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 id="2147483669" r:id="rId3"/>
    <p:sldMasterId id="2147483671" r:id="rId4"/>
    <p:sldMasterId id="2147483683" r:id="rId5"/>
    <p:sldMasterId id="2147483695" r:id="rId6"/>
    <p:sldMasterId id="2147483707" r:id="rId7"/>
    <p:sldMasterId id="2147483719" r:id="rId8"/>
  </p:sldMasterIdLst>
  <p:notesMasterIdLst>
    <p:notesMasterId r:id="rId57"/>
  </p:notesMasterIdLst>
  <p:handoutMasterIdLst>
    <p:handoutMasterId r:id="rId58"/>
  </p:handoutMasterIdLst>
  <p:sldIdLst>
    <p:sldId id="316" r:id="rId9"/>
    <p:sldId id="271" r:id="rId10"/>
    <p:sldId id="1857" r:id="rId11"/>
    <p:sldId id="272" r:id="rId12"/>
    <p:sldId id="392" r:id="rId13"/>
    <p:sldId id="261" r:id="rId14"/>
    <p:sldId id="394" r:id="rId15"/>
    <p:sldId id="1858" r:id="rId16"/>
    <p:sldId id="1854" r:id="rId17"/>
    <p:sldId id="1861" r:id="rId18"/>
    <p:sldId id="1855" r:id="rId19"/>
    <p:sldId id="1856" r:id="rId20"/>
    <p:sldId id="270" r:id="rId21"/>
    <p:sldId id="1845" r:id="rId22"/>
    <p:sldId id="1851" r:id="rId23"/>
    <p:sldId id="1852" r:id="rId24"/>
    <p:sldId id="1853" r:id="rId25"/>
    <p:sldId id="1859" r:id="rId26"/>
    <p:sldId id="1849" r:id="rId27"/>
    <p:sldId id="1850" r:id="rId28"/>
    <p:sldId id="1844" r:id="rId29"/>
    <p:sldId id="273" r:id="rId30"/>
    <p:sldId id="1792" r:id="rId31"/>
    <p:sldId id="1793" r:id="rId32"/>
    <p:sldId id="1794" r:id="rId33"/>
    <p:sldId id="290" r:id="rId34"/>
    <p:sldId id="360" r:id="rId35"/>
    <p:sldId id="288" r:id="rId36"/>
    <p:sldId id="298" r:id="rId37"/>
    <p:sldId id="1795" r:id="rId38"/>
    <p:sldId id="364" r:id="rId39"/>
    <p:sldId id="301" r:id="rId40"/>
    <p:sldId id="313" r:id="rId41"/>
    <p:sldId id="1796" r:id="rId42"/>
    <p:sldId id="263" r:id="rId43"/>
    <p:sldId id="1800" r:id="rId44"/>
    <p:sldId id="1801" r:id="rId45"/>
    <p:sldId id="264" r:id="rId46"/>
    <p:sldId id="1802" r:id="rId47"/>
    <p:sldId id="266" r:id="rId48"/>
    <p:sldId id="267" r:id="rId49"/>
    <p:sldId id="1797" r:id="rId50"/>
    <p:sldId id="1860" r:id="rId51"/>
    <p:sldId id="285" r:id="rId52"/>
    <p:sldId id="1798" r:id="rId53"/>
    <p:sldId id="308" r:id="rId54"/>
    <p:sldId id="307" r:id="rId55"/>
    <p:sldId id="314"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8">
          <p15:clr>
            <a:srgbClr val="A4A3A4"/>
          </p15:clr>
        </p15:guide>
        <p15:guide id="2" pos="386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5B6"/>
    <a:srgbClr val="F2789F"/>
    <a:srgbClr val="FFFFCC"/>
    <a:srgbClr val="F0BB62"/>
    <a:srgbClr val="516BEB"/>
    <a:srgbClr val="A13333"/>
    <a:srgbClr val="5192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8" d="100"/>
          <a:sy n="68" d="100"/>
        </p:scale>
        <p:origin x="738" y="60"/>
      </p:cViewPr>
      <p:guideLst>
        <p:guide orient="horz" pos="2328"/>
        <p:guide pos="3864"/>
      </p:guideLst>
    </p:cSldViewPr>
  </p:slideViewPr>
  <p:notesTextViewPr>
    <p:cViewPr>
      <p:scale>
        <a:sx n="3" d="2"/>
        <a:sy n="3" d="2"/>
      </p:scale>
      <p:origin x="0" y="0"/>
    </p:cViewPr>
  </p:notesTextViewPr>
  <p:notesViewPr>
    <p:cSldViewPr snapToGrid="0">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308336-F1CD-467F-8FDC-ABD4B658DC6B}" type="datetimeFigureOut">
              <a:rPr lang="en-US" smtClean="0"/>
              <a:t>2/25/2025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982CE0-FBF7-4D86-8DEC-B86BC83DA857}" type="slidenum">
              <a:rPr lang="en-US" smtClean="0"/>
              <a:t>‹#›</a:t>
            </a:fld>
            <a:endParaRPr lang="en-US"/>
          </a:p>
        </p:txBody>
      </p:sp>
    </p:spTree>
    <p:extLst>
      <p:ext uri="{BB962C8B-B14F-4D97-AF65-F5344CB8AC3E}">
        <p14:creationId xmlns:p14="http://schemas.microsoft.com/office/powerpoint/2010/main" val="2070237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61F036-9BEF-42F2-A356-589E868B7D72}" type="datetimeFigureOut">
              <a:rPr lang="en-US" smtClean="0"/>
              <a:t>2/25/2025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3B355F-7DE4-4D29-AD17-021F578115DC}" type="slidenum">
              <a:rPr lang="en-US" smtClean="0"/>
              <a:t>‹#›</a:t>
            </a:fld>
            <a:endParaRPr lang="en-US"/>
          </a:p>
        </p:txBody>
      </p:sp>
    </p:spTree>
    <p:extLst>
      <p:ext uri="{BB962C8B-B14F-4D97-AF65-F5344CB8AC3E}">
        <p14:creationId xmlns:p14="http://schemas.microsoft.com/office/powerpoint/2010/main" val="424658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26625"/>
          <p:cNvSpPr>
            <a:spLocks noGrp="1" noRot="1" noChangeAspect="1" noTextEdit="1"/>
          </p:cNvSpPr>
          <p:nvPr>
            <p:ph type="sldImg"/>
          </p:nvPr>
        </p:nvSpPr>
        <p:spPr/>
      </p:sp>
      <p:sp>
        <p:nvSpPr>
          <p:cNvPr id="26627" name="文本占位符 26626"/>
          <p:cNvSpPr>
            <a:spLocks noGrp="1"/>
          </p:cNvSpPr>
          <p:nvPr>
            <p:ph type="body" idx="1"/>
          </p:nvPr>
        </p:nvSpPr>
        <p:spPr/>
        <p:txBody>
          <a:bodyPr/>
          <a:lstStyle/>
          <a:p>
            <a:pPr marL="0" marR="0" lvl="0" indent="0" algn="just" defTabSz="914400" eaLnBrk="1" fontAlgn="base" latinLnBrk="0" hangingPunct="1">
              <a:lnSpc>
                <a:spcPct val="107000"/>
              </a:lnSpc>
              <a:spcBef>
                <a:spcPts val="200"/>
              </a:spcBef>
              <a:spcAft>
                <a:spcPts val="500"/>
              </a:spcAft>
              <a:buClrTx/>
              <a:buSzTx/>
              <a:buFontTx/>
              <a:buNone/>
              <a:tabLst>
                <a:tab pos="8101330" algn="l"/>
              </a:tabLst>
              <a:defRPr/>
            </a:pPr>
            <a:r>
              <a:rPr lang="vi-VN" sz="1800" dirty="0">
                <a:effectLst/>
                <a:latin typeface="Times New Roman" panose="02020603050405020304" pitchFamily="18" charset="0"/>
                <a:ea typeface="Segoe UI" panose="020B0502040204020203" pitchFamily="34" charset="0"/>
                <a:cs typeface="Times New Roman" panose="02020603050405020304" pitchFamily="18" charset="0"/>
              </a:rPr>
              <a:t>GV nhắc lại khái niệm về năng lượng mà HS đã làm quen ở tiểu học: Mọi vật (con người, động vật, máy móc,...) đều cần năng lượng để hoạt động. Sự hoạt động được biểu hiện bởi sự thay đổi vị trí, thay đổi chuyển động hoặc sự biến dạng của các vật</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07000"/>
              </a:lnSpc>
              <a:spcBef>
                <a:spcPts val="200"/>
              </a:spcBef>
              <a:spcAft>
                <a:spcPts val="500"/>
              </a:spcAft>
              <a:tabLst>
                <a:tab pos="8101330" algn="l"/>
              </a:tabLst>
            </a:pP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hực</a:t>
            </a: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b="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kern="12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07000"/>
              </a:lnSpc>
              <a:spcBef>
                <a:spcPts val="200"/>
              </a:spcBef>
              <a:spcAft>
                <a:spcPts val="500"/>
              </a:spcAft>
              <a:tabLst>
                <a:tab pos="8101330" algn="l"/>
              </a:tabLst>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mô</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h</a:t>
            </a:r>
            <a:r>
              <a:rPr lang="vi-VN" sz="1800" kern="1200" dirty="0">
                <a:effectLst/>
                <a:latin typeface="Times New Roman" panose="02020603050405020304" pitchFamily="18" charset="0"/>
                <a:ea typeface="Times New Roman" panose="02020603050405020304" pitchFamily="18" charset="0"/>
                <a:cs typeface="Times New Roman" panose="02020603050405020304" pitchFamily="18" charset="0"/>
              </a:rPr>
              <a:t>ì</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07000"/>
              </a:lnSpc>
              <a:spcBef>
                <a:spcPts val="200"/>
              </a:spcBef>
              <a:spcAft>
                <a:spcPts val="500"/>
              </a:spcAft>
              <a:tabLst>
                <a:tab pos="8101330" algn="l"/>
              </a:tabLst>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algn="just">
              <a:lnSpc>
                <a:spcPct val="107000"/>
              </a:lnSpc>
              <a:spcBef>
                <a:spcPts val="200"/>
              </a:spcBef>
              <a:spcAft>
                <a:spcPts val="500"/>
              </a:spcAft>
              <a:tabLst>
                <a:tab pos="8101330" algn="l"/>
              </a:tabLst>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thí</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marL="457200">
              <a:lnSpc>
                <a:spcPct val="107000"/>
              </a:lnSpc>
              <a:spcBef>
                <a:spcPts val="200"/>
              </a:spcBef>
              <a:spcAft>
                <a:spcPts val="500"/>
              </a:spcAft>
            </a:pP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nhóm</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vấn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phiếu</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kern="12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vi-VN" sz="1800" dirty="0">
              <a:effectLst/>
              <a:latin typeface="Arial" panose="020B0604020202020204" pitchFamily="34" charset="0"/>
              <a:ea typeface="Arial" panose="020B0604020202020204" pitchFamily="34" charset="0"/>
              <a:cs typeface="Times New Roman" panose="02020603050405020304" pitchFamily="18" charset="0"/>
            </a:endParaRPr>
          </a:p>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24</a:t>
            </a:fld>
            <a:endParaRPr lang="zh-CN" sz="1200" dirty="0"/>
          </a:p>
        </p:txBody>
      </p:sp>
    </p:spTree>
    <p:extLst>
      <p:ext uri="{BB962C8B-B14F-4D97-AF65-F5344CB8AC3E}">
        <p14:creationId xmlns:p14="http://schemas.microsoft.com/office/powerpoint/2010/main" val="1331617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20481"/>
          <p:cNvSpPr>
            <a:spLocks noGrp="1" noRot="1" noChangeAspect="1" noTextEdit="1"/>
          </p:cNvSpPr>
          <p:nvPr>
            <p:ph type="sldImg"/>
          </p:nvPr>
        </p:nvSpPr>
        <p:spPr/>
      </p:sp>
      <p:sp>
        <p:nvSpPr>
          <p:cNvPr id="20483" name="文本占位符 20482"/>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27</a:t>
            </a:fld>
            <a:endParaRPr lang="zh-CN" sz="1200" dirty="0"/>
          </a:p>
        </p:txBody>
      </p:sp>
    </p:spTree>
    <p:extLst>
      <p:ext uri="{BB962C8B-B14F-4D97-AF65-F5344CB8AC3E}">
        <p14:creationId xmlns:p14="http://schemas.microsoft.com/office/powerpoint/2010/main" val="2466987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57345"/>
          <p:cNvSpPr>
            <a:spLocks noGrp="1" noRot="1" noChangeAspect="1" noTextEdit="1"/>
          </p:cNvSpPr>
          <p:nvPr>
            <p:ph type="sldImg"/>
          </p:nvPr>
        </p:nvSpPr>
        <p:spPr/>
      </p:sp>
      <p:sp>
        <p:nvSpPr>
          <p:cNvPr id="57347" name="文本占位符 57346"/>
          <p:cNvSpPr>
            <a:spLocks noGrp="1"/>
          </p:cNvSpPr>
          <p:nvPr>
            <p:ph type="body" idx="1"/>
          </p:nvPr>
        </p:nvSpPr>
        <p:spPr/>
        <p:txBody>
          <a:bodyPr/>
          <a:lstStyle/>
          <a:p>
            <a:pPr lvl="0"/>
            <a:r>
              <a:rPr lang="vi-VN" b="0" i="0" dirty="0">
                <a:solidFill>
                  <a:srgbClr val="333333"/>
                </a:solidFill>
                <a:effectLst/>
                <a:latin typeface="Muli"/>
              </a:rPr>
              <a:t>năng lượng gió đã được sử dụng từ hàng trăm năm nay. Ý tưởng dùng năng lượng gió để sản xuất điện hình thành ngay sau các phát minh về điện và máy phát điện. Việt Nam có tiềm năng lớn về năng lượng gió, do ở gần xích đạo và tồn tại những vùng khô nắng nhiều và gió có hướng tương đối ổn định.</a:t>
            </a:r>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30</a:t>
            </a:fld>
            <a:endParaRPr lang="zh-CN" sz="1200" dirty="0"/>
          </a:p>
        </p:txBody>
      </p:sp>
    </p:spTree>
    <p:extLst>
      <p:ext uri="{BB962C8B-B14F-4D97-AF65-F5344CB8AC3E}">
        <p14:creationId xmlns:p14="http://schemas.microsoft.com/office/powerpoint/2010/main" val="1235137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幻灯片图像占位符 20481"/>
          <p:cNvSpPr>
            <a:spLocks noGrp="1" noRot="1" noChangeAspect="1" noTextEdit="1"/>
          </p:cNvSpPr>
          <p:nvPr>
            <p:ph type="sldImg"/>
          </p:nvPr>
        </p:nvSpPr>
        <p:spPr/>
      </p:sp>
      <p:sp>
        <p:nvSpPr>
          <p:cNvPr id="20483" name="文本占位符 20482"/>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31</a:t>
            </a:fld>
            <a:endParaRPr lang="zh-CN" sz="1200" dirty="0"/>
          </a:p>
        </p:txBody>
      </p:sp>
    </p:spTree>
    <p:extLst>
      <p:ext uri="{BB962C8B-B14F-4D97-AF65-F5344CB8AC3E}">
        <p14:creationId xmlns:p14="http://schemas.microsoft.com/office/powerpoint/2010/main" val="2307678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baseline="0" dirty="0"/>
              <a:t> </a:t>
            </a:r>
            <a:r>
              <a:rPr lang="en-US" baseline="0" dirty="0" err="1"/>
              <a:t>cô</a:t>
            </a:r>
            <a:r>
              <a:rPr lang="en-US" baseline="0" dirty="0"/>
              <a:t> </a:t>
            </a:r>
            <a:r>
              <a:rPr lang="en-US" baseline="0" dirty="0" err="1"/>
              <a:t>nhấn</a:t>
            </a:r>
            <a:r>
              <a:rPr lang="en-US" baseline="0" dirty="0"/>
              <a:t> </a:t>
            </a:r>
            <a:r>
              <a:rPr lang="en-US" baseline="0" dirty="0" err="1"/>
              <a:t>vào</a:t>
            </a:r>
            <a:r>
              <a:rPr lang="en-US" baseline="0" dirty="0"/>
              <a:t> </a:t>
            </a:r>
            <a:r>
              <a:rPr lang="en-US" baseline="0" dirty="0" err="1"/>
              <a:t>từng</a:t>
            </a:r>
            <a:r>
              <a:rPr lang="en-US" baseline="0" dirty="0"/>
              <a:t> </a:t>
            </a:r>
            <a:r>
              <a:rPr lang="en-US" baseline="0" dirty="0" err="1"/>
              <a:t>số</a:t>
            </a:r>
            <a:r>
              <a:rPr lang="en-US" baseline="0" dirty="0"/>
              <a:t> </a:t>
            </a:r>
            <a:r>
              <a:rPr lang="en-US" baseline="0" dirty="0" err="1"/>
              <a:t>phía</a:t>
            </a:r>
            <a:r>
              <a:rPr lang="en-US" baseline="0" dirty="0"/>
              <a:t> </a:t>
            </a:r>
            <a:r>
              <a:rPr lang="en-US" baseline="0" dirty="0" err="1"/>
              <a:t>phải</a:t>
            </a:r>
            <a:r>
              <a:rPr lang="en-US" baseline="0" dirty="0"/>
              <a:t> slide </a:t>
            </a:r>
            <a:r>
              <a:rPr lang="en-US" baseline="0" dirty="0" err="1"/>
              <a:t>để</a:t>
            </a:r>
            <a:r>
              <a:rPr lang="en-US" baseline="0" dirty="0"/>
              <a:t> </a:t>
            </a:r>
            <a:r>
              <a:rPr lang="en-US" baseline="0" dirty="0" err="1"/>
              <a:t>chuyển</a:t>
            </a:r>
            <a:r>
              <a:rPr lang="en-US" baseline="0" dirty="0"/>
              <a:t> sang </a:t>
            </a:r>
            <a:r>
              <a:rPr lang="en-US" baseline="0" dirty="0" err="1"/>
              <a:t>câu</a:t>
            </a:r>
            <a:r>
              <a:rPr lang="en-US" baseline="0" dirty="0"/>
              <a:t> </a:t>
            </a:r>
            <a:r>
              <a:rPr lang="en-US" baseline="0" dirty="0" err="1"/>
              <a:t>hỏi</a:t>
            </a:r>
            <a:r>
              <a:rPr lang="en-US" baseline="0" dirty="0"/>
              <a:t> </a:t>
            </a:r>
            <a:r>
              <a:rPr lang="en-US" baseline="0" dirty="0" err="1"/>
              <a:t>tương</a:t>
            </a:r>
            <a:r>
              <a:rPr lang="en-US" baseline="0" dirty="0"/>
              <a:t> </a:t>
            </a:r>
            <a:r>
              <a:rPr lang="en-US" baseline="0" dirty="0" err="1"/>
              <a:t>ứng</a:t>
            </a:r>
            <a:r>
              <a:rPr lang="en-US" baseline="0" dirty="0"/>
              <a:t>.</a:t>
            </a:r>
          </a:p>
          <a:p>
            <a:r>
              <a:rPr lang="en-US" baseline="0" dirty="0" err="1"/>
              <a:t>Sau</a:t>
            </a:r>
            <a:r>
              <a:rPr lang="en-US" baseline="0" dirty="0"/>
              <a:t> </a:t>
            </a:r>
            <a:r>
              <a:rPr lang="en-US" baseline="0" dirty="0" err="1"/>
              <a:t>khi</a:t>
            </a:r>
            <a:r>
              <a:rPr lang="en-US" baseline="0" dirty="0"/>
              <a:t> HS </a:t>
            </a:r>
            <a:r>
              <a:rPr lang="en-US" baseline="0" dirty="0" err="1"/>
              <a:t>trả</a:t>
            </a:r>
            <a:r>
              <a:rPr lang="en-US" baseline="0" dirty="0"/>
              <a:t> </a:t>
            </a:r>
            <a:r>
              <a:rPr lang="en-US" baseline="0" dirty="0" err="1"/>
              <a:t>lời</a:t>
            </a:r>
            <a:r>
              <a:rPr lang="en-US" baseline="0" dirty="0"/>
              <a:t> </a:t>
            </a:r>
            <a:r>
              <a:rPr lang="en-US" baseline="0" dirty="0" err="1"/>
              <a:t>xong</a:t>
            </a:r>
            <a:r>
              <a:rPr lang="en-US" baseline="0" dirty="0"/>
              <a:t>, </a:t>
            </a:r>
            <a:r>
              <a:rPr lang="en-US" baseline="0" dirty="0" err="1"/>
              <a:t>thầy</a:t>
            </a:r>
            <a:r>
              <a:rPr lang="en-US" baseline="0" dirty="0"/>
              <a:t>/ </a:t>
            </a:r>
            <a:r>
              <a:rPr lang="en-US" baseline="0" dirty="0" err="1"/>
              <a:t>cô</a:t>
            </a:r>
            <a:r>
              <a:rPr lang="en-US" baseline="0" dirty="0"/>
              <a:t> </a:t>
            </a:r>
            <a:r>
              <a:rPr lang="en-US" baseline="0" dirty="0" err="1"/>
              <a:t>nhấn</a:t>
            </a:r>
            <a:r>
              <a:rPr lang="en-US" baseline="0" dirty="0"/>
              <a:t> </a:t>
            </a:r>
            <a:r>
              <a:rPr lang="en-US" baseline="0" dirty="0" err="1"/>
              <a:t>hình</a:t>
            </a:r>
            <a:r>
              <a:rPr lang="en-US" baseline="0" dirty="0"/>
              <a:t> </a:t>
            </a:r>
            <a:r>
              <a:rPr lang="en-US" baseline="0" dirty="0" err="1"/>
              <a:t>cái</a:t>
            </a:r>
            <a:r>
              <a:rPr lang="en-US" baseline="0" dirty="0"/>
              <a:t> </a:t>
            </a:r>
            <a:r>
              <a:rPr lang="en-US" baseline="0" dirty="0" err="1"/>
              <a:t>cây</a:t>
            </a:r>
            <a:r>
              <a:rPr lang="en-US" baseline="0" dirty="0"/>
              <a:t> </a:t>
            </a:r>
            <a:r>
              <a:rPr lang="en-US" baseline="0" dirty="0" err="1"/>
              <a:t>nhún</a:t>
            </a:r>
            <a:r>
              <a:rPr lang="en-US" baseline="0" dirty="0"/>
              <a:t> </a:t>
            </a:r>
            <a:r>
              <a:rPr lang="en-US" baseline="0" dirty="0" err="1"/>
              <a:t>nhún</a:t>
            </a:r>
            <a:r>
              <a:rPr lang="en-US" baseline="0" dirty="0"/>
              <a:t> </a:t>
            </a:r>
            <a:r>
              <a:rPr lang="en-US" baseline="0" dirty="0" err="1"/>
              <a:t>để</a:t>
            </a:r>
            <a:r>
              <a:rPr lang="en-US" baseline="0" dirty="0"/>
              <a:t> </a:t>
            </a:r>
            <a:r>
              <a:rPr lang="en-US" baseline="0" dirty="0" err="1"/>
              <a:t>bắn</a:t>
            </a:r>
            <a:r>
              <a:rPr lang="en-US" baseline="0" dirty="0"/>
              <a:t> </a:t>
            </a:r>
            <a:r>
              <a:rPr lang="en-US" baseline="0" dirty="0" err="1"/>
              <a:t>đạn</a:t>
            </a:r>
            <a:r>
              <a:rPr lang="en-US" baseline="0" dirty="0"/>
              <a:t> </a:t>
            </a:r>
            <a:r>
              <a:rPr lang="en-US" baseline="0" dirty="0" err="1"/>
              <a:t>bí</a:t>
            </a:r>
            <a:r>
              <a:rPr lang="en-US" baseline="0" dirty="0"/>
              <a:t> </a:t>
            </a:r>
            <a:r>
              <a:rPr lang="en-US" baseline="0" dirty="0" err="1"/>
              <a:t>ngô</a:t>
            </a:r>
            <a:r>
              <a:rPr lang="en-US" baseline="0" dirty="0"/>
              <a:t> </a:t>
            </a:r>
            <a:r>
              <a:rPr lang="en-US" baseline="0" dirty="0">
                <a:sym typeface="Wingdings" panose="05000000000000000000" pitchFamily="2" charset="2"/>
              </a:rPr>
              <a:t> </a:t>
            </a:r>
            <a:r>
              <a:rPr lang="en-US" baseline="0" dirty="0" err="1">
                <a:sym typeface="Wingdings" panose="05000000000000000000" pitchFamily="2" charset="2"/>
              </a:rPr>
              <a:t>tiêu</a:t>
            </a:r>
            <a:r>
              <a:rPr lang="en-US" baseline="0" dirty="0">
                <a:sym typeface="Wingdings" panose="05000000000000000000" pitchFamily="2" charset="2"/>
              </a:rPr>
              <a:t> </a:t>
            </a:r>
            <a:r>
              <a:rPr lang="en-US" baseline="0" dirty="0" err="1">
                <a:sym typeface="Wingdings" panose="05000000000000000000" pitchFamily="2" charset="2"/>
              </a:rPr>
              <a:t>diệt</a:t>
            </a:r>
            <a:r>
              <a:rPr lang="en-US" baseline="0" dirty="0">
                <a:sym typeface="Wingdings" panose="05000000000000000000" pitchFamily="2" charset="2"/>
              </a:rPr>
              <a:t> </a:t>
            </a:r>
            <a:r>
              <a:rPr lang="en-US" baseline="0" dirty="0" err="1">
                <a:sym typeface="Wingdings" panose="05000000000000000000" pitchFamily="2" charset="2"/>
              </a:rPr>
              <a:t>phù</a:t>
            </a:r>
            <a:r>
              <a:rPr lang="en-US" baseline="0" dirty="0">
                <a:sym typeface="Wingdings" panose="05000000000000000000" pitchFamily="2" charset="2"/>
              </a:rPr>
              <a:t> </a:t>
            </a:r>
            <a:r>
              <a:rPr lang="en-US" baseline="0" dirty="0" err="1">
                <a:sym typeface="Wingdings" panose="05000000000000000000" pitchFamily="2" charset="2"/>
              </a:rPr>
              <a:t>thủy</a:t>
            </a:r>
            <a:r>
              <a:rPr lang="en-US" baseline="0" dirty="0">
                <a:sym typeface="Wingdings" panose="05000000000000000000" pitchFamily="2" charset="2"/>
              </a:rPr>
              <a:t>  </a:t>
            </a:r>
            <a:r>
              <a:rPr lang="en-US" baseline="0" dirty="0" err="1">
                <a:sym typeface="Wingdings" panose="05000000000000000000" pitchFamily="2" charset="2"/>
              </a:rPr>
              <a:t>lấy</a:t>
            </a:r>
            <a:r>
              <a:rPr lang="en-US" baseline="0" dirty="0">
                <a:sym typeface="Wingdings" panose="05000000000000000000" pitchFamily="2" charset="2"/>
              </a:rPr>
              <a:t> </a:t>
            </a:r>
            <a:r>
              <a:rPr lang="en-US" baseline="0" dirty="0" err="1">
                <a:sym typeface="Wingdings" panose="05000000000000000000" pitchFamily="2" charset="2"/>
              </a:rPr>
              <a:t>lại</a:t>
            </a:r>
            <a:r>
              <a:rPr lang="en-US" baseline="0" dirty="0">
                <a:sym typeface="Wingdings" panose="05000000000000000000" pitchFamily="2" charset="2"/>
              </a:rPr>
              <a:t> </a:t>
            </a:r>
            <a:r>
              <a:rPr lang="en-US" baseline="0" dirty="0" err="1">
                <a:sym typeface="Wingdings" panose="05000000000000000000" pitchFamily="2" charset="2"/>
              </a:rPr>
              <a:t>bí</a:t>
            </a:r>
            <a:r>
              <a:rPr lang="en-US" baseline="0" dirty="0">
                <a:sym typeface="Wingdings" panose="05000000000000000000" pitchFamily="2" charset="2"/>
              </a:rPr>
              <a:t> </a:t>
            </a:r>
            <a:r>
              <a:rPr lang="en-US" baseline="0" dirty="0" err="1">
                <a:sym typeface="Wingdings" panose="05000000000000000000" pitchFamily="2" charset="2"/>
              </a:rPr>
              <a:t>ngô</a:t>
            </a:r>
            <a:r>
              <a:rPr lang="en-US" baseline="0" dirty="0">
                <a:sym typeface="Wingdings" panose="05000000000000000000" pitchFamily="2" charset="2"/>
              </a:rPr>
              <a:t> (</a:t>
            </a:r>
            <a:r>
              <a:rPr lang="en-US" baseline="0" dirty="0" err="1">
                <a:sym typeface="Wingdings" panose="05000000000000000000" pitchFamily="2" charset="2"/>
              </a:rPr>
              <a:t>hoặc</a:t>
            </a:r>
            <a:r>
              <a:rPr lang="en-US" baseline="0" dirty="0">
                <a:sym typeface="Wingdings" panose="05000000000000000000" pitchFamily="2" charset="2"/>
              </a:rPr>
              <a:t> </a:t>
            </a:r>
            <a:r>
              <a:rPr lang="en-US" baseline="0" dirty="0" err="1">
                <a:sym typeface="Wingdings" panose="05000000000000000000" pitchFamily="2" charset="2"/>
              </a:rPr>
              <a:t>nhấn</a:t>
            </a:r>
            <a:r>
              <a:rPr lang="en-US" baseline="0" dirty="0">
                <a:sym typeface="Wingdings" panose="05000000000000000000" pitchFamily="2" charset="2"/>
              </a:rPr>
              <a:t> </a:t>
            </a:r>
            <a:r>
              <a:rPr lang="en-US" baseline="0" dirty="0" err="1">
                <a:sym typeface="Wingdings" panose="05000000000000000000" pitchFamily="2" charset="2"/>
              </a:rPr>
              <a:t>vào</a:t>
            </a:r>
            <a:r>
              <a:rPr lang="en-US" baseline="0" dirty="0">
                <a:sym typeface="Wingdings" panose="05000000000000000000" pitchFamily="2" charset="2"/>
              </a:rPr>
              <a:t> </a:t>
            </a:r>
            <a:r>
              <a:rPr lang="en-US" baseline="0" dirty="0" err="1">
                <a:sym typeface="Wingdings" panose="05000000000000000000" pitchFamily="2" charset="2"/>
              </a:rPr>
              <a:t>hình</a:t>
            </a:r>
            <a:r>
              <a:rPr lang="en-US" baseline="0" dirty="0">
                <a:sym typeface="Wingdings" panose="05000000000000000000" pitchFamily="2" charset="2"/>
              </a:rPr>
              <a:t> </a:t>
            </a:r>
            <a:r>
              <a:rPr lang="en-US" baseline="0" dirty="0" err="1">
                <a:sym typeface="Wingdings" panose="05000000000000000000" pitchFamily="2" charset="2"/>
              </a:rPr>
              <a:t>phù</a:t>
            </a:r>
            <a:r>
              <a:rPr lang="en-US" baseline="0" dirty="0">
                <a:sym typeface="Wingdings" panose="05000000000000000000" pitchFamily="2" charset="2"/>
              </a:rPr>
              <a:t> </a:t>
            </a:r>
            <a:r>
              <a:rPr lang="en-US" baseline="0" dirty="0" err="1">
                <a:sym typeface="Wingdings" panose="05000000000000000000" pitchFamily="2" charset="2"/>
              </a:rPr>
              <a:t>thủy</a:t>
            </a:r>
            <a:r>
              <a:rPr lang="en-US" baseline="0" dirty="0">
                <a:sym typeface="Wingdings" panose="05000000000000000000" pitchFamily="2" charset="2"/>
              </a:rPr>
              <a:t>  </a:t>
            </a:r>
            <a:r>
              <a:rPr lang="en-US" baseline="0" dirty="0" err="1">
                <a:sym typeface="Wingdings" panose="05000000000000000000" pitchFamily="2" charset="2"/>
              </a:rPr>
              <a:t>thua</a:t>
            </a:r>
            <a:r>
              <a:rPr lang="en-US" baseline="0" dirty="0">
                <a:sym typeface="Wingdings" panose="05000000000000000000" pitchFamily="2" charset="2"/>
              </a:rPr>
              <a:t> </a:t>
            </a:r>
            <a:r>
              <a:rPr lang="en-US" baseline="0" dirty="0" err="1">
                <a:sym typeface="Wingdings" panose="05000000000000000000" pitchFamily="2" charset="2"/>
              </a:rPr>
              <a:t>cuộc</a:t>
            </a:r>
            <a:r>
              <a:rPr lang="en-US" baseline="0">
                <a:sym typeface="Wingdings" panose="05000000000000000000" pitchFamily="2" charset="2"/>
              </a:rPr>
              <a:t> )</a:t>
            </a:r>
            <a:endParaRPr lang="en-US" baseline="0" dirty="0"/>
          </a:p>
          <a:p>
            <a:endParaRPr lang="en-US" dirty="0"/>
          </a:p>
        </p:txBody>
      </p:sp>
      <p:sp>
        <p:nvSpPr>
          <p:cNvPr id="4" name="Slide Number Placeholder 3"/>
          <p:cNvSpPr>
            <a:spLocks noGrp="1"/>
          </p:cNvSpPr>
          <p:nvPr>
            <p:ph type="sldNum" sz="quarter" idx="10"/>
          </p:nvPr>
        </p:nvSpPr>
        <p:spPr/>
        <p:txBody>
          <a:bodyPr/>
          <a:lstStyle/>
          <a:p>
            <a:fld id="{5E4EB670-8734-49E8-B461-660EEA8C2EBC}" type="slidenum">
              <a:rPr lang="en-US" smtClean="0"/>
              <a:t>36</a:t>
            </a:fld>
            <a:endParaRPr lang="en-US"/>
          </a:p>
        </p:txBody>
      </p:sp>
    </p:spTree>
    <p:extLst>
      <p:ext uri="{BB962C8B-B14F-4D97-AF65-F5344CB8AC3E}">
        <p14:creationId xmlns:p14="http://schemas.microsoft.com/office/powerpoint/2010/main" val="2840605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baseline="0" dirty="0"/>
              <a:t>/ </a:t>
            </a:r>
            <a:r>
              <a:rPr lang="en-US" baseline="0" dirty="0" err="1"/>
              <a:t>cô</a:t>
            </a:r>
            <a:r>
              <a:rPr lang="en-US" baseline="0" dirty="0"/>
              <a:t> </a:t>
            </a:r>
            <a:r>
              <a:rPr lang="en-US" baseline="0" dirty="0" err="1"/>
              <a:t>cho</a:t>
            </a:r>
            <a:r>
              <a:rPr lang="en-US" baseline="0" dirty="0"/>
              <a:t> HS </a:t>
            </a:r>
            <a:r>
              <a:rPr lang="en-US" baseline="0" dirty="0" err="1"/>
              <a:t>tương</a:t>
            </a:r>
            <a:r>
              <a:rPr lang="en-US" baseline="0" dirty="0"/>
              <a:t> </a:t>
            </a:r>
            <a:r>
              <a:rPr lang="en-US" baseline="0" dirty="0" err="1"/>
              <a:t>tác</a:t>
            </a:r>
            <a:r>
              <a:rPr lang="en-US" baseline="0" dirty="0"/>
              <a:t> </a:t>
            </a:r>
            <a:r>
              <a:rPr lang="en-US" baseline="0" dirty="0" err="1"/>
              <a:t>chọn</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đúng</a:t>
            </a:r>
            <a:r>
              <a:rPr lang="en-US" baseline="0" dirty="0"/>
              <a:t> </a:t>
            </a:r>
            <a:r>
              <a:rPr lang="en-US" baseline="0" dirty="0" err="1"/>
              <a:t>bằng</a:t>
            </a:r>
            <a:r>
              <a:rPr lang="en-US" baseline="0" dirty="0"/>
              <a:t> </a:t>
            </a:r>
            <a:r>
              <a:rPr lang="en-US" baseline="0" dirty="0" err="1"/>
              <a:t>cấy</a:t>
            </a:r>
            <a:r>
              <a:rPr lang="en-US" baseline="0" dirty="0"/>
              <a:t> </a:t>
            </a:r>
            <a:r>
              <a:rPr lang="en-US" baseline="0" dirty="0" err="1"/>
              <a:t>đưa</a:t>
            </a:r>
            <a:r>
              <a:rPr lang="en-US" baseline="0" dirty="0"/>
              <a:t> </a:t>
            </a:r>
            <a:r>
              <a:rPr lang="en-US" baseline="0" dirty="0" err="1"/>
              <a:t>thẻ</a:t>
            </a:r>
            <a:r>
              <a:rPr lang="en-US" baseline="0" dirty="0"/>
              <a:t> </a:t>
            </a:r>
            <a:r>
              <a:rPr lang="en-US" baseline="0" dirty="0" err="1"/>
              <a:t>giấy</a:t>
            </a:r>
            <a:r>
              <a:rPr lang="en-US" baseline="0" dirty="0"/>
              <a:t> (</a:t>
            </a:r>
            <a:r>
              <a:rPr lang="en-US" baseline="0" dirty="0" err="1"/>
              <a:t>đồ</a:t>
            </a:r>
            <a:r>
              <a:rPr lang="en-US" baseline="0" dirty="0"/>
              <a:t> </a:t>
            </a:r>
            <a:r>
              <a:rPr lang="en-US" baseline="0" dirty="0" err="1"/>
              <a:t>vật</a:t>
            </a:r>
            <a:r>
              <a:rPr lang="en-US" baseline="0" dirty="0"/>
              <a:t>) </a:t>
            </a:r>
            <a:r>
              <a:rPr lang="en-US" baseline="0" dirty="0" err="1"/>
              <a:t>có</a:t>
            </a:r>
            <a:r>
              <a:rPr lang="en-US" baseline="0" dirty="0"/>
              <a:t> </a:t>
            </a:r>
            <a:r>
              <a:rPr lang="en-US" baseline="0" dirty="0" err="1"/>
              <a:t>màu</a:t>
            </a:r>
            <a:r>
              <a:rPr lang="en-US" baseline="0" dirty="0"/>
              <a:t> </a:t>
            </a:r>
            <a:r>
              <a:rPr lang="en-US" baseline="0" dirty="0" err="1"/>
              <a:t>của</a:t>
            </a:r>
            <a:r>
              <a:rPr lang="en-US" baseline="0" dirty="0"/>
              <a:t> </a:t>
            </a:r>
            <a:r>
              <a:rPr lang="en-US" baseline="0" dirty="0" err="1"/>
              <a:t>đáp</a:t>
            </a:r>
            <a:r>
              <a:rPr lang="en-US" baseline="0" dirty="0"/>
              <a:t> </a:t>
            </a:r>
            <a:r>
              <a:rPr lang="en-US" baseline="0" dirty="0" err="1"/>
              <a:t>án</a:t>
            </a:r>
            <a:r>
              <a:rPr lang="en-US" baseline="0" dirty="0"/>
              <a:t>.</a:t>
            </a:r>
          </a:p>
          <a:p>
            <a:r>
              <a:rPr lang="en-US" baseline="0" dirty="0" err="1"/>
              <a:t>Thầy</a:t>
            </a:r>
            <a:r>
              <a:rPr lang="en-US" baseline="0" dirty="0"/>
              <a:t>/ </a:t>
            </a:r>
            <a:r>
              <a:rPr lang="en-US" baseline="0" dirty="0" err="1"/>
              <a:t>cô</a:t>
            </a:r>
            <a:r>
              <a:rPr lang="en-US" baseline="0" dirty="0"/>
              <a:t> </a:t>
            </a:r>
            <a:r>
              <a:rPr lang="en-US" baseline="0" dirty="0" err="1"/>
              <a:t>nhấn</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để</a:t>
            </a:r>
            <a:r>
              <a:rPr lang="en-US" baseline="0" dirty="0"/>
              <a:t> </a:t>
            </a:r>
            <a:r>
              <a:rPr lang="en-US" baseline="0" dirty="0" err="1"/>
              <a:t>đối</a:t>
            </a:r>
            <a:r>
              <a:rPr lang="en-US" baseline="0" dirty="0"/>
              <a:t> </a:t>
            </a:r>
            <a:r>
              <a:rPr lang="en-US" baseline="0" dirty="0" err="1"/>
              <a:t>chiếu</a:t>
            </a:r>
            <a:r>
              <a:rPr lang="en-US" baseline="0" dirty="0"/>
              <a:t> </a:t>
            </a:r>
            <a:r>
              <a:rPr lang="en-US" baseline="0" dirty="0">
                <a:sym typeface="Wingdings" panose="05000000000000000000" pitchFamily="2" charset="2"/>
              </a:rPr>
              <a:t> </a:t>
            </a:r>
            <a:r>
              <a:rPr lang="en-US" baseline="0" dirty="0" err="1">
                <a:sym typeface="Wingdings" panose="05000000000000000000" pitchFamily="2" charset="2"/>
              </a:rPr>
              <a:t>nhấn</a:t>
            </a:r>
            <a:r>
              <a:rPr lang="en-US" baseline="0" dirty="0">
                <a:sym typeface="Wingdings" panose="05000000000000000000" pitchFamily="2" charset="2"/>
              </a:rPr>
              <a:t> </a:t>
            </a:r>
            <a:r>
              <a:rPr lang="en-US" baseline="0" dirty="0" err="1">
                <a:sym typeface="Wingdings" panose="05000000000000000000" pitchFamily="2" charset="2"/>
              </a:rPr>
              <a:t>hình</a:t>
            </a:r>
            <a:r>
              <a:rPr lang="en-US" baseline="0" dirty="0">
                <a:sym typeface="Wingdings" panose="05000000000000000000" pitchFamily="2" charset="2"/>
              </a:rPr>
              <a:t> </a:t>
            </a:r>
            <a:r>
              <a:rPr lang="en-US" baseline="0" dirty="0" err="1">
                <a:sym typeface="Wingdings" panose="05000000000000000000" pitchFamily="2" charset="2"/>
              </a:rPr>
              <a:t>quả</a:t>
            </a:r>
            <a:r>
              <a:rPr lang="en-US" baseline="0" dirty="0">
                <a:sym typeface="Wingdings" panose="05000000000000000000" pitchFamily="2" charset="2"/>
              </a:rPr>
              <a:t> </a:t>
            </a:r>
            <a:r>
              <a:rPr lang="en-US" baseline="0" dirty="0" err="1">
                <a:sym typeface="Wingdings" panose="05000000000000000000" pitchFamily="2" charset="2"/>
              </a:rPr>
              <a:t>bí</a:t>
            </a:r>
            <a:r>
              <a:rPr lang="en-US" baseline="0" dirty="0">
                <a:sym typeface="Wingdings" panose="05000000000000000000" pitchFamily="2" charset="2"/>
              </a:rPr>
              <a:t> </a:t>
            </a:r>
            <a:r>
              <a:rPr lang="en-US" baseline="0" dirty="0" err="1">
                <a:sym typeface="Wingdings" panose="05000000000000000000" pitchFamily="2" charset="2"/>
              </a:rPr>
              <a:t>ngô</a:t>
            </a:r>
            <a:r>
              <a:rPr lang="en-US" baseline="0" dirty="0">
                <a:sym typeface="Wingdings" panose="05000000000000000000" pitchFamily="2" charset="2"/>
              </a:rPr>
              <a:t> </a:t>
            </a:r>
            <a:r>
              <a:rPr lang="en-US" baseline="0" dirty="0" err="1">
                <a:sym typeface="Wingdings" panose="05000000000000000000" pitchFamily="2" charset="2"/>
              </a:rPr>
              <a:t>để</a:t>
            </a:r>
            <a:r>
              <a:rPr lang="en-US" baseline="0" dirty="0">
                <a:sym typeface="Wingdings" panose="05000000000000000000" pitchFamily="2" charset="2"/>
              </a:rPr>
              <a:t> quay </a:t>
            </a:r>
            <a:r>
              <a:rPr lang="en-US" baseline="0" dirty="0" err="1">
                <a:sym typeface="Wingdings" panose="05000000000000000000" pitchFamily="2" charset="2"/>
              </a:rPr>
              <a:t>lại</a:t>
            </a:r>
            <a:r>
              <a:rPr lang="en-US" baseline="0" dirty="0">
                <a:sym typeface="Wingdings" panose="05000000000000000000" pitchFamily="2" charset="2"/>
              </a:rPr>
              <a:t> </a:t>
            </a:r>
            <a:r>
              <a:rPr lang="en-US" baseline="0" dirty="0" err="1">
                <a:sym typeface="Wingdings" panose="05000000000000000000" pitchFamily="2" charset="2"/>
              </a:rPr>
              <a:t>trang</a:t>
            </a:r>
            <a:r>
              <a:rPr lang="en-US" baseline="0" dirty="0">
                <a:sym typeface="Wingdings" panose="05000000000000000000" pitchFamily="2" charset="2"/>
              </a:rPr>
              <a:t> </a:t>
            </a:r>
            <a:r>
              <a:rPr lang="en-US" baseline="0" dirty="0" err="1">
                <a:sym typeface="Wingdings" panose="05000000000000000000" pitchFamily="2" charset="2"/>
              </a:rPr>
              <a:t>đầu</a:t>
            </a:r>
            <a:r>
              <a:rPr lang="en-US" baseline="0" dirty="0">
                <a:sym typeface="Wingdings" panose="05000000000000000000" pitchFamily="2" charset="2"/>
              </a:rPr>
              <a:t>.</a:t>
            </a:r>
            <a:endParaRPr lang="en-US" dirty="0"/>
          </a:p>
        </p:txBody>
      </p:sp>
      <p:sp>
        <p:nvSpPr>
          <p:cNvPr id="4" name="Slide Number Placeholder 3"/>
          <p:cNvSpPr>
            <a:spLocks noGrp="1"/>
          </p:cNvSpPr>
          <p:nvPr>
            <p:ph type="sldNum" sz="quarter" idx="10"/>
          </p:nvPr>
        </p:nvSpPr>
        <p:spPr/>
        <p:txBody>
          <a:bodyPr/>
          <a:lstStyle/>
          <a:p>
            <a:fld id="{5E4EB670-8734-49E8-B461-660EEA8C2EBC}" type="slidenum">
              <a:rPr lang="en-US" smtClean="0"/>
              <a:t>37</a:t>
            </a:fld>
            <a:endParaRPr lang="en-US"/>
          </a:p>
        </p:txBody>
      </p:sp>
    </p:spTree>
    <p:extLst>
      <p:ext uri="{BB962C8B-B14F-4D97-AF65-F5344CB8AC3E}">
        <p14:creationId xmlns:p14="http://schemas.microsoft.com/office/powerpoint/2010/main" val="1425861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bg1">
            <a:alpha val="70000"/>
          </a:schemeClr>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4"/>
          <p:cNvSpPr/>
          <p:nvPr userDrawn="1"/>
        </p:nvSpPr>
        <p:spPr>
          <a:xfrm>
            <a:off x="3857624" y="601907"/>
            <a:ext cx="7771585" cy="5654186"/>
          </a:xfrm>
          <a:prstGeom prst="rect">
            <a:avLst/>
          </a:prstGeom>
          <a:solidFill>
            <a:schemeClr val="bg1">
              <a:alpha val="40000"/>
            </a:schemeClr>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2" hasCustomPrompt="1"/>
          </p:nvPr>
        </p:nvSpPr>
        <p:spPr>
          <a:xfrm>
            <a:off x="9268565" y="783486"/>
            <a:ext cx="2160000" cy="2664743"/>
          </a:xfrm>
          <a:prstGeom prst="rect">
            <a:avLst/>
          </a:prstGeom>
          <a:solidFill>
            <a:schemeClr val="bg1">
              <a:lumMod val="95000"/>
            </a:schemeClr>
          </a:solidFill>
        </p:spPr>
        <p:txBody>
          <a:bodyPr anchor="ctr"/>
          <a:lstStyle>
            <a:lvl1pPr marL="0" indent="0" algn="ctr">
              <a:buNone/>
              <a:defRPr sz="1200">
                <a:latin typeface="+mn-lt"/>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4" name="Picture Placeholder 2"/>
          <p:cNvSpPr>
            <a:spLocks noGrp="1"/>
          </p:cNvSpPr>
          <p:nvPr>
            <p:ph type="pic" idx="13" hasCustomPrompt="1"/>
          </p:nvPr>
        </p:nvSpPr>
        <p:spPr>
          <a:xfrm>
            <a:off x="6694434" y="783486"/>
            <a:ext cx="2160000" cy="2664743"/>
          </a:xfrm>
          <a:prstGeom prst="rect">
            <a:avLst/>
          </a:prstGeom>
          <a:solidFill>
            <a:schemeClr val="bg1">
              <a:lumMod val="95000"/>
            </a:schemeClr>
          </a:solidFill>
        </p:spPr>
        <p:txBody>
          <a:bodyPr anchor="ctr"/>
          <a:lstStyle>
            <a:lvl1pPr marL="0" indent="0" algn="ctr">
              <a:buNone/>
              <a:defRPr sz="1200">
                <a:latin typeface="+mn-lt"/>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 name="Picture Placeholder 2"/>
          <p:cNvSpPr>
            <a:spLocks noGrp="1"/>
          </p:cNvSpPr>
          <p:nvPr>
            <p:ph type="pic" idx="14" hasCustomPrompt="1"/>
          </p:nvPr>
        </p:nvSpPr>
        <p:spPr>
          <a:xfrm>
            <a:off x="4120304" y="783486"/>
            <a:ext cx="2160000" cy="2664743"/>
          </a:xfrm>
          <a:prstGeom prst="rect">
            <a:avLst/>
          </a:prstGeom>
          <a:solidFill>
            <a:schemeClr val="bg1">
              <a:lumMod val="95000"/>
            </a:schemeClr>
          </a:solidFill>
        </p:spPr>
        <p:txBody>
          <a:bodyPr anchor="ctr"/>
          <a:lstStyle>
            <a:lvl1pPr marL="0" indent="0" algn="ctr">
              <a:buNone/>
              <a:defRPr sz="1200">
                <a:latin typeface="+mn-lt"/>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2" name="Rectangle 1"/>
          <p:cNvSpPr/>
          <p:nvPr userDrawn="1"/>
        </p:nvSpPr>
        <p:spPr>
          <a:xfrm>
            <a:off x="0" y="0"/>
            <a:ext cx="378089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Shape 2"/>
          <p:cNvSpPr/>
          <p:nvPr userDrawn="1"/>
        </p:nvSpPr>
        <p:spPr>
          <a:xfrm>
            <a:off x="67749" y="2190042"/>
            <a:ext cx="1825371" cy="4705764"/>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1" fmla="*/ 15747 w 1825371"/>
              <a:gd name="connsiteY0-2" fmla="*/ 1352 h 4705763"/>
              <a:gd name="connsiteX1-3" fmla="*/ 83062 w 1825371"/>
              <a:gd name="connsiteY1-4" fmla="*/ 34837 h 4705763"/>
              <a:gd name="connsiteX2-5" fmla="*/ 961270 w 1825371"/>
              <a:gd name="connsiteY2-6" fmla="*/ 755975 h 4705763"/>
              <a:gd name="connsiteX3-7" fmla="*/ 1239162 w 1825371"/>
              <a:gd name="connsiteY3-8" fmla="*/ 1001764 h 4705763"/>
              <a:gd name="connsiteX4-9" fmla="*/ 1276445 w 1825371"/>
              <a:gd name="connsiteY4-10" fmla="*/ 1025928 h 4705763"/>
              <a:gd name="connsiteX5-11" fmla="*/ 1316489 w 1825371"/>
              <a:gd name="connsiteY5-12" fmla="*/ 1009704 h 4705763"/>
              <a:gd name="connsiteX6-13" fmla="*/ 1345141 w 1825371"/>
              <a:gd name="connsiteY6-14" fmla="*/ 948602 h 4705763"/>
              <a:gd name="connsiteX7-15" fmla="*/ 1407624 w 1825371"/>
              <a:gd name="connsiteY7-16" fmla="*/ 869894 h 4705763"/>
              <a:gd name="connsiteX8-17" fmla="*/ 1749379 w 1825371"/>
              <a:gd name="connsiteY8-18" fmla="*/ 590967 h 4705763"/>
              <a:gd name="connsiteX9-19" fmla="*/ 1808066 w 1825371"/>
              <a:gd name="connsiteY9-20" fmla="*/ 545399 h 4705763"/>
              <a:gd name="connsiteX10-21" fmla="*/ 1825326 w 1825371"/>
              <a:gd name="connsiteY10-22" fmla="*/ 554375 h 4705763"/>
              <a:gd name="connsiteX11-23" fmla="*/ 1811172 w 1825371"/>
              <a:gd name="connsiteY11-24" fmla="*/ 590277 h 4705763"/>
              <a:gd name="connsiteX12-25" fmla="*/ 1721073 w 1825371"/>
              <a:gd name="connsiteY12-26" fmla="*/ 698326 h 4705763"/>
              <a:gd name="connsiteX13-27" fmla="*/ 1385877 w 1825371"/>
              <a:gd name="connsiteY13-28" fmla="*/ 1068389 h 4705763"/>
              <a:gd name="connsiteX14-29" fmla="*/ 1376211 w 1825371"/>
              <a:gd name="connsiteY14-30" fmla="*/ 1098421 h 4705763"/>
              <a:gd name="connsiteX15-31" fmla="*/ 1361366 w 1825371"/>
              <a:gd name="connsiteY15-32" fmla="*/ 1135359 h 4705763"/>
              <a:gd name="connsiteX16-33" fmla="*/ 1355153 w 1825371"/>
              <a:gd name="connsiteY16-34" fmla="*/ 1169879 h 4705763"/>
              <a:gd name="connsiteX17-35" fmla="*/ 1409696 w 1825371"/>
              <a:gd name="connsiteY17-36" fmla="*/ 1384253 h 4705763"/>
              <a:gd name="connsiteX18-37" fmla="*/ 1524994 w 1825371"/>
              <a:gd name="connsiteY18-38" fmla="*/ 1739817 h 4705763"/>
              <a:gd name="connsiteX19-39" fmla="*/ 1659971 w 1825371"/>
              <a:gd name="connsiteY19-40" fmla="*/ 2199288 h 4705763"/>
              <a:gd name="connsiteX20-41" fmla="*/ 1782864 w 1825371"/>
              <a:gd name="connsiteY20-42" fmla="*/ 2697077 h 4705763"/>
              <a:gd name="connsiteX21-43" fmla="*/ 1794257 w 1825371"/>
              <a:gd name="connsiteY21-44" fmla="*/ 2767845 h 4705763"/>
              <a:gd name="connsiteX22-45" fmla="*/ 1791840 w 1825371"/>
              <a:gd name="connsiteY22-46" fmla="*/ 2778202 h 4705763"/>
              <a:gd name="connsiteX23-47" fmla="*/ 1784245 w 1825371"/>
              <a:gd name="connsiteY23-48" fmla="*/ 2770607 h 4705763"/>
              <a:gd name="connsiteX24-49" fmla="*/ 1746617 w 1825371"/>
              <a:gd name="connsiteY24-50" fmla="*/ 2660831 h 4705763"/>
              <a:gd name="connsiteX25-51" fmla="*/ 1513602 w 1825371"/>
              <a:gd name="connsiteY25-52" fmla="*/ 1875484 h 4705763"/>
              <a:gd name="connsiteX26-53" fmla="*/ 1297158 w 1825371"/>
              <a:gd name="connsiteY26-54" fmla="*/ 1267919 h 4705763"/>
              <a:gd name="connsiteX27-55" fmla="*/ 1275064 w 1825371"/>
              <a:gd name="connsiteY27-56" fmla="*/ 1217173 h 4705763"/>
              <a:gd name="connsiteX28-57" fmla="*/ 1248483 w 1825371"/>
              <a:gd name="connsiteY28-58" fmla="*/ 1193353 h 4705763"/>
              <a:gd name="connsiteX29-59" fmla="*/ 1232949 w 1825371"/>
              <a:gd name="connsiteY29-60" fmla="*/ 1222351 h 4705763"/>
              <a:gd name="connsiteX30-61" fmla="*/ 1230877 w 1825371"/>
              <a:gd name="connsiteY30-62" fmla="*/ 1283108 h 4705763"/>
              <a:gd name="connsiteX31-63" fmla="*/ 1243305 w 1825371"/>
              <a:gd name="connsiteY31-64" fmla="*/ 1522336 h 4705763"/>
              <a:gd name="connsiteX32-65" fmla="*/ 1261256 w 1825371"/>
              <a:gd name="connsiteY32-66" fmla="*/ 1854772 h 4705763"/>
              <a:gd name="connsiteX33-67" fmla="*/ 1272647 w 1825371"/>
              <a:gd name="connsiteY33-68" fmla="*/ 2086061 h 4705763"/>
              <a:gd name="connsiteX34-69" fmla="*/ 1288528 w 1825371"/>
              <a:gd name="connsiteY34-70" fmla="*/ 2674639 h 4705763"/>
              <a:gd name="connsiteX35-71" fmla="*/ 1297493 w 1825371"/>
              <a:gd name="connsiteY35-72" fmla="*/ 3047785 h 4705763"/>
              <a:gd name="connsiteX36-73" fmla="*/ 938419 w 1825371"/>
              <a:gd name="connsiteY36-74" fmla="*/ 4705763 h 4705763"/>
              <a:gd name="connsiteX37-75" fmla="*/ 1053441 w 1825371"/>
              <a:gd name="connsiteY37-76" fmla="*/ 2920082 h 4705763"/>
              <a:gd name="connsiteX38-77" fmla="*/ 1066213 w 1825371"/>
              <a:gd name="connsiteY38-78" fmla="*/ 2573839 h 4705763"/>
              <a:gd name="connsiteX39-79" fmla="*/ 1077951 w 1825371"/>
              <a:gd name="connsiteY39-80" fmla="*/ 2236916 h 4705763"/>
              <a:gd name="connsiteX40-81" fmla="*/ 1093485 w 1825371"/>
              <a:gd name="connsiteY40-82" fmla="*/ 1882733 h 4705763"/>
              <a:gd name="connsiteX41-83" fmla="*/ 1107983 w 1825371"/>
              <a:gd name="connsiteY41-84" fmla="*/ 1608293 h 4705763"/>
              <a:gd name="connsiteX42-85" fmla="*/ 1125245 w 1825371"/>
              <a:gd name="connsiteY42-86" fmla="*/ 1293464 h 4705763"/>
              <a:gd name="connsiteX43-87" fmla="*/ 1096247 w 1825371"/>
              <a:gd name="connsiteY43-88" fmla="*/ 1270681 h 4705763"/>
              <a:gd name="connsiteX44-89" fmla="*/ 984400 w 1825371"/>
              <a:gd name="connsiteY44-90" fmla="*/ 1242374 h 4705763"/>
              <a:gd name="connsiteX45-91" fmla="*/ 977149 w 1825371"/>
              <a:gd name="connsiteY45-92" fmla="*/ 1225458 h 4705763"/>
              <a:gd name="connsiteX46-93" fmla="*/ 983019 w 1825371"/>
              <a:gd name="connsiteY46-94" fmla="*/ 1189902 h 4705763"/>
              <a:gd name="connsiteX47-95" fmla="*/ 1016158 w 1825371"/>
              <a:gd name="connsiteY47-96" fmla="*/ 1097041 h 4705763"/>
              <a:gd name="connsiteX48-97" fmla="*/ 1055513 w 1825371"/>
              <a:gd name="connsiteY48-98" fmla="*/ 1078055 h 4705763"/>
              <a:gd name="connsiteX49-99" fmla="*/ 1097628 w 1825371"/>
              <a:gd name="connsiteY49-100" fmla="*/ 1104290 h 4705763"/>
              <a:gd name="connsiteX50-101" fmla="*/ 1115579 w 1825371"/>
              <a:gd name="connsiteY50-102" fmla="*/ 1107743 h 4705763"/>
              <a:gd name="connsiteX51-103" fmla="*/ 1177026 w 1825371"/>
              <a:gd name="connsiteY51-104" fmla="*/ 1087375 h 4705763"/>
              <a:gd name="connsiteX52-105" fmla="*/ 1179787 w 1825371"/>
              <a:gd name="connsiteY52-106" fmla="*/ 1073913 h 4705763"/>
              <a:gd name="connsiteX53-107" fmla="*/ 1135255 w 1825371"/>
              <a:gd name="connsiteY53-108" fmla="*/ 1041117 h 4705763"/>
              <a:gd name="connsiteX54-109" fmla="*/ 939868 w 1825371"/>
              <a:gd name="connsiteY54-110" fmla="*/ 883702 h 4705763"/>
              <a:gd name="connsiteX55-111" fmla="*/ 549783 w 1825371"/>
              <a:gd name="connsiteY55-112" fmla="*/ 496379 h 4705763"/>
              <a:gd name="connsiteX56-113" fmla="*/ 40947 w 1825371"/>
              <a:gd name="connsiteY56-114" fmla="*/ 48990 h 4705763"/>
              <a:gd name="connsiteX57-115" fmla="*/ 5735 w 1825371"/>
              <a:gd name="connsiteY57-116" fmla="*/ 17231 h 4705763"/>
              <a:gd name="connsiteX58-117" fmla="*/ 902 w 1825371"/>
              <a:gd name="connsiteY58-118" fmla="*/ 4114 h 4705763"/>
              <a:gd name="connsiteX59-119" fmla="*/ 15747 w 1825371"/>
              <a:gd name="connsiteY59-120" fmla="*/ 1352 h 4705763"/>
              <a:gd name="connsiteX0-121" fmla="*/ 15747 w 1825371"/>
              <a:gd name="connsiteY0-122" fmla="*/ 1352 h 4705763"/>
              <a:gd name="connsiteX1-123" fmla="*/ 83062 w 1825371"/>
              <a:gd name="connsiteY1-124" fmla="*/ 34837 h 4705763"/>
              <a:gd name="connsiteX2-125" fmla="*/ 961270 w 1825371"/>
              <a:gd name="connsiteY2-126" fmla="*/ 755975 h 4705763"/>
              <a:gd name="connsiteX3-127" fmla="*/ 1239162 w 1825371"/>
              <a:gd name="connsiteY3-128" fmla="*/ 1001764 h 4705763"/>
              <a:gd name="connsiteX4-129" fmla="*/ 1276445 w 1825371"/>
              <a:gd name="connsiteY4-130" fmla="*/ 1025928 h 4705763"/>
              <a:gd name="connsiteX5-131" fmla="*/ 1316489 w 1825371"/>
              <a:gd name="connsiteY5-132" fmla="*/ 1009704 h 4705763"/>
              <a:gd name="connsiteX6-133" fmla="*/ 1345141 w 1825371"/>
              <a:gd name="connsiteY6-134" fmla="*/ 948602 h 4705763"/>
              <a:gd name="connsiteX7-135" fmla="*/ 1407624 w 1825371"/>
              <a:gd name="connsiteY7-136" fmla="*/ 869894 h 4705763"/>
              <a:gd name="connsiteX8-137" fmla="*/ 1749379 w 1825371"/>
              <a:gd name="connsiteY8-138" fmla="*/ 590967 h 4705763"/>
              <a:gd name="connsiteX9-139" fmla="*/ 1808066 w 1825371"/>
              <a:gd name="connsiteY9-140" fmla="*/ 545399 h 4705763"/>
              <a:gd name="connsiteX10-141" fmla="*/ 1825326 w 1825371"/>
              <a:gd name="connsiteY10-142" fmla="*/ 554375 h 4705763"/>
              <a:gd name="connsiteX11-143" fmla="*/ 1811172 w 1825371"/>
              <a:gd name="connsiteY11-144" fmla="*/ 590277 h 4705763"/>
              <a:gd name="connsiteX12-145" fmla="*/ 1721073 w 1825371"/>
              <a:gd name="connsiteY12-146" fmla="*/ 698326 h 4705763"/>
              <a:gd name="connsiteX13-147" fmla="*/ 1385877 w 1825371"/>
              <a:gd name="connsiteY13-148" fmla="*/ 1068389 h 4705763"/>
              <a:gd name="connsiteX14-149" fmla="*/ 1376211 w 1825371"/>
              <a:gd name="connsiteY14-150" fmla="*/ 1098421 h 4705763"/>
              <a:gd name="connsiteX15-151" fmla="*/ 1361366 w 1825371"/>
              <a:gd name="connsiteY15-152" fmla="*/ 1135359 h 4705763"/>
              <a:gd name="connsiteX16-153" fmla="*/ 1355153 w 1825371"/>
              <a:gd name="connsiteY16-154" fmla="*/ 1169879 h 4705763"/>
              <a:gd name="connsiteX17-155" fmla="*/ 1409696 w 1825371"/>
              <a:gd name="connsiteY17-156" fmla="*/ 1384253 h 4705763"/>
              <a:gd name="connsiteX18-157" fmla="*/ 1524994 w 1825371"/>
              <a:gd name="connsiteY18-158" fmla="*/ 1739817 h 4705763"/>
              <a:gd name="connsiteX19-159" fmla="*/ 1659971 w 1825371"/>
              <a:gd name="connsiteY19-160" fmla="*/ 2199288 h 4705763"/>
              <a:gd name="connsiteX20-161" fmla="*/ 1782864 w 1825371"/>
              <a:gd name="connsiteY20-162" fmla="*/ 2697077 h 4705763"/>
              <a:gd name="connsiteX21-163" fmla="*/ 1794257 w 1825371"/>
              <a:gd name="connsiteY21-164" fmla="*/ 2767845 h 4705763"/>
              <a:gd name="connsiteX22-165" fmla="*/ 1791840 w 1825371"/>
              <a:gd name="connsiteY22-166" fmla="*/ 2778202 h 4705763"/>
              <a:gd name="connsiteX23-167" fmla="*/ 1784245 w 1825371"/>
              <a:gd name="connsiteY23-168" fmla="*/ 2770607 h 4705763"/>
              <a:gd name="connsiteX24-169" fmla="*/ 1746617 w 1825371"/>
              <a:gd name="connsiteY24-170" fmla="*/ 2660831 h 4705763"/>
              <a:gd name="connsiteX25-171" fmla="*/ 1513602 w 1825371"/>
              <a:gd name="connsiteY25-172" fmla="*/ 1875484 h 4705763"/>
              <a:gd name="connsiteX26-173" fmla="*/ 1297158 w 1825371"/>
              <a:gd name="connsiteY26-174" fmla="*/ 1267919 h 4705763"/>
              <a:gd name="connsiteX27-175" fmla="*/ 1275064 w 1825371"/>
              <a:gd name="connsiteY27-176" fmla="*/ 1217173 h 4705763"/>
              <a:gd name="connsiteX28-177" fmla="*/ 1248483 w 1825371"/>
              <a:gd name="connsiteY28-178" fmla="*/ 1193353 h 4705763"/>
              <a:gd name="connsiteX29-179" fmla="*/ 1232949 w 1825371"/>
              <a:gd name="connsiteY29-180" fmla="*/ 1222351 h 4705763"/>
              <a:gd name="connsiteX30-181" fmla="*/ 1230877 w 1825371"/>
              <a:gd name="connsiteY30-182" fmla="*/ 1283108 h 4705763"/>
              <a:gd name="connsiteX31-183" fmla="*/ 1243305 w 1825371"/>
              <a:gd name="connsiteY31-184" fmla="*/ 1522336 h 4705763"/>
              <a:gd name="connsiteX32-185" fmla="*/ 1261256 w 1825371"/>
              <a:gd name="connsiteY32-186" fmla="*/ 1854772 h 4705763"/>
              <a:gd name="connsiteX33-187" fmla="*/ 1272647 w 1825371"/>
              <a:gd name="connsiteY33-188" fmla="*/ 2086061 h 4705763"/>
              <a:gd name="connsiteX34-189" fmla="*/ 1288528 w 1825371"/>
              <a:gd name="connsiteY34-190" fmla="*/ 2674639 h 4705763"/>
              <a:gd name="connsiteX35-191" fmla="*/ 1297493 w 1825371"/>
              <a:gd name="connsiteY35-192" fmla="*/ 4685667 h 4705763"/>
              <a:gd name="connsiteX36-193" fmla="*/ 938419 w 1825371"/>
              <a:gd name="connsiteY36-194" fmla="*/ 4705763 h 4705763"/>
              <a:gd name="connsiteX37-195" fmla="*/ 1053441 w 1825371"/>
              <a:gd name="connsiteY37-196" fmla="*/ 2920082 h 4705763"/>
              <a:gd name="connsiteX38-197" fmla="*/ 1066213 w 1825371"/>
              <a:gd name="connsiteY38-198" fmla="*/ 2573839 h 4705763"/>
              <a:gd name="connsiteX39-199" fmla="*/ 1077951 w 1825371"/>
              <a:gd name="connsiteY39-200" fmla="*/ 2236916 h 4705763"/>
              <a:gd name="connsiteX40-201" fmla="*/ 1093485 w 1825371"/>
              <a:gd name="connsiteY40-202" fmla="*/ 1882733 h 4705763"/>
              <a:gd name="connsiteX41-203" fmla="*/ 1107983 w 1825371"/>
              <a:gd name="connsiteY41-204" fmla="*/ 1608293 h 4705763"/>
              <a:gd name="connsiteX42-205" fmla="*/ 1125245 w 1825371"/>
              <a:gd name="connsiteY42-206" fmla="*/ 1293464 h 4705763"/>
              <a:gd name="connsiteX43-207" fmla="*/ 1096247 w 1825371"/>
              <a:gd name="connsiteY43-208" fmla="*/ 1270681 h 4705763"/>
              <a:gd name="connsiteX44-209" fmla="*/ 984400 w 1825371"/>
              <a:gd name="connsiteY44-210" fmla="*/ 1242374 h 4705763"/>
              <a:gd name="connsiteX45-211" fmla="*/ 977149 w 1825371"/>
              <a:gd name="connsiteY45-212" fmla="*/ 1225458 h 4705763"/>
              <a:gd name="connsiteX46-213" fmla="*/ 983019 w 1825371"/>
              <a:gd name="connsiteY46-214" fmla="*/ 1189902 h 4705763"/>
              <a:gd name="connsiteX47-215" fmla="*/ 1016158 w 1825371"/>
              <a:gd name="connsiteY47-216" fmla="*/ 1097041 h 4705763"/>
              <a:gd name="connsiteX48-217" fmla="*/ 1055513 w 1825371"/>
              <a:gd name="connsiteY48-218" fmla="*/ 1078055 h 4705763"/>
              <a:gd name="connsiteX49-219" fmla="*/ 1097628 w 1825371"/>
              <a:gd name="connsiteY49-220" fmla="*/ 1104290 h 4705763"/>
              <a:gd name="connsiteX50-221" fmla="*/ 1115579 w 1825371"/>
              <a:gd name="connsiteY50-222" fmla="*/ 1107743 h 4705763"/>
              <a:gd name="connsiteX51-223" fmla="*/ 1177026 w 1825371"/>
              <a:gd name="connsiteY51-224" fmla="*/ 1087375 h 4705763"/>
              <a:gd name="connsiteX52-225" fmla="*/ 1179787 w 1825371"/>
              <a:gd name="connsiteY52-226" fmla="*/ 1073913 h 4705763"/>
              <a:gd name="connsiteX53-227" fmla="*/ 1135255 w 1825371"/>
              <a:gd name="connsiteY53-228" fmla="*/ 1041117 h 4705763"/>
              <a:gd name="connsiteX54-229" fmla="*/ 939868 w 1825371"/>
              <a:gd name="connsiteY54-230" fmla="*/ 883702 h 4705763"/>
              <a:gd name="connsiteX55-231" fmla="*/ 549783 w 1825371"/>
              <a:gd name="connsiteY55-232" fmla="*/ 496379 h 4705763"/>
              <a:gd name="connsiteX56-233" fmla="*/ 40947 w 1825371"/>
              <a:gd name="connsiteY56-234" fmla="*/ 48990 h 4705763"/>
              <a:gd name="connsiteX57-235" fmla="*/ 5735 w 1825371"/>
              <a:gd name="connsiteY57-236" fmla="*/ 17231 h 4705763"/>
              <a:gd name="connsiteX58-237" fmla="*/ 902 w 1825371"/>
              <a:gd name="connsiteY58-238" fmla="*/ 4114 h 4705763"/>
              <a:gd name="connsiteX59-239" fmla="*/ 15747 w 1825371"/>
              <a:gd name="connsiteY59-240" fmla="*/ 1352 h 4705763"/>
              <a:gd name="connsiteX0-241" fmla="*/ 15747 w 1825371"/>
              <a:gd name="connsiteY0-242" fmla="*/ 1352 h 4705763"/>
              <a:gd name="connsiteX1-243" fmla="*/ 83062 w 1825371"/>
              <a:gd name="connsiteY1-244" fmla="*/ 34837 h 4705763"/>
              <a:gd name="connsiteX2-245" fmla="*/ 961270 w 1825371"/>
              <a:gd name="connsiteY2-246" fmla="*/ 755975 h 4705763"/>
              <a:gd name="connsiteX3-247" fmla="*/ 1239162 w 1825371"/>
              <a:gd name="connsiteY3-248" fmla="*/ 1001764 h 4705763"/>
              <a:gd name="connsiteX4-249" fmla="*/ 1276445 w 1825371"/>
              <a:gd name="connsiteY4-250" fmla="*/ 1025928 h 4705763"/>
              <a:gd name="connsiteX5-251" fmla="*/ 1316489 w 1825371"/>
              <a:gd name="connsiteY5-252" fmla="*/ 1009704 h 4705763"/>
              <a:gd name="connsiteX6-253" fmla="*/ 1345141 w 1825371"/>
              <a:gd name="connsiteY6-254" fmla="*/ 948602 h 4705763"/>
              <a:gd name="connsiteX7-255" fmla="*/ 1407624 w 1825371"/>
              <a:gd name="connsiteY7-256" fmla="*/ 869894 h 4705763"/>
              <a:gd name="connsiteX8-257" fmla="*/ 1749379 w 1825371"/>
              <a:gd name="connsiteY8-258" fmla="*/ 590967 h 4705763"/>
              <a:gd name="connsiteX9-259" fmla="*/ 1808066 w 1825371"/>
              <a:gd name="connsiteY9-260" fmla="*/ 545399 h 4705763"/>
              <a:gd name="connsiteX10-261" fmla="*/ 1825326 w 1825371"/>
              <a:gd name="connsiteY10-262" fmla="*/ 554375 h 4705763"/>
              <a:gd name="connsiteX11-263" fmla="*/ 1811172 w 1825371"/>
              <a:gd name="connsiteY11-264" fmla="*/ 590277 h 4705763"/>
              <a:gd name="connsiteX12-265" fmla="*/ 1721073 w 1825371"/>
              <a:gd name="connsiteY12-266" fmla="*/ 698326 h 4705763"/>
              <a:gd name="connsiteX13-267" fmla="*/ 1385877 w 1825371"/>
              <a:gd name="connsiteY13-268" fmla="*/ 1068389 h 4705763"/>
              <a:gd name="connsiteX14-269" fmla="*/ 1376211 w 1825371"/>
              <a:gd name="connsiteY14-270" fmla="*/ 1098421 h 4705763"/>
              <a:gd name="connsiteX15-271" fmla="*/ 1361366 w 1825371"/>
              <a:gd name="connsiteY15-272" fmla="*/ 1135359 h 4705763"/>
              <a:gd name="connsiteX16-273" fmla="*/ 1355153 w 1825371"/>
              <a:gd name="connsiteY16-274" fmla="*/ 1169879 h 4705763"/>
              <a:gd name="connsiteX17-275" fmla="*/ 1409696 w 1825371"/>
              <a:gd name="connsiteY17-276" fmla="*/ 1384253 h 4705763"/>
              <a:gd name="connsiteX18-277" fmla="*/ 1524994 w 1825371"/>
              <a:gd name="connsiteY18-278" fmla="*/ 1739817 h 4705763"/>
              <a:gd name="connsiteX19-279" fmla="*/ 1659971 w 1825371"/>
              <a:gd name="connsiteY19-280" fmla="*/ 2199288 h 4705763"/>
              <a:gd name="connsiteX20-281" fmla="*/ 1782864 w 1825371"/>
              <a:gd name="connsiteY20-282" fmla="*/ 2697077 h 4705763"/>
              <a:gd name="connsiteX21-283" fmla="*/ 1794257 w 1825371"/>
              <a:gd name="connsiteY21-284" fmla="*/ 2767845 h 4705763"/>
              <a:gd name="connsiteX22-285" fmla="*/ 1791840 w 1825371"/>
              <a:gd name="connsiteY22-286" fmla="*/ 2778202 h 4705763"/>
              <a:gd name="connsiteX23-287" fmla="*/ 1784245 w 1825371"/>
              <a:gd name="connsiteY23-288" fmla="*/ 2770607 h 4705763"/>
              <a:gd name="connsiteX24-289" fmla="*/ 1746617 w 1825371"/>
              <a:gd name="connsiteY24-290" fmla="*/ 2660831 h 4705763"/>
              <a:gd name="connsiteX25-291" fmla="*/ 1513602 w 1825371"/>
              <a:gd name="connsiteY25-292" fmla="*/ 1875484 h 4705763"/>
              <a:gd name="connsiteX26-293" fmla="*/ 1297158 w 1825371"/>
              <a:gd name="connsiteY26-294" fmla="*/ 1267919 h 4705763"/>
              <a:gd name="connsiteX27-295" fmla="*/ 1275064 w 1825371"/>
              <a:gd name="connsiteY27-296" fmla="*/ 1217173 h 4705763"/>
              <a:gd name="connsiteX28-297" fmla="*/ 1248483 w 1825371"/>
              <a:gd name="connsiteY28-298" fmla="*/ 1193353 h 4705763"/>
              <a:gd name="connsiteX29-299" fmla="*/ 1232949 w 1825371"/>
              <a:gd name="connsiteY29-300" fmla="*/ 1222351 h 4705763"/>
              <a:gd name="connsiteX30-301" fmla="*/ 1230877 w 1825371"/>
              <a:gd name="connsiteY30-302" fmla="*/ 1283108 h 4705763"/>
              <a:gd name="connsiteX31-303" fmla="*/ 1243305 w 1825371"/>
              <a:gd name="connsiteY31-304" fmla="*/ 1522336 h 4705763"/>
              <a:gd name="connsiteX32-305" fmla="*/ 1261256 w 1825371"/>
              <a:gd name="connsiteY32-306" fmla="*/ 1854772 h 4705763"/>
              <a:gd name="connsiteX33-307" fmla="*/ 1272647 w 1825371"/>
              <a:gd name="connsiteY33-308" fmla="*/ 2086061 h 4705763"/>
              <a:gd name="connsiteX34-309" fmla="*/ 1297493 w 1825371"/>
              <a:gd name="connsiteY34-310" fmla="*/ 4685667 h 4705763"/>
              <a:gd name="connsiteX35-311" fmla="*/ 938419 w 1825371"/>
              <a:gd name="connsiteY35-312" fmla="*/ 4705763 h 4705763"/>
              <a:gd name="connsiteX36-313" fmla="*/ 1053441 w 1825371"/>
              <a:gd name="connsiteY36-314" fmla="*/ 2920082 h 4705763"/>
              <a:gd name="connsiteX37-315" fmla="*/ 1066213 w 1825371"/>
              <a:gd name="connsiteY37-316" fmla="*/ 2573839 h 4705763"/>
              <a:gd name="connsiteX38-317" fmla="*/ 1077951 w 1825371"/>
              <a:gd name="connsiteY38-318" fmla="*/ 2236916 h 4705763"/>
              <a:gd name="connsiteX39-319" fmla="*/ 1093485 w 1825371"/>
              <a:gd name="connsiteY39-320" fmla="*/ 1882733 h 4705763"/>
              <a:gd name="connsiteX40-321" fmla="*/ 1107983 w 1825371"/>
              <a:gd name="connsiteY40-322" fmla="*/ 1608293 h 4705763"/>
              <a:gd name="connsiteX41-323" fmla="*/ 1125245 w 1825371"/>
              <a:gd name="connsiteY41-324" fmla="*/ 1293464 h 4705763"/>
              <a:gd name="connsiteX42-325" fmla="*/ 1096247 w 1825371"/>
              <a:gd name="connsiteY42-326" fmla="*/ 1270681 h 4705763"/>
              <a:gd name="connsiteX43-327" fmla="*/ 984400 w 1825371"/>
              <a:gd name="connsiteY43-328" fmla="*/ 1242374 h 4705763"/>
              <a:gd name="connsiteX44-329" fmla="*/ 977149 w 1825371"/>
              <a:gd name="connsiteY44-330" fmla="*/ 1225458 h 4705763"/>
              <a:gd name="connsiteX45-331" fmla="*/ 983019 w 1825371"/>
              <a:gd name="connsiteY45-332" fmla="*/ 1189902 h 4705763"/>
              <a:gd name="connsiteX46-333" fmla="*/ 1016158 w 1825371"/>
              <a:gd name="connsiteY46-334" fmla="*/ 1097041 h 4705763"/>
              <a:gd name="connsiteX47-335" fmla="*/ 1055513 w 1825371"/>
              <a:gd name="connsiteY47-336" fmla="*/ 1078055 h 4705763"/>
              <a:gd name="connsiteX48-337" fmla="*/ 1097628 w 1825371"/>
              <a:gd name="connsiteY48-338" fmla="*/ 1104290 h 4705763"/>
              <a:gd name="connsiteX49-339" fmla="*/ 1115579 w 1825371"/>
              <a:gd name="connsiteY49-340" fmla="*/ 1107743 h 4705763"/>
              <a:gd name="connsiteX50-341" fmla="*/ 1177026 w 1825371"/>
              <a:gd name="connsiteY50-342" fmla="*/ 1087375 h 4705763"/>
              <a:gd name="connsiteX51-343" fmla="*/ 1179787 w 1825371"/>
              <a:gd name="connsiteY51-344" fmla="*/ 1073913 h 4705763"/>
              <a:gd name="connsiteX52-345" fmla="*/ 1135255 w 1825371"/>
              <a:gd name="connsiteY52-346" fmla="*/ 1041117 h 4705763"/>
              <a:gd name="connsiteX53-347" fmla="*/ 939868 w 1825371"/>
              <a:gd name="connsiteY53-348" fmla="*/ 883702 h 4705763"/>
              <a:gd name="connsiteX54-349" fmla="*/ 549783 w 1825371"/>
              <a:gd name="connsiteY54-350" fmla="*/ 496379 h 4705763"/>
              <a:gd name="connsiteX55-351" fmla="*/ 40947 w 1825371"/>
              <a:gd name="connsiteY55-352" fmla="*/ 48990 h 4705763"/>
              <a:gd name="connsiteX56-353" fmla="*/ 5735 w 1825371"/>
              <a:gd name="connsiteY56-354" fmla="*/ 17231 h 4705763"/>
              <a:gd name="connsiteX57-355" fmla="*/ 902 w 1825371"/>
              <a:gd name="connsiteY57-356" fmla="*/ 4114 h 4705763"/>
              <a:gd name="connsiteX58-357" fmla="*/ 15747 w 1825371"/>
              <a:gd name="connsiteY58-358" fmla="*/ 1352 h 4705763"/>
              <a:gd name="connsiteX0-359" fmla="*/ 15747 w 1825371"/>
              <a:gd name="connsiteY0-360" fmla="*/ 1352 h 4705763"/>
              <a:gd name="connsiteX1-361" fmla="*/ 83062 w 1825371"/>
              <a:gd name="connsiteY1-362" fmla="*/ 34837 h 4705763"/>
              <a:gd name="connsiteX2-363" fmla="*/ 961270 w 1825371"/>
              <a:gd name="connsiteY2-364" fmla="*/ 755975 h 4705763"/>
              <a:gd name="connsiteX3-365" fmla="*/ 1239162 w 1825371"/>
              <a:gd name="connsiteY3-366" fmla="*/ 1001764 h 4705763"/>
              <a:gd name="connsiteX4-367" fmla="*/ 1276445 w 1825371"/>
              <a:gd name="connsiteY4-368" fmla="*/ 1025928 h 4705763"/>
              <a:gd name="connsiteX5-369" fmla="*/ 1316489 w 1825371"/>
              <a:gd name="connsiteY5-370" fmla="*/ 1009704 h 4705763"/>
              <a:gd name="connsiteX6-371" fmla="*/ 1345141 w 1825371"/>
              <a:gd name="connsiteY6-372" fmla="*/ 948602 h 4705763"/>
              <a:gd name="connsiteX7-373" fmla="*/ 1407624 w 1825371"/>
              <a:gd name="connsiteY7-374" fmla="*/ 869894 h 4705763"/>
              <a:gd name="connsiteX8-375" fmla="*/ 1749379 w 1825371"/>
              <a:gd name="connsiteY8-376" fmla="*/ 590967 h 4705763"/>
              <a:gd name="connsiteX9-377" fmla="*/ 1808066 w 1825371"/>
              <a:gd name="connsiteY9-378" fmla="*/ 545399 h 4705763"/>
              <a:gd name="connsiteX10-379" fmla="*/ 1825326 w 1825371"/>
              <a:gd name="connsiteY10-380" fmla="*/ 554375 h 4705763"/>
              <a:gd name="connsiteX11-381" fmla="*/ 1811172 w 1825371"/>
              <a:gd name="connsiteY11-382" fmla="*/ 590277 h 4705763"/>
              <a:gd name="connsiteX12-383" fmla="*/ 1721073 w 1825371"/>
              <a:gd name="connsiteY12-384" fmla="*/ 698326 h 4705763"/>
              <a:gd name="connsiteX13-385" fmla="*/ 1385877 w 1825371"/>
              <a:gd name="connsiteY13-386" fmla="*/ 1068389 h 4705763"/>
              <a:gd name="connsiteX14-387" fmla="*/ 1376211 w 1825371"/>
              <a:gd name="connsiteY14-388" fmla="*/ 1098421 h 4705763"/>
              <a:gd name="connsiteX15-389" fmla="*/ 1361366 w 1825371"/>
              <a:gd name="connsiteY15-390" fmla="*/ 1135359 h 4705763"/>
              <a:gd name="connsiteX16-391" fmla="*/ 1355153 w 1825371"/>
              <a:gd name="connsiteY16-392" fmla="*/ 1169879 h 4705763"/>
              <a:gd name="connsiteX17-393" fmla="*/ 1409696 w 1825371"/>
              <a:gd name="connsiteY17-394" fmla="*/ 1384253 h 4705763"/>
              <a:gd name="connsiteX18-395" fmla="*/ 1524994 w 1825371"/>
              <a:gd name="connsiteY18-396" fmla="*/ 1739817 h 4705763"/>
              <a:gd name="connsiteX19-397" fmla="*/ 1659971 w 1825371"/>
              <a:gd name="connsiteY19-398" fmla="*/ 2199288 h 4705763"/>
              <a:gd name="connsiteX20-399" fmla="*/ 1782864 w 1825371"/>
              <a:gd name="connsiteY20-400" fmla="*/ 2697077 h 4705763"/>
              <a:gd name="connsiteX21-401" fmla="*/ 1794257 w 1825371"/>
              <a:gd name="connsiteY21-402" fmla="*/ 2767845 h 4705763"/>
              <a:gd name="connsiteX22-403" fmla="*/ 1791840 w 1825371"/>
              <a:gd name="connsiteY22-404" fmla="*/ 2778202 h 4705763"/>
              <a:gd name="connsiteX23-405" fmla="*/ 1784245 w 1825371"/>
              <a:gd name="connsiteY23-406" fmla="*/ 2770607 h 4705763"/>
              <a:gd name="connsiteX24-407" fmla="*/ 1746617 w 1825371"/>
              <a:gd name="connsiteY24-408" fmla="*/ 2660831 h 4705763"/>
              <a:gd name="connsiteX25-409" fmla="*/ 1513602 w 1825371"/>
              <a:gd name="connsiteY25-410" fmla="*/ 1875484 h 4705763"/>
              <a:gd name="connsiteX26-411" fmla="*/ 1297158 w 1825371"/>
              <a:gd name="connsiteY26-412" fmla="*/ 1267919 h 4705763"/>
              <a:gd name="connsiteX27-413" fmla="*/ 1275064 w 1825371"/>
              <a:gd name="connsiteY27-414" fmla="*/ 1217173 h 4705763"/>
              <a:gd name="connsiteX28-415" fmla="*/ 1248483 w 1825371"/>
              <a:gd name="connsiteY28-416" fmla="*/ 1193353 h 4705763"/>
              <a:gd name="connsiteX29-417" fmla="*/ 1232949 w 1825371"/>
              <a:gd name="connsiteY29-418" fmla="*/ 1222351 h 4705763"/>
              <a:gd name="connsiteX30-419" fmla="*/ 1230877 w 1825371"/>
              <a:gd name="connsiteY30-420" fmla="*/ 1283108 h 4705763"/>
              <a:gd name="connsiteX31-421" fmla="*/ 1243305 w 1825371"/>
              <a:gd name="connsiteY31-422" fmla="*/ 1522336 h 4705763"/>
              <a:gd name="connsiteX32-423" fmla="*/ 1261256 w 1825371"/>
              <a:gd name="connsiteY32-424" fmla="*/ 1854772 h 4705763"/>
              <a:gd name="connsiteX33-425" fmla="*/ 1297493 w 1825371"/>
              <a:gd name="connsiteY33-426" fmla="*/ 4685667 h 4705763"/>
              <a:gd name="connsiteX34-427" fmla="*/ 938419 w 1825371"/>
              <a:gd name="connsiteY34-428" fmla="*/ 4705763 h 4705763"/>
              <a:gd name="connsiteX35-429" fmla="*/ 1053441 w 1825371"/>
              <a:gd name="connsiteY35-430" fmla="*/ 2920082 h 4705763"/>
              <a:gd name="connsiteX36-431" fmla="*/ 1066213 w 1825371"/>
              <a:gd name="connsiteY36-432" fmla="*/ 2573839 h 4705763"/>
              <a:gd name="connsiteX37-433" fmla="*/ 1077951 w 1825371"/>
              <a:gd name="connsiteY37-434" fmla="*/ 2236916 h 4705763"/>
              <a:gd name="connsiteX38-435" fmla="*/ 1093485 w 1825371"/>
              <a:gd name="connsiteY38-436" fmla="*/ 1882733 h 4705763"/>
              <a:gd name="connsiteX39-437" fmla="*/ 1107983 w 1825371"/>
              <a:gd name="connsiteY39-438" fmla="*/ 1608293 h 4705763"/>
              <a:gd name="connsiteX40-439" fmla="*/ 1125245 w 1825371"/>
              <a:gd name="connsiteY40-440" fmla="*/ 1293464 h 4705763"/>
              <a:gd name="connsiteX41-441" fmla="*/ 1096247 w 1825371"/>
              <a:gd name="connsiteY41-442" fmla="*/ 1270681 h 4705763"/>
              <a:gd name="connsiteX42-443" fmla="*/ 984400 w 1825371"/>
              <a:gd name="connsiteY42-444" fmla="*/ 1242374 h 4705763"/>
              <a:gd name="connsiteX43-445" fmla="*/ 977149 w 1825371"/>
              <a:gd name="connsiteY43-446" fmla="*/ 1225458 h 4705763"/>
              <a:gd name="connsiteX44-447" fmla="*/ 983019 w 1825371"/>
              <a:gd name="connsiteY44-448" fmla="*/ 1189902 h 4705763"/>
              <a:gd name="connsiteX45-449" fmla="*/ 1016158 w 1825371"/>
              <a:gd name="connsiteY45-450" fmla="*/ 1097041 h 4705763"/>
              <a:gd name="connsiteX46-451" fmla="*/ 1055513 w 1825371"/>
              <a:gd name="connsiteY46-452" fmla="*/ 1078055 h 4705763"/>
              <a:gd name="connsiteX47-453" fmla="*/ 1097628 w 1825371"/>
              <a:gd name="connsiteY47-454" fmla="*/ 1104290 h 4705763"/>
              <a:gd name="connsiteX48-455" fmla="*/ 1115579 w 1825371"/>
              <a:gd name="connsiteY48-456" fmla="*/ 1107743 h 4705763"/>
              <a:gd name="connsiteX49-457" fmla="*/ 1177026 w 1825371"/>
              <a:gd name="connsiteY49-458" fmla="*/ 1087375 h 4705763"/>
              <a:gd name="connsiteX50-459" fmla="*/ 1179787 w 1825371"/>
              <a:gd name="connsiteY50-460" fmla="*/ 1073913 h 4705763"/>
              <a:gd name="connsiteX51-461" fmla="*/ 1135255 w 1825371"/>
              <a:gd name="connsiteY51-462" fmla="*/ 1041117 h 4705763"/>
              <a:gd name="connsiteX52-463" fmla="*/ 939868 w 1825371"/>
              <a:gd name="connsiteY52-464" fmla="*/ 883702 h 4705763"/>
              <a:gd name="connsiteX53-465" fmla="*/ 549783 w 1825371"/>
              <a:gd name="connsiteY53-466" fmla="*/ 496379 h 4705763"/>
              <a:gd name="connsiteX54-467" fmla="*/ 40947 w 1825371"/>
              <a:gd name="connsiteY54-468" fmla="*/ 48990 h 4705763"/>
              <a:gd name="connsiteX55-469" fmla="*/ 5735 w 1825371"/>
              <a:gd name="connsiteY55-470" fmla="*/ 17231 h 4705763"/>
              <a:gd name="connsiteX56-471" fmla="*/ 902 w 1825371"/>
              <a:gd name="connsiteY56-472" fmla="*/ 4114 h 4705763"/>
              <a:gd name="connsiteX57-473" fmla="*/ 15747 w 1825371"/>
              <a:gd name="connsiteY57-474" fmla="*/ 1352 h 4705763"/>
              <a:gd name="connsiteX0-475" fmla="*/ 15747 w 1825371"/>
              <a:gd name="connsiteY0-476" fmla="*/ 1352 h 4705763"/>
              <a:gd name="connsiteX1-477" fmla="*/ 83062 w 1825371"/>
              <a:gd name="connsiteY1-478" fmla="*/ 34837 h 4705763"/>
              <a:gd name="connsiteX2-479" fmla="*/ 961270 w 1825371"/>
              <a:gd name="connsiteY2-480" fmla="*/ 755975 h 4705763"/>
              <a:gd name="connsiteX3-481" fmla="*/ 1239162 w 1825371"/>
              <a:gd name="connsiteY3-482" fmla="*/ 1001764 h 4705763"/>
              <a:gd name="connsiteX4-483" fmla="*/ 1276445 w 1825371"/>
              <a:gd name="connsiteY4-484" fmla="*/ 1025928 h 4705763"/>
              <a:gd name="connsiteX5-485" fmla="*/ 1316489 w 1825371"/>
              <a:gd name="connsiteY5-486" fmla="*/ 1009704 h 4705763"/>
              <a:gd name="connsiteX6-487" fmla="*/ 1345141 w 1825371"/>
              <a:gd name="connsiteY6-488" fmla="*/ 948602 h 4705763"/>
              <a:gd name="connsiteX7-489" fmla="*/ 1407624 w 1825371"/>
              <a:gd name="connsiteY7-490" fmla="*/ 869894 h 4705763"/>
              <a:gd name="connsiteX8-491" fmla="*/ 1749379 w 1825371"/>
              <a:gd name="connsiteY8-492" fmla="*/ 590967 h 4705763"/>
              <a:gd name="connsiteX9-493" fmla="*/ 1808066 w 1825371"/>
              <a:gd name="connsiteY9-494" fmla="*/ 545399 h 4705763"/>
              <a:gd name="connsiteX10-495" fmla="*/ 1825326 w 1825371"/>
              <a:gd name="connsiteY10-496" fmla="*/ 554375 h 4705763"/>
              <a:gd name="connsiteX11-497" fmla="*/ 1811172 w 1825371"/>
              <a:gd name="connsiteY11-498" fmla="*/ 590277 h 4705763"/>
              <a:gd name="connsiteX12-499" fmla="*/ 1721073 w 1825371"/>
              <a:gd name="connsiteY12-500" fmla="*/ 698326 h 4705763"/>
              <a:gd name="connsiteX13-501" fmla="*/ 1385877 w 1825371"/>
              <a:gd name="connsiteY13-502" fmla="*/ 1068389 h 4705763"/>
              <a:gd name="connsiteX14-503" fmla="*/ 1376211 w 1825371"/>
              <a:gd name="connsiteY14-504" fmla="*/ 1098421 h 4705763"/>
              <a:gd name="connsiteX15-505" fmla="*/ 1361366 w 1825371"/>
              <a:gd name="connsiteY15-506" fmla="*/ 1135359 h 4705763"/>
              <a:gd name="connsiteX16-507" fmla="*/ 1355153 w 1825371"/>
              <a:gd name="connsiteY16-508" fmla="*/ 1169879 h 4705763"/>
              <a:gd name="connsiteX17-509" fmla="*/ 1409696 w 1825371"/>
              <a:gd name="connsiteY17-510" fmla="*/ 1384253 h 4705763"/>
              <a:gd name="connsiteX18-511" fmla="*/ 1524994 w 1825371"/>
              <a:gd name="connsiteY18-512" fmla="*/ 1739817 h 4705763"/>
              <a:gd name="connsiteX19-513" fmla="*/ 1659971 w 1825371"/>
              <a:gd name="connsiteY19-514" fmla="*/ 2199288 h 4705763"/>
              <a:gd name="connsiteX20-515" fmla="*/ 1782864 w 1825371"/>
              <a:gd name="connsiteY20-516" fmla="*/ 2697077 h 4705763"/>
              <a:gd name="connsiteX21-517" fmla="*/ 1794257 w 1825371"/>
              <a:gd name="connsiteY21-518" fmla="*/ 2767845 h 4705763"/>
              <a:gd name="connsiteX22-519" fmla="*/ 1791840 w 1825371"/>
              <a:gd name="connsiteY22-520" fmla="*/ 2778202 h 4705763"/>
              <a:gd name="connsiteX23-521" fmla="*/ 1784245 w 1825371"/>
              <a:gd name="connsiteY23-522" fmla="*/ 2770607 h 4705763"/>
              <a:gd name="connsiteX24-523" fmla="*/ 1746617 w 1825371"/>
              <a:gd name="connsiteY24-524" fmla="*/ 2660831 h 4705763"/>
              <a:gd name="connsiteX25-525" fmla="*/ 1513602 w 1825371"/>
              <a:gd name="connsiteY25-526" fmla="*/ 1875484 h 4705763"/>
              <a:gd name="connsiteX26-527" fmla="*/ 1297158 w 1825371"/>
              <a:gd name="connsiteY26-528" fmla="*/ 1267919 h 4705763"/>
              <a:gd name="connsiteX27-529" fmla="*/ 1275064 w 1825371"/>
              <a:gd name="connsiteY27-530" fmla="*/ 1217173 h 4705763"/>
              <a:gd name="connsiteX28-531" fmla="*/ 1248483 w 1825371"/>
              <a:gd name="connsiteY28-532" fmla="*/ 1193353 h 4705763"/>
              <a:gd name="connsiteX29-533" fmla="*/ 1232949 w 1825371"/>
              <a:gd name="connsiteY29-534" fmla="*/ 1222351 h 4705763"/>
              <a:gd name="connsiteX30-535" fmla="*/ 1230877 w 1825371"/>
              <a:gd name="connsiteY30-536" fmla="*/ 1283108 h 4705763"/>
              <a:gd name="connsiteX31-537" fmla="*/ 1243305 w 1825371"/>
              <a:gd name="connsiteY31-538" fmla="*/ 1522336 h 4705763"/>
              <a:gd name="connsiteX32-539" fmla="*/ 1297493 w 1825371"/>
              <a:gd name="connsiteY32-540" fmla="*/ 4685667 h 4705763"/>
              <a:gd name="connsiteX33-541" fmla="*/ 938419 w 1825371"/>
              <a:gd name="connsiteY33-542" fmla="*/ 4705763 h 4705763"/>
              <a:gd name="connsiteX34-543" fmla="*/ 1053441 w 1825371"/>
              <a:gd name="connsiteY34-544" fmla="*/ 2920082 h 4705763"/>
              <a:gd name="connsiteX35-545" fmla="*/ 1066213 w 1825371"/>
              <a:gd name="connsiteY35-546" fmla="*/ 2573839 h 4705763"/>
              <a:gd name="connsiteX36-547" fmla="*/ 1077951 w 1825371"/>
              <a:gd name="connsiteY36-548" fmla="*/ 2236916 h 4705763"/>
              <a:gd name="connsiteX37-549" fmla="*/ 1093485 w 1825371"/>
              <a:gd name="connsiteY37-550" fmla="*/ 1882733 h 4705763"/>
              <a:gd name="connsiteX38-551" fmla="*/ 1107983 w 1825371"/>
              <a:gd name="connsiteY38-552" fmla="*/ 1608293 h 4705763"/>
              <a:gd name="connsiteX39-553" fmla="*/ 1125245 w 1825371"/>
              <a:gd name="connsiteY39-554" fmla="*/ 1293464 h 4705763"/>
              <a:gd name="connsiteX40-555" fmla="*/ 1096247 w 1825371"/>
              <a:gd name="connsiteY40-556" fmla="*/ 1270681 h 4705763"/>
              <a:gd name="connsiteX41-557" fmla="*/ 984400 w 1825371"/>
              <a:gd name="connsiteY41-558" fmla="*/ 1242374 h 4705763"/>
              <a:gd name="connsiteX42-559" fmla="*/ 977149 w 1825371"/>
              <a:gd name="connsiteY42-560" fmla="*/ 1225458 h 4705763"/>
              <a:gd name="connsiteX43-561" fmla="*/ 983019 w 1825371"/>
              <a:gd name="connsiteY43-562" fmla="*/ 1189902 h 4705763"/>
              <a:gd name="connsiteX44-563" fmla="*/ 1016158 w 1825371"/>
              <a:gd name="connsiteY44-564" fmla="*/ 1097041 h 4705763"/>
              <a:gd name="connsiteX45-565" fmla="*/ 1055513 w 1825371"/>
              <a:gd name="connsiteY45-566" fmla="*/ 1078055 h 4705763"/>
              <a:gd name="connsiteX46-567" fmla="*/ 1097628 w 1825371"/>
              <a:gd name="connsiteY46-568" fmla="*/ 1104290 h 4705763"/>
              <a:gd name="connsiteX47-569" fmla="*/ 1115579 w 1825371"/>
              <a:gd name="connsiteY47-570" fmla="*/ 1107743 h 4705763"/>
              <a:gd name="connsiteX48-571" fmla="*/ 1177026 w 1825371"/>
              <a:gd name="connsiteY48-572" fmla="*/ 1087375 h 4705763"/>
              <a:gd name="connsiteX49-573" fmla="*/ 1179787 w 1825371"/>
              <a:gd name="connsiteY49-574" fmla="*/ 1073913 h 4705763"/>
              <a:gd name="connsiteX50-575" fmla="*/ 1135255 w 1825371"/>
              <a:gd name="connsiteY50-576" fmla="*/ 1041117 h 4705763"/>
              <a:gd name="connsiteX51-577" fmla="*/ 939868 w 1825371"/>
              <a:gd name="connsiteY51-578" fmla="*/ 883702 h 4705763"/>
              <a:gd name="connsiteX52-579" fmla="*/ 549783 w 1825371"/>
              <a:gd name="connsiteY52-580" fmla="*/ 496379 h 4705763"/>
              <a:gd name="connsiteX53-581" fmla="*/ 40947 w 1825371"/>
              <a:gd name="connsiteY53-582" fmla="*/ 48990 h 4705763"/>
              <a:gd name="connsiteX54-583" fmla="*/ 5735 w 1825371"/>
              <a:gd name="connsiteY54-584" fmla="*/ 17231 h 4705763"/>
              <a:gd name="connsiteX55-585" fmla="*/ 902 w 1825371"/>
              <a:gd name="connsiteY55-586" fmla="*/ 4114 h 4705763"/>
              <a:gd name="connsiteX56-587" fmla="*/ 15747 w 1825371"/>
              <a:gd name="connsiteY56-588" fmla="*/ 1352 h 4705763"/>
              <a:gd name="connsiteX0-589" fmla="*/ 15747 w 1825371"/>
              <a:gd name="connsiteY0-590" fmla="*/ 1352 h 4705763"/>
              <a:gd name="connsiteX1-591" fmla="*/ 83062 w 1825371"/>
              <a:gd name="connsiteY1-592" fmla="*/ 34837 h 4705763"/>
              <a:gd name="connsiteX2-593" fmla="*/ 961270 w 1825371"/>
              <a:gd name="connsiteY2-594" fmla="*/ 755975 h 4705763"/>
              <a:gd name="connsiteX3-595" fmla="*/ 1239162 w 1825371"/>
              <a:gd name="connsiteY3-596" fmla="*/ 1001764 h 4705763"/>
              <a:gd name="connsiteX4-597" fmla="*/ 1276445 w 1825371"/>
              <a:gd name="connsiteY4-598" fmla="*/ 1025928 h 4705763"/>
              <a:gd name="connsiteX5-599" fmla="*/ 1316489 w 1825371"/>
              <a:gd name="connsiteY5-600" fmla="*/ 1009704 h 4705763"/>
              <a:gd name="connsiteX6-601" fmla="*/ 1345141 w 1825371"/>
              <a:gd name="connsiteY6-602" fmla="*/ 948602 h 4705763"/>
              <a:gd name="connsiteX7-603" fmla="*/ 1407624 w 1825371"/>
              <a:gd name="connsiteY7-604" fmla="*/ 869894 h 4705763"/>
              <a:gd name="connsiteX8-605" fmla="*/ 1749379 w 1825371"/>
              <a:gd name="connsiteY8-606" fmla="*/ 590967 h 4705763"/>
              <a:gd name="connsiteX9-607" fmla="*/ 1808066 w 1825371"/>
              <a:gd name="connsiteY9-608" fmla="*/ 545399 h 4705763"/>
              <a:gd name="connsiteX10-609" fmla="*/ 1825326 w 1825371"/>
              <a:gd name="connsiteY10-610" fmla="*/ 554375 h 4705763"/>
              <a:gd name="connsiteX11-611" fmla="*/ 1811172 w 1825371"/>
              <a:gd name="connsiteY11-612" fmla="*/ 590277 h 4705763"/>
              <a:gd name="connsiteX12-613" fmla="*/ 1721073 w 1825371"/>
              <a:gd name="connsiteY12-614" fmla="*/ 698326 h 4705763"/>
              <a:gd name="connsiteX13-615" fmla="*/ 1385877 w 1825371"/>
              <a:gd name="connsiteY13-616" fmla="*/ 1068389 h 4705763"/>
              <a:gd name="connsiteX14-617" fmla="*/ 1376211 w 1825371"/>
              <a:gd name="connsiteY14-618" fmla="*/ 1098421 h 4705763"/>
              <a:gd name="connsiteX15-619" fmla="*/ 1361366 w 1825371"/>
              <a:gd name="connsiteY15-620" fmla="*/ 1135359 h 4705763"/>
              <a:gd name="connsiteX16-621" fmla="*/ 1355153 w 1825371"/>
              <a:gd name="connsiteY16-622" fmla="*/ 1169879 h 4705763"/>
              <a:gd name="connsiteX17-623" fmla="*/ 1409696 w 1825371"/>
              <a:gd name="connsiteY17-624" fmla="*/ 1384253 h 4705763"/>
              <a:gd name="connsiteX18-625" fmla="*/ 1524994 w 1825371"/>
              <a:gd name="connsiteY18-626" fmla="*/ 1739817 h 4705763"/>
              <a:gd name="connsiteX19-627" fmla="*/ 1659971 w 1825371"/>
              <a:gd name="connsiteY19-628" fmla="*/ 2199288 h 4705763"/>
              <a:gd name="connsiteX20-629" fmla="*/ 1782864 w 1825371"/>
              <a:gd name="connsiteY20-630" fmla="*/ 2697077 h 4705763"/>
              <a:gd name="connsiteX21-631" fmla="*/ 1794257 w 1825371"/>
              <a:gd name="connsiteY21-632" fmla="*/ 2767845 h 4705763"/>
              <a:gd name="connsiteX22-633" fmla="*/ 1791840 w 1825371"/>
              <a:gd name="connsiteY22-634" fmla="*/ 2778202 h 4705763"/>
              <a:gd name="connsiteX23-635" fmla="*/ 1784245 w 1825371"/>
              <a:gd name="connsiteY23-636" fmla="*/ 2770607 h 4705763"/>
              <a:gd name="connsiteX24-637" fmla="*/ 1746617 w 1825371"/>
              <a:gd name="connsiteY24-638" fmla="*/ 2660831 h 4705763"/>
              <a:gd name="connsiteX25-639" fmla="*/ 1513602 w 1825371"/>
              <a:gd name="connsiteY25-640" fmla="*/ 1875484 h 4705763"/>
              <a:gd name="connsiteX26-641" fmla="*/ 1297158 w 1825371"/>
              <a:gd name="connsiteY26-642" fmla="*/ 1267919 h 4705763"/>
              <a:gd name="connsiteX27-643" fmla="*/ 1275064 w 1825371"/>
              <a:gd name="connsiteY27-644" fmla="*/ 1217173 h 4705763"/>
              <a:gd name="connsiteX28-645" fmla="*/ 1248483 w 1825371"/>
              <a:gd name="connsiteY28-646" fmla="*/ 1193353 h 4705763"/>
              <a:gd name="connsiteX29-647" fmla="*/ 1232949 w 1825371"/>
              <a:gd name="connsiteY29-648" fmla="*/ 1222351 h 4705763"/>
              <a:gd name="connsiteX30-649" fmla="*/ 1230877 w 1825371"/>
              <a:gd name="connsiteY30-650" fmla="*/ 1283108 h 4705763"/>
              <a:gd name="connsiteX31-651" fmla="*/ 1297493 w 1825371"/>
              <a:gd name="connsiteY31-652" fmla="*/ 4685667 h 4705763"/>
              <a:gd name="connsiteX32-653" fmla="*/ 938419 w 1825371"/>
              <a:gd name="connsiteY32-654" fmla="*/ 4705763 h 4705763"/>
              <a:gd name="connsiteX33-655" fmla="*/ 1053441 w 1825371"/>
              <a:gd name="connsiteY33-656" fmla="*/ 2920082 h 4705763"/>
              <a:gd name="connsiteX34-657" fmla="*/ 1066213 w 1825371"/>
              <a:gd name="connsiteY34-658" fmla="*/ 2573839 h 4705763"/>
              <a:gd name="connsiteX35-659" fmla="*/ 1077951 w 1825371"/>
              <a:gd name="connsiteY35-660" fmla="*/ 2236916 h 4705763"/>
              <a:gd name="connsiteX36-661" fmla="*/ 1093485 w 1825371"/>
              <a:gd name="connsiteY36-662" fmla="*/ 1882733 h 4705763"/>
              <a:gd name="connsiteX37-663" fmla="*/ 1107983 w 1825371"/>
              <a:gd name="connsiteY37-664" fmla="*/ 1608293 h 4705763"/>
              <a:gd name="connsiteX38-665" fmla="*/ 1125245 w 1825371"/>
              <a:gd name="connsiteY38-666" fmla="*/ 1293464 h 4705763"/>
              <a:gd name="connsiteX39-667" fmla="*/ 1096247 w 1825371"/>
              <a:gd name="connsiteY39-668" fmla="*/ 1270681 h 4705763"/>
              <a:gd name="connsiteX40-669" fmla="*/ 984400 w 1825371"/>
              <a:gd name="connsiteY40-670" fmla="*/ 1242374 h 4705763"/>
              <a:gd name="connsiteX41-671" fmla="*/ 977149 w 1825371"/>
              <a:gd name="connsiteY41-672" fmla="*/ 1225458 h 4705763"/>
              <a:gd name="connsiteX42-673" fmla="*/ 983019 w 1825371"/>
              <a:gd name="connsiteY42-674" fmla="*/ 1189902 h 4705763"/>
              <a:gd name="connsiteX43-675" fmla="*/ 1016158 w 1825371"/>
              <a:gd name="connsiteY43-676" fmla="*/ 1097041 h 4705763"/>
              <a:gd name="connsiteX44-677" fmla="*/ 1055513 w 1825371"/>
              <a:gd name="connsiteY44-678" fmla="*/ 1078055 h 4705763"/>
              <a:gd name="connsiteX45-679" fmla="*/ 1097628 w 1825371"/>
              <a:gd name="connsiteY45-680" fmla="*/ 1104290 h 4705763"/>
              <a:gd name="connsiteX46-681" fmla="*/ 1115579 w 1825371"/>
              <a:gd name="connsiteY46-682" fmla="*/ 1107743 h 4705763"/>
              <a:gd name="connsiteX47-683" fmla="*/ 1177026 w 1825371"/>
              <a:gd name="connsiteY47-684" fmla="*/ 1087375 h 4705763"/>
              <a:gd name="connsiteX48-685" fmla="*/ 1179787 w 1825371"/>
              <a:gd name="connsiteY48-686" fmla="*/ 1073913 h 4705763"/>
              <a:gd name="connsiteX49-687" fmla="*/ 1135255 w 1825371"/>
              <a:gd name="connsiteY49-688" fmla="*/ 1041117 h 4705763"/>
              <a:gd name="connsiteX50-689" fmla="*/ 939868 w 1825371"/>
              <a:gd name="connsiteY50-690" fmla="*/ 883702 h 4705763"/>
              <a:gd name="connsiteX51-691" fmla="*/ 549783 w 1825371"/>
              <a:gd name="connsiteY51-692" fmla="*/ 496379 h 4705763"/>
              <a:gd name="connsiteX52-693" fmla="*/ 40947 w 1825371"/>
              <a:gd name="connsiteY52-694" fmla="*/ 48990 h 4705763"/>
              <a:gd name="connsiteX53-695" fmla="*/ 5735 w 1825371"/>
              <a:gd name="connsiteY53-696" fmla="*/ 17231 h 4705763"/>
              <a:gd name="connsiteX54-697" fmla="*/ 902 w 1825371"/>
              <a:gd name="connsiteY54-698" fmla="*/ 4114 h 4705763"/>
              <a:gd name="connsiteX55-699" fmla="*/ 15747 w 1825371"/>
              <a:gd name="connsiteY55-700" fmla="*/ 1352 h 4705763"/>
              <a:gd name="connsiteX0-701" fmla="*/ 15747 w 1825371"/>
              <a:gd name="connsiteY0-702" fmla="*/ 1352 h 4705763"/>
              <a:gd name="connsiteX1-703" fmla="*/ 83062 w 1825371"/>
              <a:gd name="connsiteY1-704" fmla="*/ 34837 h 4705763"/>
              <a:gd name="connsiteX2-705" fmla="*/ 961270 w 1825371"/>
              <a:gd name="connsiteY2-706" fmla="*/ 755975 h 4705763"/>
              <a:gd name="connsiteX3-707" fmla="*/ 1239162 w 1825371"/>
              <a:gd name="connsiteY3-708" fmla="*/ 1001764 h 4705763"/>
              <a:gd name="connsiteX4-709" fmla="*/ 1276445 w 1825371"/>
              <a:gd name="connsiteY4-710" fmla="*/ 1025928 h 4705763"/>
              <a:gd name="connsiteX5-711" fmla="*/ 1316489 w 1825371"/>
              <a:gd name="connsiteY5-712" fmla="*/ 1009704 h 4705763"/>
              <a:gd name="connsiteX6-713" fmla="*/ 1345141 w 1825371"/>
              <a:gd name="connsiteY6-714" fmla="*/ 948602 h 4705763"/>
              <a:gd name="connsiteX7-715" fmla="*/ 1407624 w 1825371"/>
              <a:gd name="connsiteY7-716" fmla="*/ 869894 h 4705763"/>
              <a:gd name="connsiteX8-717" fmla="*/ 1749379 w 1825371"/>
              <a:gd name="connsiteY8-718" fmla="*/ 590967 h 4705763"/>
              <a:gd name="connsiteX9-719" fmla="*/ 1808066 w 1825371"/>
              <a:gd name="connsiteY9-720" fmla="*/ 545399 h 4705763"/>
              <a:gd name="connsiteX10-721" fmla="*/ 1825326 w 1825371"/>
              <a:gd name="connsiteY10-722" fmla="*/ 554375 h 4705763"/>
              <a:gd name="connsiteX11-723" fmla="*/ 1811172 w 1825371"/>
              <a:gd name="connsiteY11-724" fmla="*/ 590277 h 4705763"/>
              <a:gd name="connsiteX12-725" fmla="*/ 1721073 w 1825371"/>
              <a:gd name="connsiteY12-726" fmla="*/ 698326 h 4705763"/>
              <a:gd name="connsiteX13-727" fmla="*/ 1385877 w 1825371"/>
              <a:gd name="connsiteY13-728" fmla="*/ 1068389 h 4705763"/>
              <a:gd name="connsiteX14-729" fmla="*/ 1376211 w 1825371"/>
              <a:gd name="connsiteY14-730" fmla="*/ 1098421 h 4705763"/>
              <a:gd name="connsiteX15-731" fmla="*/ 1361366 w 1825371"/>
              <a:gd name="connsiteY15-732" fmla="*/ 1135359 h 4705763"/>
              <a:gd name="connsiteX16-733" fmla="*/ 1355153 w 1825371"/>
              <a:gd name="connsiteY16-734" fmla="*/ 1169879 h 4705763"/>
              <a:gd name="connsiteX17-735" fmla="*/ 1409696 w 1825371"/>
              <a:gd name="connsiteY17-736" fmla="*/ 1384253 h 4705763"/>
              <a:gd name="connsiteX18-737" fmla="*/ 1524994 w 1825371"/>
              <a:gd name="connsiteY18-738" fmla="*/ 1739817 h 4705763"/>
              <a:gd name="connsiteX19-739" fmla="*/ 1659971 w 1825371"/>
              <a:gd name="connsiteY19-740" fmla="*/ 2199288 h 4705763"/>
              <a:gd name="connsiteX20-741" fmla="*/ 1782864 w 1825371"/>
              <a:gd name="connsiteY20-742" fmla="*/ 2697077 h 4705763"/>
              <a:gd name="connsiteX21-743" fmla="*/ 1794257 w 1825371"/>
              <a:gd name="connsiteY21-744" fmla="*/ 2767845 h 4705763"/>
              <a:gd name="connsiteX22-745" fmla="*/ 1791840 w 1825371"/>
              <a:gd name="connsiteY22-746" fmla="*/ 2778202 h 4705763"/>
              <a:gd name="connsiteX23-747" fmla="*/ 1784245 w 1825371"/>
              <a:gd name="connsiteY23-748" fmla="*/ 2770607 h 4705763"/>
              <a:gd name="connsiteX24-749" fmla="*/ 1746617 w 1825371"/>
              <a:gd name="connsiteY24-750" fmla="*/ 2660831 h 4705763"/>
              <a:gd name="connsiteX25-751" fmla="*/ 1513602 w 1825371"/>
              <a:gd name="connsiteY25-752" fmla="*/ 1875484 h 4705763"/>
              <a:gd name="connsiteX26-753" fmla="*/ 1297158 w 1825371"/>
              <a:gd name="connsiteY26-754" fmla="*/ 1267919 h 4705763"/>
              <a:gd name="connsiteX27-755" fmla="*/ 1275064 w 1825371"/>
              <a:gd name="connsiteY27-756" fmla="*/ 1217173 h 4705763"/>
              <a:gd name="connsiteX28-757" fmla="*/ 1248483 w 1825371"/>
              <a:gd name="connsiteY28-758" fmla="*/ 1193353 h 4705763"/>
              <a:gd name="connsiteX29-759" fmla="*/ 1232949 w 1825371"/>
              <a:gd name="connsiteY29-760" fmla="*/ 1222351 h 4705763"/>
              <a:gd name="connsiteX30-761" fmla="*/ 1230877 w 1825371"/>
              <a:gd name="connsiteY30-762" fmla="*/ 1283108 h 4705763"/>
              <a:gd name="connsiteX31-763" fmla="*/ 1297493 w 1825371"/>
              <a:gd name="connsiteY31-764" fmla="*/ 4685667 h 4705763"/>
              <a:gd name="connsiteX32-765" fmla="*/ 938419 w 1825371"/>
              <a:gd name="connsiteY32-766" fmla="*/ 4705763 h 4705763"/>
              <a:gd name="connsiteX33-767" fmla="*/ 1053441 w 1825371"/>
              <a:gd name="connsiteY33-768" fmla="*/ 2920082 h 4705763"/>
              <a:gd name="connsiteX34-769" fmla="*/ 1066213 w 1825371"/>
              <a:gd name="connsiteY34-770" fmla="*/ 2573839 h 4705763"/>
              <a:gd name="connsiteX35-771" fmla="*/ 1077951 w 1825371"/>
              <a:gd name="connsiteY35-772" fmla="*/ 2236916 h 4705763"/>
              <a:gd name="connsiteX36-773" fmla="*/ 1093485 w 1825371"/>
              <a:gd name="connsiteY36-774" fmla="*/ 1882733 h 4705763"/>
              <a:gd name="connsiteX37-775" fmla="*/ 1125245 w 1825371"/>
              <a:gd name="connsiteY37-776" fmla="*/ 1293464 h 4705763"/>
              <a:gd name="connsiteX38-777" fmla="*/ 1096247 w 1825371"/>
              <a:gd name="connsiteY38-778" fmla="*/ 1270681 h 4705763"/>
              <a:gd name="connsiteX39-779" fmla="*/ 984400 w 1825371"/>
              <a:gd name="connsiteY39-780" fmla="*/ 1242374 h 4705763"/>
              <a:gd name="connsiteX40-781" fmla="*/ 977149 w 1825371"/>
              <a:gd name="connsiteY40-782" fmla="*/ 1225458 h 4705763"/>
              <a:gd name="connsiteX41-783" fmla="*/ 983019 w 1825371"/>
              <a:gd name="connsiteY41-784" fmla="*/ 1189902 h 4705763"/>
              <a:gd name="connsiteX42-785" fmla="*/ 1016158 w 1825371"/>
              <a:gd name="connsiteY42-786" fmla="*/ 1097041 h 4705763"/>
              <a:gd name="connsiteX43-787" fmla="*/ 1055513 w 1825371"/>
              <a:gd name="connsiteY43-788" fmla="*/ 1078055 h 4705763"/>
              <a:gd name="connsiteX44-789" fmla="*/ 1097628 w 1825371"/>
              <a:gd name="connsiteY44-790" fmla="*/ 1104290 h 4705763"/>
              <a:gd name="connsiteX45-791" fmla="*/ 1115579 w 1825371"/>
              <a:gd name="connsiteY45-792" fmla="*/ 1107743 h 4705763"/>
              <a:gd name="connsiteX46-793" fmla="*/ 1177026 w 1825371"/>
              <a:gd name="connsiteY46-794" fmla="*/ 1087375 h 4705763"/>
              <a:gd name="connsiteX47-795" fmla="*/ 1179787 w 1825371"/>
              <a:gd name="connsiteY47-796" fmla="*/ 1073913 h 4705763"/>
              <a:gd name="connsiteX48-797" fmla="*/ 1135255 w 1825371"/>
              <a:gd name="connsiteY48-798" fmla="*/ 1041117 h 4705763"/>
              <a:gd name="connsiteX49-799" fmla="*/ 939868 w 1825371"/>
              <a:gd name="connsiteY49-800" fmla="*/ 883702 h 4705763"/>
              <a:gd name="connsiteX50-801" fmla="*/ 549783 w 1825371"/>
              <a:gd name="connsiteY50-802" fmla="*/ 496379 h 4705763"/>
              <a:gd name="connsiteX51-803" fmla="*/ 40947 w 1825371"/>
              <a:gd name="connsiteY51-804" fmla="*/ 48990 h 4705763"/>
              <a:gd name="connsiteX52-805" fmla="*/ 5735 w 1825371"/>
              <a:gd name="connsiteY52-806" fmla="*/ 17231 h 4705763"/>
              <a:gd name="connsiteX53-807" fmla="*/ 902 w 1825371"/>
              <a:gd name="connsiteY53-808" fmla="*/ 4114 h 4705763"/>
              <a:gd name="connsiteX54-809" fmla="*/ 15747 w 1825371"/>
              <a:gd name="connsiteY54-810" fmla="*/ 1352 h 4705763"/>
              <a:gd name="connsiteX0-811" fmla="*/ 15747 w 1825371"/>
              <a:gd name="connsiteY0-812" fmla="*/ 1352 h 4705763"/>
              <a:gd name="connsiteX1-813" fmla="*/ 83062 w 1825371"/>
              <a:gd name="connsiteY1-814" fmla="*/ 34837 h 4705763"/>
              <a:gd name="connsiteX2-815" fmla="*/ 961270 w 1825371"/>
              <a:gd name="connsiteY2-816" fmla="*/ 755975 h 4705763"/>
              <a:gd name="connsiteX3-817" fmla="*/ 1239162 w 1825371"/>
              <a:gd name="connsiteY3-818" fmla="*/ 1001764 h 4705763"/>
              <a:gd name="connsiteX4-819" fmla="*/ 1276445 w 1825371"/>
              <a:gd name="connsiteY4-820" fmla="*/ 1025928 h 4705763"/>
              <a:gd name="connsiteX5-821" fmla="*/ 1316489 w 1825371"/>
              <a:gd name="connsiteY5-822" fmla="*/ 1009704 h 4705763"/>
              <a:gd name="connsiteX6-823" fmla="*/ 1345141 w 1825371"/>
              <a:gd name="connsiteY6-824" fmla="*/ 948602 h 4705763"/>
              <a:gd name="connsiteX7-825" fmla="*/ 1407624 w 1825371"/>
              <a:gd name="connsiteY7-826" fmla="*/ 869894 h 4705763"/>
              <a:gd name="connsiteX8-827" fmla="*/ 1749379 w 1825371"/>
              <a:gd name="connsiteY8-828" fmla="*/ 590967 h 4705763"/>
              <a:gd name="connsiteX9-829" fmla="*/ 1808066 w 1825371"/>
              <a:gd name="connsiteY9-830" fmla="*/ 545399 h 4705763"/>
              <a:gd name="connsiteX10-831" fmla="*/ 1825326 w 1825371"/>
              <a:gd name="connsiteY10-832" fmla="*/ 554375 h 4705763"/>
              <a:gd name="connsiteX11-833" fmla="*/ 1811172 w 1825371"/>
              <a:gd name="connsiteY11-834" fmla="*/ 590277 h 4705763"/>
              <a:gd name="connsiteX12-835" fmla="*/ 1721073 w 1825371"/>
              <a:gd name="connsiteY12-836" fmla="*/ 698326 h 4705763"/>
              <a:gd name="connsiteX13-837" fmla="*/ 1385877 w 1825371"/>
              <a:gd name="connsiteY13-838" fmla="*/ 1068389 h 4705763"/>
              <a:gd name="connsiteX14-839" fmla="*/ 1376211 w 1825371"/>
              <a:gd name="connsiteY14-840" fmla="*/ 1098421 h 4705763"/>
              <a:gd name="connsiteX15-841" fmla="*/ 1361366 w 1825371"/>
              <a:gd name="connsiteY15-842" fmla="*/ 1135359 h 4705763"/>
              <a:gd name="connsiteX16-843" fmla="*/ 1355153 w 1825371"/>
              <a:gd name="connsiteY16-844" fmla="*/ 1169879 h 4705763"/>
              <a:gd name="connsiteX17-845" fmla="*/ 1409696 w 1825371"/>
              <a:gd name="connsiteY17-846" fmla="*/ 1384253 h 4705763"/>
              <a:gd name="connsiteX18-847" fmla="*/ 1524994 w 1825371"/>
              <a:gd name="connsiteY18-848" fmla="*/ 1739817 h 4705763"/>
              <a:gd name="connsiteX19-849" fmla="*/ 1659971 w 1825371"/>
              <a:gd name="connsiteY19-850" fmla="*/ 2199288 h 4705763"/>
              <a:gd name="connsiteX20-851" fmla="*/ 1782864 w 1825371"/>
              <a:gd name="connsiteY20-852" fmla="*/ 2697077 h 4705763"/>
              <a:gd name="connsiteX21-853" fmla="*/ 1794257 w 1825371"/>
              <a:gd name="connsiteY21-854" fmla="*/ 2767845 h 4705763"/>
              <a:gd name="connsiteX22-855" fmla="*/ 1791840 w 1825371"/>
              <a:gd name="connsiteY22-856" fmla="*/ 2778202 h 4705763"/>
              <a:gd name="connsiteX23-857" fmla="*/ 1784245 w 1825371"/>
              <a:gd name="connsiteY23-858" fmla="*/ 2770607 h 4705763"/>
              <a:gd name="connsiteX24-859" fmla="*/ 1746617 w 1825371"/>
              <a:gd name="connsiteY24-860" fmla="*/ 2660831 h 4705763"/>
              <a:gd name="connsiteX25-861" fmla="*/ 1513602 w 1825371"/>
              <a:gd name="connsiteY25-862" fmla="*/ 1875484 h 4705763"/>
              <a:gd name="connsiteX26-863" fmla="*/ 1297158 w 1825371"/>
              <a:gd name="connsiteY26-864" fmla="*/ 1267919 h 4705763"/>
              <a:gd name="connsiteX27-865" fmla="*/ 1275064 w 1825371"/>
              <a:gd name="connsiteY27-866" fmla="*/ 1217173 h 4705763"/>
              <a:gd name="connsiteX28-867" fmla="*/ 1248483 w 1825371"/>
              <a:gd name="connsiteY28-868" fmla="*/ 1193353 h 4705763"/>
              <a:gd name="connsiteX29-869" fmla="*/ 1232949 w 1825371"/>
              <a:gd name="connsiteY29-870" fmla="*/ 1222351 h 4705763"/>
              <a:gd name="connsiteX30-871" fmla="*/ 1230877 w 1825371"/>
              <a:gd name="connsiteY30-872" fmla="*/ 1283108 h 4705763"/>
              <a:gd name="connsiteX31-873" fmla="*/ 1297493 w 1825371"/>
              <a:gd name="connsiteY31-874" fmla="*/ 4685667 h 4705763"/>
              <a:gd name="connsiteX32-875" fmla="*/ 938419 w 1825371"/>
              <a:gd name="connsiteY32-876" fmla="*/ 4705763 h 4705763"/>
              <a:gd name="connsiteX33-877" fmla="*/ 1053441 w 1825371"/>
              <a:gd name="connsiteY33-878" fmla="*/ 2920082 h 4705763"/>
              <a:gd name="connsiteX34-879" fmla="*/ 1066213 w 1825371"/>
              <a:gd name="connsiteY34-880" fmla="*/ 2573839 h 4705763"/>
              <a:gd name="connsiteX35-881" fmla="*/ 1077951 w 1825371"/>
              <a:gd name="connsiteY35-882" fmla="*/ 2236916 h 4705763"/>
              <a:gd name="connsiteX36-883" fmla="*/ 1125245 w 1825371"/>
              <a:gd name="connsiteY36-884" fmla="*/ 1293464 h 4705763"/>
              <a:gd name="connsiteX37-885" fmla="*/ 1096247 w 1825371"/>
              <a:gd name="connsiteY37-886" fmla="*/ 1270681 h 4705763"/>
              <a:gd name="connsiteX38-887" fmla="*/ 984400 w 1825371"/>
              <a:gd name="connsiteY38-888" fmla="*/ 1242374 h 4705763"/>
              <a:gd name="connsiteX39-889" fmla="*/ 977149 w 1825371"/>
              <a:gd name="connsiteY39-890" fmla="*/ 1225458 h 4705763"/>
              <a:gd name="connsiteX40-891" fmla="*/ 983019 w 1825371"/>
              <a:gd name="connsiteY40-892" fmla="*/ 1189902 h 4705763"/>
              <a:gd name="connsiteX41-893" fmla="*/ 1016158 w 1825371"/>
              <a:gd name="connsiteY41-894" fmla="*/ 1097041 h 4705763"/>
              <a:gd name="connsiteX42-895" fmla="*/ 1055513 w 1825371"/>
              <a:gd name="connsiteY42-896" fmla="*/ 1078055 h 4705763"/>
              <a:gd name="connsiteX43-897" fmla="*/ 1097628 w 1825371"/>
              <a:gd name="connsiteY43-898" fmla="*/ 1104290 h 4705763"/>
              <a:gd name="connsiteX44-899" fmla="*/ 1115579 w 1825371"/>
              <a:gd name="connsiteY44-900" fmla="*/ 1107743 h 4705763"/>
              <a:gd name="connsiteX45-901" fmla="*/ 1177026 w 1825371"/>
              <a:gd name="connsiteY45-902" fmla="*/ 1087375 h 4705763"/>
              <a:gd name="connsiteX46-903" fmla="*/ 1179787 w 1825371"/>
              <a:gd name="connsiteY46-904" fmla="*/ 1073913 h 4705763"/>
              <a:gd name="connsiteX47-905" fmla="*/ 1135255 w 1825371"/>
              <a:gd name="connsiteY47-906" fmla="*/ 1041117 h 4705763"/>
              <a:gd name="connsiteX48-907" fmla="*/ 939868 w 1825371"/>
              <a:gd name="connsiteY48-908" fmla="*/ 883702 h 4705763"/>
              <a:gd name="connsiteX49-909" fmla="*/ 549783 w 1825371"/>
              <a:gd name="connsiteY49-910" fmla="*/ 496379 h 4705763"/>
              <a:gd name="connsiteX50-911" fmla="*/ 40947 w 1825371"/>
              <a:gd name="connsiteY50-912" fmla="*/ 48990 h 4705763"/>
              <a:gd name="connsiteX51-913" fmla="*/ 5735 w 1825371"/>
              <a:gd name="connsiteY51-914" fmla="*/ 17231 h 4705763"/>
              <a:gd name="connsiteX52-915" fmla="*/ 902 w 1825371"/>
              <a:gd name="connsiteY52-916" fmla="*/ 4114 h 4705763"/>
              <a:gd name="connsiteX53-917" fmla="*/ 15747 w 1825371"/>
              <a:gd name="connsiteY53-918" fmla="*/ 1352 h 4705763"/>
              <a:gd name="connsiteX0-919" fmla="*/ 15747 w 1825371"/>
              <a:gd name="connsiteY0-920" fmla="*/ 1352 h 4705763"/>
              <a:gd name="connsiteX1-921" fmla="*/ 83062 w 1825371"/>
              <a:gd name="connsiteY1-922" fmla="*/ 34837 h 4705763"/>
              <a:gd name="connsiteX2-923" fmla="*/ 961270 w 1825371"/>
              <a:gd name="connsiteY2-924" fmla="*/ 755975 h 4705763"/>
              <a:gd name="connsiteX3-925" fmla="*/ 1239162 w 1825371"/>
              <a:gd name="connsiteY3-926" fmla="*/ 1001764 h 4705763"/>
              <a:gd name="connsiteX4-927" fmla="*/ 1276445 w 1825371"/>
              <a:gd name="connsiteY4-928" fmla="*/ 1025928 h 4705763"/>
              <a:gd name="connsiteX5-929" fmla="*/ 1316489 w 1825371"/>
              <a:gd name="connsiteY5-930" fmla="*/ 1009704 h 4705763"/>
              <a:gd name="connsiteX6-931" fmla="*/ 1345141 w 1825371"/>
              <a:gd name="connsiteY6-932" fmla="*/ 948602 h 4705763"/>
              <a:gd name="connsiteX7-933" fmla="*/ 1407624 w 1825371"/>
              <a:gd name="connsiteY7-934" fmla="*/ 869894 h 4705763"/>
              <a:gd name="connsiteX8-935" fmla="*/ 1749379 w 1825371"/>
              <a:gd name="connsiteY8-936" fmla="*/ 590967 h 4705763"/>
              <a:gd name="connsiteX9-937" fmla="*/ 1808066 w 1825371"/>
              <a:gd name="connsiteY9-938" fmla="*/ 545399 h 4705763"/>
              <a:gd name="connsiteX10-939" fmla="*/ 1825326 w 1825371"/>
              <a:gd name="connsiteY10-940" fmla="*/ 554375 h 4705763"/>
              <a:gd name="connsiteX11-941" fmla="*/ 1811172 w 1825371"/>
              <a:gd name="connsiteY11-942" fmla="*/ 590277 h 4705763"/>
              <a:gd name="connsiteX12-943" fmla="*/ 1721073 w 1825371"/>
              <a:gd name="connsiteY12-944" fmla="*/ 698326 h 4705763"/>
              <a:gd name="connsiteX13-945" fmla="*/ 1385877 w 1825371"/>
              <a:gd name="connsiteY13-946" fmla="*/ 1068389 h 4705763"/>
              <a:gd name="connsiteX14-947" fmla="*/ 1376211 w 1825371"/>
              <a:gd name="connsiteY14-948" fmla="*/ 1098421 h 4705763"/>
              <a:gd name="connsiteX15-949" fmla="*/ 1361366 w 1825371"/>
              <a:gd name="connsiteY15-950" fmla="*/ 1135359 h 4705763"/>
              <a:gd name="connsiteX16-951" fmla="*/ 1355153 w 1825371"/>
              <a:gd name="connsiteY16-952" fmla="*/ 1169879 h 4705763"/>
              <a:gd name="connsiteX17-953" fmla="*/ 1409696 w 1825371"/>
              <a:gd name="connsiteY17-954" fmla="*/ 1384253 h 4705763"/>
              <a:gd name="connsiteX18-955" fmla="*/ 1524994 w 1825371"/>
              <a:gd name="connsiteY18-956" fmla="*/ 1739817 h 4705763"/>
              <a:gd name="connsiteX19-957" fmla="*/ 1659971 w 1825371"/>
              <a:gd name="connsiteY19-958" fmla="*/ 2199288 h 4705763"/>
              <a:gd name="connsiteX20-959" fmla="*/ 1782864 w 1825371"/>
              <a:gd name="connsiteY20-960" fmla="*/ 2697077 h 4705763"/>
              <a:gd name="connsiteX21-961" fmla="*/ 1794257 w 1825371"/>
              <a:gd name="connsiteY21-962" fmla="*/ 2767845 h 4705763"/>
              <a:gd name="connsiteX22-963" fmla="*/ 1791840 w 1825371"/>
              <a:gd name="connsiteY22-964" fmla="*/ 2778202 h 4705763"/>
              <a:gd name="connsiteX23-965" fmla="*/ 1784245 w 1825371"/>
              <a:gd name="connsiteY23-966" fmla="*/ 2770607 h 4705763"/>
              <a:gd name="connsiteX24-967" fmla="*/ 1746617 w 1825371"/>
              <a:gd name="connsiteY24-968" fmla="*/ 2660831 h 4705763"/>
              <a:gd name="connsiteX25-969" fmla="*/ 1513602 w 1825371"/>
              <a:gd name="connsiteY25-970" fmla="*/ 1875484 h 4705763"/>
              <a:gd name="connsiteX26-971" fmla="*/ 1297158 w 1825371"/>
              <a:gd name="connsiteY26-972" fmla="*/ 1267919 h 4705763"/>
              <a:gd name="connsiteX27-973" fmla="*/ 1275064 w 1825371"/>
              <a:gd name="connsiteY27-974" fmla="*/ 1217173 h 4705763"/>
              <a:gd name="connsiteX28-975" fmla="*/ 1248483 w 1825371"/>
              <a:gd name="connsiteY28-976" fmla="*/ 1193353 h 4705763"/>
              <a:gd name="connsiteX29-977" fmla="*/ 1232949 w 1825371"/>
              <a:gd name="connsiteY29-978" fmla="*/ 1222351 h 4705763"/>
              <a:gd name="connsiteX30-979" fmla="*/ 1230877 w 1825371"/>
              <a:gd name="connsiteY30-980" fmla="*/ 1283108 h 4705763"/>
              <a:gd name="connsiteX31-981" fmla="*/ 1297493 w 1825371"/>
              <a:gd name="connsiteY31-982" fmla="*/ 4685667 h 4705763"/>
              <a:gd name="connsiteX32-983" fmla="*/ 938419 w 1825371"/>
              <a:gd name="connsiteY32-984" fmla="*/ 4705763 h 4705763"/>
              <a:gd name="connsiteX33-985" fmla="*/ 1053441 w 1825371"/>
              <a:gd name="connsiteY33-986" fmla="*/ 2920082 h 4705763"/>
              <a:gd name="connsiteX34-987" fmla="*/ 1066213 w 1825371"/>
              <a:gd name="connsiteY34-988" fmla="*/ 2573839 h 4705763"/>
              <a:gd name="connsiteX35-989" fmla="*/ 1125245 w 1825371"/>
              <a:gd name="connsiteY35-990" fmla="*/ 1293464 h 4705763"/>
              <a:gd name="connsiteX36-991" fmla="*/ 1096247 w 1825371"/>
              <a:gd name="connsiteY36-992" fmla="*/ 1270681 h 4705763"/>
              <a:gd name="connsiteX37-993" fmla="*/ 984400 w 1825371"/>
              <a:gd name="connsiteY37-994" fmla="*/ 1242374 h 4705763"/>
              <a:gd name="connsiteX38-995" fmla="*/ 977149 w 1825371"/>
              <a:gd name="connsiteY38-996" fmla="*/ 1225458 h 4705763"/>
              <a:gd name="connsiteX39-997" fmla="*/ 983019 w 1825371"/>
              <a:gd name="connsiteY39-998" fmla="*/ 1189902 h 4705763"/>
              <a:gd name="connsiteX40-999" fmla="*/ 1016158 w 1825371"/>
              <a:gd name="connsiteY40-1000" fmla="*/ 1097041 h 4705763"/>
              <a:gd name="connsiteX41-1001" fmla="*/ 1055513 w 1825371"/>
              <a:gd name="connsiteY41-1002" fmla="*/ 1078055 h 4705763"/>
              <a:gd name="connsiteX42-1003" fmla="*/ 1097628 w 1825371"/>
              <a:gd name="connsiteY42-1004" fmla="*/ 1104290 h 4705763"/>
              <a:gd name="connsiteX43-1005" fmla="*/ 1115579 w 1825371"/>
              <a:gd name="connsiteY43-1006" fmla="*/ 1107743 h 4705763"/>
              <a:gd name="connsiteX44-1007" fmla="*/ 1177026 w 1825371"/>
              <a:gd name="connsiteY44-1008" fmla="*/ 1087375 h 4705763"/>
              <a:gd name="connsiteX45-1009" fmla="*/ 1179787 w 1825371"/>
              <a:gd name="connsiteY45-1010" fmla="*/ 1073913 h 4705763"/>
              <a:gd name="connsiteX46-1011" fmla="*/ 1135255 w 1825371"/>
              <a:gd name="connsiteY46-1012" fmla="*/ 1041117 h 4705763"/>
              <a:gd name="connsiteX47-1013" fmla="*/ 939868 w 1825371"/>
              <a:gd name="connsiteY47-1014" fmla="*/ 883702 h 4705763"/>
              <a:gd name="connsiteX48-1015" fmla="*/ 549783 w 1825371"/>
              <a:gd name="connsiteY48-1016" fmla="*/ 496379 h 4705763"/>
              <a:gd name="connsiteX49-1017" fmla="*/ 40947 w 1825371"/>
              <a:gd name="connsiteY49-1018" fmla="*/ 48990 h 4705763"/>
              <a:gd name="connsiteX50-1019" fmla="*/ 5735 w 1825371"/>
              <a:gd name="connsiteY50-1020" fmla="*/ 17231 h 4705763"/>
              <a:gd name="connsiteX51-1021" fmla="*/ 902 w 1825371"/>
              <a:gd name="connsiteY51-1022" fmla="*/ 4114 h 4705763"/>
              <a:gd name="connsiteX52-1023" fmla="*/ 15747 w 1825371"/>
              <a:gd name="connsiteY52-1024" fmla="*/ 1352 h 4705763"/>
              <a:gd name="connsiteX0-1025" fmla="*/ 15747 w 1825371"/>
              <a:gd name="connsiteY0-1026" fmla="*/ 1352 h 4705763"/>
              <a:gd name="connsiteX1-1027" fmla="*/ 83062 w 1825371"/>
              <a:gd name="connsiteY1-1028" fmla="*/ 34837 h 4705763"/>
              <a:gd name="connsiteX2-1029" fmla="*/ 961270 w 1825371"/>
              <a:gd name="connsiteY2-1030" fmla="*/ 755975 h 4705763"/>
              <a:gd name="connsiteX3-1031" fmla="*/ 1239162 w 1825371"/>
              <a:gd name="connsiteY3-1032" fmla="*/ 1001764 h 4705763"/>
              <a:gd name="connsiteX4-1033" fmla="*/ 1276445 w 1825371"/>
              <a:gd name="connsiteY4-1034" fmla="*/ 1025928 h 4705763"/>
              <a:gd name="connsiteX5-1035" fmla="*/ 1316489 w 1825371"/>
              <a:gd name="connsiteY5-1036" fmla="*/ 1009704 h 4705763"/>
              <a:gd name="connsiteX6-1037" fmla="*/ 1345141 w 1825371"/>
              <a:gd name="connsiteY6-1038" fmla="*/ 948602 h 4705763"/>
              <a:gd name="connsiteX7-1039" fmla="*/ 1407624 w 1825371"/>
              <a:gd name="connsiteY7-1040" fmla="*/ 869894 h 4705763"/>
              <a:gd name="connsiteX8-1041" fmla="*/ 1749379 w 1825371"/>
              <a:gd name="connsiteY8-1042" fmla="*/ 590967 h 4705763"/>
              <a:gd name="connsiteX9-1043" fmla="*/ 1808066 w 1825371"/>
              <a:gd name="connsiteY9-1044" fmla="*/ 545399 h 4705763"/>
              <a:gd name="connsiteX10-1045" fmla="*/ 1825326 w 1825371"/>
              <a:gd name="connsiteY10-1046" fmla="*/ 554375 h 4705763"/>
              <a:gd name="connsiteX11-1047" fmla="*/ 1811172 w 1825371"/>
              <a:gd name="connsiteY11-1048" fmla="*/ 590277 h 4705763"/>
              <a:gd name="connsiteX12-1049" fmla="*/ 1721073 w 1825371"/>
              <a:gd name="connsiteY12-1050" fmla="*/ 698326 h 4705763"/>
              <a:gd name="connsiteX13-1051" fmla="*/ 1385877 w 1825371"/>
              <a:gd name="connsiteY13-1052" fmla="*/ 1068389 h 4705763"/>
              <a:gd name="connsiteX14-1053" fmla="*/ 1376211 w 1825371"/>
              <a:gd name="connsiteY14-1054" fmla="*/ 1098421 h 4705763"/>
              <a:gd name="connsiteX15-1055" fmla="*/ 1361366 w 1825371"/>
              <a:gd name="connsiteY15-1056" fmla="*/ 1135359 h 4705763"/>
              <a:gd name="connsiteX16-1057" fmla="*/ 1355153 w 1825371"/>
              <a:gd name="connsiteY16-1058" fmla="*/ 1169879 h 4705763"/>
              <a:gd name="connsiteX17-1059" fmla="*/ 1409696 w 1825371"/>
              <a:gd name="connsiteY17-1060" fmla="*/ 1384253 h 4705763"/>
              <a:gd name="connsiteX18-1061" fmla="*/ 1524994 w 1825371"/>
              <a:gd name="connsiteY18-1062" fmla="*/ 1739817 h 4705763"/>
              <a:gd name="connsiteX19-1063" fmla="*/ 1659971 w 1825371"/>
              <a:gd name="connsiteY19-1064" fmla="*/ 2199288 h 4705763"/>
              <a:gd name="connsiteX20-1065" fmla="*/ 1782864 w 1825371"/>
              <a:gd name="connsiteY20-1066" fmla="*/ 2697077 h 4705763"/>
              <a:gd name="connsiteX21-1067" fmla="*/ 1794257 w 1825371"/>
              <a:gd name="connsiteY21-1068" fmla="*/ 2767845 h 4705763"/>
              <a:gd name="connsiteX22-1069" fmla="*/ 1791840 w 1825371"/>
              <a:gd name="connsiteY22-1070" fmla="*/ 2778202 h 4705763"/>
              <a:gd name="connsiteX23-1071" fmla="*/ 1784245 w 1825371"/>
              <a:gd name="connsiteY23-1072" fmla="*/ 2770607 h 4705763"/>
              <a:gd name="connsiteX24-1073" fmla="*/ 1746617 w 1825371"/>
              <a:gd name="connsiteY24-1074" fmla="*/ 2660831 h 4705763"/>
              <a:gd name="connsiteX25-1075" fmla="*/ 1513602 w 1825371"/>
              <a:gd name="connsiteY25-1076" fmla="*/ 1875484 h 4705763"/>
              <a:gd name="connsiteX26-1077" fmla="*/ 1297158 w 1825371"/>
              <a:gd name="connsiteY26-1078" fmla="*/ 1267919 h 4705763"/>
              <a:gd name="connsiteX27-1079" fmla="*/ 1275064 w 1825371"/>
              <a:gd name="connsiteY27-1080" fmla="*/ 1217173 h 4705763"/>
              <a:gd name="connsiteX28-1081" fmla="*/ 1248483 w 1825371"/>
              <a:gd name="connsiteY28-1082" fmla="*/ 1193353 h 4705763"/>
              <a:gd name="connsiteX29-1083" fmla="*/ 1232949 w 1825371"/>
              <a:gd name="connsiteY29-1084" fmla="*/ 1222351 h 4705763"/>
              <a:gd name="connsiteX30-1085" fmla="*/ 1230877 w 1825371"/>
              <a:gd name="connsiteY30-1086" fmla="*/ 1283108 h 4705763"/>
              <a:gd name="connsiteX31-1087" fmla="*/ 1297493 w 1825371"/>
              <a:gd name="connsiteY31-1088" fmla="*/ 4685667 h 4705763"/>
              <a:gd name="connsiteX32-1089" fmla="*/ 938419 w 1825371"/>
              <a:gd name="connsiteY32-1090" fmla="*/ 4705763 h 4705763"/>
              <a:gd name="connsiteX33-1091" fmla="*/ 1053441 w 1825371"/>
              <a:gd name="connsiteY33-1092" fmla="*/ 2920082 h 4705763"/>
              <a:gd name="connsiteX34-1093" fmla="*/ 1125245 w 1825371"/>
              <a:gd name="connsiteY34-1094" fmla="*/ 1293464 h 4705763"/>
              <a:gd name="connsiteX35-1095" fmla="*/ 1096247 w 1825371"/>
              <a:gd name="connsiteY35-1096" fmla="*/ 1270681 h 4705763"/>
              <a:gd name="connsiteX36-1097" fmla="*/ 984400 w 1825371"/>
              <a:gd name="connsiteY36-1098" fmla="*/ 1242374 h 4705763"/>
              <a:gd name="connsiteX37-1099" fmla="*/ 977149 w 1825371"/>
              <a:gd name="connsiteY37-1100" fmla="*/ 1225458 h 4705763"/>
              <a:gd name="connsiteX38-1101" fmla="*/ 983019 w 1825371"/>
              <a:gd name="connsiteY38-1102" fmla="*/ 1189902 h 4705763"/>
              <a:gd name="connsiteX39-1103" fmla="*/ 1016158 w 1825371"/>
              <a:gd name="connsiteY39-1104" fmla="*/ 1097041 h 4705763"/>
              <a:gd name="connsiteX40-1105" fmla="*/ 1055513 w 1825371"/>
              <a:gd name="connsiteY40-1106" fmla="*/ 1078055 h 4705763"/>
              <a:gd name="connsiteX41-1107" fmla="*/ 1097628 w 1825371"/>
              <a:gd name="connsiteY41-1108" fmla="*/ 1104290 h 4705763"/>
              <a:gd name="connsiteX42-1109" fmla="*/ 1115579 w 1825371"/>
              <a:gd name="connsiteY42-1110" fmla="*/ 1107743 h 4705763"/>
              <a:gd name="connsiteX43-1111" fmla="*/ 1177026 w 1825371"/>
              <a:gd name="connsiteY43-1112" fmla="*/ 1087375 h 4705763"/>
              <a:gd name="connsiteX44-1113" fmla="*/ 1179787 w 1825371"/>
              <a:gd name="connsiteY44-1114" fmla="*/ 1073913 h 4705763"/>
              <a:gd name="connsiteX45-1115" fmla="*/ 1135255 w 1825371"/>
              <a:gd name="connsiteY45-1116" fmla="*/ 1041117 h 4705763"/>
              <a:gd name="connsiteX46-1117" fmla="*/ 939868 w 1825371"/>
              <a:gd name="connsiteY46-1118" fmla="*/ 883702 h 4705763"/>
              <a:gd name="connsiteX47-1119" fmla="*/ 549783 w 1825371"/>
              <a:gd name="connsiteY47-1120" fmla="*/ 496379 h 4705763"/>
              <a:gd name="connsiteX48-1121" fmla="*/ 40947 w 1825371"/>
              <a:gd name="connsiteY48-1122" fmla="*/ 48990 h 4705763"/>
              <a:gd name="connsiteX49-1123" fmla="*/ 5735 w 1825371"/>
              <a:gd name="connsiteY49-1124" fmla="*/ 17231 h 4705763"/>
              <a:gd name="connsiteX50-1125" fmla="*/ 902 w 1825371"/>
              <a:gd name="connsiteY50-1126" fmla="*/ 4114 h 4705763"/>
              <a:gd name="connsiteX51-1127" fmla="*/ 15747 w 1825371"/>
              <a:gd name="connsiteY51-1128" fmla="*/ 1352 h 4705763"/>
              <a:gd name="connsiteX0-1129" fmla="*/ 15747 w 1825371"/>
              <a:gd name="connsiteY0-1130" fmla="*/ 1352 h 4705763"/>
              <a:gd name="connsiteX1-1131" fmla="*/ 83062 w 1825371"/>
              <a:gd name="connsiteY1-1132" fmla="*/ 34837 h 4705763"/>
              <a:gd name="connsiteX2-1133" fmla="*/ 961270 w 1825371"/>
              <a:gd name="connsiteY2-1134" fmla="*/ 755975 h 4705763"/>
              <a:gd name="connsiteX3-1135" fmla="*/ 1239162 w 1825371"/>
              <a:gd name="connsiteY3-1136" fmla="*/ 1001764 h 4705763"/>
              <a:gd name="connsiteX4-1137" fmla="*/ 1276445 w 1825371"/>
              <a:gd name="connsiteY4-1138" fmla="*/ 1025928 h 4705763"/>
              <a:gd name="connsiteX5-1139" fmla="*/ 1316489 w 1825371"/>
              <a:gd name="connsiteY5-1140" fmla="*/ 1009704 h 4705763"/>
              <a:gd name="connsiteX6-1141" fmla="*/ 1345141 w 1825371"/>
              <a:gd name="connsiteY6-1142" fmla="*/ 948602 h 4705763"/>
              <a:gd name="connsiteX7-1143" fmla="*/ 1407624 w 1825371"/>
              <a:gd name="connsiteY7-1144" fmla="*/ 869894 h 4705763"/>
              <a:gd name="connsiteX8-1145" fmla="*/ 1749379 w 1825371"/>
              <a:gd name="connsiteY8-1146" fmla="*/ 590967 h 4705763"/>
              <a:gd name="connsiteX9-1147" fmla="*/ 1808066 w 1825371"/>
              <a:gd name="connsiteY9-1148" fmla="*/ 545399 h 4705763"/>
              <a:gd name="connsiteX10-1149" fmla="*/ 1825326 w 1825371"/>
              <a:gd name="connsiteY10-1150" fmla="*/ 554375 h 4705763"/>
              <a:gd name="connsiteX11-1151" fmla="*/ 1811172 w 1825371"/>
              <a:gd name="connsiteY11-1152" fmla="*/ 590277 h 4705763"/>
              <a:gd name="connsiteX12-1153" fmla="*/ 1721073 w 1825371"/>
              <a:gd name="connsiteY12-1154" fmla="*/ 698326 h 4705763"/>
              <a:gd name="connsiteX13-1155" fmla="*/ 1385877 w 1825371"/>
              <a:gd name="connsiteY13-1156" fmla="*/ 1068389 h 4705763"/>
              <a:gd name="connsiteX14-1157" fmla="*/ 1376211 w 1825371"/>
              <a:gd name="connsiteY14-1158" fmla="*/ 1098421 h 4705763"/>
              <a:gd name="connsiteX15-1159" fmla="*/ 1361366 w 1825371"/>
              <a:gd name="connsiteY15-1160" fmla="*/ 1135359 h 4705763"/>
              <a:gd name="connsiteX16-1161" fmla="*/ 1355153 w 1825371"/>
              <a:gd name="connsiteY16-1162" fmla="*/ 1169879 h 4705763"/>
              <a:gd name="connsiteX17-1163" fmla="*/ 1409696 w 1825371"/>
              <a:gd name="connsiteY17-1164" fmla="*/ 1384253 h 4705763"/>
              <a:gd name="connsiteX18-1165" fmla="*/ 1524994 w 1825371"/>
              <a:gd name="connsiteY18-1166" fmla="*/ 1739817 h 4705763"/>
              <a:gd name="connsiteX19-1167" fmla="*/ 1659971 w 1825371"/>
              <a:gd name="connsiteY19-1168" fmla="*/ 2199288 h 4705763"/>
              <a:gd name="connsiteX20-1169" fmla="*/ 1782864 w 1825371"/>
              <a:gd name="connsiteY20-1170" fmla="*/ 2697077 h 4705763"/>
              <a:gd name="connsiteX21-1171" fmla="*/ 1794257 w 1825371"/>
              <a:gd name="connsiteY21-1172" fmla="*/ 2767845 h 4705763"/>
              <a:gd name="connsiteX22-1173" fmla="*/ 1791840 w 1825371"/>
              <a:gd name="connsiteY22-1174" fmla="*/ 2778202 h 4705763"/>
              <a:gd name="connsiteX23-1175" fmla="*/ 1784245 w 1825371"/>
              <a:gd name="connsiteY23-1176" fmla="*/ 2770607 h 4705763"/>
              <a:gd name="connsiteX24-1177" fmla="*/ 1746617 w 1825371"/>
              <a:gd name="connsiteY24-1178" fmla="*/ 2660831 h 4705763"/>
              <a:gd name="connsiteX25-1179" fmla="*/ 1513602 w 1825371"/>
              <a:gd name="connsiteY25-1180" fmla="*/ 1875484 h 4705763"/>
              <a:gd name="connsiteX26-1181" fmla="*/ 1297158 w 1825371"/>
              <a:gd name="connsiteY26-1182" fmla="*/ 1267919 h 4705763"/>
              <a:gd name="connsiteX27-1183" fmla="*/ 1275064 w 1825371"/>
              <a:gd name="connsiteY27-1184" fmla="*/ 1217173 h 4705763"/>
              <a:gd name="connsiteX28-1185" fmla="*/ 1248483 w 1825371"/>
              <a:gd name="connsiteY28-1186" fmla="*/ 1193353 h 4705763"/>
              <a:gd name="connsiteX29-1187" fmla="*/ 1232949 w 1825371"/>
              <a:gd name="connsiteY29-1188" fmla="*/ 1222351 h 4705763"/>
              <a:gd name="connsiteX30-1189" fmla="*/ 1230877 w 1825371"/>
              <a:gd name="connsiteY30-1190" fmla="*/ 1283108 h 4705763"/>
              <a:gd name="connsiteX31-1191" fmla="*/ 1297493 w 1825371"/>
              <a:gd name="connsiteY31-1192" fmla="*/ 4685667 h 4705763"/>
              <a:gd name="connsiteX32-1193" fmla="*/ 938419 w 1825371"/>
              <a:gd name="connsiteY32-1194" fmla="*/ 4705763 h 4705763"/>
              <a:gd name="connsiteX33-1195" fmla="*/ 1125245 w 1825371"/>
              <a:gd name="connsiteY33-1196" fmla="*/ 1293464 h 4705763"/>
              <a:gd name="connsiteX34-1197" fmla="*/ 1096247 w 1825371"/>
              <a:gd name="connsiteY34-1198" fmla="*/ 1270681 h 4705763"/>
              <a:gd name="connsiteX35-1199" fmla="*/ 984400 w 1825371"/>
              <a:gd name="connsiteY35-1200" fmla="*/ 1242374 h 4705763"/>
              <a:gd name="connsiteX36-1201" fmla="*/ 977149 w 1825371"/>
              <a:gd name="connsiteY36-1202" fmla="*/ 1225458 h 4705763"/>
              <a:gd name="connsiteX37-1203" fmla="*/ 983019 w 1825371"/>
              <a:gd name="connsiteY37-1204" fmla="*/ 1189902 h 4705763"/>
              <a:gd name="connsiteX38-1205" fmla="*/ 1016158 w 1825371"/>
              <a:gd name="connsiteY38-1206" fmla="*/ 1097041 h 4705763"/>
              <a:gd name="connsiteX39-1207" fmla="*/ 1055513 w 1825371"/>
              <a:gd name="connsiteY39-1208" fmla="*/ 1078055 h 4705763"/>
              <a:gd name="connsiteX40-1209" fmla="*/ 1097628 w 1825371"/>
              <a:gd name="connsiteY40-1210" fmla="*/ 1104290 h 4705763"/>
              <a:gd name="connsiteX41-1211" fmla="*/ 1115579 w 1825371"/>
              <a:gd name="connsiteY41-1212" fmla="*/ 1107743 h 4705763"/>
              <a:gd name="connsiteX42-1213" fmla="*/ 1177026 w 1825371"/>
              <a:gd name="connsiteY42-1214" fmla="*/ 1087375 h 4705763"/>
              <a:gd name="connsiteX43-1215" fmla="*/ 1179787 w 1825371"/>
              <a:gd name="connsiteY43-1216" fmla="*/ 1073913 h 4705763"/>
              <a:gd name="connsiteX44-1217" fmla="*/ 1135255 w 1825371"/>
              <a:gd name="connsiteY44-1218" fmla="*/ 1041117 h 4705763"/>
              <a:gd name="connsiteX45-1219" fmla="*/ 939868 w 1825371"/>
              <a:gd name="connsiteY45-1220" fmla="*/ 883702 h 4705763"/>
              <a:gd name="connsiteX46-1221" fmla="*/ 549783 w 1825371"/>
              <a:gd name="connsiteY46-1222" fmla="*/ 496379 h 4705763"/>
              <a:gd name="connsiteX47-1223" fmla="*/ 40947 w 1825371"/>
              <a:gd name="connsiteY47-1224" fmla="*/ 48990 h 4705763"/>
              <a:gd name="connsiteX48-1225" fmla="*/ 5735 w 1825371"/>
              <a:gd name="connsiteY48-1226" fmla="*/ 17231 h 4705763"/>
              <a:gd name="connsiteX49-1227" fmla="*/ 902 w 1825371"/>
              <a:gd name="connsiteY49-1228" fmla="*/ 4114 h 4705763"/>
              <a:gd name="connsiteX50-1229" fmla="*/ 15747 w 1825371"/>
              <a:gd name="connsiteY50-1230" fmla="*/ 1352 h 4705763"/>
              <a:gd name="connsiteX0-1231" fmla="*/ 15747 w 1825371"/>
              <a:gd name="connsiteY0-1232" fmla="*/ 1352 h 4685667"/>
              <a:gd name="connsiteX1-1233" fmla="*/ 83062 w 1825371"/>
              <a:gd name="connsiteY1-1234" fmla="*/ 34837 h 4685667"/>
              <a:gd name="connsiteX2-1235" fmla="*/ 961270 w 1825371"/>
              <a:gd name="connsiteY2-1236" fmla="*/ 755975 h 4685667"/>
              <a:gd name="connsiteX3-1237" fmla="*/ 1239162 w 1825371"/>
              <a:gd name="connsiteY3-1238" fmla="*/ 1001764 h 4685667"/>
              <a:gd name="connsiteX4-1239" fmla="*/ 1276445 w 1825371"/>
              <a:gd name="connsiteY4-1240" fmla="*/ 1025928 h 4685667"/>
              <a:gd name="connsiteX5-1241" fmla="*/ 1316489 w 1825371"/>
              <a:gd name="connsiteY5-1242" fmla="*/ 1009704 h 4685667"/>
              <a:gd name="connsiteX6-1243" fmla="*/ 1345141 w 1825371"/>
              <a:gd name="connsiteY6-1244" fmla="*/ 948602 h 4685667"/>
              <a:gd name="connsiteX7-1245" fmla="*/ 1407624 w 1825371"/>
              <a:gd name="connsiteY7-1246" fmla="*/ 869894 h 4685667"/>
              <a:gd name="connsiteX8-1247" fmla="*/ 1749379 w 1825371"/>
              <a:gd name="connsiteY8-1248" fmla="*/ 590967 h 4685667"/>
              <a:gd name="connsiteX9-1249" fmla="*/ 1808066 w 1825371"/>
              <a:gd name="connsiteY9-1250" fmla="*/ 545399 h 4685667"/>
              <a:gd name="connsiteX10-1251" fmla="*/ 1825326 w 1825371"/>
              <a:gd name="connsiteY10-1252" fmla="*/ 554375 h 4685667"/>
              <a:gd name="connsiteX11-1253" fmla="*/ 1811172 w 1825371"/>
              <a:gd name="connsiteY11-1254" fmla="*/ 590277 h 4685667"/>
              <a:gd name="connsiteX12-1255" fmla="*/ 1721073 w 1825371"/>
              <a:gd name="connsiteY12-1256" fmla="*/ 698326 h 4685667"/>
              <a:gd name="connsiteX13-1257" fmla="*/ 1385877 w 1825371"/>
              <a:gd name="connsiteY13-1258" fmla="*/ 1068389 h 4685667"/>
              <a:gd name="connsiteX14-1259" fmla="*/ 1376211 w 1825371"/>
              <a:gd name="connsiteY14-1260" fmla="*/ 1098421 h 4685667"/>
              <a:gd name="connsiteX15-1261" fmla="*/ 1361366 w 1825371"/>
              <a:gd name="connsiteY15-1262" fmla="*/ 1135359 h 4685667"/>
              <a:gd name="connsiteX16-1263" fmla="*/ 1355153 w 1825371"/>
              <a:gd name="connsiteY16-1264" fmla="*/ 1169879 h 4685667"/>
              <a:gd name="connsiteX17-1265" fmla="*/ 1409696 w 1825371"/>
              <a:gd name="connsiteY17-1266" fmla="*/ 1384253 h 4685667"/>
              <a:gd name="connsiteX18-1267" fmla="*/ 1524994 w 1825371"/>
              <a:gd name="connsiteY18-1268" fmla="*/ 1739817 h 4685667"/>
              <a:gd name="connsiteX19-1269" fmla="*/ 1659971 w 1825371"/>
              <a:gd name="connsiteY19-1270" fmla="*/ 2199288 h 4685667"/>
              <a:gd name="connsiteX20-1271" fmla="*/ 1782864 w 1825371"/>
              <a:gd name="connsiteY20-1272" fmla="*/ 2697077 h 4685667"/>
              <a:gd name="connsiteX21-1273" fmla="*/ 1794257 w 1825371"/>
              <a:gd name="connsiteY21-1274" fmla="*/ 2767845 h 4685667"/>
              <a:gd name="connsiteX22-1275" fmla="*/ 1791840 w 1825371"/>
              <a:gd name="connsiteY22-1276" fmla="*/ 2778202 h 4685667"/>
              <a:gd name="connsiteX23-1277" fmla="*/ 1784245 w 1825371"/>
              <a:gd name="connsiteY23-1278" fmla="*/ 2770607 h 4685667"/>
              <a:gd name="connsiteX24-1279" fmla="*/ 1746617 w 1825371"/>
              <a:gd name="connsiteY24-1280" fmla="*/ 2660831 h 4685667"/>
              <a:gd name="connsiteX25-1281" fmla="*/ 1513602 w 1825371"/>
              <a:gd name="connsiteY25-1282" fmla="*/ 1875484 h 4685667"/>
              <a:gd name="connsiteX26-1283" fmla="*/ 1297158 w 1825371"/>
              <a:gd name="connsiteY26-1284" fmla="*/ 1267919 h 4685667"/>
              <a:gd name="connsiteX27-1285" fmla="*/ 1275064 w 1825371"/>
              <a:gd name="connsiteY27-1286" fmla="*/ 1217173 h 4685667"/>
              <a:gd name="connsiteX28-1287" fmla="*/ 1248483 w 1825371"/>
              <a:gd name="connsiteY28-1288" fmla="*/ 1193353 h 4685667"/>
              <a:gd name="connsiteX29-1289" fmla="*/ 1232949 w 1825371"/>
              <a:gd name="connsiteY29-1290" fmla="*/ 1222351 h 4685667"/>
              <a:gd name="connsiteX30-1291" fmla="*/ 1230877 w 1825371"/>
              <a:gd name="connsiteY30-1292" fmla="*/ 1283108 h 4685667"/>
              <a:gd name="connsiteX31-1293" fmla="*/ 1297493 w 1825371"/>
              <a:gd name="connsiteY31-1294" fmla="*/ 4685667 h 4685667"/>
              <a:gd name="connsiteX32-1295" fmla="*/ 978613 w 1825371"/>
              <a:gd name="connsiteY32-1296" fmla="*/ 4685667 h 4685667"/>
              <a:gd name="connsiteX33-1297" fmla="*/ 1125245 w 1825371"/>
              <a:gd name="connsiteY33-1298" fmla="*/ 1293464 h 4685667"/>
              <a:gd name="connsiteX34-1299" fmla="*/ 1096247 w 1825371"/>
              <a:gd name="connsiteY34-1300" fmla="*/ 1270681 h 4685667"/>
              <a:gd name="connsiteX35-1301" fmla="*/ 984400 w 1825371"/>
              <a:gd name="connsiteY35-1302" fmla="*/ 1242374 h 4685667"/>
              <a:gd name="connsiteX36-1303" fmla="*/ 977149 w 1825371"/>
              <a:gd name="connsiteY36-1304" fmla="*/ 1225458 h 4685667"/>
              <a:gd name="connsiteX37-1305" fmla="*/ 983019 w 1825371"/>
              <a:gd name="connsiteY37-1306" fmla="*/ 1189902 h 4685667"/>
              <a:gd name="connsiteX38-1307" fmla="*/ 1016158 w 1825371"/>
              <a:gd name="connsiteY38-1308" fmla="*/ 1097041 h 4685667"/>
              <a:gd name="connsiteX39-1309" fmla="*/ 1055513 w 1825371"/>
              <a:gd name="connsiteY39-1310" fmla="*/ 1078055 h 4685667"/>
              <a:gd name="connsiteX40-1311" fmla="*/ 1097628 w 1825371"/>
              <a:gd name="connsiteY40-1312" fmla="*/ 1104290 h 4685667"/>
              <a:gd name="connsiteX41-1313" fmla="*/ 1115579 w 1825371"/>
              <a:gd name="connsiteY41-1314" fmla="*/ 1107743 h 4685667"/>
              <a:gd name="connsiteX42-1315" fmla="*/ 1177026 w 1825371"/>
              <a:gd name="connsiteY42-1316" fmla="*/ 1087375 h 4685667"/>
              <a:gd name="connsiteX43-1317" fmla="*/ 1179787 w 1825371"/>
              <a:gd name="connsiteY43-1318" fmla="*/ 1073913 h 4685667"/>
              <a:gd name="connsiteX44-1319" fmla="*/ 1135255 w 1825371"/>
              <a:gd name="connsiteY44-1320" fmla="*/ 1041117 h 4685667"/>
              <a:gd name="connsiteX45-1321" fmla="*/ 939868 w 1825371"/>
              <a:gd name="connsiteY45-1322" fmla="*/ 883702 h 4685667"/>
              <a:gd name="connsiteX46-1323" fmla="*/ 549783 w 1825371"/>
              <a:gd name="connsiteY46-1324" fmla="*/ 496379 h 4685667"/>
              <a:gd name="connsiteX47-1325" fmla="*/ 40947 w 1825371"/>
              <a:gd name="connsiteY47-1326" fmla="*/ 48990 h 4685667"/>
              <a:gd name="connsiteX48-1327" fmla="*/ 5735 w 1825371"/>
              <a:gd name="connsiteY48-1328" fmla="*/ 17231 h 4685667"/>
              <a:gd name="connsiteX49-1329" fmla="*/ 902 w 1825371"/>
              <a:gd name="connsiteY49-1330" fmla="*/ 4114 h 4685667"/>
              <a:gd name="connsiteX50-1331" fmla="*/ 15747 w 1825371"/>
              <a:gd name="connsiteY50-1332" fmla="*/ 1352 h 4685667"/>
              <a:gd name="connsiteX0-1333" fmla="*/ 15747 w 1825371"/>
              <a:gd name="connsiteY0-1334" fmla="*/ 1352 h 4685667"/>
              <a:gd name="connsiteX1-1335" fmla="*/ 83062 w 1825371"/>
              <a:gd name="connsiteY1-1336" fmla="*/ 34837 h 4685667"/>
              <a:gd name="connsiteX2-1337" fmla="*/ 961270 w 1825371"/>
              <a:gd name="connsiteY2-1338" fmla="*/ 755975 h 4685667"/>
              <a:gd name="connsiteX3-1339" fmla="*/ 1239162 w 1825371"/>
              <a:gd name="connsiteY3-1340" fmla="*/ 1001764 h 4685667"/>
              <a:gd name="connsiteX4-1341" fmla="*/ 1276445 w 1825371"/>
              <a:gd name="connsiteY4-1342" fmla="*/ 1025928 h 4685667"/>
              <a:gd name="connsiteX5-1343" fmla="*/ 1316489 w 1825371"/>
              <a:gd name="connsiteY5-1344" fmla="*/ 1009704 h 4685667"/>
              <a:gd name="connsiteX6-1345" fmla="*/ 1345141 w 1825371"/>
              <a:gd name="connsiteY6-1346" fmla="*/ 948602 h 4685667"/>
              <a:gd name="connsiteX7-1347" fmla="*/ 1407624 w 1825371"/>
              <a:gd name="connsiteY7-1348" fmla="*/ 869894 h 4685667"/>
              <a:gd name="connsiteX8-1349" fmla="*/ 1749379 w 1825371"/>
              <a:gd name="connsiteY8-1350" fmla="*/ 590967 h 4685667"/>
              <a:gd name="connsiteX9-1351" fmla="*/ 1808066 w 1825371"/>
              <a:gd name="connsiteY9-1352" fmla="*/ 545399 h 4685667"/>
              <a:gd name="connsiteX10-1353" fmla="*/ 1825326 w 1825371"/>
              <a:gd name="connsiteY10-1354" fmla="*/ 554375 h 4685667"/>
              <a:gd name="connsiteX11-1355" fmla="*/ 1811172 w 1825371"/>
              <a:gd name="connsiteY11-1356" fmla="*/ 590277 h 4685667"/>
              <a:gd name="connsiteX12-1357" fmla="*/ 1721073 w 1825371"/>
              <a:gd name="connsiteY12-1358" fmla="*/ 698326 h 4685667"/>
              <a:gd name="connsiteX13-1359" fmla="*/ 1385877 w 1825371"/>
              <a:gd name="connsiteY13-1360" fmla="*/ 1068389 h 4685667"/>
              <a:gd name="connsiteX14-1361" fmla="*/ 1376211 w 1825371"/>
              <a:gd name="connsiteY14-1362" fmla="*/ 1098421 h 4685667"/>
              <a:gd name="connsiteX15-1363" fmla="*/ 1361366 w 1825371"/>
              <a:gd name="connsiteY15-1364" fmla="*/ 1135359 h 4685667"/>
              <a:gd name="connsiteX16-1365" fmla="*/ 1355153 w 1825371"/>
              <a:gd name="connsiteY16-1366" fmla="*/ 1169879 h 4685667"/>
              <a:gd name="connsiteX17-1367" fmla="*/ 1409696 w 1825371"/>
              <a:gd name="connsiteY17-1368" fmla="*/ 1384253 h 4685667"/>
              <a:gd name="connsiteX18-1369" fmla="*/ 1524994 w 1825371"/>
              <a:gd name="connsiteY18-1370" fmla="*/ 1739817 h 4685667"/>
              <a:gd name="connsiteX19-1371" fmla="*/ 1659971 w 1825371"/>
              <a:gd name="connsiteY19-1372" fmla="*/ 2199288 h 4685667"/>
              <a:gd name="connsiteX20-1373" fmla="*/ 1782864 w 1825371"/>
              <a:gd name="connsiteY20-1374" fmla="*/ 2697077 h 4685667"/>
              <a:gd name="connsiteX21-1375" fmla="*/ 1794257 w 1825371"/>
              <a:gd name="connsiteY21-1376" fmla="*/ 2767845 h 4685667"/>
              <a:gd name="connsiteX22-1377" fmla="*/ 1791840 w 1825371"/>
              <a:gd name="connsiteY22-1378" fmla="*/ 2778202 h 4685667"/>
              <a:gd name="connsiteX23-1379" fmla="*/ 1784245 w 1825371"/>
              <a:gd name="connsiteY23-1380" fmla="*/ 2770607 h 4685667"/>
              <a:gd name="connsiteX24-1381" fmla="*/ 1746617 w 1825371"/>
              <a:gd name="connsiteY24-1382" fmla="*/ 2660831 h 4685667"/>
              <a:gd name="connsiteX25-1383" fmla="*/ 1513602 w 1825371"/>
              <a:gd name="connsiteY25-1384" fmla="*/ 1875484 h 4685667"/>
              <a:gd name="connsiteX26-1385" fmla="*/ 1297158 w 1825371"/>
              <a:gd name="connsiteY26-1386" fmla="*/ 1267919 h 4685667"/>
              <a:gd name="connsiteX27-1387" fmla="*/ 1275064 w 1825371"/>
              <a:gd name="connsiteY27-1388" fmla="*/ 1217173 h 4685667"/>
              <a:gd name="connsiteX28-1389" fmla="*/ 1248483 w 1825371"/>
              <a:gd name="connsiteY28-1390" fmla="*/ 1193353 h 4685667"/>
              <a:gd name="connsiteX29-1391" fmla="*/ 1232949 w 1825371"/>
              <a:gd name="connsiteY29-1392" fmla="*/ 1222351 h 4685667"/>
              <a:gd name="connsiteX30-1393" fmla="*/ 1230877 w 1825371"/>
              <a:gd name="connsiteY30-1394" fmla="*/ 1283108 h 4685667"/>
              <a:gd name="connsiteX31-1395" fmla="*/ 1217106 w 1825371"/>
              <a:gd name="connsiteY31-1396" fmla="*/ 4685667 h 4685667"/>
              <a:gd name="connsiteX32-1397" fmla="*/ 978613 w 1825371"/>
              <a:gd name="connsiteY32-1398" fmla="*/ 4685667 h 4685667"/>
              <a:gd name="connsiteX33-1399" fmla="*/ 1125245 w 1825371"/>
              <a:gd name="connsiteY33-1400" fmla="*/ 1293464 h 4685667"/>
              <a:gd name="connsiteX34-1401" fmla="*/ 1096247 w 1825371"/>
              <a:gd name="connsiteY34-1402" fmla="*/ 1270681 h 4685667"/>
              <a:gd name="connsiteX35-1403" fmla="*/ 984400 w 1825371"/>
              <a:gd name="connsiteY35-1404" fmla="*/ 1242374 h 4685667"/>
              <a:gd name="connsiteX36-1405" fmla="*/ 977149 w 1825371"/>
              <a:gd name="connsiteY36-1406" fmla="*/ 1225458 h 4685667"/>
              <a:gd name="connsiteX37-1407" fmla="*/ 983019 w 1825371"/>
              <a:gd name="connsiteY37-1408" fmla="*/ 1189902 h 4685667"/>
              <a:gd name="connsiteX38-1409" fmla="*/ 1016158 w 1825371"/>
              <a:gd name="connsiteY38-1410" fmla="*/ 1097041 h 4685667"/>
              <a:gd name="connsiteX39-1411" fmla="*/ 1055513 w 1825371"/>
              <a:gd name="connsiteY39-1412" fmla="*/ 1078055 h 4685667"/>
              <a:gd name="connsiteX40-1413" fmla="*/ 1097628 w 1825371"/>
              <a:gd name="connsiteY40-1414" fmla="*/ 1104290 h 4685667"/>
              <a:gd name="connsiteX41-1415" fmla="*/ 1115579 w 1825371"/>
              <a:gd name="connsiteY41-1416" fmla="*/ 1107743 h 4685667"/>
              <a:gd name="connsiteX42-1417" fmla="*/ 1177026 w 1825371"/>
              <a:gd name="connsiteY42-1418" fmla="*/ 1087375 h 4685667"/>
              <a:gd name="connsiteX43-1419" fmla="*/ 1179787 w 1825371"/>
              <a:gd name="connsiteY43-1420" fmla="*/ 1073913 h 4685667"/>
              <a:gd name="connsiteX44-1421" fmla="*/ 1135255 w 1825371"/>
              <a:gd name="connsiteY44-1422" fmla="*/ 1041117 h 4685667"/>
              <a:gd name="connsiteX45-1423" fmla="*/ 939868 w 1825371"/>
              <a:gd name="connsiteY45-1424" fmla="*/ 883702 h 4685667"/>
              <a:gd name="connsiteX46-1425" fmla="*/ 549783 w 1825371"/>
              <a:gd name="connsiteY46-1426" fmla="*/ 496379 h 4685667"/>
              <a:gd name="connsiteX47-1427" fmla="*/ 40947 w 1825371"/>
              <a:gd name="connsiteY47-1428" fmla="*/ 48990 h 4685667"/>
              <a:gd name="connsiteX48-1429" fmla="*/ 5735 w 1825371"/>
              <a:gd name="connsiteY48-1430" fmla="*/ 17231 h 4685667"/>
              <a:gd name="connsiteX49-1431" fmla="*/ 902 w 1825371"/>
              <a:gd name="connsiteY49-1432" fmla="*/ 4114 h 4685667"/>
              <a:gd name="connsiteX50-1433" fmla="*/ 15747 w 1825371"/>
              <a:gd name="connsiteY50-1434" fmla="*/ 1352 h 4685667"/>
              <a:gd name="connsiteX0-1435" fmla="*/ 15747 w 1825371"/>
              <a:gd name="connsiteY0-1436" fmla="*/ 1352 h 4705764"/>
              <a:gd name="connsiteX1-1437" fmla="*/ 83062 w 1825371"/>
              <a:gd name="connsiteY1-1438" fmla="*/ 34837 h 4705764"/>
              <a:gd name="connsiteX2-1439" fmla="*/ 961270 w 1825371"/>
              <a:gd name="connsiteY2-1440" fmla="*/ 755975 h 4705764"/>
              <a:gd name="connsiteX3-1441" fmla="*/ 1239162 w 1825371"/>
              <a:gd name="connsiteY3-1442" fmla="*/ 1001764 h 4705764"/>
              <a:gd name="connsiteX4-1443" fmla="*/ 1276445 w 1825371"/>
              <a:gd name="connsiteY4-1444" fmla="*/ 1025928 h 4705764"/>
              <a:gd name="connsiteX5-1445" fmla="*/ 1316489 w 1825371"/>
              <a:gd name="connsiteY5-1446" fmla="*/ 1009704 h 4705764"/>
              <a:gd name="connsiteX6-1447" fmla="*/ 1345141 w 1825371"/>
              <a:gd name="connsiteY6-1448" fmla="*/ 948602 h 4705764"/>
              <a:gd name="connsiteX7-1449" fmla="*/ 1407624 w 1825371"/>
              <a:gd name="connsiteY7-1450" fmla="*/ 869894 h 4705764"/>
              <a:gd name="connsiteX8-1451" fmla="*/ 1749379 w 1825371"/>
              <a:gd name="connsiteY8-1452" fmla="*/ 590967 h 4705764"/>
              <a:gd name="connsiteX9-1453" fmla="*/ 1808066 w 1825371"/>
              <a:gd name="connsiteY9-1454" fmla="*/ 545399 h 4705764"/>
              <a:gd name="connsiteX10-1455" fmla="*/ 1825326 w 1825371"/>
              <a:gd name="connsiteY10-1456" fmla="*/ 554375 h 4705764"/>
              <a:gd name="connsiteX11-1457" fmla="*/ 1811172 w 1825371"/>
              <a:gd name="connsiteY11-1458" fmla="*/ 590277 h 4705764"/>
              <a:gd name="connsiteX12-1459" fmla="*/ 1721073 w 1825371"/>
              <a:gd name="connsiteY12-1460" fmla="*/ 698326 h 4705764"/>
              <a:gd name="connsiteX13-1461" fmla="*/ 1385877 w 1825371"/>
              <a:gd name="connsiteY13-1462" fmla="*/ 1068389 h 4705764"/>
              <a:gd name="connsiteX14-1463" fmla="*/ 1376211 w 1825371"/>
              <a:gd name="connsiteY14-1464" fmla="*/ 1098421 h 4705764"/>
              <a:gd name="connsiteX15-1465" fmla="*/ 1361366 w 1825371"/>
              <a:gd name="connsiteY15-1466" fmla="*/ 1135359 h 4705764"/>
              <a:gd name="connsiteX16-1467" fmla="*/ 1355153 w 1825371"/>
              <a:gd name="connsiteY16-1468" fmla="*/ 1169879 h 4705764"/>
              <a:gd name="connsiteX17-1469" fmla="*/ 1409696 w 1825371"/>
              <a:gd name="connsiteY17-1470" fmla="*/ 1384253 h 4705764"/>
              <a:gd name="connsiteX18-1471" fmla="*/ 1524994 w 1825371"/>
              <a:gd name="connsiteY18-1472" fmla="*/ 1739817 h 4705764"/>
              <a:gd name="connsiteX19-1473" fmla="*/ 1659971 w 1825371"/>
              <a:gd name="connsiteY19-1474" fmla="*/ 2199288 h 4705764"/>
              <a:gd name="connsiteX20-1475" fmla="*/ 1782864 w 1825371"/>
              <a:gd name="connsiteY20-1476" fmla="*/ 2697077 h 4705764"/>
              <a:gd name="connsiteX21-1477" fmla="*/ 1794257 w 1825371"/>
              <a:gd name="connsiteY21-1478" fmla="*/ 2767845 h 4705764"/>
              <a:gd name="connsiteX22-1479" fmla="*/ 1791840 w 1825371"/>
              <a:gd name="connsiteY22-1480" fmla="*/ 2778202 h 4705764"/>
              <a:gd name="connsiteX23-1481" fmla="*/ 1784245 w 1825371"/>
              <a:gd name="connsiteY23-1482" fmla="*/ 2770607 h 4705764"/>
              <a:gd name="connsiteX24-1483" fmla="*/ 1746617 w 1825371"/>
              <a:gd name="connsiteY24-1484" fmla="*/ 2660831 h 4705764"/>
              <a:gd name="connsiteX25-1485" fmla="*/ 1513602 w 1825371"/>
              <a:gd name="connsiteY25-1486" fmla="*/ 1875484 h 4705764"/>
              <a:gd name="connsiteX26-1487" fmla="*/ 1297158 w 1825371"/>
              <a:gd name="connsiteY26-1488" fmla="*/ 1267919 h 4705764"/>
              <a:gd name="connsiteX27-1489" fmla="*/ 1275064 w 1825371"/>
              <a:gd name="connsiteY27-1490" fmla="*/ 1217173 h 4705764"/>
              <a:gd name="connsiteX28-1491" fmla="*/ 1248483 w 1825371"/>
              <a:gd name="connsiteY28-1492" fmla="*/ 1193353 h 4705764"/>
              <a:gd name="connsiteX29-1493" fmla="*/ 1232949 w 1825371"/>
              <a:gd name="connsiteY29-1494" fmla="*/ 1222351 h 4705764"/>
              <a:gd name="connsiteX30-1495" fmla="*/ 1230877 w 1825371"/>
              <a:gd name="connsiteY30-1496" fmla="*/ 1283108 h 4705764"/>
              <a:gd name="connsiteX31-1497" fmla="*/ 1227154 w 1825371"/>
              <a:gd name="connsiteY31-1498" fmla="*/ 4705764 h 4705764"/>
              <a:gd name="connsiteX32-1499" fmla="*/ 978613 w 1825371"/>
              <a:gd name="connsiteY32-1500" fmla="*/ 4685667 h 4705764"/>
              <a:gd name="connsiteX33-1501" fmla="*/ 1125245 w 1825371"/>
              <a:gd name="connsiteY33-1502" fmla="*/ 1293464 h 4705764"/>
              <a:gd name="connsiteX34-1503" fmla="*/ 1096247 w 1825371"/>
              <a:gd name="connsiteY34-1504" fmla="*/ 1270681 h 4705764"/>
              <a:gd name="connsiteX35-1505" fmla="*/ 984400 w 1825371"/>
              <a:gd name="connsiteY35-1506" fmla="*/ 1242374 h 4705764"/>
              <a:gd name="connsiteX36-1507" fmla="*/ 977149 w 1825371"/>
              <a:gd name="connsiteY36-1508" fmla="*/ 1225458 h 4705764"/>
              <a:gd name="connsiteX37-1509" fmla="*/ 983019 w 1825371"/>
              <a:gd name="connsiteY37-1510" fmla="*/ 1189902 h 4705764"/>
              <a:gd name="connsiteX38-1511" fmla="*/ 1016158 w 1825371"/>
              <a:gd name="connsiteY38-1512" fmla="*/ 1097041 h 4705764"/>
              <a:gd name="connsiteX39-1513" fmla="*/ 1055513 w 1825371"/>
              <a:gd name="connsiteY39-1514" fmla="*/ 1078055 h 4705764"/>
              <a:gd name="connsiteX40-1515" fmla="*/ 1097628 w 1825371"/>
              <a:gd name="connsiteY40-1516" fmla="*/ 1104290 h 4705764"/>
              <a:gd name="connsiteX41-1517" fmla="*/ 1115579 w 1825371"/>
              <a:gd name="connsiteY41-1518" fmla="*/ 1107743 h 4705764"/>
              <a:gd name="connsiteX42-1519" fmla="*/ 1177026 w 1825371"/>
              <a:gd name="connsiteY42-1520" fmla="*/ 1087375 h 4705764"/>
              <a:gd name="connsiteX43-1521" fmla="*/ 1179787 w 1825371"/>
              <a:gd name="connsiteY43-1522" fmla="*/ 1073913 h 4705764"/>
              <a:gd name="connsiteX44-1523" fmla="*/ 1135255 w 1825371"/>
              <a:gd name="connsiteY44-1524" fmla="*/ 1041117 h 4705764"/>
              <a:gd name="connsiteX45-1525" fmla="*/ 939868 w 1825371"/>
              <a:gd name="connsiteY45-1526" fmla="*/ 883702 h 4705764"/>
              <a:gd name="connsiteX46-1527" fmla="*/ 549783 w 1825371"/>
              <a:gd name="connsiteY46-1528" fmla="*/ 496379 h 4705764"/>
              <a:gd name="connsiteX47-1529" fmla="*/ 40947 w 1825371"/>
              <a:gd name="connsiteY47-1530" fmla="*/ 48990 h 4705764"/>
              <a:gd name="connsiteX48-1531" fmla="*/ 5735 w 1825371"/>
              <a:gd name="connsiteY48-1532" fmla="*/ 17231 h 4705764"/>
              <a:gd name="connsiteX49-1533" fmla="*/ 902 w 1825371"/>
              <a:gd name="connsiteY49-1534" fmla="*/ 4114 h 4705764"/>
              <a:gd name="connsiteX50-1535" fmla="*/ 15747 w 1825371"/>
              <a:gd name="connsiteY50-1536" fmla="*/ 1352 h 4705764"/>
              <a:gd name="connsiteX0-1537" fmla="*/ 15747 w 1825371"/>
              <a:gd name="connsiteY0-1538" fmla="*/ 1352 h 4705764"/>
              <a:gd name="connsiteX1-1539" fmla="*/ 83062 w 1825371"/>
              <a:gd name="connsiteY1-1540" fmla="*/ 34837 h 4705764"/>
              <a:gd name="connsiteX2-1541" fmla="*/ 961270 w 1825371"/>
              <a:gd name="connsiteY2-1542" fmla="*/ 755975 h 4705764"/>
              <a:gd name="connsiteX3-1543" fmla="*/ 1239162 w 1825371"/>
              <a:gd name="connsiteY3-1544" fmla="*/ 1001764 h 4705764"/>
              <a:gd name="connsiteX4-1545" fmla="*/ 1276445 w 1825371"/>
              <a:gd name="connsiteY4-1546" fmla="*/ 1025928 h 4705764"/>
              <a:gd name="connsiteX5-1547" fmla="*/ 1316489 w 1825371"/>
              <a:gd name="connsiteY5-1548" fmla="*/ 1009704 h 4705764"/>
              <a:gd name="connsiteX6-1549" fmla="*/ 1345141 w 1825371"/>
              <a:gd name="connsiteY6-1550" fmla="*/ 948602 h 4705764"/>
              <a:gd name="connsiteX7-1551" fmla="*/ 1407624 w 1825371"/>
              <a:gd name="connsiteY7-1552" fmla="*/ 869894 h 4705764"/>
              <a:gd name="connsiteX8-1553" fmla="*/ 1749379 w 1825371"/>
              <a:gd name="connsiteY8-1554" fmla="*/ 590967 h 4705764"/>
              <a:gd name="connsiteX9-1555" fmla="*/ 1808066 w 1825371"/>
              <a:gd name="connsiteY9-1556" fmla="*/ 545399 h 4705764"/>
              <a:gd name="connsiteX10-1557" fmla="*/ 1825326 w 1825371"/>
              <a:gd name="connsiteY10-1558" fmla="*/ 554375 h 4705764"/>
              <a:gd name="connsiteX11-1559" fmla="*/ 1811172 w 1825371"/>
              <a:gd name="connsiteY11-1560" fmla="*/ 590277 h 4705764"/>
              <a:gd name="connsiteX12-1561" fmla="*/ 1721073 w 1825371"/>
              <a:gd name="connsiteY12-1562" fmla="*/ 698326 h 4705764"/>
              <a:gd name="connsiteX13-1563" fmla="*/ 1385877 w 1825371"/>
              <a:gd name="connsiteY13-1564" fmla="*/ 1068389 h 4705764"/>
              <a:gd name="connsiteX14-1565" fmla="*/ 1376211 w 1825371"/>
              <a:gd name="connsiteY14-1566" fmla="*/ 1098421 h 4705764"/>
              <a:gd name="connsiteX15-1567" fmla="*/ 1361366 w 1825371"/>
              <a:gd name="connsiteY15-1568" fmla="*/ 1135359 h 4705764"/>
              <a:gd name="connsiteX16-1569" fmla="*/ 1355153 w 1825371"/>
              <a:gd name="connsiteY16-1570" fmla="*/ 1169879 h 4705764"/>
              <a:gd name="connsiteX17-1571" fmla="*/ 1409696 w 1825371"/>
              <a:gd name="connsiteY17-1572" fmla="*/ 1384253 h 4705764"/>
              <a:gd name="connsiteX18-1573" fmla="*/ 1524994 w 1825371"/>
              <a:gd name="connsiteY18-1574" fmla="*/ 1739817 h 4705764"/>
              <a:gd name="connsiteX19-1575" fmla="*/ 1659971 w 1825371"/>
              <a:gd name="connsiteY19-1576" fmla="*/ 2199288 h 4705764"/>
              <a:gd name="connsiteX20-1577" fmla="*/ 1782864 w 1825371"/>
              <a:gd name="connsiteY20-1578" fmla="*/ 2697077 h 4705764"/>
              <a:gd name="connsiteX21-1579" fmla="*/ 1794257 w 1825371"/>
              <a:gd name="connsiteY21-1580" fmla="*/ 2767845 h 4705764"/>
              <a:gd name="connsiteX22-1581" fmla="*/ 1791840 w 1825371"/>
              <a:gd name="connsiteY22-1582" fmla="*/ 2778202 h 4705764"/>
              <a:gd name="connsiteX23-1583" fmla="*/ 1784245 w 1825371"/>
              <a:gd name="connsiteY23-1584" fmla="*/ 2770607 h 4705764"/>
              <a:gd name="connsiteX24-1585" fmla="*/ 1746617 w 1825371"/>
              <a:gd name="connsiteY24-1586" fmla="*/ 2660831 h 4705764"/>
              <a:gd name="connsiteX25-1587" fmla="*/ 1513602 w 1825371"/>
              <a:gd name="connsiteY25-1588" fmla="*/ 1875484 h 4705764"/>
              <a:gd name="connsiteX26-1589" fmla="*/ 1297158 w 1825371"/>
              <a:gd name="connsiteY26-1590" fmla="*/ 1267919 h 4705764"/>
              <a:gd name="connsiteX27-1591" fmla="*/ 1275064 w 1825371"/>
              <a:gd name="connsiteY27-1592" fmla="*/ 1217173 h 4705764"/>
              <a:gd name="connsiteX28-1593" fmla="*/ 1248483 w 1825371"/>
              <a:gd name="connsiteY28-1594" fmla="*/ 1193353 h 4705764"/>
              <a:gd name="connsiteX29-1595" fmla="*/ 1232949 w 1825371"/>
              <a:gd name="connsiteY29-1596" fmla="*/ 1222351 h 4705764"/>
              <a:gd name="connsiteX30-1597" fmla="*/ 1230877 w 1825371"/>
              <a:gd name="connsiteY30-1598" fmla="*/ 1283108 h 4705764"/>
              <a:gd name="connsiteX31-1599" fmla="*/ 1227154 w 1825371"/>
              <a:gd name="connsiteY31-1600" fmla="*/ 4705764 h 4705764"/>
              <a:gd name="connsiteX32-1601" fmla="*/ 998710 w 1825371"/>
              <a:gd name="connsiteY32-1602" fmla="*/ 4695715 h 4705764"/>
              <a:gd name="connsiteX33-1603" fmla="*/ 1125245 w 1825371"/>
              <a:gd name="connsiteY33-1604" fmla="*/ 1293464 h 4705764"/>
              <a:gd name="connsiteX34-1605" fmla="*/ 1096247 w 1825371"/>
              <a:gd name="connsiteY34-1606" fmla="*/ 1270681 h 4705764"/>
              <a:gd name="connsiteX35-1607" fmla="*/ 984400 w 1825371"/>
              <a:gd name="connsiteY35-1608" fmla="*/ 1242374 h 4705764"/>
              <a:gd name="connsiteX36-1609" fmla="*/ 977149 w 1825371"/>
              <a:gd name="connsiteY36-1610" fmla="*/ 1225458 h 4705764"/>
              <a:gd name="connsiteX37-1611" fmla="*/ 983019 w 1825371"/>
              <a:gd name="connsiteY37-1612" fmla="*/ 1189902 h 4705764"/>
              <a:gd name="connsiteX38-1613" fmla="*/ 1016158 w 1825371"/>
              <a:gd name="connsiteY38-1614" fmla="*/ 1097041 h 4705764"/>
              <a:gd name="connsiteX39-1615" fmla="*/ 1055513 w 1825371"/>
              <a:gd name="connsiteY39-1616" fmla="*/ 1078055 h 4705764"/>
              <a:gd name="connsiteX40-1617" fmla="*/ 1097628 w 1825371"/>
              <a:gd name="connsiteY40-1618" fmla="*/ 1104290 h 4705764"/>
              <a:gd name="connsiteX41-1619" fmla="*/ 1115579 w 1825371"/>
              <a:gd name="connsiteY41-1620" fmla="*/ 1107743 h 4705764"/>
              <a:gd name="connsiteX42-1621" fmla="*/ 1177026 w 1825371"/>
              <a:gd name="connsiteY42-1622" fmla="*/ 1087375 h 4705764"/>
              <a:gd name="connsiteX43-1623" fmla="*/ 1179787 w 1825371"/>
              <a:gd name="connsiteY43-1624" fmla="*/ 1073913 h 4705764"/>
              <a:gd name="connsiteX44-1625" fmla="*/ 1135255 w 1825371"/>
              <a:gd name="connsiteY44-1626" fmla="*/ 1041117 h 4705764"/>
              <a:gd name="connsiteX45-1627" fmla="*/ 939868 w 1825371"/>
              <a:gd name="connsiteY45-1628" fmla="*/ 883702 h 4705764"/>
              <a:gd name="connsiteX46-1629" fmla="*/ 549783 w 1825371"/>
              <a:gd name="connsiteY46-1630" fmla="*/ 496379 h 4705764"/>
              <a:gd name="connsiteX47-1631" fmla="*/ 40947 w 1825371"/>
              <a:gd name="connsiteY47-1632" fmla="*/ 48990 h 4705764"/>
              <a:gd name="connsiteX48-1633" fmla="*/ 5735 w 1825371"/>
              <a:gd name="connsiteY48-1634" fmla="*/ 17231 h 4705764"/>
              <a:gd name="connsiteX49-1635" fmla="*/ 902 w 1825371"/>
              <a:gd name="connsiteY49-1636" fmla="*/ 4114 h 4705764"/>
              <a:gd name="connsiteX50-1637" fmla="*/ 15747 w 1825371"/>
              <a:gd name="connsiteY50-1638" fmla="*/ 1352 h 4705764"/>
              <a:gd name="connsiteX0-1639" fmla="*/ 15747 w 1825371"/>
              <a:gd name="connsiteY0-1640" fmla="*/ 1352 h 4705764"/>
              <a:gd name="connsiteX1-1641" fmla="*/ 83062 w 1825371"/>
              <a:gd name="connsiteY1-1642" fmla="*/ 34837 h 4705764"/>
              <a:gd name="connsiteX2-1643" fmla="*/ 961270 w 1825371"/>
              <a:gd name="connsiteY2-1644" fmla="*/ 755975 h 4705764"/>
              <a:gd name="connsiteX3-1645" fmla="*/ 1239162 w 1825371"/>
              <a:gd name="connsiteY3-1646" fmla="*/ 1001764 h 4705764"/>
              <a:gd name="connsiteX4-1647" fmla="*/ 1276445 w 1825371"/>
              <a:gd name="connsiteY4-1648" fmla="*/ 1025928 h 4705764"/>
              <a:gd name="connsiteX5-1649" fmla="*/ 1316489 w 1825371"/>
              <a:gd name="connsiteY5-1650" fmla="*/ 1009704 h 4705764"/>
              <a:gd name="connsiteX6-1651" fmla="*/ 1345141 w 1825371"/>
              <a:gd name="connsiteY6-1652" fmla="*/ 948602 h 4705764"/>
              <a:gd name="connsiteX7-1653" fmla="*/ 1407624 w 1825371"/>
              <a:gd name="connsiteY7-1654" fmla="*/ 869894 h 4705764"/>
              <a:gd name="connsiteX8-1655" fmla="*/ 1749379 w 1825371"/>
              <a:gd name="connsiteY8-1656" fmla="*/ 590967 h 4705764"/>
              <a:gd name="connsiteX9-1657" fmla="*/ 1808066 w 1825371"/>
              <a:gd name="connsiteY9-1658" fmla="*/ 545399 h 4705764"/>
              <a:gd name="connsiteX10-1659" fmla="*/ 1825326 w 1825371"/>
              <a:gd name="connsiteY10-1660" fmla="*/ 554375 h 4705764"/>
              <a:gd name="connsiteX11-1661" fmla="*/ 1811172 w 1825371"/>
              <a:gd name="connsiteY11-1662" fmla="*/ 590277 h 4705764"/>
              <a:gd name="connsiteX12-1663" fmla="*/ 1721073 w 1825371"/>
              <a:gd name="connsiteY12-1664" fmla="*/ 698326 h 4705764"/>
              <a:gd name="connsiteX13-1665" fmla="*/ 1385877 w 1825371"/>
              <a:gd name="connsiteY13-1666" fmla="*/ 1068389 h 4705764"/>
              <a:gd name="connsiteX14-1667" fmla="*/ 1376211 w 1825371"/>
              <a:gd name="connsiteY14-1668" fmla="*/ 1098421 h 4705764"/>
              <a:gd name="connsiteX15-1669" fmla="*/ 1361366 w 1825371"/>
              <a:gd name="connsiteY15-1670" fmla="*/ 1135359 h 4705764"/>
              <a:gd name="connsiteX16-1671" fmla="*/ 1355153 w 1825371"/>
              <a:gd name="connsiteY16-1672" fmla="*/ 1169879 h 4705764"/>
              <a:gd name="connsiteX17-1673" fmla="*/ 1409696 w 1825371"/>
              <a:gd name="connsiteY17-1674" fmla="*/ 1384253 h 4705764"/>
              <a:gd name="connsiteX18-1675" fmla="*/ 1524994 w 1825371"/>
              <a:gd name="connsiteY18-1676" fmla="*/ 1739817 h 4705764"/>
              <a:gd name="connsiteX19-1677" fmla="*/ 1659971 w 1825371"/>
              <a:gd name="connsiteY19-1678" fmla="*/ 2199288 h 4705764"/>
              <a:gd name="connsiteX20-1679" fmla="*/ 1782864 w 1825371"/>
              <a:gd name="connsiteY20-1680" fmla="*/ 2697077 h 4705764"/>
              <a:gd name="connsiteX21-1681" fmla="*/ 1794257 w 1825371"/>
              <a:gd name="connsiteY21-1682" fmla="*/ 2767845 h 4705764"/>
              <a:gd name="connsiteX22-1683" fmla="*/ 1791840 w 1825371"/>
              <a:gd name="connsiteY22-1684" fmla="*/ 2778202 h 4705764"/>
              <a:gd name="connsiteX23-1685" fmla="*/ 1784245 w 1825371"/>
              <a:gd name="connsiteY23-1686" fmla="*/ 2770607 h 4705764"/>
              <a:gd name="connsiteX24-1687" fmla="*/ 1746617 w 1825371"/>
              <a:gd name="connsiteY24-1688" fmla="*/ 2660831 h 4705764"/>
              <a:gd name="connsiteX25-1689" fmla="*/ 1513602 w 1825371"/>
              <a:gd name="connsiteY25-1690" fmla="*/ 1875484 h 4705764"/>
              <a:gd name="connsiteX26-1691" fmla="*/ 1297158 w 1825371"/>
              <a:gd name="connsiteY26-1692" fmla="*/ 1267919 h 4705764"/>
              <a:gd name="connsiteX27-1693" fmla="*/ 1275064 w 1825371"/>
              <a:gd name="connsiteY27-1694" fmla="*/ 1217173 h 4705764"/>
              <a:gd name="connsiteX28-1695" fmla="*/ 1248483 w 1825371"/>
              <a:gd name="connsiteY28-1696" fmla="*/ 1193353 h 4705764"/>
              <a:gd name="connsiteX29-1697" fmla="*/ 1232949 w 1825371"/>
              <a:gd name="connsiteY29-1698" fmla="*/ 1222351 h 4705764"/>
              <a:gd name="connsiteX30-1699" fmla="*/ 1230877 w 1825371"/>
              <a:gd name="connsiteY30-1700" fmla="*/ 1283108 h 4705764"/>
              <a:gd name="connsiteX31-1701" fmla="*/ 1227154 w 1825371"/>
              <a:gd name="connsiteY31-1702" fmla="*/ 4705764 h 4705764"/>
              <a:gd name="connsiteX32-1703" fmla="*/ 998710 w 1825371"/>
              <a:gd name="connsiteY32-1704" fmla="*/ 4695715 h 4705764"/>
              <a:gd name="connsiteX33-1705" fmla="*/ 1125245 w 1825371"/>
              <a:gd name="connsiteY33-1706" fmla="*/ 1293464 h 4705764"/>
              <a:gd name="connsiteX34-1707" fmla="*/ 1096247 w 1825371"/>
              <a:gd name="connsiteY34-1708" fmla="*/ 1270681 h 4705764"/>
              <a:gd name="connsiteX35-1709" fmla="*/ 984400 w 1825371"/>
              <a:gd name="connsiteY35-1710" fmla="*/ 1242374 h 4705764"/>
              <a:gd name="connsiteX36-1711" fmla="*/ 977149 w 1825371"/>
              <a:gd name="connsiteY36-1712" fmla="*/ 1225458 h 4705764"/>
              <a:gd name="connsiteX37-1713" fmla="*/ 983019 w 1825371"/>
              <a:gd name="connsiteY37-1714" fmla="*/ 1189902 h 4705764"/>
              <a:gd name="connsiteX38-1715" fmla="*/ 1016158 w 1825371"/>
              <a:gd name="connsiteY38-1716" fmla="*/ 1097041 h 4705764"/>
              <a:gd name="connsiteX39-1717" fmla="*/ 1055513 w 1825371"/>
              <a:gd name="connsiteY39-1718" fmla="*/ 1078055 h 4705764"/>
              <a:gd name="connsiteX40-1719" fmla="*/ 1097628 w 1825371"/>
              <a:gd name="connsiteY40-1720" fmla="*/ 1104290 h 4705764"/>
              <a:gd name="connsiteX41-1721" fmla="*/ 1115579 w 1825371"/>
              <a:gd name="connsiteY41-1722" fmla="*/ 1107743 h 4705764"/>
              <a:gd name="connsiteX42-1723" fmla="*/ 1177026 w 1825371"/>
              <a:gd name="connsiteY42-1724" fmla="*/ 1087375 h 4705764"/>
              <a:gd name="connsiteX43-1725" fmla="*/ 1179787 w 1825371"/>
              <a:gd name="connsiteY43-1726" fmla="*/ 1073913 h 4705764"/>
              <a:gd name="connsiteX44-1727" fmla="*/ 1135255 w 1825371"/>
              <a:gd name="connsiteY44-1728" fmla="*/ 1041117 h 4705764"/>
              <a:gd name="connsiteX45-1729" fmla="*/ 939868 w 1825371"/>
              <a:gd name="connsiteY45-1730" fmla="*/ 883702 h 4705764"/>
              <a:gd name="connsiteX46-1731" fmla="*/ 549783 w 1825371"/>
              <a:gd name="connsiteY46-1732" fmla="*/ 496379 h 4705764"/>
              <a:gd name="connsiteX47-1733" fmla="*/ 40947 w 1825371"/>
              <a:gd name="connsiteY47-1734" fmla="*/ 48990 h 4705764"/>
              <a:gd name="connsiteX48-1735" fmla="*/ 5735 w 1825371"/>
              <a:gd name="connsiteY48-1736" fmla="*/ 17231 h 4705764"/>
              <a:gd name="connsiteX49-1737" fmla="*/ 902 w 1825371"/>
              <a:gd name="connsiteY49-1738" fmla="*/ 4114 h 4705764"/>
              <a:gd name="connsiteX50-1739" fmla="*/ 15747 w 1825371"/>
              <a:gd name="connsiteY50-1740" fmla="*/ 1352 h 47057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4" name="Freeform: Shape 3"/>
          <p:cNvSpPr/>
          <p:nvPr userDrawn="1"/>
        </p:nvSpPr>
        <p:spPr>
          <a:xfrm>
            <a:off x="67749" y="4642338"/>
            <a:ext cx="874123" cy="2253468"/>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1" fmla="*/ 15747 w 1825371"/>
              <a:gd name="connsiteY0-2" fmla="*/ 1352 h 4705763"/>
              <a:gd name="connsiteX1-3" fmla="*/ 83062 w 1825371"/>
              <a:gd name="connsiteY1-4" fmla="*/ 34837 h 4705763"/>
              <a:gd name="connsiteX2-5" fmla="*/ 961270 w 1825371"/>
              <a:gd name="connsiteY2-6" fmla="*/ 755975 h 4705763"/>
              <a:gd name="connsiteX3-7" fmla="*/ 1239162 w 1825371"/>
              <a:gd name="connsiteY3-8" fmla="*/ 1001764 h 4705763"/>
              <a:gd name="connsiteX4-9" fmla="*/ 1276445 w 1825371"/>
              <a:gd name="connsiteY4-10" fmla="*/ 1025928 h 4705763"/>
              <a:gd name="connsiteX5-11" fmla="*/ 1316489 w 1825371"/>
              <a:gd name="connsiteY5-12" fmla="*/ 1009704 h 4705763"/>
              <a:gd name="connsiteX6-13" fmla="*/ 1345141 w 1825371"/>
              <a:gd name="connsiteY6-14" fmla="*/ 948602 h 4705763"/>
              <a:gd name="connsiteX7-15" fmla="*/ 1407624 w 1825371"/>
              <a:gd name="connsiteY7-16" fmla="*/ 869894 h 4705763"/>
              <a:gd name="connsiteX8-17" fmla="*/ 1749379 w 1825371"/>
              <a:gd name="connsiteY8-18" fmla="*/ 590967 h 4705763"/>
              <a:gd name="connsiteX9-19" fmla="*/ 1808066 w 1825371"/>
              <a:gd name="connsiteY9-20" fmla="*/ 545399 h 4705763"/>
              <a:gd name="connsiteX10-21" fmla="*/ 1825326 w 1825371"/>
              <a:gd name="connsiteY10-22" fmla="*/ 554375 h 4705763"/>
              <a:gd name="connsiteX11-23" fmla="*/ 1811172 w 1825371"/>
              <a:gd name="connsiteY11-24" fmla="*/ 590277 h 4705763"/>
              <a:gd name="connsiteX12-25" fmla="*/ 1721073 w 1825371"/>
              <a:gd name="connsiteY12-26" fmla="*/ 698326 h 4705763"/>
              <a:gd name="connsiteX13-27" fmla="*/ 1385877 w 1825371"/>
              <a:gd name="connsiteY13-28" fmla="*/ 1068389 h 4705763"/>
              <a:gd name="connsiteX14-29" fmla="*/ 1376211 w 1825371"/>
              <a:gd name="connsiteY14-30" fmla="*/ 1098421 h 4705763"/>
              <a:gd name="connsiteX15-31" fmla="*/ 1361366 w 1825371"/>
              <a:gd name="connsiteY15-32" fmla="*/ 1135359 h 4705763"/>
              <a:gd name="connsiteX16-33" fmla="*/ 1355153 w 1825371"/>
              <a:gd name="connsiteY16-34" fmla="*/ 1169879 h 4705763"/>
              <a:gd name="connsiteX17-35" fmla="*/ 1409696 w 1825371"/>
              <a:gd name="connsiteY17-36" fmla="*/ 1384253 h 4705763"/>
              <a:gd name="connsiteX18-37" fmla="*/ 1524994 w 1825371"/>
              <a:gd name="connsiteY18-38" fmla="*/ 1739817 h 4705763"/>
              <a:gd name="connsiteX19-39" fmla="*/ 1659971 w 1825371"/>
              <a:gd name="connsiteY19-40" fmla="*/ 2199288 h 4705763"/>
              <a:gd name="connsiteX20-41" fmla="*/ 1782864 w 1825371"/>
              <a:gd name="connsiteY20-42" fmla="*/ 2697077 h 4705763"/>
              <a:gd name="connsiteX21-43" fmla="*/ 1794257 w 1825371"/>
              <a:gd name="connsiteY21-44" fmla="*/ 2767845 h 4705763"/>
              <a:gd name="connsiteX22-45" fmla="*/ 1791840 w 1825371"/>
              <a:gd name="connsiteY22-46" fmla="*/ 2778202 h 4705763"/>
              <a:gd name="connsiteX23-47" fmla="*/ 1784245 w 1825371"/>
              <a:gd name="connsiteY23-48" fmla="*/ 2770607 h 4705763"/>
              <a:gd name="connsiteX24-49" fmla="*/ 1746617 w 1825371"/>
              <a:gd name="connsiteY24-50" fmla="*/ 2660831 h 4705763"/>
              <a:gd name="connsiteX25-51" fmla="*/ 1513602 w 1825371"/>
              <a:gd name="connsiteY25-52" fmla="*/ 1875484 h 4705763"/>
              <a:gd name="connsiteX26-53" fmla="*/ 1297158 w 1825371"/>
              <a:gd name="connsiteY26-54" fmla="*/ 1267919 h 4705763"/>
              <a:gd name="connsiteX27-55" fmla="*/ 1275064 w 1825371"/>
              <a:gd name="connsiteY27-56" fmla="*/ 1217173 h 4705763"/>
              <a:gd name="connsiteX28-57" fmla="*/ 1248483 w 1825371"/>
              <a:gd name="connsiteY28-58" fmla="*/ 1193353 h 4705763"/>
              <a:gd name="connsiteX29-59" fmla="*/ 1232949 w 1825371"/>
              <a:gd name="connsiteY29-60" fmla="*/ 1222351 h 4705763"/>
              <a:gd name="connsiteX30-61" fmla="*/ 1230877 w 1825371"/>
              <a:gd name="connsiteY30-62" fmla="*/ 1283108 h 4705763"/>
              <a:gd name="connsiteX31-63" fmla="*/ 1243305 w 1825371"/>
              <a:gd name="connsiteY31-64" fmla="*/ 1522336 h 4705763"/>
              <a:gd name="connsiteX32-65" fmla="*/ 1261256 w 1825371"/>
              <a:gd name="connsiteY32-66" fmla="*/ 1854772 h 4705763"/>
              <a:gd name="connsiteX33-67" fmla="*/ 1272647 w 1825371"/>
              <a:gd name="connsiteY33-68" fmla="*/ 2086061 h 4705763"/>
              <a:gd name="connsiteX34-69" fmla="*/ 1288528 w 1825371"/>
              <a:gd name="connsiteY34-70" fmla="*/ 2674639 h 4705763"/>
              <a:gd name="connsiteX35-71" fmla="*/ 1297493 w 1825371"/>
              <a:gd name="connsiteY35-72" fmla="*/ 3047785 h 4705763"/>
              <a:gd name="connsiteX36-73" fmla="*/ 938419 w 1825371"/>
              <a:gd name="connsiteY36-74" fmla="*/ 4705763 h 4705763"/>
              <a:gd name="connsiteX37-75" fmla="*/ 1053441 w 1825371"/>
              <a:gd name="connsiteY37-76" fmla="*/ 2920082 h 4705763"/>
              <a:gd name="connsiteX38-77" fmla="*/ 1066213 w 1825371"/>
              <a:gd name="connsiteY38-78" fmla="*/ 2573839 h 4705763"/>
              <a:gd name="connsiteX39-79" fmla="*/ 1077951 w 1825371"/>
              <a:gd name="connsiteY39-80" fmla="*/ 2236916 h 4705763"/>
              <a:gd name="connsiteX40-81" fmla="*/ 1093485 w 1825371"/>
              <a:gd name="connsiteY40-82" fmla="*/ 1882733 h 4705763"/>
              <a:gd name="connsiteX41-83" fmla="*/ 1107983 w 1825371"/>
              <a:gd name="connsiteY41-84" fmla="*/ 1608293 h 4705763"/>
              <a:gd name="connsiteX42-85" fmla="*/ 1125245 w 1825371"/>
              <a:gd name="connsiteY42-86" fmla="*/ 1293464 h 4705763"/>
              <a:gd name="connsiteX43-87" fmla="*/ 1096247 w 1825371"/>
              <a:gd name="connsiteY43-88" fmla="*/ 1270681 h 4705763"/>
              <a:gd name="connsiteX44-89" fmla="*/ 984400 w 1825371"/>
              <a:gd name="connsiteY44-90" fmla="*/ 1242374 h 4705763"/>
              <a:gd name="connsiteX45-91" fmla="*/ 977149 w 1825371"/>
              <a:gd name="connsiteY45-92" fmla="*/ 1225458 h 4705763"/>
              <a:gd name="connsiteX46-93" fmla="*/ 983019 w 1825371"/>
              <a:gd name="connsiteY46-94" fmla="*/ 1189902 h 4705763"/>
              <a:gd name="connsiteX47-95" fmla="*/ 1016158 w 1825371"/>
              <a:gd name="connsiteY47-96" fmla="*/ 1097041 h 4705763"/>
              <a:gd name="connsiteX48-97" fmla="*/ 1055513 w 1825371"/>
              <a:gd name="connsiteY48-98" fmla="*/ 1078055 h 4705763"/>
              <a:gd name="connsiteX49-99" fmla="*/ 1097628 w 1825371"/>
              <a:gd name="connsiteY49-100" fmla="*/ 1104290 h 4705763"/>
              <a:gd name="connsiteX50-101" fmla="*/ 1115579 w 1825371"/>
              <a:gd name="connsiteY50-102" fmla="*/ 1107743 h 4705763"/>
              <a:gd name="connsiteX51-103" fmla="*/ 1177026 w 1825371"/>
              <a:gd name="connsiteY51-104" fmla="*/ 1087375 h 4705763"/>
              <a:gd name="connsiteX52-105" fmla="*/ 1179787 w 1825371"/>
              <a:gd name="connsiteY52-106" fmla="*/ 1073913 h 4705763"/>
              <a:gd name="connsiteX53-107" fmla="*/ 1135255 w 1825371"/>
              <a:gd name="connsiteY53-108" fmla="*/ 1041117 h 4705763"/>
              <a:gd name="connsiteX54-109" fmla="*/ 939868 w 1825371"/>
              <a:gd name="connsiteY54-110" fmla="*/ 883702 h 4705763"/>
              <a:gd name="connsiteX55-111" fmla="*/ 549783 w 1825371"/>
              <a:gd name="connsiteY55-112" fmla="*/ 496379 h 4705763"/>
              <a:gd name="connsiteX56-113" fmla="*/ 40947 w 1825371"/>
              <a:gd name="connsiteY56-114" fmla="*/ 48990 h 4705763"/>
              <a:gd name="connsiteX57-115" fmla="*/ 5735 w 1825371"/>
              <a:gd name="connsiteY57-116" fmla="*/ 17231 h 4705763"/>
              <a:gd name="connsiteX58-117" fmla="*/ 902 w 1825371"/>
              <a:gd name="connsiteY58-118" fmla="*/ 4114 h 4705763"/>
              <a:gd name="connsiteX59-119" fmla="*/ 15747 w 1825371"/>
              <a:gd name="connsiteY59-120" fmla="*/ 1352 h 4705763"/>
              <a:gd name="connsiteX0-121" fmla="*/ 15747 w 1825371"/>
              <a:gd name="connsiteY0-122" fmla="*/ 1352 h 4705763"/>
              <a:gd name="connsiteX1-123" fmla="*/ 83062 w 1825371"/>
              <a:gd name="connsiteY1-124" fmla="*/ 34837 h 4705763"/>
              <a:gd name="connsiteX2-125" fmla="*/ 961270 w 1825371"/>
              <a:gd name="connsiteY2-126" fmla="*/ 755975 h 4705763"/>
              <a:gd name="connsiteX3-127" fmla="*/ 1239162 w 1825371"/>
              <a:gd name="connsiteY3-128" fmla="*/ 1001764 h 4705763"/>
              <a:gd name="connsiteX4-129" fmla="*/ 1276445 w 1825371"/>
              <a:gd name="connsiteY4-130" fmla="*/ 1025928 h 4705763"/>
              <a:gd name="connsiteX5-131" fmla="*/ 1316489 w 1825371"/>
              <a:gd name="connsiteY5-132" fmla="*/ 1009704 h 4705763"/>
              <a:gd name="connsiteX6-133" fmla="*/ 1345141 w 1825371"/>
              <a:gd name="connsiteY6-134" fmla="*/ 948602 h 4705763"/>
              <a:gd name="connsiteX7-135" fmla="*/ 1407624 w 1825371"/>
              <a:gd name="connsiteY7-136" fmla="*/ 869894 h 4705763"/>
              <a:gd name="connsiteX8-137" fmla="*/ 1749379 w 1825371"/>
              <a:gd name="connsiteY8-138" fmla="*/ 590967 h 4705763"/>
              <a:gd name="connsiteX9-139" fmla="*/ 1808066 w 1825371"/>
              <a:gd name="connsiteY9-140" fmla="*/ 545399 h 4705763"/>
              <a:gd name="connsiteX10-141" fmla="*/ 1825326 w 1825371"/>
              <a:gd name="connsiteY10-142" fmla="*/ 554375 h 4705763"/>
              <a:gd name="connsiteX11-143" fmla="*/ 1811172 w 1825371"/>
              <a:gd name="connsiteY11-144" fmla="*/ 590277 h 4705763"/>
              <a:gd name="connsiteX12-145" fmla="*/ 1721073 w 1825371"/>
              <a:gd name="connsiteY12-146" fmla="*/ 698326 h 4705763"/>
              <a:gd name="connsiteX13-147" fmla="*/ 1385877 w 1825371"/>
              <a:gd name="connsiteY13-148" fmla="*/ 1068389 h 4705763"/>
              <a:gd name="connsiteX14-149" fmla="*/ 1376211 w 1825371"/>
              <a:gd name="connsiteY14-150" fmla="*/ 1098421 h 4705763"/>
              <a:gd name="connsiteX15-151" fmla="*/ 1361366 w 1825371"/>
              <a:gd name="connsiteY15-152" fmla="*/ 1135359 h 4705763"/>
              <a:gd name="connsiteX16-153" fmla="*/ 1355153 w 1825371"/>
              <a:gd name="connsiteY16-154" fmla="*/ 1169879 h 4705763"/>
              <a:gd name="connsiteX17-155" fmla="*/ 1409696 w 1825371"/>
              <a:gd name="connsiteY17-156" fmla="*/ 1384253 h 4705763"/>
              <a:gd name="connsiteX18-157" fmla="*/ 1524994 w 1825371"/>
              <a:gd name="connsiteY18-158" fmla="*/ 1739817 h 4705763"/>
              <a:gd name="connsiteX19-159" fmla="*/ 1659971 w 1825371"/>
              <a:gd name="connsiteY19-160" fmla="*/ 2199288 h 4705763"/>
              <a:gd name="connsiteX20-161" fmla="*/ 1782864 w 1825371"/>
              <a:gd name="connsiteY20-162" fmla="*/ 2697077 h 4705763"/>
              <a:gd name="connsiteX21-163" fmla="*/ 1794257 w 1825371"/>
              <a:gd name="connsiteY21-164" fmla="*/ 2767845 h 4705763"/>
              <a:gd name="connsiteX22-165" fmla="*/ 1791840 w 1825371"/>
              <a:gd name="connsiteY22-166" fmla="*/ 2778202 h 4705763"/>
              <a:gd name="connsiteX23-167" fmla="*/ 1784245 w 1825371"/>
              <a:gd name="connsiteY23-168" fmla="*/ 2770607 h 4705763"/>
              <a:gd name="connsiteX24-169" fmla="*/ 1746617 w 1825371"/>
              <a:gd name="connsiteY24-170" fmla="*/ 2660831 h 4705763"/>
              <a:gd name="connsiteX25-171" fmla="*/ 1513602 w 1825371"/>
              <a:gd name="connsiteY25-172" fmla="*/ 1875484 h 4705763"/>
              <a:gd name="connsiteX26-173" fmla="*/ 1297158 w 1825371"/>
              <a:gd name="connsiteY26-174" fmla="*/ 1267919 h 4705763"/>
              <a:gd name="connsiteX27-175" fmla="*/ 1275064 w 1825371"/>
              <a:gd name="connsiteY27-176" fmla="*/ 1217173 h 4705763"/>
              <a:gd name="connsiteX28-177" fmla="*/ 1248483 w 1825371"/>
              <a:gd name="connsiteY28-178" fmla="*/ 1193353 h 4705763"/>
              <a:gd name="connsiteX29-179" fmla="*/ 1232949 w 1825371"/>
              <a:gd name="connsiteY29-180" fmla="*/ 1222351 h 4705763"/>
              <a:gd name="connsiteX30-181" fmla="*/ 1230877 w 1825371"/>
              <a:gd name="connsiteY30-182" fmla="*/ 1283108 h 4705763"/>
              <a:gd name="connsiteX31-183" fmla="*/ 1243305 w 1825371"/>
              <a:gd name="connsiteY31-184" fmla="*/ 1522336 h 4705763"/>
              <a:gd name="connsiteX32-185" fmla="*/ 1261256 w 1825371"/>
              <a:gd name="connsiteY32-186" fmla="*/ 1854772 h 4705763"/>
              <a:gd name="connsiteX33-187" fmla="*/ 1272647 w 1825371"/>
              <a:gd name="connsiteY33-188" fmla="*/ 2086061 h 4705763"/>
              <a:gd name="connsiteX34-189" fmla="*/ 1288528 w 1825371"/>
              <a:gd name="connsiteY34-190" fmla="*/ 2674639 h 4705763"/>
              <a:gd name="connsiteX35-191" fmla="*/ 1297493 w 1825371"/>
              <a:gd name="connsiteY35-192" fmla="*/ 4685667 h 4705763"/>
              <a:gd name="connsiteX36-193" fmla="*/ 938419 w 1825371"/>
              <a:gd name="connsiteY36-194" fmla="*/ 4705763 h 4705763"/>
              <a:gd name="connsiteX37-195" fmla="*/ 1053441 w 1825371"/>
              <a:gd name="connsiteY37-196" fmla="*/ 2920082 h 4705763"/>
              <a:gd name="connsiteX38-197" fmla="*/ 1066213 w 1825371"/>
              <a:gd name="connsiteY38-198" fmla="*/ 2573839 h 4705763"/>
              <a:gd name="connsiteX39-199" fmla="*/ 1077951 w 1825371"/>
              <a:gd name="connsiteY39-200" fmla="*/ 2236916 h 4705763"/>
              <a:gd name="connsiteX40-201" fmla="*/ 1093485 w 1825371"/>
              <a:gd name="connsiteY40-202" fmla="*/ 1882733 h 4705763"/>
              <a:gd name="connsiteX41-203" fmla="*/ 1107983 w 1825371"/>
              <a:gd name="connsiteY41-204" fmla="*/ 1608293 h 4705763"/>
              <a:gd name="connsiteX42-205" fmla="*/ 1125245 w 1825371"/>
              <a:gd name="connsiteY42-206" fmla="*/ 1293464 h 4705763"/>
              <a:gd name="connsiteX43-207" fmla="*/ 1096247 w 1825371"/>
              <a:gd name="connsiteY43-208" fmla="*/ 1270681 h 4705763"/>
              <a:gd name="connsiteX44-209" fmla="*/ 984400 w 1825371"/>
              <a:gd name="connsiteY44-210" fmla="*/ 1242374 h 4705763"/>
              <a:gd name="connsiteX45-211" fmla="*/ 977149 w 1825371"/>
              <a:gd name="connsiteY45-212" fmla="*/ 1225458 h 4705763"/>
              <a:gd name="connsiteX46-213" fmla="*/ 983019 w 1825371"/>
              <a:gd name="connsiteY46-214" fmla="*/ 1189902 h 4705763"/>
              <a:gd name="connsiteX47-215" fmla="*/ 1016158 w 1825371"/>
              <a:gd name="connsiteY47-216" fmla="*/ 1097041 h 4705763"/>
              <a:gd name="connsiteX48-217" fmla="*/ 1055513 w 1825371"/>
              <a:gd name="connsiteY48-218" fmla="*/ 1078055 h 4705763"/>
              <a:gd name="connsiteX49-219" fmla="*/ 1097628 w 1825371"/>
              <a:gd name="connsiteY49-220" fmla="*/ 1104290 h 4705763"/>
              <a:gd name="connsiteX50-221" fmla="*/ 1115579 w 1825371"/>
              <a:gd name="connsiteY50-222" fmla="*/ 1107743 h 4705763"/>
              <a:gd name="connsiteX51-223" fmla="*/ 1177026 w 1825371"/>
              <a:gd name="connsiteY51-224" fmla="*/ 1087375 h 4705763"/>
              <a:gd name="connsiteX52-225" fmla="*/ 1179787 w 1825371"/>
              <a:gd name="connsiteY52-226" fmla="*/ 1073913 h 4705763"/>
              <a:gd name="connsiteX53-227" fmla="*/ 1135255 w 1825371"/>
              <a:gd name="connsiteY53-228" fmla="*/ 1041117 h 4705763"/>
              <a:gd name="connsiteX54-229" fmla="*/ 939868 w 1825371"/>
              <a:gd name="connsiteY54-230" fmla="*/ 883702 h 4705763"/>
              <a:gd name="connsiteX55-231" fmla="*/ 549783 w 1825371"/>
              <a:gd name="connsiteY55-232" fmla="*/ 496379 h 4705763"/>
              <a:gd name="connsiteX56-233" fmla="*/ 40947 w 1825371"/>
              <a:gd name="connsiteY56-234" fmla="*/ 48990 h 4705763"/>
              <a:gd name="connsiteX57-235" fmla="*/ 5735 w 1825371"/>
              <a:gd name="connsiteY57-236" fmla="*/ 17231 h 4705763"/>
              <a:gd name="connsiteX58-237" fmla="*/ 902 w 1825371"/>
              <a:gd name="connsiteY58-238" fmla="*/ 4114 h 4705763"/>
              <a:gd name="connsiteX59-239" fmla="*/ 15747 w 1825371"/>
              <a:gd name="connsiteY59-240" fmla="*/ 1352 h 4705763"/>
              <a:gd name="connsiteX0-241" fmla="*/ 15747 w 1825371"/>
              <a:gd name="connsiteY0-242" fmla="*/ 1352 h 4705763"/>
              <a:gd name="connsiteX1-243" fmla="*/ 83062 w 1825371"/>
              <a:gd name="connsiteY1-244" fmla="*/ 34837 h 4705763"/>
              <a:gd name="connsiteX2-245" fmla="*/ 961270 w 1825371"/>
              <a:gd name="connsiteY2-246" fmla="*/ 755975 h 4705763"/>
              <a:gd name="connsiteX3-247" fmla="*/ 1239162 w 1825371"/>
              <a:gd name="connsiteY3-248" fmla="*/ 1001764 h 4705763"/>
              <a:gd name="connsiteX4-249" fmla="*/ 1276445 w 1825371"/>
              <a:gd name="connsiteY4-250" fmla="*/ 1025928 h 4705763"/>
              <a:gd name="connsiteX5-251" fmla="*/ 1316489 w 1825371"/>
              <a:gd name="connsiteY5-252" fmla="*/ 1009704 h 4705763"/>
              <a:gd name="connsiteX6-253" fmla="*/ 1345141 w 1825371"/>
              <a:gd name="connsiteY6-254" fmla="*/ 948602 h 4705763"/>
              <a:gd name="connsiteX7-255" fmla="*/ 1407624 w 1825371"/>
              <a:gd name="connsiteY7-256" fmla="*/ 869894 h 4705763"/>
              <a:gd name="connsiteX8-257" fmla="*/ 1749379 w 1825371"/>
              <a:gd name="connsiteY8-258" fmla="*/ 590967 h 4705763"/>
              <a:gd name="connsiteX9-259" fmla="*/ 1808066 w 1825371"/>
              <a:gd name="connsiteY9-260" fmla="*/ 545399 h 4705763"/>
              <a:gd name="connsiteX10-261" fmla="*/ 1825326 w 1825371"/>
              <a:gd name="connsiteY10-262" fmla="*/ 554375 h 4705763"/>
              <a:gd name="connsiteX11-263" fmla="*/ 1811172 w 1825371"/>
              <a:gd name="connsiteY11-264" fmla="*/ 590277 h 4705763"/>
              <a:gd name="connsiteX12-265" fmla="*/ 1721073 w 1825371"/>
              <a:gd name="connsiteY12-266" fmla="*/ 698326 h 4705763"/>
              <a:gd name="connsiteX13-267" fmla="*/ 1385877 w 1825371"/>
              <a:gd name="connsiteY13-268" fmla="*/ 1068389 h 4705763"/>
              <a:gd name="connsiteX14-269" fmla="*/ 1376211 w 1825371"/>
              <a:gd name="connsiteY14-270" fmla="*/ 1098421 h 4705763"/>
              <a:gd name="connsiteX15-271" fmla="*/ 1361366 w 1825371"/>
              <a:gd name="connsiteY15-272" fmla="*/ 1135359 h 4705763"/>
              <a:gd name="connsiteX16-273" fmla="*/ 1355153 w 1825371"/>
              <a:gd name="connsiteY16-274" fmla="*/ 1169879 h 4705763"/>
              <a:gd name="connsiteX17-275" fmla="*/ 1409696 w 1825371"/>
              <a:gd name="connsiteY17-276" fmla="*/ 1384253 h 4705763"/>
              <a:gd name="connsiteX18-277" fmla="*/ 1524994 w 1825371"/>
              <a:gd name="connsiteY18-278" fmla="*/ 1739817 h 4705763"/>
              <a:gd name="connsiteX19-279" fmla="*/ 1659971 w 1825371"/>
              <a:gd name="connsiteY19-280" fmla="*/ 2199288 h 4705763"/>
              <a:gd name="connsiteX20-281" fmla="*/ 1782864 w 1825371"/>
              <a:gd name="connsiteY20-282" fmla="*/ 2697077 h 4705763"/>
              <a:gd name="connsiteX21-283" fmla="*/ 1794257 w 1825371"/>
              <a:gd name="connsiteY21-284" fmla="*/ 2767845 h 4705763"/>
              <a:gd name="connsiteX22-285" fmla="*/ 1791840 w 1825371"/>
              <a:gd name="connsiteY22-286" fmla="*/ 2778202 h 4705763"/>
              <a:gd name="connsiteX23-287" fmla="*/ 1784245 w 1825371"/>
              <a:gd name="connsiteY23-288" fmla="*/ 2770607 h 4705763"/>
              <a:gd name="connsiteX24-289" fmla="*/ 1746617 w 1825371"/>
              <a:gd name="connsiteY24-290" fmla="*/ 2660831 h 4705763"/>
              <a:gd name="connsiteX25-291" fmla="*/ 1513602 w 1825371"/>
              <a:gd name="connsiteY25-292" fmla="*/ 1875484 h 4705763"/>
              <a:gd name="connsiteX26-293" fmla="*/ 1297158 w 1825371"/>
              <a:gd name="connsiteY26-294" fmla="*/ 1267919 h 4705763"/>
              <a:gd name="connsiteX27-295" fmla="*/ 1275064 w 1825371"/>
              <a:gd name="connsiteY27-296" fmla="*/ 1217173 h 4705763"/>
              <a:gd name="connsiteX28-297" fmla="*/ 1248483 w 1825371"/>
              <a:gd name="connsiteY28-298" fmla="*/ 1193353 h 4705763"/>
              <a:gd name="connsiteX29-299" fmla="*/ 1232949 w 1825371"/>
              <a:gd name="connsiteY29-300" fmla="*/ 1222351 h 4705763"/>
              <a:gd name="connsiteX30-301" fmla="*/ 1230877 w 1825371"/>
              <a:gd name="connsiteY30-302" fmla="*/ 1283108 h 4705763"/>
              <a:gd name="connsiteX31-303" fmla="*/ 1243305 w 1825371"/>
              <a:gd name="connsiteY31-304" fmla="*/ 1522336 h 4705763"/>
              <a:gd name="connsiteX32-305" fmla="*/ 1261256 w 1825371"/>
              <a:gd name="connsiteY32-306" fmla="*/ 1854772 h 4705763"/>
              <a:gd name="connsiteX33-307" fmla="*/ 1272647 w 1825371"/>
              <a:gd name="connsiteY33-308" fmla="*/ 2086061 h 4705763"/>
              <a:gd name="connsiteX34-309" fmla="*/ 1297493 w 1825371"/>
              <a:gd name="connsiteY34-310" fmla="*/ 4685667 h 4705763"/>
              <a:gd name="connsiteX35-311" fmla="*/ 938419 w 1825371"/>
              <a:gd name="connsiteY35-312" fmla="*/ 4705763 h 4705763"/>
              <a:gd name="connsiteX36-313" fmla="*/ 1053441 w 1825371"/>
              <a:gd name="connsiteY36-314" fmla="*/ 2920082 h 4705763"/>
              <a:gd name="connsiteX37-315" fmla="*/ 1066213 w 1825371"/>
              <a:gd name="connsiteY37-316" fmla="*/ 2573839 h 4705763"/>
              <a:gd name="connsiteX38-317" fmla="*/ 1077951 w 1825371"/>
              <a:gd name="connsiteY38-318" fmla="*/ 2236916 h 4705763"/>
              <a:gd name="connsiteX39-319" fmla="*/ 1093485 w 1825371"/>
              <a:gd name="connsiteY39-320" fmla="*/ 1882733 h 4705763"/>
              <a:gd name="connsiteX40-321" fmla="*/ 1107983 w 1825371"/>
              <a:gd name="connsiteY40-322" fmla="*/ 1608293 h 4705763"/>
              <a:gd name="connsiteX41-323" fmla="*/ 1125245 w 1825371"/>
              <a:gd name="connsiteY41-324" fmla="*/ 1293464 h 4705763"/>
              <a:gd name="connsiteX42-325" fmla="*/ 1096247 w 1825371"/>
              <a:gd name="connsiteY42-326" fmla="*/ 1270681 h 4705763"/>
              <a:gd name="connsiteX43-327" fmla="*/ 984400 w 1825371"/>
              <a:gd name="connsiteY43-328" fmla="*/ 1242374 h 4705763"/>
              <a:gd name="connsiteX44-329" fmla="*/ 977149 w 1825371"/>
              <a:gd name="connsiteY44-330" fmla="*/ 1225458 h 4705763"/>
              <a:gd name="connsiteX45-331" fmla="*/ 983019 w 1825371"/>
              <a:gd name="connsiteY45-332" fmla="*/ 1189902 h 4705763"/>
              <a:gd name="connsiteX46-333" fmla="*/ 1016158 w 1825371"/>
              <a:gd name="connsiteY46-334" fmla="*/ 1097041 h 4705763"/>
              <a:gd name="connsiteX47-335" fmla="*/ 1055513 w 1825371"/>
              <a:gd name="connsiteY47-336" fmla="*/ 1078055 h 4705763"/>
              <a:gd name="connsiteX48-337" fmla="*/ 1097628 w 1825371"/>
              <a:gd name="connsiteY48-338" fmla="*/ 1104290 h 4705763"/>
              <a:gd name="connsiteX49-339" fmla="*/ 1115579 w 1825371"/>
              <a:gd name="connsiteY49-340" fmla="*/ 1107743 h 4705763"/>
              <a:gd name="connsiteX50-341" fmla="*/ 1177026 w 1825371"/>
              <a:gd name="connsiteY50-342" fmla="*/ 1087375 h 4705763"/>
              <a:gd name="connsiteX51-343" fmla="*/ 1179787 w 1825371"/>
              <a:gd name="connsiteY51-344" fmla="*/ 1073913 h 4705763"/>
              <a:gd name="connsiteX52-345" fmla="*/ 1135255 w 1825371"/>
              <a:gd name="connsiteY52-346" fmla="*/ 1041117 h 4705763"/>
              <a:gd name="connsiteX53-347" fmla="*/ 939868 w 1825371"/>
              <a:gd name="connsiteY53-348" fmla="*/ 883702 h 4705763"/>
              <a:gd name="connsiteX54-349" fmla="*/ 549783 w 1825371"/>
              <a:gd name="connsiteY54-350" fmla="*/ 496379 h 4705763"/>
              <a:gd name="connsiteX55-351" fmla="*/ 40947 w 1825371"/>
              <a:gd name="connsiteY55-352" fmla="*/ 48990 h 4705763"/>
              <a:gd name="connsiteX56-353" fmla="*/ 5735 w 1825371"/>
              <a:gd name="connsiteY56-354" fmla="*/ 17231 h 4705763"/>
              <a:gd name="connsiteX57-355" fmla="*/ 902 w 1825371"/>
              <a:gd name="connsiteY57-356" fmla="*/ 4114 h 4705763"/>
              <a:gd name="connsiteX58-357" fmla="*/ 15747 w 1825371"/>
              <a:gd name="connsiteY58-358" fmla="*/ 1352 h 4705763"/>
              <a:gd name="connsiteX0-359" fmla="*/ 15747 w 1825371"/>
              <a:gd name="connsiteY0-360" fmla="*/ 1352 h 4705763"/>
              <a:gd name="connsiteX1-361" fmla="*/ 83062 w 1825371"/>
              <a:gd name="connsiteY1-362" fmla="*/ 34837 h 4705763"/>
              <a:gd name="connsiteX2-363" fmla="*/ 961270 w 1825371"/>
              <a:gd name="connsiteY2-364" fmla="*/ 755975 h 4705763"/>
              <a:gd name="connsiteX3-365" fmla="*/ 1239162 w 1825371"/>
              <a:gd name="connsiteY3-366" fmla="*/ 1001764 h 4705763"/>
              <a:gd name="connsiteX4-367" fmla="*/ 1276445 w 1825371"/>
              <a:gd name="connsiteY4-368" fmla="*/ 1025928 h 4705763"/>
              <a:gd name="connsiteX5-369" fmla="*/ 1316489 w 1825371"/>
              <a:gd name="connsiteY5-370" fmla="*/ 1009704 h 4705763"/>
              <a:gd name="connsiteX6-371" fmla="*/ 1345141 w 1825371"/>
              <a:gd name="connsiteY6-372" fmla="*/ 948602 h 4705763"/>
              <a:gd name="connsiteX7-373" fmla="*/ 1407624 w 1825371"/>
              <a:gd name="connsiteY7-374" fmla="*/ 869894 h 4705763"/>
              <a:gd name="connsiteX8-375" fmla="*/ 1749379 w 1825371"/>
              <a:gd name="connsiteY8-376" fmla="*/ 590967 h 4705763"/>
              <a:gd name="connsiteX9-377" fmla="*/ 1808066 w 1825371"/>
              <a:gd name="connsiteY9-378" fmla="*/ 545399 h 4705763"/>
              <a:gd name="connsiteX10-379" fmla="*/ 1825326 w 1825371"/>
              <a:gd name="connsiteY10-380" fmla="*/ 554375 h 4705763"/>
              <a:gd name="connsiteX11-381" fmla="*/ 1811172 w 1825371"/>
              <a:gd name="connsiteY11-382" fmla="*/ 590277 h 4705763"/>
              <a:gd name="connsiteX12-383" fmla="*/ 1721073 w 1825371"/>
              <a:gd name="connsiteY12-384" fmla="*/ 698326 h 4705763"/>
              <a:gd name="connsiteX13-385" fmla="*/ 1385877 w 1825371"/>
              <a:gd name="connsiteY13-386" fmla="*/ 1068389 h 4705763"/>
              <a:gd name="connsiteX14-387" fmla="*/ 1376211 w 1825371"/>
              <a:gd name="connsiteY14-388" fmla="*/ 1098421 h 4705763"/>
              <a:gd name="connsiteX15-389" fmla="*/ 1361366 w 1825371"/>
              <a:gd name="connsiteY15-390" fmla="*/ 1135359 h 4705763"/>
              <a:gd name="connsiteX16-391" fmla="*/ 1355153 w 1825371"/>
              <a:gd name="connsiteY16-392" fmla="*/ 1169879 h 4705763"/>
              <a:gd name="connsiteX17-393" fmla="*/ 1409696 w 1825371"/>
              <a:gd name="connsiteY17-394" fmla="*/ 1384253 h 4705763"/>
              <a:gd name="connsiteX18-395" fmla="*/ 1524994 w 1825371"/>
              <a:gd name="connsiteY18-396" fmla="*/ 1739817 h 4705763"/>
              <a:gd name="connsiteX19-397" fmla="*/ 1659971 w 1825371"/>
              <a:gd name="connsiteY19-398" fmla="*/ 2199288 h 4705763"/>
              <a:gd name="connsiteX20-399" fmla="*/ 1782864 w 1825371"/>
              <a:gd name="connsiteY20-400" fmla="*/ 2697077 h 4705763"/>
              <a:gd name="connsiteX21-401" fmla="*/ 1794257 w 1825371"/>
              <a:gd name="connsiteY21-402" fmla="*/ 2767845 h 4705763"/>
              <a:gd name="connsiteX22-403" fmla="*/ 1791840 w 1825371"/>
              <a:gd name="connsiteY22-404" fmla="*/ 2778202 h 4705763"/>
              <a:gd name="connsiteX23-405" fmla="*/ 1784245 w 1825371"/>
              <a:gd name="connsiteY23-406" fmla="*/ 2770607 h 4705763"/>
              <a:gd name="connsiteX24-407" fmla="*/ 1746617 w 1825371"/>
              <a:gd name="connsiteY24-408" fmla="*/ 2660831 h 4705763"/>
              <a:gd name="connsiteX25-409" fmla="*/ 1513602 w 1825371"/>
              <a:gd name="connsiteY25-410" fmla="*/ 1875484 h 4705763"/>
              <a:gd name="connsiteX26-411" fmla="*/ 1297158 w 1825371"/>
              <a:gd name="connsiteY26-412" fmla="*/ 1267919 h 4705763"/>
              <a:gd name="connsiteX27-413" fmla="*/ 1275064 w 1825371"/>
              <a:gd name="connsiteY27-414" fmla="*/ 1217173 h 4705763"/>
              <a:gd name="connsiteX28-415" fmla="*/ 1248483 w 1825371"/>
              <a:gd name="connsiteY28-416" fmla="*/ 1193353 h 4705763"/>
              <a:gd name="connsiteX29-417" fmla="*/ 1232949 w 1825371"/>
              <a:gd name="connsiteY29-418" fmla="*/ 1222351 h 4705763"/>
              <a:gd name="connsiteX30-419" fmla="*/ 1230877 w 1825371"/>
              <a:gd name="connsiteY30-420" fmla="*/ 1283108 h 4705763"/>
              <a:gd name="connsiteX31-421" fmla="*/ 1243305 w 1825371"/>
              <a:gd name="connsiteY31-422" fmla="*/ 1522336 h 4705763"/>
              <a:gd name="connsiteX32-423" fmla="*/ 1261256 w 1825371"/>
              <a:gd name="connsiteY32-424" fmla="*/ 1854772 h 4705763"/>
              <a:gd name="connsiteX33-425" fmla="*/ 1297493 w 1825371"/>
              <a:gd name="connsiteY33-426" fmla="*/ 4685667 h 4705763"/>
              <a:gd name="connsiteX34-427" fmla="*/ 938419 w 1825371"/>
              <a:gd name="connsiteY34-428" fmla="*/ 4705763 h 4705763"/>
              <a:gd name="connsiteX35-429" fmla="*/ 1053441 w 1825371"/>
              <a:gd name="connsiteY35-430" fmla="*/ 2920082 h 4705763"/>
              <a:gd name="connsiteX36-431" fmla="*/ 1066213 w 1825371"/>
              <a:gd name="connsiteY36-432" fmla="*/ 2573839 h 4705763"/>
              <a:gd name="connsiteX37-433" fmla="*/ 1077951 w 1825371"/>
              <a:gd name="connsiteY37-434" fmla="*/ 2236916 h 4705763"/>
              <a:gd name="connsiteX38-435" fmla="*/ 1093485 w 1825371"/>
              <a:gd name="connsiteY38-436" fmla="*/ 1882733 h 4705763"/>
              <a:gd name="connsiteX39-437" fmla="*/ 1107983 w 1825371"/>
              <a:gd name="connsiteY39-438" fmla="*/ 1608293 h 4705763"/>
              <a:gd name="connsiteX40-439" fmla="*/ 1125245 w 1825371"/>
              <a:gd name="connsiteY40-440" fmla="*/ 1293464 h 4705763"/>
              <a:gd name="connsiteX41-441" fmla="*/ 1096247 w 1825371"/>
              <a:gd name="connsiteY41-442" fmla="*/ 1270681 h 4705763"/>
              <a:gd name="connsiteX42-443" fmla="*/ 984400 w 1825371"/>
              <a:gd name="connsiteY42-444" fmla="*/ 1242374 h 4705763"/>
              <a:gd name="connsiteX43-445" fmla="*/ 977149 w 1825371"/>
              <a:gd name="connsiteY43-446" fmla="*/ 1225458 h 4705763"/>
              <a:gd name="connsiteX44-447" fmla="*/ 983019 w 1825371"/>
              <a:gd name="connsiteY44-448" fmla="*/ 1189902 h 4705763"/>
              <a:gd name="connsiteX45-449" fmla="*/ 1016158 w 1825371"/>
              <a:gd name="connsiteY45-450" fmla="*/ 1097041 h 4705763"/>
              <a:gd name="connsiteX46-451" fmla="*/ 1055513 w 1825371"/>
              <a:gd name="connsiteY46-452" fmla="*/ 1078055 h 4705763"/>
              <a:gd name="connsiteX47-453" fmla="*/ 1097628 w 1825371"/>
              <a:gd name="connsiteY47-454" fmla="*/ 1104290 h 4705763"/>
              <a:gd name="connsiteX48-455" fmla="*/ 1115579 w 1825371"/>
              <a:gd name="connsiteY48-456" fmla="*/ 1107743 h 4705763"/>
              <a:gd name="connsiteX49-457" fmla="*/ 1177026 w 1825371"/>
              <a:gd name="connsiteY49-458" fmla="*/ 1087375 h 4705763"/>
              <a:gd name="connsiteX50-459" fmla="*/ 1179787 w 1825371"/>
              <a:gd name="connsiteY50-460" fmla="*/ 1073913 h 4705763"/>
              <a:gd name="connsiteX51-461" fmla="*/ 1135255 w 1825371"/>
              <a:gd name="connsiteY51-462" fmla="*/ 1041117 h 4705763"/>
              <a:gd name="connsiteX52-463" fmla="*/ 939868 w 1825371"/>
              <a:gd name="connsiteY52-464" fmla="*/ 883702 h 4705763"/>
              <a:gd name="connsiteX53-465" fmla="*/ 549783 w 1825371"/>
              <a:gd name="connsiteY53-466" fmla="*/ 496379 h 4705763"/>
              <a:gd name="connsiteX54-467" fmla="*/ 40947 w 1825371"/>
              <a:gd name="connsiteY54-468" fmla="*/ 48990 h 4705763"/>
              <a:gd name="connsiteX55-469" fmla="*/ 5735 w 1825371"/>
              <a:gd name="connsiteY55-470" fmla="*/ 17231 h 4705763"/>
              <a:gd name="connsiteX56-471" fmla="*/ 902 w 1825371"/>
              <a:gd name="connsiteY56-472" fmla="*/ 4114 h 4705763"/>
              <a:gd name="connsiteX57-473" fmla="*/ 15747 w 1825371"/>
              <a:gd name="connsiteY57-474" fmla="*/ 1352 h 4705763"/>
              <a:gd name="connsiteX0-475" fmla="*/ 15747 w 1825371"/>
              <a:gd name="connsiteY0-476" fmla="*/ 1352 h 4705763"/>
              <a:gd name="connsiteX1-477" fmla="*/ 83062 w 1825371"/>
              <a:gd name="connsiteY1-478" fmla="*/ 34837 h 4705763"/>
              <a:gd name="connsiteX2-479" fmla="*/ 961270 w 1825371"/>
              <a:gd name="connsiteY2-480" fmla="*/ 755975 h 4705763"/>
              <a:gd name="connsiteX3-481" fmla="*/ 1239162 w 1825371"/>
              <a:gd name="connsiteY3-482" fmla="*/ 1001764 h 4705763"/>
              <a:gd name="connsiteX4-483" fmla="*/ 1276445 w 1825371"/>
              <a:gd name="connsiteY4-484" fmla="*/ 1025928 h 4705763"/>
              <a:gd name="connsiteX5-485" fmla="*/ 1316489 w 1825371"/>
              <a:gd name="connsiteY5-486" fmla="*/ 1009704 h 4705763"/>
              <a:gd name="connsiteX6-487" fmla="*/ 1345141 w 1825371"/>
              <a:gd name="connsiteY6-488" fmla="*/ 948602 h 4705763"/>
              <a:gd name="connsiteX7-489" fmla="*/ 1407624 w 1825371"/>
              <a:gd name="connsiteY7-490" fmla="*/ 869894 h 4705763"/>
              <a:gd name="connsiteX8-491" fmla="*/ 1749379 w 1825371"/>
              <a:gd name="connsiteY8-492" fmla="*/ 590967 h 4705763"/>
              <a:gd name="connsiteX9-493" fmla="*/ 1808066 w 1825371"/>
              <a:gd name="connsiteY9-494" fmla="*/ 545399 h 4705763"/>
              <a:gd name="connsiteX10-495" fmla="*/ 1825326 w 1825371"/>
              <a:gd name="connsiteY10-496" fmla="*/ 554375 h 4705763"/>
              <a:gd name="connsiteX11-497" fmla="*/ 1811172 w 1825371"/>
              <a:gd name="connsiteY11-498" fmla="*/ 590277 h 4705763"/>
              <a:gd name="connsiteX12-499" fmla="*/ 1721073 w 1825371"/>
              <a:gd name="connsiteY12-500" fmla="*/ 698326 h 4705763"/>
              <a:gd name="connsiteX13-501" fmla="*/ 1385877 w 1825371"/>
              <a:gd name="connsiteY13-502" fmla="*/ 1068389 h 4705763"/>
              <a:gd name="connsiteX14-503" fmla="*/ 1376211 w 1825371"/>
              <a:gd name="connsiteY14-504" fmla="*/ 1098421 h 4705763"/>
              <a:gd name="connsiteX15-505" fmla="*/ 1361366 w 1825371"/>
              <a:gd name="connsiteY15-506" fmla="*/ 1135359 h 4705763"/>
              <a:gd name="connsiteX16-507" fmla="*/ 1355153 w 1825371"/>
              <a:gd name="connsiteY16-508" fmla="*/ 1169879 h 4705763"/>
              <a:gd name="connsiteX17-509" fmla="*/ 1409696 w 1825371"/>
              <a:gd name="connsiteY17-510" fmla="*/ 1384253 h 4705763"/>
              <a:gd name="connsiteX18-511" fmla="*/ 1524994 w 1825371"/>
              <a:gd name="connsiteY18-512" fmla="*/ 1739817 h 4705763"/>
              <a:gd name="connsiteX19-513" fmla="*/ 1659971 w 1825371"/>
              <a:gd name="connsiteY19-514" fmla="*/ 2199288 h 4705763"/>
              <a:gd name="connsiteX20-515" fmla="*/ 1782864 w 1825371"/>
              <a:gd name="connsiteY20-516" fmla="*/ 2697077 h 4705763"/>
              <a:gd name="connsiteX21-517" fmla="*/ 1794257 w 1825371"/>
              <a:gd name="connsiteY21-518" fmla="*/ 2767845 h 4705763"/>
              <a:gd name="connsiteX22-519" fmla="*/ 1791840 w 1825371"/>
              <a:gd name="connsiteY22-520" fmla="*/ 2778202 h 4705763"/>
              <a:gd name="connsiteX23-521" fmla="*/ 1784245 w 1825371"/>
              <a:gd name="connsiteY23-522" fmla="*/ 2770607 h 4705763"/>
              <a:gd name="connsiteX24-523" fmla="*/ 1746617 w 1825371"/>
              <a:gd name="connsiteY24-524" fmla="*/ 2660831 h 4705763"/>
              <a:gd name="connsiteX25-525" fmla="*/ 1513602 w 1825371"/>
              <a:gd name="connsiteY25-526" fmla="*/ 1875484 h 4705763"/>
              <a:gd name="connsiteX26-527" fmla="*/ 1297158 w 1825371"/>
              <a:gd name="connsiteY26-528" fmla="*/ 1267919 h 4705763"/>
              <a:gd name="connsiteX27-529" fmla="*/ 1275064 w 1825371"/>
              <a:gd name="connsiteY27-530" fmla="*/ 1217173 h 4705763"/>
              <a:gd name="connsiteX28-531" fmla="*/ 1248483 w 1825371"/>
              <a:gd name="connsiteY28-532" fmla="*/ 1193353 h 4705763"/>
              <a:gd name="connsiteX29-533" fmla="*/ 1232949 w 1825371"/>
              <a:gd name="connsiteY29-534" fmla="*/ 1222351 h 4705763"/>
              <a:gd name="connsiteX30-535" fmla="*/ 1230877 w 1825371"/>
              <a:gd name="connsiteY30-536" fmla="*/ 1283108 h 4705763"/>
              <a:gd name="connsiteX31-537" fmla="*/ 1243305 w 1825371"/>
              <a:gd name="connsiteY31-538" fmla="*/ 1522336 h 4705763"/>
              <a:gd name="connsiteX32-539" fmla="*/ 1297493 w 1825371"/>
              <a:gd name="connsiteY32-540" fmla="*/ 4685667 h 4705763"/>
              <a:gd name="connsiteX33-541" fmla="*/ 938419 w 1825371"/>
              <a:gd name="connsiteY33-542" fmla="*/ 4705763 h 4705763"/>
              <a:gd name="connsiteX34-543" fmla="*/ 1053441 w 1825371"/>
              <a:gd name="connsiteY34-544" fmla="*/ 2920082 h 4705763"/>
              <a:gd name="connsiteX35-545" fmla="*/ 1066213 w 1825371"/>
              <a:gd name="connsiteY35-546" fmla="*/ 2573839 h 4705763"/>
              <a:gd name="connsiteX36-547" fmla="*/ 1077951 w 1825371"/>
              <a:gd name="connsiteY36-548" fmla="*/ 2236916 h 4705763"/>
              <a:gd name="connsiteX37-549" fmla="*/ 1093485 w 1825371"/>
              <a:gd name="connsiteY37-550" fmla="*/ 1882733 h 4705763"/>
              <a:gd name="connsiteX38-551" fmla="*/ 1107983 w 1825371"/>
              <a:gd name="connsiteY38-552" fmla="*/ 1608293 h 4705763"/>
              <a:gd name="connsiteX39-553" fmla="*/ 1125245 w 1825371"/>
              <a:gd name="connsiteY39-554" fmla="*/ 1293464 h 4705763"/>
              <a:gd name="connsiteX40-555" fmla="*/ 1096247 w 1825371"/>
              <a:gd name="connsiteY40-556" fmla="*/ 1270681 h 4705763"/>
              <a:gd name="connsiteX41-557" fmla="*/ 984400 w 1825371"/>
              <a:gd name="connsiteY41-558" fmla="*/ 1242374 h 4705763"/>
              <a:gd name="connsiteX42-559" fmla="*/ 977149 w 1825371"/>
              <a:gd name="connsiteY42-560" fmla="*/ 1225458 h 4705763"/>
              <a:gd name="connsiteX43-561" fmla="*/ 983019 w 1825371"/>
              <a:gd name="connsiteY43-562" fmla="*/ 1189902 h 4705763"/>
              <a:gd name="connsiteX44-563" fmla="*/ 1016158 w 1825371"/>
              <a:gd name="connsiteY44-564" fmla="*/ 1097041 h 4705763"/>
              <a:gd name="connsiteX45-565" fmla="*/ 1055513 w 1825371"/>
              <a:gd name="connsiteY45-566" fmla="*/ 1078055 h 4705763"/>
              <a:gd name="connsiteX46-567" fmla="*/ 1097628 w 1825371"/>
              <a:gd name="connsiteY46-568" fmla="*/ 1104290 h 4705763"/>
              <a:gd name="connsiteX47-569" fmla="*/ 1115579 w 1825371"/>
              <a:gd name="connsiteY47-570" fmla="*/ 1107743 h 4705763"/>
              <a:gd name="connsiteX48-571" fmla="*/ 1177026 w 1825371"/>
              <a:gd name="connsiteY48-572" fmla="*/ 1087375 h 4705763"/>
              <a:gd name="connsiteX49-573" fmla="*/ 1179787 w 1825371"/>
              <a:gd name="connsiteY49-574" fmla="*/ 1073913 h 4705763"/>
              <a:gd name="connsiteX50-575" fmla="*/ 1135255 w 1825371"/>
              <a:gd name="connsiteY50-576" fmla="*/ 1041117 h 4705763"/>
              <a:gd name="connsiteX51-577" fmla="*/ 939868 w 1825371"/>
              <a:gd name="connsiteY51-578" fmla="*/ 883702 h 4705763"/>
              <a:gd name="connsiteX52-579" fmla="*/ 549783 w 1825371"/>
              <a:gd name="connsiteY52-580" fmla="*/ 496379 h 4705763"/>
              <a:gd name="connsiteX53-581" fmla="*/ 40947 w 1825371"/>
              <a:gd name="connsiteY53-582" fmla="*/ 48990 h 4705763"/>
              <a:gd name="connsiteX54-583" fmla="*/ 5735 w 1825371"/>
              <a:gd name="connsiteY54-584" fmla="*/ 17231 h 4705763"/>
              <a:gd name="connsiteX55-585" fmla="*/ 902 w 1825371"/>
              <a:gd name="connsiteY55-586" fmla="*/ 4114 h 4705763"/>
              <a:gd name="connsiteX56-587" fmla="*/ 15747 w 1825371"/>
              <a:gd name="connsiteY56-588" fmla="*/ 1352 h 4705763"/>
              <a:gd name="connsiteX0-589" fmla="*/ 15747 w 1825371"/>
              <a:gd name="connsiteY0-590" fmla="*/ 1352 h 4705763"/>
              <a:gd name="connsiteX1-591" fmla="*/ 83062 w 1825371"/>
              <a:gd name="connsiteY1-592" fmla="*/ 34837 h 4705763"/>
              <a:gd name="connsiteX2-593" fmla="*/ 961270 w 1825371"/>
              <a:gd name="connsiteY2-594" fmla="*/ 755975 h 4705763"/>
              <a:gd name="connsiteX3-595" fmla="*/ 1239162 w 1825371"/>
              <a:gd name="connsiteY3-596" fmla="*/ 1001764 h 4705763"/>
              <a:gd name="connsiteX4-597" fmla="*/ 1276445 w 1825371"/>
              <a:gd name="connsiteY4-598" fmla="*/ 1025928 h 4705763"/>
              <a:gd name="connsiteX5-599" fmla="*/ 1316489 w 1825371"/>
              <a:gd name="connsiteY5-600" fmla="*/ 1009704 h 4705763"/>
              <a:gd name="connsiteX6-601" fmla="*/ 1345141 w 1825371"/>
              <a:gd name="connsiteY6-602" fmla="*/ 948602 h 4705763"/>
              <a:gd name="connsiteX7-603" fmla="*/ 1407624 w 1825371"/>
              <a:gd name="connsiteY7-604" fmla="*/ 869894 h 4705763"/>
              <a:gd name="connsiteX8-605" fmla="*/ 1749379 w 1825371"/>
              <a:gd name="connsiteY8-606" fmla="*/ 590967 h 4705763"/>
              <a:gd name="connsiteX9-607" fmla="*/ 1808066 w 1825371"/>
              <a:gd name="connsiteY9-608" fmla="*/ 545399 h 4705763"/>
              <a:gd name="connsiteX10-609" fmla="*/ 1825326 w 1825371"/>
              <a:gd name="connsiteY10-610" fmla="*/ 554375 h 4705763"/>
              <a:gd name="connsiteX11-611" fmla="*/ 1811172 w 1825371"/>
              <a:gd name="connsiteY11-612" fmla="*/ 590277 h 4705763"/>
              <a:gd name="connsiteX12-613" fmla="*/ 1721073 w 1825371"/>
              <a:gd name="connsiteY12-614" fmla="*/ 698326 h 4705763"/>
              <a:gd name="connsiteX13-615" fmla="*/ 1385877 w 1825371"/>
              <a:gd name="connsiteY13-616" fmla="*/ 1068389 h 4705763"/>
              <a:gd name="connsiteX14-617" fmla="*/ 1376211 w 1825371"/>
              <a:gd name="connsiteY14-618" fmla="*/ 1098421 h 4705763"/>
              <a:gd name="connsiteX15-619" fmla="*/ 1361366 w 1825371"/>
              <a:gd name="connsiteY15-620" fmla="*/ 1135359 h 4705763"/>
              <a:gd name="connsiteX16-621" fmla="*/ 1355153 w 1825371"/>
              <a:gd name="connsiteY16-622" fmla="*/ 1169879 h 4705763"/>
              <a:gd name="connsiteX17-623" fmla="*/ 1409696 w 1825371"/>
              <a:gd name="connsiteY17-624" fmla="*/ 1384253 h 4705763"/>
              <a:gd name="connsiteX18-625" fmla="*/ 1524994 w 1825371"/>
              <a:gd name="connsiteY18-626" fmla="*/ 1739817 h 4705763"/>
              <a:gd name="connsiteX19-627" fmla="*/ 1659971 w 1825371"/>
              <a:gd name="connsiteY19-628" fmla="*/ 2199288 h 4705763"/>
              <a:gd name="connsiteX20-629" fmla="*/ 1782864 w 1825371"/>
              <a:gd name="connsiteY20-630" fmla="*/ 2697077 h 4705763"/>
              <a:gd name="connsiteX21-631" fmla="*/ 1794257 w 1825371"/>
              <a:gd name="connsiteY21-632" fmla="*/ 2767845 h 4705763"/>
              <a:gd name="connsiteX22-633" fmla="*/ 1791840 w 1825371"/>
              <a:gd name="connsiteY22-634" fmla="*/ 2778202 h 4705763"/>
              <a:gd name="connsiteX23-635" fmla="*/ 1784245 w 1825371"/>
              <a:gd name="connsiteY23-636" fmla="*/ 2770607 h 4705763"/>
              <a:gd name="connsiteX24-637" fmla="*/ 1746617 w 1825371"/>
              <a:gd name="connsiteY24-638" fmla="*/ 2660831 h 4705763"/>
              <a:gd name="connsiteX25-639" fmla="*/ 1513602 w 1825371"/>
              <a:gd name="connsiteY25-640" fmla="*/ 1875484 h 4705763"/>
              <a:gd name="connsiteX26-641" fmla="*/ 1297158 w 1825371"/>
              <a:gd name="connsiteY26-642" fmla="*/ 1267919 h 4705763"/>
              <a:gd name="connsiteX27-643" fmla="*/ 1275064 w 1825371"/>
              <a:gd name="connsiteY27-644" fmla="*/ 1217173 h 4705763"/>
              <a:gd name="connsiteX28-645" fmla="*/ 1248483 w 1825371"/>
              <a:gd name="connsiteY28-646" fmla="*/ 1193353 h 4705763"/>
              <a:gd name="connsiteX29-647" fmla="*/ 1232949 w 1825371"/>
              <a:gd name="connsiteY29-648" fmla="*/ 1222351 h 4705763"/>
              <a:gd name="connsiteX30-649" fmla="*/ 1230877 w 1825371"/>
              <a:gd name="connsiteY30-650" fmla="*/ 1283108 h 4705763"/>
              <a:gd name="connsiteX31-651" fmla="*/ 1297493 w 1825371"/>
              <a:gd name="connsiteY31-652" fmla="*/ 4685667 h 4705763"/>
              <a:gd name="connsiteX32-653" fmla="*/ 938419 w 1825371"/>
              <a:gd name="connsiteY32-654" fmla="*/ 4705763 h 4705763"/>
              <a:gd name="connsiteX33-655" fmla="*/ 1053441 w 1825371"/>
              <a:gd name="connsiteY33-656" fmla="*/ 2920082 h 4705763"/>
              <a:gd name="connsiteX34-657" fmla="*/ 1066213 w 1825371"/>
              <a:gd name="connsiteY34-658" fmla="*/ 2573839 h 4705763"/>
              <a:gd name="connsiteX35-659" fmla="*/ 1077951 w 1825371"/>
              <a:gd name="connsiteY35-660" fmla="*/ 2236916 h 4705763"/>
              <a:gd name="connsiteX36-661" fmla="*/ 1093485 w 1825371"/>
              <a:gd name="connsiteY36-662" fmla="*/ 1882733 h 4705763"/>
              <a:gd name="connsiteX37-663" fmla="*/ 1107983 w 1825371"/>
              <a:gd name="connsiteY37-664" fmla="*/ 1608293 h 4705763"/>
              <a:gd name="connsiteX38-665" fmla="*/ 1125245 w 1825371"/>
              <a:gd name="connsiteY38-666" fmla="*/ 1293464 h 4705763"/>
              <a:gd name="connsiteX39-667" fmla="*/ 1096247 w 1825371"/>
              <a:gd name="connsiteY39-668" fmla="*/ 1270681 h 4705763"/>
              <a:gd name="connsiteX40-669" fmla="*/ 984400 w 1825371"/>
              <a:gd name="connsiteY40-670" fmla="*/ 1242374 h 4705763"/>
              <a:gd name="connsiteX41-671" fmla="*/ 977149 w 1825371"/>
              <a:gd name="connsiteY41-672" fmla="*/ 1225458 h 4705763"/>
              <a:gd name="connsiteX42-673" fmla="*/ 983019 w 1825371"/>
              <a:gd name="connsiteY42-674" fmla="*/ 1189902 h 4705763"/>
              <a:gd name="connsiteX43-675" fmla="*/ 1016158 w 1825371"/>
              <a:gd name="connsiteY43-676" fmla="*/ 1097041 h 4705763"/>
              <a:gd name="connsiteX44-677" fmla="*/ 1055513 w 1825371"/>
              <a:gd name="connsiteY44-678" fmla="*/ 1078055 h 4705763"/>
              <a:gd name="connsiteX45-679" fmla="*/ 1097628 w 1825371"/>
              <a:gd name="connsiteY45-680" fmla="*/ 1104290 h 4705763"/>
              <a:gd name="connsiteX46-681" fmla="*/ 1115579 w 1825371"/>
              <a:gd name="connsiteY46-682" fmla="*/ 1107743 h 4705763"/>
              <a:gd name="connsiteX47-683" fmla="*/ 1177026 w 1825371"/>
              <a:gd name="connsiteY47-684" fmla="*/ 1087375 h 4705763"/>
              <a:gd name="connsiteX48-685" fmla="*/ 1179787 w 1825371"/>
              <a:gd name="connsiteY48-686" fmla="*/ 1073913 h 4705763"/>
              <a:gd name="connsiteX49-687" fmla="*/ 1135255 w 1825371"/>
              <a:gd name="connsiteY49-688" fmla="*/ 1041117 h 4705763"/>
              <a:gd name="connsiteX50-689" fmla="*/ 939868 w 1825371"/>
              <a:gd name="connsiteY50-690" fmla="*/ 883702 h 4705763"/>
              <a:gd name="connsiteX51-691" fmla="*/ 549783 w 1825371"/>
              <a:gd name="connsiteY51-692" fmla="*/ 496379 h 4705763"/>
              <a:gd name="connsiteX52-693" fmla="*/ 40947 w 1825371"/>
              <a:gd name="connsiteY52-694" fmla="*/ 48990 h 4705763"/>
              <a:gd name="connsiteX53-695" fmla="*/ 5735 w 1825371"/>
              <a:gd name="connsiteY53-696" fmla="*/ 17231 h 4705763"/>
              <a:gd name="connsiteX54-697" fmla="*/ 902 w 1825371"/>
              <a:gd name="connsiteY54-698" fmla="*/ 4114 h 4705763"/>
              <a:gd name="connsiteX55-699" fmla="*/ 15747 w 1825371"/>
              <a:gd name="connsiteY55-700" fmla="*/ 1352 h 4705763"/>
              <a:gd name="connsiteX0-701" fmla="*/ 15747 w 1825371"/>
              <a:gd name="connsiteY0-702" fmla="*/ 1352 h 4705763"/>
              <a:gd name="connsiteX1-703" fmla="*/ 83062 w 1825371"/>
              <a:gd name="connsiteY1-704" fmla="*/ 34837 h 4705763"/>
              <a:gd name="connsiteX2-705" fmla="*/ 961270 w 1825371"/>
              <a:gd name="connsiteY2-706" fmla="*/ 755975 h 4705763"/>
              <a:gd name="connsiteX3-707" fmla="*/ 1239162 w 1825371"/>
              <a:gd name="connsiteY3-708" fmla="*/ 1001764 h 4705763"/>
              <a:gd name="connsiteX4-709" fmla="*/ 1276445 w 1825371"/>
              <a:gd name="connsiteY4-710" fmla="*/ 1025928 h 4705763"/>
              <a:gd name="connsiteX5-711" fmla="*/ 1316489 w 1825371"/>
              <a:gd name="connsiteY5-712" fmla="*/ 1009704 h 4705763"/>
              <a:gd name="connsiteX6-713" fmla="*/ 1345141 w 1825371"/>
              <a:gd name="connsiteY6-714" fmla="*/ 948602 h 4705763"/>
              <a:gd name="connsiteX7-715" fmla="*/ 1407624 w 1825371"/>
              <a:gd name="connsiteY7-716" fmla="*/ 869894 h 4705763"/>
              <a:gd name="connsiteX8-717" fmla="*/ 1749379 w 1825371"/>
              <a:gd name="connsiteY8-718" fmla="*/ 590967 h 4705763"/>
              <a:gd name="connsiteX9-719" fmla="*/ 1808066 w 1825371"/>
              <a:gd name="connsiteY9-720" fmla="*/ 545399 h 4705763"/>
              <a:gd name="connsiteX10-721" fmla="*/ 1825326 w 1825371"/>
              <a:gd name="connsiteY10-722" fmla="*/ 554375 h 4705763"/>
              <a:gd name="connsiteX11-723" fmla="*/ 1811172 w 1825371"/>
              <a:gd name="connsiteY11-724" fmla="*/ 590277 h 4705763"/>
              <a:gd name="connsiteX12-725" fmla="*/ 1721073 w 1825371"/>
              <a:gd name="connsiteY12-726" fmla="*/ 698326 h 4705763"/>
              <a:gd name="connsiteX13-727" fmla="*/ 1385877 w 1825371"/>
              <a:gd name="connsiteY13-728" fmla="*/ 1068389 h 4705763"/>
              <a:gd name="connsiteX14-729" fmla="*/ 1376211 w 1825371"/>
              <a:gd name="connsiteY14-730" fmla="*/ 1098421 h 4705763"/>
              <a:gd name="connsiteX15-731" fmla="*/ 1361366 w 1825371"/>
              <a:gd name="connsiteY15-732" fmla="*/ 1135359 h 4705763"/>
              <a:gd name="connsiteX16-733" fmla="*/ 1355153 w 1825371"/>
              <a:gd name="connsiteY16-734" fmla="*/ 1169879 h 4705763"/>
              <a:gd name="connsiteX17-735" fmla="*/ 1409696 w 1825371"/>
              <a:gd name="connsiteY17-736" fmla="*/ 1384253 h 4705763"/>
              <a:gd name="connsiteX18-737" fmla="*/ 1524994 w 1825371"/>
              <a:gd name="connsiteY18-738" fmla="*/ 1739817 h 4705763"/>
              <a:gd name="connsiteX19-739" fmla="*/ 1659971 w 1825371"/>
              <a:gd name="connsiteY19-740" fmla="*/ 2199288 h 4705763"/>
              <a:gd name="connsiteX20-741" fmla="*/ 1782864 w 1825371"/>
              <a:gd name="connsiteY20-742" fmla="*/ 2697077 h 4705763"/>
              <a:gd name="connsiteX21-743" fmla="*/ 1794257 w 1825371"/>
              <a:gd name="connsiteY21-744" fmla="*/ 2767845 h 4705763"/>
              <a:gd name="connsiteX22-745" fmla="*/ 1791840 w 1825371"/>
              <a:gd name="connsiteY22-746" fmla="*/ 2778202 h 4705763"/>
              <a:gd name="connsiteX23-747" fmla="*/ 1784245 w 1825371"/>
              <a:gd name="connsiteY23-748" fmla="*/ 2770607 h 4705763"/>
              <a:gd name="connsiteX24-749" fmla="*/ 1746617 w 1825371"/>
              <a:gd name="connsiteY24-750" fmla="*/ 2660831 h 4705763"/>
              <a:gd name="connsiteX25-751" fmla="*/ 1513602 w 1825371"/>
              <a:gd name="connsiteY25-752" fmla="*/ 1875484 h 4705763"/>
              <a:gd name="connsiteX26-753" fmla="*/ 1297158 w 1825371"/>
              <a:gd name="connsiteY26-754" fmla="*/ 1267919 h 4705763"/>
              <a:gd name="connsiteX27-755" fmla="*/ 1275064 w 1825371"/>
              <a:gd name="connsiteY27-756" fmla="*/ 1217173 h 4705763"/>
              <a:gd name="connsiteX28-757" fmla="*/ 1248483 w 1825371"/>
              <a:gd name="connsiteY28-758" fmla="*/ 1193353 h 4705763"/>
              <a:gd name="connsiteX29-759" fmla="*/ 1232949 w 1825371"/>
              <a:gd name="connsiteY29-760" fmla="*/ 1222351 h 4705763"/>
              <a:gd name="connsiteX30-761" fmla="*/ 1230877 w 1825371"/>
              <a:gd name="connsiteY30-762" fmla="*/ 1283108 h 4705763"/>
              <a:gd name="connsiteX31-763" fmla="*/ 1297493 w 1825371"/>
              <a:gd name="connsiteY31-764" fmla="*/ 4685667 h 4705763"/>
              <a:gd name="connsiteX32-765" fmla="*/ 938419 w 1825371"/>
              <a:gd name="connsiteY32-766" fmla="*/ 4705763 h 4705763"/>
              <a:gd name="connsiteX33-767" fmla="*/ 1053441 w 1825371"/>
              <a:gd name="connsiteY33-768" fmla="*/ 2920082 h 4705763"/>
              <a:gd name="connsiteX34-769" fmla="*/ 1066213 w 1825371"/>
              <a:gd name="connsiteY34-770" fmla="*/ 2573839 h 4705763"/>
              <a:gd name="connsiteX35-771" fmla="*/ 1077951 w 1825371"/>
              <a:gd name="connsiteY35-772" fmla="*/ 2236916 h 4705763"/>
              <a:gd name="connsiteX36-773" fmla="*/ 1093485 w 1825371"/>
              <a:gd name="connsiteY36-774" fmla="*/ 1882733 h 4705763"/>
              <a:gd name="connsiteX37-775" fmla="*/ 1125245 w 1825371"/>
              <a:gd name="connsiteY37-776" fmla="*/ 1293464 h 4705763"/>
              <a:gd name="connsiteX38-777" fmla="*/ 1096247 w 1825371"/>
              <a:gd name="connsiteY38-778" fmla="*/ 1270681 h 4705763"/>
              <a:gd name="connsiteX39-779" fmla="*/ 984400 w 1825371"/>
              <a:gd name="connsiteY39-780" fmla="*/ 1242374 h 4705763"/>
              <a:gd name="connsiteX40-781" fmla="*/ 977149 w 1825371"/>
              <a:gd name="connsiteY40-782" fmla="*/ 1225458 h 4705763"/>
              <a:gd name="connsiteX41-783" fmla="*/ 983019 w 1825371"/>
              <a:gd name="connsiteY41-784" fmla="*/ 1189902 h 4705763"/>
              <a:gd name="connsiteX42-785" fmla="*/ 1016158 w 1825371"/>
              <a:gd name="connsiteY42-786" fmla="*/ 1097041 h 4705763"/>
              <a:gd name="connsiteX43-787" fmla="*/ 1055513 w 1825371"/>
              <a:gd name="connsiteY43-788" fmla="*/ 1078055 h 4705763"/>
              <a:gd name="connsiteX44-789" fmla="*/ 1097628 w 1825371"/>
              <a:gd name="connsiteY44-790" fmla="*/ 1104290 h 4705763"/>
              <a:gd name="connsiteX45-791" fmla="*/ 1115579 w 1825371"/>
              <a:gd name="connsiteY45-792" fmla="*/ 1107743 h 4705763"/>
              <a:gd name="connsiteX46-793" fmla="*/ 1177026 w 1825371"/>
              <a:gd name="connsiteY46-794" fmla="*/ 1087375 h 4705763"/>
              <a:gd name="connsiteX47-795" fmla="*/ 1179787 w 1825371"/>
              <a:gd name="connsiteY47-796" fmla="*/ 1073913 h 4705763"/>
              <a:gd name="connsiteX48-797" fmla="*/ 1135255 w 1825371"/>
              <a:gd name="connsiteY48-798" fmla="*/ 1041117 h 4705763"/>
              <a:gd name="connsiteX49-799" fmla="*/ 939868 w 1825371"/>
              <a:gd name="connsiteY49-800" fmla="*/ 883702 h 4705763"/>
              <a:gd name="connsiteX50-801" fmla="*/ 549783 w 1825371"/>
              <a:gd name="connsiteY50-802" fmla="*/ 496379 h 4705763"/>
              <a:gd name="connsiteX51-803" fmla="*/ 40947 w 1825371"/>
              <a:gd name="connsiteY51-804" fmla="*/ 48990 h 4705763"/>
              <a:gd name="connsiteX52-805" fmla="*/ 5735 w 1825371"/>
              <a:gd name="connsiteY52-806" fmla="*/ 17231 h 4705763"/>
              <a:gd name="connsiteX53-807" fmla="*/ 902 w 1825371"/>
              <a:gd name="connsiteY53-808" fmla="*/ 4114 h 4705763"/>
              <a:gd name="connsiteX54-809" fmla="*/ 15747 w 1825371"/>
              <a:gd name="connsiteY54-810" fmla="*/ 1352 h 4705763"/>
              <a:gd name="connsiteX0-811" fmla="*/ 15747 w 1825371"/>
              <a:gd name="connsiteY0-812" fmla="*/ 1352 h 4705763"/>
              <a:gd name="connsiteX1-813" fmla="*/ 83062 w 1825371"/>
              <a:gd name="connsiteY1-814" fmla="*/ 34837 h 4705763"/>
              <a:gd name="connsiteX2-815" fmla="*/ 961270 w 1825371"/>
              <a:gd name="connsiteY2-816" fmla="*/ 755975 h 4705763"/>
              <a:gd name="connsiteX3-817" fmla="*/ 1239162 w 1825371"/>
              <a:gd name="connsiteY3-818" fmla="*/ 1001764 h 4705763"/>
              <a:gd name="connsiteX4-819" fmla="*/ 1276445 w 1825371"/>
              <a:gd name="connsiteY4-820" fmla="*/ 1025928 h 4705763"/>
              <a:gd name="connsiteX5-821" fmla="*/ 1316489 w 1825371"/>
              <a:gd name="connsiteY5-822" fmla="*/ 1009704 h 4705763"/>
              <a:gd name="connsiteX6-823" fmla="*/ 1345141 w 1825371"/>
              <a:gd name="connsiteY6-824" fmla="*/ 948602 h 4705763"/>
              <a:gd name="connsiteX7-825" fmla="*/ 1407624 w 1825371"/>
              <a:gd name="connsiteY7-826" fmla="*/ 869894 h 4705763"/>
              <a:gd name="connsiteX8-827" fmla="*/ 1749379 w 1825371"/>
              <a:gd name="connsiteY8-828" fmla="*/ 590967 h 4705763"/>
              <a:gd name="connsiteX9-829" fmla="*/ 1808066 w 1825371"/>
              <a:gd name="connsiteY9-830" fmla="*/ 545399 h 4705763"/>
              <a:gd name="connsiteX10-831" fmla="*/ 1825326 w 1825371"/>
              <a:gd name="connsiteY10-832" fmla="*/ 554375 h 4705763"/>
              <a:gd name="connsiteX11-833" fmla="*/ 1811172 w 1825371"/>
              <a:gd name="connsiteY11-834" fmla="*/ 590277 h 4705763"/>
              <a:gd name="connsiteX12-835" fmla="*/ 1721073 w 1825371"/>
              <a:gd name="connsiteY12-836" fmla="*/ 698326 h 4705763"/>
              <a:gd name="connsiteX13-837" fmla="*/ 1385877 w 1825371"/>
              <a:gd name="connsiteY13-838" fmla="*/ 1068389 h 4705763"/>
              <a:gd name="connsiteX14-839" fmla="*/ 1376211 w 1825371"/>
              <a:gd name="connsiteY14-840" fmla="*/ 1098421 h 4705763"/>
              <a:gd name="connsiteX15-841" fmla="*/ 1361366 w 1825371"/>
              <a:gd name="connsiteY15-842" fmla="*/ 1135359 h 4705763"/>
              <a:gd name="connsiteX16-843" fmla="*/ 1355153 w 1825371"/>
              <a:gd name="connsiteY16-844" fmla="*/ 1169879 h 4705763"/>
              <a:gd name="connsiteX17-845" fmla="*/ 1409696 w 1825371"/>
              <a:gd name="connsiteY17-846" fmla="*/ 1384253 h 4705763"/>
              <a:gd name="connsiteX18-847" fmla="*/ 1524994 w 1825371"/>
              <a:gd name="connsiteY18-848" fmla="*/ 1739817 h 4705763"/>
              <a:gd name="connsiteX19-849" fmla="*/ 1659971 w 1825371"/>
              <a:gd name="connsiteY19-850" fmla="*/ 2199288 h 4705763"/>
              <a:gd name="connsiteX20-851" fmla="*/ 1782864 w 1825371"/>
              <a:gd name="connsiteY20-852" fmla="*/ 2697077 h 4705763"/>
              <a:gd name="connsiteX21-853" fmla="*/ 1794257 w 1825371"/>
              <a:gd name="connsiteY21-854" fmla="*/ 2767845 h 4705763"/>
              <a:gd name="connsiteX22-855" fmla="*/ 1791840 w 1825371"/>
              <a:gd name="connsiteY22-856" fmla="*/ 2778202 h 4705763"/>
              <a:gd name="connsiteX23-857" fmla="*/ 1784245 w 1825371"/>
              <a:gd name="connsiteY23-858" fmla="*/ 2770607 h 4705763"/>
              <a:gd name="connsiteX24-859" fmla="*/ 1746617 w 1825371"/>
              <a:gd name="connsiteY24-860" fmla="*/ 2660831 h 4705763"/>
              <a:gd name="connsiteX25-861" fmla="*/ 1513602 w 1825371"/>
              <a:gd name="connsiteY25-862" fmla="*/ 1875484 h 4705763"/>
              <a:gd name="connsiteX26-863" fmla="*/ 1297158 w 1825371"/>
              <a:gd name="connsiteY26-864" fmla="*/ 1267919 h 4705763"/>
              <a:gd name="connsiteX27-865" fmla="*/ 1275064 w 1825371"/>
              <a:gd name="connsiteY27-866" fmla="*/ 1217173 h 4705763"/>
              <a:gd name="connsiteX28-867" fmla="*/ 1248483 w 1825371"/>
              <a:gd name="connsiteY28-868" fmla="*/ 1193353 h 4705763"/>
              <a:gd name="connsiteX29-869" fmla="*/ 1232949 w 1825371"/>
              <a:gd name="connsiteY29-870" fmla="*/ 1222351 h 4705763"/>
              <a:gd name="connsiteX30-871" fmla="*/ 1230877 w 1825371"/>
              <a:gd name="connsiteY30-872" fmla="*/ 1283108 h 4705763"/>
              <a:gd name="connsiteX31-873" fmla="*/ 1297493 w 1825371"/>
              <a:gd name="connsiteY31-874" fmla="*/ 4685667 h 4705763"/>
              <a:gd name="connsiteX32-875" fmla="*/ 938419 w 1825371"/>
              <a:gd name="connsiteY32-876" fmla="*/ 4705763 h 4705763"/>
              <a:gd name="connsiteX33-877" fmla="*/ 1053441 w 1825371"/>
              <a:gd name="connsiteY33-878" fmla="*/ 2920082 h 4705763"/>
              <a:gd name="connsiteX34-879" fmla="*/ 1066213 w 1825371"/>
              <a:gd name="connsiteY34-880" fmla="*/ 2573839 h 4705763"/>
              <a:gd name="connsiteX35-881" fmla="*/ 1077951 w 1825371"/>
              <a:gd name="connsiteY35-882" fmla="*/ 2236916 h 4705763"/>
              <a:gd name="connsiteX36-883" fmla="*/ 1125245 w 1825371"/>
              <a:gd name="connsiteY36-884" fmla="*/ 1293464 h 4705763"/>
              <a:gd name="connsiteX37-885" fmla="*/ 1096247 w 1825371"/>
              <a:gd name="connsiteY37-886" fmla="*/ 1270681 h 4705763"/>
              <a:gd name="connsiteX38-887" fmla="*/ 984400 w 1825371"/>
              <a:gd name="connsiteY38-888" fmla="*/ 1242374 h 4705763"/>
              <a:gd name="connsiteX39-889" fmla="*/ 977149 w 1825371"/>
              <a:gd name="connsiteY39-890" fmla="*/ 1225458 h 4705763"/>
              <a:gd name="connsiteX40-891" fmla="*/ 983019 w 1825371"/>
              <a:gd name="connsiteY40-892" fmla="*/ 1189902 h 4705763"/>
              <a:gd name="connsiteX41-893" fmla="*/ 1016158 w 1825371"/>
              <a:gd name="connsiteY41-894" fmla="*/ 1097041 h 4705763"/>
              <a:gd name="connsiteX42-895" fmla="*/ 1055513 w 1825371"/>
              <a:gd name="connsiteY42-896" fmla="*/ 1078055 h 4705763"/>
              <a:gd name="connsiteX43-897" fmla="*/ 1097628 w 1825371"/>
              <a:gd name="connsiteY43-898" fmla="*/ 1104290 h 4705763"/>
              <a:gd name="connsiteX44-899" fmla="*/ 1115579 w 1825371"/>
              <a:gd name="connsiteY44-900" fmla="*/ 1107743 h 4705763"/>
              <a:gd name="connsiteX45-901" fmla="*/ 1177026 w 1825371"/>
              <a:gd name="connsiteY45-902" fmla="*/ 1087375 h 4705763"/>
              <a:gd name="connsiteX46-903" fmla="*/ 1179787 w 1825371"/>
              <a:gd name="connsiteY46-904" fmla="*/ 1073913 h 4705763"/>
              <a:gd name="connsiteX47-905" fmla="*/ 1135255 w 1825371"/>
              <a:gd name="connsiteY47-906" fmla="*/ 1041117 h 4705763"/>
              <a:gd name="connsiteX48-907" fmla="*/ 939868 w 1825371"/>
              <a:gd name="connsiteY48-908" fmla="*/ 883702 h 4705763"/>
              <a:gd name="connsiteX49-909" fmla="*/ 549783 w 1825371"/>
              <a:gd name="connsiteY49-910" fmla="*/ 496379 h 4705763"/>
              <a:gd name="connsiteX50-911" fmla="*/ 40947 w 1825371"/>
              <a:gd name="connsiteY50-912" fmla="*/ 48990 h 4705763"/>
              <a:gd name="connsiteX51-913" fmla="*/ 5735 w 1825371"/>
              <a:gd name="connsiteY51-914" fmla="*/ 17231 h 4705763"/>
              <a:gd name="connsiteX52-915" fmla="*/ 902 w 1825371"/>
              <a:gd name="connsiteY52-916" fmla="*/ 4114 h 4705763"/>
              <a:gd name="connsiteX53-917" fmla="*/ 15747 w 1825371"/>
              <a:gd name="connsiteY53-918" fmla="*/ 1352 h 4705763"/>
              <a:gd name="connsiteX0-919" fmla="*/ 15747 w 1825371"/>
              <a:gd name="connsiteY0-920" fmla="*/ 1352 h 4705763"/>
              <a:gd name="connsiteX1-921" fmla="*/ 83062 w 1825371"/>
              <a:gd name="connsiteY1-922" fmla="*/ 34837 h 4705763"/>
              <a:gd name="connsiteX2-923" fmla="*/ 961270 w 1825371"/>
              <a:gd name="connsiteY2-924" fmla="*/ 755975 h 4705763"/>
              <a:gd name="connsiteX3-925" fmla="*/ 1239162 w 1825371"/>
              <a:gd name="connsiteY3-926" fmla="*/ 1001764 h 4705763"/>
              <a:gd name="connsiteX4-927" fmla="*/ 1276445 w 1825371"/>
              <a:gd name="connsiteY4-928" fmla="*/ 1025928 h 4705763"/>
              <a:gd name="connsiteX5-929" fmla="*/ 1316489 w 1825371"/>
              <a:gd name="connsiteY5-930" fmla="*/ 1009704 h 4705763"/>
              <a:gd name="connsiteX6-931" fmla="*/ 1345141 w 1825371"/>
              <a:gd name="connsiteY6-932" fmla="*/ 948602 h 4705763"/>
              <a:gd name="connsiteX7-933" fmla="*/ 1407624 w 1825371"/>
              <a:gd name="connsiteY7-934" fmla="*/ 869894 h 4705763"/>
              <a:gd name="connsiteX8-935" fmla="*/ 1749379 w 1825371"/>
              <a:gd name="connsiteY8-936" fmla="*/ 590967 h 4705763"/>
              <a:gd name="connsiteX9-937" fmla="*/ 1808066 w 1825371"/>
              <a:gd name="connsiteY9-938" fmla="*/ 545399 h 4705763"/>
              <a:gd name="connsiteX10-939" fmla="*/ 1825326 w 1825371"/>
              <a:gd name="connsiteY10-940" fmla="*/ 554375 h 4705763"/>
              <a:gd name="connsiteX11-941" fmla="*/ 1811172 w 1825371"/>
              <a:gd name="connsiteY11-942" fmla="*/ 590277 h 4705763"/>
              <a:gd name="connsiteX12-943" fmla="*/ 1721073 w 1825371"/>
              <a:gd name="connsiteY12-944" fmla="*/ 698326 h 4705763"/>
              <a:gd name="connsiteX13-945" fmla="*/ 1385877 w 1825371"/>
              <a:gd name="connsiteY13-946" fmla="*/ 1068389 h 4705763"/>
              <a:gd name="connsiteX14-947" fmla="*/ 1376211 w 1825371"/>
              <a:gd name="connsiteY14-948" fmla="*/ 1098421 h 4705763"/>
              <a:gd name="connsiteX15-949" fmla="*/ 1361366 w 1825371"/>
              <a:gd name="connsiteY15-950" fmla="*/ 1135359 h 4705763"/>
              <a:gd name="connsiteX16-951" fmla="*/ 1355153 w 1825371"/>
              <a:gd name="connsiteY16-952" fmla="*/ 1169879 h 4705763"/>
              <a:gd name="connsiteX17-953" fmla="*/ 1409696 w 1825371"/>
              <a:gd name="connsiteY17-954" fmla="*/ 1384253 h 4705763"/>
              <a:gd name="connsiteX18-955" fmla="*/ 1524994 w 1825371"/>
              <a:gd name="connsiteY18-956" fmla="*/ 1739817 h 4705763"/>
              <a:gd name="connsiteX19-957" fmla="*/ 1659971 w 1825371"/>
              <a:gd name="connsiteY19-958" fmla="*/ 2199288 h 4705763"/>
              <a:gd name="connsiteX20-959" fmla="*/ 1782864 w 1825371"/>
              <a:gd name="connsiteY20-960" fmla="*/ 2697077 h 4705763"/>
              <a:gd name="connsiteX21-961" fmla="*/ 1794257 w 1825371"/>
              <a:gd name="connsiteY21-962" fmla="*/ 2767845 h 4705763"/>
              <a:gd name="connsiteX22-963" fmla="*/ 1791840 w 1825371"/>
              <a:gd name="connsiteY22-964" fmla="*/ 2778202 h 4705763"/>
              <a:gd name="connsiteX23-965" fmla="*/ 1784245 w 1825371"/>
              <a:gd name="connsiteY23-966" fmla="*/ 2770607 h 4705763"/>
              <a:gd name="connsiteX24-967" fmla="*/ 1746617 w 1825371"/>
              <a:gd name="connsiteY24-968" fmla="*/ 2660831 h 4705763"/>
              <a:gd name="connsiteX25-969" fmla="*/ 1513602 w 1825371"/>
              <a:gd name="connsiteY25-970" fmla="*/ 1875484 h 4705763"/>
              <a:gd name="connsiteX26-971" fmla="*/ 1297158 w 1825371"/>
              <a:gd name="connsiteY26-972" fmla="*/ 1267919 h 4705763"/>
              <a:gd name="connsiteX27-973" fmla="*/ 1275064 w 1825371"/>
              <a:gd name="connsiteY27-974" fmla="*/ 1217173 h 4705763"/>
              <a:gd name="connsiteX28-975" fmla="*/ 1248483 w 1825371"/>
              <a:gd name="connsiteY28-976" fmla="*/ 1193353 h 4705763"/>
              <a:gd name="connsiteX29-977" fmla="*/ 1232949 w 1825371"/>
              <a:gd name="connsiteY29-978" fmla="*/ 1222351 h 4705763"/>
              <a:gd name="connsiteX30-979" fmla="*/ 1230877 w 1825371"/>
              <a:gd name="connsiteY30-980" fmla="*/ 1283108 h 4705763"/>
              <a:gd name="connsiteX31-981" fmla="*/ 1297493 w 1825371"/>
              <a:gd name="connsiteY31-982" fmla="*/ 4685667 h 4705763"/>
              <a:gd name="connsiteX32-983" fmla="*/ 938419 w 1825371"/>
              <a:gd name="connsiteY32-984" fmla="*/ 4705763 h 4705763"/>
              <a:gd name="connsiteX33-985" fmla="*/ 1053441 w 1825371"/>
              <a:gd name="connsiteY33-986" fmla="*/ 2920082 h 4705763"/>
              <a:gd name="connsiteX34-987" fmla="*/ 1066213 w 1825371"/>
              <a:gd name="connsiteY34-988" fmla="*/ 2573839 h 4705763"/>
              <a:gd name="connsiteX35-989" fmla="*/ 1125245 w 1825371"/>
              <a:gd name="connsiteY35-990" fmla="*/ 1293464 h 4705763"/>
              <a:gd name="connsiteX36-991" fmla="*/ 1096247 w 1825371"/>
              <a:gd name="connsiteY36-992" fmla="*/ 1270681 h 4705763"/>
              <a:gd name="connsiteX37-993" fmla="*/ 984400 w 1825371"/>
              <a:gd name="connsiteY37-994" fmla="*/ 1242374 h 4705763"/>
              <a:gd name="connsiteX38-995" fmla="*/ 977149 w 1825371"/>
              <a:gd name="connsiteY38-996" fmla="*/ 1225458 h 4705763"/>
              <a:gd name="connsiteX39-997" fmla="*/ 983019 w 1825371"/>
              <a:gd name="connsiteY39-998" fmla="*/ 1189902 h 4705763"/>
              <a:gd name="connsiteX40-999" fmla="*/ 1016158 w 1825371"/>
              <a:gd name="connsiteY40-1000" fmla="*/ 1097041 h 4705763"/>
              <a:gd name="connsiteX41-1001" fmla="*/ 1055513 w 1825371"/>
              <a:gd name="connsiteY41-1002" fmla="*/ 1078055 h 4705763"/>
              <a:gd name="connsiteX42-1003" fmla="*/ 1097628 w 1825371"/>
              <a:gd name="connsiteY42-1004" fmla="*/ 1104290 h 4705763"/>
              <a:gd name="connsiteX43-1005" fmla="*/ 1115579 w 1825371"/>
              <a:gd name="connsiteY43-1006" fmla="*/ 1107743 h 4705763"/>
              <a:gd name="connsiteX44-1007" fmla="*/ 1177026 w 1825371"/>
              <a:gd name="connsiteY44-1008" fmla="*/ 1087375 h 4705763"/>
              <a:gd name="connsiteX45-1009" fmla="*/ 1179787 w 1825371"/>
              <a:gd name="connsiteY45-1010" fmla="*/ 1073913 h 4705763"/>
              <a:gd name="connsiteX46-1011" fmla="*/ 1135255 w 1825371"/>
              <a:gd name="connsiteY46-1012" fmla="*/ 1041117 h 4705763"/>
              <a:gd name="connsiteX47-1013" fmla="*/ 939868 w 1825371"/>
              <a:gd name="connsiteY47-1014" fmla="*/ 883702 h 4705763"/>
              <a:gd name="connsiteX48-1015" fmla="*/ 549783 w 1825371"/>
              <a:gd name="connsiteY48-1016" fmla="*/ 496379 h 4705763"/>
              <a:gd name="connsiteX49-1017" fmla="*/ 40947 w 1825371"/>
              <a:gd name="connsiteY49-1018" fmla="*/ 48990 h 4705763"/>
              <a:gd name="connsiteX50-1019" fmla="*/ 5735 w 1825371"/>
              <a:gd name="connsiteY50-1020" fmla="*/ 17231 h 4705763"/>
              <a:gd name="connsiteX51-1021" fmla="*/ 902 w 1825371"/>
              <a:gd name="connsiteY51-1022" fmla="*/ 4114 h 4705763"/>
              <a:gd name="connsiteX52-1023" fmla="*/ 15747 w 1825371"/>
              <a:gd name="connsiteY52-1024" fmla="*/ 1352 h 4705763"/>
              <a:gd name="connsiteX0-1025" fmla="*/ 15747 w 1825371"/>
              <a:gd name="connsiteY0-1026" fmla="*/ 1352 h 4705763"/>
              <a:gd name="connsiteX1-1027" fmla="*/ 83062 w 1825371"/>
              <a:gd name="connsiteY1-1028" fmla="*/ 34837 h 4705763"/>
              <a:gd name="connsiteX2-1029" fmla="*/ 961270 w 1825371"/>
              <a:gd name="connsiteY2-1030" fmla="*/ 755975 h 4705763"/>
              <a:gd name="connsiteX3-1031" fmla="*/ 1239162 w 1825371"/>
              <a:gd name="connsiteY3-1032" fmla="*/ 1001764 h 4705763"/>
              <a:gd name="connsiteX4-1033" fmla="*/ 1276445 w 1825371"/>
              <a:gd name="connsiteY4-1034" fmla="*/ 1025928 h 4705763"/>
              <a:gd name="connsiteX5-1035" fmla="*/ 1316489 w 1825371"/>
              <a:gd name="connsiteY5-1036" fmla="*/ 1009704 h 4705763"/>
              <a:gd name="connsiteX6-1037" fmla="*/ 1345141 w 1825371"/>
              <a:gd name="connsiteY6-1038" fmla="*/ 948602 h 4705763"/>
              <a:gd name="connsiteX7-1039" fmla="*/ 1407624 w 1825371"/>
              <a:gd name="connsiteY7-1040" fmla="*/ 869894 h 4705763"/>
              <a:gd name="connsiteX8-1041" fmla="*/ 1749379 w 1825371"/>
              <a:gd name="connsiteY8-1042" fmla="*/ 590967 h 4705763"/>
              <a:gd name="connsiteX9-1043" fmla="*/ 1808066 w 1825371"/>
              <a:gd name="connsiteY9-1044" fmla="*/ 545399 h 4705763"/>
              <a:gd name="connsiteX10-1045" fmla="*/ 1825326 w 1825371"/>
              <a:gd name="connsiteY10-1046" fmla="*/ 554375 h 4705763"/>
              <a:gd name="connsiteX11-1047" fmla="*/ 1811172 w 1825371"/>
              <a:gd name="connsiteY11-1048" fmla="*/ 590277 h 4705763"/>
              <a:gd name="connsiteX12-1049" fmla="*/ 1721073 w 1825371"/>
              <a:gd name="connsiteY12-1050" fmla="*/ 698326 h 4705763"/>
              <a:gd name="connsiteX13-1051" fmla="*/ 1385877 w 1825371"/>
              <a:gd name="connsiteY13-1052" fmla="*/ 1068389 h 4705763"/>
              <a:gd name="connsiteX14-1053" fmla="*/ 1376211 w 1825371"/>
              <a:gd name="connsiteY14-1054" fmla="*/ 1098421 h 4705763"/>
              <a:gd name="connsiteX15-1055" fmla="*/ 1361366 w 1825371"/>
              <a:gd name="connsiteY15-1056" fmla="*/ 1135359 h 4705763"/>
              <a:gd name="connsiteX16-1057" fmla="*/ 1355153 w 1825371"/>
              <a:gd name="connsiteY16-1058" fmla="*/ 1169879 h 4705763"/>
              <a:gd name="connsiteX17-1059" fmla="*/ 1409696 w 1825371"/>
              <a:gd name="connsiteY17-1060" fmla="*/ 1384253 h 4705763"/>
              <a:gd name="connsiteX18-1061" fmla="*/ 1524994 w 1825371"/>
              <a:gd name="connsiteY18-1062" fmla="*/ 1739817 h 4705763"/>
              <a:gd name="connsiteX19-1063" fmla="*/ 1659971 w 1825371"/>
              <a:gd name="connsiteY19-1064" fmla="*/ 2199288 h 4705763"/>
              <a:gd name="connsiteX20-1065" fmla="*/ 1782864 w 1825371"/>
              <a:gd name="connsiteY20-1066" fmla="*/ 2697077 h 4705763"/>
              <a:gd name="connsiteX21-1067" fmla="*/ 1794257 w 1825371"/>
              <a:gd name="connsiteY21-1068" fmla="*/ 2767845 h 4705763"/>
              <a:gd name="connsiteX22-1069" fmla="*/ 1791840 w 1825371"/>
              <a:gd name="connsiteY22-1070" fmla="*/ 2778202 h 4705763"/>
              <a:gd name="connsiteX23-1071" fmla="*/ 1784245 w 1825371"/>
              <a:gd name="connsiteY23-1072" fmla="*/ 2770607 h 4705763"/>
              <a:gd name="connsiteX24-1073" fmla="*/ 1746617 w 1825371"/>
              <a:gd name="connsiteY24-1074" fmla="*/ 2660831 h 4705763"/>
              <a:gd name="connsiteX25-1075" fmla="*/ 1513602 w 1825371"/>
              <a:gd name="connsiteY25-1076" fmla="*/ 1875484 h 4705763"/>
              <a:gd name="connsiteX26-1077" fmla="*/ 1297158 w 1825371"/>
              <a:gd name="connsiteY26-1078" fmla="*/ 1267919 h 4705763"/>
              <a:gd name="connsiteX27-1079" fmla="*/ 1275064 w 1825371"/>
              <a:gd name="connsiteY27-1080" fmla="*/ 1217173 h 4705763"/>
              <a:gd name="connsiteX28-1081" fmla="*/ 1248483 w 1825371"/>
              <a:gd name="connsiteY28-1082" fmla="*/ 1193353 h 4705763"/>
              <a:gd name="connsiteX29-1083" fmla="*/ 1232949 w 1825371"/>
              <a:gd name="connsiteY29-1084" fmla="*/ 1222351 h 4705763"/>
              <a:gd name="connsiteX30-1085" fmla="*/ 1230877 w 1825371"/>
              <a:gd name="connsiteY30-1086" fmla="*/ 1283108 h 4705763"/>
              <a:gd name="connsiteX31-1087" fmla="*/ 1297493 w 1825371"/>
              <a:gd name="connsiteY31-1088" fmla="*/ 4685667 h 4705763"/>
              <a:gd name="connsiteX32-1089" fmla="*/ 938419 w 1825371"/>
              <a:gd name="connsiteY32-1090" fmla="*/ 4705763 h 4705763"/>
              <a:gd name="connsiteX33-1091" fmla="*/ 1053441 w 1825371"/>
              <a:gd name="connsiteY33-1092" fmla="*/ 2920082 h 4705763"/>
              <a:gd name="connsiteX34-1093" fmla="*/ 1125245 w 1825371"/>
              <a:gd name="connsiteY34-1094" fmla="*/ 1293464 h 4705763"/>
              <a:gd name="connsiteX35-1095" fmla="*/ 1096247 w 1825371"/>
              <a:gd name="connsiteY35-1096" fmla="*/ 1270681 h 4705763"/>
              <a:gd name="connsiteX36-1097" fmla="*/ 984400 w 1825371"/>
              <a:gd name="connsiteY36-1098" fmla="*/ 1242374 h 4705763"/>
              <a:gd name="connsiteX37-1099" fmla="*/ 977149 w 1825371"/>
              <a:gd name="connsiteY37-1100" fmla="*/ 1225458 h 4705763"/>
              <a:gd name="connsiteX38-1101" fmla="*/ 983019 w 1825371"/>
              <a:gd name="connsiteY38-1102" fmla="*/ 1189902 h 4705763"/>
              <a:gd name="connsiteX39-1103" fmla="*/ 1016158 w 1825371"/>
              <a:gd name="connsiteY39-1104" fmla="*/ 1097041 h 4705763"/>
              <a:gd name="connsiteX40-1105" fmla="*/ 1055513 w 1825371"/>
              <a:gd name="connsiteY40-1106" fmla="*/ 1078055 h 4705763"/>
              <a:gd name="connsiteX41-1107" fmla="*/ 1097628 w 1825371"/>
              <a:gd name="connsiteY41-1108" fmla="*/ 1104290 h 4705763"/>
              <a:gd name="connsiteX42-1109" fmla="*/ 1115579 w 1825371"/>
              <a:gd name="connsiteY42-1110" fmla="*/ 1107743 h 4705763"/>
              <a:gd name="connsiteX43-1111" fmla="*/ 1177026 w 1825371"/>
              <a:gd name="connsiteY43-1112" fmla="*/ 1087375 h 4705763"/>
              <a:gd name="connsiteX44-1113" fmla="*/ 1179787 w 1825371"/>
              <a:gd name="connsiteY44-1114" fmla="*/ 1073913 h 4705763"/>
              <a:gd name="connsiteX45-1115" fmla="*/ 1135255 w 1825371"/>
              <a:gd name="connsiteY45-1116" fmla="*/ 1041117 h 4705763"/>
              <a:gd name="connsiteX46-1117" fmla="*/ 939868 w 1825371"/>
              <a:gd name="connsiteY46-1118" fmla="*/ 883702 h 4705763"/>
              <a:gd name="connsiteX47-1119" fmla="*/ 549783 w 1825371"/>
              <a:gd name="connsiteY47-1120" fmla="*/ 496379 h 4705763"/>
              <a:gd name="connsiteX48-1121" fmla="*/ 40947 w 1825371"/>
              <a:gd name="connsiteY48-1122" fmla="*/ 48990 h 4705763"/>
              <a:gd name="connsiteX49-1123" fmla="*/ 5735 w 1825371"/>
              <a:gd name="connsiteY49-1124" fmla="*/ 17231 h 4705763"/>
              <a:gd name="connsiteX50-1125" fmla="*/ 902 w 1825371"/>
              <a:gd name="connsiteY50-1126" fmla="*/ 4114 h 4705763"/>
              <a:gd name="connsiteX51-1127" fmla="*/ 15747 w 1825371"/>
              <a:gd name="connsiteY51-1128" fmla="*/ 1352 h 4705763"/>
              <a:gd name="connsiteX0-1129" fmla="*/ 15747 w 1825371"/>
              <a:gd name="connsiteY0-1130" fmla="*/ 1352 h 4705763"/>
              <a:gd name="connsiteX1-1131" fmla="*/ 83062 w 1825371"/>
              <a:gd name="connsiteY1-1132" fmla="*/ 34837 h 4705763"/>
              <a:gd name="connsiteX2-1133" fmla="*/ 961270 w 1825371"/>
              <a:gd name="connsiteY2-1134" fmla="*/ 755975 h 4705763"/>
              <a:gd name="connsiteX3-1135" fmla="*/ 1239162 w 1825371"/>
              <a:gd name="connsiteY3-1136" fmla="*/ 1001764 h 4705763"/>
              <a:gd name="connsiteX4-1137" fmla="*/ 1276445 w 1825371"/>
              <a:gd name="connsiteY4-1138" fmla="*/ 1025928 h 4705763"/>
              <a:gd name="connsiteX5-1139" fmla="*/ 1316489 w 1825371"/>
              <a:gd name="connsiteY5-1140" fmla="*/ 1009704 h 4705763"/>
              <a:gd name="connsiteX6-1141" fmla="*/ 1345141 w 1825371"/>
              <a:gd name="connsiteY6-1142" fmla="*/ 948602 h 4705763"/>
              <a:gd name="connsiteX7-1143" fmla="*/ 1407624 w 1825371"/>
              <a:gd name="connsiteY7-1144" fmla="*/ 869894 h 4705763"/>
              <a:gd name="connsiteX8-1145" fmla="*/ 1749379 w 1825371"/>
              <a:gd name="connsiteY8-1146" fmla="*/ 590967 h 4705763"/>
              <a:gd name="connsiteX9-1147" fmla="*/ 1808066 w 1825371"/>
              <a:gd name="connsiteY9-1148" fmla="*/ 545399 h 4705763"/>
              <a:gd name="connsiteX10-1149" fmla="*/ 1825326 w 1825371"/>
              <a:gd name="connsiteY10-1150" fmla="*/ 554375 h 4705763"/>
              <a:gd name="connsiteX11-1151" fmla="*/ 1811172 w 1825371"/>
              <a:gd name="connsiteY11-1152" fmla="*/ 590277 h 4705763"/>
              <a:gd name="connsiteX12-1153" fmla="*/ 1721073 w 1825371"/>
              <a:gd name="connsiteY12-1154" fmla="*/ 698326 h 4705763"/>
              <a:gd name="connsiteX13-1155" fmla="*/ 1385877 w 1825371"/>
              <a:gd name="connsiteY13-1156" fmla="*/ 1068389 h 4705763"/>
              <a:gd name="connsiteX14-1157" fmla="*/ 1376211 w 1825371"/>
              <a:gd name="connsiteY14-1158" fmla="*/ 1098421 h 4705763"/>
              <a:gd name="connsiteX15-1159" fmla="*/ 1361366 w 1825371"/>
              <a:gd name="connsiteY15-1160" fmla="*/ 1135359 h 4705763"/>
              <a:gd name="connsiteX16-1161" fmla="*/ 1355153 w 1825371"/>
              <a:gd name="connsiteY16-1162" fmla="*/ 1169879 h 4705763"/>
              <a:gd name="connsiteX17-1163" fmla="*/ 1409696 w 1825371"/>
              <a:gd name="connsiteY17-1164" fmla="*/ 1384253 h 4705763"/>
              <a:gd name="connsiteX18-1165" fmla="*/ 1524994 w 1825371"/>
              <a:gd name="connsiteY18-1166" fmla="*/ 1739817 h 4705763"/>
              <a:gd name="connsiteX19-1167" fmla="*/ 1659971 w 1825371"/>
              <a:gd name="connsiteY19-1168" fmla="*/ 2199288 h 4705763"/>
              <a:gd name="connsiteX20-1169" fmla="*/ 1782864 w 1825371"/>
              <a:gd name="connsiteY20-1170" fmla="*/ 2697077 h 4705763"/>
              <a:gd name="connsiteX21-1171" fmla="*/ 1794257 w 1825371"/>
              <a:gd name="connsiteY21-1172" fmla="*/ 2767845 h 4705763"/>
              <a:gd name="connsiteX22-1173" fmla="*/ 1791840 w 1825371"/>
              <a:gd name="connsiteY22-1174" fmla="*/ 2778202 h 4705763"/>
              <a:gd name="connsiteX23-1175" fmla="*/ 1784245 w 1825371"/>
              <a:gd name="connsiteY23-1176" fmla="*/ 2770607 h 4705763"/>
              <a:gd name="connsiteX24-1177" fmla="*/ 1746617 w 1825371"/>
              <a:gd name="connsiteY24-1178" fmla="*/ 2660831 h 4705763"/>
              <a:gd name="connsiteX25-1179" fmla="*/ 1513602 w 1825371"/>
              <a:gd name="connsiteY25-1180" fmla="*/ 1875484 h 4705763"/>
              <a:gd name="connsiteX26-1181" fmla="*/ 1297158 w 1825371"/>
              <a:gd name="connsiteY26-1182" fmla="*/ 1267919 h 4705763"/>
              <a:gd name="connsiteX27-1183" fmla="*/ 1275064 w 1825371"/>
              <a:gd name="connsiteY27-1184" fmla="*/ 1217173 h 4705763"/>
              <a:gd name="connsiteX28-1185" fmla="*/ 1248483 w 1825371"/>
              <a:gd name="connsiteY28-1186" fmla="*/ 1193353 h 4705763"/>
              <a:gd name="connsiteX29-1187" fmla="*/ 1232949 w 1825371"/>
              <a:gd name="connsiteY29-1188" fmla="*/ 1222351 h 4705763"/>
              <a:gd name="connsiteX30-1189" fmla="*/ 1230877 w 1825371"/>
              <a:gd name="connsiteY30-1190" fmla="*/ 1283108 h 4705763"/>
              <a:gd name="connsiteX31-1191" fmla="*/ 1297493 w 1825371"/>
              <a:gd name="connsiteY31-1192" fmla="*/ 4685667 h 4705763"/>
              <a:gd name="connsiteX32-1193" fmla="*/ 938419 w 1825371"/>
              <a:gd name="connsiteY32-1194" fmla="*/ 4705763 h 4705763"/>
              <a:gd name="connsiteX33-1195" fmla="*/ 1125245 w 1825371"/>
              <a:gd name="connsiteY33-1196" fmla="*/ 1293464 h 4705763"/>
              <a:gd name="connsiteX34-1197" fmla="*/ 1096247 w 1825371"/>
              <a:gd name="connsiteY34-1198" fmla="*/ 1270681 h 4705763"/>
              <a:gd name="connsiteX35-1199" fmla="*/ 984400 w 1825371"/>
              <a:gd name="connsiteY35-1200" fmla="*/ 1242374 h 4705763"/>
              <a:gd name="connsiteX36-1201" fmla="*/ 977149 w 1825371"/>
              <a:gd name="connsiteY36-1202" fmla="*/ 1225458 h 4705763"/>
              <a:gd name="connsiteX37-1203" fmla="*/ 983019 w 1825371"/>
              <a:gd name="connsiteY37-1204" fmla="*/ 1189902 h 4705763"/>
              <a:gd name="connsiteX38-1205" fmla="*/ 1016158 w 1825371"/>
              <a:gd name="connsiteY38-1206" fmla="*/ 1097041 h 4705763"/>
              <a:gd name="connsiteX39-1207" fmla="*/ 1055513 w 1825371"/>
              <a:gd name="connsiteY39-1208" fmla="*/ 1078055 h 4705763"/>
              <a:gd name="connsiteX40-1209" fmla="*/ 1097628 w 1825371"/>
              <a:gd name="connsiteY40-1210" fmla="*/ 1104290 h 4705763"/>
              <a:gd name="connsiteX41-1211" fmla="*/ 1115579 w 1825371"/>
              <a:gd name="connsiteY41-1212" fmla="*/ 1107743 h 4705763"/>
              <a:gd name="connsiteX42-1213" fmla="*/ 1177026 w 1825371"/>
              <a:gd name="connsiteY42-1214" fmla="*/ 1087375 h 4705763"/>
              <a:gd name="connsiteX43-1215" fmla="*/ 1179787 w 1825371"/>
              <a:gd name="connsiteY43-1216" fmla="*/ 1073913 h 4705763"/>
              <a:gd name="connsiteX44-1217" fmla="*/ 1135255 w 1825371"/>
              <a:gd name="connsiteY44-1218" fmla="*/ 1041117 h 4705763"/>
              <a:gd name="connsiteX45-1219" fmla="*/ 939868 w 1825371"/>
              <a:gd name="connsiteY45-1220" fmla="*/ 883702 h 4705763"/>
              <a:gd name="connsiteX46-1221" fmla="*/ 549783 w 1825371"/>
              <a:gd name="connsiteY46-1222" fmla="*/ 496379 h 4705763"/>
              <a:gd name="connsiteX47-1223" fmla="*/ 40947 w 1825371"/>
              <a:gd name="connsiteY47-1224" fmla="*/ 48990 h 4705763"/>
              <a:gd name="connsiteX48-1225" fmla="*/ 5735 w 1825371"/>
              <a:gd name="connsiteY48-1226" fmla="*/ 17231 h 4705763"/>
              <a:gd name="connsiteX49-1227" fmla="*/ 902 w 1825371"/>
              <a:gd name="connsiteY49-1228" fmla="*/ 4114 h 4705763"/>
              <a:gd name="connsiteX50-1229" fmla="*/ 15747 w 1825371"/>
              <a:gd name="connsiteY50-1230" fmla="*/ 1352 h 4705763"/>
              <a:gd name="connsiteX0-1231" fmla="*/ 15747 w 1825371"/>
              <a:gd name="connsiteY0-1232" fmla="*/ 1352 h 4685667"/>
              <a:gd name="connsiteX1-1233" fmla="*/ 83062 w 1825371"/>
              <a:gd name="connsiteY1-1234" fmla="*/ 34837 h 4685667"/>
              <a:gd name="connsiteX2-1235" fmla="*/ 961270 w 1825371"/>
              <a:gd name="connsiteY2-1236" fmla="*/ 755975 h 4685667"/>
              <a:gd name="connsiteX3-1237" fmla="*/ 1239162 w 1825371"/>
              <a:gd name="connsiteY3-1238" fmla="*/ 1001764 h 4685667"/>
              <a:gd name="connsiteX4-1239" fmla="*/ 1276445 w 1825371"/>
              <a:gd name="connsiteY4-1240" fmla="*/ 1025928 h 4685667"/>
              <a:gd name="connsiteX5-1241" fmla="*/ 1316489 w 1825371"/>
              <a:gd name="connsiteY5-1242" fmla="*/ 1009704 h 4685667"/>
              <a:gd name="connsiteX6-1243" fmla="*/ 1345141 w 1825371"/>
              <a:gd name="connsiteY6-1244" fmla="*/ 948602 h 4685667"/>
              <a:gd name="connsiteX7-1245" fmla="*/ 1407624 w 1825371"/>
              <a:gd name="connsiteY7-1246" fmla="*/ 869894 h 4685667"/>
              <a:gd name="connsiteX8-1247" fmla="*/ 1749379 w 1825371"/>
              <a:gd name="connsiteY8-1248" fmla="*/ 590967 h 4685667"/>
              <a:gd name="connsiteX9-1249" fmla="*/ 1808066 w 1825371"/>
              <a:gd name="connsiteY9-1250" fmla="*/ 545399 h 4685667"/>
              <a:gd name="connsiteX10-1251" fmla="*/ 1825326 w 1825371"/>
              <a:gd name="connsiteY10-1252" fmla="*/ 554375 h 4685667"/>
              <a:gd name="connsiteX11-1253" fmla="*/ 1811172 w 1825371"/>
              <a:gd name="connsiteY11-1254" fmla="*/ 590277 h 4685667"/>
              <a:gd name="connsiteX12-1255" fmla="*/ 1721073 w 1825371"/>
              <a:gd name="connsiteY12-1256" fmla="*/ 698326 h 4685667"/>
              <a:gd name="connsiteX13-1257" fmla="*/ 1385877 w 1825371"/>
              <a:gd name="connsiteY13-1258" fmla="*/ 1068389 h 4685667"/>
              <a:gd name="connsiteX14-1259" fmla="*/ 1376211 w 1825371"/>
              <a:gd name="connsiteY14-1260" fmla="*/ 1098421 h 4685667"/>
              <a:gd name="connsiteX15-1261" fmla="*/ 1361366 w 1825371"/>
              <a:gd name="connsiteY15-1262" fmla="*/ 1135359 h 4685667"/>
              <a:gd name="connsiteX16-1263" fmla="*/ 1355153 w 1825371"/>
              <a:gd name="connsiteY16-1264" fmla="*/ 1169879 h 4685667"/>
              <a:gd name="connsiteX17-1265" fmla="*/ 1409696 w 1825371"/>
              <a:gd name="connsiteY17-1266" fmla="*/ 1384253 h 4685667"/>
              <a:gd name="connsiteX18-1267" fmla="*/ 1524994 w 1825371"/>
              <a:gd name="connsiteY18-1268" fmla="*/ 1739817 h 4685667"/>
              <a:gd name="connsiteX19-1269" fmla="*/ 1659971 w 1825371"/>
              <a:gd name="connsiteY19-1270" fmla="*/ 2199288 h 4685667"/>
              <a:gd name="connsiteX20-1271" fmla="*/ 1782864 w 1825371"/>
              <a:gd name="connsiteY20-1272" fmla="*/ 2697077 h 4685667"/>
              <a:gd name="connsiteX21-1273" fmla="*/ 1794257 w 1825371"/>
              <a:gd name="connsiteY21-1274" fmla="*/ 2767845 h 4685667"/>
              <a:gd name="connsiteX22-1275" fmla="*/ 1791840 w 1825371"/>
              <a:gd name="connsiteY22-1276" fmla="*/ 2778202 h 4685667"/>
              <a:gd name="connsiteX23-1277" fmla="*/ 1784245 w 1825371"/>
              <a:gd name="connsiteY23-1278" fmla="*/ 2770607 h 4685667"/>
              <a:gd name="connsiteX24-1279" fmla="*/ 1746617 w 1825371"/>
              <a:gd name="connsiteY24-1280" fmla="*/ 2660831 h 4685667"/>
              <a:gd name="connsiteX25-1281" fmla="*/ 1513602 w 1825371"/>
              <a:gd name="connsiteY25-1282" fmla="*/ 1875484 h 4685667"/>
              <a:gd name="connsiteX26-1283" fmla="*/ 1297158 w 1825371"/>
              <a:gd name="connsiteY26-1284" fmla="*/ 1267919 h 4685667"/>
              <a:gd name="connsiteX27-1285" fmla="*/ 1275064 w 1825371"/>
              <a:gd name="connsiteY27-1286" fmla="*/ 1217173 h 4685667"/>
              <a:gd name="connsiteX28-1287" fmla="*/ 1248483 w 1825371"/>
              <a:gd name="connsiteY28-1288" fmla="*/ 1193353 h 4685667"/>
              <a:gd name="connsiteX29-1289" fmla="*/ 1232949 w 1825371"/>
              <a:gd name="connsiteY29-1290" fmla="*/ 1222351 h 4685667"/>
              <a:gd name="connsiteX30-1291" fmla="*/ 1230877 w 1825371"/>
              <a:gd name="connsiteY30-1292" fmla="*/ 1283108 h 4685667"/>
              <a:gd name="connsiteX31-1293" fmla="*/ 1297493 w 1825371"/>
              <a:gd name="connsiteY31-1294" fmla="*/ 4685667 h 4685667"/>
              <a:gd name="connsiteX32-1295" fmla="*/ 978613 w 1825371"/>
              <a:gd name="connsiteY32-1296" fmla="*/ 4685667 h 4685667"/>
              <a:gd name="connsiteX33-1297" fmla="*/ 1125245 w 1825371"/>
              <a:gd name="connsiteY33-1298" fmla="*/ 1293464 h 4685667"/>
              <a:gd name="connsiteX34-1299" fmla="*/ 1096247 w 1825371"/>
              <a:gd name="connsiteY34-1300" fmla="*/ 1270681 h 4685667"/>
              <a:gd name="connsiteX35-1301" fmla="*/ 984400 w 1825371"/>
              <a:gd name="connsiteY35-1302" fmla="*/ 1242374 h 4685667"/>
              <a:gd name="connsiteX36-1303" fmla="*/ 977149 w 1825371"/>
              <a:gd name="connsiteY36-1304" fmla="*/ 1225458 h 4685667"/>
              <a:gd name="connsiteX37-1305" fmla="*/ 983019 w 1825371"/>
              <a:gd name="connsiteY37-1306" fmla="*/ 1189902 h 4685667"/>
              <a:gd name="connsiteX38-1307" fmla="*/ 1016158 w 1825371"/>
              <a:gd name="connsiteY38-1308" fmla="*/ 1097041 h 4685667"/>
              <a:gd name="connsiteX39-1309" fmla="*/ 1055513 w 1825371"/>
              <a:gd name="connsiteY39-1310" fmla="*/ 1078055 h 4685667"/>
              <a:gd name="connsiteX40-1311" fmla="*/ 1097628 w 1825371"/>
              <a:gd name="connsiteY40-1312" fmla="*/ 1104290 h 4685667"/>
              <a:gd name="connsiteX41-1313" fmla="*/ 1115579 w 1825371"/>
              <a:gd name="connsiteY41-1314" fmla="*/ 1107743 h 4685667"/>
              <a:gd name="connsiteX42-1315" fmla="*/ 1177026 w 1825371"/>
              <a:gd name="connsiteY42-1316" fmla="*/ 1087375 h 4685667"/>
              <a:gd name="connsiteX43-1317" fmla="*/ 1179787 w 1825371"/>
              <a:gd name="connsiteY43-1318" fmla="*/ 1073913 h 4685667"/>
              <a:gd name="connsiteX44-1319" fmla="*/ 1135255 w 1825371"/>
              <a:gd name="connsiteY44-1320" fmla="*/ 1041117 h 4685667"/>
              <a:gd name="connsiteX45-1321" fmla="*/ 939868 w 1825371"/>
              <a:gd name="connsiteY45-1322" fmla="*/ 883702 h 4685667"/>
              <a:gd name="connsiteX46-1323" fmla="*/ 549783 w 1825371"/>
              <a:gd name="connsiteY46-1324" fmla="*/ 496379 h 4685667"/>
              <a:gd name="connsiteX47-1325" fmla="*/ 40947 w 1825371"/>
              <a:gd name="connsiteY47-1326" fmla="*/ 48990 h 4685667"/>
              <a:gd name="connsiteX48-1327" fmla="*/ 5735 w 1825371"/>
              <a:gd name="connsiteY48-1328" fmla="*/ 17231 h 4685667"/>
              <a:gd name="connsiteX49-1329" fmla="*/ 902 w 1825371"/>
              <a:gd name="connsiteY49-1330" fmla="*/ 4114 h 4685667"/>
              <a:gd name="connsiteX50-1331" fmla="*/ 15747 w 1825371"/>
              <a:gd name="connsiteY50-1332" fmla="*/ 1352 h 4685667"/>
              <a:gd name="connsiteX0-1333" fmla="*/ 15747 w 1825371"/>
              <a:gd name="connsiteY0-1334" fmla="*/ 1352 h 4685667"/>
              <a:gd name="connsiteX1-1335" fmla="*/ 83062 w 1825371"/>
              <a:gd name="connsiteY1-1336" fmla="*/ 34837 h 4685667"/>
              <a:gd name="connsiteX2-1337" fmla="*/ 961270 w 1825371"/>
              <a:gd name="connsiteY2-1338" fmla="*/ 755975 h 4685667"/>
              <a:gd name="connsiteX3-1339" fmla="*/ 1239162 w 1825371"/>
              <a:gd name="connsiteY3-1340" fmla="*/ 1001764 h 4685667"/>
              <a:gd name="connsiteX4-1341" fmla="*/ 1276445 w 1825371"/>
              <a:gd name="connsiteY4-1342" fmla="*/ 1025928 h 4685667"/>
              <a:gd name="connsiteX5-1343" fmla="*/ 1316489 w 1825371"/>
              <a:gd name="connsiteY5-1344" fmla="*/ 1009704 h 4685667"/>
              <a:gd name="connsiteX6-1345" fmla="*/ 1345141 w 1825371"/>
              <a:gd name="connsiteY6-1346" fmla="*/ 948602 h 4685667"/>
              <a:gd name="connsiteX7-1347" fmla="*/ 1407624 w 1825371"/>
              <a:gd name="connsiteY7-1348" fmla="*/ 869894 h 4685667"/>
              <a:gd name="connsiteX8-1349" fmla="*/ 1749379 w 1825371"/>
              <a:gd name="connsiteY8-1350" fmla="*/ 590967 h 4685667"/>
              <a:gd name="connsiteX9-1351" fmla="*/ 1808066 w 1825371"/>
              <a:gd name="connsiteY9-1352" fmla="*/ 545399 h 4685667"/>
              <a:gd name="connsiteX10-1353" fmla="*/ 1825326 w 1825371"/>
              <a:gd name="connsiteY10-1354" fmla="*/ 554375 h 4685667"/>
              <a:gd name="connsiteX11-1355" fmla="*/ 1811172 w 1825371"/>
              <a:gd name="connsiteY11-1356" fmla="*/ 590277 h 4685667"/>
              <a:gd name="connsiteX12-1357" fmla="*/ 1721073 w 1825371"/>
              <a:gd name="connsiteY12-1358" fmla="*/ 698326 h 4685667"/>
              <a:gd name="connsiteX13-1359" fmla="*/ 1385877 w 1825371"/>
              <a:gd name="connsiteY13-1360" fmla="*/ 1068389 h 4685667"/>
              <a:gd name="connsiteX14-1361" fmla="*/ 1376211 w 1825371"/>
              <a:gd name="connsiteY14-1362" fmla="*/ 1098421 h 4685667"/>
              <a:gd name="connsiteX15-1363" fmla="*/ 1361366 w 1825371"/>
              <a:gd name="connsiteY15-1364" fmla="*/ 1135359 h 4685667"/>
              <a:gd name="connsiteX16-1365" fmla="*/ 1355153 w 1825371"/>
              <a:gd name="connsiteY16-1366" fmla="*/ 1169879 h 4685667"/>
              <a:gd name="connsiteX17-1367" fmla="*/ 1409696 w 1825371"/>
              <a:gd name="connsiteY17-1368" fmla="*/ 1384253 h 4685667"/>
              <a:gd name="connsiteX18-1369" fmla="*/ 1524994 w 1825371"/>
              <a:gd name="connsiteY18-1370" fmla="*/ 1739817 h 4685667"/>
              <a:gd name="connsiteX19-1371" fmla="*/ 1659971 w 1825371"/>
              <a:gd name="connsiteY19-1372" fmla="*/ 2199288 h 4685667"/>
              <a:gd name="connsiteX20-1373" fmla="*/ 1782864 w 1825371"/>
              <a:gd name="connsiteY20-1374" fmla="*/ 2697077 h 4685667"/>
              <a:gd name="connsiteX21-1375" fmla="*/ 1794257 w 1825371"/>
              <a:gd name="connsiteY21-1376" fmla="*/ 2767845 h 4685667"/>
              <a:gd name="connsiteX22-1377" fmla="*/ 1791840 w 1825371"/>
              <a:gd name="connsiteY22-1378" fmla="*/ 2778202 h 4685667"/>
              <a:gd name="connsiteX23-1379" fmla="*/ 1784245 w 1825371"/>
              <a:gd name="connsiteY23-1380" fmla="*/ 2770607 h 4685667"/>
              <a:gd name="connsiteX24-1381" fmla="*/ 1746617 w 1825371"/>
              <a:gd name="connsiteY24-1382" fmla="*/ 2660831 h 4685667"/>
              <a:gd name="connsiteX25-1383" fmla="*/ 1513602 w 1825371"/>
              <a:gd name="connsiteY25-1384" fmla="*/ 1875484 h 4685667"/>
              <a:gd name="connsiteX26-1385" fmla="*/ 1297158 w 1825371"/>
              <a:gd name="connsiteY26-1386" fmla="*/ 1267919 h 4685667"/>
              <a:gd name="connsiteX27-1387" fmla="*/ 1275064 w 1825371"/>
              <a:gd name="connsiteY27-1388" fmla="*/ 1217173 h 4685667"/>
              <a:gd name="connsiteX28-1389" fmla="*/ 1248483 w 1825371"/>
              <a:gd name="connsiteY28-1390" fmla="*/ 1193353 h 4685667"/>
              <a:gd name="connsiteX29-1391" fmla="*/ 1232949 w 1825371"/>
              <a:gd name="connsiteY29-1392" fmla="*/ 1222351 h 4685667"/>
              <a:gd name="connsiteX30-1393" fmla="*/ 1230877 w 1825371"/>
              <a:gd name="connsiteY30-1394" fmla="*/ 1283108 h 4685667"/>
              <a:gd name="connsiteX31-1395" fmla="*/ 1217106 w 1825371"/>
              <a:gd name="connsiteY31-1396" fmla="*/ 4685667 h 4685667"/>
              <a:gd name="connsiteX32-1397" fmla="*/ 978613 w 1825371"/>
              <a:gd name="connsiteY32-1398" fmla="*/ 4685667 h 4685667"/>
              <a:gd name="connsiteX33-1399" fmla="*/ 1125245 w 1825371"/>
              <a:gd name="connsiteY33-1400" fmla="*/ 1293464 h 4685667"/>
              <a:gd name="connsiteX34-1401" fmla="*/ 1096247 w 1825371"/>
              <a:gd name="connsiteY34-1402" fmla="*/ 1270681 h 4685667"/>
              <a:gd name="connsiteX35-1403" fmla="*/ 984400 w 1825371"/>
              <a:gd name="connsiteY35-1404" fmla="*/ 1242374 h 4685667"/>
              <a:gd name="connsiteX36-1405" fmla="*/ 977149 w 1825371"/>
              <a:gd name="connsiteY36-1406" fmla="*/ 1225458 h 4685667"/>
              <a:gd name="connsiteX37-1407" fmla="*/ 983019 w 1825371"/>
              <a:gd name="connsiteY37-1408" fmla="*/ 1189902 h 4685667"/>
              <a:gd name="connsiteX38-1409" fmla="*/ 1016158 w 1825371"/>
              <a:gd name="connsiteY38-1410" fmla="*/ 1097041 h 4685667"/>
              <a:gd name="connsiteX39-1411" fmla="*/ 1055513 w 1825371"/>
              <a:gd name="connsiteY39-1412" fmla="*/ 1078055 h 4685667"/>
              <a:gd name="connsiteX40-1413" fmla="*/ 1097628 w 1825371"/>
              <a:gd name="connsiteY40-1414" fmla="*/ 1104290 h 4685667"/>
              <a:gd name="connsiteX41-1415" fmla="*/ 1115579 w 1825371"/>
              <a:gd name="connsiteY41-1416" fmla="*/ 1107743 h 4685667"/>
              <a:gd name="connsiteX42-1417" fmla="*/ 1177026 w 1825371"/>
              <a:gd name="connsiteY42-1418" fmla="*/ 1087375 h 4685667"/>
              <a:gd name="connsiteX43-1419" fmla="*/ 1179787 w 1825371"/>
              <a:gd name="connsiteY43-1420" fmla="*/ 1073913 h 4685667"/>
              <a:gd name="connsiteX44-1421" fmla="*/ 1135255 w 1825371"/>
              <a:gd name="connsiteY44-1422" fmla="*/ 1041117 h 4685667"/>
              <a:gd name="connsiteX45-1423" fmla="*/ 939868 w 1825371"/>
              <a:gd name="connsiteY45-1424" fmla="*/ 883702 h 4685667"/>
              <a:gd name="connsiteX46-1425" fmla="*/ 549783 w 1825371"/>
              <a:gd name="connsiteY46-1426" fmla="*/ 496379 h 4685667"/>
              <a:gd name="connsiteX47-1427" fmla="*/ 40947 w 1825371"/>
              <a:gd name="connsiteY47-1428" fmla="*/ 48990 h 4685667"/>
              <a:gd name="connsiteX48-1429" fmla="*/ 5735 w 1825371"/>
              <a:gd name="connsiteY48-1430" fmla="*/ 17231 h 4685667"/>
              <a:gd name="connsiteX49-1431" fmla="*/ 902 w 1825371"/>
              <a:gd name="connsiteY49-1432" fmla="*/ 4114 h 4685667"/>
              <a:gd name="connsiteX50-1433" fmla="*/ 15747 w 1825371"/>
              <a:gd name="connsiteY50-1434" fmla="*/ 1352 h 4685667"/>
              <a:gd name="connsiteX0-1435" fmla="*/ 15747 w 1825371"/>
              <a:gd name="connsiteY0-1436" fmla="*/ 1352 h 4705764"/>
              <a:gd name="connsiteX1-1437" fmla="*/ 83062 w 1825371"/>
              <a:gd name="connsiteY1-1438" fmla="*/ 34837 h 4705764"/>
              <a:gd name="connsiteX2-1439" fmla="*/ 961270 w 1825371"/>
              <a:gd name="connsiteY2-1440" fmla="*/ 755975 h 4705764"/>
              <a:gd name="connsiteX3-1441" fmla="*/ 1239162 w 1825371"/>
              <a:gd name="connsiteY3-1442" fmla="*/ 1001764 h 4705764"/>
              <a:gd name="connsiteX4-1443" fmla="*/ 1276445 w 1825371"/>
              <a:gd name="connsiteY4-1444" fmla="*/ 1025928 h 4705764"/>
              <a:gd name="connsiteX5-1445" fmla="*/ 1316489 w 1825371"/>
              <a:gd name="connsiteY5-1446" fmla="*/ 1009704 h 4705764"/>
              <a:gd name="connsiteX6-1447" fmla="*/ 1345141 w 1825371"/>
              <a:gd name="connsiteY6-1448" fmla="*/ 948602 h 4705764"/>
              <a:gd name="connsiteX7-1449" fmla="*/ 1407624 w 1825371"/>
              <a:gd name="connsiteY7-1450" fmla="*/ 869894 h 4705764"/>
              <a:gd name="connsiteX8-1451" fmla="*/ 1749379 w 1825371"/>
              <a:gd name="connsiteY8-1452" fmla="*/ 590967 h 4705764"/>
              <a:gd name="connsiteX9-1453" fmla="*/ 1808066 w 1825371"/>
              <a:gd name="connsiteY9-1454" fmla="*/ 545399 h 4705764"/>
              <a:gd name="connsiteX10-1455" fmla="*/ 1825326 w 1825371"/>
              <a:gd name="connsiteY10-1456" fmla="*/ 554375 h 4705764"/>
              <a:gd name="connsiteX11-1457" fmla="*/ 1811172 w 1825371"/>
              <a:gd name="connsiteY11-1458" fmla="*/ 590277 h 4705764"/>
              <a:gd name="connsiteX12-1459" fmla="*/ 1721073 w 1825371"/>
              <a:gd name="connsiteY12-1460" fmla="*/ 698326 h 4705764"/>
              <a:gd name="connsiteX13-1461" fmla="*/ 1385877 w 1825371"/>
              <a:gd name="connsiteY13-1462" fmla="*/ 1068389 h 4705764"/>
              <a:gd name="connsiteX14-1463" fmla="*/ 1376211 w 1825371"/>
              <a:gd name="connsiteY14-1464" fmla="*/ 1098421 h 4705764"/>
              <a:gd name="connsiteX15-1465" fmla="*/ 1361366 w 1825371"/>
              <a:gd name="connsiteY15-1466" fmla="*/ 1135359 h 4705764"/>
              <a:gd name="connsiteX16-1467" fmla="*/ 1355153 w 1825371"/>
              <a:gd name="connsiteY16-1468" fmla="*/ 1169879 h 4705764"/>
              <a:gd name="connsiteX17-1469" fmla="*/ 1409696 w 1825371"/>
              <a:gd name="connsiteY17-1470" fmla="*/ 1384253 h 4705764"/>
              <a:gd name="connsiteX18-1471" fmla="*/ 1524994 w 1825371"/>
              <a:gd name="connsiteY18-1472" fmla="*/ 1739817 h 4705764"/>
              <a:gd name="connsiteX19-1473" fmla="*/ 1659971 w 1825371"/>
              <a:gd name="connsiteY19-1474" fmla="*/ 2199288 h 4705764"/>
              <a:gd name="connsiteX20-1475" fmla="*/ 1782864 w 1825371"/>
              <a:gd name="connsiteY20-1476" fmla="*/ 2697077 h 4705764"/>
              <a:gd name="connsiteX21-1477" fmla="*/ 1794257 w 1825371"/>
              <a:gd name="connsiteY21-1478" fmla="*/ 2767845 h 4705764"/>
              <a:gd name="connsiteX22-1479" fmla="*/ 1791840 w 1825371"/>
              <a:gd name="connsiteY22-1480" fmla="*/ 2778202 h 4705764"/>
              <a:gd name="connsiteX23-1481" fmla="*/ 1784245 w 1825371"/>
              <a:gd name="connsiteY23-1482" fmla="*/ 2770607 h 4705764"/>
              <a:gd name="connsiteX24-1483" fmla="*/ 1746617 w 1825371"/>
              <a:gd name="connsiteY24-1484" fmla="*/ 2660831 h 4705764"/>
              <a:gd name="connsiteX25-1485" fmla="*/ 1513602 w 1825371"/>
              <a:gd name="connsiteY25-1486" fmla="*/ 1875484 h 4705764"/>
              <a:gd name="connsiteX26-1487" fmla="*/ 1297158 w 1825371"/>
              <a:gd name="connsiteY26-1488" fmla="*/ 1267919 h 4705764"/>
              <a:gd name="connsiteX27-1489" fmla="*/ 1275064 w 1825371"/>
              <a:gd name="connsiteY27-1490" fmla="*/ 1217173 h 4705764"/>
              <a:gd name="connsiteX28-1491" fmla="*/ 1248483 w 1825371"/>
              <a:gd name="connsiteY28-1492" fmla="*/ 1193353 h 4705764"/>
              <a:gd name="connsiteX29-1493" fmla="*/ 1232949 w 1825371"/>
              <a:gd name="connsiteY29-1494" fmla="*/ 1222351 h 4705764"/>
              <a:gd name="connsiteX30-1495" fmla="*/ 1230877 w 1825371"/>
              <a:gd name="connsiteY30-1496" fmla="*/ 1283108 h 4705764"/>
              <a:gd name="connsiteX31-1497" fmla="*/ 1227154 w 1825371"/>
              <a:gd name="connsiteY31-1498" fmla="*/ 4705764 h 4705764"/>
              <a:gd name="connsiteX32-1499" fmla="*/ 978613 w 1825371"/>
              <a:gd name="connsiteY32-1500" fmla="*/ 4685667 h 4705764"/>
              <a:gd name="connsiteX33-1501" fmla="*/ 1125245 w 1825371"/>
              <a:gd name="connsiteY33-1502" fmla="*/ 1293464 h 4705764"/>
              <a:gd name="connsiteX34-1503" fmla="*/ 1096247 w 1825371"/>
              <a:gd name="connsiteY34-1504" fmla="*/ 1270681 h 4705764"/>
              <a:gd name="connsiteX35-1505" fmla="*/ 984400 w 1825371"/>
              <a:gd name="connsiteY35-1506" fmla="*/ 1242374 h 4705764"/>
              <a:gd name="connsiteX36-1507" fmla="*/ 977149 w 1825371"/>
              <a:gd name="connsiteY36-1508" fmla="*/ 1225458 h 4705764"/>
              <a:gd name="connsiteX37-1509" fmla="*/ 983019 w 1825371"/>
              <a:gd name="connsiteY37-1510" fmla="*/ 1189902 h 4705764"/>
              <a:gd name="connsiteX38-1511" fmla="*/ 1016158 w 1825371"/>
              <a:gd name="connsiteY38-1512" fmla="*/ 1097041 h 4705764"/>
              <a:gd name="connsiteX39-1513" fmla="*/ 1055513 w 1825371"/>
              <a:gd name="connsiteY39-1514" fmla="*/ 1078055 h 4705764"/>
              <a:gd name="connsiteX40-1515" fmla="*/ 1097628 w 1825371"/>
              <a:gd name="connsiteY40-1516" fmla="*/ 1104290 h 4705764"/>
              <a:gd name="connsiteX41-1517" fmla="*/ 1115579 w 1825371"/>
              <a:gd name="connsiteY41-1518" fmla="*/ 1107743 h 4705764"/>
              <a:gd name="connsiteX42-1519" fmla="*/ 1177026 w 1825371"/>
              <a:gd name="connsiteY42-1520" fmla="*/ 1087375 h 4705764"/>
              <a:gd name="connsiteX43-1521" fmla="*/ 1179787 w 1825371"/>
              <a:gd name="connsiteY43-1522" fmla="*/ 1073913 h 4705764"/>
              <a:gd name="connsiteX44-1523" fmla="*/ 1135255 w 1825371"/>
              <a:gd name="connsiteY44-1524" fmla="*/ 1041117 h 4705764"/>
              <a:gd name="connsiteX45-1525" fmla="*/ 939868 w 1825371"/>
              <a:gd name="connsiteY45-1526" fmla="*/ 883702 h 4705764"/>
              <a:gd name="connsiteX46-1527" fmla="*/ 549783 w 1825371"/>
              <a:gd name="connsiteY46-1528" fmla="*/ 496379 h 4705764"/>
              <a:gd name="connsiteX47-1529" fmla="*/ 40947 w 1825371"/>
              <a:gd name="connsiteY47-1530" fmla="*/ 48990 h 4705764"/>
              <a:gd name="connsiteX48-1531" fmla="*/ 5735 w 1825371"/>
              <a:gd name="connsiteY48-1532" fmla="*/ 17231 h 4705764"/>
              <a:gd name="connsiteX49-1533" fmla="*/ 902 w 1825371"/>
              <a:gd name="connsiteY49-1534" fmla="*/ 4114 h 4705764"/>
              <a:gd name="connsiteX50-1535" fmla="*/ 15747 w 1825371"/>
              <a:gd name="connsiteY50-1536" fmla="*/ 1352 h 4705764"/>
              <a:gd name="connsiteX0-1537" fmla="*/ 15747 w 1825371"/>
              <a:gd name="connsiteY0-1538" fmla="*/ 1352 h 4705764"/>
              <a:gd name="connsiteX1-1539" fmla="*/ 83062 w 1825371"/>
              <a:gd name="connsiteY1-1540" fmla="*/ 34837 h 4705764"/>
              <a:gd name="connsiteX2-1541" fmla="*/ 961270 w 1825371"/>
              <a:gd name="connsiteY2-1542" fmla="*/ 755975 h 4705764"/>
              <a:gd name="connsiteX3-1543" fmla="*/ 1239162 w 1825371"/>
              <a:gd name="connsiteY3-1544" fmla="*/ 1001764 h 4705764"/>
              <a:gd name="connsiteX4-1545" fmla="*/ 1276445 w 1825371"/>
              <a:gd name="connsiteY4-1546" fmla="*/ 1025928 h 4705764"/>
              <a:gd name="connsiteX5-1547" fmla="*/ 1316489 w 1825371"/>
              <a:gd name="connsiteY5-1548" fmla="*/ 1009704 h 4705764"/>
              <a:gd name="connsiteX6-1549" fmla="*/ 1345141 w 1825371"/>
              <a:gd name="connsiteY6-1550" fmla="*/ 948602 h 4705764"/>
              <a:gd name="connsiteX7-1551" fmla="*/ 1407624 w 1825371"/>
              <a:gd name="connsiteY7-1552" fmla="*/ 869894 h 4705764"/>
              <a:gd name="connsiteX8-1553" fmla="*/ 1749379 w 1825371"/>
              <a:gd name="connsiteY8-1554" fmla="*/ 590967 h 4705764"/>
              <a:gd name="connsiteX9-1555" fmla="*/ 1808066 w 1825371"/>
              <a:gd name="connsiteY9-1556" fmla="*/ 545399 h 4705764"/>
              <a:gd name="connsiteX10-1557" fmla="*/ 1825326 w 1825371"/>
              <a:gd name="connsiteY10-1558" fmla="*/ 554375 h 4705764"/>
              <a:gd name="connsiteX11-1559" fmla="*/ 1811172 w 1825371"/>
              <a:gd name="connsiteY11-1560" fmla="*/ 590277 h 4705764"/>
              <a:gd name="connsiteX12-1561" fmla="*/ 1721073 w 1825371"/>
              <a:gd name="connsiteY12-1562" fmla="*/ 698326 h 4705764"/>
              <a:gd name="connsiteX13-1563" fmla="*/ 1385877 w 1825371"/>
              <a:gd name="connsiteY13-1564" fmla="*/ 1068389 h 4705764"/>
              <a:gd name="connsiteX14-1565" fmla="*/ 1376211 w 1825371"/>
              <a:gd name="connsiteY14-1566" fmla="*/ 1098421 h 4705764"/>
              <a:gd name="connsiteX15-1567" fmla="*/ 1361366 w 1825371"/>
              <a:gd name="connsiteY15-1568" fmla="*/ 1135359 h 4705764"/>
              <a:gd name="connsiteX16-1569" fmla="*/ 1355153 w 1825371"/>
              <a:gd name="connsiteY16-1570" fmla="*/ 1169879 h 4705764"/>
              <a:gd name="connsiteX17-1571" fmla="*/ 1409696 w 1825371"/>
              <a:gd name="connsiteY17-1572" fmla="*/ 1384253 h 4705764"/>
              <a:gd name="connsiteX18-1573" fmla="*/ 1524994 w 1825371"/>
              <a:gd name="connsiteY18-1574" fmla="*/ 1739817 h 4705764"/>
              <a:gd name="connsiteX19-1575" fmla="*/ 1659971 w 1825371"/>
              <a:gd name="connsiteY19-1576" fmla="*/ 2199288 h 4705764"/>
              <a:gd name="connsiteX20-1577" fmla="*/ 1782864 w 1825371"/>
              <a:gd name="connsiteY20-1578" fmla="*/ 2697077 h 4705764"/>
              <a:gd name="connsiteX21-1579" fmla="*/ 1794257 w 1825371"/>
              <a:gd name="connsiteY21-1580" fmla="*/ 2767845 h 4705764"/>
              <a:gd name="connsiteX22-1581" fmla="*/ 1791840 w 1825371"/>
              <a:gd name="connsiteY22-1582" fmla="*/ 2778202 h 4705764"/>
              <a:gd name="connsiteX23-1583" fmla="*/ 1784245 w 1825371"/>
              <a:gd name="connsiteY23-1584" fmla="*/ 2770607 h 4705764"/>
              <a:gd name="connsiteX24-1585" fmla="*/ 1746617 w 1825371"/>
              <a:gd name="connsiteY24-1586" fmla="*/ 2660831 h 4705764"/>
              <a:gd name="connsiteX25-1587" fmla="*/ 1513602 w 1825371"/>
              <a:gd name="connsiteY25-1588" fmla="*/ 1875484 h 4705764"/>
              <a:gd name="connsiteX26-1589" fmla="*/ 1297158 w 1825371"/>
              <a:gd name="connsiteY26-1590" fmla="*/ 1267919 h 4705764"/>
              <a:gd name="connsiteX27-1591" fmla="*/ 1275064 w 1825371"/>
              <a:gd name="connsiteY27-1592" fmla="*/ 1217173 h 4705764"/>
              <a:gd name="connsiteX28-1593" fmla="*/ 1248483 w 1825371"/>
              <a:gd name="connsiteY28-1594" fmla="*/ 1193353 h 4705764"/>
              <a:gd name="connsiteX29-1595" fmla="*/ 1232949 w 1825371"/>
              <a:gd name="connsiteY29-1596" fmla="*/ 1222351 h 4705764"/>
              <a:gd name="connsiteX30-1597" fmla="*/ 1230877 w 1825371"/>
              <a:gd name="connsiteY30-1598" fmla="*/ 1283108 h 4705764"/>
              <a:gd name="connsiteX31-1599" fmla="*/ 1227154 w 1825371"/>
              <a:gd name="connsiteY31-1600" fmla="*/ 4705764 h 4705764"/>
              <a:gd name="connsiteX32-1601" fmla="*/ 998710 w 1825371"/>
              <a:gd name="connsiteY32-1602" fmla="*/ 4695715 h 4705764"/>
              <a:gd name="connsiteX33-1603" fmla="*/ 1125245 w 1825371"/>
              <a:gd name="connsiteY33-1604" fmla="*/ 1293464 h 4705764"/>
              <a:gd name="connsiteX34-1605" fmla="*/ 1096247 w 1825371"/>
              <a:gd name="connsiteY34-1606" fmla="*/ 1270681 h 4705764"/>
              <a:gd name="connsiteX35-1607" fmla="*/ 984400 w 1825371"/>
              <a:gd name="connsiteY35-1608" fmla="*/ 1242374 h 4705764"/>
              <a:gd name="connsiteX36-1609" fmla="*/ 977149 w 1825371"/>
              <a:gd name="connsiteY36-1610" fmla="*/ 1225458 h 4705764"/>
              <a:gd name="connsiteX37-1611" fmla="*/ 983019 w 1825371"/>
              <a:gd name="connsiteY37-1612" fmla="*/ 1189902 h 4705764"/>
              <a:gd name="connsiteX38-1613" fmla="*/ 1016158 w 1825371"/>
              <a:gd name="connsiteY38-1614" fmla="*/ 1097041 h 4705764"/>
              <a:gd name="connsiteX39-1615" fmla="*/ 1055513 w 1825371"/>
              <a:gd name="connsiteY39-1616" fmla="*/ 1078055 h 4705764"/>
              <a:gd name="connsiteX40-1617" fmla="*/ 1097628 w 1825371"/>
              <a:gd name="connsiteY40-1618" fmla="*/ 1104290 h 4705764"/>
              <a:gd name="connsiteX41-1619" fmla="*/ 1115579 w 1825371"/>
              <a:gd name="connsiteY41-1620" fmla="*/ 1107743 h 4705764"/>
              <a:gd name="connsiteX42-1621" fmla="*/ 1177026 w 1825371"/>
              <a:gd name="connsiteY42-1622" fmla="*/ 1087375 h 4705764"/>
              <a:gd name="connsiteX43-1623" fmla="*/ 1179787 w 1825371"/>
              <a:gd name="connsiteY43-1624" fmla="*/ 1073913 h 4705764"/>
              <a:gd name="connsiteX44-1625" fmla="*/ 1135255 w 1825371"/>
              <a:gd name="connsiteY44-1626" fmla="*/ 1041117 h 4705764"/>
              <a:gd name="connsiteX45-1627" fmla="*/ 939868 w 1825371"/>
              <a:gd name="connsiteY45-1628" fmla="*/ 883702 h 4705764"/>
              <a:gd name="connsiteX46-1629" fmla="*/ 549783 w 1825371"/>
              <a:gd name="connsiteY46-1630" fmla="*/ 496379 h 4705764"/>
              <a:gd name="connsiteX47-1631" fmla="*/ 40947 w 1825371"/>
              <a:gd name="connsiteY47-1632" fmla="*/ 48990 h 4705764"/>
              <a:gd name="connsiteX48-1633" fmla="*/ 5735 w 1825371"/>
              <a:gd name="connsiteY48-1634" fmla="*/ 17231 h 4705764"/>
              <a:gd name="connsiteX49-1635" fmla="*/ 902 w 1825371"/>
              <a:gd name="connsiteY49-1636" fmla="*/ 4114 h 4705764"/>
              <a:gd name="connsiteX50-1637" fmla="*/ 15747 w 1825371"/>
              <a:gd name="connsiteY50-1638" fmla="*/ 1352 h 4705764"/>
              <a:gd name="connsiteX0-1639" fmla="*/ 15747 w 1825371"/>
              <a:gd name="connsiteY0-1640" fmla="*/ 1352 h 4705764"/>
              <a:gd name="connsiteX1-1641" fmla="*/ 83062 w 1825371"/>
              <a:gd name="connsiteY1-1642" fmla="*/ 34837 h 4705764"/>
              <a:gd name="connsiteX2-1643" fmla="*/ 961270 w 1825371"/>
              <a:gd name="connsiteY2-1644" fmla="*/ 755975 h 4705764"/>
              <a:gd name="connsiteX3-1645" fmla="*/ 1239162 w 1825371"/>
              <a:gd name="connsiteY3-1646" fmla="*/ 1001764 h 4705764"/>
              <a:gd name="connsiteX4-1647" fmla="*/ 1276445 w 1825371"/>
              <a:gd name="connsiteY4-1648" fmla="*/ 1025928 h 4705764"/>
              <a:gd name="connsiteX5-1649" fmla="*/ 1316489 w 1825371"/>
              <a:gd name="connsiteY5-1650" fmla="*/ 1009704 h 4705764"/>
              <a:gd name="connsiteX6-1651" fmla="*/ 1345141 w 1825371"/>
              <a:gd name="connsiteY6-1652" fmla="*/ 948602 h 4705764"/>
              <a:gd name="connsiteX7-1653" fmla="*/ 1407624 w 1825371"/>
              <a:gd name="connsiteY7-1654" fmla="*/ 869894 h 4705764"/>
              <a:gd name="connsiteX8-1655" fmla="*/ 1749379 w 1825371"/>
              <a:gd name="connsiteY8-1656" fmla="*/ 590967 h 4705764"/>
              <a:gd name="connsiteX9-1657" fmla="*/ 1808066 w 1825371"/>
              <a:gd name="connsiteY9-1658" fmla="*/ 545399 h 4705764"/>
              <a:gd name="connsiteX10-1659" fmla="*/ 1825326 w 1825371"/>
              <a:gd name="connsiteY10-1660" fmla="*/ 554375 h 4705764"/>
              <a:gd name="connsiteX11-1661" fmla="*/ 1811172 w 1825371"/>
              <a:gd name="connsiteY11-1662" fmla="*/ 590277 h 4705764"/>
              <a:gd name="connsiteX12-1663" fmla="*/ 1721073 w 1825371"/>
              <a:gd name="connsiteY12-1664" fmla="*/ 698326 h 4705764"/>
              <a:gd name="connsiteX13-1665" fmla="*/ 1385877 w 1825371"/>
              <a:gd name="connsiteY13-1666" fmla="*/ 1068389 h 4705764"/>
              <a:gd name="connsiteX14-1667" fmla="*/ 1376211 w 1825371"/>
              <a:gd name="connsiteY14-1668" fmla="*/ 1098421 h 4705764"/>
              <a:gd name="connsiteX15-1669" fmla="*/ 1361366 w 1825371"/>
              <a:gd name="connsiteY15-1670" fmla="*/ 1135359 h 4705764"/>
              <a:gd name="connsiteX16-1671" fmla="*/ 1355153 w 1825371"/>
              <a:gd name="connsiteY16-1672" fmla="*/ 1169879 h 4705764"/>
              <a:gd name="connsiteX17-1673" fmla="*/ 1409696 w 1825371"/>
              <a:gd name="connsiteY17-1674" fmla="*/ 1384253 h 4705764"/>
              <a:gd name="connsiteX18-1675" fmla="*/ 1524994 w 1825371"/>
              <a:gd name="connsiteY18-1676" fmla="*/ 1739817 h 4705764"/>
              <a:gd name="connsiteX19-1677" fmla="*/ 1659971 w 1825371"/>
              <a:gd name="connsiteY19-1678" fmla="*/ 2199288 h 4705764"/>
              <a:gd name="connsiteX20-1679" fmla="*/ 1782864 w 1825371"/>
              <a:gd name="connsiteY20-1680" fmla="*/ 2697077 h 4705764"/>
              <a:gd name="connsiteX21-1681" fmla="*/ 1794257 w 1825371"/>
              <a:gd name="connsiteY21-1682" fmla="*/ 2767845 h 4705764"/>
              <a:gd name="connsiteX22-1683" fmla="*/ 1791840 w 1825371"/>
              <a:gd name="connsiteY22-1684" fmla="*/ 2778202 h 4705764"/>
              <a:gd name="connsiteX23-1685" fmla="*/ 1784245 w 1825371"/>
              <a:gd name="connsiteY23-1686" fmla="*/ 2770607 h 4705764"/>
              <a:gd name="connsiteX24-1687" fmla="*/ 1746617 w 1825371"/>
              <a:gd name="connsiteY24-1688" fmla="*/ 2660831 h 4705764"/>
              <a:gd name="connsiteX25-1689" fmla="*/ 1513602 w 1825371"/>
              <a:gd name="connsiteY25-1690" fmla="*/ 1875484 h 4705764"/>
              <a:gd name="connsiteX26-1691" fmla="*/ 1297158 w 1825371"/>
              <a:gd name="connsiteY26-1692" fmla="*/ 1267919 h 4705764"/>
              <a:gd name="connsiteX27-1693" fmla="*/ 1275064 w 1825371"/>
              <a:gd name="connsiteY27-1694" fmla="*/ 1217173 h 4705764"/>
              <a:gd name="connsiteX28-1695" fmla="*/ 1248483 w 1825371"/>
              <a:gd name="connsiteY28-1696" fmla="*/ 1193353 h 4705764"/>
              <a:gd name="connsiteX29-1697" fmla="*/ 1232949 w 1825371"/>
              <a:gd name="connsiteY29-1698" fmla="*/ 1222351 h 4705764"/>
              <a:gd name="connsiteX30-1699" fmla="*/ 1230877 w 1825371"/>
              <a:gd name="connsiteY30-1700" fmla="*/ 1283108 h 4705764"/>
              <a:gd name="connsiteX31-1701" fmla="*/ 1227154 w 1825371"/>
              <a:gd name="connsiteY31-1702" fmla="*/ 4705764 h 4705764"/>
              <a:gd name="connsiteX32-1703" fmla="*/ 998710 w 1825371"/>
              <a:gd name="connsiteY32-1704" fmla="*/ 4695715 h 4705764"/>
              <a:gd name="connsiteX33-1705" fmla="*/ 1125245 w 1825371"/>
              <a:gd name="connsiteY33-1706" fmla="*/ 1293464 h 4705764"/>
              <a:gd name="connsiteX34-1707" fmla="*/ 1096247 w 1825371"/>
              <a:gd name="connsiteY34-1708" fmla="*/ 1270681 h 4705764"/>
              <a:gd name="connsiteX35-1709" fmla="*/ 984400 w 1825371"/>
              <a:gd name="connsiteY35-1710" fmla="*/ 1242374 h 4705764"/>
              <a:gd name="connsiteX36-1711" fmla="*/ 977149 w 1825371"/>
              <a:gd name="connsiteY36-1712" fmla="*/ 1225458 h 4705764"/>
              <a:gd name="connsiteX37-1713" fmla="*/ 983019 w 1825371"/>
              <a:gd name="connsiteY37-1714" fmla="*/ 1189902 h 4705764"/>
              <a:gd name="connsiteX38-1715" fmla="*/ 1016158 w 1825371"/>
              <a:gd name="connsiteY38-1716" fmla="*/ 1097041 h 4705764"/>
              <a:gd name="connsiteX39-1717" fmla="*/ 1055513 w 1825371"/>
              <a:gd name="connsiteY39-1718" fmla="*/ 1078055 h 4705764"/>
              <a:gd name="connsiteX40-1719" fmla="*/ 1097628 w 1825371"/>
              <a:gd name="connsiteY40-1720" fmla="*/ 1104290 h 4705764"/>
              <a:gd name="connsiteX41-1721" fmla="*/ 1115579 w 1825371"/>
              <a:gd name="connsiteY41-1722" fmla="*/ 1107743 h 4705764"/>
              <a:gd name="connsiteX42-1723" fmla="*/ 1177026 w 1825371"/>
              <a:gd name="connsiteY42-1724" fmla="*/ 1087375 h 4705764"/>
              <a:gd name="connsiteX43-1725" fmla="*/ 1179787 w 1825371"/>
              <a:gd name="connsiteY43-1726" fmla="*/ 1073913 h 4705764"/>
              <a:gd name="connsiteX44-1727" fmla="*/ 1135255 w 1825371"/>
              <a:gd name="connsiteY44-1728" fmla="*/ 1041117 h 4705764"/>
              <a:gd name="connsiteX45-1729" fmla="*/ 939868 w 1825371"/>
              <a:gd name="connsiteY45-1730" fmla="*/ 883702 h 4705764"/>
              <a:gd name="connsiteX46-1731" fmla="*/ 549783 w 1825371"/>
              <a:gd name="connsiteY46-1732" fmla="*/ 496379 h 4705764"/>
              <a:gd name="connsiteX47-1733" fmla="*/ 40947 w 1825371"/>
              <a:gd name="connsiteY47-1734" fmla="*/ 48990 h 4705764"/>
              <a:gd name="connsiteX48-1735" fmla="*/ 5735 w 1825371"/>
              <a:gd name="connsiteY48-1736" fmla="*/ 17231 h 4705764"/>
              <a:gd name="connsiteX49-1737" fmla="*/ 902 w 1825371"/>
              <a:gd name="connsiteY49-1738" fmla="*/ 4114 h 4705764"/>
              <a:gd name="connsiteX50-1739" fmla="*/ 15747 w 1825371"/>
              <a:gd name="connsiteY50-1740" fmla="*/ 1352 h 47057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5" name="Freeform: Shape 4"/>
          <p:cNvSpPr/>
          <p:nvPr userDrawn="1"/>
        </p:nvSpPr>
        <p:spPr>
          <a:xfrm>
            <a:off x="1394131" y="5094016"/>
            <a:ext cx="698917" cy="1801790"/>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1" fmla="*/ 15747 w 1825371"/>
              <a:gd name="connsiteY0-2" fmla="*/ 1352 h 4705763"/>
              <a:gd name="connsiteX1-3" fmla="*/ 83062 w 1825371"/>
              <a:gd name="connsiteY1-4" fmla="*/ 34837 h 4705763"/>
              <a:gd name="connsiteX2-5" fmla="*/ 961270 w 1825371"/>
              <a:gd name="connsiteY2-6" fmla="*/ 755975 h 4705763"/>
              <a:gd name="connsiteX3-7" fmla="*/ 1239162 w 1825371"/>
              <a:gd name="connsiteY3-8" fmla="*/ 1001764 h 4705763"/>
              <a:gd name="connsiteX4-9" fmla="*/ 1276445 w 1825371"/>
              <a:gd name="connsiteY4-10" fmla="*/ 1025928 h 4705763"/>
              <a:gd name="connsiteX5-11" fmla="*/ 1316489 w 1825371"/>
              <a:gd name="connsiteY5-12" fmla="*/ 1009704 h 4705763"/>
              <a:gd name="connsiteX6-13" fmla="*/ 1345141 w 1825371"/>
              <a:gd name="connsiteY6-14" fmla="*/ 948602 h 4705763"/>
              <a:gd name="connsiteX7-15" fmla="*/ 1407624 w 1825371"/>
              <a:gd name="connsiteY7-16" fmla="*/ 869894 h 4705763"/>
              <a:gd name="connsiteX8-17" fmla="*/ 1749379 w 1825371"/>
              <a:gd name="connsiteY8-18" fmla="*/ 590967 h 4705763"/>
              <a:gd name="connsiteX9-19" fmla="*/ 1808066 w 1825371"/>
              <a:gd name="connsiteY9-20" fmla="*/ 545399 h 4705763"/>
              <a:gd name="connsiteX10-21" fmla="*/ 1825326 w 1825371"/>
              <a:gd name="connsiteY10-22" fmla="*/ 554375 h 4705763"/>
              <a:gd name="connsiteX11-23" fmla="*/ 1811172 w 1825371"/>
              <a:gd name="connsiteY11-24" fmla="*/ 590277 h 4705763"/>
              <a:gd name="connsiteX12-25" fmla="*/ 1721073 w 1825371"/>
              <a:gd name="connsiteY12-26" fmla="*/ 698326 h 4705763"/>
              <a:gd name="connsiteX13-27" fmla="*/ 1385877 w 1825371"/>
              <a:gd name="connsiteY13-28" fmla="*/ 1068389 h 4705763"/>
              <a:gd name="connsiteX14-29" fmla="*/ 1376211 w 1825371"/>
              <a:gd name="connsiteY14-30" fmla="*/ 1098421 h 4705763"/>
              <a:gd name="connsiteX15-31" fmla="*/ 1361366 w 1825371"/>
              <a:gd name="connsiteY15-32" fmla="*/ 1135359 h 4705763"/>
              <a:gd name="connsiteX16-33" fmla="*/ 1355153 w 1825371"/>
              <a:gd name="connsiteY16-34" fmla="*/ 1169879 h 4705763"/>
              <a:gd name="connsiteX17-35" fmla="*/ 1409696 w 1825371"/>
              <a:gd name="connsiteY17-36" fmla="*/ 1384253 h 4705763"/>
              <a:gd name="connsiteX18-37" fmla="*/ 1524994 w 1825371"/>
              <a:gd name="connsiteY18-38" fmla="*/ 1739817 h 4705763"/>
              <a:gd name="connsiteX19-39" fmla="*/ 1659971 w 1825371"/>
              <a:gd name="connsiteY19-40" fmla="*/ 2199288 h 4705763"/>
              <a:gd name="connsiteX20-41" fmla="*/ 1782864 w 1825371"/>
              <a:gd name="connsiteY20-42" fmla="*/ 2697077 h 4705763"/>
              <a:gd name="connsiteX21-43" fmla="*/ 1794257 w 1825371"/>
              <a:gd name="connsiteY21-44" fmla="*/ 2767845 h 4705763"/>
              <a:gd name="connsiteX22-45" fmla="*/ 1791840 w 1825371"/>
              <a:gd name="connsiteY22-46" fmla="*/ 2778202 h 4705763"/>
              <a:gd name="connsiteX23-47" fmla="*/ 1784245 w 1825371"/>
              <a:gd name="connsiteY23-48" fmla="*/ 2770607 h 4705763"/>
              <a:gd name="connsiteX24-49" fmla="*/ 1746617 w 1825371"/>
              <a:gd name="connsiteY24-50" fmla="*/ 2660831 h 4705763"/>
              <a:gd name="connsiteX25-51" fmla="*/ 1513602 w 1825371"/>
              <a:gd name="connsiteY25-52" fmla="*/ 1875484 h 4705763"/>
              <a:gd name="connsiteX26-53" fmla="*/ 1297158 w 1825371"/>
              <a:gd name="connsiteY26-54" fmla="*/ 1267919 h 4705763"/>
              <a:gd name="connsiteX27-55" fmla="*/ 1275064 w 1825371"/>
              <a:gd name="connsiteY27-56" fmla="*/ 1217173 h 4705763"/>
              <a:gd name="connsiteX28-57" fmla="*/ 1248483 w 1825371"/>
              <a:gd name="connsiteY28-58" fmla="*/ 1193353 h 4705763"/>
              <a:gd name="connsiteX29-59" fmla="*/ 1232949 w 1825371"/>
              <a:gd name="connsiteY29-60" fmla="*/ 1222351 h 4705763"/>
              <a:gd name="connsiteX30-61" fmla="*/ 1230877 w 1825371"/>
              <a:gd name="connsiteY30-62" fmla="*/ 1283108 h 4705763"/>
              <a:gd name="connsiteX31-63" fmla="*/ 1243305 w 1825371"/>
              <a:gd name="connsiteY31-64" fmla="*/ 1522336 h 4705763"/>
              <a:gd name="connsiteX32-65" fmla="*/ 1261256 w 1825371"/>
              <a:gd name="connsiteY32-66" fmla="*/ 1854772 h 4705763"/>
              <a:gd name="connsiteX33-67" fmla="*/ 1272647 w 1825371"/>
              <a:gd name="connsiteY33-68" fmla="*/ 2086061 h 4705763"/>
              <a:gd name="connsiteX34-69" fmla="*/ 1288528 w 1825371"/>
              <a:gd name="connsiteY34-70" fmla="*/ 2674639 h 4705763"/>
              <a:gd name="connsiteX35-71" fmla="*/ 1297493 w 1825371"/>
              <a:gd name="connsiteY35-72" fmla="*/ 3047785 h 4705763"/>
              <a:gd name="connsiteX36-73" fmla="*/ 938419 w 1825371"/>
              <a:gd name="connsiteY36-74" fmla="*/ 4705763 h 4705763"/>
              <a:gd name="connsiteX37-75" fmla="*/ 1053441 w 1825371"/>
              <a:gd name="connsiteY37-76" fmla="*/ 2920082 h 4705763"/>
              <a:gd name="connsiteX38-77" fmla="*/ 1066213 w 1825371"/>
              <a:gd name="connsiteY38-78" fmla="*/ 2573839 h 4705763"/>
              <a:gd name="connsiteX39-79" fmla="*/ 1077951 w 1825371"/>
              <a:gd name="connsiteY39-80" fmla="*/ 2236916 h 4705763"/>
              <a:gd name="connsiteX40-81" fmla="*/ 1093485 w 1825371"/>
              <a:gd name="connsiteY40-82" fmla="*/ 1882733 h 4705763"/>
              <a:gd name="connsiteX41-83" fmla="*/ 1107983 w 1825371"/>
              <a:gd name="connsiteY41-84" fmla="*/ 1608293 h 4705763"/>
              <a:gd name="connsiteX42-85" fmla="*/ 1125245 w 1825371"/>
              <a:gd name="connsiteY42-86" fmla="*/ 1293464 h 4705763"/>
              <a:gd name="connsiteX43-87" fmla="*/ 1096247 w 1825371"/>
              <a:gd name="connsiteY43-88" fmla="*/ 1270681 h 4705763"/>
              <a:gd name="connsiteX44-89" fmla="*/ 984400 w 1825371"/>
              <a:gd name="connsiteY44-90" fmla="*/ 1242374 h 4705763"/>
              <a:gd name="connsiteX45-91" fmla="*/ 977149 w 1825371"/>
              <a:gd name="connsiteY45-92" fmla="*/ 1225458 h 4705763"/>
              <a:gd name="connsiteX46-93" fmla="*/ 983019 w 1825371"/>
              <a:gd name="connsiteY46-94" fmla="*/ 1189902 h 4705763"/>
              <a:gd name="connsiteX47-95" fmla="*/ 1016158 w 1825371"/>
              <a:gd name="connsiteY47-96" fmla="*/ 1097041 h 4705763"/>
              <a:gd name="connsiteX48-97" fmla="*/ 1055513 w 1825371"/>
              <a:gd name="connsiteY48-98" fmla="*/ 1078055 h 4705763"/>
              <a:gd name="connsiteX49-99" fmla="*/ 1097628 w 1825371"/>
              <a:gd name="connsiteY49-100" fmla="*/ 1104290 h 4705763"/>
              <a:gd name="connsiteX50-101" fmla="*/ 1115579 w 1825371"/>
              <a:gd name="connsiteY50-102" fmla="*/ 1107743 h 4705763"/>
              <a:gd name="connsiteX51-103" fmla="*/ 1177026 w 1825371"/>
              <a:gd name="connsiteY51-104" fmla="*/ 1087375 h 4705763"/>
              <a:gd name="connsiteX52-105" fmla="*/ 1179787 w 1825371"/>
              <a:gd name="connsiteY52-106" fmla="*/ 1073913 h 4705763"/>
              <a:gd name="connsiteX53-107" fmla="*/ 1135255 w 1825371"/>
              <a:gd name="connsiteY53-108" fmla="*/ 1041117 h 4705763"/>
              <a:gd name="connsiteX54-109" fmla="*/ 939868 w 1825371"/>
              <a:gd name="connsiteY54-110" fmla="*/ 883702 h 4705763"/>
              <a:gd name="connsiteX55-111" fmla="*/ 549783 w 1825371"/>
              <a:gd name="connsiteY55-112" fmla="*/ 496379 h 4705763"/>
              <a:gd name="connsiteX56-113" fmla="*/ 40947 w 1825371"/>
              <a:gd name="connsiteY56-114" fmla="*/ 48990 h 4705763"/>
              <a:gd name="connsiteX57-115" fmla="*/ 5735 w 1825371"/>
              <a:gd name="connsiteY57-116" fmla="*/ 17231 h 4705763"/>
              <a:gd name="connsiteX58-117" fmla="*/ 902 w 1825371"/>
              <a:gd name="connsiteY58-118" fmla="*/ 4114 h 4705763"/>
              <a:gd name="connsiteX59-119" fmla="*/ 15747 w 1825371"/>
              <a:gd name="connsiteY59-120" fmla="*/ 1352 h 4705763"/>
              <a:gd name="connsiteX0-121" fmla="*/ 15747 w 1825371"/>
              <a:gd name="connsiteY0-122" fmla="*/ 1352 h 4705763"/>
              <a:gd name="connsiteX1-123" fmla="*/ 83062 w 1825371"/>
              <a:gd name="connsiteY1-124" fmla="*/ 34837 h 4705763"/>
              <a:gd name="connsiteX2-125" fmla="*/ 961270 w 1825371"/>
              <a:gd name="connsiteY2-126" fmla="*/ 755975 h 4705763"/>
              <a:gd name="connsiteX3-127" fmla="*/ 1239162 w 1825371"/>
              <a:gd name="connsiteY3-128" fmla="*/ 1001764 h 4705763"/>
              <a:gd name="connsiteX4-129" fmla="*/ 1276445 w 1825371"/>
              <a:gd name="connsiteY4-130" fmla="*/ 1025928 h 4705763"/>
              <a:gd name="connsiteX5-131" fmla="*/ 1316489 w 1825371"/>
              <a:gd name="connsiteY5-132" fmla="*/ 1009704 h 4705763"/>
              <a:gd name="connsiteX6-133" fmla="*/ 1345141 w 1825371"/>
              <a:gd name="connsiteY6-134" fmla="*/ 948602 h 4705763"/>
              <a:gd name="connsiteX7-135" fmla="*/ 1407624 w 1825371"/>
              <a:gd name="connsiteY7-136" fmla="*/ 869894 h 4705763"/>
              <a:gd name="connsiteX8-137" fmla="*/ 1749379 w 1825371"/>
              <a:gd name="connsiteY8-138" fmla="*/ 590967 h 4705763"/>
              <a:gd name="connsiteX9-139" fmla="*/ 1808066 w 1825371"/>
              <a:gd name="connsiteY9-140" fmla="*/ 545399 h 4705763"/>
              <a:gd name="connsiteX10-141" fmla="*/ 1825326 w 1825371"/>
              <a:gd name="connsiteY10-142" fmla="*/ 554375 h 4705763"/>
              <a:gd name="connsiteX11-143" fmla="*/ 1811172 w 1825371"/>
              <a:gd name="connsiteY11-144" fmla="*/ 590277 h 4705763"/>
              <a:gd name="connsiteX12-145" fmla="*/ 1721073 w 1825371"/>
              <a:gd name="connsiteY12-146" fmla="*/ 698326 h 4705763"/>
              <a:gd name="connsiteX13-147" fmla="*/ 1385877 w 1825371"/>
              <a:gd name="connsiteY13-148" fmla="*/ 1068389 h 4705763"/>
              <a:gd name="connsiteX14-149" fmla="*/ 1376211 w 1825371"/>
              <a:gd name="connsiteY14-150" fmla="*/ 1098421 h 4705763"/>
              <a:gd name="connsiteX15-151" fmla="*/ 1361366 w 1825371"/>
              <a:gd name="connsiteY15-152" fmla="*/ 1135359 h 4705763"/>
              <a:gd name="connsiteX16-153" fmla="*/ 1355153 w 1825371"/>
              <a:gd name="connsiteY16-154" fmla="*/ 1169879 h 4705763"/>
              <a:gd name="connsiteX17-155" fmla="*/ 1409696 w 1825371"/>
              <a:gd name="connsiteY17-156" fmla="*/ 1384253 h 4705763"/>
              <a:gd name="connsiteX18-157" fmla="*/ 1524994 w 1825371"/>
              <a:gd name="connsiteY18-158" fmla="*/ 1739817 h 4705763"/>
              <a:gd name="connsiteX19-159" fmla="*/ 1659971 w 1825371"/>
              <a:gd name="connsiteY19-160" fmla="*/ 2199288 h 4705763"/>
              <a:gd name="connsiteX20-161" fmla="*/ 1782864 w 1825371"/>
              <a:gd name="connsiteY20-162" fmla="*/ 2697077 h 4705763"/>
              <a:gd name="connsiteX21-163" fmla="*/ 1794257 w 1825371"/>
              <a:gd name="connsiteY21-164" fmla="*/ 2767845 h 4705763"/>
              <a:gd name="connsiteX22-165" fmla="*/ 1791840 w 1825371"/>
              <a:gd name="connsiteY22-166" fmla="*/ 2778202 h 4705763"/>
              <a:gd name="connsiteX23-167" fmla="*/ 1784245 w 1825371"/>
              <a:gd name="connsiteY23-168" fmla="*/ 2770607 h 4705763"/>
              <a:gd name="connsiteX24-169" fmla="*/ 1746617 w 1825371"/>
              <a:gd name="connsiteY24-170" fmla="*/ 2660831 h 4705763"/>
              <a:gd name="connsiteX25-171" fmla="*/ 1513602 w 1825371"/>
              <a:gd name="connsiteY25-172" fmla="*/ 1875484 h 4705763"/>
              <a:gd name="connsiteX26-173" fmla="*/ 1297158 w 1825371"/>
              <a:gd name="connsiteY26-174" fmla="*/ 1267919 h 4705763"/>
              <a:gd name="connsiteX27-175" fmla="*/ 1275064 w 1825371"/>
              <a:gd name="connsiteY27-176" fmla="*/ 1217173 h 4705763"/>
              <a:gd name="connsiteX28-177" fmla="*/ 1248483 w 1825371"/>
              <a:gd name="connsiteY28-178" fmla="*/ 1193353 h 4705763"/>
              <a:gd name="connsiteX29-179" fmla="*/ 1232949 w 1825371"/>
              <a:gd name="connsiteY29-180" fmla="*/ 1222351 h 4705763"/>
              <a:gd name="connsiteX30-181" fmla="*/ 1230877 w 1825371"/>
              <a:gd name="connsiteY30-182" fmla="*/ 1283108 h 4705763"/>
              <a:gd name="connsiteX31-183" fmla="*/ 1243305 w 1825371"/>
              <a:gd name="connsiteY31-184" fmla="*/ 1522336 h 4705763"/>
              <a:gd name="connsiteX32-185" fmla="*/ 1261256 w 1825371"/>
              <a:gd name="connsiteY32-186" fmla="*/ 1854772 h 4705763"/>
              <a:gd name="connsiteX33-187" fmla="*/ 1272647 w 1825371"/>
              <a:gd name="connsiteY33-188" fmla="*/ 2086061 h 4705763"/>
              <a:gd name="connsiteX34-189" fmla="*/ 1288528 w 1825371"/>
              <a:gd name="connsiteY34-190" fmla="*/ 2674639 h 4705763"/>
              <a:gd name="connsiteX35-191" fmla="*/ 1297493 w 1825371"/>
              <a:gd name="connsiteY35-192" fmla="*/ 4685667 h 4705763"/>
              <a:gd name="connsiteX36-193" fmla="*/ 938419 w 1825371"/>
              <a:gd name="connsiteY36-194" fmla="*/ 4705763 h 4705763"/>
              <a:gd name="connsiteX37-195" fmla="*/ 1053441 w 1825371"/>
              <a:gd name="connsiteY37-196" fmla="*/ 2920082 h 4705763"/>
              <a:gd name="connsiteX38-197" fmla="*/ 1066213 w 1825371"/>
              <a:gd name="connsiteY38-198" fmla="*/ 2573839 h 4705763"/>
              <a:gd name="connsiteX39-199" fmla="*/ 1077951 w 1825371"/>
              <a:gd name="connsiteY39-200" fmla="*/ 2236916 h 4705763"/>
              <a:gd name="connsiteX40-201" fmla="*/ 1093485 w 1825371"/>
              <a:gd name="connsiteY40-202" fmla="*/ 1882733 h 4705763"/>
              <a:gd name="connsiteX41-203" fmla="*/ 1107983 w 1825371"/>
              <a:gd name="connsiteY41-204" fmla="*/ 1608293 h 4705763"/>
              <a:gd name="connsiteX42-205" fmla="*/ 1125245 w 1825371"/>
              <a:gd name="connsiteY42-206" fmla="*/ 1293464 h 4705763"/>
              <a:gd name="connsiteX43-207" fmla="*/ 1096247 w 1825371"/>
              <a:gd name="connsiteY43-208" fmla="*/ 1270681 h 4705763"/>
              <a:gd name="connsiteX44-209" fmla="*/ 984400 w 1825371"/>
              <a:gd name="connsiteY44-210" fmla="*/ 1242374 h 4705763"/>
              <a:gd name="connsiteX45-211" fmla="*/ 977149 w 1825371"/>
              <a:gd name="connsiteY45-212" fmla="*/ 1225458 h 4705763"/>
              <a:gd name="connsiteX46-213" fmla="*/ 983019 w 1825371"/>
              <a:gd name="connsiteY46-214" fmla="*/ 1189902 h 4705763"/>
              <a:gd name="connsiteX47-215" fmla="*/ 1016158 w 1825371"/>
              <a:gd name="connsiteY47-216" fmla="*/ 1097041 h 4705763"/>
              <a:gd name="connsiteX48-217" fmla="*/ 1055513 w 1825371"/>
              <a:gd name="connsiteY48-218" fmla="*/ 1078055 h 4705763"/>
              <a:gd name="connsiteX49-219" fmla="*/ 1097628 w 1825371"/>
              <a:gd name="connsiteY49-220" fmla="*/ 1104290 h 4705763"/>
              <a:gd name="connsiteX50-221" fmla="*/ 1115579 w 1825371"/>
              <a:gd name="connsiteY50-222" fmla="*/ 1107743 h 4705763"/>
              <a:gd name="connsiteX51-223" fmla="*/ 1177026 w 1825371"/>
              <a:gd name="connsiteY51-224" fmla="*/ 1087375 h 4705763"/>
              <a:gd name="connsiteX52-225" fmla="*/ 1179787 w 1825371"/>
              <a:gd name="connsiteY52-226" fmla="*/ 1073913 h 4705763"/>
              <a:gd name="connsiteX53-227" fmla="*/ 1135255 w 1825371"/>
              <a:gd name="connsiteY53-228" fmla="*/ 1041117 h 4705763"/>
              <a:gd name="connsiteX54-229" fmla="*/ 939868 w 1825371"/>
              <a:gd name="connsiteY54-230" fmla="*/ 883702 h 4705763"/>
              <a:gd name="connsiteX55-231" fmla="*/ 549783 w 1825371"/>
              <a:gd name="connsiteY55-232" fmla="*/ 496379 h 4705763"/>
              <a:gd name="connsiteX56-233" fmla="*/ 40947 w 1825371"/>
              <a:gd name="connsiteY56-234" fmla="*/ 48990 h 4705763"/>
              <a:gd name="connsiteX57-235" fmla="*/ 5735 w 1825371"/>
              <a:gd name="connsiteY57-236" fmla="*/ 17231 h 4705763"/>
              <a:gd name="connsiteX58-237" fmla="*/ 902 w 1825371"/>
              <a:gd name="connsiteY58-238" fmla="*/ 4114 h 4705763"/>
              <a:gd name="connsiteX59-239" fmla="*/ 15747 w 1825371"/>
              <a:gd name="connsiteY59-240" fmla="*/ 1352 h 4705763"/>
              <a:gd name="connsiteX0-241" fmla="*/ 15747 w 1825371"/>
              <a:gd name="connsiteY0-242" fmla="*/ 1352 h 4705763"/>
              <a:gd name="connsiteX1-243" fmla="*/ 83062 w 1825371"/>
              <a:gd name="connsiteY1-244" fmla="*/ 34837 h 4705763"/>
              <a:gd name="connsiteX2-245" fmla="*/ 961270 w 1825371"/>
              <a:gd name="connsiteY2-246" fmla="*/ 755975 h 4705763"/>
              <a:gd name="connsiteX3-247" fmla="*/ 1239162 w 1825371"/>
              <a:gd name="connsiteY3-248" fmla="*/ 1001764 h 4705763"/>
              <a:gd name="connsiteX4-249" fmla="*/ 1276445 w 1825371"/>
              <a:gd name="connsiteY4-250" fmla="*/ 1025928 h 4705763"/>
              <a:gd name="connsiteX5-251" fmla="*/ 1316489 w 1825371"/>
              <a:gd name="connsiteY5-252" fmla="*/ 1009704 h 4705763"/>
              <a:gd name="connsiteX6-253" fmla="*/ 1345141 w 1825371"/>
              <a:gd name="connsiteY6-254" fmla="*/ 948602 h 4705763"/>
              <a:gd name="connsiteX7-255" fmla="*/ 1407624 w 1825371"/>
              <a:gd name="connsiteY7-256" fmla="*/ 869894 h 4705763"/>
              <a:gd name="connsiteX8-257" fmla="*/ 1749379 w 1825371"/>
              <a:gd name="connsiteY8-258" fmla="*/ 590967 h 4705763"/>
              <a:gd name="connsiteX9-259" fmla="*/ 1808066 w 1825371"/>
              <a:gd name="connsiteY9-260" fmla="*/ 545399 h 4705763"/>
              <a:gd name="connsiteX10-261" fmla="*/ 1825326 w 1825371"/>
              <a:gd name="connsiteY10-262" fmla="*/ 554375 h 4705763"/>
              <a:gd name="connsiteX11-263" fmla="*/ 1811172 w 1825371"/>
              <a:gd name="connsiteY11-264" fmla="*/ 590277 h 4705763"/>
              <a:gd name="connsiteX12-265" fmla="*/ 1721073 w 1825371"/>
              <a:gd name="connsiteY12-266" fmla="*/ 698326 h 4705763"/>
              <a:gd name="connsiteX13-267" fmla="*/ 1385877 w 1825371"/>
              <a:gd name="connsiteY13-268" fmla="*/ 1068389 h 4705763"/>
              <a:gd name="connsiteX14-269" fmla="*/ 1376211 w 1825371"/>
              <a:gd name="connsiteY14-270" fmla="*/ 1098421 h 4705763"/>
              <a:gd name="connsiteX15-271" fmla="*/ 1361366 w 1825371"/>
              <a:gd name="connsiteY15-272" fmla="*/ 1135359 h 4705763"/>
              <a:gd name="connsiteX16-273" fmla="*/ 1355153 w 1825371"/>
              <a:gd name="connsiteY16-274" fmla="*/ 1169879 h 4705763"/>
              <a:gd name="connsiteX17-275" fmla="*/ 1409696 w 1825371"/>
              <a:gd name="connsiteY17-276" fmla="*/ 1384253 h 4705763"/>
              <a:gd name="connsiteX18-277" fmla="*/ 1524994 w 1825371"/>
              <a:gd name="connsiteY18-278" fmla="*/ 1739817 h 4705763"/>
              <a:gd name="connsiteX19-279" fmla="*/ 1659971 w 1825371"/>
              <a:gd name="connsiteY19-280" fmla="*/ 2199288 h 4705763"/>
              <a:gd name="connsiteX20-281" fmla="*/ 1782864 w 1825371"/>
              <a:gd name="connsiteY20-282" fmla="*/ 2697077 h 4705763"/>
              <a:gd name="connsiteX21-283" fmla="*/ 1794257 w 1825371"/>
              <a:gd name="connsiteY21-284" fmla="*/ 2767845 h 4705763"/>
              <a:gd name="connsiteX22-285" fmla="*/ 1791840 w 1825371"/>
              <a:gd name="connsiteY22-286" fmla="*/ 2778202 h 4705763"/>
              <a:gd name="connsiteX23-287" fmla="*/ 1784245 w 1825371"/>
              <a:gd name="connsiteY23-288" fmla="*/ 2770607 h 4705763"/>
              <a:gd name="connsiteX24-289" fmla="*/ 1746617 w 1825371"/>
              <a:gd name="connsiteY24-290" fmla="*/ 2660831 h 4705763"/>
              <a:gd name="connsiteX25-291" fmla="*/ 1513602 w 1825371"/>
              <a:gd name="connsiteY25-292" fmla="*/ 1875484 h 4705763"/>
              <a:gd name="connsiteX26-293" fmla="*/ 1297158 w 1825371"/>
              <a:gd name="connsiteY26-294" fmla="*/ 1267919 h 4705763"/>
              <a:gd name="connsiteX27-295" fmla="*/ 1275064 w 1825371"/>
              <a:gd name="connsiteY27-296" fmla="*/ 1217173 h 4705763"/>
              <a:gd name="connsiteX28-297" fmla="*/ 1248483 w 1825371"/>
              <a:gd name="connsiteY28-298" fmla="*/ 1193353 h 4705763"/>
              <a:gd name="connsiteX29-299" fmla="*/ 1232949 w 1825371"/>
              <a:gd name="connsiteY29-300" fmla="*/ 1222351 h 4705763"/>
              <a:gd name="connsiteX30-301" fmla="*/ 1230877 w 1825371"/>
              <a:gd name="connsiteY30-302" fmla="*/ 1283108 h 4705763"/>
              <a:gd name="connsiteX31-303" fmla="*/ 1243305 w 1825371"/>
              <a:gd name="connsiteY31-304" fmla="*/ 1522336 h 4705763"/>
              <a:gd name="connsiteX32-305" fmla="*/ 1261256 w 1825371"/>
              <a:gd name="connsiteY32-306" fmla="*/ 1854772 h 4705763"/>
              <a:gd name="connsiteX33-307" fmla="*/ 1272647 w 1825371"/>
              <a:gd name="connsiteY33-308" fmla="*/ 2086061 h 4705763"/>
              <a:gd name="connsiteX34-309" fmla="*/ 1297493 w 1825371"/>
              <a:gd name="connsiteY34-310" fmla="*/ 4685667 h 4705763"/>
              <a:gd name="connsiteX35-311" fmla="*/ 938419 w 1825371"/>
              <a:gd name="connsiteY35-312" fmla="*/ 4705763 h 4705763"/>
              <a:gd name="connsiteX36-313" fmla="*/ 1053441 w 1825371"/>
              <a:gd name="connsiteY36-314" fmla="*/ 2920082 h 4705763"/>
              <a:gd name="connsiteX37-315" fmla="*/ 1066213 w 1825371"/>
              <a:gd name="connsiteY37-316" fmla="*/ 2573839 h 4705763"/>
              <a:gd name="connsiteX38-317" fmla="*/ 1077951 w 1825371"/>
              <a:gd name="connsiteY38-318" fmla="*/ 2236916 h 4705763"/>
              <a:gd name="connsiteX39-319" fmla="*/ 1093485 w 1825371"/>
              <a:gd name="connsiteY39-320" fmla="*/ 1882733 h 4705763"/>
              <a:gd name="connsiteX40-321" fmla="*/ 1107983 w 1825371"/>
              <a:gd name="connsiteY40-322" fmla="*/ 1608293 h 4705763"/>
              <a:gd name="connsiteX41-323" fmla="*/ 1125245 w 1825371"/>
              <a:gd name="connsiteY41-324" fmla="*/ 1293464 h 4705763"/>
              <a:gd name="connsiteX42-325" fmla="*/ 1096247 w 1825371"/>
              <a:gd name="connsiteY42-326" fmla="*/ 1270681 h 4705763"/>
              <a:gd name="connsiteX43-327" fmla="*/ 984400 w 1825371"/>
              <a:gd name="connsiteY43-328" fmla="*/ 1242374 h 4705763"/>
              <a:gd name="connsiteX44-329" fmla="*/ 977149 w 1825371"/>
              <a:gd name="connsiteY44-330" fmla="*/ 1225458 h 4705763"/>
              <a:gd name="connsiteX45-331" fmla="*/ 983019 w 1825371"/>
              <a:gd name="connsiteY45-332" fmla="*/ 1189902 h 4705763"/>
              <a:gd name="connsiteX46-333" fmla="*/ 1016158 w 1825371"/>
              <a:gd name="connsiteY46-334" fmla="*/ 1097041 h 4705763"/>
              <a:gd name="connsiteX47-335" fmla="*/ 1055513 w 1825371"/>
              <a:gd name="connsiteY47-336" fmla="*/ 1078055 h 4705763"/>
              <a:gd name="connsiteX48-337" fmla="*/ 1097628 w 1825371"/>
              <a:gd name="connsiteY48-338" fmla="*/ 1104290 h 4705763"/>
              <a:gd name="connsiteX49-339" fmla="*/ 1115579 w 1825371"/>
              <a:gd name="connsiteY49-340" fmla="*/ 1107743 h 4705763"/>
              <a:gd name="connsiteX50-341" fmla="*/ 1177026 w 1825371"/>
              <a:gd name="connsiteY50-342" fmla="*/ 1087375 h 4705763"/>
              <a:gd name="connsiteX51-343" fmla="*/ 1179787 w 1825371"/>
              <a:gd name="connsiteY51-344" fmla="*/ 1073913 h 4705763"/>
              <a:gd name="connsiteX52-345" fmla="*/ 1135255 w 1825371"/>
              <a:gd name="connsiteY52-346" fmla="*/ 1041117 h 4705763"/>
              <a:gd name="connsiteX53-347" fmla="*/ 939868 w 1825371"/>
              <a:gd name="connsiteY53-348" fmla="*/ 883702 h 4705763"/>
              <a:gd name="connsiteX54-349" fmla="*/ 549783 w 1825371"/>
              <a:gd name="connsiteY54-350" fmla="*/ 496379 h 4705763"/>
              <a:gd name="connsiteX55-351" fmla="*/ 40947 w 1825371"/>
              <a:gd name="connsiteY55-352" fmla="*/ 48990 h 4705763"/>
              <a:gd name="connsiteX56-353" fmla="*/ 5735 w 1825371"/>
              <a:gd name="connsiteY56-354" fmla="*/ 17231 h 4705763"/>
              <a:gd name="connsiteX57-355" fmla="*/ 902 w 1825371"/>
              <a:gd name="connsiteY57-356" fmla="*/ 4114 h 4705763"/>
              <a:gd name="connsiteX58-357" fmla="*/ 15747 w 1825371"/>
              <a:gd name="connsiteY58-358" fmla="*/ 1352 h 4705763"/>
              <a:gd name="connsiteX0-359" fmla="*/ 15747 w 1825371"/>
              <a:gd name="connsiteY0-360" fmla="*/ 1352 h 4705763"/>
              <a:gd name="connsiteX1-361" fmla="*/ 83062 w 1825371"/>
              <a:gd name="connsiteY1-362" fmla="*/ 34837 h 4705763"/>
              <a:gd name="connsiteX2-363" fmla="*/ 961270 w 1825371"/>
              <a:gd name="connsiteY2-364" fmla="*/ 755975 h 4705763"/>
              <a:gd name="connsiteX3-365" fmla="*/ 1239162 w 1825371"/>
              <a:gd name="connsiteY3-366" fmla="*/ 1001764 h 4705763"/>
              <a:gd name="connsiteX4-367" fmla="*/ 1276445 w 1825371"/>
              <a:gd name="connsiteY4-368" fmla="*/ 1025928 h 4705763"/>
              <a:gd name="connsiteX5-369" fmla="*/ 1316489 w 1825371"/>
              <a:gd name="connsiteY5-370" fmla="*/ 1009704 h 4705763"/>
              <a:gd name="connsiteX6-371" fmla="*/ 1345141 w 1825371"/>
              <a:gd name="connsiteY6-372" fmla="*/ 948602 h 4705763"/>
              <a:gd name="connsiteX7-373" fmla="*/ 1407624 w 1825371"/>
              <a:gd name="connsiteY7-374" fmla="*/ 869894 h 4705763"/>
              <a:gd name="connsiteX8-375" fmla="*/ 1749379 w 1825371"/>
              <a:gd name="connsiteY8-376" fmla="*/ 590967 h 4705763"/>
              <a:gd name="connsiteX9-377" fmla="*/ 1808066 w 1825371"/>
              <a:gd name="connsiteY9-378" fmla="*/ 545399 h 4705763"/>
              <a:gd name="connsiteX10-379" fmla="*/ 1825326 w 1825371"/>
              <a:gd name="connsiteY10-380" fmla="*/ 554375 h 4705763"/>
              <a:gd name="connsiteX11-381" fmla="*/ 1811172 w 1825371"/>
              <a:gd name="connsiteY11-382" fmla="*/ 590277 h 4705763"/>
              <a:gd name="connsiteX12-383" fmla="*/ 1721073 w 1825371"/>
              <a:gd name="connsiteY12-384" fmla="*/ 698326 h 4705763"/>
              <a:gd name="connsiteX13-385" fmla="*/ 1385877 w 1825371"/>
              <a:gd name="connsiteY13-386" fmla="*/ 1068389 h 4705763"/>
              <a:gd name="connsiteX14-387" fmla="*/ 1376211 w 1825371"/>
              <a:gd name="connsiteY14-388" fmla="*/ 1098421 h 4705763"/>
              <a:gd name="connsiteX15-389" fmla="*/ 1361366 w 1825371"/>
              <a:gd name="connsiteY15-390" fmla="*/ 1135359 h 4705763"/>
              <a:gd name="connsiteX16-391" fmla="*/ 1355153 w 1825371"/>
              <a:gd name="connsiteY16-392" fmla="*/ 1169879 h 4705763"/>
              <a:gd name="connsiteX17-393" fmla="*/ 1409696 w 1825371"/>
              <a:gd name="connsiteY17-394" fmla="*/ 1384253 h 4705763"/>
              <a:gd name="connsiteX18-395" fmla="*/ 1524994 w 1825371"/>
              <a:gd name="connsiteY18-396" fmla="*/ 1739817 h 4705763"/>
              <a:gd name="connsiteX19-397" fmla="*/ 1659971 w 1825371"/>
              <a:gd name="connsiteY19-398" fmla="*/ 2199288 h 4705763"/>
              <a:gd name="connsiteX20-399" fmla="*/ 1782864 w 1825371"/>
              <a:gd name="connsiteY20-400" fmla="*/ 2697077 h 4705763"/>
              <a:gd name="connsiteX21-401" fmla="*/ 1794257 w 1825371"/>
              <a:gd name="connsiteY21-402" fmla="*/ 2767845 h 4705763"/>
              <a:gd name="connsiteX22-403" fmla="*/ 1791840 w 1825371"/>
              <a:gd name="connsiteY22-404" fmla="*/ 2778202 h 4705763"/>
              <a:gd name="connsiteX23-405" fmla="*/ 1784245 w 1825371"/>
              <a:gd name="connsiteY23-406" fmla="*/ 2770607 h 4705763"/>
              <a:gd name="connsiteX24-407" fmla="*/ 1746617 w 1825371"/>
              <a:gd name="connsiteY24-408" fmla="*/ 2660831 h 4705763"/>
              <a:gd name="connsiteX25-409" fmla="*/ 1513602 w 1825371"/>
              <a:gd name="connsiteY25-410" fmla="*/ 1875484 h 4705763"/>
              <a:gd name="connsiteX26-411" fmla="*/ 1297158 w 1825371"/>
              <a:gd name="connsiteY26-412" fmla="*/ 1267919 h 4705763"/>
              <a:gd name="connsiteX27-413" fmla="*/ 1275064 w 1825371"/>
              <a:gd name="connsiteY27-414" fmla="*/ 1217173 h 4705763"/>
              <a:gd name="connsiteX28-415" fmla="*/ 1248483 w 1825371"/>
              <a:gd name="connsiteY28-416" fmla="*/ 1193353 h 4705763"/>
              <a:gd name="connsiteX29-417" fmla="*/ 1232949 w 1825371"/>
              <a:gd name="connsiteY29-418" fmla="*/ 1222351 h 4705763"/>
              <a:gd name="connsiteX30-419" fmla="*/ 1230877 w 1825371"/>
              <a:gd name="connsiteY30-420" fmla="*/ 1283108 h 4705763"/>
              <a:gd name="connsiteX31-421" fmla="*/ 1243305 w 1825371"/>
              <a:gd name="connsiteY31-422" fmla="*/ 1522336 h 4705763"/>
              <a:gd name="connsiteX32-423" fmla="*/ 1261256 w 1825371"/>
              <a:gd name="connsiteY32-424" fmla="*/ 1854772 h 4705763"/>
              <a:gd name="connsiteX33-425" fmla="*/ 1297493 w 1825371"/>
              <a:gd name="connsiteY33-426" fmla="*/ 4685667 h 4705763"/>
              <a:gd name="connsiteX34-427" fmla="*/ 938419 w 1825371"/>
              <a:gd name="connsiteY34-428" fmla="*/ 4705763 h 4705763"/>
              <a:gd name="connsiteX35-429" fmla="*/ 1053441 w 1825371"/>
              <a:gd name="connsiteY35-430" fmla="*/ 2920082 h 4705763"/>
              <a:gd name="connsiteX36-431" fmla="*/ 1066213 w 1825371"/>
              <a:gd name="connsiteY36-432" fmla="*/ 2573839 h 4705763"/>
              <a:gd name="connsiteX37-433" fmla="*/ 1077951 w 1825371"/>
              <a:gd name="connsiteY37-434" fmla="*/ 2236916 h 4705763"/>
              <a:gd name="connsiteX38-435" fmla="*/ 1093485 w 1825371"/>
              <a:gd name="connsiteY38-436" fmla="*/ 1882733 h 4705763"/>
              <a:gd name="connsiteX39-437" fmla="*/ 1107983 w 1825371"/>
              <a:gd name="connsiteY39-438" fmla="*/ 1608293 h 4705763"/>
              <a:gd name="connsiteX40-439" fmla="*/ 1125245 w 1825371"/>
              <a:gd name="connsiteY40-440" fmla="*/ 1293464 h 4705763"/>
              <a:gd name="connsiteX41-441" fmla="*/ 1096247 w 1825371"/>
              <a:gd name="connsiteY41-442" fmla="*/ 1270681 h 4705763"/>
              <a:gd name="connsiteX42-443" fmla="*/ 984400 w 1825371"/>
              <a:gd name="connsiteY42-444" fmla="*/ 1242374 h 4705763"/>
              <a:gd name="connsiteX43-445" fmla="*/ 977149 w 1825371"/>
              <a:gd name="connsiteY43-446" fmla="*/ 1225458 h 4705763"/>
              <a:gd name="connsiteX44-447" fmla="*/ 983019 w 1825371"/>
              <a:gd name="connsiteY44-448" fmla="*/ 1189902 h 4705763"/>
              <a:gd name="connsiteX45-449" fmla="*/ 1016158 w 1825371"/>
              <a:gd name="connsiteY45-450" fmla="*/ 1097041 h 4705763"/>
              <a:gd name="connsiteX46-451" fmla="*/ 1055513 w 1825371"/>
              <a:gd name="connsiteY46-452" fmla="*/ 1078055 h 4705763"/>
              <a:gd name="connsiteX47-453" fmla="*/ 1097628 w 1825371"/>
              <a:gd name="connsiteY47-454" fmla="*/ 1104290 h 4705763"/>
              <a:gd name="connsiteX48-455" fmla="*/ 1115579 w 1825371"/>
              <a:gd name="connsiteY48-456" fmla="*/ 1107743 h 4705763"/>
              <a:gd name="connsiteX49-457" fmla="*/ 1177026 w 1825371"/>
              <a:gd name="connsiteY49-458" fmla="*/ 1087375 h 4705763"/>
              <a:gd name="connsiteX50-459" fmla="*/ 1179787 w 1825371"/>
              <a:gd name="connsiteY50-460" fmla="*/ 1073913 h 4705763"/>
              <a:gd name="connsiteX51-461" fmla="*/ 1135255 w 1825371"/>
              <a:gd name="connsiteY51-462" fmla="*/ 1041117 h 4705763"/>
              <a:gd name="connsiteX52-463" fmla="*/ 939868 w 1825371"/>
              <a:gd name="connsiteY52-464" fmla="*/ 883702 h 4705763"/>
              <a:gd name="connsiteX53-465" fmla="*/ 549783 w 1825371"/>
              <a:gd name="connsiteY53-466" fmla="*/ 496379 h 4705763"/>
              <a:gd name="connsiteX54-467" fmla="*/ 40947 w 1825371"/>
              <a:gd name="connsiteY54-468" fmla="*/ 48990 h 4705763"/>
              <a:gd name="connsiteX55-469" fmla="*/ 5735 w 1825371"/>
              <a:gd name="connsiteY55-470" fmla="*/ 17231 h 4705763"/>
              <a:gd name="connsiteX56-471" fmla="*/ 902 w 1825371"/>
              <a:gd name="connsiteY56-472" fmla="*/ 4114 h 4705763"/>
              <a:gd name="connsiteX57-473" fmla="*/ 15747 w 1825371"/>
              <a:gd name="connsiteY57-474" fmla="*/ 1352 h 4705763"/>
              <a:gd name="connsiteX0-475" fmla="*/ 15747 w 1825371"/>
              <a:gd name="connsiteY0-476" fmla="*/ 1352 h 4705763"/>
              <a:gd name="connsiteX1-477" fmla="*/ 83062 w 1825371"/>
              <a:gd name="connsiteY1-478" fmla="*/ 34837 h 4705763"/>
              <a:gd name="connsiteX2-479" fmla="*/ 961270 w 1825371"/>
              <a:gd name="connsiteY2-480" fmla="*/ 755975 h 4705763"/>
              <a:gd name="connsiteX3-481" fmla="*/ 1239162 w 1825371"/>
              <a:gd name="connsiteY3-482" fmla="*/ 1001764 h 4705763"/>
              <a:gd name="connsiteX4-483" fmla="*/ 1276445 w 1825371"/>
              <a:gd name="connsiteY4-484" fmla="*/ 1025928 h 4705763"/>
              <a:gd name="connsiteX5-485" fmla="*/ 1316489 w 1825371"/>
              <a:gd name="connsiteY5-486" fmla="*/ 1009704 h 4705763"/>
              <a:gd name="connsiteX6-487" fmla="*/ 1345141 w 1825371"/>
              <a:gd name="connsiteY6-488" fmla="*/ 948602 h 4705763"/>
              <a:gd name="connsiteX7-489" fmla="*/ 1407624 w 1825371"/>
              <a:gd name="connsiteY7-490" fmla="*/ 869894 h 4705763"/>
              <a:gd name="connsiteX8-491" fmla="*/ 1749379 w 1825371"/>
              <a:gd name="connsiteY8-492" fmla="*/ 590967 h 4705763"/>
              <a:gd name="connsiteX9-493" fmla="*/ 1808066 w 1825371"/>
              <a:gd name="connsiteY9-494" fmla="*/ 545399 h 4705763"/>
              <a:gd name="connsiteX10-495" fmla="*/ 1825326 w 1825371"/>
              <a:gd name="connsiteY10-496" fmla="*/ 554375 h 4705763"/>
              <a:gd name="connsiteX11-497" fmla="*/ 1811172 w 1825371"/>
              <a:gd name="connsiteY11-498" fmla="*/ 590277 h 4705763"/>
              <a:gd name="connsiteX12-499" fmla="*/ 1721073 w 1825371"/>
              <a:gd name="connsiteY12-500" fmla="*/ 698326 h 4705763"/>
              <a:gd name="connsiteX13-501" fmla="*/ 1385877 w 1825371"/>
              <a:gd name="connsiteY13-502" fmla="*/ 1068389 h 4705763"/>
              <a:gd name="connsiteX14-503" fmla="*/ 1376211 w 1825371"/>
              <a:gd name="connsiteY14-504" fmla="*/ 1098421 h 4705763"/>
              <a:gd name="connsiteX15-505" fmla="*/ 1361366 w 1825371"/>
              <a:gd name="connsiteY15-506" fmla="*/ 1135359 h 4705763"/>
              <a:gd name="connsiteX16-507" fmla="*/ 1355153 w 1825371"/>
              <a:gd name="connsiteY16-508" fmla="*/ 1169879 h 4705763"/>
              <a:gd name="connsiteX17-509" fmla="*/ 1409696 w 1825371"/>
              <a:gd name="connsiteY17-510" fmla="*/ 1384253 h 4705763"/>
              <a:gd name="connsiteX18-511" fmla="*/ 1524994 w 1825371"/>
              <a:gd name="connsiteY18-512" fmla="*/ 1739817 h 4705763"/>
              <a:gd name="connsiteX19-513" fmla="*/ 1659971 w 1825371"/>
              <a:gd name="connsiteY19-514" fmla="*/ 2199288 h 4705763"/>
              <a:gd name="connsiteX20-515" fmla="*/ 1782864 w 1825371"/>
              <a:gd name="connsiteY20-516" fmla="*/ 2697077 h 4705763"/>
              <a:gd name="connsiteX21-517" fmla="*/ 1794257 w 1825371"/>
              <a:gd name="connsiteY21-518" fmla="*/ 2767845 h 4705763"/>
              <a:gd name="connsiteX22-519" fmla="*/ 1791840 w 1825371"/>
              <a:gd name="connsiteY22-520" fmla="*/ 2778202 h 4705763"/>
              <a:gd name="connsiteX23-521" fmla="*/ 1784245 w 1825371"/>
              <a:gd name="connsiteY23-522" fmla="*/ 2770607 h 4705763"/>
              <a:gd name="connsiteX24-523" fmla="*/ 1746617 w 1825371"/>
              <a:gd name="connsiteY24-524" fmla="*/ 2660831 h 4705763"/>
              <a:gd name="connsiteX25-525" fmla="*/ 1513602 w 1825371"/>
              <a:gd name="connsiteY25-526" fmla="*/ 1875484 h 4705763"/>
              <a:gd name="connsiteX26-527" fmla="*/ 1297158 w 1825371"/>
              <a:gd name="connsiteY26-528" fmla="*/ 1267919 h 4705763"/>
              <a:gd name="connsiteX27-529" fmla="*/ 1275064 w 1825371"/>
              <a:gd name="connsiteY27-530" fmla="*/ 1217173 h 4705763"/>
              <a:gd name="connsiteX28-531" fmla="*/ 1248483 w 1825371"/>
              <a:gd name="connsiteY28-532" fmla="*/ 1193353 h 4705763"/>
              <a:gd name="connsiteX29-533" fmla="*/ 1232949 w 1825371"/>
              <a:gd name="connsiteY29-534" fmla="*/ 1222351 h 4705763"/>
              <a:gd name="connsiteX30-535" fmla="*/ 1230877 w 1825371"/>
              <a:gd name="connsiteY30-536" fmla="*/ 1283108 h 4705763"/>
              <a:gd name="connsiteX31-537" fmla="*/ 1243305 w 1825371"/>
              <a:gd name="connsiteY31-538" fmla="*/ 1522336 h 4705763"/>
              <a:gd name="connsiteX32-539" fmla="*/ 1297493 w 1825371"/>
              <a:gd name="connsiteY32-540" fmla="*/ 4685667 h 4705763"/>
              <a:gd name="connsiteX33-541" fmla="*/ 938419 w 1825371"/>
              <a:gd name="connsiteY33-542" fmla="*/ 4705763 h 4705763"/>
              <a:gd name="connsiteX34-543" fmla="*/ 1053441 w 1825371"/>
              <a:gd name="connsiteY34-544" fmla="*/ 2920082 h 4705763"/>
              <a:gd name="connsiteX35-545" fmla="*/ 1066213 w 1825371"/>
              <a:gd name="connsiteY35-546" fmla="*/ 2573839 h 4705763"/>
              <a:gd name="connsiteX36-547" fmla="*/ 1077951 w 1825371"/>
              <a:gd name="connsiteY36-548" fmla="*/ 2236916 h 4705763"/>
              <a:gd name="connsiteX37-549" fmla="*/ 1093485 w 1825371"/>
              <a:gd name="connsiteY37-550" fmla="*/ 1882733 h 4705763"/>
              <a:gd name="connsiteX38-551" fmla="*/ 1107983 w 1825371"/>
              <a:gd name="connsiteY38-552" fmla="*/ 1608293 h 4705763"/>
              <a:gd name="connsiteX39-553" fmla="*/ 1125245 w 1825371"/>
              <a:gd name="connsiteY39-554" fmla="*/ 1293464 h 4705763"/>
              <a:gd name="connsiteX40-555" fmla="*/ 1096247 w 1825371"/>
              <a:gd name="connsiteY40-556" fmla="*/ 1270681 h 4705763"/>
              <a:gd name="connsiteX41-557" fmla="*/ 984400 w 1825371"/>
              <a:gd name="connsiteY41-558" fmla="*/ 1242374 h 4705763"/>
              <a:gd name="connsiteX42-559" fmla="*/ 977149 w 1825371"/>
              <a:gd name="connsiteY42-560" fmla="*/ 1225458 h 4705763"/>
              <a:gd name="connsiteX43-561" fmla="*/ 983019 w 1825371"/>
              <a:gd name="connsiteY43-562" fmla="*/ 1189902 h 4705763"/>
              <a:gd name="connsiteX44-563" fmla="*/ 1016158 w 1825371"/>
              <a:gd name="connsiteY44-564" fmla="*/ 1097041 h 4705763"/>
              <a:gd name="connsiteX45-565" fmla="*/ 1055513 w 1825371"/>
              <a:gd name="connsiteY45-566" fmla="*/ 1078055 h 4705763"/>
              <a:gd name="connsiteX46-567" fmla="*/ 1097628 w 1825371"/>
              <a:gd name="connsiteY46-568" fmla="*/ 1104290 h 4705763"/>
              <a:gd name="connsiteX47-569" fmla="*/ 1115579 w 1825371"/>
              <a:gd name="connsiteY47-570" fmla="*/ 1107743 h 4705763"/>
              <a:gd name="connsiteX48-571" fmla="*/ 1177026 w 1825371"/>
              <a:gd name="connsiteY48-572" fmla="*/ 1087375 h 4705763"/>
              <a:gd name="connsiteX49-573" fmla="*/ 1179787 w 1825371"/>
              <a:gd name="connsiteY49-574" fmla="*/ 1073913 h 4705763"/>
              <a:gd name="connsiteX50-575" fmla="*/ 1135255 w 1825371"/>
              <a:gd name="connsiteY50-576" fmla="*/ 1041117 h 4705763"/>
              <a:gd name="connsiteX51-577" fmla="*/ 939868 w 1825371"/>
              <a:gd name="connsiteY51-578" fmla="*/ 883702 h 4705763"/>
              <a:gd name="connsiteX52-579" fmla="*/ 549783 w 1825371"/>
              <a:gd name="connsiteY52-580" fmla="*/ 496379 h 4705763"/>
              <a:gd name="connsiteX53-581" fmla="*/ 40947 w 1825371"/>
              <a:gd name="connsiteY53-582" fmla="*/ 48990 h 4705763"/>
              <a:gd name="connsiteX54-583" fmla="*/ 5735 w 1825371"/>
              <a:gd name="connsiteY54-584" fmla="*/ 17231 h 4705763"/>
              <a:gd name="connsiteX55-585" fmla="*/ 902 w 1825371"/>
              <a:gd name="connsiteY55-586" fmla="*/ 4114 h 4705763"/>
              <a:gd name="connsiteX56-587" fmla="*/ 15747 w 1825371"/>
              <a:gd name="connsiteY56-588" fmla="*/ 1352 h 4705763"/>
              <a:gd name="connsiteX0-589" fmla="*/ 15747 w 1825371"/>
              <a:gd name="connsiteY0-590" fmla="*/ 1352 h 4705763"/>
              <a:gd name="connsiteX1-591" fmla="*/ 83062 w 1825371"/>
              <a:gd name="connsiteY1-592" fmla="*/ 34837 h 4705763"/>
              <a:gd name="connsiteX2-593" fmla="*/ 961270 w 1825371"/>
              <a:gd name="connsiteY2-594" fmla="*/ 755975 h 4705763"/>
              <a:gd name="connsiteX3-595" fmla="*/ 1239162 w 1825371"/>
              <a:gd name="connsiteY3-596" fmla="*/ 1001764 h 4705763"/>
              <a:gd name="connsiteX4-597" fmla="*/ 1276445 w 1825371"/>
              <a:gd name="connsiteY4-598" fmla="*/ 1025928 h 4705763"/>
              <a:gd name="connsiteX5-599" fmla="*/ 1316489 w 1825371"/>
              <a:gd name="connsiteY5-600" fmla="*/ 1009704 h 4705763"/>
              <a:gd name="connsiteX6-601" fmla="*/ 1345141 w 1825371"/>
              <a:gd name="connsiteY6-602" fmla="*/ 948602 h 4705763"/>
              <a:gd name="connsiteX7-603" fmla="*/ 1407624 w 1825371"/>
              <a:gd name="connsiteY7-604" fmla="*/ 869894 h 4705763"/>
              <a:gd name="connsiteX8-605" fmla="*/ 1749379 w 1825371"/>
              <a:gd name="connsiteY8-606" fmla="*/ 590967 h 4705763"/>
              <a:gd name="connsiteX9-607" fmla="*/ 1808066 w 1825371"/>
              <a:gd name="connsiteY9-608" fmla="*/ 545399 h 4705763"/>
              <a:gd name="connsiteX10-609" fmla="*/ 1825326 w 1825371"/>
              <a:gd name="connsiteY10-610" fmla="*/ 554375 h 4705763"/>
              <a:gd name="connsiteX11-611" fmla="*/ 1811172 w 1825371"/>
              <a:gd name="connsiteY11-612" fmla="*/ 590277 h 4705763"/>
              <a:gd name="connsiteX12-613" fmla="*/ 1721073 w 1825371"/>
              <a:gd name="connsiteY12-614" fmla="*/ 698326 h 4705763"/>
              <a:gd name="connsiteX13-615" fmla="*/ 1385877 w 1825371"/>
              <a:gd name="connsiteY13-616" fmla="*/ 1068389 h 4705763"/>
              <a:gd name="connsiteX14-617" fmla="*/ 1376211 w 1825371"/>
              <a:gd name="connsiteY14-618" fmla="*/ 1098421 h 4705763"/>
              <a:gd name="connsiteX15-619" fmla="*/ 1361366 w 1825371"/>
              <a:gd name="connsiteY15-620" fmla="*/ 1135359 h 4705763"/>
              <a:gd name="connsiteX16-621" fmla="*/ 1355153 w 1825371"/>
              <a:gd name="connsiteY16-622" fmla="*/ 1169879 h 4705763"/>
              <a:gd name="connsiteX17-623" fmla="*/ 1409696 w 1825371"/>
              <a:gd name="connsiteY17-624" fmla="*/ 1384253 h 4705763"/>
              <a:gd name="connsiteX18-625" fmla="*/ 1524994 w 1825371"/>
              <a:gd name="connsiteY18-626" fmla="*/ 1739817 h 4705763"/>
              <a:gd name="connsiteX19-627" fmla="*/ 1659971 w 1825371"/>
              <a:gd name="connsiteY19-628" fmla="*/ 2199288 h 4705763"/>
              <a:gd name="connsiteX20-629" fmla="*/ 1782864 w 1825371"/>
              <a:gd name="connsiteY20-630" fmla="*/ 2697077 h 4705763"/>
              <a:gd name="connsiteX21-631" fmla="*/ 1794257 w 1825371"/>
              <a:gd name="connsiteY21-632" fmla="*/ 2767845 h 4705763"/>
              <a:gd name="connsiteX22-633" fmla="*/ 1791840 w 1825371"/>
              <a:gd name="connsiteY22-634" fmla="*/ 2778202 h 4705763"/>
              <a:gd name="connsiteX23-635" fmla="*/ 1784245 w 1825371"/>
              <a:gd name="connsiteY23-636" fmla="*/ 2770607 h 4705763"/>
              <a:gd name="connsiteX24-637" fmla="*/ 1746617 w 1825371"/>
              <a:gd name="connsiteY24-638" fmla="*/ 2660831 h 4705763"/>
              <a:gd name="connsiteX25-639" fmla="*/ 1513602 w 1825371"/>
              <a:gd name="connsiteY25-640" fmla="*/ 1875484 h 4705763"/>
              <a:gd name="connsiteX26-641" fmla="*/ 1297158 w 1825371"/>
              <a:gd name="connsiteY26-642" fmla="*/ 1267919 h 4705763"/>
              <a:gd name="connsiteX27-643" fmla="*/ 1275064 w 1825371"/>
              <a:gd name="connsiteY27-644" fmla="*/ 1217173 h 4705763"/>
              <a:gd name="connsiteX28-645" fmla="*/ 1248483 w 1825371"/>
              <a:gd name="connsiteY28-646" fmla="*/ 1193353 h 4705763"/>
              <a:gd name="connsiteX29-647" fmla="*/ 1232949 w 1825371"/>
              <a:gd name="connsiteY29-648" fmla="*/ 1222351 h 4705763"/>
              <a:gd name="connsiteX30-649" fmla="*/ 1230877 w 1825371"/>
              <a:gd name="connsiteY30-650" fmla="*/ 1283108 h 4705763"/>
              <a:gd name="connsiteX31-651" fmla="*/ 1297493 w 1825371"/>
              <a:gd name="connsiteY31-652" fmla="*/ 4685667 h 4705763"/>
              <a:gd name="connsiteX32-653" fmla="*/ 938419 w 1825371"/>
              <a:gd name="connsiteY32-654" fmla="*/ 4705763 h 4705763"/>
              <a:gd name="connsiteX33-655" fmla="*/ 1053441 w 1825371"/>
              <a:gd name="connsiteY33-656" fmla="*/ 2920082 h 4705763"/>
              <a:gd name="connsiteX34-657" fmla="*/ 1066213 w 1825371"/>
              <a:gd name="connsiteY34-658" fmla="*/ 2573839 h 4705763"/>
              <a:gd name="connsiteX35-659" fmla="*/ 1077951 w 1825371"/>
              <a:gd name="connsiteY35-660" fmla="*/ 2236916 h 4705763"/>
              <a:gd name="connsiteX36-661" fmla="*/ 1093485 w 1825371"/>
              <a:gd name="connsiteY36-662" fmla="*/ 1882733 h 4705763"/>
              <a:gd name="connsiteX37-663" fmla="*/ 1107983 w 1825371"/>
              <a:gd name="connsiteY37-664" fmla="*/ 1608293 h 4705763"/>
              <a:gd name="connsiteX38-665" fmla="*/ 1125245 w 1825371"/>
              <a:gd name="connsiteY38-666" fmla="*/ 1293464 h 4705763"/>
              <a:gd name="connsiteX39-667" fmla="*/ 1096247 w 1825371"/>
              <a:gd name="connsiteY39-668" fmla="*/ 1270681 h 4705763"/>
              <a:gd name="connsiteX40-669" fmla="*/ 984400 w 1825371"/>
              <a:gd name="connsiteY40-670" fmla="*/ 1242374 h 4705763"/>
              <a:gd name="connsiteX41-671" fmla="*/ 977149 w 1825371"/>
              <a:gd name="connsiteY41-672" fmla="*/ 1225458 h 4705763"/>
              <a:gd name="connsiteX42-673" fmla="*/ 983019 w 1825371"/>
              <a:gd name="connsiteY42-674" fmla="*/ 1189902 h 4705763"/>
              <a:gd name="connsiteX43-675" fmla="*/ 1016158 w 1825371"/>
              <a:gd name="connsiteY43-676" fmla="*/ 1097041 h 4705763"/>
              <a:gd name="connsiteX44-677" fmla="*/ 1055513 w 1825371"/>
              <a:gd name="connsiteY44-678" fmla="*/ 1078055 h 4705763"/>
              <a:gd name="connsiteX45-679" fmla="*/ 1097628 w 1825371"/>
              <a:gd name="connsiteY45-680" fmla="*/ 1104290 h 4705763"/>
              <a:gd name="connsiteX46-681" fmla="*/ 1115579 w 1825371"/>
              <a:gd name="connsiteY46-682" fmla="*/ 1107743 h 4705763"/>
              <a:gd name="connsiteX47-683" fmla="*/ 1177026 w 1825371"/>
              <a:gd name="connsiteY47-684" fmla="*/ 1087375 h 4705763"/>
              <a:gd name="connsiteX48-685" fmla="*/ 1179787 w 1825371"/>
              <a:gd name="connsiteY48-686" fmla="*/ 1073913 h 4705763"/>
              <a:gd name="connsiteX49-687" fmla="*/ 1135255 w 1825371"/>
              <a:gd name="connsiteY49-688" fmla="*/ 1041117 h 4705763"/>
              <a:gd name="connsiteX50-689" fmla="*/ 939868 w 1825371"/>
              <a:gd name="connsiteY50-690" fmla="*/ 883702 h 4705763"/>
              <a:gd name="connsiteX51-691" fmla="*/ 549783 w 1825371"/>
              <a:gd name="connsiteY51-692" fmla="*/ 496379 h 4705763"/>
              <a:gd name="connsiteX52-693" fmla="*/ 40947 w 1825371"/>
              <a:gd name="connsiteY52-694" fmla="*/ 48990 h 4705763"/>
              <a:gd name="connsiteX53-695" fmla="*/ 5735 w 1825371"/>
              <a:gd name="connsiteY53-696" fmla="*/ 17231 h 4705763"/>
              <a:gd name="connsiteX54-697" fmla="*/ 902 w 1825371"/>
              <a:gd name="connsiteY54-698" fmla="*/ 4114 h 4705763"/>
              <a:gd name="connsiteX55-699" fmla="*/ 15747 w 1825371"/>
              <a:gd name="connsiteY55-700" fmla="*/ 1352 h 4705763"/>
              <a:gd name="connsiteX0-701" fmla="*/ 15747 w 1825371"/>
              <a:gd name="connsiteY0-702" fmla="*/ 1352 h 4705763"/>
              <a:gd name="connsiteX1-703" fmla="*/ 83062 w 1825371"/>
              <a:gd name="connsiteY1-704" fmla="*/ 34837 h 4705763"/>
              <a:gd name="connsiteX2-705" fmla="*/ 961270 w 1825371"/>
              <a:gd name="connsiteY2-706" fmla="*/ 755975 h 4705763"/>
              <a:gd name="connsiteX3-707" fmla="*/ 1239162 w 1825371"/>
              <a:gd name="connsiteY3-708" fmla="*/ 1001764 h 4705763"/>
              <a:gd name="connsiteX4-709" fmla="*/ 1276445 w 1825371"/>
              <a:gd name="connsiteY4-710" fmla="*/ 1025928 h 4705763"/>
              <a:gd name="connsiteX5-711" fmla="*/ 1316489 w 1825371"/>
              <a:gd name="connsiteY5-712" fmla="*/ 1009704 h 4705763"/>
              <a:gd name="connsiteX6-713" fmla="*/ 1345141 w 1825371"/>
              <a:gd name="connsiteY6-714" fmla="*/ 948602 h 4705763"/>
              <a:gd name="connsiteX7-715" fmla="*/ 1407624 w 1825371"/>
              <a:gd name="connsiteY7-716" fmla="*/ 869894 h 4705763"/>
              <a:gd name="connsiteX8-717" fmla="*/ 1749379 w 1825371"/>
              <a:gd name="connsiteY8-718" fmla="*/ 590967 h 4705763"/>
              <a:gd name="connsiteX9-719" fmla="*/ 1808066 w 1825371"/>
              <a:gd name="connsiteY9-720" fmla="*/ 545399 h 4705763"/>
              <a:gd name="connsiteX10-721" fmla="*/ 1825326 w 1825371"/>
              <a:gd name="connsiteY10-722" fmla="*/ 554375 h 4705763"/>
              <a:gd name="connsiteX11-723" fmla="*/ 1811172 w 1825371"/>
              <a:gd name="connsiteY11-724" fmla="*/ 590277 h 4705763"/>
              <a:gd name="connsiteX12-725" fmla="*/ 1721073 w 1825371"/>
              <a:gd name="connsiteY12-726" fmla="*/ 698326 h 4705763"/>
              <a:gd name="connsiteX13-727" fmla="*/ 1385877 w 1825371"/>
              <a:gd name="connsiteY13-728" fmla="*/ 1068389 h 4705763"/>
              <a:gd name="connsiteX14-729" fmla="*/ 1376211 w 1825371"/>
              <a:gd name="connsiteY14-730" fmla="*/ 1098421 h 4705763"/>
              <a:gd name="connsiteX15-731" fmla="*/ 1361366 w 1825371"/>
              <a:gd name="connsiteY15-732" fmla="*/ 1135359 h 4705763"/>
              <a:gd name="connsiteX16-733" fmla="*/ 1355153 w 1825371"/>
              <a:gd name="connsiteY16-734" fmla="*/ 1169879 h 4705763"/>
              <a:gd name="connsiteX17-735" fmla="*/ 1409696 w 1825371"/>
              <a:gd name="connsiteY17-736" fmla="*/ 1384253 h 4705763"/>
              <a:gd name="connsiteX18-737" fmla="*/ 1524994 w 1825371"/>
              <a:gd name="connsiteY18-738" fmla="*/ 1739817 h 4705763"/>
              <a:gd name="connsiteX19-739" fmla="*/ 1659971 w 1825371"/>
              <a:gd name="connsiteY19-740" fmla="*/ 2199288 h 4705763"/>
              <a:gd name="connsiteX20-741" fmla="*/ 1782864 w 1825371"/>
              <a:gd name="connsiteY20-742" fmla="*/ 2697077 h 4705763"/>
              <a:gd name="connsiteX21-743" fmla="*/ 1794257 w 1825371"/>
              <a:gd name="connsiteY21-744" fmla="*/ 2767845 h 4705763"/>
              <a:gd name="connsiteX22-745" fmla="*/ 1791840 w 1825371"/>
              <a:gd name="connsiteY22-746" fmla="*/ 2778202 h 4705763"/>
              <a:gd name="connsiteX23-747" fmla="*/ 1784245 w 1825371"/>
              <a:gd name="connsiteY23-748" fmla="*/ 2770607 h 4705763"/>
              <a:gd name="connsiteX24-749" fmla="*/ 1746617 w 1825371"/>
              <a:gd name="connsiteY24-750" fmla="*/ 2660831 h 4705763"/>
              <a:gd name="connsiteX25-751" fmla="*/ 1513602 w 1825371"/>
              <a:gd name="connsiteY25-752" fmla="*/ 1875484 h 4705763"/>
              <a:gd name="connsiteX26-753" fmla="*/ 1297158 w 1825371"/>
              <a:gd name="connsiteY26-754" fmla="*/ 1267919 h 4705763"/>
              <a:gd name="connsiteX27-755" fmla="*/ 1275064 w 1825371"/>
              <a:gd name="connsiteY27-756" fmla="*/ 1217173 h 4705763"/>
              <a:gd name="connsiteX28-757" fmla="*/ 1248483 w 1825371"/>
              <a:gd name="connsiteY28-758" fmla="*/ 1193353 h 4705763"/>
              <a:gd name="connsiteX29-759" fmla="*/ 1232949 w 1825371"/>
              <a:gd name="connsiteY29-760" fmla="*/ 1222351 h 4705763"/>
              <a:gd name="connsiteX30-761" fmla="*/ 1230877 w 1825371"/>
              <a:gd name="connsiteY30-762" fmla="*/ 1283108 h 4705763"/>
              <a:gd name="connsiteX31-763" fmla="*/ 1297493 w 1825371"/>
              <a:gd name="connsiteY31-764" fmla="*/ 4685667 h 4705763"/>
              <a:gd name="connsiteX32-765" fmla="*/ 938419 w 1825371"/>
              <a:gd name="connsiteY32-766" fmla="*/ 4705763 h 4705763"/>
              <a:gd name="connsiteX33-767" fmla="*/ 1053441 w 1825371"/>
              <a:gd name="connsiteY33-768" fmla="*/ 2920082 h 4705763"/>
              <a:gd name="connsiteX34-769" fmla="*/ 1066213 w 1825371"/>
              <a:gd name="connsiteY34-770" fmla="*/ 2573839 h 4705763"/>
              <a:gd name="connsiteX35-771" fmla="*/ 1077951 w 1825371"/>
              <a:gd name="connsiteY35-772" fmla="*/ 2236916 h 4705763"/>
              <a:gd name="connsiteX36-773" fmla="*/ 1093485 w 1825371"/>
              <a:gd name="connsiteY36-774" fmla="*/ 1882733 h 4705763"/>
              <a:gd name="connsiteX37-775" fmla="*/ 1125245 w 1825371"/>
              <a:gd name="connsiteY37-776" fmla="*/ 1293464 h 4705763"/>
              <a:gd name="connsiteX38-777" fmla="*/ 1096247 w 1825371"/>
              <a:gd name="connsiteY38-778" fmla="*/ 1270681 h 4705763"/>
              <a:gd name="connsiteX39-779" fmla="*/ 984400 w 1825371"/>
              <a:gd name="connsiteY39-780" fmla="*/ 1242374 h 4705763"/>
              <a:gd name="connsiteX40-781" fmla="*/ 977149 w 1825371"/>
              <a:gd name="connsiteY40-782" fmla="*/ 1225458 h 4705763"/>
              <a:gd name="connsiteX41-783" fmla="*/ 983019 w 1825371"/>
              <a:gd name="connsiteY41-784" fmla="*/ 1189902 h 4705763"/>
              <a:gd name="connsiteX42-785" fmla="*/ 1016158 w 1825371"/>
              <a:gd name="connsiteY42-786" fmla="*/ 1097041 h 4705763"/>
              <a:gd name="connsiteX43-787" fmla="*/ 1055513 w 1825371"/>
              <a:gd name="connsiteY43-788" fmla="*/ 1078055 h 4705763"/>
              <a:gd name="connsiteX44-789" fmla="*/ 1097628 w 1825371"/>
              <a:gd name="connsiteY44-790" fmla="*/ 1104290 h 4705763"/>
              <a:gd name="connsiteX45-791" fmla="*/ 1115579 w 1825371"/>
              <a:gd name="connsiteY45-792" fmla="*/ 1107743 h 4705763"/>
              <a:gd name="connsiteX46-793" fmla="*/ 1177026 w 1825371"/>
              <a:gd name="connsiteY46-794" fmla="*/ 1087375 h 4705763"/>
              <a:gd name="connsiteX47-795" fmla="*/ 1179787 w 1825371"/>
              <a:gd name="connsiteY47-796" fmla="*/ 1073913 h 4705763"/>
              <a:gd name="connsiteX48-797" fmla="*/ 1135255 w 1825371"/>
              <a:gd name="connsiteY48-798" fmla="*/ 1041117 h 4705763"/>
              <a:gd name="connsiteX49-799" fmla="*/ 939868 w 1825371"/>
              <a:gd name="connsiteY49-800" fmla="*/ 883702 h 4705763"/>
              <a:gd name="connsiteX50-801" fmla="*/ 549783 w 1825371"/>
              <a:gd name="connsiteY50-802" fmla="*/ 496379 h 4705763"/>
              <a:gd name="connsiteX51-803" fmla="*/ 40947 w 1825371"/>
              <a:gd name="connsiteY51-804" fmla="*/ 48990 h 4705763"/>
              <a:gd name="connsiteX52-805" fmla="*/ 5735 w 1825371"/>
              <a:gd name="connsiteY52-806" fmla="*/ 17231 h 4705763"/>
              <a:gd name="connsiteX53-807" fmla="*/ 902 w 1825371"/>
              <a:gd name="connsiteY53-808" fmla="*/ 4114 h 4705763"/>
              <a:gd name="connsiteX54-809" fmla="*/ 15747 w 1825371"/>
              <a:gd name="connsiteY54-810" fmla="*/ 1352 h 4705763"/>
              <a:gd name="connsiteX0-811" fmla="*/ 15747 w 1825371"/>
              <a:gd name="connsiteY0-812" fmla="*/ 1352 h 4705763"/>
              <a:gd name="connsiteX1-813" fmla="*/ 83062 w 1825371"/>
              <a:gd name="connsiteY1-814" fmla="*/ 34837 h 4705763"/>
              <a:gd name="connsiteX2-815" fmla="*/ 961270 w 1825371"/>
              <a:gd name="connsiteY2-816" fmla="*/ 755975 h 4705763"/>
              <a:gd name="connsiteX3-817" fmla="*/ 1239162 w 1825371"/>
              <a:gd name="connsiteY3-818" fmla="*/ 1001764 h 4705763"/>
              <a:gd name="connsiteX4-819" fmla="*/ 1276445 w 1825371"/>
              <a:gd name="connsiteY4-820" fmla="*/ 1025928 h 4705763"/>
              <a:gd name="connsiteX5-821" fmla="*/ 1316489 w 1825371"/>
              <a:gd name="connsiteY5-822" fmla="*/ 1009704 h 4705763"/>
              <a:gd name="connsiteX6-823" fmla="*/ 1345141 w 1825371"/>
              <a:gd name="connsiteY6-824" fmla="*/ 948602 h 4705763"/>
              <a:gd name="connsiteX7-825" fmla="*/ 1407624 w 1825371"/>
              <a:gd name="connsiteY7-826" fmla="*/ 869894 h 4705763"/>
              <a:gd name="connsiteX8-827" fmla="*/ 1749379 w 1825371"/>
              <a:gd name="connsiteY8-828" fmla="*/ 590967 h 4705763"/>
              <a:gd name="connsiteX9-829" fmla="*/ 1808066 w 1825371"/>
              <a:gd name="connsiteY9-830" fmla="*/ 545399 h 4705763"/>
              <a:gd name="connsiteX10-831" fmla="*/ 1825326 w 1825371"/>
              <a:gd name="connsiteY10-832" fmla="*/ 554375 h 4705763"/>
              <a:gd name="connsiteX11-833" fmla="*/ 1811172 w 1825371"/>
              <a:gd name="connsiteY11-834" fmla="*/ 590277 h 4705763"/>
              <a:gd name="connsiteX12-835" fmla="*/ 1721073 w 1825371"/>
              <a:gd name="connsiteY12-836" fmla="*/ 698326 h 4705763"/>
              <a:gd name="connsiteX13-837" fmla="*/ 1385877 w 1825371"/>
              <a:gd name="connsiteY13-838" fmla="*/ 1068389 h 4705763"/>
              <a:gd name="connsiteX14-839" fmla="*/ 1376211 w 1825371"/>
              <a:gd name="connsiteY14-840" fmla="*/ 1098421 h 4705763"/>
              <a:gd name="connsiteX15-841" fmla="*/ 1361366 w 1825371"/>
              <a:gd name="connsiteY15-842" fmla="*/ 1135359 h 4705763"/>
              <a:gd name="connsiteX16-843" fmla="*/ 1355153 w 1825371"/>
              <a:gd name="connsiteY16-844" fmla="*/ 1169879 h 4705763"/>
              <a:gd name="connsiteX17-845" fmla="*/ 1409696 w 1825371"/>
              <a:gd name="connsiteY17-846" fmla="*/ 1384253 h 4705763"/>
              <a:gd name="connsiteX18-847" fmla="*/ 1524994 w 1825371"/>
              <a:gd name="connsiteY18-848" fmla="*/ 1739817 h 4705763"/>
              <a:gd name="connsiteX19-849" fmla="*/ 1659971 w 1825371"/>
              <a:gd name="connsiteY19-850" fmla="*/ 2199288 h 4705763"/>
              <a:gd name="connsiteX20-851" fmla="*/ 1782864 w 1825371"/>
              <a:gd name="connsiteY20-852" fmla="*/ 2697077 h 4705763"/>
              <a:gd name="connsiteX21-853" fmla="*/ 1794257 w 1825371"/>
              <a:gd name="connsiteY21-854" fmla="*/ 2767845 h 4705763"/>
              <a:gd name="connsiteX22-855" fmla="*/ 1791840 w 1825371"/>
              <a:gd name="connsiteY22-856" fmla="*/ 2778202 h 4705763"/>
              <a:gd name="connsiteX23-857" fmla="*/ 1784245 w 1825371"/>
              <a:gd name="connsiteY23-858" fmla="*/ 2770607 h 4705763"/>
              <a:gd name="connsiteX24-859" fmla="*/ 1746617 w 1825371"/>
              <a:gd name="connsiteY24-860" fmla="*/ 2660831 h 4705763"/>
              <a:gd name="connsiteX25-861" fmla="*/ 1513602 w 1825371"/>
              <a:gd name="connsiteY25-862" fmla="*/ 1875484 h 4705763"/>
              <a:gd name="connsiteX26-863" fmla="*/ 1297158 w 1825371"/>
              <a:gd name="connsiteY26-864" fmla="*/ 1267919 h 4705763"/>
              <a:gd name="connsiteX27-865" fmla="*/ 1275064 w 1825371"/>
              <a:gd name="connsiteY27-866" fmla="*/ 1217173 h 4705763"/>
              <a:gd name="connsiteX28-867" fmla="*/ 1248483 w 1825371"/>
              <a:gd name="connsiteY28-868" fmla="*/ 1193353 h 4705763"/>
              <a:gd name="connsiteX29-869" fmla="*/ 1232949 w 1825371"/>
              <a:gd name="connsiteY29-870" fmla="*/ 1222351 h 4705763"/>
              <a:gd name="connsiteX30-871" fmla="*/ 1230877 w 1825371"/>
              <a:gd name="connsiteY30-872" fmla="*/ 1283108 h 4705763"/>
              <a:gd name="connsiteX31-873" fmla="*/ 1297493 w 1825371"/>
              <a:gd name="connsiteY31-874" fmla="*/ 4685667 h 4705763"/>
              <a:gd name="connsiteX32-875" fmla="*/ 938419 w 1825371"/>
              <a:gd name="connsiteY32-876" fmla="*/ 4705763 h 4705763"/>
              <a:gd name="connsiteX33-877" fmla="*/ 1053441 w 1825371"/>
              <a:gd name="connsiteY33-878" fmla="*/ 2920082 h 4705763"/>
              <a:gd name="connsiteX34-879" fmla="*/ 1066213 w 1825371"/>
              <a:gd name="connsiteY34-880" fmla="*/ 2573839 h 4705763"/>
              <a:gd name="connsiteX35-881" fmla="*/ 1077951 w 1825371"/>
              <a:gd name="connsiteY35-882" fmla="*/ 2236916 h 4705763"/>
              <a:gd name="connsiteX36-883" fmla="*/ 1125245 w 1825371"/>
              <a:gd name="connsiteY36-884" fmla="*/ 1293464 h 4705763"/>
              <a:gd name="connsiteX37-885" fmla="*/ 1096247 w 1825371"/>
              <a:gd name="connsiteY37-886" fmla="*/ 1270681 h 4705763"/>
              <a:gd name="connsiteX38-887" fmla="*/ 984400 w 1825371"/>
              <a:gd name="connsiteY38-888" fmla="*/ 1242374 h 4705763"/>
              <a:gd name="connsiteX39-889" fmla="*/ 977149 w 1825371"/>
              <a:gd name="connsiteY39-890" fmla="*/ 1225458 h 4705763"/>
              <a:gd name="connsiteX40-891" fmla="*/ 983019 w 1825371"/>
              <a:gd name="connsiteY40-892" fmla="*/ 1189902 h 4705763"/>
              <a:gd name="connsiteX41-893" fmla="*/ 1016158 w 1825371"/>
              <a:gd name="connsiteY41-894" fmla="*/ 1097041 h 4705763"/>
              <a:gd name="connsiteX42-895" fmla="*/ 1055513 w 1825371"/>
              <a:gd name="connsiteY42-896" fmla="*/ 1078055 h 4705763"/>
              <a:gd name="connsiteX43-897" fmla="*/ 1097628 w 1825371"/>
              <a:gd name="connsiteY43-898" fmla="*/ 1104290 h 4705763"/>
              <a:gd name="connsiteX44-899" fmla="*/ 1115579 w 1825371"/>
              <a:gd name="connsiteY44-900" fmla="*/ 1107743 h 4705763"/>
              <a:gd name="connsiteX45-901" fmla="*/ 1177026 w 1825371"/>
              <a:gd name="connsiteY45-902" fmla="*/ 1087375 h 4705763"/>
              <a:gd name="connsiteX46-903" fmla="*/ 1179787 w 1825371"/>
              <a:gd name="connsiteY46-904" fmla="*/ 1073913 h 4705763"/>
              <a:gd name="connsiteX47-905" fmla="*/ 1135255 w 1825371"/>
              <a:gd name="connsiteY47-906" fmla="*/ 1041117 h 4705763"/>
              <a:gd name="connsiteX48-907" fmla="*/ 939868 w 1825371"/>
              <a:gd name="connsiteY48-908" fmla="*/ 883702 h 4705763"/>
              <a:gd name="connsiteX49-909" fmla="*/ 549783 w 1825371"/>
              <a:gd name="connsiteY49-910" fmla="*/ 496379 h 4705763"/>
              <a:gd name="connsiteX50-911" fmla="*/ 40947 w 1825371"/>
              <a:gd name="connsiteY50-912" fmla="*/ 48990 h 4705763"/>
              <a:gd name="connsiteX51-913" fmla="*/ 5735 w 1825371"/>
              <a:gd name="connsiteY51-914" fmla="*/ 17231 h 4705763"/>
              <a:gd name="connsiteX52-915" fmla="*/ 902 w 1825371"/>
              <a:gd name="connsiteY52-916" fmla="*/ 4114 h 4705763"/>
              <a:gd name="connsiteX53-917" fmla="*/ 15747 w 1825371"/>
              <a:gd name="connsiteY53-918" fmla="*/ 1352 h 4705763"/>
              <a:gd name="connsiteX0-919" fmla="*/ 15747 w 1825371"/>
              <a:gd name="connsiteY0-920" fmla="*/ 1352 h 4705763"/>
              <a:gd name="connsiteX1-921" fmla="*/ 83062 w 1825371"/>
              <a:gd name="connsiteY1-922" fmla="*/ 34837 h 4705763"/>
              <a:gd name="connsiteX2-923" fmla="*/ 961270 w 1825371"/>
              <a:gd name="connsiteY2-924" fmla="*/ 755975 h 4705763"/>
              <a:gd name="connsiteX3-925" fmla="*/ 1239162 w 1825371"/>
              <a:gd name="connsiteY3-926" fmla="*/ 1001764 h 4705763"/>
              <a:gd name="connsiteX4-927" fmla="*/ 1276445 w 1825371"/>
              <a:gd name="connsiteY4-928" fmla="*/ 1025928 h 4705763"/>
              <a:gd name="connsiteX5-929" fmla="*/ 1316489 w 1825371"/>
              <a:gd name="connsiteY5-930" fmla="*/ 1009704 h 4705763"/>
              <a:gd name="connsiteX6-931" fmla="*/ 1345141 w 1825371"/>
              <a:gd name="connsiteY6-932" fmla="*/ 948602 h 4705763"/>
              <a:gd name="connsiteX7-933" fmla="*/ 1407624 w 1825371"/>
              <a:gd name="connsiteY7-934" fmla="*/ 869894 h 4705763"/>
              <a:gd name="connsiteX8-935" fmla="*/ 1749379 w 1825371"/>
              <a:gd name="connsiteY8-936" fmla="*/ 590967 h 4705763"/>
              <a:gd name="connsiteX9-937" fmla="*/ 1808066 w 1825371"/>
              <a:gd name="connsiteY9-938" fmla="*/ 545399 h 4705763"/>
              <a:gd name="connsiteX10-939" fmla="*/ 1825326 w 1825371"/>
              <a:gd name="connsiteY10-940" fmla="*/ 554375 h 4705763"/>
              <a:gd name="connsiteX11-941" fmla="*/ 1811172 w 1825371"/>
              <a:gd name="connsiteY11-942" fmla="*/ 590277 h 4705763"/>
              <a:gd name="connsiteX12-943" fmla="*/ 1721073 w 1825371"/>
              <a:gd name="connsiteY12-944" fmla="*/ 698326 h 4705763"/>
              <a:gd name="connsiteX13-945" fmla="*/ 1385877 w 1825371"/>
              <a:gd name="connsiteY13-946" fmla="*/ 1068389 h 4705763"/>
              <a:gd name="connsiteX14-947" fmla="*/ 1376211 w 1825371"/>
              <a:gd name="connsiteY14-948" fmla="*/ 1098421 h 4705763"/>
              <a:gd name="connsiteX15-949" fmla="*/ 1361366 w 1825371"/>
              <a:gd name="connsiteY15-950" fmla="*/ 1135359 h 4705763"/>
              <a:gd name="connsiteX16-951" fmla="*/ 1355153 w 1825371"/>
              <a:gd name="connsiteY16-952" fmla="*/ 1169879 h 4705763"/>
              <a:gd name="connsiteX17-953" fmla="*/ 1409696 w 1825371"/>
              <a:gd name="connsiteY17-954" fmla="*/ 1384253 h 4705763"/>
              <a:gd name="connsiteX18-955" fmla="*/ 1524994 w 1825371"/>
              <a:gd name="connsiteY18-956" fmla="*/ 1739817 h 4705763"/>
              <a:gd name="connsiteX19-957" fmla="*/ 1659971 w 1825371"/>
              <a:gd name="connsiteY19-958" fmla="*/ 2199288 h 4705763"/>
              <a:gd name="connsiteX20-959" fmla="*/ 1782864 w 1825371"/>
              <a:gd name="connsiteY20-960" fmla="*/ 2697077 h 4705763"/>
              <a:gd name="connsiteX21-961" fmla="*/ 1794257 w 1825371"/>
              <a:gd name="connsiteY21-962" fmla="*/ 2767845 h 4705763"/>
              <a:gd name="connsiteX22-963" fmla="*/ 1791840 w 1825371"/>
              <a:gd name="connsiteY22-964" fmla="*/ 2778202 h 4705763"/>
              <a:gd name="connsiteX23-965" fmla="*/ 1784245 w 1825371"/>
              <a:gd name="connsiteY23-966" fmla="*/ 2770607 h 4705763"/>
              <a:gd name="connsiteX24-967" fmla="*/ 1746617 w 1825371"/>
              <a:gd name="connsiteY24-968" fmla="*/ 2660831 h 4705763"/>
              <a:gd name="connsiteX25-969" fmla="*/ 1513602 w 1825371"/>
              <a:gd name="connsiteY25-970" fmla="*/ 1875484 h 4705763"/>
              <a:gd name="connsiteX26-971" fmla="*/ 1297158 w 1825371"/>
              <a:gd name="connsiteY26-972" fmla="*/ 1267919 h 4705763"/>
              <a:gd name="connsiteX27-973" fmla="*/ 1275064 w 1825371"/>
              <a:gd name="connsiteY27-974" fmla="*/ 1217173 h 4705763"/>
              <a:gd name="connsiteX28-975" fmla="*/ 1248483 w 1825371"/>
              <a:gd name="connsiteY28-976" fmla="*/ 1193353 h 4705763"/>
              <a:gd name="connsiteX29-977" fmla="*/ 1232949 w 1825371"/>
              <a:gd name="connsiteY29-978" fmla="*/ 1222351 h 4705763"/>
              <a:gd name="connsiteX30-979" fmla="*/ 1230877 w 1825371"/>
              <a:gd name="connsiteY30-980" fmla="*/ 1283108 h 4705763"/>
              <a:gd name="connsiteX31-981" fmla="*/ 1297493 w 1825371"/>
              <a:gd name="connsiteY31-982" fmla="*/ 4685667 h 4705763"/>
              <a:gd name="connsiteX32-983" fmla="*/ 938419 w 1825371"/>
              <a:gd name="connsiteY32-984" fmla="*/ 4705763 h 4705763"/>
              <a:gd name="connsiteX33-985" fmla="*/ 1053441 w 1825371"/>
              <a:gd name="connsiteY33-986" fmla="*/ 2920082 h 4705763"/>
              <a:gd name="connsiteX34-987" fmla="*/ 1066213 w 1825371"/>
              <a:gd name="connsiteY34-988" fmla="*/ 2573839 h 4705763"/>
              <a:gd name="connsiteX35-989" fmla="*/ 1125245 w 1825371"/>
              <a:gd name="connsiteY35-990" fmla="*/ 1293464 h 4705763"/>
              <a:gd name="connsiteX36-991" fmla="*/ 1096247 w 1825371"/>
              <a:gd name="connsiteY36-992" fmla="*/ 1270681 h 4705763"/>
              <a:gd name="connsiteX37-993" fmla="*/ 984400 w 1825371"/>
              <a:gd name="connsiteY37-994" fmla="*/ 1242374 h 4705763"/>
              <a:gd name="connsiteX38-995" fmla="*/ 977149 w 1825371"/>
              <a:gd name="connsiteY38-996" fmla="*/ 1225458 h 4705763"/>
              <a:gd name="connsiteX39-997" fmla="*/ 983019 w 1825371"/>
              <a:gd name="connsiteY39-998" fmla="*/ 1189902 h 4705763"/>
              <a:gd name="connsiteX40-999" fmla="*/ 1016158 w 1825371"/>
              <a:gd name="connsiteY40-1000" fmla="*/ 1097041 h 4705763"/>
              <a:gd name="connsiteX41-1001" fmla="*/ 1055513 w 1825371"/>
              <a:gd name="connsiteY41-1002" fmla="*/ 1078055 h 4705763"/>
              <a:gd name="connsiteX42-1003" fmla="*/ 1097628 w 1825371"/>
              <a:gd name="connsiteY42-1004" fmla="*/ 1104290 h 4705763"/>
              <a:gd name="connsiteX43-1005" fmla="*/ 1115579 w 1825371"/>
              <a:gd name="connsiteY43-1006" fmla="*/ 1107743 h 4705763"/>
              <a:gd name="connsiteX44-1007" fmla="*/ 1177026 w 1825371"/>
              <a:gd name="connsiteY44-1008" fmla="*/ 1087375 h 4705763"/>
              <a:gd name="connsiteX45-1009" fmla="*/ 1179787 w 1825371"/>
              <a:gd name="connsiteY45-1010" fmla="*/ 1073913 h 4705763"/>
              <a:gd name="connsiteX46-1011" fmla="*/ 1135255 w 1825371"/>
              <a:gd name="connsiteY46-1012" fmla="*/ 1041117 h 4705763"/>
              <a:gd name="connsiteX47-1013" fmla="*/ 939868 w 1825371"/>
              <a:gd name="connsiteY47-1014" fmla="*/ 883702 h 4705763"/>
              <a:gd name="connsiteX48-1015" fmla="*/ 549783 w 1825371"/>
              <a:gd name="connsiteY48-1016" fmla="*/ 496379 h 4705763"/>
              <a:gd name="connsiteX49-1017" fmla="*/ 40947 w 1825371"/>
              <a:gd name="connsiteY49-1018" fmla="*/ 48990 h 4705763"/>
              <a:gd name="connsiteX50-1019" fmla="*/ 5735 w 1825371"/>
              <a:gd name="connsiteY50-1020" fmla="*/ 17231 h 4705763"/>
              <a:gd name="connsiteX51-1021" fmla="*/ 902 w 1825371"/>
              <a:gd name="connsiteY51-1022" fmla="*/ 4114 h 4705763"/>
              <a:gd name="connsiteX52-1023" fmla="*/ 15747 w 1825371"/>
              <a:gd name="connsiteY52-1024" fmla="*/ 1352 h 4705763"/>
              <a:gd name="connsiteX0-1025" fmla="*/ 15747 w 1825371"/>
              <a:gd name="connsiteY0-1026" fmla="*/ 1352 h 4705763"/>
              <a:gd name="connsiteX1-1027" fmla="*/ 83062 w 1825371"/>
              <a:gd name="connsiteY1-1028" fmla="*/ 34837 h 4705763"/>
              <a:gd name="connsiteX2-1029" fmla="*/ 961270 w 1825371"/>
              <a:gd name="connsiteY2-1030" fmla="*/ 755975 h 4705763"/>
              <a:gd name="connsiteX3-1031" fmla="*/ 1239162 w 1825371"/>
              <a:gd name="connsiteY3-1032" fmla="*/ 1001764 h 4705763"/>
              <a:gd name="connsiteX4-1033" fmla="*/ 1276445 w 1825371"/>
              <a:gd name="connsiteY4-1034" fmla="*/ 1025928 h 4705763"/>
              <a:gd name="connsiteX5-1035" fmla="*/ 1316489 w 1825371"/>
              <a:gd name="connsiteY5-1036" fmla="*/ 1009704 h 4705763"/>
              <a:gd name="connsiteX6-1037" fmla="*/ 1345141 w 1825371"/>
              <a:gd name="connsiteY6-1038" fmla="*/ 948602 h 4705763"/>
              <a:gd name="connsiteX7-1039" fmla="*/ 1407624 w 1825371"/>
              <a:gd name="connsiteY7-1040" fmla="*/ 869894 h 4705763"/>
              <a:gd name="connsiteX8-1041" fmla="*/ 1749379 w 1825371"/>
              <a:gd name="connsiteY8-1042" fmla="*/ 590967 h 4705763"/>
              <a:gd name="connsiteX9-1043" fmla="*/ 1808066 w 1825371"/>
              <a:gd name="connsiteY9-1044" fmla="*/ 545399 h 4705763"/>
              <a:gd name="connsiteX10-1045" fmla="*/ 1825326 w 1825371"/>
              <a:gd name="connsiteY10-1046" fmla="*/ 554375 h 4705763"/>
              <a:gd name="connsiteX11-1047" fmla="*/ 1811172 w 1825371"/>
              <a:gd name="connsiteY11-1048" fmla="*/ 590277 h 4705763"/>
              <a:gd name="connsiteX12-1049" fmla="*/ 1721073 w 1825371"/>
              <a:gd name="connsiteY12-1050" fmla="*/ 698326 h 4705763"/>
              <a:gd name="connsiteX13-1051" fmla="*/ 1385877 w 1825371"/>
              <a:gd name="connsiteY13-1052" fmla="*/ 1068389 h 4705763"/>
              <a:gd name="connsiteX14-1053" fmla="*/ 1376211 w 1825371"/>
              <a:gd name="connsiteY14-1054" fmla="*/ 1098421 h 4705763"/>
              <a:gd name="connsiteX15-1055" fmla="*/ 1361366 w 1825371"/>
              <a:gd name="connsiteY15-1056" fmla="*/ 1135359 h 4705763"/>
              <a:gd name="connsiteX16-1057" fmla="*/ 1355153 w 1825371"/>
              <a:gd name="connsiteY16-1058" fmla="*/ 1169879 h 4705763"/>
              <a:gd name="connsiteX17-1059" fmla="*/ 1409696 w 1825371"/>
              <a:gd name="connsiteY17-1060" fmla="*/ 1384253 h 4705763"/>
              <a:gd name="connsiteX18-1061" fmla="*/ 1524994 w 1825371"/>
              <a:gd name="connsiteY18-1062" fmla="*/ 1739817 h 4705763"/>
              <a:gd name="connsiteX19-1063" fmla="*/ 1659971 w 1825371"/>
              <a:gd name="connsiteY19-1064" fmla="*/ 2199288 h 4705763"/>
              <a:gd name="connsiteX20-1065" fmla="*/ 1782864 w 1825371"/>
              <a:gd name="connsiteY20-1066" fmla="*/ 2697077 h 4705763"/>
              <a:gd name="connsiteX21-1067" fmla="*/ 1794257 w 1825371"/>
              <a:gd name="connsiteY21-1068" fmla="*/ 2767845 h 4705763"/>
              <a:gd name="connsiteX22-1069" fmla="*/ 1791840 w 1825371"/>
              <a:gd name="connsiteY22-1070" fmla="*/ 2778202 h 4705763"/>
              <a:gd name="connsiteX23-1071" fmla="*/ 1784245 w 1825371"/>
              <a:gd name="connsiteY23-1072" fmla="*/ 2770607 h 4705763"/>
              <a:gd name="connsiteX24-1073" fmla="*/ 1746617 w 1825371"/>
              <a:gd name="connsiteY24-1074" fmla="*/ 2660831 h 4705763"/>
              <a:gd name="connsiteX25-1075" fmla="*/ 1513602 w 1825371"/>
              <a:gd name="connsiteY25-1076" fmla="*/ 1875484 h 4705763"/>
              <a:gd name="connsiteX26-1077" fmla="*/ 1297158 w 1825371"/>
              <a:gd name="connsiteY26-1078" fmla="*/ 1267919 h 4705763"/>
              <a:gd name="connsiteX27-1079" fmla="*/ 1275064 w 1825371"/>
              <a:gd name="connsiteY27-1080" fmla="*/ 1217173 h 4705763"/>
              <a:gd name="connsiteX28-1081" fmla="*/ 1248483 w 1825371"/>
              <a:gd name="connsiteY28-1082" fmla="*/ 1193353 h 4705763"/>
              <a:gd name="connsiteX29-1083" fmla="*/ 1232949 w 1825371"/>
              <a:gd name="connsiteY29-1084" fmla="*/ 1222351 h 4705763"/>
              <a:gd name="connsiteX30-1085" fmla="*/ 1230877 w 1825371"/>
              <a:gd name="connsiteY30-1086" fmla="*/ 1283108 h 4705763"/>
              <a:gd name="connsiteX31-1087" fmla="*/ 1297493 w 1825371"/>
              <a:gd name="connsiteY31-1088" fmla="*/ 4685667 h 4705763"/>
              <a:gd name="connsiteX32-1089" fmla="*/ 938419 w 1825371"/>
              <a:gd name="connsiteY32-1090" fmla="*/ 4705763 h 4705763"/>
              <a:gd name="connsiteX33-1091" fmla="*/ 1053441 w 1825371"/>
              <a:gd name="connsiteY33-1092" fmla="*/ 2920082 h 4705763"/>
              <a:gd name="connsiteX34-1093" fmla="*/ 1125245 w 1825371"/>
              <a:gd name="connsiteY34-1094" fmla="*/ 1293464 h 4705763"/>
              <a:gd name="connsiteX35-1095" fmla="*/ 1096247 w 1825371"/>
              <a:gd name="connsiteY35-1096" fmla="*/ 1270681 h 4705763"/>
              <a:gd name="connsiteX36-1097" fmla="*/ 984400 w 1825371"/>
              <a:gd name="connsiteY36-1098" fmla="*/ 1242374 h 4705763"/>
              <a:gd name="connsiteX37-1099" fmla="*/ 977149 w 1825371"/>
              <a:gd name="connsiteY37-1100" fmla="*/ 1225458 h 4705763"/>
              <a:gd name="connsiteX38-1101" fmla="*/ 983019 w 1825371"/>
              <a:gd name="connsiteY38-1102" fmla="*/ 1189902 h 4705763"/>
              <a:gd name="connsiteX39-1103" fmla="*/ 1016158 w 1825371"/>
              <a:gd name="connsiteY39-1104" fmla="*/ 1097041 h 4705763"/>
              <a:gd name="connsiteX40-1105" fmla="*/ 1055513 w 1825371"/>
              <a:gd name="connsiteY40-1106" fmla="*/ 1078055 h 4705763"/>
              <a:gd name="connsiteX41-1107" fmla="*/ 1097628 w 1825371"/>
              <a:gd name="connsiteY41-1108" fmla="*/ 1104290 h 4705763"/>
              <a:gd name="connsiteX42-1109" fmla="*/ 1115579 w 1825371"/>
              <a:gd name="connsiteY42-1110" fmla="*/ 1107743 h 4705763"/>
              <a:gd name="connsiteX43-1111" fmla="*/ 1177026 w 1825371"/>
              <a:gd name="connsiteY43-1112" fmla="*/ 1087375 h 4705763"/>
              <a:gd name="connsiteX44-1113" fmla="*/ 1179787 w 1825371"/>
              <a:gd name="connsiteY44-1114" fmla="*/ 1073913 h 4705763"/>
              <a:gd name="connsiteX45-1115" fmla="*/ 1135255 w 1825371"/>
              <a:gd name="connsiteY45-1116" fmla="*/ 1041117 h 4705763"/>
              <a:gd name="connsiteX46-1117" fmla="*/ 939868 w 1825371"/>
              <a:gd name="connsiteY46-1118" fmla="*/ 883702 h 4705763"/>
              <a:gd name="connsiteX47-1119" fmla="*/ 549783 w 1825371"/>
              <a:gd name="connsiteY47-1120" fmla="*/ 496379 h 4705763"/>
              <a:gd name="connsiteX48-1121" fmla="*/ 40947 w 1825371"/>
              <a:gd name="connsiteY48-1122" fmla="*/ 48990 h 4705763"/>
              <a:gd name="connsiteX49-1123" fmla="*/ 5735 w 1825371"/>
              <a:gd name="connsiteY49-1124" fmla="*/ 17231 h 4705763"/>
              <a:gd name="connsiteX50-1125" fmla="*/ 902 w 1825371"/>
              <a:gd name="connsiteY50-1126" fmla="*/ 4114 h 4705763"/>
              <a:gd name="connsiteX51-1127" fmla="*/ 15747 w 1825371"/>
              <a:gd name="connsiteY51-1128" fmla="*/ 1352 h 4705763"/>
              <a:gd name="connsiteX0-1129" fmla="*/ 15747 w 1825371"/>
              <a:gd name="connsiteY0-1130" fmla="*/ 1352 h 4705763"/>
              <a:gd name="connsiteX1-1131" fmla="*/ 83062 w 1825371"/>
              <a:gd name="connsiteY1-1132" fmla="*/ 34837 h 4705763"/>
              <a:gd name="connsiteX2-1133" fmla="*/ 961270 w 1825371"/>
              <a:gd name="connsiteY2-1134" fmla="*/ 755975 h 4705763"/>
              <a:gd name="connsiteX3-1135" fmla="*/ 1239162 w 1825371"/>
              <a:gd name="connsiteY3-1136" fmla="*/ 1001764 h 4705763"/>
              <a:gd name="connsiteX4-1137" fmla="*/ 1276445 w 1825371"/>
              <a:gd name="connsiteY4-1138" fmla="*/ 1025928 h 4705763"/>
              <a:gd name="connsiteX5-1139" fmla="*/ 1316489 w 1825371"/>
              <a:gd name="connsiteY5-1140" fmla="*/ 1009704 h 4705763"/>
              <a:gd name="connsiteX6-1141" fmla="*/ 1345141 w 1825371"/>
              <a:gd name="connsiteY6-1142" fmla="*/ 948602 h 4705763"/>
              <a:gd name="connsiteX7-1143" fmla="*/ 1407624 w 1825371"/>
              <a:gd name="connsiteY7-1144" fmla="*/ 869894 h 4705763"/>
              <a:gd name="connsiteX8-1145" fmla="*/ 1749379 w 1825371"/>
              <a:gd name="connsiteY8-1146" fmla="*/ 590967 h 4705763"/>
              <a:gd name="connsiteX9-1147" fmla="*/ 1808066 w 1825371"/>
              <a:gd name="connsiteY9-1148" fmla="*/ 545399 h 4705763"/>
              <a:gd name="connsiteX10-1149" fmla="*/ 1825326 w 1825371"/>
              <a:gd name="connsiteY10-1150" fmla="*/ 554375 h 4705763"/>
              <a:gd name="connsiteX11-1151" fmla="*/ 1811172 w 1825371"/>
              <a:gd name="connsiteY11-1152" fmla="*/ 590277 h 4705763"/>
              <a:gd name="connsiteX12-1153" fmla="*/ 1721073 w 1825371"/>
              <a:gd name="connsiteY12-1154" fmla="*/ 698326 h 4705763"/>
              <a:gd name="connsiteX13-1155" fmla="*/ 1385877 w 1825371"/>
              <a:gd name="connsiteY13-1156" fmla="*/ 1068389 h 4705763"/>
              <a:gd name="connsiteX14-1157" fmla="*/ 1376211 w 1825371"/>
              <a:gd name="connsiteY14-1158" fmla="*/ 1098421 h 4705763"/>
              <a:gd name="connsiteX15-1159" fmla="*/ 1361366 w 1825371"/>
              <a:gd name="connsiteY15-1160" fmla="*/ 1135359 h 4705763"/>
              <a:gd name="connsiteX16-1161" fmla="*/ 1355153 w 1825371"/>
              <a:gd name="connsiteY16-1162" fmla="*/ 1169879 h 4705763"/>
              <a:gd name="connsiteX17-1163" fmla="*/ 1409696 w 1825371"/>
              <a:gd name="connsiteY17-1164" fmla="*/ 1384253 h 4705763"/>
              <a:gd name="connsiteX18-1165" fmla="*/ 1524994 w 1825371"/>
              <a:gd name="connsiteY18-1166" fmla="*/ 1739817 h 4705763"/>
              <a:gd name="connsiteX19-1167" fmla="*/ 1659971 w 1825371"/>
              <a:gd name="connsiteY19-1168" fmla="*/ 2199288 h 4705763"/>
              <a:gd name="connsiteX20-1169" fmla="*/ 1782864 w 1825371"/>
              <a:gd name="connsiteY20-1170" fmla="*/ 2697077 h 4705763"/>
              <a:gd name="connsiteX21-1171" fmla="*/ 1794257 w 1825371"/>
              <a:gd name="connsiteY21-1172" fmla="*/ 2767845 h 4705763"/>
              <a:gd name="connsiteX22-1173" fmla="*/ 1791840 w 1825371"/>
              <a:gd name="connsiteY22-1174" fmla="*/ 2778202 h 4705763"/>
              <a:gd name="connsiteX23-1175" fmla="*/ 1784245 w 1825371"/>
              <a:gd name="connsiteY23-1176" fmla="*/ 2770607 h 4705763"/>
              <a:gd name="connsiteX24-1177" fmla="*/ 1746617 w 1825371"/>
              <a:gd name="connsiteY24-1178" fmla="*/ 2660831 h 4705763"/>
              <a:gd name="connsiteX25-1179" fmla="*/ 1513602 w 1825371"/>
              <a:gd name="connsiteY25-1180" fmla="*/ 1875484 h 4705763"/>
              <a:gd name="connsiteX26-1181" fmla="*/ 1297158 w 1825371"/>
              <a:gd name="connsiteY26-1182" fmla="*/ 1267919 h 4705763"/>
              <a:gd name="connsiteX27-1183" fmla="*/ 1275064 w 1825371"/>
              <a:gd name="connsiteY27-1184" fmla="*/ 1217173 h 4705763"/>
              <a:gd name="connsiteX28-1185" fmla="*/ 1248483 w 1825371"/>
              <a:gd name="connsiteY28-1186" fmla="*/ 1193353 h 4705763"/>
              <a:gd name="connsiteX29-1187" fmla="*/ 1232949 w 1825371"/>
              <a:gd name="connsiteY29-1188" fmla="*/ 1222351 h 4705763"/>
              <a:gd name="connsiteX30-1189" fmla="*/ 1230877 w 1825371"/>
              <a:gd name="connsiteY30-1190" fmla="*/ 1283108 h 4705763"/>
              <a:gd name="connsiteX31-1191" fmla="*/ 1297493 w 1825371"/>
              <a:gd name="connsiteY31-1192" fmla="*/ 4685667 h 4705763"/>
              <a:gd name="connsiteX32-1193" fmla="*/ 938419 w 1825371"/>
              <a:gd name="connsiteY32-1194" fmla="*/ 4705763 h 4705763"/>
              <a:gd name="connsiteX33-1195" fmla="*/ 1125245 w 1825371"/>
              <a:gd name="connsiteY33-1196" fmla="*/ 1293464 h 4705763"/>
              <a:gd name="connsiteX34-1197" fmla="*/ 1096247 w 1825371"/>
              <a:gd name="connsiteY34-1198" fmla="*/ 1270681 h 4705763"/>
              <a:gd name="connsiteX35-1199" fmla="*/ 984400 w 1825371"/>
              <a:gd name="connsiteY35-1200" fmla="*/ 1242374 h 4705763"/>
              <a:gd name="connsiteX36-1201" fmla="*/ 977149 w 1825371"/>
              <a:gd name="connsiteY36-1202" fmla="*/ 1225458 h 4705763"/>
              <a:gd name="connsiteX37-1203" fmla="*/ 983019 w 1825371"/>
              <a:gd name="connsiteY37-1204" fmla="*/ 1189902 h 4705763"/>
              <a:gd name="connsiteX38-1205" fmla="*/ 1016158 w 1825371"/>
              <a:gd name="connsiteY38-1206" fmla="*/ 1097041 h 4705763"/>
              <a:gd name="connsiteX39-1207" fmla="*/ 1055513 w 1825371"/>
              <a:gd name="connsiteY39-1208" fmla="*/ 1078055 h 4705763"/>
              <a:gd name="connsiteX40-1209" fmla="*/ 1097628 w 1825371"/>
              <a:gd name="connsiteY40-1210" fmla="*/ 1104290 h 4705763"/>
              <a:gd name="connsiteX41-1211" fmla="*/ 1115579 w 1825371"/>
              <a:gd name="connsiteY41-1212" fmla="*/ 1107743 h 4705763"/>
              <a:gd name="connsiteX42-1213" fmla="*/ 1177026 w 1825371"/>
              <a:gd name="connsiteY42-1214" fmla="*/ 1087375 h 4705763"/>
              <a:gd name="connsiteX43-1215" fmla="*/ 1179787 w 1825371"/>
              <a:gd name="connsiteY43-1216" fmla="*/ 1073913 h 4705763"/>
              <a:gd name="connsiteX44-1217" fmla="*/ 1135255 w 1825371"/>
              <a:gd name="connsiteY44-1218" fmla="*/ 1041117 h 4705763"/>
              <a:gd name="connsiteX45-1219" fmla="*/ 939868 w 1825371"/>
              <a:gd name="connsiteY45-1220" fmla="*/ 883702 h 4705763"/>
              <a:gd name="connsiteX46-1221" fmla="*/ 549783 w 1825371"/>
              <a:gd name="connsiteY46-1222" fmla="*/ 496379 h 4705763"/>
              <a:gd name="connsiteX47-1223" fmla="*/ 40947 w 1825371"/>
              <a:gd name="connsiteY47-1224" fmla="*/ 48990 h 4705763"/>
              <a:gd name="connsiteX48-1225" fmla="*/ 5735 w 1825371"/>
              <a:gd name="connsiteY48-1226" fmla="*/ 17231 h 4705763"/>
              <a:gd name="connsiteX49-1227" fmla="*/ 902 w 1825371"/>
              <a:gd name="connsiteY49-1228" fmla="*/ 4114 h 4705763"/>
              <a:gd name="connsiteX50-1229" fmla="*/ 15747 w 1825371"/>
              <a:gd name="connsiteY50-1230" fmla="*/ 1352 h 4705763"/>
              <a:gd name="connsiteX0-1231" fmla="*/ 15747 w 1825371"/>
              <a:gd name="connsiteY0-1232" fmla="*/ 1352 h 4685667"/>
              <a:gd name="connsiteX1-1233" fmla="*/ 83062 w 1825371"/>
              <a:gd name="connsiteY1-1234" fmla="*/ 34837 h 4685667"/>
              <a:gd name="connsiteX2-1235" fmla="*/ 961270 w 1825371"/>
              <a:gd name="connsiteY2-1236" fmla="*/ 755975 h 4685667"/>
              <a:gd name="connsiteX3-1237" fmla="*/ 1239162 w 1825371"/>
              <a:gd name="connsiteY3-1238" fmla="*/ 1001764 h 4685667"/>
              <a:gd name="connsiteX4-1239" fmla="*/ 1276445 w 1825371"/>
              <a:gd name="connsiteY4-1240" fmla="*/ 1025928 h 4685667"/>
              <a:gd name="connsiteX5-1241" fmla="*/ 1316489 w 1825371"/>
              <a:gd name="connsiteY5-1242" fmla="*/ 1009704 h 4685667"/>
              <a:gd name="connsiteX6-1243" fmla="*/ 1345141 w 1825371"/>
              <a:gd name="connsiteY6-1244" fmla="*/ 948602 h 4685667"/>
              <a:gd name="connsiteX7-1245" fmla="*/ 1407624 w 1825371"/>
              <a:gd name="connsiteY7-1246" fmla="*/ 869894 h 4685667"/>
              <a:gd name="connsiteX8-1247" fmla="*/ 1749379 w 1825371"/>
              <a:gd name="connsiteY8-1248" fmla="*/ 590967 h 4685667"/>
              <a:gd name="connsiteX9-1249" fmla="*/ 1808066 w 1825371"/>
              <a:gd name="connsiteY9-1250" fmla="*/ 545399 h 4685667"/>
              <a:gd name="connsiteX10-1251" fmla="*/ 1825326 w 1825371"/>
              <a:gd name="connsiteY10-1252" fmla="*/ 554375 h 4685667"/>
              <a:gd name="connsiteX11-1253" fmla="*/ 1811172 w 1825371"/>
              <a:gd name="connsiteY11-1254" fmla="*/ 590277 h 4685667"/>
              <a:gd name="connsiteX12-1255" fmla="*/ 1721073 w 1825371"/>
              <a:gd name="connsiteY12-1256" fmla="*/ 698326 h 4685667"/>
              <a:gd name="connsiteX13-1257" fmla="*/ 1385877 w 1825371"/>
              <a:gd name="connsiteY13-1258" fmla="*/ 1068389 h 4685667"/>
              <a:gd name="connsiteX14-1259" fmla="*/ 1376211 w 1825371"/>
              <a:gd name="connsiteY14-1260" fmla="*/ 1098421 h 4685667"/>
              <a:gd name="connsiteX15-1261" fmla="*/ 1361366 w 1825371"/>
              <a:gd name="connsiteY15-1262" fmla="*/ 1135359 h 4685667"/>
              <a:gd name="connsiteX16-1263" fmla="*/ 1355153 w 1825371"/>
              <a:gd name="connsiteY16-1264" fmla="*/ 1169879 h 4685667"/>
              <a:gd name="connsiteX17-1265" fmla="*/ 1409696 w 1825371"/>
              <a:gd name="connsiteY17-1266" fmla="*/ 1384253 h 4685667"/>
              <a:gd name="connsiteX18-1267" fmla="*/ 1524994 w 1825371"/>
              <a:gd name="connsiteY18-1268" fmla="*/ 1739817 h 4685667"/>
              <a:gd name="connsiteX19-1269" fmla="*/ 1659971 w 1825371"/>
              <a:gd name="connsiteY19-1270" fmla="*/ 2199288 h 4685667"/>
              <a:gd name="connsiteX20-1271" fmla="*/ 1782864 w 1825371"/>
              <a:gd name="connsiteY20-1272" fmla="*/ 2697077 h 4685667"/>
              <a:gd name="connsiteX21-1273" fmla="*/ 1794257 w 1825371"/>
              <a:gd name="connsiteY21-1274" fmla="*/ 2767845 h 4685667"/>
              <a:gd name="connsiteX22-1275" fmla="*/ 1791840 w 1825371"/>
              <a:gd name="connsiteY22-1276" fmla="*/ 2778202 h 4685667"/>
              <a:gd name="connsiteX23-1277" fmla="*/ 1784245 w 1825371"/>
              <a:gd name="connsiteY23-1278" fmla="*/ 2770607 h 4685667"/>
              <a:gd name="connsiteX24-1279" fmla="*/ 1746617 w 1825371"/>
              <a:gd name="connsiteY24-1280" fmla="*/ 2660831 h 4685667"/>
              <a:gd name="connsiteX25-1281" fmla="*/ 1513602 w 1825371"/>
              <a:gd name="connsiteY25-1282" fmla="*/ 1875484 h 4685667"/>
              <a:gd name="connsiteX26-1283" fmla="*/ 1297158 w 1825371"/>
              <a:gd name="connsiteY26-1284" fmla="*/ 1267919 h 4685667"/>
              <a:gd name="connsiteX27-1285" fmla="*/ 1275064 w 1825371"/>
              <a:gd name="connsiteY27-1286" fmla="*/ 1217173 h 4685667"/>
              <a:gd name="connsiteX28-1287" fmla="*/ 1248483 w 1825371"/>
              <a:gd name="connsiteY28-1288" fmla="*/ 1193353 h 4685667"/>
              <a:gd name="connsiteX29-1289" fmla="*/ 1232949 w 1825371"/>
              <a:gd name="connsiteY29-1290" fmla="*/ 1222351 h 4685667"/>
              <a:gd name="connsiteX30-1291" fmla="*/ 1230877 w 1825371"/>
              <a:gd name="connsiteY30-1292" fmla="*/ 1283108 h 4685667"/>
              <a:gd name="connsiteX31-1293" fmla="*/ 1297493 w 1825371"/>
              <a:gd name="connsiteY31-1294" fmla="*/ 4685667 h 4685667"/>
              <a:gd name="connsiteX32-1295" fmla="*/ 978613 w 1825371"/>
              <a:gd name="connsiteY32-1296" fmla="*/ 4685667 h 4685667"/>
              <a:gd name="connsiteX33-1297" fmla="*/ 1125245 w 1825371"/>
              <a:gd name="connsiteY33-1298" fmla="*/ 1293464 h 4685667"/>
              <a:gd name="connsiteX34-1299" fmla="*/ 1096247 w 1825371"/>
              <a:gd name="connsiteY34-1300" fmla="*/ 1270681 h 4685667"/>
              <a:gd name="connsiteX35-1301" fmla="*/ 984400 w 1825371"/>
              <a:gd name="connsiteY35-1302" fmla="*/ 1242374 h 4685667"/>
              <a:gd name="connsiteX36-1303" fmla="*/ 977149 w 1825371"/>
              <a:gd name="connsiteY36-1304" fmla="*/ 1225458 h 4685667"/>
              <a:gd name="connsiteX37-1305" fmla="*/ 983019 w 1825371"/>
              <a:gd name="connsiteY37-1306" fmla="*/ 1189902 h 4685667"/>
              <a:gd name="connsiteX38-1307" fmla="*/ 1016158 w 1825371"/>
              <a:gd name="connsiteY38-1308" fmla="*/ 1097041 h 4685667"/>
              <a:gd name="connsiteX39-1309" fmla="*/ 1055513 w 1825371"/>
              <a:gd name="connsiteY39-1310" fmla="*/ 1078055 h 4685667"/>
              <a:gd name="connsiteX40-1311" fmla="*/ 1097628 w 1825371"/>
              <a:gd name="connsiteY40-1312" fmla="*/ 1104290 h 4685667"/>
              <a:gd name="connsiteX41-1313" fmla="*/ 1115579 w 1825371"/>
              <a:gd name="connsiteY41-1314" fmla="*/ 1107743 h 4685667"/>
              <a:gd name="connsiteX42-1315" fmla="*/ 1177026 w 1825371"/>
              <a:gd name="connsiteY42-1316" fmla="*/ 1087375 h 4685667"/>
              <a:gd name="connsiteX43-1317" fmla="*/ 1179787 w 1825371"/>
              <a:gd name="connsiteY43-1318" fmla="*/ 1073913 h 4685667"/>
              <a:gd name="connsiteX44-1319" fmla="*/ 1135255 w 1825371"/>
              <a:gd name="connsiteY44-1320" fmla="*/ 1041117 h 4685667"/>
              <a:gd name="connsiteX45-1321" fmla="*/ 939868 w 1825371"/>
              <a:gd name="connsiteY45-1322" fmla="*/ 883702 h 4685667"/>
              <a:gd name="connsiteX46-1323" fmla="*/ 549783 w 1825371"/>
              <a:gd name="connsiteY46-1324" fmla="*/ 496379 h 4685667"/>
              <a:gd name="connsiteX47-1325" fmla="*/ 40947 w 1825371"/>
              <a:gd name="connsiteY47-1326" fmla="*/ 48990 h 4685667"/>
              <a:gd name="connsiteX48-1327" fmla="*/ 5735 w 1825371"/>
              <a:gd name="connsiteY48-1328" fmla="*/ 17231 h 4685667"/>
              <a:gd name="connsiteX49-1329" fmla="*/ 902 w 1825371"/>
              <a:gd name="connsiteY49-1330" fmla="*/ 4114 h 4685667"/>
              <a:gd name="connsiteX50-1331" fmla="*/ 15747 w 1825371"/>
              <a:gd name="connsiteY50-1332" fmla="*/ 1352 h 4685667"/>
              <a:gd name="connsiteX0-1333" fmla="*/ 15747 w 1825371"/>
              <a:gd name="connsiteY0-1334" fmla="*/ 1352 h 4685667"/>
              <a:gd name="connsiteX1-1335" fmla="*/ 83062 w 1825371"/>
              <a:gd name="connsiteY1-1336" fmla="*/ 34837 h 4685667"/>
              <a:gd name="connsiteX2-1337" fmla="*/ 961270 w 1825371"/>
              <a:gd name="connsiteY2-1338" fmla="*/ 755975 h 4685667"/>
              <a:gd name="connsiteX3-1339" fmla="*/ 1239162 w 1825371"/>
              <a:gd name="connsiteY3-1340" fmla="*/ 1001764 h 4685667"/>
              <a:gd name="connsiteX4-1341" fmla="*/ 1276445 w 1825371"/>
              <a:gd name="connsiteY4-1342" fmla="*/ 1025928 h 4685667"/>
              <a:gd name="connsiteX5-1343" fmla="*/ 1316489 w 1825371"/>
              <a:gd name="connsiteY5-1344" fmla="*/ 1009704 h 4685667"/>
              <a:gd name="connsiteX6-1345" fmla="*/ 1345141 w 1825371"/>
              <a:gd name="connsiteY6-1346" fmla="*/ 948602 h 4685667"/>
              <a:gd name="connsiteX7-1347" fmla="*/ 1407624 w 1825371"/>
              <a:gd name="connsiteY7-1348" fmla="*/ 869894 h 4685667"/>
              <a:gd name="connsiteX8-1349" fmla="*/ 1749379 w 1825371"/>
              <a:gd name="connsiteY8-1350" fmla="*/ 590967 h 4685667"/>
              <a:gd name="connsiteX9-1351" fmla="*/ 1808066 w 1825371"/>
              <a:gd name="connsiteY9-1352" fmla="*/ 545399 h 4685667"/>
              <a:gd name="connsiteX10-1353" fmla="*/ 1825326 w 1825371"/>
              <a:gd name="connsiteY10-1354" fmla="*/ 554375 h 4685667"/>
              <a:gd name="connsiteX11-1355" fmla="*/ 1811172 w 1825371"/>
              <a:gd name="connsiteY11-1356" fmla="*/ 590277 h 4685667"/>
              <a:gd name="connsiteX12-1357" fmla="*/ 1721073 w 1825371"/>
              <a:gd name="connsiteY12-1358" fmla="*/ 698326 h 4685667"/>
              <a:gd name="connsiteX13-1359" fmla="*/ 1385877 w 1825371"/>
              <a:gd name="connsiteY13-1360" fmla="*/ 1068389 h 4685667"/>
              <a:gd name="connsiteX14-1361" fmla="*/ 1376211 w 1825371"/>
              <a:gd name="connsiteY14-1362" fmla="*/ 1098421 h 4685667"/>
              <a:gd name="connsiteX15-1363" fmla="*/ 1361366 w 1825371"/>
              <a:gd name="connsiteY15-1364" fmla="*/ 1135359 h 4685667"/>
              <a:gd name="connsiteX16-1365" fmla="*/ 1355153 w 1825371"/>
              <a:gd name="connsiteY16-1366" fmla="*/ 1169879 h 4685667"/>
              <a:gd name="connsiteX17-1367" fmla="*/ 1409696 w 1825371"/>
              <a:gd name="connsiteY17-1368" fmla="*/ 1384253 h 4685667"/>
              <a:gd name="connsiteX18-1369" fmla="*/ 1524994 w 1825371"/>
              <a:gd name="connsiteY18-1370" fmla="*/ 1739817 h 4685667"/>
              <a:gd name="connsiteX19-1371" fmla="*/ 1659971 w 1825371"/>
              <a:gd name="connsiteY19-1372" fmla="*/ 2199288 h 4685667"/>
              <a:gd name="connsiteX20-1373" fmla="*/ 1782864 w 1825371"/>
              <a:gd name="connsiteY20-1374" fmla="*/ 2697077 h 4685667"/>
              <a:gd name="connsiteX21-1375" fmla="*/ 1794257 w 1825371"/>
              <a:gd name="connsiteY21-1376" fmla="*/ 2767845 h 4685667"/>
              <a:gd name="connsiteX22-1377" fmla="*/ 1791840 w 1825371"/>
              <a:gd name="connsiteY22-1378" fmla="*/ 2778202 h 4685667"/>
              <a:gd name="connsiteX23-1379" fmla="*/ 1784245 w 1825371"/>
              <a:gd name="connsiteY23-1380" fmla="*/ 2770607 h 4685667"/>
              <a:gd name="connsiteX24-1381" fmla="*/ 1746617 w 1825371"/>
              <a:gd name="connsiteY24-1382" fmla="*/ 2660831 h 4685667"/>
              <a:gd name="connsiteX25-1383" fmla="*/ 1513602 w 1825371"/>
              <a:gd name="connsiteY25-1384" fmla="*/ 1875484 h 4685667"/>
              <a:gd name="connsiteX26-1385" fmla="*/ 1297158 w 1825371"/>
              <a:gd name="connsiteY26-1386" fmla="*/ 1267919 h 4685667"/>
              <a:gd name="connsiteX27-1387" fmla="*/ 1275064 w 1825371"/>
              <a:gd name="connsiteY27-1388" fmla="*/ 1217173 h 4685667"/>
              <a:gd name="connsiteX28-1389" fmla="*/ 1248483 w 1825371"/>
              <a:gd name="connsiteY28-1390" fmla="*/ 1193353 h 4685667"/>
              <a:gd name="connsiteX29-1391" fmla="*/ 1232949 w 1825371"/>
              <a:gd name="connsiteY29-1392" fmla="*/ 1222351 h 4685667"/>
              <a:gd name="connsiteX30-1393" fmla="*/ 1230877 w 1825371"/>
              <a:gd name="connsiteY30-1394" fmla="*/ 1283108 h 4685667"/>
              <a:gd name="connsiteX31-1395" fmla="*/ 1217106 w 1825371"/>
              <a:gd name="connsiteY31-1396" fmla="*/ 4685667 h 4685667"/>
              <a:gd name="connsiteX32-1397" fmla="*/ 978613 w 1825371"/>
              <a:gd name="connsiteY32-1398" fmla="*/ 4685667 h 4685667"/>
              <a:gd name="connsiteX33-1399" fmla="*/ 1125245 w 1825371"/>
              <a:gd name="connsiteY33-1400" fmla="*/ 1293464 h 4685667"/>
              <a:gd name="connsiteX34-1401" fmla="*/ 1096247 w 1825371"/>
              <a:gd name="connsiteY34-1402" fmla="*/ 1270681 h 4685667"/>
              <a:gd name="connsiteX35-1403" fmla="*/ 984400 w 1825371"/>
              <a:gd name="connsiteY35-1404" fmla="*/ 1242374 h 4685667"/>
              <a:gd name="connsiteX36-1405" fmla="*/ 977149 w 1825371"/>
              <a:gd name="connsiteY36-1406" fmla="*/ 1225458 h 4685667"/>
              <a:gd name="connsiteX37-1407" fmla="*/ 983019 w 1825371"/>
              <a:gd name="connsiteY37-1408" fmla="*/ 1189902 h 4685667"/>
              <a:gd name="connsiteX38-1409" fmla="*/ 1016158 w 1825371"/>
              <a:gd name="connsiteY38-1410" fmla="*/ 1097041 h 4685667"/>
              <a:gd name="connsiteX39-1411" fmla="*/ 1055513 w 1825371"/>
              <a:gd name="connsiteY39-1412" fmla="*/ 1078055 h 4685667"/>
              <a:gd name="connsiteX40-1413" fmla="*/ 1097628 w 1825371"/>
              <a:gd name="connsiteY40-1414" fmla="*/ 1104290 h 4685667"/>
              <a:gd name="connsiteX41-1415" fmla="*/ 1115579 w 1825371"/>
              <a:gd name="connsiteY41-1416" fmla="*/ 1107743 h 4685667"/>
              <a:gd name="connsiteX42-1417" fmla="*/ 1177026 w 1825371"/>
              <a:gd name="connsiteY42-1418" fmla="*/ 1087375 h 4685667"/>
              <a:gd name="connsiteX43-1419" fmla="*/ 1179787 w 1825371"/>
              <a:gd name="connsiteY43-1420" fmla="*/ 1073913 h 4685667"/>
              <a:gd name="connsiteX44-1421" fmla="*/ 1135255 w 1825371"/>
              <a:gd name="connsiteY44-1422" fmla="*/ 1041117 h 4685667"/>
              <a:gd name="connsiteX45-1423" fmla="*/ 939868 w 1825371"/>
              <a:gd name="connsiteY45-1424" fmla="*/ 883702 h 4685667"/>
              <a:gd name="connsiteX46-1425" fmla="*/ 549783 w 1825371"/>
              <a:gd name="connsiteY46-1426" fmla="*/ 496379 h 4685667"/>
              <a:gd name="connsiteX47-1427" fmla="*/ 40947 w 1825371"/>
              <a:gd name="connsiteY47-1428" fmla="*/ 48990 h 4685667"/>
              <a:gd name="connsiteX48-1429" fmla="*/ 5735 w 1825371"/>
              <a:gd name="connsiteY48-1430" fmla="*/ 17231 h 4685667"/>
              <a:gd name="connsiteX49-1431" fmla="*/ 902 w 1825371"/>
              <a:gd name="connsiteY49-1432" fmla="*/ 4114 h 4685667"/>
              <a:gd name="connsiteX50-1433" fmla="*/ 15747 w 1825371"/>
              <a:gd name="connsiteY50-1434" fmla="*/ 1352 h 4685667"/>
              <a:gd name="connsiteX0-1435" fmla="*/ 15747 w 1825371"/>
              <a:gd name="connsiteY0-1436" fmla="*/ 1352 h 4705764"/>
              <a:gd name="connsiteX1-1437" fmla="*/ 83062 w 1825371"/>
              <a:gd name="connsiteY1-1438" fmla="*/ 34837 h 4705764"/>
              <a:gd name="connsiteX2-1439" fmla="*/ 961270 w 1825371"/>
              <a:gd name="connsiteY2-1440" fmla="*/ 755975 h 4705764"/>
              <a:gd name="connsiteX3-1441" fmla="*/ 1239162 w 1825371"/>
              <a:gd name="connsiteY3-1442" fmla="*/ 1001764 h 4705764"/>
              <a:gd name="connsiteX4-1443" fmla="*/ 1276445 w 1825371"/>
              <a:gd name="connsiteY4-1444" fmla="*/ 1025928 h 4705764"/>
              <a:gd name="connsiteX5-1445" fmla="*/ 1316489 w 1825371"/>
              <a:gd name="connsiteY5-1446" fmla="*/ 1009704 h 4705764"/>
              <a:gd name="connsiteX6-1447" fmla="*/ 1345141 w 1825371"/>
              <a:gd name="connsiteY6-1448" fmla="*/ 948602 h 4705764"/>
              <a:gd name="connsiteX7-1449" fmla="*/ 1407624 w 1825371"/>
              <a:gd name="connsiteY7-1450" fmla="*/ 869894 h 4705764"/>
              <a:gd name="connsiteX8-1451" fmla="*/ 1749379 w 1825371"/>
              <a:gd name="connsiteY8-1452" fmla="*/ 590967 h 4705764"/>
              <a:gd name="connsiteX9-1453" fmla="*/ 1808066 w 1825371"/>
              <a:gd name="connsiteY9-1454" fmla="*/ 545399 h 4705764"/>
              <a:gd name="connsiteX10-1455" fmla="*/ 1825326 w 1825371"/>
              <a:gd name="connsiteY10-1456" fmla="*/ 554375 h 4705764"/>
              <a:gd name="connsiteX11-1457" fmla="*/ 1811172 w 1825371"/>
              <a:gd name="connsiteY11-1458" fmla="*/ 590277 h 4705764"/>
              <a:gd name="connsiteX12-1459" fmla="*/ 1721073 w 1825371"/>
              <a:gd name="connsiteY12-1460" fmla="*/ 698326 h 4705764"/>
              <a:gd name="connsiteX13-1461" fmla="*/ 1385877 w 1825371"/>
              <a:gd name="connsiteY13-1462" fmla="*/ 1068389 h 4705764"/>
              <a:gd name="connsiteX14-1463" fmla="*/ 1376211 w 1825371"/>
              <a:gd name="connsiteY14-1464" fmla="*/ 1098421 h 4705764"/>
              <a:gd name="connsiteX15-1465" fmla="*/ 1361366 w 1825371"/>
              <a:gd name="connsiteY15-1466" fmla="*/ 1135359 h 4705764"/>
              <a:gd name="connsiteX16-1467" fmla="*/ 1355153 w 1825371"/>
              <a:gd name="connsiteY16-1468" fmla="*/ 1169879 h 4705764"/>
              <a:gd name="connsiteX17-1469" fmla="*/ 1409696 w 1825371"/>
              <a:gd name="connsiteY17-1470" fmla="*/ 1384253 h 4705764"/>
              <a:gd name="connsiteX18-1471" fmla="*/ 1524994 w 1825371"/>
              <a:gd name="connsiteY18-1472" fmla="*/ 1739817 h 4705764"/>
              <a:gd name="connsiteX19-1473" fmla="*/ 1659971 w 1825371"/>
              <a:gd name="connsiteY19-1474" fmla="*/ 2199288 h 4705764"/>
              <a:gd name="connsiteX20-1475" fmla="*/ 1782864 w 1825371"/>
              <a:gd name="connsiteY20-1476" fmla="*/ 2697077 h 4705764"/>
              <a:gd name="connsiteX21-1477" fmla="*/ 1794257 w 1825371"/>
              <a:gd name="connsiteY21-1478" fmla="*/ 2767845 h 4705764"/>
              <a:gd name="connsiteX22-1479" fmla="*/ 1791840 w 1825371"/>
              <a:gd name="connsiteY22-1480" fmla="*/ 2778202 h 4705764"/>
              <a:gd name="connsiteX23-1481" fmla="*/ 1784245 w 1825371"/>
              <a:gd name="connsiteY23-1482" fmla="*/ 2770607 h 4705764"/>
              <a:gd name="connsiteX24-1483" fmla="*/ 1746617 w 1825371"/>
              <a:gd name="connsiteY24-1484" fmla="*/ 2660831 h 4705764"/>
              <a:gd name="connsiteX25-1485" fmla="*/ 1513602 w 1825371"/>
              <a:gd name="connsiteY25-1486" fmla="*/ 1875484 h 4705764"/>
              <a:gd name="connsiteX26-1487" fmla="*/ 1297158 w 1825371"/>
              <a:gd name="connsiteY26-1488" fmla="*/ 1267919 h 4705764"/>
              <a:gd name="connsiteX27-1489" fmla="*/ 1275064 w 1825371"/>
              <a:gd name="connsiteY27-1490" fmla="*/ 1217173 h 4705764"/>
              <a:gd name="connsiteX28-1491" fmla="*/ 1248483 w 1825371"/>
              <a:gd name="connsiteY28-1492" fmla="*/ 1193353 h 4705764"/>
              <a:gd name="connsiteX29-1493" fmla="*/ 1232949 w 1825371"/>
              <a:gd name="connsiteY29-1494" fmla="*/ 1222351 h 4705764"/>
              <a:gd name="connsiteX30-1495" fmla="*/ 1230877 w 1825371"/>
              <a:gd name="connsiteY30-1496" fmla="*/ 1283108 h 4705764"/>
              <a:gd name="connsiteX31-1497" fmla="*/ 1227154 w 1825371"/>
              <a:gd name="connsiteY31-1498" fmla="*/ 4705764 h 4705764"/>
              <a:gd name="connsiteX32-1499" fmla="*/ 978613 w 1825371"/>
              <a:gd name="connsiteY32-1500" fmla="*/ 4685667 h 4705764"/>
              <a:gd name="connsiteX33-1501" fmla="*/ 1125245 w 1825371"/>
              <a:gd name="connsiteY33-1502" fmla="*/ 1293464 h 4705764"/>
              <a:gd name="connsiteX34-1503" fmla="*/ 1096247 w 1825371"/>
              <a:gd name="connsiteY34-1504" fmla="*/ 1270681 h 4705764"/>
              <a:gd name="connsiteX35-1505" fmla="*/ 984400 w 1825371"/>
              <a:gd name="connsiteY35-1506" fmla="*/ 1242374 h 4705764"/>
              <a:gd name="connsiteX36-1507" fmla="*/ 977149 w 1825371"/>
              <a:gd name="connsiteY36-1508" fmla="*/ 1225458 h 4705764"/>
              <a:gd name="connsiteX37-1509" fmla="*/ 983019 w 1825371"/>
              <a:gd name="connsiteY37-1510" fmla="*/ 1189902 h 4705764"/>
              <a:gd name="connsiteX38-1511" fmla="*/ 1016158 w 1825371"/>
              <a:gd name="connsiteY38-1512" fmla="*/ 1097041 h 4705764"/>
              <a:gd name="connsiteX39-1513" fmla="*/ 1055513 w 1825371"/>
              <a:gd name="connsiteY39-1514" fmla="*/ 1078055 h 4705764"/>
              <a:gd name="connsiteX40-1515" fmla="*/ 1097628 w 1825371"/>
              <a:gd name="connsiteY40-1516" fmla="*/ 1104290 h 4705764"/>
              <a:gd name="connsiteX41-1517" fmla="*/ 1115579 w 1825371"/>
              <a:gd name="connsiteY41-1518" fmla="*/ 1107743 h 4705764"/>
              <a:gd name="connsiteX42-1519" fmla="*/ 1177026 w 1825371"/>
              <a:gd name="connsiteY42-1520" fmla="*/ 1087375 h 4705764"/>
              <a:gd name="connsiteX43-1521" fmla="*/ 1179787 w 1825371"/>
              <a:gd name="connsiteY43-1522" fmla="*/ 1073913 h 4705764"/>
              <a:gd name="connsiteX44-1523" fmla="*/ 1135255 w 1825371"/>
              <a:gd name="connsiteY44-1524" fmla="*/ 1041117 h 4705764"/>
              <a:gd name="connsiteX45-1525" fmla="*/ 939868 w 1825371"/>
              <a:gd name="connsiteY45-1526" fmla="*/ 883702 h 4705764"/>
              <a:gd name="connsiteX46-1527" fmla="*/ 549783 w 1825371"/>
              <a:gd name="connsiteY46-1528" fmla="*/ 496379 h 4705764"/>
              <a:gd name="connsiteX47-1529" fmla="*/ 40947 w 1825371"/>
              <a:gd name="connsiteY47-1530" fmla="*/ 48990 h 4705764"/>
              <a:gd name="connsiteX48-1531" fmla="*/ 5735 w 1825371"/>
              <a:gd name="connsiteY48-1532" fmla="*/ 17231 h 4705764"/>
              <a:gd name="connsiteX49-1533" fmla="*/ 902 w 1825371"/>
              <a:gd name="connsiteY49-1534" fmla="*/ 4114 h 4705764"/>
              <a:gd name="connsiteX50-1535" fmla="*/ 15747 w 1825371"/>
              <a:gd name="connsiteY50-1536" fmla="*/ 1352 h 4705764"/>
              <a:gd name="connsiteX0-1537" fmla="*/ 15747 w 1825371"/>
              <a:gd name="connsiteY0-1538" fmla="*/ 1352 h 4705764"/>
              <a:gd name="connsiteX1-1539" fmla="*/ 83062 w 1825371"/>
              <a:gd name="connsiteY1-1540" fmla="*/ 34837 h 4705764"/>
              <a:gd name="connsiteX2-1541" fmla="*/ 961270 w 1825371"/>
              <a:gd name="connsiteY2-1542" fmla="*/ 755975 h 4705764"/>
              <a:gd name="connsiteX3-1543" fmla="*/ 1239162 w 1825371"/>
              <a:gd name="connsiteY3-1544" fmla="*/ 1001764 h 4705764"/>
              <a:gd name="connsiteX4-1545" fmla="*/ 1276445 w 1825371"/>
              <a:gd name="connsiteY4-1546" fmla="*/ 1025928 h 4705764"/>
              <a:gd name="connsiteX5-1547" fmla="*/ 1316489 w 1825371"/>
              <a:gd name="connsiteY5-1548" fmla="*/ 1009704 h 4705764"/>
              <a:gd name="connsiteX6-1549" fmla="*/ 1345141 w 1825371"/>
              <a:gd name="connsiteY6-1550" fmla="*/ 948602 h 4705764"/>
              <a:gd name="connsiteX7-1551" fmla="*/ 1407624 w 1825371"/>
              <a:gd name="connsiteY7-1552" fmla="*/ 869894 h 4705764"/>
              <a:gd name="connsiteX8-1553" fmla="*/ 1749379 w 1825371"/>
              <a:gd name="connsiteY8-1554" fmla="*/ 590967 h 4705764"/>
              <a:gd name="connsiteX9-1555" fmla="*/ 1808066 w 1825371"/>
              <a:gd name="connsiteY9-1556" fmla="*/ 545399 h 4705764"/>
              <a:gd name="connsiteX10-1557" fmla="*/ 1825326 w 1825371"/>
              <a:gd name="connsiteY10-1558" fmla="*/ 554375 h 4705764"/>
              <a:gd name="connsiteX11-1559" fmla="*/ 1811172 w 1825371"/>
              <a:gd name="connsiteY11-1560" fmla="*/ 590277 h 4705764"/>
              <a:gd name="connsiteX12-1561" fmla="*/ 1721073 w 1825371"/>
              <a:gd name="connsiteY12-1562" fmla="*/ 698326 h 4705764"/>
              <a:gd name="connsiteX13-1563" fmla="*/ 1385877 w 1825371"/>
              <a:gd name="connsiteY13-1564" fmla="*/ 1068389 h 4705764"/>
              <a:gd name="connsiteX14-1565" fmla="*/ 1376211 w 1825371"/>
              <a:gd name="connsiteY14-1566" fmla="*/ 1098421 h 4705764"/>
              <a:gd name="connsiteX15-1567" fmla="*/ 1361366 w 1825371"/>
              <a:gd name="connsiteY15-1568" fmla="*/ 1135359 h 4705764"/>
              <a:gd name="connsiteX16-1569" fmla="*/ 1355153 w 1825371"/>
              <a:gd name="connsiteY16-1570" fmla="*/ 1169879 h 4705764"/>
              <a:gd name="connsiteX17-1571" fmla="*/ 1409696 w 1825371"/>
              <a:gd name="connsiteY17-1572" fmla="*/ 1384253 h 4705764"/>
              <a:gd name="connsiteX18-1573" fmla="*/ 1524994 w 1825371"/>
              <a:gd name="connsiteY18-1574" fmla="*/ 1739817 h 4705764"/>
              <a:gd name="connsiteX19-1575" fmla="*/ 1659971 w 1825371"/>
              <a:gd name="connsiteY19-1576" fmla="*/ 2199288 h 4705764"/>
              <a:gd name="connsiteX20-1577" fmla="*/ 1782864 w 1825371"/>
              <a:gd name="connsiteY20-1578" fmla="*/ 2697077 h 4705764"/>
              <a:gd name="connsiteX21-1579" fmla="*/ 1794257 w 1825371"/>
              <a:gd name="connsiteY21-1580" fmla="*/ 2767845 h 4705764"/>
              <a:gd name="connsiteX22-1581" fmla="*/ 1791840 w 1825371"/>
              <a:gd name="connsiteY22-1582" fmla="*/ 2778202 h 4705764"/>
              <a:gd name="connsiteX23-1583" fmla="*/ 1784245 w 1825371"/>
              <a:gd name="connsiteY23-1584" fmla="*/ 2770607 h 4705764"/>
              <a:gd name="connsiteX24-1585" fmla="*/ 1746617 w 1825371"/>
              <a:gd name="connsiteY24-1586" fmla="*/ 2660831 h 4705764"/>
              <a:gd name="connsiteX25-1587" fmla="*/ 1513602 w 1825371"/>
              <a:gd name="connsiteY25-1588" fmla="*/ 1875484 h 4705764"/>
              <a:gd name="connsiteX26-1589" fmla="*/ 1297158 w 1825371"/>
              <a:gd name="connsiteY26-1590" fmla="*/ 1267919 h 4705764"/>
              <a:gd name="connsiteX27-1591" fmla="*/ 1275064 w 1825371"/>
              <a:gd name="connsiteY27-1592" fmla="*/ 1217173 h 4705764"/>
              <a:gd name="connsiteX28-1593" fmla="*/ 1248483 w 1825371"/>
              <a:gd name="connsiteY28-1594" fmla="*/ 1193353 h 4705764"/>
              <a:gd name="connsiteX29-1595" fmla="*/ 1232949 w 1825371"/>
              <a:gd name="connsiteY29-1596" fmla="*/ 1222351 h 4705764"/>
              <a:gd name="connsiteX30-1597" fmla="*/ 1230877 w 1825371"/>
              <a:gd name="connsiteY30-1598" fmla="*/ 1283108 h 4705764"/>
              <a:gd name="connsiteX31-1599" fmla="*/ 1227154 w 1825371"/>
              <a:gd name="connsiteY31-1600" fmla="*/ 4705764 h 4705764"/>
              <a:gd name="connsiteX32-1601" fmla="*/ 998710 w 1825371"/>
              <a:gd name="connsiteY32-1602" fmla="*/ 4695715 h 4705764"/>
              <a:gd name="connsiteX33-1603" fmla="*/ 1125245 w 1825371"/>
              <a:gd name="connsiteY33-1604" fmla="*/ 1293464 h 4705764"/>
              <a:gd name="connsiteX34-1605" fmla="*/ 1096247 w 1825371"/>
              <a:gd name="connsiteY34-1606" fmla="*/ 1270681 h 4705764"/>
              <a:gd name="connsiteX35-1607" fmla="*/ 984400 w 1825371"/>
              <a:gd name="connsiteY35-1608" fmla="*/ 1242374 h 4705764"/>
              <a:gd name="connsiteX36-1609" fmla="*/ 977149 w 1825371"/>
              <a:gd name="connsiteY36-1610" fmla="*/ 1225458 h 4705764"/>
              <a:gd name="connsiteX37-1611" fmla="*/ 983019 w 1825371"/>
              <a:gd name="connsiteY37-1612" fmla="*/ 1189902 h 4705764"/>
              <a:gd name="connsiteX38-1613" fmla="*/ 1016158 w 1825371"/>
              <a:gd name="connsiteY38-1614" fmla="*/ 1097041 h 4705764"/>
              <a:gd name="connsiteX39-1615" fmla="*/ 1055513 w 1825371"/>
              <a:gd name="connsiteY39-1616" fmla="*/ 1078055 h 4705764"/>
              <a:gd name="connsiteX40-1617" fmla="*/ 1097628 w 1825371"/>
              <a:gd name="connsiteY40-1618" fmla="*/ 1104290 h 4705764"/>
              <a:gd name="connsiteX41-1619" fmla="*/ 1115579 w 1825371"/>
              <a:gd name="connsiteY41-1620" fmla="*/ 1107743 h 4705764"/>
              <a:gd name="connsiteX42-1621" fmla="*/ 1177026 w 1825371"/>
              <a:gd name="connsiteY42-1622" fmla="*/ 1087375 h 4705764"/>
              <a:gd name="connsiteX43-1623" fmla="*/ 1179787 w 1825371"/>
              <a:gd name="connsiteY43-1624" fmla="*/ 1073913 h 4705764"/>
              <a:gd name="connsiteX44-1625" fmla="*/ 1135255 w 1825371"/>
              <a:gd name="connsiteY44-1626" fmla="*/ 1041117 h 4705764"/>
              <a:gd name="connsiteX45-1627" fmla="*/ 939868 w 1825371"/>
              <a:gd name="connsiteY45-1628" fmla="*/ 883702 h 4705764"/>
              <a:gd name="connsiteX46-1629" fmla="*/ 549783 w 1825371"/>
              <a:gd name="connsiteY46-1630" fmla="*/ 496379 h 4705764"/>
              <a:gd name="connsiteX47-1631" fmla="*/ 40947 w 1825371"/>
              <a:gd name="connsiteY47-1632" fmla="*/ 48990 h 4705764"/>
              <a:gd name="connsiteX48-1633" fmla="*/ 5735 w 1825371"/>
              <a:gd name="connsiteY48-1634" fmla="*/ 17231 h 4705764"/>
              <a:gd name="connsiteX49-1635" fmla="*/ 902 w 1825371"/>
              <a:gd name="connsiteY49-1636" fmla="*/ 4114 h 4705764"/>
              <a:gd name="connsiteX50-1637" fmla="*/ 15747 w 1825371"/>
              <a:gd name="connsiteY50-1638" fmla="*/ 1352 h 4705764"/>
              <a:gd name="connsiteX0-1639" fmla="*/ 15747 w 1825371"/>
              <a:gd name="connsiteY0-1640" fmla="*/ 1352 h 4705764"/>
              <a:gd name="connsiteX1-1641" fmla="*/ 83062 w 1825371"/>
              <a:gd name="connsiteY1-1642" fmla="*/ 34837 h 4705764"/>
              <a:gd name="connsiteX2-1643" fmla="*/ 961270 w 1825371"/>
              <a:gd name="connsiteY2-1644" fmla="*/ 755975 h 4705764"/>
              <a:gd name="connsiteX3-1645" fmla="*/ 1239162 w 1825371"/>
              <a:gd name="connsiteY3-1646" fmla="*/ 1001764 h 4705764"/>
              <a:gd name="connsiteX4-1647" fmla="*/ 1276445 w 1825371"/>
              <a:gd name="connsiteY4-1648" fmla="*/ 1025928 h 4705764"/>
              <a:gd name="connsiteX5-1649" fmla="*/ 1316489 w 1825371"/>
              <a:gd name="connsiteY5-1650" fmla="*/ 1009704 h 4705764"/>
              <a:gd name="connsiteX6-1651" fmla="*/ 1345141 w 1825371"/>
              <a:gd name="connsiteY6-1652" fmla="*/ 948602 h 4705764"/>
              <a:gd name="connsiteX7-1653" fmla="*/ 1407624 w 1825371"/>
              <a:gd name="connsiteY7-1654" fmla="*/ 869894 h 4705764"/>
              <a:gd name="connsiteX8-1655" fmla="*/ 1749379 w 1825371"/>
              <a:gd name="connsiteY8-1656" fmla="*/ 590967 h 4705764"/>
              <a:gd name="connsiteX9-1657" fmla="*/ 1808066 w 1825371"/>
              <a:gd name="connsiteY9-1658" fmla="*/ 545399 h 4705764"/>
              <a:gd name="connsiteX10-1659" fmla="*/ 1825326 w 1825371"/>
              <a:gd name="connsiteY10-1660" fmla="*/ 554375 h 4705764"/>
              <a:gd name="connsiteX11-1661" fmla="*/ 1811172 w 1825371"/>
              <a:gd name="connsiteY11-1662" fmla="*/ 590277 h 4705764"/>
              <a:gd name="connsiteX12-1663" fmla="*/ 1721073 w 1825371"/>
              <a:gd name="connsiteY12-1664" fmla="*/ 698326 h 4705764"/>
              <a:gd name="connsiteX13-1665" fmla="*/ 1385877 w 1825371"/>
              <a:gd name="connsiteY13-1666" fmla="*/ 1068389 h 4705764"/>
              <a:gd name="connsiteX14-1667" fmla="*/ 1376211 w 1825371"/>
              <a:gd name="connsiteY14-1668" fmla="*/ 1098421 h 4705764"/>
              <a:gd name="connsiteX15-1669" fmla="*/ 1361366 w 1825371"/>
              <a:gd name="connsiteY15-1670" fmla="*/ 1135359 h 4705764"/>
              <a:gd name="connsiteX16-1671" fmla="*/ 1355153 w 1825371"/>
              <a:gd name="connsiteY16-1672" fmla="*/ 1169879 h 4705764"/>
              <a:gd name="connsiteX17-1673" fmla="*/ 1409696 w 1825371"/>
              <a:gd name="connsiteY17-1674" fmla="*/ 1384253 h 4705764"/>
              <a:gd name="connsiteX18-1675" fmla="*/ 1524994 w 1825371"/>
              <a:gd name="connsiteY18-1676" fmla="*/ 1739817 h 4705764"/>
              <a:gd name="connsiteX19-1677" fmla="*/ 1659971 w 1825371"/>
              <a:gd name="connsiteY19-1678" fmla="*/ 2199288 h 4705764"/>
              <a:gd name="connsiteX20-1679" fmla="*/ 1782864 w 1825371"/>
              <a:gd name="connsiteY20-1680" fmla="*/ 2697077 h 4705764"/>
              <a:gd name="connsiteX21-1681" fmla="*/ 1794257 w 1825371"/>
              <a:gd name="connsiteY21-1682" fmla="*/ 2767845 h 4705764"/>
              <a:gd name="connsiteX22-1683" fmla="*/ 1791840 w 1825371"/>
              <a:gd name="connsiteY22-1684" fmla="*/ 2778202 h 4705764"/>
              <a:gd name="connsiteX23-1685" fmla="*/ 1784245 w 1825371"/>
              <a:gd name="connsiteY23-1686" fmla="*/ 2770607 h 4705764"/>
              <a:gd name="connsiteX24-1687" fmla="*/ 1746617 w 1825371"/>
              <a:gd name="connsiteY24-1688" fmla="*/ 2660831 h 4705764"/>
              <a:gd name="connsiteX25-1689" fmla="*/ 1513602 w 1825371"/>
              <a:gd name="connsiteY25-1690" fmla="*/ 1875484 h 4705764"/>
              <a:gd name="connsiteX26-1691" fmla="*/ 1297158 w 1825371"/>
              <a:gd name="connsiteY26-1692" fmla="*/ 1267919 h 4705764"/>
              <a:gd name="connsiteX27-1693" fmla="*/ 1275064 w 1825371"/>
              <a:gd name="connsiteY27-1694" fmla="*/ 1217173 h 4705764"/>
              <a:gd name="connsiteX28-1695" fmla="*/ 1248483 w 1825371"/>
              <a:gd name="connsiteY28-1696" fmla="*/ 1193353 h 4705764"/>
              <a:gd name="connsiteX29-1697" fmla="*/ 1232949 w 1825371"/>
              <a:gd name="connsiteY29-1698" fmla="*/ 1222351 h 4705764"/>
              <a:gd name="connsiteX30-1699" fmla="*/ 1230877 w 1825371"/>
              <a:gd name="connsiteY30-1700" fmla="*/ 1283108 h 4705764"/>
              <a:gd name="connsiteX31-1701" fmla="*/ 1227154 w 1825371"/>
              <a:gd name="connsiteY31-1702" fmla="*/ 4705764 h 4705764"/>
              <a:gd name="connsiteX32-1703" fmla="*/ 998710 w 1825371"/>
              <a:gd name="connsiteY32-1704" fmla="*/ 4695715 h 4705764"/>
              <a:gd name="connsiteX33-1705" fmla="*/ 1125245 w 1825371"/>
              <a:gd name="connsiteY33-1706" fmla="*/ 1293464 h 4705764"/>
              <a:gd name="connsiteX34-1707" fmla="*/ 1096247 w 1825371"/>
              <a:gd name="connsiteY34-1708" fmla="*/ 1270681 h 4705764"/>
              <a:gd name="connsiteX35-1709" fmla="*/ 984400 w 1825371"/>
              <a:gd name="connsiteY35-1710" fmla="*/ 1242374 h 4705764"/>
              <a:gd name="connsiteX36-1711" fmla="*/ 977149 w 1825371"/>
              <a:gd name="connsiteY36-1712" fmla="*/ 1225458 h 4705764"/>
              <a:gd name="connsiteX37-1713" fmla="*/ 983019 w 1825371"/>
              <a:gd name="connsiteY37-1714" fmla="*/ 1189902 h 4705764"/>
              <a:gd name="connsiteX38-1715" fmla="*/ 1016158 w 1825371"/>
              <a:gd name="connsiteY38-1716" fmla="*/ 1097041 h 4705764"/>
              <a:gd name="connsiteX39-1717" fmla="*/ 1055513 w 1825371"/>
              <a:gd name="connsiteY39-1718" fmla="*/ 1078055 h 4705764"/>
              <a:gd name="connsiteX40-1719" fmla="*/ 1097628 w 1825371"/>
              <a:gd name="connsiteY40-1720" fmla="*/ 1104290 h 4705764"/>
              <a:gd name="connsiteX41-1721" fmla="*/ 1115579 w 1825371"/>
              <a:gd name="connsiteY41-1722" fmla="*/ 1107743 h 4705764"/>
              <a:gd name="connsiteX42-1723" fmla="*/ 1177026 w 1825371"/>
              <a:gd name="connsiteY42-1724" fmla="*/ 1087375 h 4705764"/>
              <a:gd name="connsiteX43-1725" fmla="*/ 1179787 w 1825371"/>
              <a:gd name="connsiteY43-1726" fmla="*/ 1073913 h 4705764"/>
              <a:gd name="connsiteX44-1727" fmla="*/ 1135255 w 1825371"/>
              <a:gd name="connsiteY44-1728" fmla="*/ 1041117 h 4705764"/>
              <a:gd name="connsiteX45-1729" fmla="*/ 939868 w 1825371"/>
              <a:gd name="connsiteY45-1730" fmla="*/ 883702 h 4705764"/>
              <a:gd name="connsiteX46-1731" fmla="*/ 549783 w 1825371"/>
              <a:gd name="connsiteY46-1732" fmla="*/ 496379 h 4705764"/>
              <a:gd name="connsiteX47-1733" fmla="*/ 40947 w 1825371"/>
              <a:gd name="connsiteY47-1734" fmla="*/ 48990 h 4705764"/>
              <a:gd name="connsiteX48-1735" fmla="*/ 5735 w 1825371"/>
              <a:gd name="connsiteY48-1736" fmla="*/ 17231 h 4705764"/>
              <a:gd name="connsiteX49-1737" fmla="*/ 902 w 1825371"/>
              <a:gd name="connsiteY49-1738" fmla="*/ 4114 h 4705764"/>
              <a:gd name="connsiteX50-1739" fmla="*/ 15747 w 1825371"/>
              <a:gd name="connsiteY50-1740" fmla="*/ 1352 h 47057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solidFill>
            <a:schemeClr val="bg1">
              <a:alpha val="60000"/>
            </a:schemeClr>
          </a:solidFill>
          <a:ln w="2261" cap="flat">
            <a:noFill/>
            <a:prstDash val="solid"/>
            <a:miter/>
          </a:ln>
        </p:spPr>
        <p:txBody>
          <a:bodyPr wrap="square" rtlCol="0" anchor="ctr">
            <a:noAutofit/>
          </a:bodyPr>
          <a:lstStyle/>
          <a:p>
            <a:endParaRPr lang="en-US"/>
          </a:p>
        </p:txBody>
      </p:sp>
      <p:sp>
        <p:nvSpPr>
          <p:cNvPr id="6" name="Freeform: Shape 5"/>
          <p:cNvSpPr/>
          <p:nvPr userDrawn="1"/>
        </p:nvSpPr>
        <p:spPr>
          <a:xfrm rot="3600000" flipV="1">
            <a:off x="1481922" y="-359510"/>
            <a:ext cx="1739424" cy="2395147"/>
          </a:xfrm>
          <a:custGeom>
            <a:avLst/>
            <a:gdLst>
              <a:gd name="connsiteX0" fmla="*/ 1077528 w 1739424"/>
              <a:gd name="connsiteY0" fmla="*/ 398319 h 2395147"/>
              <a:gd name="connsiteX1" fmla="*/ 1067918 w 1739424"/>
              <a:gd name="connsiteY1" fmla="*/ 380004 h 2395147"/>
              <a:gd name="connsiteX2" fmla="*/ 1092561 w 1739424"/>
              <a:gd name="connsiteY2" fmla="*/ 411557 h 2395147"/>
              <a:gd name="connsiteX3" fmla="*/ 1093901 w 1739424"/>
              <a:gd name="connsiteY3" fmla="*/ 415398 h 2395147"/>
              <a:gd name="connsiteX4" fmla="*/ 1090150 w 1739424"/>
              <a:gd name="connsiteY4" fmla="*/ 414575 h 2395147"/>
              <a:gd name="connsiteX5" fmla="*/ 1077528 w 1739424"/>
              <a:gd name="connsiteY5" fmla="*/ 398319 h 2395147"/>
              <a:gd name="connsiteX6" fmla="*/ 1064970 w 1739424"/>
              <a:gd name="connsiteY6" fmla="*/ 378632 h 2395147"/>
              <a:gd name="connsiteX7" fmla="*/ 1065239 w 1739424"/>
              <a:gd name="connsiteY7" fmla="*/ 377535 h 2395147"/>
              <a:gd name="connsiteX8" fmla="*/ 1067113 w 1739424"/>
              <a:gd name="connsiteY8" fmla="*/ 379456 h 2395147"/>
              <a:gd name="connsiteX9" fmla="*/ 1064970 w 1739424"/>
              <a:gd name="connsiteY9" fmla="*/ 378632 h 2395147"/>
              <a:gd name="connsiteX10" fmla="*/ 1734633 w 1739424"/>
              <a:gd name="connsiteY10" fmla="*/ 2247062 h 2395147"/>
              <a:gd name="connsiteX11" fmla="*/ 1739424 w 1739424"/>
              <a:gd name="connsiteY11" fmla="*/ 2180709 h 2395147"/>
              <a:gd name="connsiteX12" fmla="*/ 1737481 w 1739424"/>
              <a:gd name="connsiteY12" fmla="*/ 2187429 h 2395147"/>
              <a:gd name="connsiteX13" fmla="*/ 1734633 w 1739424"/>
              <a:gd name="connsiteY13" fmla="*/ 2247062 h 2395147"/>
              <a:gd name="connsiteX14" fmla="*/ 51484 w 1739424"/>
              <a:gd name="connsiteY14" fmla="*/ 1299625 h 2395147"/>
              <a:gd name="connsiteX15" fmla="*/ 225973 w 1739424"/>
              <a:gd name="connsiteY15" fmla="*/ 1500814 h 2395147"/>
              <a:gd name="connsiteX16" fmla="*/ 421792 w 1739424"/>
              <a:gd name="connsiteY16" fmla="*/ 1544987 h 2395147"/>
              <a:gd name="connsiteX17" fmla="*/ 528944 w 1739424"/>
              <a:gd name="connsiteY17" fmla="*/ 1408075 h 2395147"/>
              <a:gd name="connsiteX18" fmla="*/ 515014 w 1739424"/>
              <a:gd name="connsiteY18" fmla="*/ 1396279 h 2395147"/>
              <a:gd name="connsiteX19" fmla="*/ 348661 w 1739424"/>
              <a:gd name="connsiteY19" fmla="*/ 1408350 h 2395147"/>
              <a:gd name="connsiteX20" fmla="*/ 279815 w 1739424"/>
              <a:gd name="connsiteY20" fmla="*/ 1396004 h 2395147"/>
              <a:gd name="connsiteX21" fmla="*/ 319463 w 1739424"/>
              <a:gd name="connsiteY21" fmla="*/ 1397376 h 2395147"/>
              <a:gd name="connsiteX22" fmla="*/ 483940 w 1739424"/>
              <a:gd name="connsiteY22" fmla="*/ 1374603 h 2395147"/>
              <a:gd name="connsiteX23" fmla="*/ 539659 w 1739424"/>
              <a:gd name="connsiteY23" fmla="*/ 1360061 h 2395147"/>
              <a:gd name="connsiteX24" fmla="*/ 725033 w 1739424"/>
              <a:gd name="connsiteY24" fmla="*/ 1297230 h 2395147"/>
              <a:gd name="connsiteX25" fmla="*/ 885491 w 1739424"/>
              <a:gd name="connsiteY25" fmla="*/ 1249489 h 2395147"/>
              <a:gd name="connsiteX26" fmla="*/ 965854 w 1739424"/>
              <a:gd name="connsiteY26" fmla="*/ 1237965 h 2395147"/>
              <a:gd name="connsiteX27" fmla="*/ 1140675 w 1739424"/>
              <a:gd name="connsiteY27" fmla="*/ 1261289 h 2395147"/>
              <a:gd name="connsiteX28" fmla="*/ 1430909 w 1739424"/>
              <a:gd name="connsiteY28" fmla="*/ 1481407 h 2395147"/>
              <a:gd name="connsiteX29" fmla="*/ 1549564 w 1739424"/>
              <a:gd name="connsiteY29" fmla="*/ 1651718 h 2395147"/>
              <a:gd name="connsiteX30" fmla="*/ 1557415 w 1739424"/>
              <a:gd name="connsiteY30" fmla="*/ 1670822 h 2395147"/>
              <a:gd name="connsiteX31" fmla="*/ 1555525 w 1739424"/>
              <a:gd name="connsiteY31" fmla="*/ 1670473 h 2395147"/>
              <a:gd name="connsiteX32" fmla="*/ 1398512 w 1739424"/>
              <a:gd name="connsiteY32" fmla="*/ 1652472 h 2395147"/>
              <a:gd name="connsiteX33" fmla="*/ 1046085 w 1739424"/>
              <a:gd name="connsiteY33" fmla="*/ 1706261 h 2395147"/>
              <a:gd name="connsiteX34" fmla="*/ 1003447 w 1739424"/>
              <a:gd name="connsiteY34" fmla="*/ 1719049 h 2395147"/>
              <a:gd name="connsiteX35" fmla="*/ 1087567 w 1739424"/>
              <a:gd name="connsiteY35" fmla="*/ 1688103 h 2395147"/>
              <a:gd name="connsiteX36" fmla="*/ 1370422 w 1739424"/>
              <a:gd name="connsiteY36" fmla="*/ 1632771 h 2395147"/>
              <a:gd name="connsiteX37" fmla="*/ 1376144 w 1739424"/>
              <a:gd name="connsiteY37" fmla="*/ 1623897 h 2395147"/>
              <a:gd name="connsiteX38" fmla="*/ 1329191 w 1739424"/>
              <a:gd name="connsiteY38" fmla="*/ 1578151 h 2395147"/>
              <a:gd name="connsiteX39" fmla="*/ 1229320 w 1739424"/>
              <a:gd name="connsiteY39" fmla="*/ 1559619 h 2395147"/>
              <a:gd name="connsiteX40" fmla="*/ 996653 w 1739424"/>
              <a:gd name="connsiteY40" fmla="*/ 1626677 h 2395147"/>
              <a:gd name="connsiteX41" fmla="*/ 863114 w 1739424"/>
              <a:gd name="connsiteY41" fmla="*/ 1736938 h 2395147"/>
              <a:gd name="connsiteX42" fmla="*/ 811586 w 1739424"/>
              <a:gd name="connsiteY42" fmla="*/ 1832416 h 2395147"/>
              <a:gd name="connsiteX43" fmla="*/ 807916 w 1739424"/>
              <a:gd name="connsiteY43" fmla="*/ 1845357 h 2395147"/>
              <a:gd name="connsiteX44" fmla="*/ 807963 w 1739424"/>
              <a:gd name="connsiteY44" fmla="*/ 1848892 h 2395147"/>
              <a:gd name="connsiteX45" fmla="*/ 879991 w 1739424"/>
              <a:gd name="connsiteY45" fmla="*/ 1820168 h 2395147"/>
              <a:gd name="connsiteX46" fmla="*/ 1011289 w 1739424"/>
              <a:gd name="connsiteY46" fmla="*/ 1801302 h 2395147"/>
              <a:gd name="connsiteX47" fmla="*/ 1249185 w 1739424"/>
              <a:gd name="connsiteY47" fmla="*/ 1765402 h 2395147"/>
              <a:gd name="connsiteX48" fmla="*/ 1343560 w 1739424"/>
              <a:gd name="connsiteY48" fmla="*/ 1722610 h 2395147"/>
              <a:gd name="connsiteX49" fmla="*/ 1376800 w 1739424"/>
              <a:gd name="connsiteY49" fmla="*/ 1677991 h 2395147"/>
              <a:gd name="connsiteX50" fmla="*/ 1387169 w 1739424"/>
              <a:gd name="connsiteY50" fmla="*/ 1672942 h 2395147"/>
              <a:gd name="connsiteX51" fmla="*/ 1500972 w 1739424"/>
              <a:gd name="connsiteY51" fmla="*/ 1682857 h 2395147"/>
              <a:gd name="connsiteX52" fmla="*/ 1566833 w 1739424"/>
              <a:gd name="connsiteY52" fmla="*/ 1693739 h 2395147"/>
              <a:gd name="connsiteX53" fmla="*/ 1593093 w 1739424"/>
              <a:gd name="connsiteY53" fmla="*/ 1757638 h 2395147"/>
              <a:gd name="connsiteX54" fmla="*/ 1627517 w 1739424"/>
              <a:gd name="connsiteY54" fmla="*/ 1871216 h 2395147"/>
              <a:gd name="connsiteX55" fmla="*/ 1642518 w 1739424"/>
              <a:gd name="connsiteY55" fmla="*/ 1943101 h 2395147"/>
              <a:gd name="connsiteX56" fmla="*/ 1641715 w 1739424"/>
              <a:gd name="connsiteY56" fmla="*/ 2189761 h 2395147"/>
              <a:gd name="connsiteX57" fmla="*/ 1669305 w 1739424"/>
              <a:gd name="connsiteY57" fmla="*/ 2379903 h 2395147"/>
              <a:gd name="connsiteX58" fmla="*/ 1669117 w 1739424"/>
              <a:gd name="connsiteY58" fmla="*/ 2383495 h 2395147"/>
              <a:gd name="connsiteX59" fmla="*/ 1722169 w 1739424"/>
              <a:gd name="connsiteY59" fmla="*/ 2376292 h 2395147"/>
              <a:gd name="connsiteX60" fmla="*/ 1680021 w 1739424"/>
              <a:gd name="connsiteY60" fmla="*/ 2119798 h 2395147"/>
              <a:gd name="connsiteX61" fmla="*/ 1684306 w 1739424"/>
              <a:gd name="connsiteY61" fmla="*/ 1712628 h 2395147"/>
              <a:gd name="connsiteX62" fmla="*/ 1631534 w 1739424"/>
              <a:gd name="connsiteY62" fmla="*/ 1258270 h 2395147"/>
              <a:gd name="connsiteX63" fmla="*/ 1545546 w 1739424"/>
              <a:gd name="connsiteY63" fmla="*/ 1033010 h 2395147"/>
              <a:gd name="connsiteX64" fmla="*/ 1482058 w 1739424"/>
              <a:gd name="connsiteY64" fmla="*/ 912011 h 2395147"/>
              <a:gd name="connsiteX65" fmla="*/ 1482326 w 1739424"/>
              <a:gd name="connsiteY65" fmla="*/ 893903 h 2395147"/>
              <a:gd name="connsiteX66" fmla="*/ 1498131 w 1739424"/>
              <a:gd name="connsiteY66" fmla="*/ 852199 h 2395147"/>
              <a:gd name="connsiteX67" fmla="*/ 1490363 w 1739424"/>
              <a:gd name="connsiteY67" fmla="*/ 758088 h 2395147"/>
              <a:gd name="connsiteX68" fmla="*/ 1392854 w 1739424"/>
              <a:gd name="connsiteY68" fmla="*/ 556701 h 2395147"/>
              <a:gd name="connsiteX69" fmla="*/ 1132209 w 1739424"/>
              <a:gd name="connsiteY69" fmla="*/ 271353 h 2395147"/>
              <a:gd name="connsiteX70" fmla="*/ 813699 w 1739424"/>
              <a:gd name="connsiteY70" fmla="*/ 1097 h 2395147"/>
              <a:gd name="connsiteX71" fmla="*/ 810218 w 1739424"/>
              <a:gd name="connsiteY71" fmla="*/ 0 h 2395147"/>
              <a:gd name="connsiteX72" fmla="*/ 810486 w 1739424"/>
              <a:gd name="connsiteY72" fmla="*/ 4391 h 2395147"/>
              <a:gd name="connsiteX73" fmla="*/ 914155 w 1739424"/>
              <a:gd name="connsiteY73" fmla="*/ 340496 h 2395147"/>
              <a:gd name="connsiteX74" fmla="*/ 1228378 w 1739424"/>
              <a:gd name="connsiteY74" fmla="*/ 826682 h 2395147"/>
              <a:gd name="connsiteX75" fmla="*/ 1341690 w 1739424"/>
              <a:gd name="connsiteY75" fmla="*/ 917499 h 2395147"/>
              <a:gd name="connsiteX76" fmla="*/ 1412410 w 1739424"/>
              <a:gd name="connsiteY76" fmla="*/ 934785 h 2395147"/>
              <a:gd name="connsiteX77" fmla="*/ 1420713 w 1739424"/>
              <a:gd name="connsiteY77" fmla="*/ 920793 h 2395147"/>
              <a:gd name="connsiteX78" fmla="*/ 1351601 w 1739424"/>
              <a:gd name="connsiteY78" fmla="*/ 800342 h 2395147"/>
              <a:gd name="connsiteX79" fmla="*/ 1099795 w 1739424"/>
              <a:gd name="connsiteY79" fmla="*/ 430764 h 2395147"/>
              <a:gd name="connsiteX80" fmla="*/ 1092829 w 1739424"/>
              <a:gd name="connsiteY80" fmla="*/ 418142 h 2395147"/>
              <a:gd name="connsiteX81" fmla="*/ 1101403 w 1739424"/>
              <a:gd name="connsiteY81" fmla="*/ 424179 h 2395147"/>
              <a:gd name="connsiteX82" fmla="*/ 1305794 w 1739424"/>
              <a:gd name="connsiteY82" fmla="*/ 694435 h 2395147"/>
              <a:gd name="connsiteX83" fmla="*/ 1424463 w 1739424"/>
              <a:gd name="connsiteY83" fmla="*/ 872227 h 2395147"/>
              <a:gd name="connsiteX84" fmla="*/ 1500810 w 1739424"/>
              <a:gd name="connsiteY84" fmla="*/ 1008316 h 2395147"/>
              <a:gd name="connsiteX85" fmla="*/ 1610640 w 1739424"/>
              <a:gd name="connsiteY85" fmla="*/ 1310125 h 2395147"/>
              <a:gd name="connsiteX86" fmla="*/ 1646268 w 1739424"/>
              <a:gd name="connsiteY86" fmla="*/ 1762565 h 2395147"/>
              <a:gd name="connsiteX87" fmla="*/ 1643589 w 1739424"/>
              <a:gd name="connsiteY87" fmla="*/ 1766407 h 2395147"/>
              <a:gd name="connsiteX88" fmla="*/ 1637160 w 1739424"/>
              <a:gd name="connsiteY88" fmla="*/ 1747474 h 2395147"/>
              <a:gd name="connsiteX89" fmla="*/ 1480720 w 1739424"/>
              <a:gd name="connsiteY89" fmla="*/ 1478590 h 2395147"/>
              <a:gd name="connsiteX90" fmla="*/ 1140741 w 1739424"/>
              <a:gd name="connsiteY90" fmla="*/ 1210217 h 2395147"/>
              <a:gd name="connsiteX91" fmla="*/ 942550 w 1739424"/>
              <a:gd name="connsiteY91" fmla="*/ 1071697 h 2395147"/>
              <a:gd name="connsiteX92" fmla="*/ 710299 w 1739424"/>
              <a:gd name="connsiteY92" fmla="*/ 861253 h 2395147"/>
              <a:gd name="connsiteX93" fmla="*/ 706012 w 1739424"/>
              <a:gd name="connsiteY93" fmla="*/ 845339 h 2395147"/>
              <a:gd name="connsiteX94" fmla="*/ 722086 w 1739424"/>
              <a:gd name="connsiteY94" fmla="*/ 767417 h 2395147"/>
              <a:gd name="connsiteX95" fmla="*/ 679759 w 1739424"/>
              <a:gd name="connsiteY95" fmla="*/ 625567 h 2395147"/>
              <a:gd name="connsiteX96" fmla="*/ 497603 w 1739424"/>
              <a:gd name="connsiteY96" fmla="*/ 336106 h 2395147"/>
              <a:gd name="connsiteX97" fmla="*/ 396076 w 1739424"/>
              <a:gd name="connsiteY97" fmla="*/ 177244 h 2395147"/>
              <a:gd name="connsiteX98" fmla="*/ 359644 w 1739424"/>
              <a:gd name="connsiteY98" fmla="*/ 72707 h 2395147"/>
              <a:gd name="connsiteX99" fmla="*/ 355893 w 1739424"/>
              <a:gd name="connsiteY99" fmla="*/ 76001 h 2395147"/>
              <a:gd name="connsiteX100" fmla="*/ 345714 w 1739424"/>
              <a:gd name="connsiteY100" fmla="*/ 92187 h 2395147"/>
              <a:gd name="connsiteX101" fmla="*/ 293210 w 1739424"/>
              <a:gd name="connsiteY101" fmla="*/ 237881 h 2395147"/>
              <a:gd name="connsiteX102" fmla="*/ 300978 w 1739424"/>
              <a:gd name="connsiteY102" fmla="*/ 485638 h 2395147"/>
              <a:gd name="connsiteX103" fmla="*/ 445633 w 1739424"/>
              <a:gd name="connsiteY103" fmla="*/ 798970 h 2395147"/>
              <a:gd name="connsiteX104" fmla="*/ 557339 w 1739424"/>
              <a:gd name="connsiteY104" fmla="*/ 888690 h 2395147"/>
              <a:gd name="connsiteX105" fmla="*/ 648686 w 1739424"/>
              <a:gd name="connsiteY105" fmla="*/ 895823 h 2395147"/>
              <a:gd name="connsiteX106" fmla="*/ 652705 w 1739424"/>
              <a:gd name="connsiteY106" fmla="*/ 881283 h 2395147"/>
              <a:gd name="connsiteX107" fmla="*/ 449383 w 1739424"/>
              <a:gd name="connsiteY107" fmla="*/ 525148 h 2395147"/>
              <a:gd name="connsiteX108" fmla="*/ 404113 w 1739424"/>
              <a:gd name="connsiteY108" fmla="*/ 405521 h 2395147"/>
              <a:gd name="connsiteX109" fmla="*/ 430098 w 1739424"/>
              <a:gd name="connsiteY109" fmla="*/ 463414 h 2395147"/>
              <a:gd name="connsiteX110" fmla="*/ 699315 w 1739424"/>
              <a:gd name="connsiteY110" fmla="*/ 892806 h 2395147"/>
              <a:gd name="connsiteX111" fmla="*/ 1003893 w 1739424"/>
              <a:gd name="connsiteY111" fmla="*/ 1157849 h 2395147"/>
              <a:gd name="connsiteX112" fmla="*/ 1056131 w 1739424"/>
              <a:gd name="connsiteY112" fmla="*/ 1196809 h 2395147"/>
              <a:gd name="connsiteX113" fmla="*/ 1026396 w 1739424"/>
              <a:gd name="connsiteY113" fmla="*/ 1194890 h 2395147"/>
              <a:gd name="connsiteX114" fmla="*/ 847988 w 1739424"/>
              <a:gd name="connsiteY114" fmla="*/ 1218760 h 2395147"/>
              <a:gd name="connsiteX115" fmla="*/ 525462 w 1739424"/>
              <a:gd name="connsiteY115" fmla="*/ 1334545 h 2395147"/>
              <a:gd name="connsiteX116" fmla="*/ 506711 w 1739424"/>
              <a:gd name="connsiteY116" fmla="*/ 1327960 h 2395147"/>
              <a:gd name="connsiteX117" fmla="*/ 302050 w 1739424"/>
              <a:gd name="connsiteY117" fmla="*/ 1262933 h 2395147"/>
              <a:gd name="connsiteX118" fmla="*/ 0 w 1739424"/>
              <a:gd name="connsiteY118" fmla="*/ 1208733 h 2395147"/>
              <a:gd name="connsiteX119" fmla="*/ 51484 w 1739424"/>
              <a:gd name="connsiteY119" fmla="*/ 1299625 h 2395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739424" h="2395147">
                <a:moveTo>
                  <a:pt x="1077528" y="398319"/>
                </a:moveTo>
                <a:cubicBezTo>
                  <a:pt x="1073409" y="392832"/>
                  <a:pt x="1069793" y="387001"/>
                  <a:pt x="1067918" y="380004"/>
                </a:cubicBezTo>
                <a:cubicBezTo>
                  <a:pt x="1077560" y="389333"/>
                  <a:pt x="1085061" y="400308"/>
                  <a:pt x="1092561" y="411557"/>
                </a:cubicBezTo>
                <a:cubicBezTo>
                  <a:pt x="1093366" y="412654"/>
                  <a:pt x="1095240" y="413478"/>
                  <a:pt x="1093901" y="415398"/>
                </a:cubicBezTo>
                <a:cubicBezTo>
                  <a:pt x="1092295" y="417319"/>
                  <a:pt x="1091222" y="415673"/>
                  <a:pt x="1090150" y="414575"/>
                </a:cubicBezTo>
                <a:cubicBezTo>
                  <a:pt x="1086267" y="408951"/>
                  <a:pt x="1081646" y="403807"/>
                  <a:pt x="1077528" y="398319"/>
                </a:cubicBezTo>
                <a:close/>
                <a:moveTo>
                  <a:pt x="1064970" y="378632"/>
                </a:moveTo>
                <a:cubicBezTo>
                  <a:pt x="1064970" y="378359"/>
                  <a:pt x="1065239" y="377810"/>
                  <a:pt x="1065239" y="377535"/>
                </a:cubicBezTo>
                <a:lnTo>
                  <a:pt x="1067113" y="379456"/>
                </a:lnTo>
                <a:cubicBezTo>
                  <a:pt x="1066310" y="380279"/>
                  <a:pt x="1065507" y="380004"/>
                  <a:pt x="1064970" y="378632"/>
                </a:cubicBezTo>
                <a:close/>
                <a:moveTo>
                  <a:pt x="1734633" y="2247062"/>
                </a:moveTo>
                <a:lnTo>
                  <a:pt x="1739424" y="2180709"/>
                </a:lnTo>
                <a:lnTo>
                  <a:pt x="1737481" y="2187429"/>
                </a:lnTo>
                <a:cubicBezTo>
                  <a:pt x="1736531" y="2207307"/>
                  <a:pt x="1735583" y="2227184"/>
                  <a:pt x="1734633" y="2247062"/>
                </a:cubicBezTo>
                <a:close/>
                <a:moveTo>
                  <a:pt x="51484" y="1299625"/>
                </a:moveTo>
                <a:cubicBezTo>
                  <a:pt x="107250" y="1386350"/>
                  <a:pt x="173250" y="1458783"/>
                  <a:pt x="225973" y="1500814"/>
                </a:cubicBezTo>
                <a:cubicBezTo>
                  <a:pt x="296271" y="1556856"/>
                  <a:pt x="349466" y="1562823"/>
                  <a:pt x="421792" y="1544987"/>
                </a:cubicBezTo>
                <a:cubicBezTo>
                  <a:pt x="494924" y="1526879"/>
                  <a:pt x="532962" y="1478041"/>
                  <a:pt x="528944" y="1408075"/>
                </a:cubicBezTo>
                <a:cubicBezTo>
                  <a:pt x="528409" y="1397649"/>
                  <a:pt x="526265" y="1394083"/>
                  <a:pt x="515014" y="1396279"/>
                </a:cubicBezTo>
                <a:cubicBezTo>
                  <a:pt x="460099" y="1406978"/>
                  <a:pt x="404648" y="1412191"/>
                  <a:pt x="348661" y="1408350"/>
                </a:cubicBezTo>
                <a:cubicBezTo>
                  <a:pt x="326160" y="1406978"/>
                  <a:pt x="303657" y="1403412"/>
                  <a:pt x="279815" y="1396004"/>
                </a:cubicBezTo>
                <a:cubicBezTo>
                  <a:pt x="294818" y="1392986"/>
                  <a:pt x="307139" y="1396827"/>
                  <a:pt x="319463" y="1397376"/>
                </a:cubicBezTo>
                <a:cubicBezTo>
                  <a:pt x="375717" y="1400120"/>
                  <a:pt x="429829" y="1388870"/>
                  <a:pt x="483940" y="1374603"/>
                </a:cubicBezTo>
                <a:cubicBezTo>
                  <a:pt x="502424" y="1369665"/>
                  <a:pt x="521443" y="1365549"/>
                  <a:pt x="539659" y="1360061"/>
                </a:cubicBezTo>
                <a:cubicBezTo>
                  <a:pt x="602343" y="1341953"/>
                  <a:pt x="663419" y="1318632"/>
                  <a:pt x="725033" y="1297230"/>
                </a:cubicBezTo>
                <a:cubicBezTo>
                  <a:pt x="777804" y="1278847"/>
                  <a:pt x="831379" y="1263208"/>
                  <a:pt x="885491" y="1249489"/>
                </a:cubicBezTo>
                <a:lnTo>
                  <a:pt x="965854" y="1237965"/>
                </a:lnTo>
                <a:cubicBezTo>
                  <a:pt x="1008386" y="1239932"/>
                  <a:pt x="1063167" y="1220715"/>
                  <a:pt x="1140675" y="1261289"/>
                </a:cubicBezTo>
                <a:cubicBezTo>
                  <a:pt x="1218186" y="1301862"/>
                  <a:pt x="1362760" y="1416335"/>
                  <a:pt x="1430909" y="1481407"/>
                </a:cubicBezTo>
                <a:cubicBezTo>
                  <a:pt x="1499057" y="1546478"/>
                  <a:pt x="1516795" y="1586751"/>
                  <a:pt x="1549564" y="1651718"/>
                </a:cubicBezTo>
                <a:lnTo>
                  <a:pt x="1557415" y="1670822"/>
                </a:lnTo>
                <a:lnTo>
                  <a:pt x="1555525" y="1670473"/>
                </a:lnTo>
                <a:cubicBezTo>
                  <a:pt x="1503614" y="1661478"/>
                  <a:pt x="1446534" y="1653334"/>
                  <a:pt x="1398512" y="1652472"/>
                </a:cubicBezTo>
                <a:cubicBezTo>
                  <a:pt x="1277780" y="1650277"/>
                  <a:pt x="1160915" y="1670735"/>
                  <a:pt x="1046085" y="1706261"/>
                </a:cubicBezTo>
                <a:cubicBezTo>
                  <a:pt x="1031962" y="1710529"/>
                  <a:pt x="1017823" y="1715069"/>
                  <a:pt x="1003447" y="1719049"/>
                </a:cubicBezTo>
                <a:cubicBezTo>
                  <a:pt x="1030832" y="1706926"/>
                  <a:pt x="1059271" y="1697451"/>
                  <a:pt x="1087567" y="1688103"/>
                </a:cubicBezTo>
                <a:cubicBezTo>
                  <a:pt x="1179405" y="1657507"/>
                  <a:pt x="1273537" y="1637923"/>
                  <a:pt x="1370422" y="1632771"/>
                </a:cubicBezTo>
                <a:cubicBezTo>
                  <a:pt x="1377778" y="1632422"/>
                  <a:pt x="1379106" y="1630739"/>
                  <a:pt x="1376144" y="1623897"/>
                </a:cubicBezTo>
                <a:cubicBezTo>
                  <a:pt x="1366655" y="1602111"/>
                  <a:pt x="1350034" y="1587888"/>
                  <a:pt x="1329191" y="1578151"/>
                </a:cubicBezTo>
                <a:cubicBezTo>
                  <a:pt x="1297530" y="1563385"/>
                  <a:pt x="1263689" y="1559482"/>
                  <a:pt x="1229320" y="1559619"/>
                </a:cubicBezTo>
                <a:cubicBezTo>
                  <a:pt x="1145365" y="1560020"/>
                  <a:pt x="1068453" y="1584359"/>
                  <a:pt x="996653" y="1626677"/>
                </a:cubicBezTo>
                <a:cubicBezTo>
                  <a:pt x="946428" y="1656370"/>
                  <a:pt x="899719" y="1690631"/>
                  <a:pt x="863114" y="1736938"/>
                </a:cubicBezTo>
                <a:cubicBezTo>
                  <a:pt x="840384" y="1765651"/>
                  <a:pt x="822768" y="1797268"/>
                  <a:pt x="811586" y="1832416"/>
                </a:cubicBezTo>
                <a:cubicBezTo>
                  <a:pt x="810229" y="1836675"/>
                  <a:pt x="809000" y="1841079"/>
                  <a:pt x="807916" y="1845357"/>
                </a:cubicBezTo>
                <a:cubicBezTo>
                  <a:pt x="807864" y="1846169"/>
                  <a:pt x="807939" y="1847124"/>
                  <a:pt x="807963" y="1848892"/>
                </a:cubicBezTo>
                <a:cubicBezTo>
                  <a:pt x="831400" y="1836927"/>
                  <a:pt x="855096" y="1827287"/>
                  <a:pt x="879991" y="1820168"/>
                </a:cubicBezTo>
                <a:cubicBezTo>
                  <a:pt x="922865" y="1807938"/>
                  <a:pt x="966993" y="1803800"/>
                  <a:pt x="1011289" y="1801302"/>
                </a:cubicBezTo>
                <a:cubicBezTo>
                  <a:pt x="1091805" y="1797289"/>
                  <a:pt x="1171657" y="1788752"/>
                  <a:pt x="1249185" y="1765402"/>
                </a:cubicBezTo>
                <a:cubicBezTo>
                  <a:pt x="1282546" y="1755423"/>
                  <a:pt x="1315560" y="1744472"/>
                  <a:pt x="1343560" y="1722610"/>
                </a:cubicBezTo>
                <a:cubicBezTo>
                  <a:pt x="1358845" y="1710673"/>
                  <a:pt x="1371004" y="1696638"/>
                  <a:pt x="1376800" y="1677991"/>
                </a:cubicBezTo>
                <a:cubicBezTo>
                  <a:pt x="1378851" y="1671330"/>
                  <a:pt x="1382967" y="1672813"/>
                  <a:pt x="1387169" y="1672942"/>
                </a:cubicBezTo>
                <a:cubicBezTo>
                  <a:pt x="1424336" y="1673661"/>
                  <a:pt x="1463273" y="1677620"/>
                  <a:pt x="1500972" y="1682857"/>
                </a:cubicBezTo>
                <a:lnTo>
                  <a:pt x="1566833" y="1693739"/>
                </a:lnTo>
                <a:lnTo>
                  <a:pt x="1593093" y="1757638"/>
                </a:lnTo>
                <a:cubicBezTo>
                  <a:pt x="1605907" y="1794995"/>
                  <a:pt x="1617203" y="1833627"/>
                  <a:pt x="1627517" y="1871216"/>
                </a:cubicBezTo>
                <a:cubicBezTo>
                  <a:pt x="1633946" y="1894812"/>
                  <a:pt x="1643322" y="1918133"/>
                  <a:pt x="1642518" y="1943101"/>
                </a:cubicBezTo>
                <a:cubicBezTo>
                  <a:pt x="1640107" y="2025412"/>
                  <a:pt x="1638499" y="2107725"/>
                  <a:pt x="1641715" y="2189761"/>
                </a:cubicBezTo>
                <a:cubicBezTo>
                  <a:pt x="1644125" y="2253964"/>
                  <a:pt x="1644928" y="2318717"/>
                  <a:pt x="1669305" y="2379903"/>
                </a:cubicBezTo>
                <a:cubicBezTo>
                  <a:pt x="1669242" y="2381100"/>
                  <a:pt x="1669180" y="2382297"/>
                  <a:pt x="1669117" y="2383495"/>
                </a:cubicBezTo>
                <a:cubicBezTo>
                  <a:pt x="1673135" y="2372016"/>
                  <a:pt x="1720350" y="2420240"/>
                  <a:pt x="1722169" y="2376292"/>
                </a:cubicBezTo>
                <a:cubicBezTo>
                  <a:pt x="1711719" y="2312911"/>
                  <a:pt x="1681361" y="2183726"/>
                  <a:pt x="1680021" y="2119798"/>
                </a:cubicBezTo>
                <a:cubicBezTo>
                  <a:pt x="1677610" y="1983983"/>
                  <a:pt x="1684308" y="1848168"/>
                  <a:pt x="1684306" y="1712628"/>
                </a:cubicBezTo>
                <a:cubicBezTo>
                  <a:pt x="1684306" y="1558981"/>
                  <a:pt x="1673055" y="1406703"/>
                  <a:pt x="1631534" y="1258270"/>
                </a:cubicBezTo>
                <a:cubicBezTo>
                  <a:pt x="1609835" y="1180348"/>
                  <a:pt x="1581442" y="1105169"/>
                  <a:pt x="1545546" y="1033010"/>
                </a:cubicBezTo>
                <a:cubicBezTo>
                  <a:pt x="1520632" y="975301"/>
                  <a:pt x="1492596" y="935197"/>
                  <a:pt x="1482058" y="912011"/>
                </a:cubicBezTo>
                <a:cubicBezTo>
                  <a:pt x="1478307" y="905426"/>
                  <a:pt x="1477504" y="900763"/>
                  <a:pt x="1482326" y="893903"/>
                </a:cubicBezTo>
                <a:cubicBezTo>
                  <a:pt x="1491434" y="881558"/>
                  <a:pt x="1495452" y="867289"/>
                  <a:pt x="1498131" y="852199"/>
                </a:cubicBezTo>
                <a:cubicBezTo>
                  <a:pt x="1504024" y="820097"/>
                  <a:pt x="1498131" y="788819"/>
                  <a:pt x="1490363" y="758088"/>
                </a:cubicBezTo>
                <a:cubicBezTo>
                  <a:pt x="1471344" y="684284"/>
                  <a:pt x="1433840" y="619531"/>
                  <a:pt x="1392854" y="556701"/>
                </a:cubicBezTo>
                <a:cubicBezTo>
                  <a:pt x="1321331" y="446953"/>
                  <a:pt x="1229715" y="356135"/>
                  <a:pt x="1132209" y="271353"/>
                </a:cubicBezTo>
                <a:cubicBezTo>
                  <a:pt x="1027199" y="179713"/>
                  <a:pt x="917637" y="94109"/>
                  <a:pt x="813699" y="1097"/>
                </a:cubicBezTo>
                <a:cubicBezTo>
                  <a:pt x="812897" y="275"/>
                  <a:pt x="811557" y="275"/>
                  <a:pt x="810218" y="0"/>
                </a:cubicBezTo>
                <a:cubicBezTo>
                  <a:pt x="810218" y="1920"/>
                  <a:pt x="810218" y="3292"/>
                  <a:pt x="810486" y="4391"/>
                </a:cubicBezTo>
                <a:cubicBezTo>
                  <a:pt x="830845" y="120998"/>
                  <a:pt x="868080" y="232118"/>
                  <a:pt x="914155" y="340496"/>
                </a:cubicBezTo>
                <a:cubicBezTo>
                  <a:pt x="991303" y="521307"/>
                  <a:pt x="1092561" y="685930"/>
                  <a:pt x="1228378" y="826682"/>
                </a:cubicBezTo>
                <a:cubicBezTo>
                  <a:pt x="1262397" y="861803"/>
                  <a:pt x="1298293" y="894726"/>
                  <a:pt x="1341690" y="917499"/>
                </a:cubicBezTo>
                <a:cubicBezTo>
                  <a:pt x="1363924" y="929022"/>
                  <a:pt x="1387228" y="936431"/>
                  <a:pt x="1412410" y="934785"/>
                </a:cubicBezTo>
                <a:cubicBezTo>
                  <a:pt x="1427143" y="933960"/>
                  <a:pt x="1427411" y="933688"/>
                  <a:pt x="1420713" y="920793"/>
                </a:cubicBezTo>
                <a:cubicBezTo>
                  <a:pt x="1399015" y="879911"/>
                  <a:pt x="1375709" y="839852"/>
                  <a:pt x="1351601" y="800342"/>
                </a:cubicBezTo>
                <a:cubicBezTo>
                  <a:pt x="1273648" y="672759"/>
                  <a:pt x="1185784" y="552310"/>
                  <a:pt x="1099795" y="430764"/>
                </a:cubicBezTo>
                <a:cubicBezTo>
                  <a:pt x="1097116" y="426923"/>
                  <a:pt x="1093098" y="423630"/>
                  <a:pt x="1092829" y="418142"/>
                </a:cubicBezTo>
                <a:cubicBezTo>
                  <a:pt x="1098455" y="417594"/>
                  <a:pt x="1099527" y="421710"/>
                  <a:pt x="1101403" y="424179"/>
                </a:cubicBezTo>
                <a:cubicBezTo>
                  <a:pt x="1170247" y="513625"/>
                  <a:pt x="1239895" y="602520"/>
                  <a:pt x="1305794" y="694435"/>
                </a:cubicBezTo>
                <a:cubicBezTo>
                  <a:pt x="1347316" y="752328"/>
                  <a:pt x="1387228" y="811318"/>
                  <a:pt x="1424463" y="872227"/>
                </a:cubicBezTo>
                <a:cubicBezTo>
                  <a:pt x="1451519" y="916677"/>
                  <a:pt x="1476165" y="962497"/>
                  <a:pt x="1500810" y="1008316"/>
                </a:cubicBezTo>
                <a:cubicBezTo>
                  <a:pt x="1531839" y="1081300"/>
                  <a:pt x="1586397" y="1184417"/>
                  <a:pt x="1610640" y="1310125"/>
                </a:cubicBezTo>
                <a:cubicBezTo>
                  <a:pt x="1644660" y="1459110"/>
                  <a:pt x="1650018" y="1610562"/>
                  <a:pt x="1646268" y="1762565"/>
                </a:cubicBezTo>
                <a:cubicBezTo>
                  <a:pt x="1646268" y="1763937"/>
                  <a:pt x="1647071" y="1766407"/>
                  <a:pt x="1643589" y="1766407"/>
                </a:cubicBezTo>
                <a:lnTo>
                  <a:pt x="1637160" y="1747474"/>
                </a:lnTo>
                <a:cubicBezTo>
                  <a:pt x="1602603" y="1647053"/>
                  <a:pt x="1563456" y="1568132"/>
                  <a:pt x="1480720" y="1478590"/>
                </a:cubicBezTo>
                <a:cubicBezTo>
                  <a:pt x="1397982" y="1389046"/>
                  <a:pt x="1230435" y="1278034"/>
                  <a:pt x="1140741" y="1210217"/>
                </a:cubicBezTo>
                <a:cubicBezTo>
                  <a:pt x="1051045" y="1142403"/>
                  <a:pt x="1014290" y="1129857"/>
                  <a:pt x="942550" y="1071697"/>
                </a:cubicBezTo>
                <a:cubicBezTo>
                  <a:pt x="870809" y="1013535"/>
                  <a:pt x="780483" y="939723"/>
                  <a:pt x="710299" y="861253"/>
                </a:cubicBezTo>
                <a:cubicBezTo>
                  <a:pt x="706280" y="856863"/>
                  <a:pt x="700922" y="853846"/>
                  <a:pt x="706012" y="845339"/>
                </a:cubicBezTo>
                <a:cubicBezTo>
                  <a:pt x="720210" y="821469"/>
                  <a:pt x="723692" y="795129"/>
                  <a:pt x="722086" y="767417"/>
                </a:cubicBezTo>
                <a:cubicBezTo>
                  <a:pt x="719139" y="716659"/>
                  <a:pt x="700119" y="670839"/>
                  <a:pt x="679759" y="625567"/>
                </a:cubicBezTo>
                <a:cubicBezTo>
                  <a:pt x="632613" y="520209"/>
                  <a:pt x="567787" y="426373"/>
                  <a:pt x="497603" y="336106"/>
                </a:cubicBezTo>
                <a:cubicBezTo>
                  <a:pt x="459296" y="286170"/>
                  <a:pt x="422864" y="234862"/>
                  <a:pt x="396076" y="177244"/>
                </a:cubicBezTo>
                <a:cubicBezTo>
                  <a:pt x="380539" y="143770"/>
                  <a:pt x="368752" y="109200"/>
                  <a:pt x="359644" y="72707"/>
                </a:cubicBezTo>
                <a:cubicBezTo>
                  <a:pt x="357769" y="74354"/>
                  <a:pt x="356698" y="75177"/>
                  <a:pt x="355893" y="76001"/>
                </a:cubicBezTo>
                <a:cubicBezTo>
                  <a:pt x="352411" y="81214"/>
                  <a:pt x="348930" y="86702"/>
                  <a:pt x="345714" y="92187"/>
                </a:cubicBezTo>
                <a:cubicBezTo>
                  <a:pt x="319195" y="137460"/>
                  <a:pt x="302318" y="186298"/>
                  <a:pt x="293210" y="237881"/>
                </a:cubicBezTo>
                <a:cubicBezTo>
                  <a:pt x="278477" y="321014"/>
                  <a:pt x="285709" y="403600"/>
                  <a:pt x="300978" y="485638"/>
                </a:cubicBezTo>
                <a:cubicBezTo>
                  <a:pt x="322945" y="602795"/>
                  <a:pt x="368485" y="708427"/>
                  <a:pt x="445633" y="798970"/>
                </a:cubicBezTo>
                <a:cubicBezTo>
                  <a:pt x="477244" y="836010"/>
                  <a:pt x="512603" y="868661"/>
                  <a:pt x="557339" y="888690"/>
                </a:cubicBezTo>
                <a:cubicBezTo>
                  <a:pt x="586806" y="901860"/>
                  <a:pt x="617075" y="906251"/>
                  <a:pt x="648686" y="895823"/>
                </a:cubicBezTo>
                <a:cubicBezTo>
                  <a:pt x="658597" y="892531"/>
                  <a:pt x="659134" y="889513"/>
                  <a:pt x="652705" y="881283"/>
                </a:cubicBezTo>
                <a:cubicBezTo>
                  <a:pt x="568590" y="772357"/>
                  <a:pt x="502156" y="652731"/>
                  <a:pt x="449383" y="525148"/>
                </a:cubicBezTo>
                <a:cubicBezTo>
                  <a:pt x="433043" y="485913"/>
                  <a:pt x="416703" y="446403"/>
                  <a:pt x="404113" y="405521"/>
                </a:cubicBezTo>
                <a:cubicBezTo>
                  <a:pt x="413219" y="424727"/>
                  <a:pt x="421524" y="444207"/>
                  <a:pt x="430098" y="463414"/>
                </a:cubicBezTo>
                <a:cubicBezTo>
                  <a:pt x="498942" y="620354"/>
                  <a:pt x="585466" y="765223"/>
                  <a:pt x="699315" y="892806"/>
                </a:cubicBezTo>
                <a:cubicBezTo>
                  <a:pt x="789859" y="994324"/>
                  <a:pt x="944425" y="1107182"/>
                  <a:pt x="1003893" y="1157849"/>
                </a:cubicBezTo>
                <a:cubicBezTo>
                  <a:pt x="1063363" y="1208516"/>
                  <a:pt x="1052380" y="1190636"/>
                  <a:pt x="1056131" y="1196809"/>
                </a:cubicBezTo>
                <a:lnTo>
                  <a:pt x="1026396" y="1194890"/>
                </a:lnTo>
                <a:cubicBezTo>
                  <a:pt x="965588" y="1191871"/>
                  <a:pt x="906386" y="1202297"/>
                  <a:pt x="847988" y="1218760"/>
                </a:cubicBezTo>
                <a:cubicBezTo>
                  <a:pt x="737889" y="1250038"/>
                  <a:pt x="632344" y="1294212"/>
                  <a:pt x="525462" y="1334545"/>
                </a:cubicBezTo>
                <a:cubicBezTo>
                  <a:pt x="516622" y="1337837"/>
                  <a:pt x="511532" y="1338934"/>
                  <a:pt x="506711" y="1327960"/>
                </a:cubicBezTo>
                <a:cubicBezTo>
                  <a:pt x="468939" y="1241807"/>
                  <a:pt x="387055" y="1245709"/>
                  <a:pt x="302050" y="1262933"/>
                </a:cubicBezTo>
                <a:cubicBezTo>
                  <a:pt x="225689" y="1278407"/>
                  <a:pt x="119549" y="1258220"/>
                  <a:pt x="0" y="1208733"/>
                </a:cubicBezTo>
                <a:cubicBezTo>
                  <a:pt x="15444" y="1240221"/>
                  <a:pt x="32896" y="1270717"/>
                  <a:pt x="51484" y="1299625"/>
                </a:cubicBezTo>
                <a:close/>
              </a:path>
            </a:pathLst>
          </a:custGeom>
          <a:solidFill>
            <a:schemeClr val="bg1">
              <a:alpha val="70000"/>
            </a:schemeClr>
          </a:solidFill>
          <a:ln w="6727" cap="flat">
            <a:noFill/>
            <a:prstDash val="solid"/>
            <a:miter/>
          </a:ln>
        </p:spPr>
        <p:txBody>
          <a:bodyPr wrap="square" rtlCol="0" anchor="ctr">
            <a:noAutofit/>
          </a:bodyPr>
          <a:lstStyle/>
          <a:p>
            <a:endParaRPr lang="en-US" dirty="0"/>
          </a:p>
        </p:txBody>
      </p:sp>
      <p:sp>
        <p:nvSpPr>
          <p:cNvPr id="7" name="Oval 6"/>
          <p:cNvSpPr/>
          <p:nvPr userDrawn="1"/>
        </p:nvSpPr>
        <p:spPr>
          <a:xfrm>
            <a:off x="553627" y="3377149"/>
            <a:ext cx="455455" cy="455455"/>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userDrawn="1"/>
        </p:nvSpPr>
        <p:spPr>
          <a:xfrm>
            <a:off x="2433278" y="3595190"/>
            <a:ext cx="464131" cy="46413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userDrawn="1"/>
        </p:nvSpPr>
        <p:spPr>
          <a:xfrm>
            <a:off x="2314576" y="5741793"/>
            <a:ext cx="715838" cy="715838"/>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2771987" y="3611116"/>
            <a:ext cx="826317" cy="82631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1352551" y="4688929"/>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820518" y="824946"/>
            <a:ext cx="464131" cy="46413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userDrawn="1"/>
        </p:nvSpPr>
        <p:spPr>
          <a:xfrm>
            <a:off x="245875" y="388836"/>
            <a:ext cx="826317" cy="82631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userDrawn="1"/>
        </p:nvSpPr>
        <p:spPr>
          <a:xfrm>
            <a:off x="29855" y="5050411"/>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userDrawn="1"/>
        </p:nvSpPr>
        <p:spPr>
          <a:xfrm>
            <a:off x="692606" y="3716895"/>
            <a:ext cx="255823" cy="25582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3312555" y="1679029"/>
            <a:ext cx="225712" cy="225712"/>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2959433" y="163124"/>
            <a:ext cx="122626" cy="122626"/>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Object"/>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32226" y="198996"/>
            <a:ext cx="5980067" cy="827234"/>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332226" y="1158127"/>
            <a:ext cx="5980067" cy="3275847"/>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pPr>
              <a:defRPr/>
            </a:pPr>
            <a:fld id="{6EBFB578-8D60-488A-AA3B-0DAD88EF28BF}" type="datetimeFigureOut">
              <a:rPr lang="zh-CN" altLang="en-US" smtClean="0">
                <a:solidFill>
                  <a:prstClr val="black">
                    <a:tint val="75000"/>
                  </a:prstClr>
                </a:solidFill>
              </a:rPr>
              <a:t>2025/2/25</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45802204-49C4-475D-AEF4-B3350A4DFC7C}"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4935-623E-4566-AE87-5FBD1D72F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DDDE2B8-7129-4010-A05E-A24079E8E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F4FE39C-3210-4DC6-90A8-8002B0298C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1F10D10-86BB-4C22-A262-686D9AD927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BE8A89E-97B9-41C1-9094-EEA5A4548F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5270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14CC-9588-4B64-BCE0-6C4BA722B64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237FAE7-3705-41E6-98FD-493CE7E65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905BA45-AEE2-4550-B24C-E5EAE43156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3E9981-D904-4471-9D3E-311066D165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30C7EE94-2EE9-406C-B1F5-E14B54C8F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91122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749A-F8DF-49C5-BF03-E9E14EE2C8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E4E33B1-570C-4DEC-8EC5-5FDE59C9D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BA3C6-902C-4AAC-A691-FBFE3D68E1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847079FC-969E-4D37-90A6-728E9C0054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E44B19D-1812-4ECD-B691-9CD5615ED3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5604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096C-EA42-46C4-A953-BBDF7F083B6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0937F7-DDE0-4B76-89C1-89644A6D7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37F1E3A-1EA7-4C97-A123-C55B542CF2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481FF3FF-1F69-4925-BF9A-8818AA4D3A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8B835AE1-9E74-4978-8023-0A20801F0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9603E15-8B21-4864-B2CF-EDDA1DE73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6651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019B-A241-44D6-AE58-9D331337FF54}"/>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30093F7-820A-489A-8BAE-6CA709A46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A25F4-D659-4818-B51E-F74959C79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CAC2E72-6785-4237-BA94-CF33C162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5457CC-EEBA-4051-8432-51C0BBE26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34AF753-84A2-4D69-AB24-989FBAC7CD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958FA319-9814-4941-B9D0-D58CAAE9B9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E1102167-D5A1-4FBE-9695-02774D4144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77230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8A1-006C-4844-BFFF-A1D37A5224AA}"/>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FA3E0AD-D30A-4575-8186-510E27A249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113D2AFE-82FC-42F3-9419-BBC714D9A2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DE451725-4EC8-4B8A-B928-6C5FC8FB8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47336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AFD028-60DB-49EB-9E1D-246FEA1EE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515BE51A-9078-42D5-8CBF-EDE56B2D7E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512134F-87C1-47B1-AE31-117D38ADD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30574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3F-5CBC-4531-99E9-560EBDB82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3556C62-0EA4-4689-B1F4-754D98FC4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3302C969-A565-4247-847E-8845729C4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84E30-C1F5-4E5B-B4ED-A52D2518AE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3E2580D6-EE97-49D4-9C23-C6B7C71AB2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85C233E9-E37D-49EA-9913-C8B7A04B0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1955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0CFF-C325-48F4-9D0E-D392F6043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C132AD3-02A5-4F9D-B20A-878D967CD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0A0742-C36A-4AC9-976C-32CE482B8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F7A25-0E6C-4F1C-99A2-6BF300D2AB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B20C1333-32A5-45DE-B53A-C3A0F7E71C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4D1D47D-7157-4973-A2C4-C0D628FB02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00795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0652-8441-49BD-A61B-4E9C011B45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4462240-712D-4AC0-A819-3F874E1653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0ED39CC-2975-4766-8598-95A37685C7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F262871-F703-420D-A518-C9DAB44BE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AB3FBF-4239-4962-9502-DE44E011FB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0162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0D035-32B2-43CF-8BC3-09BC4037D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DD1571-80FD-43BC-B237-3B8C679AF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174D27E-6AE6-48EB-9938-6E83836253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37109D-9A18-4F68-A213-D42F2C15FC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4E372E1B-A348-465E-8509-87795109CE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93863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4935-623E-4566-AE87-5FBD1D72F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DDDE2B8-7129-4010-A05E-A24079E8E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F4FE39C-3210-4DC6-90A8-8002B0298C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1F10D10-86BB-4C22-A262-686D9AD927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BE8A89E-97B9-41C1-9094-EEA5A4548F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5162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14CC-9588-4B64-BCE0-6C4BA722B64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237FAE7-3705-41E6-98FD-493CE7E65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905BA45-AEE2-4550-B24C-E5EAE43156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3E9981-D904-4471-9D3E-311066D165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30C7EE94-2EE9-406C-B1F5-E14B54C8F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87337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sp>
        <p:nvSpPr>
          <p:cNvPr id="9" name="Freeform: Shape 8"/>
          <p:cNvSpPr/>
          <p:nvPr userDrawn="1"/>
        </p:nvSpPr>
        <p:spPr>
          <a:xfrm>
            <a:off x="173631" y="0"/>
            <a:ext cx="942221" cy="1583239"/>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sp>
        <p:nvSpPr>
          <p:cNvPr id="10" name="Freeform: Shape 9"/>
          <p:cNvSpPr/>
          <p:nvPr userDrawn="1"/>
        </p:nvSpPr>
        <p:spPr>
          <a:xfrm>
            <a:off x="1265750" y="0"/>
            <a:ext cx="542368" cy="911356"/>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749A-F8DF-49C5-BF03-E9E14EE2C8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E4E33B1-570C-4DEC-8EC5-5FDE59C9D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BA3C6-902C-4AAC-A691-FBFE3D68E1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847079FC-969E-4D37-90A6-728E9C0054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E44B19D-1812-4ECD-B691-9CD5615ED3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2571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096C-EA42-46C4-A953-BBDF7F083B6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0937F7-DDE0-4B76-89C1-89644A6D7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37F1E3A-1EA7-4C97-A123-C55B542CF2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481FF3FF-1F69-4925-BF9A-8818AA4D3A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8B835AE1-9E74-4978-8023-0A20801F0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9603E15-8B21-4864-B2CF-EDDA1DE73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28177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019B-A241-44D6-AE58-9D331337FF54}"/>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30093F7-820A-489A-8BAE-6CA709A46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A25F4-D659-4818-B51E-F74959C79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CAC2E72-6785-4237-BA94-CF33C162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5457CC-EEBA-4051-8432-51C0BBE26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34AF753-84A2-4D69-AB24-989FBAC7CD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958FA319-9814-4941-B9D0-D58CAAE9B9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E1102167-D5A1-4FBE-9695-02774D4144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6592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8A1-006C-4844-BFFF-A1D37A5224AA}"/>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FA3E0AD-D30A-4575-8186-510E27A249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113D2AFE-82FC-42F3-9419-BBC714D9A2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DE451725-4EC8-4B8A-B928-6C5FC8FB8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85621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AFD028-60DB-49EB-9E1D-246FEA1EE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515BE51A-9078-42D5-8CBF-EDE56B2D7E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512134F-87C1-47B1-AE31-117D38ADD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73231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3F-5CBC-4531-99E9-560EBDB82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3556C62-0EA4-4689-B1F4-754D98FC4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3302C969-A565-4247-847E-8845729C4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84E30-C1F5-4E5B-B4ED-A52D2518AE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3E2580D6-EE97-49D4-9C23-C6B7C71AB2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85C233E9-E37D-49EA-9913-C8B7A04B0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718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0CFF-C325-48F4-9D0E-D392F6043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C132AD3-02A5-4F9D-B20A-878D967CD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0A0742-C36A-4AC9-976C-32CE482B8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F7A25-0E6C-4F1C-99A2-6BF300D2AB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B20C1333-32A5-45DE-B53A-C3A0F7E71C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4D1D47D-7157-4973-A2C4-C0D628FB02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08773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0652-8441-49BD-A61B-4E9C011B45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4462240-712D-4AC0-A819-3F874E1653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0ED39CC-2975-4766-8598-95A37685C7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F262871-F703-420D-A518-C9DAB44BE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AB3FBF-4239-4962-9502-DE44E011FB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087825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0D035-32B2-43CF-8BC3-09BC4037D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DD1571-80FD-43BC-B237-3B8C679AF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174D27E-6AE6-48EB-9938-6E83836253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37109D-9A18-4F68-A213-D42F2C15FC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4E372E1B-A348-465E-8509-87795109CE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67326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4935-623E-4566-AE87-5FBD1D72F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DDDE2B8-7129-4010-A05E-A24079E8E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F4FE39C-3210-4DC6-90A8-8002B0298C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1F10D10-86BB-4C22-A262-686D9AD927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BE8A89E-97B9-41C1-9094-EEA5A4548F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70129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anose="020B0604020202020204" pitchFamily="34" charset="0"/>
              </a:defRPr>
            </a:lvl1pPr>
          </a:lstStyle>
          <a:p>
            <a:pPr lvl="0"/>
            <a:r>
              <a:rPr lang="en-US" altLang="ko-KR" dirty="0"/>
              <a:t>BASIC LAYOUT</a:t>
            </a:r>
          </a:p>
        </p:txBody>
      </p:sp>
      <p:grpSp>
        <p:nvGrpSpPr>
          <p:cNvPr id="24" name="Group 23"/>
          <p:cNvGrpSpPr/>
          <p:nvPr userDrawn="1"/>
        </p:nvGrpSpPr>
        <p:grpSpPr>
          <a:xfrm>
            <a:off x="323529" y="4603539"/>
            <a:ext cx="11654798" cy="2035618"/>
            <a:chOff x="323529" y="4603539"/>
            <a:chExt cx="11654798" cy="2035618"/>
          </a:xfrm>
          <a:solidFill>
            <a:schemeClr val="accent1">
              <a:lumMod val="60000"/>
              <a:lumOff val="40000"/>
            </a:schemeClr>
          </a:solidFill>
        </p:grpSpPr>
        <p:sp>
          <p:nvSpPr>
            <p:cNvPr id="18" name="Freeform: Shape 17"/>
            <p:cNvSpPr/>
            <p:nvPr/>
          </p:nvSpPr>
          <p:spPr>
            <a:xfrm rot="16200000">
              <a:off x="363852" y="6186863"/>
              <a:ext cx="411971" cy="492617"/>
            </a:xfrm>
            <a:custGeom>
              <a:avLst/>
              <a:gdLst>
                <a:gd name="connsiteX0" fmla="*/ 182559 w 565444"/>
                <a:gd name="connsiteY0" fmla="*/ 37056 h 676134"/>
                <a:gd name="connsiteX1" fmla="*/ 182559 w 565444"/>
                <a:gd name="connsiteY1" fmla="*/ 175472 h 676134"/>
                <a:gd name="connsiteX2" fmla="*/ 108447 w 565444"/>
                <a:gd name="connsiteY2" fmla="*/ 175472 h 676134"/>
                <a:gd name="connsiteX3" fmla="*/ 108447 w 565444"/>
                <a:gd name="connsiteY3" fmla="*/ 37056 h 676134"/>
                <a:gd name="connsiteX4" fmla="*/ 145503 w 565444"/>
                <a:gd name="connsiteY4" fmla="*/ 0 h 676134"/>
                <a:gd name="connsiteX5" fmla="*/ 182559 w 565444"/>
                <a:gd name="connsiteY5" fmla="*/ 37056 h 676134"/>
                <a:gd name="connsiteX6" fmla="*/ 456997 w 565444"/>
                <a:gd name="connsiteY6" fmla="*/ 37056 h 676134"/>
                <a:gd name="connsiteX7" fmla="*/ 456997 w 565444"/>
                <a:gd name="connsiteY7" fmla="*/ 175472 h 676134"/>
                <a:gd name="connsiteX8" fmla="*/ 382885 w 565444"/>
                <a:gd name="connsiteY8" fmla="*/ 175472 h 676134"/>
                <a:gd name="connsiteX9" fmla="*/ 382885 w 565444"/>
                <a:gd name="connsiteY9" fmla="*/ 37056 h 676134"/>
                <a:gd name="connsiteX10" fmla="*/ 419941 w 565444"/>
                <a:gd name="connsiteY10" fmla="*/ 0 h 676134"/>
                <a:gd name="connsiteX11" fmla="*/ 456997 w 565444"/>
                <a:gd name="connsiteY11" fmla="*/ 37056 h 676134"/>
                <a:gd name="connsiteX12" fmla="*/ 486829 w 565444"/>
                <a:gd name="connsiteY12" fmla="*/ 382985 h 676134"/>
                <a:gd name="connsiteX13" fmla="*/ 483130 w 565444"/>
                <a:gd name="connsiteY13" fmla="*/ 374057 h 676134"/>
                <a:gd name="connsiteX14" fmla="*/ 474202 w 565444"/>
                <a:gd name="connsiteY14" fmla="*/ 370359 h 676134"/>
                <a:gd name="connsiteX15" fmla="*/ 91243 w 565444"/>
                <a:gd name="connsiteY15" fmla="*/ 370358 h 676134"/>
                <a:gd name="connsiteX16" fmla="*/ 78616 w 565444"/>
                <a:gd name="connsiteY16" fmla="*/ 382985 h 676134"/>
                <a:gd name="connsiteX17" fmla="*/ 78615 w 565444"/>
                <a:gd name="connsiteY17" fmla="*/ 382985 h 676134"/>
                <a:gd name="connsiteX18" fmla="*/ 91242 w 565444"/>
                <a:gd name="connsiteY18" fmla="*/ 395612 h 676134"/>
                <a:gd name="connsiteX19" fmla="*/ 474202 w 565444"/>
                <a:gd name="connsiteY19" fmla="*/ 395612 h 676134"/>
                <a:gd name="connsiteX20" fmla="*/ 483130 w 565444"/>
                <a:gd name="connsiteY20" fmla="*/ 391914 h 676134"/>
                <a:gd name="connsiteX21" fmla="*/ 486829 w 565444"/>
                <a:gd name="connsiteY21" fmla="*/ 329550 h 676134"/>
                <a:gd name="connsiteX22" fmla="*/ 483130 w 565444"/>
                <a:gd name="connsiteY22" fmla="*/ 320622 h 676134"/>
                <a:gd name="connsiteX23" fmla="*/ 474202 w 565444"/>
                <a:gd name="connsiteY23" fmla="*/ 316924 h 676134"/>
                <a:gd name="connsiteX24" fmla="*/ 91243 w 565444"/>
                <a:gd name="connsiteY24" fmla="*/ 316923 h 676134"/>
                <a:gd name="connsiteX25" fmla="*/ 78616 w 565444"/>
                <a:gd name="connsiteY25" fmla="*/ 329550 h 676134"/>
                <a:gd name="connsiteX26" fmla="*/ 78615 w 565444"/>
                <a:gd name="connsiteY26" fmla="*/ 329550 h 676134"/>
                <a:gd name="connsiteX27" fmla="*/ 91242 w 565444"/>
                <a:gd name="connsiteY27" fmla="*/ 342177 h 676134"/>
                <a:gd name="connsiteX28" fmla="*/ 474202 w 565444"/>
                <a:gd name="connsiteY28" fmla="*/ 342177 h 676134"/>
                <a:gd name="connsiteX29" fmla="*/ 483130 w 565444"/>
                <a:gd name="connsiteY29" fmla="*/ 338479 h 676134"/>
                <a:gd name="connsiteX30" fmla="*/ 486829 w 565444"/>
                <a:gd name="connsiteY30" fmla="*/ 276115 h 676134"/>
                <a:gd name="connsiteX31" fmla="*/ 483130 w 565444"/>
                <a:gd name="connsiteY31" fmla="*/ 267187 h 676134"/>
                <a:gd name="connsiteX32" fmla="*/ 474202 w 565444"/>
                <a:gd name="connsiteY32" fmla="*/ 263489 h 676134"/>
                <a:gd name="connsiteX33" fmla="*/ 91243 w 565444"/>
                <a:gd name="connsiteY33" fmla="*/ 263488 h 676134"/>
                <a:gd name="connsiteX34" fmla="*/ 78616 w 565444"/>
                <a:gd name="connsiteY34" fmla="*/ 276115 h 676134"/>
                <a:gd name="connsiteX35" fmla="*/ 78615 w 565444"/>
                <a:gd name="connsiteY35" fmla="*/ 276115 h 676134"/>
                <a:gd name="connsiteX36" fmla="*/ 91242 w 565444"/>
                <a:gd name="connsiteY36" fmla="*/ 288742 h 676134"/>
                <a:gd name="connsiteX37" fmla="*/ 474202 w 565444"/>
                <a:gd name="connsiteY37" fmla="*/ 288742 h 676134"/>
                <a:gd name="connsiteX38" fmla="*/ 483130 w 565444"/>
                <a:gd name="connsiteY38" fmla="*/ 285044 h 676134"/>
                <a:gd name="connsiteX39" fmla="*/ 565444 w 565444"/>
                <a:gd name="connsiteY39" fmla="*/ 194687 h 676134"/>
                <a:gd name="connsiteX40" fmla="*/ 546230 w 565444"/>
                <a:gd name="connsiteY40" fmla="*/ 213901 h 676134"/>
                <a:gd name="connsiteX41" fmla="*/ 525276 w 565444"/>
                <a:gd name="connsiteY41" fmla="*/ 213901 h 676134"/>
                <a:gd name="connsiteX42" fmla="*/ 508899 w 565444"/>
                <a:gd name="connsiteY42" fmla="*/ 524387 h 676134"/>
                <a:gd name="connsiteX43" fmla="*/ 378242 w 565444"/>
                <a:gd name="connsiteY43" fmla="*/ 676134 h 676134"/>
                <a:gd name="connsiteX44" fmla="*/ 184454 w 565444"/>
                <a:gd name="connsiteY44" fmla="*/ 676134 h 676134"/>
                <a:gd name="connsiteX45" fmla="*/ 53798 w 565444"/>
                <a:gd name="connsiteY45" fmla="*/ 524387 h 676134"/>
                <a:gd name="connsiteX46" fmla="*/ 37421 w 565444"/>
                <a:gd name="connsiteY46" fmla="*/ 213901 h 676134"/>
                <a:gd name="connsiteX47" fmla="*/ 19214 w 565444"/>
                <a:gd name="connsiteY47" fmla="*/ 213901 h 676134"/>
                <a:gd name="connsiteX48" fmla="*/ 0 w 565444"/>
                <a:gd name="connsiteY48" fmla="*/ 194687 h 676134"/>
                <a:gd name="connsiteX49" fmla="*/ 19214 w 565444"/>
                <a:gd name="connsiteY49" fmla="*/ 175473 h 676134"/>
                <a:gd name="connsiteX50" fmla="*/ 546230 w 565444"/>
                <a:gd name="connsiteY50" fmla="*/ 175473 h 676134"/>
                <a:gd name="connsiteX51" fmla="*/ 565444 w 565444"/>
                <a:gd name="connsiteY51" fmla="*/ 194687 h 67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65444" h="676134">
                  <a:moveTo>
                    <a:pt x="182559" y="37056"/>
                  </a:moveTo>
                  <a:lnTo>
                    <a:pt x="182559" y="175472"/>
                  </a:lnTo>
                  <a:lnTo>
                    <a:pt x="108447" y="175472"/>
                  </a:lnTo>
                  <a:lnTo>
                    <a:pt x="108447" y="37056"/>
                  </a:lnTo>
                  <a:cubicBezTo>
                    <a:pt x="108447" y="16591"/>
                    <a:pt x="125038" y="0"/>
                    <a:pt x="145503" y="0"/>
                  </a:cubicBezTo>
                  <a:cubicBezTo>
                    <a:pt x="165968" y="0"/>
                    <a:pt x="182559" y="16591"/>
                    <a:pt x="182559" y="37056"/>
                  </a:cubicBezTo>
                  <a:close/>
                  <a:moveTo>
                    <a:pt x="456997" y="37056"/>
                  </a:moveTo>
                  <a:lnTo>
                    <a:pt x="456997" y="175472"/>
                  </a:lnTo>
                  <a:lnTo>
                    <a:pt x="382885" y="175472"/>
                  </a:lnTo>
                  <a:lnTo>
                    <a:pt x="382885" y="37056"/>
                  </a:lnTo>
                  <a:cubicBezTo>
                    <a:pt x="382885" y="16591"/>
                    <a:pt x="399476" y="0"/>
                    <a:pt x="419941" y="0"/>
                  </a:cubicBezTo>
                  <a:cubicBezTo>
                    <a:pt x="440406" y="0"/>
                    <a:pt x="456997" y="16591"/>
                    <a:pt x="456997" y="37056"/>
                  </a:cubicBezTo>
                  <a:close/>
                  <a:moveTo>
                    <a:pt x="486829" y="382985"/>
                  </a:moveTo>
                  <a:lnTo>
                    <a:pt x="483130" y="374057"/>
                  </a:lnTo>
                  <a:cubicBezTo>
                    <a:pt x="480845" y="371772"/>
                    <a:pt x="477689" y="370359"/>
                    <a:pt x="474202" y="370359"/>
                  </a:cubicBezTo>
                  <a:lnTo>
                    <a:pt x="91243" y="370358"/>
                  </a:lnTo>
                  <a:cubicBezTo>
                    <a:pt x="84269" y="370358"/>
                    <a:pt x="78616" y="376011"/>
                    <a:pt x="78616" y="382985"/>
                  </a:cubicBezTo>
                  <a:lnTo>
                    <a:pt x="78615" y="382985"/>
                  </a:lnTo>
                  <a:cubicBezTo>
                    <a:pt x="78615" y="389959"/>
                    <a:pt x="84268" y="395612"/>
                    <a:pt x="91242" y="395612"/>
                  </a:cubicBezTo>
                  <a:lnTo>
                    <a:pt x="474202" y="395612"/>
                  </a:lnTo>
                  <a:cubicBezTo>
                    <a:pt x="477689" y="395612"/>
                    <a:pt x="480845" y="394199"/>
                    <a:pt x="483130" y="391914"/>
                  </a:cubicBezTo>
                  <a:close/>
                  <a:moveTo>
                    <a:pt x="486829" y="329550"/>
                  </a:moveTo>
                  <a:lnTo>
                    <a:pt x="483130" y="320622"/>
                  </a:lnTo>
                  <a:cubicBezTo>
                    <a:pt x="480845" y="318337"/>
                    <a:pt x="477689" y="316924"/>
                    <a:pt x="474202" y="316924"/>
                  </a:cubicBezTo>
                  <a:lnTo>
                    <a:pt x="91243" y="316923"/>
                  </a:lnTo>
                  <a:cubicBezTo>
                    <a:pt x="84269" y="316923"/>
                    <a:pt x="78616" y="322576"/>
                    <a:pt x="78616" y="329550"/>
                  </a:cubicBezTo>
                  <a:lnTo>
                    <a:pt x="78615" y="329550"/>
                  </a:lnTo>
                  <a:cubicBezTo>
                    <a:pt x="78615" y="336524"/>
                    <a:pt x="84268" y="342177"/>
                    <a:pt x="91242" y="342177"/>
                  </a:cubicBezTo>
                  <a:lnTo>
                    <a:pt x="474202" y="342177"/>
                  </a:lnTo>
                  <a:cubicBezTo>
                    <a:pt x="477689" y="342177"/>
                    <a:pt x="480845" y="340764"/>
                    <a:pt x="483130" y="338479"/>
                  </a:cubicBezTo>
                  <a:close/>
                  <a:moveTo>
                    <a:pt x="486829" y="276115"/>
                  </a:moveTo>
                  <a:lnTo>
                    <a:pt x="483130" y="267187"/>
                  </a:lnTo>
                  <a:cubicBezTo>
                    <a:pt x="480845" y="264902"/>
                    <a:pt x="477689" y="263489"/>
                    <a:pt x="474202" y="263489"/>
                  </a:cubicBezTo>
                  <a:lnTo>
                    <a:pt x="91243" y="263488"/>
                  </a:lnTo>
                  <a:cubicBezTo>
                    <a:pt x="84269" y="263488"/>
                    <a:pt x="78616" y="269141"/>
                    <a:pt x="78616" y="276115"/>
                  </a:cubicBezTo>
                  <a:lnTo>
                    <a:pt x="78615" y="276115"/>
                  </a:lnTo>
                  <a:cubicBezTo>
                    <a:pt x="78615" y="283089"/>
                    <a:pt x="84268" y="288742"/>
                    <a:pt x="91242" y="288742"/>
                  </a:cubicBezTo>
                  <a:lnTo>
                    <a:pt x="474202" y="288742"/>
                  </a:lnTo>
                  <a:cubicBezTo>
                    <a:pt x="477689" y="288742"/>
                    <a:pt x="480845" y="287329"/>
                    <a:pt x="483130" y="285044"/>
                  </a:cubicBezTo>
                  <a:close/>
                  <a:moveTo>
                    <a:pt x="565444" y="194687"/>
                  </a:moveTo>
                  <a:cubicBezTo>
                    <a:pt x="565444" y="205299"/>
                    <a:pt x="556842" y="213901"/>
                    <a:pt x="546230" y="213901"/>
                  </a:cubicBezTo>
                  <a:lnTo>
                    <a:pt x="525276" y="213901"/>
                  </a:lnTo>
                  <a:lnTo>
                    <a:pt x="508899" y="524387"/>
                  </a:lnTo>
                  <a:cubicBezTo>
                    <a:pt x="504507" y="609787"/>
                    <a:pt x="447139" y="676134"/>
                    <a:pt x="378242" y="676134"/>
                  </a:cubicBezTo>
                  <a:lnTo>
                    <a:pt x="184454" y="676134"/>
                  </a:lnTo>
                  <a:cubicBezTo>
                    <a:pt x="115558" y="676134"/>
                    <a:pt x="58190" y="609787"/>
                    <a:pt x="53798" y="524387"/>
                  </a:cubicBezTo>
                  <a:lnTo>
                    <a:pt x="37421" y="213901"/>
                  </a:lnTo>
                  <a:lnTo>
                    <a:pt x="19214" y="213901"/>
                  </a:lnTo>
                  <a:cubicBezTo>
                    <a:pt x="8602" y="213901"/>
                    <a:pt x="0" y="205299"/>
                    <a:pt x="0" y="194687"/>
                  </a:cubicBezTo>
                  <a:cubicBezTo>
                    <a:pt x="0" y="184075"/>
                    <a:pt x="8602" y="175473"/>
                    <a:pt x="19214" y="175473"/>
                  </a:cubicBezTo>
                  <a:lnTo>
                    <a:pt x="546230" y="175473"/>
                  </a:lnTo>
                  <a:cubicBezTo>
                    <a:pt x="556842" y="175473"/>
                    <a:pt x="565444" y="184075"/>
                    <a:pt x="565444" y="1946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row: Bent 11"/>
            <p:cNvSpPr/>
            <p:nvPr/>
          </p:nvSpPr>
          <p:spPr>
            <a:xfrm flipH="1" flipV="1">
              <a:off x="816143" y="5935877"/>
              <a:ext cx="10779743" cy="582611"/>
            </a:xfrm>
            <a:prstGeom prst="bentArrow">
              <a:avLst>
                <a:gd name="adj1" fmla="val 14113"/>
                <a:gd name="adj2" fmla="val 12152"/>
                <a:gd name="adj3" fmla="val 0"/>
                <a:gd name="adj4" fmla="val 5453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Freeform: Shape 22"/>
            <p:cNvSpPr/>
            <p:nvPr userDrawn="1"/>
          </p:nvSpPr>
          <p:spPr>
            <a:xfrm flipH="1">
              <a:off x="11086249" y="4603539"/>
              <a:ext cx="892078" cy="1332338"/>
            </a:xfrm>
            <a:custGeom>
              <a:avLst/>
              <a:gdLst>
                <a:gd name="connsiteX0" fmla="*/ 501893 w 892078"/>
                <a:gd name="connsiteY0" fmla="*/ 0 h 1332338"/>
                <a:gd name="connsiteX1" fmla="*/ 498205 w 892078"/>
                <a:gd name="connsiteY1" fmla="*/ 53000 h 1332338"/>
                <a:gd name="connsiteX2" fmla="*/ 456830 w 892078"/>
                <a:gd name="connsiteY2" fmla="*/ 120945 h 1332338"/>
                <a:gd name="connsiteX3" fmla="*/ 387912 w 892078"/>
                <a:gd name="connsiteY3" fmla="*/ 218109 h 1332338"/>
                <a:gd name="connsiteX4" fmla="*/ 391667 w 892078"/>
                <a:gd name="connsiteY4" fmla="*/ 334412 h 1332338"/>
                <a:gd name="connsiteX5" fmla="*/ 407219 w 892078"/>
                <a:gd name="connsiteY5" fmla="*/ 351214 h 1332338"/>
                <a:gd name="connsiteX6" fmla="*/ 413637 w 892078"/>
                <a:gd name="connsiteY6" fmla="*/ 474030 h 1332338"/>
                <a:gd name="connsiteX7" fmla="*/ 416812 w 892078"/>
                <a:gd name="connsiteY7" fmla="*/ 504492 h 1332338"/>
                <a:gd name="connsiteX8" fmla="*/ 402754 w 892078"/>
                <a:gd name="connsiteY8" fmla="*/ 505610 h 1332338"/>
                <a:gd name="connsiteX9" fmla="*/ 369924 w 892078"/>
                <a:gd name="connsiteY9" fmla="*/ 475906 h 1332338"/>
                <a:gd name="connsiteX10" fmla="*/ 126043 w 892078"/>
                <a:gd name="connsiteY10" fmla="*/ 282053 h 1332338"/>
                <a:gd name="connsiteX11" fmla="*/ 204209 w 892078"/>
                <a:gd name="connsiteY11" fmla="*/ 408681 h 1332338"/>
                <a:gd name="connsiteX12" fmla="*/ 344910 w 892078"/>
                <a:gd name="connsiteY12" fmla="*/ 500918 h 1332338"/>
                <a:gd name="connsiteX13" fmla="*/ 418387 w 892078"/>
                <a:gd name="connsiteY13" fmla="*/ 565015 h 1332338"/>
                <a:gd name="connsiteX14" fmla="*/ 404318 w 892078"/>
                <a:gd name="connsiteY14" fmla="*/ 841726 h 1332338"/>
                <a:gd name="connsiteX15" fmla="*/ 354290 w 892078"/>
                <a:gd name="connsiteY15" fmla="*/ 830783 h 1332338"/>
                <a:gd name="connsiteX16" fmla="*/ 353526 w 892078"/>
                <a:gd name="connsiteY16" fmla="*/ 831058 h 1332338"/>
                <a:gd name="connsiteX17" fmla="*/ 350580 w 892078"/>
                <a:gd name="connsiteY17" fmla="*/ 827584 h 1332338"/>
                <a:gd name="connsiteX18" fmla="*/ 347061 w 892078"/>
                <a:gd name="connsiteY18" fmla="*/ 800105 h 1332338"/>
                <a:gd name="connsiteX19" fmla="*/ 281402 w 892078"/>
                <a:gd name="connsiteY19" fmla="*/ 603126 h 1332338"/>
                <a:gd name="connsiteX20" fmla="*/ 0 w 892078"/>
                <a:gd name="connsiteY20" fmla="*/ 531211 h 1332338"/>
                <a:gd name="connsiteX21" fmla="*/ 87546 w 892078"/>
                <a:gd name="connsiteY21" fmla="*/ 639081 h 1332338"/>
                <a:gd name="connsiteX22" fmla="*/ 156335 w 892078"/>
                <a:gd name="connsiteY22" fmla="*/ 770401 h 1332338"/>
                <a:gd name="connsiteX23" fmla="*/ 309542 w 892078"/>
                <a:gd name="connsiteY23" fmla="*/ 829808 h 1332338"/>
                <a:gd name="connsiteX24" fmla="*/ 340979 w 892078"/>
                <a:gd name="connsiteY24" fmla="*/ 837942 h 1332338"/>
                <a:gd name="connsiteX25" fmla="*/ 348283 w 892078"/>
                <a:gd name="connsiteY25" fmla="*/ 838787 h 1332338"/>
                <a:gd name="connsiteX26" fmla="*/ 348036 w 892078"/>
                <a:gd name="connsiteY26" fmla="*/ 840162 h 1332338"/>
                <a:gd name="connsiteX27" fmla="*/ 405880 w 892078"/>
                <a:gd name="connsiteY27" fmla="*/ 949596 h 1332338"/>
                <a:gd name="connsiteX28" fmla="*/ 392717 w 892078"/>
                <a:gd name="connsiteY28" fmla="*/ 1332338 h 1332338"/>
                <a:gd name="connsiteX29" fmla="*/ 473368 w 892078"/>
                <a:gd name="connsiteY29" fmla="*/ 1332338 h 1332338"/>
                <a:gd name="connsiteX30" fmla="*/ 463724 w 892078"/>
                <a:gd name="connsiteY30" fmla="*/ 999622 h 1332338"/>
                <a:gd name="connsiteX31" fmla="*/ 476231 w 892078"/>
                <a:gd name="connsiteY31" fmla="*/ 908949 h 1332338"/>
                <a:gd name="connsiteX32" fmla="*/ 523131 w 892078"/>
                <a:gd name="connsiteY32" fmla="*/ 880809 h 1332338"/>
                <a:gd name="connsiteX33" fmla="*/ 827981 w 892078"/>
                <a:gd name="connsiteY33" fmla="*/ 722913 h 1332338"/>
                <a:gd name="connsiteX34" fmla="*/ 892078 w 892078"/>
                <a:gd name="connsiteY34" fmla="*/ 391486 h 1332338"/>
                <a:gd name="connsiteX35" fmla="*/ 671648 w 892078"/>
                <a:gd name="connsiteY35" fmla="*/ 560326 h 1332338"/>
                <a:gd name="connsiteX36" fmla="*/ 535636 w 892078"/>
                <a:gd name="connsiteY36" fmla="*/ 646309 h 1332338"/>
                <a:gd name="connsiteX37" fmla="*/ 480920 w 892078"/>
                <a:gd name="connsiteY37" fmla="*/ 830783 h 1332338"/>
                <a:gd name="connsiteX38" fmla="*/ 448091 w 892078"/>
                <a:gd name="connsiteY38" fmla="*/ 882373 h 1332338"/>
                <a:gd name="connsiteX39" fmla="*/ 448091 w 892078"/>
                <a:gd name="connsiteY39" fmla="*/ 608790 h 1332338"/>
                <a:gd name="connsiteX40" fmla="*/ 513752 w 892078"/>
                <a:gd name="connsiteY40" fmla="*/ 546257 h 1332338"/>
                <a:gd name="connsiteX41" fmla="*/ 582537 w 892078"/>
                <a:gd name="connsiteY41" fmla="*/ 540003 h 1332338"/>
                <a:gd name="connsiteX42" fmla="*/ 748253 w 892078"/>
                <a:gd name="connsiteY42" fmla="*/ 207012 h 1332338"/>
                <a:gd name="connsiteX43" fmla="*/ 596608 w 892078"/>
                <a:gd name="connsiteY43" fmla="*/ 313318 h 1332338"/>
                <a:gd name="connsiteX44" fmla="*/ 451217 w 892078"/>
                <a:gd name="connsiteY44" fmla="*/ 482159 h 1332338"/>
                <a:gd name="connsiteX45" fmla="*/ 445183 w 892078"/>
                <a:gd name="connsiteY45" fmla="*/ 497255 h 1332338"/>
                <a:gd name="connsiteX46" fmla="*/ 439086 w 892078"/>
                <a:gd name="connsiteY46" fmla="*/ 500090 h 1332338"/>
                <a:gd name="connsiteX47" fmla="*/ 435706 w 892078"/>
                <a:gd name="connsiteY47" fmla="*/ 482384 h 1332338"/>
                <a:gd name="connsiteX48" fmla="*/ 420305 w 892078"/>
                <a:gd name="connsiteY48" fmla="*/ 370688 h 1332338"/>
                <a:gd name="connsiteX49" fmla="*/ 426244 w 892078"/>
                <a:gd name="connsiteY49" fmla="*/ 360755 h 1332338"/>
                <a:gd name="connsiteX50" fmla="*/ 485748 w 892078"/>
                <a:gd name="connsiteY50" fmla="*/ 335852 h 1332338"/>
                <a:gd name="connsiteX51" fmla="*/ 556629 w 892078"/>
                <a:gd name="connsiteY51" fmla="*/ 224791 h 1332338"/>
                <a:gd name="connsiteX52" fmla="*/ 533558 w 892078"/>
                <a:gd name="connsiteY52" fmla="*/ 68029 h 1332338"/>
                <a:gd name="connsiteX53" fmla="*/ 501893 w 892078"/>
                <a:gd name="connsiteY53" fmla="*/ 0 h 133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92078" h="1332338">
                  <a:moveTo>
                    <a:pt x="501893" y="0"/>
                  </a:moveTo>
                  <a:cubicBezTo>
                    <a:pt x="505496" y="20041"/>
                    <a:pt x="503339" y="36518"/>
                    <a:pt x="498205" y="53000"/>
                  </a:cubicBezTo>
                  <a:cubicBezTo>
                    <a:pt x="489909" y="79014"/>
                    <a:pt x="474662" y="101069"/>
                    <a:pt x="456830" y="120945"/>
                  </a:cubicBezTo>
                  <a:cubicBezTo>
                    <a:pt x="430082" y="150759"/>
                    <a:pt x="404129" y="181166"/>
                    <a:pt x="387912" y="218109"/>
                  </a:cubicBezTo>
                  <a:cubicBezTo>
                    <a:pt x="370904" y="257435"/>
                    <a:pt x="367592" y="296342"/>
                    <a:pt x="391667" y="334412"/>
                  </a:cubicBezTo>
                  <a:cubicBezTo>
                    <a:pt x="396044" y="341153"/>
                    <a:pt x="402085" y="346893"/>
                    <a:pt x="407219" y="351214"/>
                  </a:cubicBezTo>
                  <a:cubicBezTo>
                    <a:pt x="406074" y="380095"/>
                    <a:pt x="409823" y="433373"/>
                    <a:pt x="413637" y="474030"/>
                  </a:cubicBezTo>
                  <a:lnTo>
                    <a:pt x="416812" y="504492"/>
                  </a:lnTo>
                  <a:lnTo>
                    <a:pt x="402754" y="505610"/>
                  </a:lnTo>
                  <a:cubicBezTo>
                    <a:pt x="393375" y="507174"/>
                    <a:pt x="371487" y="502482"/>
                    <a:pt x="369924" y="475906"/>
                  </a:cubicBezTo>
                  <a:cubicBezTo>
                    <a:pt x="358979" y="328953"/>
                    <a:pt x="269870" y="258602"/>
                    <a:pt x="126043" y="282053"/>
                  </a:cubicBezTo>
                  <a:cubicBezTo>
                    <a:pt x="168253" y="316446"/>
                    <a:pt x="180759" y="364908"/>
                    <a:pt x="204209" y="408681"/>
                  </a:cubicBezTo>
                  <a:cubicBezTo>
                    <a:pt x="232351" y="463399"/>
                    <a:pt x="265180" y="511863"/>
                    <a:pt x="344910" y="500918"/>
                  </a:cubicBezTo>
                  <a:cubicBezTo>
                    <a:pt x="371487" y="496228"/>
                    <a:pt x="423077" y="507174"/>
                    <a:pt x="418387" y="565015"/>
                  </a:cubicBezTo>
                  <a:cubicBezTo>
                    <a:pt x="412133" y="655690"/>
                    <a:pt x="409008" y="747925"/>
                    <a:pt x="404318" y="841726"/>
                  </a:cubicBezTo>
                  <a:cubicBezTo>
                    <a:pt x="387119" y="838598"/>
                    <a:pt x="371487" y="833909"/>
                    <a:pt x="354290" y="830783"/>
                  </a:cubicBezTo>
                  <a:lnTo>
                    <a:pt x="353526" y="831058"/>
                  </a:lnTo>
                  <a:lnTo>
                    <a:pt x="350580" y="827584"/>
                  </a:lnTo>
                  <a:cubicBezTo>
                    <a:pt x="345889" y="820623"/>
                    <a:pt x="344717" y="813002"/>
                    <a:pt x="347061" y="800105"/>
                  </a:cubicBezTo>
                  <a:cubicBezTo>
                    <a:pt x="362694" y="723500"/>
                    <a:pt x="339244" y="656278"/>
                    <a:pt x="281402" y="603126"/>
                  </a:cubicBezTo>
                  <a:cubicBezTo>
                    <a:pt x="218869" y="545282"/>
                    <a:pt x="87546" y="512451"/>
                    <a:pt x="0" y="531211"/>
                  </a:cubicBezTo>
                  <a:cubicBezTo>
                    <a:pt x="43773" y="554661"/>
                    <a:pt x="68787" y="595308"/>
                    <a:pt x="87546" y="639081"/>
                  </a:cubicBezTo>
                  <a:cubicBezTo>
                    <a:pt x="106307" y="684418"/>
                    <a:pt x="123503" y="731318"/>
                    <a:pt x="156335" y="770401"/>
                  </a:cubicBezTo>
                  <a:cubicBezTo>
                    <a:pt x="196980" y="818865"/>
                    <a:pt x="240755" y="856384"/>
                    <a:pt x="309542" y="829808"/>
                  </a:cubicBezTo>
                  <a:cubicBezTo>
                    <a:pt x="322440" y="823945"/>
                    <a:pt x="330940" y="833912"/>
                    <a:pt x="340979" y="837942"/>
                  </a:cubicBezTo>
                  <a:lnTo>
                    <a:pt x="348283" y="838787"/>
                  </a:lnTo>
                  <a:lnTo>
                    <a:pt x="348036" y="840162"/>
                  </a:lnTo>
                  <a:cubicBezTo>
                    <a:pt x="404318" y="857359"/>
                    <a:pt x="409008" y="898006"/>
                    <a:pt x="405880" y="949596"/>
                  </a:cubicBezTo>
                  <a:lnTo>
                    <a:pt x="392717" y="1332338"/>
                  </a:lnTo>
                  <a:lnTo>
                    <a:pt x="473368" y="1332338"/>
                  </a:lnTo>
                  <a:lnTo>
                    <a:pt x="463724" y="999622"/>
                  </a:lnTo>
                  <a:cubicBezTo>
                    <a:pt x="463724" y="968357"/>
                    <a:pt x="463724" y="938653"/>
                    <a:pt x="476231" y="908949"/>
                  </a:cubicBezTo>
                  <a:cubicBezTo>
                    <a:pt x="485610" y="887063"/>
                    <a:pt x="490302" y="874556"/>
                    <a:pt x="523131" y="880809"/>
                  </a:cubicBezTo>
                  <a:cubicBezTo>
                    <a:pt x="652888" y="904260"/>
                    <a:pt x="767011" y="840162"/>
                    <a:pt x="827981" y="722913"/>
                  </a:cubicBezTo>
                  <a:cubicBezTo>
                    <a:pt x="878009" y="624423"/>
                    <a:pt x="884261" y="516553"/>
                    <a:pt x="892078" y="391486"/>
                  </a:cubicBezTo>
                  <a:cubicBezTo>
                    <a:pt x="840488" y="494664"/>
                    <a:pt x="756068" y="525932"/>
                    <a:pt x="671648" y="560326"/>
                  </a:cubicBezTo>
                  <a:cubicBezTo>
                    <a:pt x="621620" y="580648"/>
                    <a:pt x="573158" y="607226"/>
                    <a:pt x="535636" y="646309"/>
                  </a:cubicBezTo>
                  <a:cubicBezTo>
                    <a:pt x="485610" y="697899"/>
                    <a:pt x="448091" y="754179"/>
                    <a:pt x="480920" y="830783"/>
                  </a:cubicBezTo>
                  <a:cubicBezTo>
                    <a:pt x="488738" y="849542"/>
                    <a:pt x="477793" y="868302"/>
                    <a:pt x="448091" y="882373"/>
                  </a:cubicBezTo>
                  <a:cubicBezTo>
                    <a:pt x="448091" y="787008"/>
                    <a:pt x="448091" y="697899"/>
                    <a:pt x="448091" y="608790"/>
                  </a:cubicBezTo>
                  <a:cubicBezTo>
                    <a:pt x="448091" y="565015"/>
                    <a:pt x="455908" y="533749"/>
                    <a:pt x="513752" y="546257"/>
                  </a:cubicBezTo>
                  <a:cubicBezTo>
                    <a:pt x="535636" y="550946"/>
                    <a:pt x="559087" y="546257"/>
                    <a:pt x="582537" y="540003"/>
                  </a:cubicBezTo>
                  <a:cubicBezTo>
                    <a:pt x="701352" y="504046"/>
                    <a:pt x="779518" y="347712"/>
                    <a:pt x="748253" y="207012"/>
                  </a:cubicBezTo>
                  <a:cubicBezTo>
                    <a:pt x="716985" y="269546"/>
                    <a:pt x="652888" y="285178"/>
                    <a:pt x="596608" y="313318"/>
                  </a:cubicBezTo>
                  <a:cubicBezTo>
                    <a:pt x="524693" y="349275"/>
                    <a:pt x="454344" y="386797"/>
                    <a:pt x="451217" y="482159"/>
                  </a:cubicBezTo>
                  <a:cubicBezTo>
                    <a:pt x="450826" y="489194"/>
                    <a:pt x="448579" y="493982"/>
                    <a:pt x="445183" y="497255"/>
                  </a:cubicBezTo>
                  <a:lnTo>
                    <a:pt x="439086" y="500090"/>
                  </a:lnTo>
                  <a:lnTo>
                    <a:pt x="435706" y="482384"/>
                  </a:lnTo>
                  <a:cubicBezTo>
                    <a:pt x="429401" y="445321"/>
                    <a:pt x="420625" y="384681"/>
                    <a:pt x="420305" y="370688"/>
                  </a:cubicBezTo>
                  <a:cubicBezTo>
                    <a:pt x="420100" y="366322"/>
                    <a:pt x="417511" y="361166"/>
                    <a:pt x="426244" y="360755"/>
                  </a:cubicBezTo>
                  <a:cubicBezTo>
                    <a:pt x="449067" y="359727"/>
                    <a:pt x="467310" y="348584"/>
                    <a:pt x="485748" y="335852"/>
                  </a:cubicBezTo>
                  <a:cubicBezTo>
                    <a:pt x="524607" y="308401"/>
                    <a:pt x="549757" y="272437"/>
                    <a:pt x="556629" y="224791"/>
                  </a:cubicBezTo>
                  <a:cubicBezTo>
                    <a:pt x="564085" y="170396"/>
                    <a:pt x="553286" y="118213"/>
                    <a:pt x="533558" y="68029"/>
                  </a:cubicBezTo>
                  <a:cubicBezTo>
                    <a:pt x="524789" y="45615"/>
                    <a:pt x="518004" y="22205"/>
                    <a:pt x="501893" y="0"/>
                  </a:cubicBezTo>
                  <a:close/>
                </a:path>
              </a:pathLst>
            </a:custGeom>
            <a:grpFill/>
            <a:ln w="8081" cap="flat">
              <a:noFill/>
              <a:prstDash val="solid"/>
              <a:miter/>
            </a:ln>
          </p:spPr>
          <p:txBody>
            <a:bodyPr wrap="square" rtlCol="0" anchor="ctr">
              <a:noAutofit/>
            </a:bodyPr>
            <a:lstStyle/>
            <a:p>
              <a:endParaRPr lang="en-US"/>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14CC-9588-4B64-BCE0-6C4BA722B64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237FAE7-3705-41E6-98FD-493CE7E65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905BA45-AEE2-4550-B24C-E5EAE43156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3E9981-D904-4471-9D3E-311066D165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30C7EE94-2EE9-406C-B1F5-E14B54C8F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51503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749A-F8DF-49C5-BF03-E9E14EE2C8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E4E33B1-570C-4DEC-8EC5-5FDE59C9D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BA3C6-902C-4AAC-A691-FBFE3D68E1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847079FC-969E-4D37-90A6-728E9C0054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E44B19D-1812-4ECD-B691-9CD5615ED3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87494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096C-EA42-46C4-A953-BBDF7F083B6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0937F7-DDE0-4B76-89C1-89644A6D7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37F1E3A-1EA7-4C97-A123-C55B542CF2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481FF3FF-1F69-4925-BF9A-8818AA4D3A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8B835AE1-9E74-4978-8023-0A20801F0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9603E15-8B21-4864-B2CF-EDDA1DE73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655589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019B-A241-44D6-AE58-9D331337FF54}"/>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30093F7-820A-489A-8BAE-6CA709A46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A25F4-D659-4818-B51E-F74959C79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CAC2E72-6785-4237-BA94-CF33C162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5457CC-EEBA-4051-8432-51C0BBE26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34AF753-84A2-4D69-AB24-989FBAC7CD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958FA319-9814-4941-B9D0-D58CAAE9B9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E1102167-D5A1-4FBE-9695-02774D4144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549268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8A1-006C-4844-BFFF-A1D37A5224AA}"/>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FA3E0AD-D30A-4575-8186-510E27A249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113D2AFE-82FC-42F3-9419-BBC714D9A2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DE451725-4EC8-4B8A-B928-6C5FC8FB8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66803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AFD028-60DB-49EB-9E1D-246FEA1EE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515BE51A-9078-42D5-8CBF-EDE56B2D7E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512134F-87C1-47B1-AE31-117D38ADD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5674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3F-5CBC-4531-99E9-560EBDB82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3556C62-0EA4-4689-B1F4-754D98FC4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3302C969-A565-4247-847E-8845729C4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84E30-C1F5-4E5B-B4ED-A52D2518AE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3E2580D6-EE97-49D4-9C23-C6B7C71AB2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85C233E9-E37D-49EA-9913-C8B7A04B0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59716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0CFF-C325-48F4-9D0E-D392F6043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C132AD3-02A5-4F9D-B20A-878D967CD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0A0742-C36A-4AC9-976C-32CE482B8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F7A25-0E6C-4F1C-99A2-6BF300D2AB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B20C1333-32A5-45DE-B53A-C3A0F7E71C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4D1D47D-7157-4973-A2C4-C0D628FB02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82898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0652-8441-49BD-A61B-4E9C011B45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4462240-712D-4AC0-A819-3F874E1653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0ED39CC-2975-4766-8598-95A37685C7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F262871-F703-420D-A518-C9DAB44BE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AB3FBF-4239-4962-9502-DE44E011FB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09287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0D035-32B2-43CF-8BC3-09BC4037D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DD1571-80FD-43BC-B237-3B8C679AF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174D27E-6AE6-48EB-9938-6E83836253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37109D-9A18-4F68-A213-D42F2C15FC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4E372E1B-A348-465E-8509-87795109CE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88635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3" name="Rectangle 2"/>
          <p:cNvSpPr/>
          <p:nvPr userDrawn="1"/>
        </p:nvSpPr>
        <p:spPr>
          <a:xfrm>
            <a:off x="0" y="0"/>
            <a:ext cx="12192000" cy="1219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anose="020B0604020202020204" pitchFamily="34" charset="0"/>
              </a:defRPr>
            </a:lvl1pPr>
          </a:lstStyle>
          <a:p>
            <a:pPr lvl="0"/>
            <a:r>
              <a:rPr lang="en-US" altLang="ko-KR" dirty="0"/>
              <a:t>BASIC LAYOUT</a:t>
            </a:r>
          </a:p>
        </p:txBody>
      </p:sp>
      <p:grpSp>
        <p:nvGrpSpPr>
          <p:cNvPr id="28" name="Group 27"/>
          <p:cNvGrpSpPr/>
          <p:nvPr userDrawn="1"/>
        </p:nvGrpSpPr>
        <p:grpSpPr>
          <a:xfrm>
            <a:off x="623567" y="-9292"/>
            <a:ext cx="2434936" cy="1219200"/>
            <a:chOff x="623567" y="20852"/>
            <a:chExt cx="2434936" cy="1219200"/>
          </a:xfrm>
        </p:grpSpPr>
        <p:sp>
          <p:nvSpPr>
            <p:cNvPr id="11" name="Freeform: Shape 10"/>
            <p:cNvSpPr/>
            <p:nvPr userDrawn="1"/>
          </p:nvSpPr>
          <p:spPr>
            <a:xfrm>
              <a:off x="1538287" y="20852"/>
              <a:ext cx="704850" cy="1219200"/>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2" name="Freeform: Shape 11"/>
            <p:cNvSpPr/>
            <p:nvPr userDrawn="1"/>
          </p:nvSpPr>
          <p:spPr>
            <a:xfrm>
              <a:off x="2161853" y="284463"/>
              <a:ext cx="552450" cy="9555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3" name="Freeform: Shape 12"/>
            <p:cNvSpPr/>
            <p:nvPr userDrawn="1"/>
          </p:nvSpPr>
          <p:spPr>
            <a:xfrm>
              <a:off x="1378101" y="436863"/>
              <a:ext cx="464344" cy="8031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4" name="Freeform: Shape 13"/>
            <p:cNvSpPr/>
            <p:nvPr userDrawn="1"/>
          </p:nvSpPr>
          <p:spPr>
            <a:xfrm>
              <a:off x="745171" y="282011"/>
              <a:ext cx="553868" cy="958041"/>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15" name="Freeform: Shape 14"/>
            <p:cNvSpPr/>
            <p:nvPr userDrawn="1"/>
          </p:nvSpPr>
          <p:spPr>
            <a:xfrm>
              <a:off x="623567"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16" name="Freeform: Shape 15"/>
            <p:cNvSpPr/>
            <p:nvPr userDrawn="1"/>
          </p:nvSpPr>
          <p:spPr>
            <a:xfrm>
              <a:off x="1235073"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17" name="Freeform: Shape 16"/>
            <p:cNvSpPr/>
            <p:nvPr userDrawn="1"/>
          </p:nvSpPr>
          <p:spPr>
            <a:xfrm>
              <a:off x="2674902" y="576526"/>
              <a:ext cx="383601" cy="663526"/>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grpSp>
      <p:grpSp>
        <p:nvGrpSpPr>
          <p:cNvPr id="18" name="Group 17"/>
          <p:cNvGrpSpPr/>
          <p:nvPr userDrawn="1"/>
        </p:nvGrpSpPr>
        <p:grpSpPr>
          <a:xfrm flipH="1">
            <a:off x="9757064" y="5636998"/>
            <a:ext cx="2434936" cy="1240052"/>
            <a:chOff x="328292" y="0"/>
            <a:chExt cx="2434936" cy="1240052"/>
          </a:xfrm>
        </p:grpSpPr>
        <p:sp>
          <p:nvSpPr>
            <p:cNvPr id="19" name="Freeform: Shape 18"/>
            <p:cNvSpPr/>
            <p:nvPr userDrawn="1"/>
          </p:nvSpPr>
          <p:spPr>
            <a:xfrm>
              <a:off x="1243012" y="0"/>
              <a:ext cx="704850" cy="1219200"/>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0" name="Freeform: Shape 19"/>
            <p:cNvSpPr/>
            <p:nvPr userDrawn="1"/>
          </p:nvSpPr>
          <p:spPr>
            <a:xfrm>
              <a:off x="1866578" y="263611"/>
              <a:ext cx="552450" cy="9555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1" name="Freeform: Shape 20"/>
            <p:cNvSpPr/>
            <p:nvPr userDrawn="1"/>
          </p:nvSpPr>
          <p:spPr>
            <a:xfrm>
              <a:off x="1082826" y="422492"/>
              <a:ext cx="464344" cy="803189"/>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2" name="Freeform: Shape 21"/>
            <p:cNvSpPr/>
            <p:nvPr userDrawn="1"/>
          </p:nvSpPr>
          <p:spPr>
            <a:xfrm>
              <a:off x="449896" y="280904"/>
              <a:ext cx="553868" cy="958041"/>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sp>
          <p:nvSpPr>
            <p:cNvPr id="23" name="Freeform: Shape 22"/>
            <p:cNvSpPr/>
            <p:nvPr userDrawn="1"/>
          </p:nvSpPr>
          <p:spPr>
            <a:xfrm>
              <a:off x="328292" y="609600"/>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24" name="Freeform: Shape 23"/>
            <p:cNvSpPr/>
            <p:nvPr userDrawn="1"/>
          </p:nvSpPr>
          <p:spPr>
            <a:xfrm>
              <a:off x="939798" y="608493"/>
              <a:ext cx="364480" cy="630452"/>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40000"/>
              </a:schemeClr>
            </a:solidFill>
            <a:ln w="2261" cap="flat">
              <a:noFill/>
              <a:prstDash val="solid"/>
              <a:miter/>
            </a:ln>
          </p:spPr>
          <p:txBody>
            <a:bodyPr wrap="square" rtlCol="0" anchor="ctr">
              <a:noAutofit/>
            </a:bodyPr>
            <a:lstStyle/>
            <a:p>
              <a:endParaRPr lang="en-US"/>
            </a:p>
          </p:txBody>
        </p:sp>
        <p:sp>
          <p:nvSpPr>
            <p:cNvPr id="25" name="Freeform: Shape 24"/>
            <p:cNvSpPr/>
            <p:nvPr userDrawn="1"/>
          </p:nvSpPr>
          <p:spPr>
            <a:xfrm>
              <a:off x="2379627" y="555674"/>
              <a:ext cx="383601" cy="663526"/>
            </a:xfrm>
            <a:custGeom>
              <a:avLst/>
              <a:gdLst>
                <a:gd name="connsiteX0" fmla="*/ 6081 w 704850"/>
                <a:gd name="connsiteY0" fmla="*/ 522 h 1219200"/>
                <a:gd name="connsiteX1" fmla="*/ 32074 w 704850"/>
                <a:gd name="connsiteY1" fmla="*/ 13452 h 1219200"/>
                <a:gd name="connsiteX2" fmla="*/ 371186 w 704850"/>
                <a:gd name="connsiteY2" fmla="*/ 291913 h 1219200"/>
                <a:gd name="connsiteX3" fmla="*/ 478491 w 704850"/>
                <a:gd name="connsiteY3" fmla="*/ 386822 h 1219200"/>
                <a:gd name="connsiteX4" fmla="*/ 492887 w 704850"/>
                <a:gd name="connsiteY4" fmla="*/ 396152 h 1219200"/>
                <a:gd name="connsiteX5" fmla="*/ 508350 w 704850"/>
                <a:gd name="connsiteY5" fmla="*/ 389888 h 1219200"/>
                <a:gd name="connsiteX6" fmla="*/ 519414 w 704850"/>
                <a:gd name="connsiteY6" fmla="*/ 366294 h 1219200"/>
                <a:gd name="connsiteX7" fmla="*/ 543541 w 704850"/>
                <a:gd name="connsiteY7" fmla="*/ 335901 h 1219200"/>
                <a:gd name="connsiteX8" fmla="*/ 675506 w 704850"/>
                <a:gd name="connsiteY8" fmla="*/ 228196 h 1219200"/>
                <a:gd name="connsiteX9" fmla="*/ 698168 w 704850"/>
                <a:gd name="connsiteY9" fmla="*/ 210601 h 1219200"/>
                <a:gd name="connsiteX10" fmla="*/ 704833 w 704850"/>
                <a:gd name="connsiteY10" fmla="*/ 214067 h 1219200"/>
                <a:gd name="connsiteX11" fmla="*/ 699367 w 704850"/>
                <a:gd name="connsiteY11" fmla="*/ 227930 h 1219200"/>
                <a:gd name="connsiteX12" fmla="*/ 664576 w 704850"/>
                <a:gd name="connsiteY12" fmla="*/ 269652 h 1219200"/>
                <a:gd name="connsiteX13" fmla="*/ 535144 w 704850"/>
                <a:gd name="connsiteY13" fmla="*/ 412548 h 1219200"/>
                <a:gd name="connsiteX14" fmla="*/ 531411 w 704850"/>
                <a:gd name="connsiteY14" fmla="*/ 424145 h 1219200"/>
                <a:gd name="connsiteX15" fmla="*/ 525679 w 704850"/>
                <a:gd name="connsiteY15" fmla="*/ 438408 h 1219200"/>
                <a:gd name="connsiteX16" fmla="*/ 523280 w 704850"/>
                <a:gd name="connsiteY16" fmla="*/ 451738 h 1219200"/>
                <a:gd name="connsiteX17" fmla="*/ 544341 w 704850"/>
                <a:gd name="connsiteY17" fmla="*/ 534516 h 1219200"/>
                <a:gd name="connsiteX18" fmla="*/ 588862 w 704850"/>
                <a:gd name="connsiteY18" fmla="*/ 671814 h 1219200"/>
                <a:gd name="connsiteX19" fmla="*/ 640982 w 704850"/>
                <a:gd name="connsiteY19" fmla="*/ 849234 h 1219200"/>
                <a:gd name="connsiteX20" fmla="*/ 688436 w 704850"/>
                <a:gd name="connsiteY20" fmla="*/ 1041451 h 1219200"/>
                <a:gd name="connsiteX21" fmla="*/ 692836 w 704850"/>
                <a:gd name="connsiteY21" fmla="*/ 1068777 h 1219200"/>
                <a:gd name="connsiteX22" fmla="*/ 691902 w 704850"/>
                <a:gd name="connsiteY22" fmla="*/ 1072776 h 1219200"/>
                <a:gd name="connsiteX23" fmla="*/ 688970 w 704850"/>
                <a:gd name="connsiteY23" fmla="*/ 1069844 h 1219200"/>
                <a:gd name="connsiteX24" fmla="*/ 674440 w 704850"/>
                <a:gd name="connsiteY24" fmla="*/ 1027455 h 1219200"/>
                <a:gd name="connsiteX25" fmla="*/ 584463 w 704850"/>
                <a:gd name="connsiteY25" fmla="*/ 724200 h 1219200"/>
                <a:gd name="connsiteX26" fmla="*/ 500886 w 704850"/>
                <a:gd name="connsiteY26" fmla="*/ 489595 h 1219200"/>
                <a:gd name="connsiteX27" fmla="*/ 492354 w 704850"/>
                <a:gd name="connsiteY27" fmla="*/ 470000 h 1219200"/>
                <a:gd name="connsiteX28" fmla="*/ 482090 w 704850"/>
                <a:gd name="connsiteY28" fmla="*/ 460802 h 1219200"/>
                <a:gd name="connsiteX29" fmla="*/ 476092 w 704850"/>
                <a:gd name="connsiteY29" fmla="*/ 471999 h 1219200"/>
                <a:gd name="connsiteX30" fmla="*/ 475292 w 704850"/>
                <a:gd name="connsiteY30" fmla="*/ 495460 h 1219200"/>
                <a:gd name="connsiteX31" fmla="*/ 474505 w 704850"/>
                <a:gd name="connsiteY31" fmla="*/ 1219200 h 1219200"/>
                <a:gd name="connsiteX32" fmla="*/ 407041 w 704850"/>
                <a:gd name="connsiteY32" fmla="*/ 1219200 h 1219200"/>
                <a:gd name="connsiteX33" fmla="*/ 409382 w 704850"/>
                <a:gd name="connsiteY33" fmla="*/ 1154457 h 1219200"/>
                <a:gd name="connsiteX34" fmla="*/ 434503 w 704850"/>
                <a:gd name="connsiteY34" fmla="*/ 499459 h 1219200"/>
                <a:gd name="connsiteX35" fmla="*/ 423306 w 704850"/>
                <a:gd name="connsiteY35" fmla="*/ 490661 h 1219200"/>
                <a:gd name="connsiteX36" fmla="*/ 380117 w 704850"/>
                <a:gd name="connsiteY36" fmla="*/ 479731 h 1219200"/>
                <a:gd name="connsiteX37" fmla="*/ 377317 w 704850"/>
                <a:gd name="connsiteY37" fmla="*/ 473199 h 1219200"/>
                <a:gd name="connsiteX38" fmla="*/ 379584 w 704850"/>
                <a:gd name="connsiteY38" fmla="*/ 459469 h 1219200"/>
                <a:gd name="connsiteX39" fmla="*/ 392380 w 704850"/>
                <a:gd name="connsiteY39" fmla="*/ 423612 h 1219200"/>
                <a:gd name="connsiteX40" fmla="*/ 407577 w 704850"/>
                <a:gd name="connsiteY40" fmla="*/ 416281 h 1219200"/>
                <a:gd name="connsiteX41" fmla="*/ 423839 w 704850"/>
                <a:gd name="connsiteY41" fmla="*/ 426411 h 1219200"/>
                <a:gd name="connsiteX42" fmla="*/ 430771 w 704850"/>
                <a:gd name="connsiteY42" fmla="*/ 427744 h 1219200"/>
                <a:gd name="connsiteX43" fmla="*/ 454498 w 704850"/>
                <a:gd name="connsiteY43" fmla="*/ 419880 h 1219200"/>
                <a:gd name="connsiteX44" fmla="*/ 455564 w 704850"/>
                <a:gd name="connsiteY44" fmla="*/ 414681 h 1219200"/>
                <a:gd name="connsiteX45" fmla="*/ 438368 w 704850"/>
                <a:gd name="connsiteY45" fmla="*/ 402018 h 1219200"/>
                <a:gd name="connsiteX46" fmla="*/ 362921 w 704850"/>
                <a:gd name="connsiteY46" fmla="*/ 341233 h 1219200"/>
                <a:gd name="connsiteX47" fmla="*/ 212294 w 704850"/>
                <a:gd name="connsiteY47" fmla="*/ 191672 h 1219200"/>
                <a:gd name="connsiteX48" fmla="*/ 15811 w 704850"/>
                <a:gd name="connsiteY48" fmla="*/ 18917 h 1219200"/>
                <a:gd name="connsiteX49" fmla="*/ 2215 w 704850"/>
                <a:gd name="connsiteY49" fmla="*/ 6654 h 1219200"/>
                <a:gd name="connsiteX50" fmla="*/ 348 w 704850"/>
                <a:gd name="connsiteY50" fmla="*/ 1589 h 1219200"/>
                <a:gd name="connsiteX51" fmla="*/ 6081 w 704850"/>
                <a:gd name="connsiteY51" fmla="*/ 522 h 121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04850" h="1219200">
                  <a:moveTo>
                    <a:pt x="6081" y="522"/>
                  </a:moveTo>
                  <a:cubicBezTo>
                    <a:pt x="15678" y="2921"/>
                    <a:pt x="24342" y="7587"/>
                    <a:pt x="32074" y="13452"/>
                  </a:cubicBezTo>
                  <a:cubicBezTo>
                    <a:pt x="148043" y="102495"/>
                    <a:pt x="262281" y="194072"/>
                    <a:pt x="371186" y="291913"/>
                  </a:cubicBezTo>
                  <a:cubicBezTo>
                    <a:pt x="406643" y="323905"/>
                    <a:pt x="442634" y="355230"/>
                    <a:pt x="478491" y="386822"/>
                  </a:cubicBezTo>
                  <a:cubicBezTo>
                    <a:pt x="482757" y="390687"/>
                    <a:pt x="487555" y="393887"/>
                    <a:pt x="492887" y="396152"/>
                  </a:cubicBezTo>
                  <a:cubicBezTo>
                    <a:pt x="500618" y="399352"/>
                    <a:pt x="505151" y="397752"/>
                    <a:pt x="508350" y="389888"/>
                  </a:cubicBezTo>
                  <a:cubicBezTo>
                    <a:pt x="511682" y="381890"/>
                    <a:pt x="515815" y="374158"/>
                    <a:pt x="519414" y="366294"/>
                  </a:cubicBezTo>
                  <a:cubicBezTo>
                    <a:pt x="525012" y="354163"/>
                    <a:pt x="533677" y="344700"/>
                    <a:pt x="543541" y="335901"/>
                  </a:cubicBezTo>
                  <a:cubicBezTo>
                    <a:pt x="585797" y="297912"/>
                    <a:pt x="630985" y="263520"/>
                    <a:pt x="675506" y="228196"/>
                  </a:cubicBezTo>
                  <a:cubicBezTo>
                    <a:pt x="682971" y="222198"/>
                    <a:pt x="690436" y="216199"/>
                    <a:pt x="698168" y="210601"/>
                  </a:cubicBezTo>
                  <a:cubicBezTo>
                    <a:pt x="702700" y="207268"/>
                    <a:pt x="704566" y="208468"/>
                    <a:pt x="704833" y="214067"/>
                  </a:cubicBezTo>
                  <a:cubicBezTo>
                    <a:pt x="705099" y="219532"/>
                    <a:pt x="702300" y="223797"/>
                    <a:pt x="699367" y="227930"/>
                  </a:cubicBezTo>
                  <a:cubicBezTo>
                    <a:pt x="688836" y="242726"/>
                    <a:pt x="676307" y="255922"/>
                    <a:pt x="664576" y="269652"/>
                  </a:cubicBezTo>
                  <a:cubicBezTo>
                    <a:pt x="622854" y="318573"/>
                    <a:pt x="580598" y="366960"/>
                    <a:pt x="535144" y="412548"/>
                  </a:cubicBezTo>
                  <a:cubicBezTo>
                    <a:pt x="531677" y="416014"/>
                    <a:pt x="532344" y="420280"/>
                    <a:pt x="531411" y="424145"/>
                  </a:cubicBezTo>
                  <a:cubicBezTo>
                    <a:pt x="530345" y="429344"/>
                    <a:pt x="529145" y="434276"/>
                    <a:pt x="525679" y="438408"/>
                  </a:cubicBezTo>
                  <a:cubicBezTo>
                    <a:pt x="522346" y="442274"/>
                    <a:pt x="522346" y="447073"/>
                    <a:pt x="523280" y="451738"/>
                  </a:cubicBezTo>
                  <a:cubicBezTo>
                    <a:pt x="528878" y="479731"/>
                    <a:pt x="537143" y="506924"/>
                    <a:pt x="544341" y="534516"/>
                  </a:cubicBezTo>
                  <a:cubicBezTo>
                    <a:pt x="556338" y="581171"/>
                    <a:pt x="573133" y="626359"/>
                    <a:pt x="588862" y="671814"/>
                  </a:cubicBezTo>
                  <a:cubicBezTo>
                    <a:pt x="609124" y="730066"/>
                    <a:pt x="623920" y="790050"/>
                    <a:pt x="640982" y="849234"/>
                  </a:cubicBezTo>
                  <a:cubicBezTo>
                    <a:pt x="659244" y="912684"/>
                    <a:pt x="674307" y="976935"/>
                    <a:pt x="688436" y="1041451"/>
                  </a:cubicBezTo>
                  <a:cubicBezTo>
                    <a:pt x="690436" y="1050382"/>
                    <a:pt x="691370" y="1059580"/>
                    <a:pt x="692836" y="1068777"/>
                  </a:cubicBezTo>
                  <a:cubicBezTo>
                    <a:pt x="693102" y="1070244"/>
                    <a:pt x="694035" y="1072243"/>
                    <a:pt x="691902" y="1072776"/>
                  </a:cubicBezTo>
                  <a:cubicBezTo>
                    <a:pt x="689903" y="1073310"/>
                    <a:pt x="689503" y="1071310"/>
                    <a:pt x="688970" y="1069844"/>
                  </a:cubicBezTo>
                  <a:cubicBezTo>
                    <a:pt x="683638" y="1055847"/>
                    <a:pt x="678440" y="1041851"/>
                    <a:pt x="674440" y="1027455"/>
                  </a:cubicBezTo>
                  <a:cubicBezTo>
                    <a:pt x="646314" y="925882"/>
                    <a:pt x="616189" y="824841"/>
                    <a:pt x="584463" y="724200"/>
                  </a:cubicBezTo>
                  <a:cubicBezTo>
                    <a:pt x="559404" y="645021"/>
                    <a:pt x="532877" y="566375"/>
                    <a:pt x="500886" y="489595"/>
                  </a:cubicBezTo>
                  <a:cubicBezTo>
                    <a:pt x="498086" y="483063"/>
                    <a:pt x="495287" y="476532"/>
                    <a:pt x="492354" y="470000"/>
                  </a:cubicBezTo>
                  <a:cubicBezTo>
                    <a:pt x="490222" y="465468"/>
                    <a:pt x="486889" y="460136"/>
                    <a:pt x="482090" y="460802"/>
                  </a:cubicBezTo>
                  <a:cubicBezTo>
                    <a:pt x="478092" y="461335"/>
                    <a:pt x="477158" y="467867"/>
                    <a:pt x="476092" y="471999"/>
                  </a:cubicBezTo>
                  <a:cubicBezTo>
                    <a:pt x="474225" y="479731"/>
                    <a:pt x="474892" y="487595"/>
                    <a:pt x="475292" y="495460"/>
                  </a:cubicBezTo>
                  <a:lnTo>
                    <a:pt x="474505" y="1219200"/>
                  </a:lnTo>
                  <a:lnTo>
                    <a:pt x="407041" y="1219200"/>
                  </a:lnTo>
                  <a:lnTo>
                    <a:pt x="409382" y="1154457"/>
                  </a:lnTo>
                  <a:cubicBezTo>
                    <a:pt x="419288" y="881913"/>
                    <a:pt x="429424" y="609994"/>
                    <a:pt x="434503" y="499459"/>
                  </a:cubicBezTo>
                  <a:cubicBezTo>
                    <a:pt x="435169" y="487595"/>
                    <a:pt x="434236" y="486129"/>
                    <a:pt x="423306" y="490661"/>
                  </a:cubicBezTo>
                  <a:cubicBezTo>
                    <a:pt x="405710" y="497992"/>
                    <a:pt x="393313" y="487995"/>
                    <a:pt x="380117" y="479731"/>
                  </a:cubicBezTo>
                  <a:cubicBezTo>
                    <a:pt x="378117" y="478398"/>
                    <a:pt x="377584" y="475732"/>
                    <a:pt x="377317" y="473199"/>
                  </a:cubicBezTo>
                  <a:cubicBezTo>
                    <a:pt x="376918" y="468400"/>
                    <a:pt x="377850" y="463735"/>
                    <a:pt x="379584" y="459469"/>
                  </a:cubicBezTo>
                  <a:cubicBezTo>
                    <a:pt x="384516" y="447739"/>
                    <a:pt x="388248" y="435609"/>
                    <a:pt x="392380" y="423612"/>
                  </a:cubicBezTo>
                  <a:cubicBezTo>
                    <a:pt x="394913" y="416281"/>
                    <a:pt x="400112" y="413881"/>
                    <a:pt x="407577" y="416281"/>
                  </a:cubicBezTo>
                  <a:cubicBezTo>
                    <a:pt x="413841" y="418147"/>
                    <a:pt x="418907" y="422412"/>
                    <a:pt x="423839" y="426411"/>
                  </a:cubicBezTo>
                  <a:cubicBezTo>
                    <a:pt x="426105" y="428145"/>
                    <a:pt x="427837" y="428811"/>
                    <a:pt x="430771" y="427744"/>
                  </a:cubicBezTo>
                  <a:cubicBezTo>
                    <a:pt x="438635" y="424811"/>
                    <a:pt x="446500" y="422279"/>
                    <a:pt x="454498" y="419880"/>
                  </a:cubicBezTo>
                  <a:cubicBezTo>
                    <a:pt x="458629" y="418680"/>
                    <a:pt x="457830" y="417080"/>
                    <a:pt x="455564" y="414681"/>
                  </a:cubicBezTo>
                  <a:cubicBezTo>
                    <a:pt x="450498" y="409482"/>
                    <a:pt x="444500" y="405617"/>
                    <a:pt x="438368" y="402018"/>
                  </a:cubicBezTo>
                  <a:cubicBezTo>
                    <a:pt x="410243" y="385488"/>
                    <a:pt x="385448" y="364694"/>
                    <a:pt x="362921" y="341233"/>
                  </a:cubicBezTo>
                  <a:cubicBezTo>
                    <a:pt x="314001" y="290180"/>
                    <a:pt x="263881" y="240193"/>
                    <a:pt x="212294" y="191672"/>
                  </a:cubicBezTo>
                  <a:cubicBezTo>
                    <a:pt x="148977" y="131821"/>
                    <a:pt x="81661" y="76102"/>
                    <a:pt x="15811" y="18917"/>
                  </a:cubicBezTo>
                  <a:cubicBezTo>
                    <a:pt x="11146" y="14919"/>
                    <a:pt x="6747" y="10786"/>
                    <a:pt x="2215" y="6654"/>
                  </a:cubicBezTo>
                  <a:cubicBezTo>
                    <a:pt x="882" y="5321"/>
                    <a:pt x="-718" y="3588"/>
                    <a:pt x="348" y="1589"/>
                  </a:cubicBezTo>
                  <a:cubicBezTo>
                    <a:pt x="1548" y="-678"/>
                    <a:pt x="4081" y="-11"/>
                    <a:pt x="6081" y="522"/>
                  </a:cubicBezTo>
                  <a:close/>
                </a:path>
              </a:pathLst>
            </a:custGeom>
            <a:solidFill>
              <a:schemeClr val="accent1">
                <a:lumMod val="75000"/>
                <a:alpha val="60000"/>
              </a:schemeClr>
            </a:solidFill>
            <a:ln w="2261" cap="flat">
              <a:noFill/>
              <a:prstDash val="solid"/>
              <a:miter/>
            </a:ln>
          </p:spPr>
          <p:txBody>
            <a:bodyPr wrap="square" rtlCol="0" anchor="ctr">
              <a:noAutofit/>
            </a:bodyPr>
            <a:lstStyle/>
            <a:p>
              <a:endParaRPr lang="en-US"/>
            </a:p>
          </p:txBody>
        </p:sp>
      </p:grpSp>
      <p:sp>
        <p:nvSpPr>
          <p:cNvPr id="8" name="Rectangle 7"/>
          <p:cNvSpPr/>
          <p:nvPr userDrawn="1"/>
        </p:nvSpPr>
        <p:spPr>
          <a:xfrm>
            <a:off x="0" y="63597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userDrawn="1"/>
        </p:nvSpPr>
        <p:spPr>
          <a:xfrm>
            <a:off x="0" y="65121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userDrawn="1"/>
        </p:nvSpPr>
        <p:spPr>
          <a:xfrm>
            <a:off x="0" y="6664591"/>
            <a:ext cx="9325299" cy="568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4935-623E-4566-AE87-5FBD1D72F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DDDE2B8-7129-4010-A05E-A24079E8E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F4FE39C-3210-4DC6-90A8-8002B0298C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1F10D10-86BB-4C22-A262-686D9AD927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BE8A89E-97B9-41C1-9094-EEA5A4548F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423719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14CC-9588-4B64-BCE0-6C4BA722B64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237FAE7-3705-41E6-98FD-493CE7E65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905BA45-AEE2-4550-B24C-E5EAE43156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3E9981-D904-4471-9D3E-311066D165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30C7EE94-2EE9-406C-B1F5-E14B54C8F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64708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749A-F8DF-49C5-BF03-E9E14EE2C8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E4E33B1-570C-4DEC-8EC5-5FDE59C9D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BA3C6-902C-4AAC-A691-FBFE3D68E1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847079FC-969E-4D37-90A6-728E9C0054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E44B19D-1812-4ECD-B691-9CD5615ED3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07951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096C-EA42-46C4-A953-BBDF7F083B6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0937F7-DDE0-4B76-89C1-89644A6D7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37F1E3A-1EA7-4C97-A123-C55B542CF2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481FF3FF-1F69-4925-BF9A-8818AA4D3A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8B835AE1-9E74-4978-8023-0A20801F0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9603E15-8B21-4864-B2CF-EDDA1DE73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79662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019B-A241-44D6-AE58-9D331337FF54}"/>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30093F7-820A-489A-8BAE-6CA709A46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A25F4-D659-4818-B51E-F74959C79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CAC2E72-6785-4237-BA94-CF33C162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5457CC-EEBA-4051-8432-51C0BBE26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34AF753-84A2-4D69-AB24-989FBAC7CD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958FA319-9814-4941-B9D0-D58CAAE9B9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E1102167-D5A1-4FBE-9695-02774D4144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1354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8A1-006C-4844-BFFF-A1D37A5224AA}"/>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FA3E0AD-D30A-4575-8186-510E27A249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113D2AFE-82FC-42F3-9419-BBC714D9A2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DE451725-4EC8-4B8A-B928-6C5FC8FB8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01914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AFD028-60DB-49EB-9E1D-246FEA1EE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515BE51A-9078-42D5-8CBF-EDE56B2D7E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512134F-87C1-47B1-AE31-117D38ADD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3902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3F-5CBC-4531-99E9-560EBDB82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3556C62-0EA4-4689-B1F4-754D98FC4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3302C969-A565-4247-847E-8845729C4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84E30-C1F5-4E5B-B4ED-A52D2518AE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3E2580D6-EE97-49D4-9C23-C6B7C71AB2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85C233E9-E37D-49EA-9913-C8B7A04B0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31233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0CFF-C325-48F4-9D0E-D392F6043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C132AD3-02A5-4F9D-B20A-878D967CD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0A0742-C36A-4AC9-976C-32CE482B8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F7A25-0E6C-4F1C-99A2-6BF300D2AB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B20C1333-32A5-45DE-B53A-C3A0F7E71C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4D1D47D-7157-4973-A2C4-C0D628FB02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295148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0652-8441-49BD-A61B-4E9C011B45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4462240-712D-4AC0-A819-3F874E1653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0ED39CC-2975-4766-8598-95A37685C7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F262871-F703-420D-A518-C9DAB44BE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AB3FBF-4239-4962-9502-DE44E011FB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2855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0D035-32B2-43CF-8BC3-09BC4037D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DD1571-80FD-43BC-B237-3B8C679AF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174D27E-6AE6-48EB-9938-6E83836253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37109D-9A18-4F68-A213-D42F2C15FC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4E372E1B-A348-465E-8509-87795109CE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1115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84935-623E-4566-AE87-5FBD1D72F2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8DDDE2B8-7129-4010-A05E-A24079E8E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F4FE39C-3210-4DC6-90A8-8002B0298CC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D1F10D10-86BB-4C22-A262-686D9AD927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CBE8A89E-97B9-41C1-9094-EEA5A4548F2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74909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14CC-9588-4B64-BCE0-6C4BA722B64F}"/>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237FAE7-3705-41E6-98FD-493CE7E65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905BA45-AEE2-4550-B24C-E5EAE43156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F3E9981-D904-4471-9D3E-311066D165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30C7EE94-2EE9-406C-B1F5-E14B54C8F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27209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4749A-F8DF-49C5-BF03-E9E14EE2C8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4E4E33B1-570C-4DEC-8EC5-5FDE59C9D8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BA3C6-902C-4AAC-A691-FBFE3D68E1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847079FC-969E-4D37-90A6-728E9C00547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E44B19D-1812-4ECD-B691-9CD5615ED3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12619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096C-EA42-46C4-A953-BBDF7F083B62}"/>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A10937F7-DDE0-4B76-89C1-89644A6D70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37F1E3A-1EA7-4C97-A123-C55B542CF2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481FF3FF-1F69-4925-BF9A-8818AA4D3A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8B835AE1-9E74-4978-8023-0A20801F0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29603E15-8B21-4864-B2CF-EDDA1DE73D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31121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019B-A241-44D6-AE58-9D331337FF54}"/>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30093F7-820A-489A-8BAE-6CA709A46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BA25F4-D659-4818-B51E-F74959C79A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4CAC2E72-6785-4237-BA94-CF33C1627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5457CC-EEBA-4051-8432-51C0BBE26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34AF753-84A2-4D69-AB24-989FBAC7CD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a:extLst>
              <a:ext uri="{FF2B5EF4-FFF2-40B4-BE49-F238E27FC236}">
                <a16:creationId xmlns:a16="http://schemas.microsoft.com/office/drawing/2014/main" id="{958FA319-9814-4941-B9D0-D58CAAE9B9A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a:extLst>
              <a:ext uri="{FF2B5EF4-FFF2-40B4-BE49-F238E27FC236}">
                <a16:creationId xmlns:a16="http://schemas.microsoft.com/office/drawing/2014/main" id="{E1102167-D5A1-4FBE-9695-02774D4144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66919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C48A1-006C-4844-BFFF-A1D37A5224AA}"/>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4FA3E0AD-D30A-4575-8186-510E27A249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a:extLst>
              <a:ext uri="{FF2B5EF4-FFF2-40B4-BE49-F238E27FC236}">
                <a16:creationId xmlns:a16="http://schemas.microsoft.com/office/drawing/2014/main" id="{113D2AFE-82FC-42F3-9419-BBC714D9A2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a:extLst>
              <a:ext uri="{FF2B5EF4-FFF2-40B4-BE49-F238E27FC236}">
                <a16:creationId xmlns:a16="http://schemas.microsoft.com/office/drawing/2014/main" id="{DE451725-4EC8-4B8A-B928-6C5FC8FB85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41366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AFD028-60DB-49EB-9E1D-246FEA1EE4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a:extLst>
              <a:ext uri="{FF2B5EF4-FFF2-40B4-BE49-F238E27FC236}">
                <a16:creationId xmlns:a16="http://schemas.microsoft.com/office/drawing/2014/main" id="{515BE51A-9078-42D5-8CBF-EDE56B2D7ED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512134F-87C1-47B1-AE31-117D38ADD4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8050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083F-5CBC-4531-99E9-560EBDB82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43556C62-0EA4-4689-B1F4-754D98FC4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3302C969-A565-4247-847E-8845729C43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184E30-C1F5-4E5B-B4ED-A52D2518AE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3E2580D6-EE97-49D4-9C23-C6B7C71AB2D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85C233E9-E37D-49EA-9913-C8B7A04B0E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39877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90CFF-C325-48F4-9D0E-D392F60436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DC132AD3-02A5-4F9D-B20A-878D967CD6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E0A0742-C36A-4AC9-976C-32CE482B8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7F7A25-0E6C-4F1C-99A2-6BF300D2AB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a:extLst>
              <a:ext uri="{FF2B5EF4-FFF2-40B4-BE49-F238E27FC236}">
                <a16:creationId xmlns:a16="http://schemas.microsoft.com/office/drawing/2014/main" id="{B20C1333-32A5-45DE-B53A-C3A0F7E71C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a:extLst>
              <a:ext uri="{FF2B5EF4-FFF2-40B4-BE49-F238E27FC236}">
                <a16:creationId xmlns:a16="http://schemas.microsoft.com/office/drawing/2014/main" id="{44D1D47D-7157-4973-A2C4-C0D628FB02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73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userDrawn="1"/>
        </p:nvSpPr>
        <p:spPr>
          <a:xfrm>
            <a:off x="419100" y="490537"/>
            <a:ext cx="8429625" cy="5876925"/>
          </a:xfrm>
          <a:prstGeom prst="roundRect">
            <a:avLst>
              <a:gd name="adj" fmla="val 483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40652-8441-49BD-A61B-4E9C011B455B}"/>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04462240-712D-4AC0-A819-3F874E1653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0ED39CC-2975-4766-8598-95A37685C7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F262871-F703-420D-A518-C9DAB44BE9D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ECAB3FBF-4239-4962-9502-DE44E011FB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5076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80D035-32B2-43CF-8BC3-09BC4037DC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DD1571-80FD-43BC-B237-3B8C679AF7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174D27E-6AE6-48EB-9938-6E83836253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AC37109D-9A18-4F68-A213-D42F2C15FCB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4E372E1B-A348-465E-8509-87795109CE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54515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p:cNvSpPr/>
          <p:nvPr userDrawn="1"/>
        </p:nvSpPr>
        <p:spPr>
          <a:xfrm>
            <a:off x="405725" y="347409"/>
            <a:ext cx="11380551" cy="6163182"/>
          </a:xfrm>
          <a:prstGeom prst="roundRect">
            <a:avLst>
              <a:gd name="adj" fmla="val 3889"/>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7.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8.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3" r:id="rId9"/>
    <p:sldLayoutId id="2147483665" r:id="rId10"/>
    <p:sldLayoutId id="2147483666" r:id="rId11"/>
    <p:sldLayoutId id="2147483667" r:id="rId12"/>
    <p:sldLayoutId id="214748366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02303-E879-4C0D-856C-023DBB00E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054DF5C-B88E-45EA-AD48-9419C4D1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11D2F02-A6C2-4BBA-9DC2-FA2908660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34AB2EF-27C1-4457-80C0-54E06224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84C868D-E9CB-4F6D-B6A3-CD2685B02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2914522"/>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02303-E879-4C0D-856C-023DBB00E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054DF5C-B88E-45EA-AD48-9419C4D1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11D2F02-A6C2-4BBA-9DC2-FA2908660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34AB2EF-27C1-4457-80C0-54E06224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84C868D-E9CB-4F6D-B6A3-CD2685B02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778740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02303-E879-4C0D-856C-023DBB00E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054DF5C-B88E-45EA-AD48-9419C4D1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11D2F02-A6C2-4BBA-9DC2-FA2908660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34AB2EF-27C1-4457-80C0-54E06224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84C868D-E9CB-4F6D-B6A3-CD2685B02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2305027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02303-E879-4C0D-856C-023DBB00E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054DF5C-B88E-45EA-AD48-9419C4D1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11D2F02-A6C2-4BBA-9DC2-FA2908660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34AB2EF-27C1-4457-80C0-54E06224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84C868D-E9CB-4F6D-B6A3-CD2685B02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494161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02303-E879-4C0D-856C-023DBB00EC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054DF5C-B88E-45EA-AD48-9419C4D15E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11D2F02-A6C2-4BBA-9DC2-FA29086601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DADE743-382B-42E5-AA6E-FB8C9D08DE14}"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25/02/2025</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a:extLst>
              <a:ext uri="{FF2B5EF4-FFF2-40B4-BE49-F238E27FC236}">
                <a16:creationId xmlns:a16="http://schemas.microsoft.com/office/drawing/2014/main" id="{734AB2EF-27C1-4457-80C0-54E0622493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a:extLst>
              <a:ext uri="{FF2B5EF4-FFF2-40B4-BE49-F238E27FC236}">
                <a16:creationId xmlns:a16="http://schemas.microsoft.com/office/drawing/2014/main" id="{884C868D-E9CB-4F6D-B6A3-CD2685B02A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5ACA366-9975-4146-96E3-1AE2AEA6DAD0}"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225300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4.xml"/><Relationship Id="rId5" Type="http://schemas.openxmlformats.org/officeDocument/2006/relationships/image" Target="../media/image40.sv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55.sv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1.jpeg"/><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7.jpeg"/><Relationship Id="rId5" Type="http://schemas.openxmlformats.org/officeDocument/2006/relationships/image" Target="../media/image60.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55.svg"/><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63.GIF"/><Relationship Id="rId2" Type="http://schemas.openxmlformats.org/officeDocument/2006/relationships/image" Target="../media/image62.png"/><Relationship Id="rId1" Type="http://schemas.openxmlformats.org/officeDocument/2006/relationships/slideLayout" Target="../slideLayouts/slideLayout15.xml"/><Relationship Id="rId5" Type="http://schemas.openxmlformats.org/officeDocument/2006/relationships/image" Target="../media/image65.png"/><Relationship Id="rId4" Type="http://schemas.openxmlformats.org/officeDocument/2006/relationships/image" Target="../media/image64.GIF"/></Relationships>
</file>

<file path=ppt/slides/_rels/slide3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70.png"/><Relationship Id="rId18" Type="http://schemas.openxmlformats.org/officeDocument/2006/relationships/image" Target="../media/image75.png"/><Relationship Id="rId26" Type="http://schemas.openxmlformats.org/officeDocument/2006/relationships/slide" Target="slide39.xml"/><Relationship Id="rId3" Type="http://schemas.openxmlformats.org/officeDocument/2006/relationships/audio" Target="../media/audio1.wav"/><Relationship Id="rId21" Type="http://schemas.openxmlformats.org/officeDocument/2006/relationships/image" Target="../media/image78.png"/><Relationship Id="rId7" Type="http://schemas.openxmlformats.org/officeDocument/2006/relationships/audio" Target="../media/audio5.wav"/><Relationship Id="rId12" Type="http://schemas.openxmlformats.org/officeDocument/2006/relationships/image" Target="../media/image69.png"/><Relationship Id="rId17" Type="http://schemas.openxmlformats.org/officeDocument/2006/relationships/image" Target="../media/image74.GIF"/><Relationship Id="rId25" Type="http://schemas.openxmlformats.org/officeDocument/2006/relationships/slide" Target="slide38.xml"/><Relationship Id="rId2" Type="http://schemas.openxmlformats.org/officeDocument/2006/relationships/notesSlide" Target="../notesSlides/notesSlide5.xml"/><Relationship Id="rId16" Type="http://schemas.openxmlformats.org/officeDocument/2006/relationships/image" Target="../media/image73.GIF"/><Relationship Id="rId20" Type="http://schemas.openxmlformats.org/officeDocument/2006/relationships/image" Target="../media/image77.png"/><Relationship Id="rId1" Type="http://schemas.openxmlformats.org/officeDocument/2006/relationships/slideLayout" Target="../slideLayouts/slideLayout13.xml"/><Relationship Id="rId6" Type="http://schemas.openxmlformats.org/officeDocument/2006/relationships/audio" Target="../media/audio4.wav"/><Relationship Id="rId11" Type="http://schemas.openxmlformats.org/officeDocument/2006/relationships/image" Target="../media/image68.GIF"/><Relationship Id="rId24" Type="http://schemas.openxmlformats.org/officeDocument/2006/relationships/slide" Target="slide37.xml"/><Relationship Id="rId5" Type="http://schemas.openxmlformats.org/officeDocument/2006/relationships/audio" Target="../media/audio3.wav"/><Relationship Id="rId15" Type="http://schemas.openxmlformats.org/officeDocument/2006/relationships/image" Target="../media/image72.png"/><Relationship Id="rId23" Type="http://schemas.openxmlformats.org/officeDocument/2006/relationships/image" Target="../media/image80.png"/><Relationship Id="rId28" Type="http://schemas.openxmlformats.org/officeDocument/2006/relationships/slide" Target="slide41.xml"/><Relationship Id="rId10" Type="http://schemas.openxmlformats.org/officeDocument/2006/relationships/image" Target="../media/image67.GIF"/><Relationship Id="rId19" Type="http://schemas.openxmlformats.org/officeDocument/2006/relationships/image" Target="../media/image76.png"/><Relationship Id="rId4" Type="http://schemas.openxmlformats.org/officeDocument/2006/relationships/audio" Target="../media/audio2.wav"/><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 Id="rId27" Type="http://schemas.openxmlformats.org/officeDocument/2006/relationships/slide" Target="slide40.xml"/></Relationships>
</file>

<file path=ppt/slides/_rels/slide37.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slide" Target="slide2.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81.png"/><Relationship Id="rId5" Type="http://schemas.openxmlformats.org/officeDocument/2006/relationships/audio" Target="../media/audio7.wav"/><Relationship Id="rId10" Type="http://schemas.openxmlformats.org/officeDocument/2006/relationships/image" Target="../media/image84.png"/><Relationship Id="rId4" Type="http://schemas.openxmlformats.org/officeDocument/2006/relationships/audio" Target="../media/audio6.wav"/><Relationship Id="rId9" Type="http://schemas.openxmlformats.org/officeDocument/2006/relationships/image" Target="../media/image83.png"/></Relationships>
</file>

<file path=ppt/slides/_rels/slide38.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6.wav"/><Relationship Id="rId7" Type="http://schemas.openxmlformats.org/officeDocument/2006/relationships/image" Target="../media/image8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1.png"/><Relationship Id="rId4" Type="http://schemas.openxmlformats.org/officeDocument/2006/relationships/audio" Target="../media/audio7.wav"/><Relationship Id="rId9"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6.wav"/><Relationship Id="rId7" Type="http://schemas.openxmlformats.org/officeDocument/2006/relationships/image" Target="../media/image8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1.png"/><Relationship Id="rId4" Type="http://schemas.openxmlformats.org/officeDocument/2006/relationships/audio" Target="../media/audio7.wav"/><Relationship Id="rId9" Type="http://schemas.openxmlformats.org/officeDocument/2006/relationships/image" Target="../media/image8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6.wav"/><Relationship Id="rId7" Type="http://schemas.openxmlformats.org/officeDocument/2006/relationships/image" Target="../media/image8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1.png"/><Relationship Id="rId4" Type="http://schemas.openxmlformats.org/officeDocument/2006/relationships/audio" Target="../media/audio7.wav"/><Relationship Id="rId9" Type="http://schemas.openxmlformats.org/officeDocument/2006/relationships/image" Target="../media/image82.png"/></Relationships>
</file>

<file path=ppt/slides/_rels/slide41.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audio" Target="../media/audio6.wav"/><Relationship Id="rId7" Type="http://schemas.openxmlformats.org/officeDocument/2006/relationships/image" Target="../media/image8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1.png"/><Relationship Id="rId4" Type="http://schemas.openxmlformats.org/officeDocument/2006/relationships/audio" Target="../media/audio7.wav"/><Relationship Id="rId9" Type="http://schemas.openxmlformats.org/officeDocument/2006/relationships/image" Target="../media/image8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80.png"/><Relationship Id="rId1" Type="http://schemas.openxmlformats.org/officeDocument/2006/relationships/slideLayout" Target="../slideLayouts/slideLayout3.xml"/><Relationship Id="rId4" Type="http://schemas.openxmlformats.org/officeDocument/2006/relationships/image" Target="../media/image8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Oval 419"/>
          <p:cNvSpPr/>
          <p:nvPr/>
        </p:nvSpPr>
        <p:spPr>
          <a:xfrm>
            <a:off x="8211992" y="2232636"/>
            <a:ext cx="773271" cy="773271"/>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2" name="Group 391"/>
          <p:cNvGrpSpPr/>
          <p:nvPr/>
        </p:nvGrpSpPr>
        <p:grpSpPr>
          <a:xfrm>
            <a:off x="5766" y="4066485"/>
            <a:ext cx="12269851" cy="2822176"/>
            <a:chOff x="5766" y="3861713"/>
            <a:chExt cx="12269851" cy="3026948"/>
          </a:xfrm>
        </p:grpSpPr>
        <p:sp>
          <p:nvSpPr>
            <p:cNvPr id="348" name="Graphic 346"/>
            <p:cNvSpPr/>
            <p:nvPr/>
          </p:nvSpPr>
          <p:spPr>
            <a:xfrm>
              <a:off x="5766" y="3861713"/>
              <a:ext cx="12186576" cy="3026948"/>
            </a:xfrm>
            <a:custGeom>
              <a:avLst/>
              <a:gdLst>
                <a:gd name="connsiteX0" fmla="*/ 0 w 6029325"/>
                <a:gd name="connsiteY0" fmla="*/ 578168 h 2667000"/>
                <a:gd name="connsiteX1" fmla="*/ 826770 w 6029325"/>
                <a:gd name="connsiteY1" fmla="*/ 521018 h 2667000"/>
                <a:gd name="connsiteX2" fmla="*/ 4795838 w 6029325"/>
                <a:gd name="connsiteY2" fmla="*/ 951548 h 2667000"/>
                <a:gd name="connsiteX3" fmla="*/ 6034088 w 6029325"/>
                <a:gd name="connsiteY3" fmla="*/ 0 h 2667000"/>
                <a:gd name="connsiteX4" fmla="*/ 6034088 w 6029325"/>
                <a:gd name="connsiteY4" fmla="*/ 2594610 h 2667000"/>
                <a:gd name="connsiteX5" fmla="*/ 0 w 6029325"/>
                <a:gd name="connsiteY5" fmla="*/ 2675573 h 2667000"/>
                <a:gd name="connsiteX6" fmla="*/ 0 w 6029325"/>
                <a:gd name="connsiteY6" fmla="*/ 578168 h 2667000"/>
                <a:gd name="connsiteX0-1" fmla="*/ 0 w 6034088"/>
                <a:gd name="connsiteY0-2" fmla="*/ 578168 h 2676804"/>
                <a:gd name="connsiteX1-3" fmla="*/ 826770 w 6034088"/>
                <a:gd name="connsiteY1-4" fmla="*/ 521018 h 2676804"/>
                <a:gd name="connsiteX2-5" fmla="*/ 4795838 w 6034088"/>
                <a:gd name="connsiteY2-6" fmla="*/ 951548 h 2676804"/>
                <a:gd name="connsiteX3-7" fmla="*/ 6034088 w 6034088"/>
                <a:gd name="connsiteY3-8" fmla="*/ 0 h 2676804"/>
                <a:gd name="connsiteX4-9" fmla="*/ 6029005 w 6034088"/>
                <a:gd name="connsiteY4-10" fmla="*/ 2676804 h 2676804"/>
                <a:gd name="connsiteX5-11" fmla="*/ 0 w 6034088"/>
                <a:gd name="connsiteY5-12" fmla="*/ 2675573 h 2676804"/>
                <a:gd name="connsiteX6-13" fmla="*/ 0 w 6034088"/>
                <a:gd name="connsiteY6-14" fmla="*/ 578168 h 2676804"/>
                <a:gd name="connsiteX0-15" fmla="*/ 0 w 6034088"/>
                <a:gd name="connsiteY0-16" fmla="*/ 578168 h 2676804"/>
                <a:gd name="connsiteX1-17" fmla="*/ 826770 w 6034088"/>
                <a:gd name="connsiteY1-18" fmla="*/ 521018 h 2676804"/>
                <a:gd name="connsiteX2-19" fmla="*/ 4795838 w 6034088"/>
                <a:gd name="connsiteY2-20" fmla="*/ 951548 h 2676804"/>
                <a:gd name="connsiteX3-21" fmla="*/ 6034088 w 6034088"/>
                <a:gd name="connsiteY3-22" fmla="*/ 0 h 2676804"/>
                <a:gd name="connsiteX4-23" fmla="*/ 6029005 w 6034088"/>
                <a:gd name="connsiteY4-24" fmla="*/ 2676804 h 2676804"/>
                <a:gd name="connsiteX5-25" fmla="*/ 0 w 6034088"/>
                <a:gd name="connsiteY5-26" fmla="*/ 2675573 h 2676804"/>
                <a:gd name="connsiteX6-27" fmla="*/ 0 w 6034088"/>
                <a:gd name="connsiteY6-28" fmla="*/ 578168 h 2676804"/>
                <a:gd name="connsiteX0-29" fmla="*/ 0 w 6034088"/>
                <a:gd name="connsiteY0-30" fmla="*/ 578168 h 2676804"/>
                <a:gd name="connsiteX1-31" fmla="*/ 826770 w 6034088"/>
                <a:gd name="connsiteY1-32" fmla="*/ 521018 h 2676804"/>
                <a:gd name="connsiteX2-33" fmla="*/ 4795838 w 6034088"/>
                <a:gd name="connsiteY2-34" fmla="*/ 951548 h 2676804"/>
                <a:gd name="connsiteX3-35" fmla="*/ 6034088 w 6034088"/>
                <a:gd name="connsiteY3-36" fmla="*/ 0 h 2676804"/>
                <a:gd name="connsiteX4-37" fmla="*/ 6029005 w 6034088"/>
                <a:gd name="connsiteY4-38" fmla="*/ 2676804 h 2676804"/>
                <a:gd name="connsiteX5-39" fmla="*/ 0 w 6034088"/>
                <a:gd name="connsiteY5-40" fmla="*/ 2675573 h 2676804"/>
                <a:gd name="connsiteX6-41" fmla="*/ 0 w 6034088"/>
                <a:gd name="connsiteY6-42" fmla="*/ 578168 h 2676804"/>
                <a:gd name="connsiteX0-43" fmla="*/ 0 w 6034088"/>
                <a:gd name="connsiteY0-44" fmla="*/ 578168 h 2676804"/>
                <a:gd name="connsiteX1-45" fmla="*/ 826770 w 6034088"/>
                <a:gd name="connsiteY1-46" fmla="*/ 521018 h 2676804"/>
                <a:gd name="connsiteX2-47" fmla="*/ 4699255 w 6034088"/>
                <a:gd name="connsiteY2-48" fmla="*/ 1014046 h 2676804"/>
                <a:gd name="connsiteX3-49" fmla="*/ 6034088 w 6034088"/>
                <a:gd name="connsiteY3-50" fmla="*/ 0 h 2676804"/>
                <a:gd name="connsiteX4-51" fmla="*/ 6029005 w 6034088"/>
                <a:gd name="connsiteY4-52" fmla="*/ 2676804 h 2676804"/>
                <a:gd name="connsiteX5-53" fmla="*/ 0 w 6034088"/>
                <a:gd name="connsiteY5-54" fmla="*/ 2675573 h 2676804"/>
                <a:gd name="connsiteX6-55" fmla="*/ 0 w 6034088"/>
                <a:gd name="connsiteY6-56" fmla="*/ 578168 h 2676804"/>
                <a:gd name="connsiteX0-57" fmla="*/ 0 w 6034088"/>
                <a:gd name="connsiteY0-58" fmla="*/ 578168 h 2676804"/>
                <a:gd name="connsiteX1-59" fmla="*/ 913186 w 6034088"/>
                <a:gd name="connsiteY1-60" fmla="*/ 396022 h 2676804"/>
                <a:gd name="connsiteX2-61" fmla="*/ 4699255 w 6034088"/>
                <a:gd name="connsiteY2-62" fmla="*/ 1014046 h 2676804"/>
                <a:gd name="connsiteX3-63" fmla="*/ 6034088 w 6034088"/>
                <a:gd name="connsiteY3-64" fmla="*/ 0 h 2676804"/>
                <a:gd name="connsiteX4-65" fmla="*/ 6029005 w 6034088"/>
                <a:gd name="connsiteY4-66" fmla="*/ 2676804 h 2676804"/>
                <a:gd name="connsiteX5-67" fmla="*/ 0 w 6034088"/>
                <a:gd name="connsiteY5-68" fmla="*/ 2675573 h 2676804"/>
                <a:gd name="connsiteX6-69" fmla="*/ 0 w 6034088"/>
                <a:gd name="connsiteY6-70" fmla="*/ 578168 h 2676804"/>
                <a:gd name="connsiteX0-71" fmla="*/ 0 w 6034088"/>
                <a:gd name="connsiteY0-72" fmla="*/ 578168 h 2676804"/>
                <a:gd name="connsiteX1-73" fmla="*/ 913186 w 6034088"/>
                <a:gd name="connsiteY1-74" fmla="*/ 396022 h 2676804"/>
                <a:gd name="connsiteX2-75" fmla="*/ 4699255 w 6034088"/>
                <a:gd name="connsiteY2-76" fmla="*/ 1014046 h 2676804"/>
                <a:gd name="connsiteX3-77" fmla="*/ 6034088 w 6034088"/>
                <a:gd name="connsiteY3-78" fmla="*/ 0 h 2676804"/>
                <a:gd name="connsiteX4-79" fmla="*/ 6029005 w 6034088"/>
                <a:gd name="connsiteY4-80" fmla="*/ 2676804 h 2676804"/>
                <a:gd name="connsiteX5-81" fmla="*/ 0 w 6034088"/>
                <a:gd name="connsiteY5-82" fmla="*/ 2675573 h 2676804"/>
                <a:gd name="connsiteX6-83" fmla="*/ 0 w 6034088"/>
                <a:gd name="connsiteY6-84" fmla="*/ 578168 h 2676804"/>
                <a:gd name="connsiteX0-85" fmla="*/ 0 w 6034088"/>
                <a:gd name="connsiteY0-86" fmla="*/ 578168 h 2676804"/>
                <a:gd name="connsiteX1-87" fmla="*/ 913186 w 6034088"/>
                <a:gd name="connsiteY1-88" fmla="*/ 396022 h 2676804"/>
                <a:gd name="connsiteX2-89" fmla="*/ 4699255 w 6034088"/>
                <a:gd name="connsiteY2-90" fmla="*/ 1014046 h 2676804"/>
                <a:gd name="connsiteX3-91" fmla="*/ 6034088 w 6034088"/>
                <a:gd name="connsiteY3-92" fmla="*/ 0 h 2676804"/>
                <a:gd name="connsiteX4-93" fmla="*/ 6029005 w 6034088"/>
                <a:gd name="connsiteY4-94" fmla="*/ 2676804 h 2676804"/>
                <a:gd name="connsiteX5-95" fmla="*/ 0 w 6034088"/>
                <a:gd name="connsiteY5-96" fmla="*/ 2675573 h 2676804"/>
                <a:gd name="connsiteX6-97" fmla="*/ 0 w 6034088"/>
                <a:gd name="connsiteY6-98" fmla="*/ 578168 h 2676804"/>
                <a:gd name="connsiteX0-99" fmla="*/ 0 w 6034088"/>
                <a:gd name="connsiteY0-100" fmla="*/ 578168 h 2676804"/>
                <a:gd name="connsiteX1-101" fmla="*/ 913186 w 6034088"/>
                <a:gd name="connsiteY1-102" fmla="*/ 396022 h 2676804"/>
                <a:gd name="connsiteX2-103" fmla="*/ 4699255 w 6034088"/>
                <a:gd name="connsiteY2-104" fmla="*/ 1014046 h 2676804"/>
                <a:gd name="connsiteX3-105" fmla="*/ 6034088 w 6034088"/>
                <a:gd name="connsiteY3-106" fmla="*/ 0 h 2676804"/>
                <a:gd name="connsiteX4-107" fmla="*/ 6029005 w 6034088"/>
                <a:gd name="connsiteY4-108" fmla="*/ 2676804 h 2676804"/>
                <a:gd name="connsiteX5-109" fmla="*/ 0 w 6034088"/>
                <a:gd name="connsiteY5-110" fmla="*/ 2675573 h 2676804"/>
                <a:gd name="connsiteX6-111" fmla="*/ 0 w 6034088"/>
                <a:gd name="connsiteY6-112" fmla="*/ 578168 h 2676804"/>
                <a:gd name="connsiteX0-113" fmla="*/ 0 w 6034088"/>
                <a:gd name="connsiteY0-114" fmla="*/ 578168 h 2676804"/>
                <a:gd name="connsiteX1-115" fmla="*/ 1025019 w 6034088"/>
                <a:gd name="connsiteY1-116" fmla="*/ 389078 h 2676804"/>
                <a:gd name="connsiteX2-117" fmla="*/ 4699255 w 6034088"/>
                <a:gd name="connsiteY2-118" fmla="*/ 1014046 h 2676804"/>
                <a:gd name="connsiteX3-119" fmla="*/ 6034088 w 6034088"/>
                <a:gd name="connsiteY3-120" fmla="*/ 0 h 2676804"/>
                <a:gd name="connsiteX4-121" fmla="*/ 6029005 w 6034088"/>
                <a:gd name="connsiteY4-122" fmla="*/ 2676804 h 2676804"/>
                <a:gd name="connsiteX5-123" fmla="*/ 0 w 6034088"/>
                <a:gd name="connsiteY5-124" fmla="*/ 2675573 h 2676804"/>
                <a:gd name="connsiteX6-125" fmla="*/ 0 w 6034088"/>
                <a:gd name="connsiteY6-126" fmla="*/ 578168 h 2676804"/>
                <a:gd name="connsiteX0-127" fmla="*/ 0 w 6034088"/>
                <a:gd name="connsiteY0-128" fmla="*/ 578168 h 2676804"/>
                <a:gd name="connsiteX1-129" fmla="*/ 1025019 w 6034088"/>
                <a:gd name="connsiteY1-130" fmla="*/ 389078 h 2676804"/>
                <a:gd name="connsiteX2-131" fmla="*/ 4699255 w 6034088"/>
                <a:gd name="connsiteY2-132" fmla="*/ 1014046 h 2676804"/>
                <a:gd name="connsiteX3-133" fmla="*/ 6034088 w 6034088"/>
                <a:gd name="connsiteY3-134" fmla="*/ 0 h 2676804"/>
                <a:gd name="connsiteX4-135" fmla="*/ 6029005 w 6034088"/>
                <a:gd name="connsiteY4-136" fmla="*/ 2676804 h 2676804"/>
                <a:gd name="connsiteX5-137" fmla="*/ 0 w 6034088"/>
                <a:gd name="connsiteY5-138" fmla="*/ 2675573 h 2676804"/>
                <a:gd name="connsiteX6-139" fmla="*/ 0 w 6034088"/>
                <a:gd name="connsiteY6-140" fmla="*/ 578168 h 2676804"/>
                <a:gd name="connsiteX0-141" fmla="*/ 0 w 6034088"/>
                <a:gd name="connsiteY0-142" fmla="*/ 578168 h 2676804"/>
                <a:gd name="connsiteX1-143" fmla="*/ 1025019 w 6034088"/>
                <a:gd name="connsiteY1-144" fmla="*/ 389078 h 2676804"/>
                <a:gd name="connsiteX2-145" fmla="*/ 4699255 w 6034088"/>
                <a:gd name="connsiteY2-146" fmla="*/ 1014046 h 2676804"/>
                <a:gd name="connsiteX3-147" fmla="*/ 6034088 w 6034088"/>
                <a:gd name="connsiteY3-148" fmla="*/ 0 h 2676804"/>
                <a:gd name="connsiteX4-149" fmla="*/ 6029005 w 6034088"/>
                <a:gd name="connsiteY4-150" fmla="*/ 2676804 h 2676804"/>
                <a:gd name="connsiteX5-151" fmla="*/ 0 w 6034088"/>
                <a:gd name="connsiteY5-152" fmla="*/ 2675573 h 2676804"/>
                <a:gd name="connsiteX6-153" fmla="*/ 0 w 6034088"/>
                <a:gd name="connsiteY6-154" fmla="*/ 578168 h 2676804"/>
                <a:gd name="connsiteX0-155" fmla="*/ 0 w 6034088"/>
                <a:gd name="connsiteY0-156" fmla="*/ 578168 h 2676804"/>
                <a:gd name="connsiteX1-157" fmla="*/ 1335100 w 6034088"/>
                <a:gd name="connsiteY1-158" fmla="*/ 479353 h 2676804"/>
                <a:gd name="connsiteX2-159" fmla="*/ 4699255 w 6034088"/>
                <a:gd name="connsiteY2-160" fmla="*/ 1014046 h 2676804"/>
                <a:gd name="connsiteX3-161" fmla="*/ 6034088 w 6034088"/>
                <a:gd name="connsiteY3-162" fmla="*/ 0 h 2676804"/>
                <a:gd name="connsiteX4-163" fmla="*/ 6029005 w 6034088"/>
                <a:gd name="connsiteY4-164" fmla="*/ 2676804 h 2676804"/>
                <a:gd name="connsiteX5-165" fmla="*/ 0 w 6034088"/>
                <a:gd name="connsiteY5-166" fmla="*/ 2675573 h 2676804"/>
                <a:gd name="connsiteX6-167" fmla="*/ 0 w 6034088"/>
                <a:gd name="connsiteY6-168" fmla="*/ 578168 h 2676804"/>
                <a:gd name="connsiteX0-169" fmla="*/ 0 w 6034088"/>
                <a:gd name="connsiteY0-170" fmla="*/ 578168 h 2676804"/>
                <a:gd name="connsiteX1-171" fmla="*/ 1192768 w 6034088"/>
                <a:gd name="connsiteY1-172" fmla="*/ 458520 h 2676804"/>
                <a:gd name="connsiteX2-173" fmla="*/ 4699255 w 6034088"/>
                <a:gd name="connsiteY2-174" fmla="*/ 1014046 h 2676804"/>
                <a:gd name="connsiteX3-175" fmla="*/ 6034088 w 6034088"/>
                <a:gd name="connsiteY3-176" fmla="*/ 0 h 2676804"/>
                <a:gd name="connsiteX4-177" fmla="*/ 6029005 w 6034088"/>
                <a:gd name="connsiteY4-178" fmla="*/ 2676804 h 2676804"/>
                <a:gd name="connsiteX5-179" fmla="*/ 0 w 6034088"/>
                <a:gd name="connsiteY5-180" fmla="*/ 2675573 h 2676804"/>
                <a:gd name="connsiteX6-181" fmla="*/ 0 w 6034088"/>
                <a:gd name="connsiteY6-182" fmla="*/ 578168 h 2676804"/>
                <a:gd name="connsiteX0-183" fmla="*/ 0 w 6034088"/>
                <a:gd name="connsiteY0-184" fmla="*/ 578168 h 2676804"/>
                <a:gd name="connsiteX1-185" fmla="*/ 1192768 w 6034088"/>
                <a:gd name="connsiteY1-186" fmla="*/ 458520 h 2676804"/>
                <a:gd name="connsiteX2-187" fmla="*/ 4699255 w 6034088"/>
                <a:gd name="connsiteY2-188" fmla="*/ 1014046 h 2676804"/>
                <a:gd name="connsiteX3-189" fmla="*/ 6034088 w 6034088"/>
                <a:gd name="connsiteY3-190" fmla="*/ 0 h 2676804"/>
                <a:gd name="connsiteX4-191" fmla="*/ 6029005 w 6034088"/>
                <a:gd name="connsiteY4-192" fmla="*/ 2676804 h 2676804"/>
                <a:gd name="connsiteX5-193" fmla="*/ 0 w 6034088"/>
                <a:gd name="connsiteY5-194" fmla="*/ 2675573 h 2676804"/>
                <a:gd name="connsiteX6-195" fmla="*/ 0 w 6034088"/>
                <a:gd name="connsiteY6-196" fmla="*/ 578168 h 2676804"/>
                <a:gd name="connsiteX0-197" fmla="*/ 0 w 6034088"/>
                <a:gd name="connsiteY0-198" fmla="*/ 578168 h 2676804"/>
                <a:gd name="connsiteX1-199" fmla="*/ 1080935 w 6034088"/>
                <a:gd name="connsiteY1-200" fmla="*/ 430744 h 2676804"/>
                <a:gd name="connsiteX2-201" fmla="*/ 4699255 w 6034088"/>
                <a:gd name="connsiteY2-202" fmla="*/ 1014046 h 2676804"/>
                <a:gd name="connsiteX3-203" fmla="*/ 6034088 w 6034088"/>
                <a:gd name="connsiteY3-204" fmla="*/ 0 h 2676804"/>
                <a:gd name="connsiteX4-205" fmla="*/ 6029005 w 6034088"/>
                <a:gd name="connsiteY4-206" fmla="*/ 2676804 h 2676804"/>
                <a:gd name="connsiteX5-207" fmla="*/ 0 w 6034088"/>
                <a:gd name="connsiteY5-208" fmla="*/ 2675573 h 2676804"/>
                <a:gd name="connsiteX6-209" fmla="*/ 0 w 6034088"/>
                <a:gd name="connsiteY6-210" fmla="*/ 578168 h 2676804"/>
                <a:gd name="connsiteX0-211" fmla="*/ 0 w 6034088"/>
                <a:gd name="connsiteY0-212" fmla="*/ 578168 h 2676804"/>
                <a:gd name="connsiteX1-213" fmla="*/ 1162267 w 6034088"/>
                <a:gd name="connsiteY1-214" fmla="*/ 422473 h 2676804"/>
                <a:gd name="connsiteX2-215" fmla="*/ 4699255 w 6034088"/>
                <a:gd name="connsiteY2-216" fmla="*/ 1014046 h 2676804"/>
                <a:gd name="connsiteX3-217" fmla="*/ 6034088 w 6034088"/>
                <a:gd name="connsiteY3-218" fmla="*/ 0 h 2676804"/>
                <a:gd name="connsiteX4-219" fmla="*/ 6029005 w 6034088"/>
                <a:gd name="connsiteY4-220" fmla="*/ 2676804 h 2676804"/>
                <a:gd name="connsiteX5-221" fmla="*/ 0 w 6034088"/>
                <a:gd name="connsiteY5-222" fmla="*/ 2675573 h 2676804"/>
                <a:gd name="connsiteX6-223" fmla="*/ 0 w 6034088"/>
                <a:gd name="connsiteY6-224" fmla="*/ 578168 h 2676804"/>
                <a:gd name="connsiteX0-225" fmla="*/ 0 w 6029494"/>
                <a:gd name="connsiteY0-226" fmla="*/ 338294 h 2436930"/>
                <a:gd name="connsiteX1-227" fmla="*/ 1162267 w 6029494"/>
                <a:gd name="connsiteY1-228" fmla="*/ 182599 h 2436930"/>
                <a:gd name="connsiteX2-229" fmla="*/ 4699255 w 6029494"/>
                <a:gd name="connsiteY2-230" fmla="*/ 774172 h 2436930"/>
                <a:gd name="connsiteX3-231" fmla="*/ 6029005 w 6029494"/>
                <a:gd name="connsiteY3-232" fmla="*/ 0 h 2436930"/>
                <a:gd name="connsiteX4-233" fmla="*/ 6029005 w 6029494"/>
                <a:gd name="connsiteY4-234" fmla="*/ 2436930 h 2436930"/>
                <a:gd name="connsiteX5-235" fmla="*/ 0 w 6029494"/>
                <a:gd name="connsiteY5-236" fmla="*/ 2435699 h 2436930"/>
                <a:gd name="connsiteX6-237" fmla="*/ 0 w 6029494"/>
                <a:gd name="connsiteY6-238" fmla="*/ 338294 h 2436930"/>
                <a:gd name="connsiteX0-239" fmla="*/ 0 w 6029494"/>
                <a:gd name="connsiteY0-240" fmla="*/ 338294 h 2436930"/>
                <a:gd name="connsiteX1-241" fmla="*/ 1162267 w 6029494"/>
                <a:gd name="connsiteY1-242" fmla="*/ 182599 h 2436930"/>
                <a:gd name="connsiteX2-243" fmla="*/ 4699255 w 6029494"/>
                <a:gd name="connsiteY2-244" fmla="*/ 774172 h 2436930"/>
                <a:gd name="connsiteX3-245" fmla="*/ 6029005 w 6029494"/>
                <a:gd name="connsiteY3-246" fmla="*/ 0 h 2436930"/>
                <a:gd name="connsiteX4-247" fmla="*/ 6029005 w 6029494"/>
                <a:gd name="connsiteY4-248" fmla="*/ 2436930 h 2436930"/>
                <a:gd name="connsiteX5-249" fmla="*/ 0 w 6029494"/>
                <a:gd name="connsiteY5-250" fmla="*/ 2435699 h 2436930"/>
                <a:gd name="connsiteX6-251" fmla="*/ 0 w 6029494"/>
                <a:gd name="connsiteY6-252" fmla="*/ 338294 h 2436930"/>
                <a:gd name="connsiteX0-253" fmla="*/ 0 w 6029494"/>
                <a:gd name="connsiteY0-254" fmla="*/ 338294 h 2436930"/>
                <a:gd name="connsiteX1-255" fmla="*/ 1162267 w 6029494"/>
                <a:gd name="connsiteY1-256" fmla="*/ 182599 h 2436930"/>
                <a:gd name="connsiteX2-257" fmla="*/ 4699255 w 6029494"/>
                <a:gd name="connsiteY2-258" fmla="*/ 774172 h 2436930"/>
                <a:gd name="connsiteX3-259" fmla="*/ 6029005 w 6029494"/>
                <a:gd name="connsiteY3-260" fmla="*/ 0 h 2436930"/>
                <a:gd name="connsiteX4-261" fmla="*/ 6029005 w 6029494"/>
                <a:gd name="connsiteY4-262" fmla="*/ 2436930 h 2436930"/>
                <a:gd name="connsiteX5-263" fmla="*/ 0 w 6029494"/>
                <a:gd name="connsiteY5-264" fmla="*/ 2435699 h 2436930"/>
                <a:gd name="connsiteX6-265" fmla="*/ 0 w 6029494"/>
                <a:gd name="connsiteY6-266" fmla="*/ 338294 h 2436930"/>
                <a:gd name="connsiteX0-267" fmla="*/ 0 w 6029494"/>
                <a:gd name="connsiteY0-268" fmla="*/ 338294 h 2436930"/>
                <a:gd name="connsiteX1-269" fmla="*/ 1162267 w 6029494"/>
                <a:gd name="connsiteY1-270" fmla="*/ 182599 h 2436930"/>
                <a:gd name="connsiteX2-271" fmla="*/ 4699255 w 6029494"/>
                <a:gd name="connsiteY2-272" fmla="*/ 774172 h 2436930"/>
                <a:gd name="connsiteX3-273" fmla="*/ 6029005 w 6029494"/>
                <a:gd name="connsiteY3-274" fmla="*/ 0 h 2436930"/>
                <a:gd name="connsiteX4-275" fmla="*/ 6029005 w 6029494"/>
                <a:gd name="connsiteY4-276" fmla="*/ 2436930 h 2436930"/>
                <a:gd name="connsiteX5-277" fmla="*/ 0 w 6029494"/>
                <a:gd name="connsiteY5-278" fmla="*/ 2435699 h 2436930"/>
                <a:gd name="connsiteX6-279" fmla="*/ 0 w 6029494"/>
                <a:gd name="connsiteY6-280" fmla="*/ 338294 h 2436930"/>
                <a:gd name="connsiteX0-281" fmla="*/ 0 w 6029494"/>
                <a:gd name="connsiteY0-282" fmla="*/ 338294 h 2436930"/>
                <a:gd name="connsiteX1-283" fmla="*/ 1162267 w 6029494"/>
                <a:gd name="connsiteY1-284" fmla="*/ 182599 h 2436930"/>
                <a:gd name="connsiteX2-285" fmla="*/ 4699255 w 6029494"/>
                <a:gd name="connsiteY2-286" fmla="*/ 774172 h 2436930"/>
                <a:gd name="connsiteX3-287" fmla="*/ 6029005 w 6029494"/>
                <a:gd name="connsiteY3-288" fmla="*/ 0 h 2436930"/>
                <a:gd name="connsiteX4-289" fmla="*/ 6029005 w 6029494"/>
                <a:gd name="connsiteY4-290" fmla="*/ 2436930 h 2436930"/>
                <a:gd name="connsiteX5-291" fmla="*/ 0 w 6029494"/>
                <a:gd name="connsiteY5-292" fmla="*/ 2435699 h 2436930"/>
                <a:gd name="connsiteX6-293" fmla="*/ 0 w 6029494"/>
                <a:gd name="connsiteY6-294" fmla="*/ 338294 h 243693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6029494" h="2436930">
                  <a:moveTo>
                    <a:pt x="0" y="338294"/>
                  </a:moveTo>
                  <a:cubicBezTo>
                    <a:pt x="0" y="338294"/>
                    <a:pt x="610403" y="-48255"/>
                    <a:pt x="1162267" y="182599"/>
                  </a:cubicBezTo>
                  <a:cubicBezTo>
                    <a:pt x="3102084" y="994057"/>
                    <a:pt x="3903382" y="1069293"/>
                    <a:pt x="4699255" y="774172"/>
                  </a:cubicBezTo>
                  <a:cubicBezTo>
                    <a:pt x="5460310" y="491962"/>
                    <a:pt x="6029005" y="0"/>
                    <a:pt x="6029005" y="0"/>
                  </a:cubicBezTo>
                  <a:cubicBezTo>
                    <a:pt x="6027311" y="892268"/>
                    <a:pt x="6030699" y="1544662"/>
                    <a:pt x="6029005" y="2436930"/>
                  </a:cubicBezTo>
                  <a:lnTo>
                    <a:pt x="0" y="2435699"/>
                  </a:lnTo>
                  <a:lnTo>
                    <a:pt x="0" y="338294"/>
                  </a:lnTo>
                  <a:close/>
                </a:path>
              </a:pathLst>
            </a:custGeom>
            <a:solidFill>
              <a:schemeClr val="accent2">
                <a:lumMod val="40000"/>
                <a:lumOff val="60000"/>
              </a:schemeClr>
            </a:solidFill>
            <a:ln w="9525" cap="flat">
              <a:noFill/>
              <a:prstDash val="solid"/>
              <a:miter/>
            </a:ln>
          </p:spPr>
          <p:txBody>
            <a:bodyPr rtlCol="0" anchor="ctr"/>
            <a:lstStyle/>
            <a:p>
              <a:endParaRPr lang="en-US"/>
            </a:p>
          </p:txBody>
        </p:sp>
        <p:sp>
          <p:nvSpPr>
            <p:cNvPr id="366" name="Freeform: Shape 365"/>
            <p:cNvSpPr/>
            <p:nvPr/>
          </p:nvSpPr>
          <p:spPr>
            <a:xfrm rot="21037873">
              <a:off x="6504119" y="4502327"/>
              <a:ext cx="5771498" cy="510387"/>
            </a:xfrm>
            <a:custGeom>
              <a:avLst/>
              <a:gdLst>
                <a:gd name="connsiteX0" fmla="*/ 0 w 6785839"/>
                <a:gd name="connsiteY0" fmla="*/ 0 h 798186"/>
                <a:gd name="connsiteX1" fmla="*/ 346779 w 6785839"/>
                <a:gd name="connsiteY1" fmla="*/ 136280 h 798186"/>
                <a:gd name="connsiteX2" fmla="*/ 876369 w 6785839"/>
                <a:gd name="connsiteY2" fmla="*/ 348095 h 798186"/>
                <a:gd name="connsiteX3" fmla="*/ 1584076 w 6785839"/>
                <a:gd name="connsiteY3" fmla="*/ 521330 h 798186"/>
                <a:gd name="connsiteX4" fmla="*/ 2204154 w 6785839"/>
                <a:gd name="connsiteY4" fmla="*/ 636315 h 798186"/>
                <a:gd name="connsiteX5" fmla="*/ 3103314 w 6785839"/>
                <a:gd name="connsiteY5" fmla="*/ 733145 h 798186"/>
                <a:gd name="connsiteX6" fmla="*/ 4044383 w 6785839"/>
                <a:gd name="connsiteY6" fmla="*/ 754327 h 798186"/>
                <a:gd name="connsiteX7" fmla="*/ 5875088 w 6785839"/>
                <a:gd name="connsiteY7" fmla="*/ 465350 h 798186"/>
                <a:gd name="connsiteX8" fmla="*/ 6482784 w 6785839"/>
                <a:gd name="connsiteY8" fmla="*/ 203606 h 798186"/>
                <a:gd name="connsiteX9" fmla="*/ 6699834 w 6785839"/>
                <a:gd name="connsiteY9" fmla="*/ 74815 h 798186"/>
                <a:gd name="connsiteX10" fmla="*/ 6785839 w 6785839"/>
                <a:gd name="connsiteY10" fmla="*/ 15755 h 798186"/>
                <a:gd name="connsiteX11" fmla="*/ 6785839 w 6785839"/>
                <a:gd name="connsiteY11" fmla="*/ 44461 h 798186"/>
                <a:gd name="connsiteX12" fmla="*/ 6731061 w 6785839"/>
                <a:gd name="connsiteY12" fmla="*/ 83894 h 798186"/>
                <a:gd name="connsiteX13" fmla="*/ 6513412 w 6785839"/>
                <a:gd name="connsiteY13" fmla="*/ 219277 h 798186"/>
                <a:gd name="connsiteX14" fmla="*/ 5904039 w 6785839"/>
                <a:gd name="connsiteY14" fmla="*/ 494418 h 798186"/>
                <a:gd name="connsiteX15" fmla="*/ 4068283 w 6785839"/>
                <a:gd name="connsiteY15" fmla="*/ 798186 h 798186"/>
                <a:gd name="connsiteX16" fmla="*/ 3124618 w 6785839"/>
                <a:gd name="connsiteY16" fmla="*/ 775920 h 798186"/>
                <a:gd name="connsiteX17" fmla="*/ 2222978 w 6785839"/>
                <a:gd name="connsiteY17" fmla="*/ 674134 h 798186"/>
                <a:gd name="connsiteX18" fmla="*/ 1601188 w 6785839"/>
                <a:gd name="connsiteY18" fmla="*/ 553263 h 798186"/>
                <a:gd name="connsiteX19" fmla="*/ 891529 w 6785839"/>
                <a:gd name="connsiteY19" fmla="*/ 371162 h 798186"/>
                <a:gd name="connsiteX20" fmla="*/ 360478 w 6785839"/>
                <a:gd name="connsiteY20" fmla="*/ 148504 h 79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85839" h="798186">
                  <a:moveTo>
                    <a:pt x="0" y="0"/>
                  </a:moveTo>
                  <a:lnTo>
                    <a:pt x="346779" y="136280"/>
                  </a:lnTo>
                  <a:cubicBezTo>
                    <a:pt x="448696" y="179399"/>
                    <a:pt x="804931" y="328427"/>
                    <a:pt x="876369" y="348095"/>
                  </a:cubicBezTo>
                  <a:cubicBezTo>
                    <a:pt x="1109731" y="413153"/>
                    <a:pt x="1344046" y="475185"/>
                    <a:pt x="1584076" y="521330"/>
                  </a:cubicBezTo>
                  <a:cubicBezTo>
                    <a:pt x="1787911" y="568989"/>
                    <a:pt x="1995556" y="604543"/>
                    <a:pt x="2204154" y="636315"/>
                  </a:cubicBezTo>
                  <a:cubicBezTo>
                    <a:pt x="2501334" y="681705"/>
                    <a:pt x="2801371" y="712721"/>
                    <a:pt x="3103314" y="733145"/>
                  </a:cubicBezTo>
                  <a:cubicBezTo>
                    <a:pt x="3273811" y="744493"/>
                    <a:pt x="3901508" y="754327"/>
                    <a:pt x="4044383" y="754327"/>
                  </a:cubicBezTo>
                  <a:cubicBezTo>
                    <a:pt x="4476819" y="754327"/>
                    <a:pt x="5147378" y="689269"/>
                    <a:pt x="5875088" y="465350"/>
                  </a:cubicBezTo>
                  <a:cubicBezTo>
                    <a:pt x="6091306" y="398779"/>
                    <a:pt x="6294188" y="312540"/>
                    <a:pt x="6482784" y="203606"/>
                  </a:cubicBezTo>
                  <a:cubicBezTo>
                    <a:pt x="6556126" y="161243"/>
                    <a:pt x="6629706" y="119637"/>
                    <a:pt x="6699834" y="74815"/>
                  </a:cubicBezTo>
                  <a:lnTo>
                    <a:pt x="6785839" y="15755"/>
                  </a:lnTo>
                  <a:lnTo>
                    <a:pt x="6785839" y="44461"/>
                  </a:lnTo>
                  <a:lnTo>
                    <a:pt x="6731061" y="83894"/>
                  </a:lnTo>
                  <a:cubicBezTo>
                    <a:pt x="6660739" y="131009"/>
                    <a:pt x="6586956" y="174746"/>
                    <a:pt x="6513412" y="219277"/>
                  </a:cubicBezTo>
                  <a:cubicBezTo>
                    <a:pt x="6324294" y="333787"/>
                    <a:pt x="6120854" y="424440"/>
                    <a:pt x="5904039" y="494418"/>
                  </a:cubicBezTo>
                  <a:cubicBezTo>
                    <a:pt x="5174321" y="729798"/>
                    <a:pt x="4501912" y="798186"/>
                    <a:pt x="4068283" y="798186"/>
                  </a:cubicBezTo>
                  <a:cubicBezTo>
                    <a:pt x="3925014" y="798186"/>
                    <a:pt x="3295585" y="787849"/>
                    <a:pt x="3124618" y="775920"/>
                  </a:cubicBezTo>
                  <a:cubicBezTo>
                    <a:pt x="2821842" y="754450"/>
                    <a:pt x="2520978" y="721846"/>
                    <a:pt x="2222978" y="674134"/>
                  </a:cubicBezTo>
                  <a:cubicBezTo>
                    <a:pt x="2013804" y="640735"/>
                    <a:pt x="1805586" y="603361"/>
                    <a:pt x="1601188" y="553263"/>
                  </a:cubicBezTo>
                  <a:cubicBezTo>
                    <a:pt x="1360496" y="504756"/>
                    <a:pt x="1125535" y="439549"/>
                    <a:pt x="891529" y="371162"/>
                  </a:cubicBezTo>
                  <a:cubicBezTo>
                    <a:pt x="819894" y="350486"/>
                    <a:pt x="462676" y="193831"/>
                    <a:pt x="360478" y="148504"/>
                  </a:cubicBezTo>
                  <a:close/>
                </a:path>
              </a:pathLst>
            </a:custGeom>
            <a:solidFill>
              <a:schemeClr val="accent2">
                <a:lumMod val="60000"/>
                <a:lumOff val="40000"/>
              </a:schemeClr>
            </a:solidFill>
            <a:ln w="9525" cap="flat">
              <a:noFill/>
              <a:prstDash val="solid"/>
              <a:miter/>
            </a:ln>
          </p:spPr>
          <p:txBody>
            <a:bodyPr rtlCol="0" anchor="ctr"/>
            <a:lstStyle/>
            <a:p>
              <a:endParaRPr lang="en-US"/>
            </a:p>
          </p:txBody>
        </p:sp>
      </p:grpSp>
      <p:grpSp>
        <p:nvGrpSpPr>
          <p:cNvPr id="382" name="Group 381"/>
          <p:cNvGrpSpPr/>
          <p:nvPr/>
        </p:nvGrpSpPr>
        <p:grpSpPr>
          <a:xfrm>
            <a:off x="4170075" y="3065820"/>
            <a:ext cx="3937969" cy="2037936"/>
            <a:chOff x="4170075" y="3065820"/>
            <a:chExt cx="3937969" cy="2037936"/>
          </a:xfrm>
        </p:grpSpPr>
        <p:sp>
          <p:nvSpPr>
            <p:cNvPr id="30" name="Freeform: Shape 29"/>
            <p:cNvSpPr/>
            <p:nvPr/>
          </p:nvSpPr>
          <p:spPr>
            <a:xfrm>
              <a:off x="4172422" y="3065820"/>
              <a:ext cx="3935622" cy="2037936"/>
            </a:xfrm>
            <a:custGeom>
              <a:avLst/>
              <a:gdLst>
                <a:gd name="connsiteX0" fmla="*/ 3541 w 3935622"/>
                <a:gd name="connsiteY0" fmla="*/ 0 h 2037936"/>
                <a:gd name="connsiteX1" fmla="*/ 3932081 w 3935622"/>
                <a:gd name="connsiteY1" fmla="*/ 0 h 2037936"/>
                <a:gd name="connsiteX2" fmla="*/ 3935622 w 3935622"/>
                <a:gd name="connsiteY2" fmla="*/ 70124 h 2037936"/>
                <a:gd name="connsiteX3" fmla="*/ 1967810 w 3935622"/>
                <a:gd name="connsiteY3" fmla="*/ 2037936 h 2037936"/>
                <a:gd name="connsiteX4" fmla="*/ 0 w 3935622"/>
                <a:gd name="connsiteY4" fmla="*/ 70124 h 2037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5622" h="2037936">
                  <a:moveTo>
                    <a:pt x="3541" y="0"/>
                  </a:moveTo>
                  <a:lnTo>
                    <a:pt x="3932081" y="0"/>
                  </a:lnTo>
                  <a:lnTo>
                    <a:pt x="3935622" y="70124"/>
                  </a:lnTo>
                  <a:cubicBezTo>
                    <a:pt x="3935622" y="1156916"/>
                    <a:pt x="3054602" y="2037936"/>
                    <a:pt x="1967810" y="2037936"/>
                  </a:cubicBezTo>
                  <a:cubicBezTo>
                    <a:pt x="881018" y="2037936"/>
                    <a:pt x="0" y="1156916"/>
                    <a:pt x="0" y="70124"/>
                  </a:cubicBezTo>
                  <a:close/>
                </a:path>
              </a:pathLst>
            </a:custGeom>
            <a:solidFill>
              <a:schemeClr val="accent3">
                <a:lumMod val="20000"/>
                <a:lumOff val="80000"/>
              </a:schemeClr>
            </a:solidFill>
            <a:ln w="9525" cap="flat">
              <a:noFill/>
              <a:prstDash val="solid"/>
              <a:miter/>
            </a:ln>
            <a:effectLst/>
          </p:spPr>
          <p:txBody>
            <a:bodyPr wrap="square" rtlCol="0" anchor="ctr">
              <a:noAutofit/>
            </a:bodyPr>
            <a:lstStyle/>
            <a:p>
              <a:endParaRPr lang="en-US" dirty="0"/>
            </a:p>
          </p:txBody>
        </p:sp>
        <p:sp>
          <p:nvSpPr>
            <p:cNvPr id="31" name="Freeform: Shape 30"/>
            <p:cNvSpPr/>
            <p:nvPr/>
          </p:nvSpPr>
          <p:spPr>
            <a:xfrm>
              <a:off x="4170075" y="3065852"/>
              <a:ext cx="3879327" cy="1909892"/>
            </a:xfrm>
            <a:custGeom>
              <a:avLst/>
              <a:gdLst>
                <a:gd name="connsiteX0" fmla="*/ 3667412 w 3879327"/>
                <a:gd name="connsiteY0" fmla="*/ 737466 h 1909892"/>
                <a:gd name="connsiteX1" fmla="*/ 3643554 w 3879327"/>
                <a:gd name="connsiteY1" fmla="*/ 757958 h 1909892"/>
                <a:gd name="connsiteX2" fmla="*/ 3647224 w 3879327"/>
                <a:gd name="connsiteY2" fmla="*/ 824025 h 1909892"/>
                <a:gd name="connsiteX3" fmla="*/ 3698611 w 3879327"/>
                <a:gd name="connsiteY3" fmla="*/ 782428 h 1909892"/>
                <a:gd name="connsiteX4" fmla="*/ 3702281 w 3879327"/>
                <a:gd name="connsiteY4" fmla="*/ 775087 h 1909892"/>
                <a:gd name="connsiteX5" fmla="*/ 3702281 w 3879327"/>
                <a:gd name="connsiteY5" fmla="*/ 748170 h 1909892"/>
                <a:gd name="connsiteX6" fmla="*/ 3667412 w 3879327"/>
                <a:gd name="connsiteY6" fmla="*/ 737466 h 1909892"/>
                <a:gd name="connsiteX7" fmla="*/ 3140708 w 3879327"/>
                <a:gd name="connsiteY7" fmla="*/ 293040 h 1909892"/>
                <a:gd name="connsiteX8" fmla="*/ 3129696 w 3879327"/>
                <a:gd name="connsiteY8" fmla="*/ 306499 h 1909892"/>
                <a:gd name="connsiteX9" fmla="*/ 3159060 w 3879327"/>
                <a:gd name="connsiteY9" fmla="*/ 340756 h 1909892"/>
                <a:gd name="connsiteX10" fmla="*/ 3178635 w 3879327"/>
                <a:gd name="connsiteY10" fmla="*/ 324851 h 1909892"/>
                <a:gd name="connsiteX11" fmla="*/ 3140708 w 3879327"/>
                <a:gd name="connsiteY11" fmla="*/ 293040 h 1909892"/>
                <a:gd name="connsiteX12" fmla="*/ 1020437 w 3879327"/>
                <a:gd name="connsiteY12" fmla="*/ 138884 h 1909892"/>
                <a:gd name="connsiteX13" fmla="*/ 1032672 w 3879327"/>
                <a:gd name="connsiteY13" fmla="*/ 146224 h 1909892"/>
                <a:gd name="connsiteX14" fmla="*/ 1020437 w 3879327"/>
                <a:gd name="connsiteY14" fmla="*/ 159682 h 1909892"/>
                <a:gd name="connsiteX15" fmla="*/ 1006980 w 3879327"/>
                <a:gd name="connsiteY15" fmla="*/ 152341 h 1909892"/>
                <a:gd name="connsiteX16" fmla="*/ 1020437 w 3879327"/>
                <a:gd name="connsiteY16" fmla="*/ 138884 h 1909892"/>
                <a:gd name="connsiteX17" fmla="*/ 726805 w 3879327"/>
                <a:gd name="connsiteY17" fmla="*/ 131543 h 1909892"/>
                <a:gd name="connsiteX18" fmla="*/ 751274 w 3879327"/>
                <a:gd name="connsiteY18" fmla="*/ 146224 h 1909892"/>
                <a:gd name="connsiteX19" fmla="*/ 740264 w 3879327"/>
                <a:gd name="connsiteY19" fmla="*/ 156012 h 1909892"/>
                <a:gd name="connsiteX20" fmla="*/ 715795 w 3879327"/>
                <a:gd name="connsiteY20" fmla="*/ 143777 h 1909892"/>
                <a:gd name="connsiteX21" fmla="*/ 726805 w 3879327"/>
                <a:gd name="connsiteY21" fmla="*/ 131543 h 1909892"/>
                <a:gd name="connsiteX22" fmla="*/ 887079 w 3879327"/>
                <a:gd name="connsiteY22" fmla="*/ 96063 h 1909892"/>
                <a:gd name="connsiteX23" fmla="*/ 970275 w 3879327"/>
                <a:gd name="connsiteY23" fmla="*/ 149895 h 1909892"/>
                <a:gd name="connsiteX24" fmla="*/ 861387 w 3879327"/>
                <a:gd name="connsiteY24" fmla="*/ 149895 h 1909892"/>
                <a:gd name="connsiteX25" fmla="*/ 887079 w 3879327"/>
                <a:gd name="connsiteY25" fmla="*/ 96063 h 1909892"/>
                <a:gd name="connsiteX26" fmla="*/ 3767952 w 3879327"/>
                <a:gd name="connsiteY26" fmla="*/ 0 h 1909892"/>
                <a:gd name="connsiteX27" fmla="*/ 3877637 w 3879327"/>
                <a:gd name="connsiteY27" fmla="*/ 0 h 1909892"/>
                <a:gd name="connsiteX28" fmla="*/ 3878460 w 3879327"/>
                <a:gd name="connsiteY28" fmla="*/ 111967 h 1909892"/>
                <a:gd name="connsiteX29" fmla="*/ 3869895 w 3879327"/>
                <a:gd name="connsiteY29" fmla="*/ 153565 h 1909892"/>
                <a:gd name="connsiteX30" fmla="*/ 3789146 w 3879327"/>
                <a:gd name="connsiteY30" fmla="*/ 47124 h 1909892"/>
                <a:gd name="connsiteX31" fmla="*/ 3768959 w 3879327"/>
                <a:gd name="connsiteY31" fmla="*/ 1244 h 1909892"/>
                <a:gd name="connsiteX32" fmla="*/ 2364134 w 3879327"/>
                <a:gd name="connsiteY32" fmla="*/ 0 h 1909892"/>
                <a:gd name="connsiteX33" fmla="*/ 3723105 w 3879327"/>
                <a:gd name="connsiteY33" fmla="*/ 0 h 1909892"/>
                <a:gd name="connsiteX34" fmla="*/ 3753666 w 3879327"/>
                <a:gd name="connsiteY34" fmla="*/ 49571 h 1909892"/>
                <a:gd name="connsiteX35" fmla="*/ 3765901 w 3879327"/>
                <a:gd name="connsiteY35" fmla="*/ 91169 h 1909892"/>
                <a:gd name="connsiteX36" fmla="*/ 3795264 w 3879327"/>
                <a:gd name="connsiteY36" fmla="*/ 157236 h 1909892"/>
                <a:gd name="connsiteX37" fmla="*/ 3842979 w 3879327"/>
                <a:gd name="connsiteY37" fmla="*/ 267348 h 1909892"/>
                <a:gd name="connsiteX38" fmla="*/ 3858885 w 3879327"/>
                <a:gd name="connsiteY38" fmla="*/ 340756 h 1909892"/>
                <a:gd name="connsiteX39" fmla="*/ 3697387 w 3879327"/>
                <a:gd name="connsiteY39" fmla="*/ 877859 h 1909892"/>
                <a:gd name="connsiteX40" fmla="*/ 3639884 w 3879327"/>
                <a:gd name="connsiteY40" fmla="*/ 990417 h 1909892"/>
                <a:gd name="connsiteX41" fmla="*/ 3614191 w 3879327"/>
                <a:gd name="connsiteY41" fmla="*/ 1016111 h 1909892"/>
                <a:gd name="connsiteX42" fmla="*/ 3597062 w 3879327"/>
                <a:gd name="connsiteY42" fmla="*/ 983076 h 1909892"/>
                <a:gd name="connsiteX43" fmla="*/ 3567699 w 3879327"/>
                <a:gd name="connsiteY43" fmla="*/ 894987 h 1909892"/>
                <a:gd name="connsiteX44" fmla="*/ 3593391 w 3879327"/>
                <a:gd name="connsiteY44" fmla="*/ 974513 h 1909892"/>
                <a:gd name="connsiteX45" fmla="*/ 3614191 w 3879327"/>
                <a:gd name="connsiteY45" fmla="*/ 1024676 h 1909892"/>
                <a:gd name="connsiteX46" fmla="*/ 3468599 w 3879327"/>
                <a:gd name="connsiteY46" fmla="*/ 1253463 h 1909892"/>
                <a:gd name="connsiteX47" fmla="*/ 3266726 w 3879327"/>
                <a:gd name="connsiteY47" fmla="*/ 1473688 h 1909892"/>
                <a:gd name="connsiteX48" fmla="*/ 3171296 w 3879327"/>
                <a:gd name="connsiteY48" fmla="*/ 1556883 h 1909892"/>
                <a:gd name="connsiteX49" fmla="*/ 3154167 w 3879327"/>
                <a:gd name="connsiteY49" fmla="*/ 1515286 h 1909892"/>
                <a:gd name="connsiteX50" fmla="*/ 3105228 w 3879327"/>
                <a:gd name="connsiteY50" fmla="*/ 1358682 h 1909892"/>
                <a:gd name="connsiteX51" fmla="*/ 3123580 w 3879327"/>
                <a:gd name="connsiteY51" fmla="*/ 1155586 h 1909892"/>
                <a:gd name="connsiteX52" fmla="*/ 3135814 w 3879327"/>
                <a:gd name="connsiteY52" fmla="*/ 1061380 h 1909892"/>
                <a:gd name="connsiteX53" fmla="*/ 3111345 w 3879327"/>
                <a:gd name="connsiteY53" fmla="*/ 943925 h 1909892"/>
                <a:gd name="connsiteX54" fmla="*/ 3068524 w 3879327"/>
                <a:gd name="connsiteY54" fmla="*/ 859507 h 1909892"/>
                <a:gd name="connsiteX55" fmla="*/ 3034267 w 3879327"/>
                <a:gd name="connsiteY55" fmla="*/ 689444 h 1909892"/>
                <a:gd name="connsiteX56" fmla="*/ 3039161 w 3879327"/>
                <a:gd name="connsiteY56" fmla="*/ 663752 h 1909892"/>
                <a:gd name="connsiteX57" fmla="*/ 2969423 w 3879327"/>
                <a:gd name="connsiteY57" fmla="*/ 602578 h 1909892"/>
                <a:gd name="connsiteX58" fmla="*/ 2921708 w 3879327"/>
                <a:gd name="connsiteY58" fmla="*/ 585450 h 1909892"/>
                <a:gd name="connsiteX59" fmla="*/ 2816490 w 3879327"/>
                <a:gd name="connsiteY59" fmla="*/ 552416 h 1909892"/>
                <a:gd name="connsiteX60" fmla="*/ 2761433 w 3879327"/>
                <a:gd name="connsiteY60" fmla="*/ 579332 h 1909892"/>
                <a:gd name="connsiteX61" fmla="*/ 2695366 w 3879327"/>
                <a:gd name="connsiteY61" fmla="*/ 585450 h 1909892"/>
                <a:gd name="connsiteX62" fmla="*/ 2610947 w 3879327"/>
                <a:gd name="connsiteY62" fmla="*/ 594014 h 1909892"/>
                <a:gd name="connsiteX63" fmla="*/ 2525304 w 3879327"/>
                <a:gd name="connsiteY63" fmla="*/ 576885 h 1909892"/>
                <a:gd name="connsiteX64" fmla="*/ 2455566 w 3879327"/>
                <a:gd name="connsiteY64" fmla="*/ 516936 h 1909892"/>
                <a:gd name="connsiteX65" fmla="*/ 2426203 w 3879327"/>
                <a:gd name="connsiteY65" fmla="*/ 480232 h 1909892"/>
                <a:gd name="connsiteX66" fmla="*/ 2352795 w 3879327"/>
                <a:gd name="connsiteY66" fmla="*/ 368895 h 1909892"/>
                <a:gd name="connsiteX67" fmla="*/ 2330772 w 3879327"/>
                <a:gd name="connsiteY67" fmla="*/ 258783 h 1909892"/>
                <a:gd name="connsiteX68" fmla="*/ 2339337 w 3879327"/>
                <a:gd name="connsiteY68" fmla="*/ 80157 h 1909892"/>
                <a:gd name="connsiteX69" fmla="*/ 2338113 w 3879327"/>
                <a:gd name="connsiteY69" fmla="*/ 50794 h 1909892"/>
                <a:gd name="connsiteX70" fmla="*/ 578273 w 3879327"/>
                <a:gd name="connsiteY70" fmla="*/ 0 h 1909892"/>
                <a:gd name="connsiteX71" fmla="*/ 701190 w 3879327"/>
                <a:gd name="connsiteY71" fmla="*/ 0 h 1909892"/>
                <a:gd name="connsiteX72" fmla="*/ 712123 w 3879327"/>
                <a:gd name="connsiteY72" fmla="*/ 5526 h 1909892"/>
                <a:gd name="connsiteX73" fmla="*/ 819789 w 3879327"/>
                <a:gd name="connsiteY73" fmla="*/ 80157 h 1909892"/>
                <a:gd name="connsiteX74" fmla="*/ 731699 w 3879327"/>
                <a:gd name="connsiteY74" fmla="*/ 64253 h 1909892"/>
                <a:gd name="connsiteX75" fmla="*/ 666856 w 3879327"/>
                <a:gd name="connsiteY75" fmla="*/ 15314 h 1909892"/>
                <a:gd name="connsiteX76" fmla="*/ 664034 w 3879327"/>
                <a:gd name="connsiteY76" fmla="*/ 14263 h 1909892"/>
                <a:gd name="connsiteX77" fmla="*/ 666856 w 3879327"/>
                <a:gd name="connsiteY77" fmla="*/ 16537 h 1909892"/>
                <a:gd name="connsiteX78" fmla="*/ 568978 w 3879327"/>
                <a:gd name="connsiteY78" fmla="*/ 25102 h 1909892"/>
                <a:gd name="connsiteX79" fmla="*/ 575153 w 3879327"/>
                <a:gd name="connsiteY79" fmla="*/ 3423 h 1909892"/>
                <a:gd name="connsiteX80" fmla="*/ 10781 w 3879327"/>
                <a:gd name="connsiteY80" fmla="*/ 0 h 1909892"/>
                <a:gd name="connsiteX81" fmla="*/ 229452 w 3879327"/>
                <a:gd name="connsiteY81" fmla="*/ 0 h 1909892"/>
                <a:gd name="connsiteX82" fmla="*/ 227783 w 3879327"/>
                <a:gd name="connsiteY82" fmla="*/ 23572 h 1909892"/>
                <a:gd name="connsiteX83" fmla="*/ 242312 w 3879327"/>
                <a:gd name="connsiteY83" fmla="*/ 88722 h 1909892"/>
                <a:gd name="connsiteX84" fmla="*/ 303485 w 3879327"/>
                <a:gd name="connsiteY84" fmla="*/ 125426 h 1909892"/>
                <a:gd name="connsiteX85" fmla="*/ 401363 w 3879327"/>
                <a:gd name="connsiteY85" fmla="*/ 50794 h 1909892"/>
                <a:gd name="connsiteX86" fmla="*/ 487005 w 3879327"/>
                <a:gd name="connsiteY86" fmla="*/ 25102 h 1909892"/>
                <a:gd name="connsiteX87" fmla="*/ 489452 w 3879327"/>
                <a:gd name="connsiteY87" fmla="*/ 52018 h 1909892"/>
                <a:gd name="connsiteX88" fmla="*/ 427055 w 3879327"/>
                <a:gd name="connsiteY88" fmla="*/ 191493 h 1909892"/>
                <a:gd name="connsiteX89" fmla="*/ 445407 w 3879327"/>
                <a:gd name="connsiteY89" fmla="*/ 217185 h 1909892"/>
                <a:gd name="connsiteX90" fmla="*/ 516369 w 3879327"/>
                <a:gd name="connsiteY90" fmla="*/ 218410 h 1909892"/>
                <a:gd name="connsiteX91" fmla="*/ 554295 w 3879327"/>
                <a:gd name="connsiteY91" fmla="*/ 272242 h 1909892"/>
                <a:gd name="connsiteX92" fmla="*/ 537167 w 3879327"/>
                <a:gd name="connsiteY92" fmla="*/ 344426 h 1909892"/>
                <a:gd name="connsiteX93" fmla="*/ 567754 w 3879327"/>
                <a:gd name="connsiteY93" fmla="*/ 433740 h 1909892"/>
                <a:gd name="connsiteX94" fmla="*/ 631375 w 3879327"/>
                <a:gd name="connsiteY94" fmla="*/ 432516 h 1909892"/>
                <a:gd name="connsiteX95" fmla="*/ 679089 w 3879327"/>
                <a:gd name="connsiteY95" fmla="*/ 441081 h 1909892"/>
                <a:gd name="connsiteX96" fmla="*/ 731699 w 3879327"/>
                <a:gd name="connsiteY96" fmla="*/ 433740 h 1909892"/>
                <a:gd name="connsiteX97" fmla="*/ 839364 w 3879327"/>
                <a:gd name="connsiteY97" fmla="*/ 357885 h 1909892"/>
                <a:gd name="connsiteX98" fmla="*/ 852822 w 3879327"/>
                <a:gd name="connsiteY98" fmla="*/ 370120 h 1909892"/>
                <a:gd name="connsiteX99" fmla="*/ 883409 w 3879327"/>
                <a:gd name="connsiteY99" fmla="*/ 376236 h 1909892"/>
                <a:gd name="connsiteX100" fmla="*/ 942135 w 3879327"/>
                <a:gd name="connsiteY100" fmla="*/ 381130 h 1909892"/>
                <a:gd name="connsiteX101" fmla="*/ 1058364 w 3879327"/>
                <a:gd name="connsiteY101" fmla="*/ 401930 h 1909892"/>
                <a:gd name="connsiteX102" fmla="*/ 1101186 w 3879327"/>
                <a:gd name="connsiteY102" fmla="*/ 412940 h 1909892"/>
                <a:gd name="connsiteX103" fmla="*/ 1158689 w 3879327"/>
                <a:gd name="connsiteY103" fmla="*/ 466773 h 1909892"/>
                <a:gd name="connsiteX104" fmla="*/ 1334868 w 3879327"/>
                <a:gd name="connsiteY104" fmla="*/ 569544 h 1909892"/>
                <a:gd name="connsiteX105" fmla="*/ 1424182 w 3879327"/>
                <a:gd name="connsiteY105" fmla="*/ 721254 h 1909892"/>
                <a:gd name="connsiteX106" fmla="*/ 1410723 w 3879327"/>
                <a:gd name="connsiteY106" fmla="*/ 746948 h 1909892"/>
                <a:gd name="connsiteX107" fmla="*/ 1408276 w 3879327"/>
                <a:gd name="connsiteY107" fmla="*/ 802003 h 1909892"/>
                <a:gd name="connsiteX108" fmla="*/ 1433970 w 3879327"/>
                <a:gd name="connsiteY108" fmla="*/ 805674 h 1909892"/>
                <a:gd name="connsiteX109" fmla="*/ 1522059 w 3879327"/>
                <a:gd name="connsiteY109" fmla="*/ 773864 h 1909892"/>
                <a:gd name="connsiteX110" fmla="*/ 1634618 w 3879327"/>
                <a:gd name="connsiteY110" fmla="*/ 832590 h 1909892"/>
                <a:gd name="connsiteX111" fmla="*/ 1771647 w 3879327"/>
                <a:gd name="connsiteY111" fmla="*/ 894987 h 1909892"/>
                <a:gd name="connsiteX112" fmla="*/ 1831596 w 3879327"/>
                <a:gd name="connsiteY112" fmla="*/ 930468 h 1909892"/>
                <a:gd name="connsiteX113" fmla="*/ 1826702 w 3879327"/>
                <a:gd name="connsiteY113" fmla="*/ 1036909 h 1909892"/>
                <a:gd name="connsiteX114" fmla="*/ 1749624 w 3879327"/>
                <a:gd name="connsiteY114" fmla="*/ 1153139 h 1909892"/>
                <a:gd name="connsiteX115" fmla="*/ 1734943 w 3879327"/>
                <a:gd name="connsiteY115" fmla="*/ 1217982 h 1909892"/>
                <a:gd name="connsiteX116" fmla="*/ 1694568 w 3879327"/>
                <a:gd name="connsiteY116" fmla="*/ 1445547 h 1909892"/>
                <a:gd name="connsiteX117" fmla="*/ 1651747 w 3879327"/>
                <a:gd name="connsiteY117" fmla="*/ 1478581 h 1909892"/>
                <a:gd name="connsiteX118" fmla="*/ 1555092 w 3879327"/>
                <a:gd name="connsiteY118" fmla="*/ 1523849 h 1909892"/>
                <a:gd name="connsiteX119" fmla="*/ 1522059 w 3879327"/>
                <a:gd name="connsiteY119" fmla="*/ 1586247 h 1909892"/>
                <a:gd name="connsiteX120" fmla="*/ 1485355 w 3879327"/>
                <a:gd name="connsiteY120" fmla="*/ 1742851 h 1909892"/>
                <a:gd name="connsiteX121" fmla="*/ 1431523 w 3879327"/>
                <a:gd name="connsiteY121" fmla="*/ 1843175 h 1909892"/>
                <a:gd name="connsiteX122" fmla="*/ 1397266 w 3879327"/>
                <a:gd name="connsiteY122" fmla="*/ 1867644 h 1909892"/>
                <a:gd name="connsiteX123" fmla="*/ 1353221 w 3879327"/>
                <a:gd name="connsiteY123" fmla="*/ 1859079 h 1909892"/>
                <a:gd name="connsiteX124" fmla="*/ 1334868 w 3879327"/>
                <a:gd name="connsiteY124" fmla="*/ 1867644 h 1909892"/>
                <a:gd name="connsiteX125" fmla="*/ 1353221 w 3879327"/>
                <a:gd name="connsiteY125" fmla="*/ 1901901 h 1909892"/>
                <a:gd name="connsiteX126" fmla="*/ 1326304 w 3879327"/>
                <a:gd name="connsiteY126" fmla="*/ 1906795 h 1909892"/>
                <a:gd name="connsiteX127" fmla="*/ 995968 w 3879327"/>
                <a:gd name="connsiteY127" fmla="*/ 1766096 h 1909892"/>
                <a:gd name="connsiteX128" fmla="*/ 956817 w 3879327"/>
                <a:gd name="connsiteY128" fmla="*/ 1708593 h 1909892"/>
                <a:gd name="connsiteX129" fmla="*/ 937242 w 3879327"/>
                <a:gd name="connsiteY129" fmla="*/ 1657208 h 1909892"/>
                <a:gd name="connsiteX130" fmla="*/ 916442 w 3879327"/>
                <a:gd name="connsiteY130" fmla="*/ 1399055 h 1909892"/>
                <a:gd name="connsiteX131" fmla="*/ 850375 w 3879327"/>
                <a:gd name="connsiteY131" fmla="*/ 1306072 h 1909892"/>
                <a:gd name="connsiteX132" fmla="*/ 682760 w 3879327"/>
                <a:gd name="connsiteY132" fmla="*/ 1107870 h 1909892"/>
                <a:gd name="connsiteX133" fmla="*/ 598340 w 3879327"/>
                <a:gd name="connsiteY133" fmla="*/ 958607 h 1909892"/>
                <a:gd name="connsiteX134" fmla="*/ 591000 w 3879327"/>
                <a:gd name="connsiteY134" fmla="*/ 864401 h 1909892"/>
                <a:gd name="connsiteX135" fmla="*/ 595893 w 3879327"/>
                <a:gd name="connsiteY135" fmla="*/ 831366 h 1909892"/>
                <a:gd name="connsiteX136" fmla="*/ 624034 w 3879327"/>
                <a:gd name="connsiteY136" fmla="*/ 701679 h 1909892"/>
                <a:gd name="connsiteX137" fmla="*/ 681536 w 3879327"/>
                <a:gd name="connsiteY137" fmla="*/ 554863 h 1909892"/>
                <a:gd name="connsiteX138" fmla="*/ 663185 w 3879327"/>
                <a:gd name="connsiteY138" fmla="*/ 486348 h 1909892"/>
                <a:gd name="connsiteX139" fmla="*/ 631375 w 3879327"/>
                <a:gd name="connsiteY139" fmla="*/ 485126 h 1909892"/>
                <a:gd name="connsiteX140" fmla="*/ 579989 w 3879327"/>
                <a:gd name="connsiteY140" fmla="*/ 494913 h 1909892"/>
                <a:gd name="connsiteX141" fmla="*/ 513922 w 3879327"/>
                <a:gd name="connsiteY141" fmla="*/ 452091 h 1909892"/>
                <a:gd name="connsiteX142" fmla="*/ 445407 w 3879327"/>
                <a:gd name="connsiteY142" fmla="*/ 343203 h 1909892"/>
                <a:gd name="connsiteX143" fmla="*/ 403810 w 3879327"/>
                <a:gd name="connsiteY143" fmla="*/ 308946 h 1909892"/>
                <a:gd name="connsiteX144" fmla="*/ 291250 w 3879327"/>
                <a:gd name="connsiteY144" fmla="*/ 235538 h 1909892"/>
                <a:gd name="connsiteX145" fmla="*/ 254546 w 3879327"/>
                <a:gd name="connsiteY145" fmla="*/ 217185 h 1909892"/>
                <a:gd name="connsiteX146" fmla="*/ 139540 w 3879327"/>
                <a:gd name="connsiteY146" fmla="*/ 189046 h 1909892"/>
                <a:gd name="connsiteX147" fmla="*/ 25757 w 3879327"/>
                <a:gd name="connsiteY147" fmla="*/ 105851 h 1909892"/>
                <a:gd name="connsiteX148" fmla="*/ 6182 w 3879327"/>
                <a:gd name="connsiteY148" fmla="*/ 31218 h 190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3879327" h="1909892">
                  <a:moveTo>
                    <a:pt x="3667412" y="737466"/>
                  </a:moveTo>
                  <a:cubicBezTo>
                    <a:pt x="3656707" y="737466"/>
                    <a:pt x="3647837" y="742665"/>
                    <a:pt x="3643554" y="757958"/>
                  </a:cubicBezTo>
                  <a:cubicBezTo>
                    <a:pt x="3638660" y="777534"/>
                    <a:pt x="3614191" y="808121"/>
                    <a:pt x="3647224" y="824025"/>
                  </a:cubicBezTo>
                  <a:cubicBezTo>
                    <a:pt x="3686376" y="842378"/>
                    <a:pt x="3685152" y="800780"/>
                    <a:pt x="3698611" y="782428"/>
                  </a:cubicBezTo>
                  <a:cubicBezTo>
                    <a:pt x="3699834" y="781205"/>
                    <a:pt x="3701058" y="777534"/>
                    <a:pt x="3702281" y="775087"/>
                  </a:cubicBezTo>
                  <a:cubicBezTo>
                    <a:pt x="3708397" y="765299"/>
                    <a:pt x="3709621" y="756735"/>
                    <a:pt x="3702281" y="748170"/>
                  </a:cubicBezTo>
                  <a:cubicBezTo>
                    <a:pt x="3690659" y="742665"/>
                    <a:pt x="3678118" y="737466"/>
                    <a:pt x="3667412" y="737466"/>
                  </a:cubicBezTo>
                  <a:close/>
                  <a:moveTo>
                    <a:pt x="3140708" y="293040"/>
                  </a:moveTo>
                  <a:cubicBezTo>
                    <a:pt x="3132143" y="289371"/>
                    <a:pt x="3127249" y="299158"/>
                    <a:pt x="3129696" y="306499"/>
                  </a:cubicBezTo>
                  <a:cubicBezTo>
                    <a:pt x="3134590" y="321181"/>
                    <a:pt x="3139484" y="338309"/>
                    <a:pt x="3159060" y="340756"/>
                  </a:cubicBezTo>
                  <a:cubicBezTo>
                    <a:pt x="3168847" y="341979"/>
                    <a:pt x="3176188" y="335862"/>
                    <a:pt x="3178635" y="324851"/>
                  </a:cubicBezTo>
                  <a:cubicBezTo>
                    <a:pt x="3166400" y="315063"/>
                    <a:pt x="3154166" y="301605"/>
                    <a:pt x="3140708" y="293040"/>
                  </a:cubicBezTo>
                  <a:close/>
                  <a:moveTo>
                    <a:pt x="1020437" y="138884"/>
                  </a:moveTo>
                  <a:cubicBezTo>
                    <a:pt x="1024108" y="141330"/>
                    <a:pt x="1031449" y="142553"/>
                    <a:pt x="1032672" y="146224"/>
                  </a:cubicBezTo>
                  <a:cubicBezTo>
                    <a:pt x="1036343" y="156012"/>
                    <a:pt x="1026555" y="157235"/>
                    <a:pt x="1020437" y="159682"/>
                  </a:cubicBezTo>
                  <a:cubicBezTo>
                    <a:pt x="1014321" y="162129"/>
                    <a:pt x="1008203" y="158459"/>
                    <a:pt x="1006980" y="152341"/>
                  </a:cubicBezTo>
                  <a:cubicBezTo>
                    <a:pt x="1002086" y="142553"/>
                    <a:pt x="1010650" y="141330"/>
                    <a:pt x="1020437" y="138884"/>
                  </a:cubicBezTo>
                  <a:close/>
                  <a:moveTo>
                    <a:pt x="726805" y="131543"/>
                  </a:moveTo>
                  <a:cubicBezTo>
                    <a:pt x="736593" y="133990"/>
                    <a:pt x="745158" y="137659"/>
                    <a:pt x="751274" y="146224"/>
                  </a:cubicBezTo>
                  <a:cubicBezTo>
                    <a:pt x="751274" y="153564"/>
                    <a:pt x="746381" y="156012"/>
                    <a:pt x="740264" y="156012"/>
                  </a:cubicBezTo>
                  <a:cubicBezTo>
                    <a:pt x="729252" y="157235"/>
                    <a:pt x="719464" y="154788"/>
                    <a:pt x="715795" y="143777"/>
                  </a:cubicBezTo>
                  <a:cubicBezTo>
                    <a:pt x="712123" y="135212"/>
                    <a:pt x="719464" y="130319"/>
                    <a:pt x="726805" y="131543"/>
                  </a:cubicBezTo>
                  <a:close/>
                  <a:moveTo>
                    <a:pt x="887079" y="96063"/>
                  </a:moveTo>
                  <a:cubicBezTo>
                    <a:pt x="926230" y="89945"/>
                    <a:pt x="948252" y="109520"/>
                    <a:pt x="970275" y="149895"/>
                  </a:cubicBezTo>
                  <a:cubicBezTo>
                    <a:pt x="928677" y="130320"/>
                    <a:pt x="896867" y="174365"/>
                    <a:pt x="861387" y="149895"/>
                  </a:cubicBezTo>
                  <a:cubicBezTo>
                    <a:pt x="857716" y="125426"/>
                    <a:pt x="846705" y="97286"/>
                    <a:pt x="887079" y="96063"/>
                  </a:cubicBezTo>
                  <a:close/>
                  <a:moveTo>
                    <a:pt x="3767952" y="0"/>
                  </a:moveTo>
                  <a:lnTo>
                    <a:pt x="3877637" y="0"/>
                  </a:lnTo>
                  <a:lnTo>
                    <a:pt x="3878460" y="111967"/>
                  </a:lnTo>
                  <a:cubicBezTo>
                    <a:pt x="3878460" y="125426"/>
                    <a:pt x="3883354" y="141330"/>
                    <a:pt x="3869895" y="153565"/>
                  </a:cubicBezTo>
                  <a:cubicBezTo>
                    <a:pt x="3833191" y="125426"/>
                    <a:pt x="3796487" y="97286"/>
                    <a:pt x="3789146" y="47124"/>
                  </a:cubicBezTo>
                  <a:cubicBezTo>
                    <a:pt x="3786699" y="28772"/>
                    <a:pt x="3778747" y="14396"/>
                    <a:pt x="3768959" y="1244"/>
                  </a:cubicBezTo>
                  <a:close/>
                  <a:moveTo>
                    <a:pt x="2364134" y="0"/>
                  </a:moveTo>
                  <a:lnTo>
                    <a:pt x="3723105" y="0"/>
                  </a:lnTo>
                  <a:lnTo>
                    <a:pt x="3753666" y="49571"/>
                  </a:lnTo>
                  <a:cubicBezTo>
                    <a:pt x="3763454" y="60582"/>
                    <a:pt x="3764677" y="76487"/>
                    <a:pt x="3765901" y="91169"/>
                  </a:cubicBezTo>
                  <a:cubicBezTo>
                    <a:pt x="3768348" y="116861"/>
                    <a:pt x="3779360" y="137661"/>
                    <a:pt x="3795264" y="157236"/>
                  </a:cubicBezTo>
                  <a:cubicBezTo>
                    <a:pt x="3822181" y="189046"/>
                    <a:pt x="3834415" y="226973"/>
                    <a:pt x="3842979" y="267348"/>
                  </a:cubicBezTo>
                  <a:cubicBezTo>
                    <a:pt x="3873566" y="286924"/>
                    <a:pt x="3862554" y="316287"/>
                    <a:pt x="3858885" y="340756"/>
                  </a:cubicBezTo>
                  <a:cubicBezTo>
                    <a:pt x="3828299" y="526723"/>
                    <a:pt x="3780583" y="707797"/>
                    <a:pt x="3697387" y="877859"/>
                  </a:cubicBezTo>
                  <a:cubicBezTo>
                    <a:pt x="3679034" y="915786"/>
                    <a:pt x="3661905" y="954937"/>
                    <a:pt x="3639884" y="990417"/>
                  </a:cubicBezTo>
                  <a:cubicBezTo>
                    <a:pt x="3633766" y="1001429"/>
                    <a:pt x="3631319" y="1016111"/>
                    <a:pt x="3614191" y="1016111"/>
                  </a:cubicBezTo>
                  <a:cubicBezTo>
                    <a:pt x="3601956" y="1008770"/>
                    <a:pt x="3601956" y="994088"/>
                    <a:pt x="3597062" y="983076"/>
                  </a:cubicBezTo>
                  <a:cubicBezTo>
                    <a:pt x="3578711" y="959831"/>
                    <a:pt x="3581157" y="929244"/>
                    <a:pt x="3567699" y="894987"/>
                  </a:cubicBezTo>
                  <a:cubicBezTo>
                    <a:pt x="3579934" y="925574"/>
                    <a:pt x="3575040" y="953713"/>
                    <a:pt x="3593391" y="974513"/>
                  </a:cubicBezTo>
                  <a:cubicBezTo>
                    <a:pt x="3601956" y="990417"/>
                    <a:pt x="3600732" y="1009993"/>
                    <a:pt x="3614191" y="1024676"/>
                  </a:cubicBezTo>
                  <a:cubicBezTo>
                    <a:pt x="3579934" y="1110318"/>
                    <a:pt x="3522430" y="1180055"/>
                    <a:pt x="3468599" y="1253463"/>
                  </a:cubicBezTo>
                  <a:cubicBezTo>
                    <a:pt x="3408648" y="1334212"/>
                    <a:pt x="3337687" y="1403951"/>
                    <a:pt x="3266726" y="1473688"/>
                  </a:cubicBezTo>
                  <a:cubicBezTo>
                    <a:pt x="3236140" y="1504274"/>
                    <a:pt x="3204329" y="1529967"/>
                    <a:pt x="3171296" y="1556883"/>
                  </a:cubicBezTo>
                  <a:cubicBezTo>
                    <a:pt x="3156614" y="1544649"/>
                    <a:pt x="3171296" y="1523849"/>
                    <a:pt x="3154167" y="1515286"/>
                  </a:cubicBezTo>
                  <a:cubicBezTo>
                    <a:pt x="3161508" y="1455335"/>
                    <a:pt x="3132145" y="1406396"/>
                    <a:pt x="3105228" y="1358682"/>
                  </a:cubicBezTo>
                  <a:cubicBezTo>
                    <a:pt x="3062406" y="1284049"/>
                    <a:pt x="3090547" y="1219206"/>
                    <a:pt x="3123580" y="1155586"/>
                  </a:cubicBezTo>
                  <a:cubicBezTo>
                    <a:pt x="3140708" y="1122553"/>
                    <a:pt x="3148049" y="1098084"/>
                    <a:pt x="3135814" y="1061380"/>
                  </a:cubicBezTo>
                  <a:cubicBezTo>
                    <a:pt x="3123580" y="1023451"/>
                    <a:pt x="3127251" y="983076"/>
                    <a:pt x="3111345" y="943925"/>
                  </a:cubicBezTo>
                  <a:cubicBezTo>
                    <a:pt x="3099110" y="914563"/>
                    <a:pt x="3094216" y="880305"/>
                    <a:pt x="3068524" y="859507"/>
                  </a:cubicBezTo>
                  <a:cubicBezTo>
                    <a:pt x="3011021" y="811791"/>
                    <a:pt x="3018361" y="751842"/>
                    <a:pt x="3034267" y="689444"/>
                  </a:cubicBezTo>
                  <a:cubicBezTo>
                    <a:pt x="3036714" y="680880"/>
                    <a:pt x="3039161" y="672315"/>
                    <a:pt x="3039161" y="663752"/>
                  </a:cubicBezTo>
                  <a:cubicBezTo>
                    <a:pt x="3042831" y="614813"/>
                    <a:pt x="3017139" y="591567"/>
                    <a:pt x="2969423" y="602578"/>
                  </a:cubicBezTo>
                  <a:cubicBezTo>
                    <a:pt x="2948624" y="607472"/>
                    <a:pt x="2933943" y="607472"/>
                    <a:pt x="2921708" y="585450"/>
                  </a:cubicBezTo>
                  <a:cubicBezTo>
                    <a:pt x="2897239" y="542628"/>
                    <a:pt x="2860535" y="531617"/>
                    <a:pt x="2816490" y="552416"/>
                  </a:cubicBezTo>
                  <a:cubicBezTo>
                    <a:pt x="2798137" y="560981"/>
                    <a:pt x="2778562" y="569544"/>
                    <a:pt x="2761433" y="579332"/>
                  </a:cubicBezTo>
                  <a:cubicBezTo>
                    <a:pt x="2739411" y="591567"/>
                    <a:pt x="2718612" y="595238"/>
                    <a:pt x="2695366" y="585450"/>
                  </a:cubicBezTo>
                  <a:cubicBezTo>
                    <a:pt x="2666003" y="573215"/>
                    <a:pt x="2635417" y="578109"/>
                    <a:pt x="2610947" y="594014"/>
                  </a:cubicBezTo>
                  <a:cubicBezTo>
                    <a:pt x="2574243" y="618483"/>
                    <a:pt x="2547327" y="598907"/>
                    <a:pt x="2525304" y="576885"/>
                  </a:cubicBezTo>
                  <a:cubicBezTo>
                    <a:pt x="2503282" y="554863"/>
                    <a:pt x="2480035" y="535287"/>
                    <a:pt x="2455566" y="516936"/>
                  </a:cubicBezTo>
                  <a:cubicBezTo>
                    <a:pt x="2442109" y="507148"/>
                    <a:pt x="2429874" y="496136"/>
                    <a:pt x="2426203" y="480232"/>
                  </a:cubicBezTo>
                  <a:cubicBezTo>
                    <a:pt x="2416415" y="432516"/>
                    <a:pt x="2382158" y="403153"/>
                    <a:pt x="2352795" y="368895"/>
                  </a:cubicBezTo>
                  <a:cubicBezTo>
                    <a:pt x="2336890" y="350544"/>
                    <a:pt x="2322209" y="280806"/>
                    <a:pt x="2330772" y="258783"/>
                  </a:cubicBezTo>
                  <a:cubicBezTo>
                    <a:pt x="2354019" y="201281"/>
                    <a:pt x="2361360" y="141330"/>
                    <a:pt x="2339337" y="80157"/>
                  </a:cubicBezTo>
                  <a:cubicBezTo>
                    <a:pt x="2335666" y="70369"/>
                    <a:pt x="2331996" y="60582"/>
                    <a:pt x="2338113" y="50794"/>
                  </a:cubicBezTo>
                  <a:close/>
                  <a:moveTo>
                    <a:pt x="578273" y="0"/>
                  </a:moveTo>
                  <a:lnTo>
                    <a:pt x="701190" y="0"/>
                  </a:lnTo>
                  <a:lnTo>
                    <a:pt x="712123" y="5526"/>
                  </a:lnTo>
                  <a:cubicBezTo>
                    <a:pt x="747605" y="31218"/>
                    <a:pt x="784309" y="52018"/>
                    <a:pt x="819789" y="80157"/>
                  </a:cubicBezTo>
                  <a:cubicBezTo>
                    <a:pt x="786756" y="89945"/>
                    <a:pt x="752499" y="109520"/>
                    <a:pt x="731699" y="64253"/>
                  </a:cubicBezTo>
                  <a:cubicBezTo>
                    <a:pt x="718241" y="36112"/>
                    <a:pt x="685207" y="36112"/>
                    <a:pt x="666856" y="15314"/>
                  </a:cubicBezTo>
                  <a:lnTo>
                    <a:pt x="664034" y="14263"/>
                  </a:lnTo>
                  <a:lnTo>
                    <a:pt x="666856" y="16537"/>
                  </a:lnTo>
                  <a:cubicBezTo>
                    <a:pt x="635046" y="14090"/>
                    <a:pt x="600789" y="-12826"/>
                    <a:pt x="568978" y="25102"/>
                  </a:cubicBezTo>
                  <a:cubicBezTo>
                    <a:pt x="569896" y="16231"/>
                    <a:pt x="572037" y="9120"/>
                    <a:pt x="575153" y="3423"/>
                  </a:cubicBezTo>
                  <a:close/>
                  <a:moveTo>
                    <a:pt x="10781" y="0"/>
                  </a:moveTo>
                  <a:lnTo>
                    <a:pt x="229452" y="0"/>
                  </a:lnTo>
                  <a:lnTo>
                    <a:pt x="227783" y="23572"/>
                  </a:lnTo>
                  <a:cubicBezTo>
                    <a:pt x="229159" y="45594"/>
                    <a:pt x="233748" y="67311"/>
                    <a:pt x="242312" y="88722"/>
                  </a:cubicBezTo>
                  <a:cubicBezTo>
                    <a:pt x="252100" y="114414"/>
                    <a:pt x="271675" y="126649"/>
                    <a:pt x="303485" y="125426"/>
                  </a:cubicBezTo>
                  <a:cubicBezTo>
                    <a:pt x="354871" y="122979"/>
                    <a:pt x="387904" y="103404"/>
                    <a:pt x="401363" y="50794"/>
                  </a:cubicBezTo>
                  <a:cubicBezTo>
                    <a:pt x="406256" y="32442"/>
                    <a:pt x="471100" y="15314"/>
                    <a:pt x="487005" y="25102"/>
                  </a:cubicBezTo>
                  <a:cubicBezTo>
                    <a:pt x="499240" y="32442"/>
                    <a:pt x="494346" y="41006"/>
                    <a:pt x="489452" y="52018"/>
                  </a:cubicBezTo>
                  <a:cubicBezTo>
                    <a:pt x="468653" y="98510"/>
                    <a:pt x="450301" y="146224"/>
                    <a:pt x="427055" y="191493"/>
                  </a:cubicBezTo>
                  <a:cubicBezTo>
                    <a:pt x="412373" y="219632"/>
                    <a:pt x="427055" y="217185"/>
                    <a:pt x="445407" y="217185"/>
                  </a:cubicBezTo>
                  <a:cubicBezTo>
                    <a:pt x="468653" y="217185"/>
                    <a:pt x="493122" y="214738"/>
                    <a:pt x="516369" y="218410"/>
                  </a:cubicBezTo>
                  <a:cubicBezTo>
                    <a:pt x="545732" y="223303"/>
                    <a:pt x="566530" y="235538"/>
                    <a:pt x="554295" y="272242"/>
                  </a:cubicBezTo>
                  <a:cubicBezTo>
                    <a:pt x="546955" y="295487"/>
                    <a:pt x="545732" y="321181"/>
                    <a:pt x="537167" y="344426"/>
                  </a:cubicBezTo>
                  <a:cubicBezTo>
                    <a:pt x="522485" y="383577"/>
                    <a:pt x="545732" y="408046"/>
                    <a:pt x="567754" y="433740"/>
                  </a:cubicBezTo>
                  <a:cubicBezTo>
                    <a:pt x="588553" y="458209"/>
                    <a:pt x="610575" y="442304"/>
                    <a:pt x="631375" y="432516"/>
                  </a:cubicBezTo>
                  <a:cubicBezTo>
                    <a:pt x="648503" y="425175"/>
                    <a:pt x="668079" y="425175"/>
                    <a:pt x="679089" y="441081"/>
                  </a:cubicBezTo>
                  <a:cubicBezTo>
                    <a:pt x="702336" y="472891"/>
                    <a:pt x="724358" y="454538"/>
                    <a:pt x="731699" y="433740"/>
                  </a:cubicBezTo>
                  <a:cubicBezTo>
                    <a:pt x="750050" y="379907"/>
                    <a:pt x="798989" y="376236"/>
                    <a:pt x="839364" y="357885"/>
                  </a:cubicBezTo>
                  <a:cubicBezTo>
                    <a:pt x="851599" y="357885"/>
                    <a:pt x="855269" y="360332"/>
                    <a:pt x="852822" y="370120"/>
                  </a:cubicBezTo>
                  <a:cubicBezTo>
                    <a:pt x="858940" y="395812"/>
                    <a:pt x="874844" y="388471"/>
                    <a:pt x="883409" y="376236"/>
                  </a:cubicBezTo>
                  <a:cubicBezTo>
                    <a:pt x="906654" y="346873"/>
                    <a:pt x="926230" y="367673"/>
                    <a:pt x="942135" y="381130"/>
                  </a:cubicBezTo>
                  <a:cubicBezTo>
                    <a:pt x="977615" y="410493"/>
                    <a:pt x="1016766" y="415387"/>
                    <a:pt x="1058364" y="401930"/>
                  </a:cubicBezTo>
                  <a:cubicBezTo>
                    <a:pt x="1075493" y="395812"/>
                    <a:pt x="1087728" y="390918"/>
                    <a:pt x="1101186" y="412940"/>
                  </a:cubicBezTo>
                  <a:cubicBezTo>
                    <a:pt x="1114644" y="434963"/>
                    <a:pt x="1141560" y="447197"/>
                    <a:pt x="1158689" y="466773"/>
                  </a:cubicBezTo>
                  <a:cubicBezTo>
                    <a:pt x="1206405" y="521830"/>
                    <a:pt x="1261460" y="553640"/>
                    <a:pt x="1334868" y="569544"/>
                  </a:cubicBezTo>
                  <a:cubicBezTo>
                    <a:pt x="1394819" y="581779"/>
                    <a:pt x="1433970" y="668646"/>
                    <a:pt x="1424182" y="721254"/>
                  </a:cubicBezTo>
                  <a:cubicBezTo>
                    <a:pt x="1420511" y="731042"/>
                    <a:pt x="1416841" y="739607"/>
                    <a:pt x="1410723" y="746948"/>
                  </a:cubicBezTo>
                  <a:cubicBezTo>
                    <a:pt x="1392372" y="765299"/>
                    <a:pt x="1418064" y="784875"/>
                    <a:pt x="1408276" y="802003"/>
                  </a:cubicBezTo>
                  <a:cubicBezTo>
                    <a:pt x="1415617" y="811791"/>
                    <a:pt x="1425405" y="805674"/>
                    <a:pt x="1433970" y="805674"/>
                  </a:cubicBezTo>
                  <a:cubicBezTo>
                    <a:pt x="1463333" y="795886"/>
                    <a:pt x="1481684" y="754288"/>
                    <a:pt x="1522059" y="773864"/>
                  </a:cubicBezTo>
                  <a:cubicBezTo>
                    <a:pt x="1563657" y="786099"/>
                    <a:pt x="1588127" y="835037"/>
                    <a:pt x="1634618" y="832590"/>
                  </a:cubicBezTo>
                  <a:cubicBezTo>
                    <a:pt x="1692121" y="830143"/>
                    <a:pt x="1737390" y="849719"/>
                    <a:pt x="1771647" y="894987"/>
                  </a:cubicBezTo>
                  <a:cubicBezTo>
                    <a:pt x="1786328" y="914562"/>
                    <a:pt x="1823032" y="894987"/>
                    <a:pt x="1831596" y="930468"/>
                  </a:cubicBezTo>
                  <a:cubicBezTo>
                    <a:pt x="1840161" y="967172"/>
                    <a:pt x="1845055" y="1002652"/>
                    <a:pt x="1826702" y="1036909"/>
                  </a:cubicBezTo>
                  <a:cubicBezTo>
                    <a:pt x="1804680" y="1078507"/>
                    <a:pt x="1772870" y="1112764"/>
                    <a:pt x="1749624" y="1153139"/>
                  </a:cubicBezTo>
                  <a:cubicBezTo>
                    <a:pt x="1736166" y="1176384"/>
                    <a:pt x="1732496" y="1195960"/>
                    <a:pt x="1734943" y="1217982"/>
                  </a:cubicBezTo>
                  <a:cubicBezTo>
                    <a:pt x="1744731" y="1298731"/>
                    <a:pt x="1726378" y="1373363"/>
                    <a:pt x="1694568" y="1445547"/>
                  </a:cubicBezTo>
                  <a:cubicBezTo>
                    <a:pt x="1687227" y="1460229"/>
                    <a:pt x="1676216" y="1482251"/>
                    <a:pt x="1651747" y="1478581"/>
                  </a:cubicBezTo>
                  <a:cubicBezTo>
                    <a:pt x="1610149" y="1473688"/>
                    <a:pt x="1584456" y="1505498"/>
                    <a:pt x="1555092" y="1523849"/>
                  </a:cubicBezTo>
                  <a:cubicBezTo>
                    <a:pt x="1535517" y="1536084"/>
                    <a:pt x="1514719" y="1560553"/>
                    <a:pt x="1522059" y="1586247"/>
                  </a:cubicBezTo>
                  <a:cubicBezTo>
                    <a:pt x="1537964" y="1646196"/>
                    <a:pt x="1503707" y="1692688"/>
                    <a:pt x="1485355" y="1742851"/>
                  </a:cubicBezTo>
                  <a:cubicBezTo>
                    <a:pt x="1473121" y="1778330"/>
                    <a:pt x="1449874" y="1810141"/>
                    <a:pt x="1431523" y="1843175"/>
                  </a:cubicBezTo>
                  <a:cubicBezTo>
                    <a:pt x="1424182" y="1856632"/>
                    <a:pt x="1414394" y="1867644"/>
                    <a:pt x="1397266" y="1867644"/>
                  </a:cubicBezTo>
                  <a:cubicBezTo>
                    <a:pt x="1383807" y="1856632"/>
                    <a:pt x="1366678" y="1868867"/>
                    <a:pt x="1353221" y="1859079"/>
                  </a:cubicBezTo>
                  <a:cubicBezTo>
                    <a:pt x="1343433" y="1855410"/>
                    <a:pt x="1331198" y="1844398"/>
                    <a:pt x="1334868" y="1867644"/>
                  </a:cubicBezTo>
                  <a:cubicBezTo>
                    <a:pt x="1340986" y="1879879"/>
                    <a:pt x="1354444" y="1887220"/>
                    <a:pt x="1353221" y="1901901"/>
                  </a:cubicBezTo>
                  <a:cubicBezTo>
                    <a:pt x="1345880" y="1912912"/>
                    <a:pt x="1336092" y="1910465"/>
                    <a:pt x="1326304" y="1906795"/>
                  </a:cubicBezTo>
                  <a:cubicBezTo>
                    <a:pt x="1212521" y="1867644"/>
                    <a:pt x="1101186" y="1823599"/>
                    <a:pt x="995968" y="1766096"/>
                  </a:cubicBezTo>
                  <a:cubicBezTo>
                    <a:pt x="969052" y="1751414"/>
                    <a:pt x="969052" y="1728169"/>
                    <a:pt x="956817" y="1708593"/>
                  </a:cubicBezTo>
                  <a:cubicBezTo>
                    <a:pt x="927454" y="1701253"/>
                    <a:pt x="938464" y="1675559"/>
                    <a:pt x="937242" y="1657208"/>
                  </a:cubicBezTo>
                  <a:cubicBezTo>
                    <a:pt x="936018" y="1570341"/>
                    <a:pt x="931124" y="1484698"/>
                    <a:pt x="916442" y="1399055"/>
                  </a:cubicBezTo>
                  <a:cubicBezTo>
                    <a:pt x="909101" y="1357458"/>
                    <a:pt x="889526" y="1320753"/>
                    <a:pt x="850375" y="1306072"/>
                  </a:cubicBezTo>
                  <a:cubicBezTo>
                    <a:pt x="756168" y="1270592"/>
                    <a:pt x="719464" y="1188619"/>
                    <a:pt x="682760" y="1107870"/>
                  </a:cubicBezTo>
                  <a:cubicBezTo>
                    <a:pt x="658291" y="1055262"/>
                    <a:pt x="635044" y="1003876"/>
                    <a:pt x="598340" y="958607"/>
                  </a:cubicBezTo>
                  <a:cubicBezTo>
                    <a:pt x="576318" y="931691"/>
                    <a:pt x="567754" y="897434"/>
                    <a:pt x="591000" y="864401"/>
                  </a:cubicBezTo>
                  <a:cubicBezTo>
                    <a:pt x="598340" y="854613"/>
                    <a:pt x="603234" y="844825"/>
                    <a:pt x="595893" y="831366"/>
                  </a:cubicBezTo>
                  <a:cubicBezTo>
                    <a:pt x="571424" y="781205"/>
                    <a:pt x="595893" y="740830"/>
                    <a:pt x="624034" y="701679"/>
                  </a:cubicBezTo>
                  <a:cubicBezTo>
                    <a:pt x="655844" y="657634"/>
                    <a:pt x="691324" y="616036"/>
                    <a:pt x="681536" y="554863"/>
                  </a:cubicBezTo>
                  <a:cubicBezTo>
                    <a:pt x="677866" y="531617"/>
                    <a:pt x="672973" y="508371"/>
                    <a:pt x="663185" y="486348"/>
                  </a:cubicBezTo>
                  <a:cubicBezTo>
                    <a:pt x="654620" y="465550"/>
                    <a:pt x="641162" y="460656"/>
                    <a:pt x="631375" y="485126"/>
                  </a:cubicBezTo>
                  <a:cubicBezTo>
                    <a:pt x="617916" y="515712"/>
                    <a:pt x="600787" y="513265"/>
                    <a:pt x="579989" y="494913"/>
                  </a:cubicBezTo>
                  <a:cubicBezTo>
                    <a:pt x="559189" y="477785"/>
                    <a:pt x="535944" y="466773"/>
                    <a:pt x="513922" y="452091"/>
                  </a:cubicBezTo>
                  <a:cubicBezTo>
                    <a:pt x="472324" y="425175"/>
                    <a:pt x="467430" y="379907"/>
                    <a:pt x="445407" y="343203"/>
                  </a:cubicBezTo>
                  <a:cubicBezTo>
                    <a:pt x="434396" y="326075"/>
                    <a:pt x="423385" y="315063"/>
                    <a:pt x="403810" y="308946"/>
                  </a:cubicBezTo>
                  <a:cubicBezTo>
                    <a:pt x="360988" y="295487"/>
                    <a:pt x="318167" y="277136"/>
                    <a:pt x="291250" y="235538"/>
                  </a:cubicBezTo>
                  <a:cubicBezTo>
                    <a:pt x="282686" y="223303"/>
                    <a:pt x="270451" y="211069"/>
                    <a:pt x="254546" y="217185"/>
                  </a:cubicBezTo>
                  <a:cubicBezTo>
                    <a:pt x="209277" y="233091"/>
                    <a:pt x="173798" y="211069"/>
                    <a:pt x="139540" y="189046"/>
                  </a:cubicBezTo>
                  <a:cubicBezTo>
                    <a:pt x="99165" y="164577"/>
                    <a:pt x="60014" y="138884"/>
                    <a:pt x="25757" y="105851"/>
                  </a:cubicBezTo>
                  <a:cubicBezTo>
                    <a:pt x="4959" y="85051"/>
                    <a:pt x="-8500" y="61806"/>
                    <a:pt x="6182" y="31218"/>
                  </a:cubicBezTo>
                  <a:close/>
                </a:path>
              </a:pathLst>
            </a:custGeom>
            <a:solidFill>
              <a:schemeClr val="accent3">
                <a:lumMod val="40000"/>
                <a:lumOff val="60000"/>
              </a:schemeClr>
            </a:solidFill>
            <a:ln w="9525" cap="flat">
              <a:noFill/>
              <a:prstDash val="solid"/>
              <a:miter/>
            </a:ln>
          </p:spPr>
          <p:txBody>
            <a:bodyPr wrap="square" rtlCol="0" anchor="ctr">
              <a:noAutofit/>
            </a:bodyPr>
            <a:lstStyle/>
            <a:p>
              <a:endParaRPr lang="en-US" dirty="0"/>
            </a:p>
          </p:txBody>
        </p:sp>
      </p:grpSp>
      <p:grpSp>
        <p:nvGrpSpPr>
          <p:cNvPr id="384" name="Group 383"/>
          <p:cNvGrpSpPr/>
          <p:nvPr/>
        </p:nvGrpSpPr>
        <p:grpSpPr>
          <a:xfrm rot="18347570" flipH="1">
            <a:off x="3342938" y="2273198"/>
            <a:ext cx="1528586" cy="2331598"/>
            <a:chOff x="8121550" y="3125447"/>
            <a:chExt cx="1101023" cy="1679422"/>
          </a:xfrm>
        </p:grpSpPr>
        <p:sp>
          <p:nvSpPr>
            <p:cNvPr id="372" name="Freeform: Shape 371"/>
            <p:cNvSpPr/>
            <p:nvPr/>
          </p:nvSpPr>
          <p:spPr>
            <a:xfrm>
              <a:off x="8121550" y="3125447"/>
              <a:ext cx="1101023" cy="1678680"/>
            </a:xfrm>
            <a:custGeom>
              <a:avLst/>
              <a:gdLst>
                <a:gd name="connsiteX0" fmla="*/ 0 w 1268858"/>
                <a:gd name="connsiteY0" fmla="*/ 1006972 h 1676542"/>
                <a:gd name="connsiteX1" fmla="*/ 10536 w 1268858"/>
                <a:gd name="connsiteY1" fmla="*/ 997353 h 1676542"/>
                <a:gd name="connsiteX2" fmla="*/ 1076469 w 1268858"/>
                <a:gd name="connsiteY2" fmla="*/ 1216311 h 1676542"/>
                <a:gd name="connsiteX3" fmla="*/ 1099372 w 1268858"/>
                <a:gd name="connsiteY3" fmla="*/ 1230053 h 1676542"/>
                <a:gd name="connsiteX4" fmla="*/ 1169457 w 1268858"/>
                <a:gd name="connsiteY4" fmla="*/ 1252957 h 1676542"/>
                <a:gd name="connsiteX5" fmla="*/ 1116779 w 1268858"/>
                <a:gd name="connsiteY5" fmla="*/ 1124697 h 1676542"/>
                <a:gd name="connsiteX6" fmla="*/ 953706 w 1268858"/>
                <a:gd name="connsiteY6" fmla="*/ 945591 h 1676542"/>
                <a:gd name="connsiteX7" fmla="*/ 944544 w 1268858"/>
                <a:gd name="connsiteY7" fmla="*/ 913984 h 1676542"/>
                <a:gd name="connsiteX8" fmla="*/ 940880 w 1268858"/>
                <a:gd name="connsiteY8" fmla="*/ 901158 h 1676542"/>
                <a:gd name="connsiteX9" fmla="*/ 875833 w 1268858"/>
                <a:gd name="connsiteY9" fmla="*/ 859473 h 1676542"/>
                <a:gd name="connsiteX10" fmla="*/ 820865 w 1268858"/>
                <a:gd name="connsiteY10" fmla="*/ 848937 h 1676542"/>
                <a:gd name="connsiteX11" fmla="*/ 182771 w 1268858"/>
                <a:gd name="connsiteY11" fmla="*/ 195727 h 1676542"/>
                <a:gd name="connsiteX12" fmla="*/ 171777 w 1268858"/>
                <a:gd name="connsiteY12" fmla="*/ 11582 h 1676542"/>
                <a:gd name="connsiteX13" fmla="*/ 180938 w 1268858"/>
                <a:gd name="connsiteY13" fmla="*/ 1505 h 1676542"/>
                <a:gd name="connsiteX14" fmla="*/ 229952 w 1268858"/>
                <a:gd name="connsiteY14" fmla="*/ 62886 h 1676542"/>
                <a:gd name="connsiteX15" fmla="*/ 425549 w 1268858"/>
                <a:gd name="connsiteY15" fmla="*/ 299251 h 1676542"/>
                <a:gd name="connsiteX16" fmla="*/ 636720 w 1268858"/>
                <a:gd name="connsiteY16" fmla="*/ 553481 h 1676542"/>
                <a:gd name="connsiteX17" fmla="*/ 842852 w 1268858"/>
                <a:gd name="connsiteY17" fmla="*/ 802214 h 1676542"/>
                <a:gd name="connsiteX18" fmla="*/ 877666 w 1268858"/>
                <a:gd name="connsiteY18" fmla="*/ 842983 h 1676542"/>
                <a:gd name="connsiteX19" fmla="*/ 886369 w 1268858"/>
                <a:gd name="connsiteY19" fmla="*/ 815498 h 1676542"/>
                <a:gd name="connsiteX20" fmla="*/ 917976 w 1268858"/>
                <a:gd name="connsiteY20" fmla="*/ 871383 h 1676542"/>
                <a:gd name="connsiteX21" fmla="*/ 1003177 w 1268858"/>
                <a:gd name="connsiteY21" fmla="*/ 916732 h 1676542"/>
                <a:gd name="connsiteX22" fmla="*/ 987145 w 1268858"/>
                <a:gd name="connsiteY22" fmla="*/ 850312 h 1676542"/>
                <a:gd name="connsiteX23" fmla="*/ 986687 w 1268858"/>
                <a:gd name="connsiteY23" fmla="*/ 828324 h 1676542"/>
                <a:gd name="connsiteX24" fmla="*/ 974777 w 1268858"/>
                <a:gd name="connsiteY24" fmla="*/ 782059 h 1676542"/>
                <a:gd name="connsiteX25" fmla="*/ 1097998 w 1268858"/>
                <a:gd name="connsiteY25" fmla="*/ 157707 h 1676542"/>
                <a:gd name="connsiteX26" fmla="*/ 1107618 w 1268858"/>
                <a:gd name="connsiteY26" fmla="*/ 151752 h 1676542"/>
                <a:gd name="connsiteX27" fmla="*/ 1109450 w 1268858"/>
                <a:gd name="connsiteY27" fmla="*/ 173282 h 1676542"/>
                <a:gd name="connsiteX28" fmla="*/ 1040281 w 1268858"/>
                <a:gd name="connsiteY28" fmla="*/ 574094 h 1676542"/>
                <a:gd name="connsiteX29" fmla="*/ 1003635 w 1268858"/>
                <a:gd name="connsiteY29" fmla="*/ 788472 h 1676542"/>
                <a:gd name="connsiteX30" fmla="*/ 1003177 w 1268858"/>
                <a:gd name="connsiteY30" fmla="*/ 806337 h 1676542"/>
                <a:gd name="connsiteX31" fmla="*/ 1010965 w 1268858"/>
                <a:gd name="connsiteY31" fmla="*/ 888790 h 1676542"/>
                <a:gd name="connsiteX32" fmla="*/ 1048068 w 1268858"/>
                <a:gd name="connsiteY32" fmla="*/ 948339 h 1676542"/>
                <a:gd name="connsiteX33" fmla="*/ 1067766 w 1268858"/>
                <a:gd name="connsiteY33" fmla="*/ 944216 h 1676542"/>
                <a:gd name="connsiteX34" fmla="*/ 1076011 w 1268858"/>
                <a:gd name="connsiteY34" fmla="*/ 930016 h 1676542"/>
                <a:gd name="connsiteX35" fmla="*/ 1087463 w 1268858"/>
                <a:gd name="connsiteY35" fmla="*/ 919939 h 1676542"/>
                <a:gd name="connsiteX36" fmla="*/ 1094334 w 1268858"/>
                <a:gd name="connsiteY36" fmla="*/ 933223 h 1676542"/>
                <a:gd name="connsiteX37" fmla="*/ 1100289 w 1268858"/>
                <a:gd name="connsiteY37" fmla="*/ 975823 h 1676542"/>
                <a:gd name="connsiteX38" fmla="*/ 1117237 w 1268858"/>
                <a:gd name="connsiteY38" fmla="*/ 1023921 h 1676542"/>
                <a:gd name="connsiteX39" fmla="*/ 1233587 w 1268858"/>
                <a:gd name="connsiteY39" fmla="*/ 1274944 h 1676542"/>
                <a:gd name="connsiteX40" fmla="*/ 1270691 w 1268858"/>
                <a:gd name="connsiteY40" fmla="*/ 1503522 h 1676542"/>
                <a:gd name="connsiteX41" fmla="*/ 1267027 w 1268858"/>
                <a:gd name="connsiteY41" fmla="*/ 1656518 h 1676542"/>
                <a:gd name="connsiteX42" fmla="*/ 1262446 w 1268858"/>
                <a:gd name="connsiteY42" fmla="*/ 1673467 h 1676542"/>
                <a:gd name="connsiteX43" fmla="*/ 1258323 w 1268858"/>
                <a:gd name="connsiteY43" fmla="*/ 1676673 h 1676542"/>
                <a:gd name="connsiteX44" fmla="*/ 1214349 w 1268858"/>
                <a:gd name="connsiteY44" fmla="*/ 1676215 h 1676542"/>
                <a:gd name="connsiteX45" fmla="*/ 1212516 w 1268858"/>
                <a:gd name="connsiteY45" fmla="*/ 1674383 h 1676542"/>
                <a:gd name="connsiteX46" fmla="*/ 1218471 w 1268858"/>
                <a:gd name="connsiteY46" fmla="*/ 1514058 h 1676542"/>
                <a:gd name="connsiteX47" fmla="*/ 1208852 w 1268858"/>
                <a:gd name="connsiteY47" fmla="*/ 1410533 h 1676542"/>
                <a:gd name="connsiteX48" fmla="*/ 1198316 w 1268858"/>
                <a:gd name="connsiteY48" fmla="*/ 1388088 h 1676542"/>
                <a:gd name="connsiteX49" fmla="*/ 1176787 w 1268858"/>
                <a:gd name="connsiteY49" fmla="*/ 1353733 h 1676542"/>
                <a:gd name="connsiteX50" fmla="*/ 1198316 w 1268858"/>
                <a:gd name="connsiteY50" fmla="*/ 1358313 h 1676542"/>
                <a:gd name="connsiteX51" fmla="*/ 1176328 w 1268858"/>
                <a:gd name="connsiteY51" fmla="*/ 1272654 h 1676542"/>
                <a:gd name="connsiteX52" fmla="*/ 1164419 w 1268858"/>
                <a:gd name="connsiteY52" fmla="*/ 1264409 h 1676542"/>
                <a:gd name="connsiteX53" fmla="*/ 1083798 w 1268858"/>
                <a:gd name="connsiteY53" fmla="*/ 1239673 h 1676542"/>
                <a:gd name="connsiteX54" fmla="*/ 862549 w 1268858"/>
                <a:gd name="connsiteY54" fmla="*/ 1192033 h 1676542"/>
                <a:gd name="connsiteX55" fmla="*/ 125970 w 1268858"/>
                <a:gd name="connsiteY55" fmla="*/ 1036747 h 1676542"/>
                <a:gd name="connsiteX56" fmla="*/ 16491 w 1268858"/>
                <a:gd name="connsiteY56" fmla="*/ 1013843 h 1676542"/>
                <a:gd name="connsiteX57" fmla="*/ 0 w 1268858"/>
                <a:gd name="connsiteY57" fmla="*/ 1006972 h 1676542"/>
                <a:gd name="connsiteX0-1" fmla="*/ 87263 w 1342448"/>
                <a:gd name="connsiteY0-2" fmla="*/ 1013843 h 1678680"/>
                <a:gd name="connsiteX1-3" fmla="*/ 81308 w 1342448"/>
                <a:gd name="connsiteY1-4" fmla="*/ 997353 h 1678680"/>
                <a:gd name="connsiteX2-5" fmla="*/ 1147241 w 1342448"/>
                <a:gd name="connsiteY2-6" fmla="*/ 1216311 h 1678680"/>
                <a:gd name="connsiteX3-7" fmla="*/ 1170144 w 1342448"/>
                <a:gd name="connsiteY3-8" fmla="*/ 1230053 h 1678680"/>
                <a:gd name="connsiteX4-9" fmla="*/ 1240229 w 1342448"/>
                <a:gd name="connsiteY4-10" fmla="*/ 1252957 h 1678680"/>
                <a:gd name="connsiteX5-11" fmla="*/ 1187551 w 1342448"/>
                <a:gd name="connsiteY5-12" fmla="*/ 1124697 h 1678680"/>
                <a:gd name="connsiteX6-13" fmla="*/ 1024478 w 1342448"/>
                <a:gd name="connsiteY6-14" fmla="*/ 945591 h 1678680"/>
                <a:gd name="connsiteX7-15" fmla="*/ 1015316 w 1342448"/>
                <a:gd name="connsiteY7-16" fmla="*/ 913984 h 1678680"/>
                <a:gd name="connsiteX8-17" fmla="*/ 1011652 w 1342448"/>
                <a:gd name="connsiteY8-18" fmla="*/ 901158 h 1678680"/>
                <a:gd name="connsiteX9-19" fmla="*/ 946605 w 1342448"/>
                <a:gd name="connsiteY9-20" fmla="*/ 859473 h 1678680"/>
                <a:gd name="connsiteX10-21" fmla="*/ 891637 w 1342448"/>
                <a:gd name="connsiteY10-22" fmla="*/ 848937 h 1678680"/>
                <a:gd name="connsiteX11-23" fmla="*/ 253543 w 1342448"/>
                <a:gd name="connsiteY11-24" fmla="*/ 195727 h 1678680"/>
                <a:gd name="connsiteX12-25" fmla="*/ 242549 w 1342448"/>
                <a:gd name="connsiteY12-26" fmla="*/ 11582 h 1678680"/>
                <a:gd name="connsiteX13-27" fmla="*/ 251710 w 1342448"/>
                <a:gd name="connsiteY13-28" fmla="*/ 1505 h 1678680"/>
                <a:gd name="connsiteX14-29" fmla="*/ 300724 w 1342448"/>
                <a:gd name="connsiteY14-30" fmla="*/ 62886 h 1678680"/>
                <a:gd name="connsiteX15-31" fmla="*/ 496321 w 1342448"/>
                <a:gd name="connsiteY15-32" fmla="*/ 299251 h 1678680"/>
                <a:gd name="connsiteX16-33" fmla="*/ 707492 w 1342448"/>
                <a:gd name="connsiteY16-34" fmla="*/ 553481 h 1678680"/>
                <a:gd name="connsiteX17-35" fmla="*/ 913624 w 1342448"/>
                <a:gd name="connsiteY17-36" fmla="*/ 802214 h 1678680"/>
                <a:gd name="connsiteX18-37" fmla="*/ 948438 w 1342448"/>
                <a:gd name="connsiteY18-38" fmla="*/ 842983 h 1678680"/>
                <a:gd name="connsiteX19-39" fmla="*/ 957141 w 1342448"/>
                <a:gd name="connsiteY19-40" fmla="*/ 815498 h 1678680"/>
                <a:gd name="connsiteX20-41" fmla="*/ 988748 w 1342448"/>
                <a:gd name="connsiteY20-42" fmla="*/ 871383 h 1678680"/>
                <a:gd name="connsiteX21-43" fmla="*/ 1073949 w 1342448"/>
                <a:gd name="connsiteY21-44" fmla="*/ 916732 h 1678680"/>
                <a:gd name="connsiteX22-45" fmla="*/ 1057917 w 1342448"/>
                <a:gd name="connsiteY22-46" fmla="*/ 850312 h 1678680"/>
                <a:gd name="connsiteX23-47" fmla="*/ 1057459 w 1342448"/>
                <a:gd name="connsiteY23-48" fmla="*/ 828324 h 1678680"/>
                <a:gd name="connsiteX24-49" fmla="*/ 1045549 w 1342448"/>
                <a:gd name="connsiteY24-50" fmla="*/ 782059 h 1678680"/>
                <a:gd name="connsiteX25-51" fmla="*/ 1168770 w 1342448"/>
                <a:gd name="connsiteY25-52" fmla="*/ 157707 h 1678680"/>
                <a:gd name="connsiteX26-53" fmla="*/ 1178390 w 1342448"/>
                <a:gd name="connsiteY26-54" fmla="*/ 151752 h 1678680"/>
                <a:gd name="connsiteX27-55" fmla="*/ 1180222 w 1342448"/>
                <a:gd name="connsiteY27-56" fmla="*/ 173282 h 1678680"/>
                <a:gd name="connsiteX28-57" fmla="*/ 1111053 w 1342448"/>
                <a:gd name="connsiteY28-58" fmla="*/ 574094 h 1678680"/>
                <a:gd name="connsiteX29-59" fmla="*/ 1074407 w 1342448"/>
                <a:gd name="connsiteY29-60" fmla="*/ 788472 h 1678680"/>
                <a:gd name="connsiteX30-61" fmla="*/ 1073949 w 1342448"/>
                <a:gd name="connsiteY30-62" fmla="*/ 806337 h 1678680"/>
                <a:gd name="connsiteX31-63" fmla="*/ 1081737 w 1342448"/>
                <a:gd name="connsiteY31-64" fmla="*/ 888790 h 1678680"/>
                <a:gd name="connsiteX32-65" fmla="*/ 1118840 w 1342448"/>
                <a:gd name="connsiteY32-66" fmla="*/ 948339 h 1678680"/>
                <a:gd name="connsiteX33-67" fmla="*/ 1138538 w 1342448"/>
                <a:gd name="connsiteY33-68" fmla="*/ 944216 h 1678680"/>
                <a:gd name="connsiteX34-69" fmla="*/ 1146783 w 1342448"/>
                <a:gd name="connsiteY34-70" fmla="*/ 930016 h 1678680"/>
                <a:gd name="connsiteX35-71" fmla="*/ 1158235 w 1342448"/>
                <a:gd name="connsiteY35-72" fmla="*/ 919939 h 1678680"/>
                <a:gd name="connsiteX36-73" fmla="*/ 1165106 w 1342448"/>
                <a:gd name="connsiteY36-74" fmla="*/ 933223 h 1678680"/>
                <a:gd name="connsiteX37-75" fmla="*/ 1171061 w 1342448"/>
                <a:gd name="connsiteY37-76" fmla="*/ 975823 h 1678680"/>
                <a:gd name="connsiteX38-77" fmla="*/ 1188009 w 1342448"/>
                <a:gd name="connsiteY38-78" fmla="*/ 1023921 h 1678680"/>
                <a:gd name="connsiteX39-79" fmla="*/ 1304359 w 1342448"/>
                <a:gd name="connsiteY39-80" fmla="*/ 1274944 h 1678680"/>
                <a:gd name="connsiteX40-81" fmla="*/ 1341463 w 1342448"/>
                <a:gd name="connsiteY40-82" fmla="*/ 1503522 h 1678680"/>
                <a:gd name="connsiteX41-83" fmla="*/ 1337799 w 1342448"/>
                <a:gd name="connsiteY41-84" fmla="*/ 1656518 h 1678680"/>
                <a:gd name="connsiteX42-85" fmla="*/ 1333218 w 1342448"/>
                <a:gd name="connsiteY42-86" fmla="*/ 1673467 h 1678680"/>
                <a:gd name="connsiteX43-87" fmla="*/ 1329095 w 1342448"/>
                <a:gd name="connsiteY43-88" fmla="*/ 1676673 h 1678680"/>
                <a:gd name="connsiteX44-89" fmla="*/ 1285121 w 1342448"/>
                <a:gd name="connsiteY44-90" fmla="*/ 1676215 h 1678680"/>
                <a:gd name="connsiteX45-91" fmla="*/ 1283288 w 1342448"/>
                <a:gd name="connsiteY45-92" fmla="*/ 1674383 h 1678680"/>
                <a:gd name="connsiteX46-93" fmla="*/ 1289243 w 1342448"/>
                <a:gd name="connsiteY46-94" fmla="*/ 1514058 h 1678680"/>
                <a:gd name="connsiteX47-95" fmla="*/ 1279624 w 1342448"/>
                <a:gd name="connsiteY47-96" fmla="*/ 1410533 h 1678680"/>
                <a:gd name="connsiteX48-97" fmla="*/ 1269088 w 1342448"/>
                <a:gd name="connsiteY48-98" fmla="*/ 1388088 h 1678680"/>
                <a:gd name="connsiteX49-99" fmla="*/ 1247559 w 1342448"/>
                <a:gd name="connsiteY49-100" fmla="*/ 1353733 h 1678680"/>
                <a:gd name="connsiteX50-101" fmla="*/ 1269088 w 1342448"/>
                <a:gd name="connsiteY50-102" fmla="*/ 1358313 h 1678680"/>
                <a:gd name="connsiteX51-103" fmla="*/ 1247100 w 1342448"/>
                <a:gd name="connsiteY51-104" fmla="*/ 1272654 h 1678680"/>
                <a:gd name="connsiteX52-105" fmla="*/ 1235191 w 1342448"/>
                <a:gd name="connsiteY52-106" fmla="*/ 1264409 h 1678680"/>
                <a:gd name="connsiteX53-107" fmla="*/ 1154570 w 1342448"/>
                <a:gd name="connsiteY53-108" fmla="*/ 1239673 h 1678680"/>
                <a:gd name="connsiteX54-109" fmla="*/ 933321 w 1342448"/>
                <a:gd name="connsiteY54-110" fmla="*/ 1192033 h 1678680"/>
                <a:gd name="connsiteX55-111" fmla="*/ 196742 w 1342448"/>
                <a:gd name="connsiteY55-112" fmla="*/ 1036747 h 1678680"/>
                <a:gd name="connsiteX56-113" fmla="*/ 87263 w 1342448"/>
                <a:gd name="connsiteY56-114" fmla="*/ 1013843 h 1678680"/>
                <a:gd name="connsiteX0-115" fmla="*/ 115434 w 1261140"/>
                <a:gd name="connsiteY0-116" fmla="*/ 1036747 h 1678680"/>
                <a:gd name="connsiteX1-117" fmla="*/ 0 w 1261140"/>
                <a:gd name="connsiteY1-118" fmla="*/ 997353 h 1678680"/>
                <a:gd name="connsiteX2-119" fmla="*/ 1065933 w 1261140"/>
                <a:gd name="connsiteY2-120" fmla="*/ 1216311 h 1678680"/>
                <a:gd name="connsiteX3-121" fmla="*/ 1088836 w 1261140"/>
                <a:gd name="connsiteY3-122" fmla="*/ 1230053 h 1678680"/>
                <a:gd name="connsiteX4-123" fmla="*/ 1158921 w 1261140"/>
                <a:gd name="connsiteY4-124" fmla="*/ 1252957 h 1678680"/>
                <a:gd name="connsiteX5-125" fmla="*/ 1106243 w 1261140"/>
                <a:gd name="connsiteY5-126" fmla="*/ 1124697 h 1678680"/>
                <a:gd name="connsiteX6-127" fmla="*/ 943170 w 1261140"/>
                <a:gd name="connsiteY6-128" fmla="*/ 945591 h 1678680"/>
                <a:gd name="connsiteX7-129" fmla="*/ 934008 w 1261140"/>
                <a:gd name="connsiteY7-130" fmla="*/ 913984 h 1678680"/>
                <a:gd name="connsiteX8-131" fmla="*/ 930344 w 1261140"/>
                <a:gd name="connsiteY8-132" fmla="*/ 901158 h 1678680"/>
                <a:gd name="connsiteX9-133" fmla="*/ 865297 w 1261140"/>
                <a:gd name="connsiteY9-134" fmla="*/ 859473 h 1678680"/>
                <a:gd name="connsiteX10-135" fmla="*/ 810329 w 1261140"/>
                <a:gd name="connsiteY10-136" fmla="*/ 848937 h 1678680"/>
                <a:gd name="connsiteX11-137" fmla="*/ 172235 w 1261140"/>
                <a:gd name="connsiteY11-138" fmla="*/ 195727 h 1678680"/>
                <a:gd name="connsiteX12-139" fmla="*/ 161241 w 1261140"/>
                <a:gd name="connsiteY12-140" fmla="*/ 11582 h 1678680"/>
                <a:gd name="connsiteX13-141" fmla="*/ 170402 w 1261140"/>
                <a:gd name="connsiteY13-142" fmla="*/ 1505 h 1678680"/>
                <a:gd name="connsiteX14-143" fmla="*/ 219416 w 1261140"/>
                <a:gd name="connsiteY14-144" fmla="*/ 62886 h 1678680"/>
                <a:gd name="connsiteX15-145" fmla="*/ 415013 w 1261140"/>
                <a:gd name="connsiteY15-146" fmla="*/ 299251 h 1678680"/>
                <a:gd name="connsiteX16-147" fmla="*/ 626184 w 1261140"/>
                <a:gd name="connsiteY16-148" fmla="*/ 553481 h 1678680"/>
                <a:gd name="connsiteX17-149" fmla="*/ 832316 w 1261140"/>
                <a:gd name="connsiteY17-150" fmla="*/ 802214 h 1678680"/>
                <a:gd name="connsiteX18-151" fmla="*/ 867130 w 1261140"/>
                <a:gd name="connsiteY18-152" fmla="*/ 842983 h 1678680"/>
                <a:gd name="connsiteX19-153" fmla="*/ 875833 w 1261140"/>
                <a:gd name="connsiteY19-154" fmla="*/ 815498 h 1678680"/>
                <a:gd name="connsiteX20-155" fmla="*/ 907440 w 1261140"/>
                <a:gd name="connsiteY20-156" fmla="*/ 871383 h 1678680"/>
                <a:gd name="connsiteX21-157" fmla="*/ 992641 w 1261140"/>
                <a:gd name="connsiteY21-158" fmla="*/ 916732 h 1678680"/>
                <a:gd name="connsiteX22-159" fmla="*/ 976609 w 1261140"/>
                <a:gd name="connsiteY22-160" fmla="*/ 850312 h 1678680"/>
                <a:gd name="connsiteX23-161" fmla="*/ 976151 w 1261140"/>
                <a:gd name="connsiteY23-162" fmla="*/ 828324 h 1678680"/>
                <a:gd name="connsiteX24-163" fmla="*/ 964241 w 1261140"/>
                <a:gd name="connsiteY24-164" fmla="*/ 782059 h 1678680"/>
                <a:gd name="connsiteX25-165" fmla="*/ 1087462 w 1261140"/>
                <a:gd name="connsiteY25-166" fmla="*/ 157707 h 1678680"/>
                <a:gd name="connsiteX26-167" fmla="*/ 1097082 w 1261140"/>
                <a:gd name="connsiteY26-168" fmla="*/ 151752 h 1678680"/>
                <a:gd name="connsiteX27-169" fmla="*/ 1098914 w 1261140"/>
                <a:gd name="connsiteY27-170" fmla="*/ 173282 h 1678680"/>
                <a:gd name="connsiteX28-171" fmla="*/ 1029745 w 1261140"/>
                <a:gd name="connsiteY28-172" fmla="*/ 574094 h 1678680"/>
                <a:gd name="connsiteX29-173" fmla="*/ 993099 w 1261140"/>
                <a:gd name="connsiteY29-174" fmla="*/ 788472 h 1678680"/>
                <a:gd name="connsiteX30-175" fmla="*/ 992641 w 1261140"/>
                <a:gd name="connsiteY30-176" fmla="*/ 806337 h 1678680"/>
                <a:gd name="connsiteX31-177" fmla="*/ 1000429 w 1261140"/>
                <a:gd name="connsiteY31-178" fmla="*/ 888790 h 1678680"/>
                <a:gd name="connsiteX32-179" fmla="*/ 1037532 w 1261140"/>
                <a:gd name="connsiteY32-180" fmla="*/ 948339 h 1678680"/>
                <a:gd name="connsiteX33-181" fmla="*/ 1057230 w 1261140"/>
                <a:gd name="connsiteY33-182" fmla="*/ 944216 h 1678680"/>
                <a:gd name="connsiteX34-183" fmla="*/ 1065475 w 1261140"/>
                <a:gd name="connsiteY34-184" fmla="*/ 930016 h 1678680"/>
                <a:gd name="connsiteX35-185" fmla="*/ 1076927 w 1261140"/>
                <a:gd name="connsiteY35-186" fmla="*/ 919939 h 1678680"/>
                <a:gd name="connsiteX36-187" fmla="*/ 1083798 w 1261140"/>
                <a:gd name="connsiteY36-188" fmla="*/ 933223 h 1678680"/>
                <a:gd name="connsiteX37-189" fmla="*/ 1089753 w 1261140"/>
                <a:gd name="connsiteY37-190" fmla="*/ 975823 h 1678680"/>
                <a:gd name="connsiteX38-191" fmla="*/ 1106701 w 1261140"/>
                <a:gd name="connsiteY38-192" fmla="*/ 1023921 h 1678680"/>
                <a:gd name="connsiteX39-193" fmla="*/ 1223051 w 1261140"/>
                <a:gd name="connsiteY39-194" fmla="*/ 1274944 h 1678680"/>
                <a:gd name="connsiteX40-195" fmla="*/ 1260155 w 1261140"/>
                <a:gd name="connsiteY40-196" fmla="*/ 1503522 h 1678680"/>
                <a:gd name="connsiteX41-197" fmla="*/ 1256491 w 1261140"/>
                <a:gd name="connsiteY41-198" fmla="*/ 1656518 h 1678680"/>
                <a:gd name="connsiteX42-199" fmla="*/ 1251910 w 1261140"/>
                <a:gd name="connsiteY42-200" fmla="*/ 1673467 h 1678680"/>
                <a:gd name="connsiteX43-201" fmla="*/ 1247787 w 1261140"/>
                <a:gd name="connsiteY43-202" fmla="*/ 1676673 h 1678680"/>
                <a:gd name="connsiteX44-203" fmla="*/ 1203813 w 1261140"/>
                <a:gd name="connsiteY44-204" fmla="*/ 1676215 h 1678680"/>
                <a:gd name="connsiteX45-205" fmla="*/ 1201980 w 1261140"/>
                <a:gd name="connsiteY45-206" fmla="*/ 1674383 h 1678680"/>
                <a:gd name="connsiteX46-207" fmla="*/ 1207935 w 1261140"/>
                <a:gd name="connsiteY46-208" fmla="*/ 1514058 h 1678680"/>
                <a:gd name="connsiteX47-209" fmla="*/ 1198316 w 1261140"/>
                <a:gd name="connsiteY47-210" fmla="*/ 1410533 h 1678680"/>
                <a:gd name="connsiteX48-211" fmla="*/ 1187780 w 1261140"/>
                <a:gd name="connsiteY48-212" fmla="*/ 1388088 h 1678680"/>
                <a:gd name="connsiteX49-213" fmla="*/ 1166251 w 1261140"/>
                <a:gd name="connsiteY49-214" fmla="*/ 1353733 h 1678680"/>
                <a:gd name="connsiteX50-215" fmla="*/ 1187780 w 1261140"/>
                <a:gd name="connsiteY50-216" fmla="*/ 1358313 h 1678680"/>
                <a:gd name="connsiteX51-217" fmla="*/ 1165792 w 1261140"/>
                <a:gd name="connsiteY51-218" fmla="*/ 1272654 h 1678680"/>
                <a:gd name="connsiteX52-219" fmla="*/ 1153883 w 1261140"/>
                <a:gd name="connsiteY52-220" fmla="*/ 1264409 h 1678680"/>
                <a:gd name="connsiteX53-221" fmla="*/ 1073262 w 1261140"/>
                <a:gd name="connsiteY53-222" fmla="*/ 1239673 h 1678680"/>
                <a:gd name="connsiteX54-223" fmla="*/ 852013 w 1261140"/>
                <a:gd name="connsiteY54-224" fmla="*/ 1192033 h 1678680"/>
                <a:gd name="connsiteX55-225" fmla="*/ 115434 w 1261140"/>
                <a:gd name="connsiteY55-226" fmla="*/ 1036747 h 1678680"/>
                <a:gd name="connsiteX0-227" fmla="*/ 0 w 1145706"/>
                <a:gd name="connsiteY0-228" fmla="*/ 1036747 h 1678680"/>
                <a:gd name="connsiteX1-229" fmla="*/ 950499 w 1145706"/>
                <a:gd name="connsiteY1-230" fmla="*/ 1216311 h 1678680"/>
                <a:gd name="connsiteX2-231" fmla="*/ 973402 w 1145706"/>
                <a:gd name="connsiteY2-232" fmla="*/ 1230053 h 1678680"/>
                <a:gd name="connsiteX3-233" fmla="*/ 1043487 w 1145706"/>
                <a:gd name="connsiteY3-234" fmla="*/ 1252957 h 1678680"/>
                <a:gd name="connsiteX4-235" fmla="*/ 990809 w 1145706"/>
                <a:gd name="connsiteY4-236" fmla="*/ 1124697 h 1678680"/>
                <a:gd name="connsiteX5-237" fmla="*/ 827736 w 1145706"/>
                <a:gd name="connsiteY5-238" fmla="*/ 945591 h 1678680"/>
                <a:gd name="connsiteX6-239" fmla="*/ 818574 w 1145706"/>
                <a:gd name="connsiteY6-240" fmla="*/ 913984 h 1678680"/>
                <a:gd name="connsiteX7-241" fmla="*/ 814910 w 1145706"/>
                <a:gd name="connsiteY7-242" fmla="*/ 901158 h 1678680"/>
                <a:gd name="connsiteX8-243" fmla="*/ 749863 w 1145706"/>
                <a:gd name="connsiteY8-244" fmla="*/ 859473 h 1678680"/>
                <a:gd name="connsiteX9-245" fmla="*/ 694895 w 1145706"/>
                <a:gd name="connsiteY9-246" fmla="*/ 848937 h 1678680"/>
                <a:gd name="connsiteX10-247" fmla="*/ 56801 w 1145706"/>
                <a:gd name="connsiteY10-248" fmla="*/ 195727 h 1678680"/>
                <a:gd name="connsiteX11-249" fmla="*/ 45807 w 1145706"/>
                <a:gd name="connsiteY11-250" fmla="*/ 11582 h 1678680"/>
                <a:gd name="connsiteX12-251" fmla="*/ 54968 w 1145706"/>
                <a:gd name="connsiteY12-252" fmla="*/ 1505 h 1678680"/>
                <a:gd name="connsiteX13-253" fmla="*/ 103982 w 1145706"/>
                <a:gd name="connsiteY13-254" fmla="*/ 62886 h 1678680"/>
                <a:gd name="connsiteX14-255" fmla="*/ 299579 w 1145706"/>
                <a:gd name="connsiteY14-256" fmla="*/ 299251 h 1678680"/>
                <a:gd name="connsiteX15-257" fmla="*/ 510750 w 1145706"/>
                <a:gd name="connsiteY15-258" fmla="*/ 553481 h 1678680"/>
                <a:gd name="connsiteX16-259" fmla="*/ 716882 w 1145706"/>
                <a:gd name="connsiteY16-260" fmla="*/ 802214 h 1678680"/>
                <a:gd name="connsiteX17-261" fmla="*/ 751696 w 1145706"/>
                <a:gd name="connsiteY17-262" fmla="*/ 842983 h 1678680"/>
                <a:gd name="connsiteX18-263" fmla="*/ 760399 w 1145706"/>
                <a:gd name="connsiteY18-264" fmla="*/ 815498 h 1678680"/>
                <a:gd name="connsiteX19-265" fmla="*/ 792006 w 1145706"/>
                <a:gd name="connsiteY19-266" fmla="*/ 871383 h 1678680"/>
                <a:gd name="connsiteX20-267" fmla="*/ 877207 w 1145706"/>
                <a:gd name="connsiteY20-268" fmla="*/ 916732 h 1678680"/>
                <a:gd name="connsiteX21-269" fmla="*/ 861175 w 1145706"/>
                <a:gd name="connsiteY21-270" fmla="*/ 850312 h 1678680"/>
                <a:gd name="connsiteX22-271" fmla="*/ 860717 w 1145706"/>
                <a:gd name="connsiteY22-272" fmla="*/ 828324 h 1678680"/>
                <a:gd name="connsiteX23-273" fmla="*/ 848807 w 1145706"/>
                <a:gd name="connsiteY23-274" fmla="*/ 782059 h 1678680"/>
                <a:gd name="connsiteX24-275" fmla="*/ 972028 w 1145706"/>
                <a:gd name="connsiteY24-276" fmla="*/ 157707 h 1678680"/>
                <a:gd name="connsiteX25-277" fmla="*/ 981648 w 1145706"/>
                <a:gd name="connsiteY25-278" fmla="*/ 151752 h 1678680"/>
                <a:gd name="connsiteX26-279" fmla="*/ 983480 w 1145706"/>
                <a:gd name="connsiteY26-280" fmla="*/ 173282 h 1678680"/>
                <a:gd name="connsiteX27-281" fmla="*/ 914311 w 1145706"/>
                <a:gd name="connsiteY27-282" fmla="*/ 574094 h 1678680"/>
                <a:gd name="connsiteX28-283" fmla="*/ 877665 w 1145706"/>
                <a:gd name="connsiteY28-284" fmla="*/ 788472 h 1678680"/>
                <a:gd name="connsiteX29-285" fmla="*/ 877207 w 1145706"/>
                <a:gd name="connsiteY29-286" fmla="*/ 806337 h 1678680"/>
                <a:gd name="connsiteX30-287" fmla="*/ 884995 w 1145706"/>
                <a:gd name="connsiteY30-288" fmla="*/ 888790 h 1678680"/>
                <a:gd name="connsiteX31-289" fmla="*/ 922098 w 1145706"/>
                <a:gd name="connsiteY31-290" fmla="*/ 948339 h 1678680"/>
                <a:gd name="connsiteX32-291" fmla="*/ 941796 w 1145706"/>
                <a:gd name="connsiteY32-292" fmla="*/ 944216 h 1678680"/>
                <a:gd name="connsiteX33-293" fmla="*/ 950041 w 1145706"/>
                <a:gd name="connsiteY33-294" fmla="*/ 930016 h 1678680"/>
                <a:gd name="connsiteX34-295" fmla="*/ 961493 w 1145706"/>
                <a:gd name="connsiteY34-296" fmla="*/ 919939 h 1678680"/>
                <a:gd name="connsiteX35-297" fmla="*/ 968364 w 1145706"/>
                <a:gd name="connsiteY35-298" fmla="*/ 933223 h 1678680"/>
                <a:gd name="connsiteX36-299" fmla="*/ 974319 w 1145706"/>
                <a:gd name="connsiteY36-300" fmla="*/ 975823 h 1678680"/>
                <a:gd name="connsiteX37-301" fmla="*/ 991267 w 1145706"/>
                <a:gd name="connsiteY37-302" fmla="*/ 1023921 h 1678680"/>
                <a:gd name="connsiteX38-303" fmla="*/ 1107617 w 1145706"/>
                <a:gd name="connsiteY38-304" fmla="*/ 1274944 h 1678680"/>
                <a:gd name="connsiteX39-305" fmla="*/ 1144721 w 1145706"/>
                <a:gd name="connsiteY39-306" fmla="*/ 1503522 h 1678680"/>
                <a:gd name="connsiteX40-307" fmla="*/ 1141057 w 1145706"/>
                <a:gd name="connsiteY40-308" fmla="*/ 1656518 h 1678680"/>
                <a:gd name="connsiteX41-309" fmla="*/ 1136476 w 1145706"/>
                <a:gd name="connsiteY41-310" fmla="*/ 1673467 h 1678680"/>
                <a:gd name="connsiteX42-311" fmla="*/ 1132353 w 1145706"/>
                <a:gd name="connsiteY42-312" fmla="*/ 1676673 h 1678680"/>
                <a:gd name="connsiteX43-313" fmla="*/ 1088379 w 1145706"/>
                <a:gd name="connsiteY43-314" fmla="*/ 1676215 h 1678680"/>
                <a:gd name="connsiteX44-315" fmla="*/ 1086546 w 1145706"/>
                <a:gd name="connsiteY44-316" fmla="*/ 1674383 h 1678680"/>
                <a:gd name="connsiteX45-317" fmla="*/ 1092501 w 1145706"/>
                <a:gd name="connsiteY45-318" fmla="*/ 1514058 h 1678680"/>
                <a:gd name="connsiteX46-319" fmla="*/ 1082882 w 1145706"/>
                <a:gd name="connsiteY46-320" fmla="*/ 1410533 h 1678680"/>
                <a:gd name="connsiteX47-321" fmla="*/ 1072346 w 1145706"/>
                <a:gd name="connsiteY47-322" fmla="*/ 1388088 h 1678680"/>
                <a:gd name="connsiteX48-323" fmla="*/ 1050817 w 1145706"/>
                <a:gd name="connsiteY48-324" fmla="*/ 1353733 h 1678680"/>
                <a:gd name="connsiteX49-325" fmla="*/ 1072346 w 1145706"/>
                <a:gd name="connsiteY49-326" fmla="*/ 1358313 h 1678680"/>
                <a:gd name="connsiteX50-327" fmla="*/ 1050358 w 1145706"/>
                <a:gd name="connsiteY50-328" fmla="*/ 1272654 h 1678680"/>
                <a:gd name="connsiteX51-329" fmla="*/ 1038449 w 1145706"/>
                <a:gd name="connsiteY51-330" fmla="*/ 1264409 h 1678680"/>
                <a:gd name="connsiteX52-331" fmla="*/ 957828 w 1145706"/>
                <a:gd name="connsiteY52-332" fmla="*/ 1239673 h 1678680"/>
                <a:gd name="connsiteX53-333" fmla="*/ 736579 w 1145706"/>
                <a:gd name="connsiteY53-334" fmla="*/ 1192033 h 1678680"/>
                <a:gd name="connsiteX54-335" fmla="*/ 0 w 1145706"/>
                <a:gd name="connsiteY54-336" fmla="*/ 1036747 h 1678680"/>
                <a:gd name="connsiteX0-337" fmla="*/ 691895 w 1101022"/>
                <a:gd name="connsiteY0-338" fmla="*/ 1192033 h 1678680"/>
                <a:gd name="connsiteX1-339" fmla="*/ 905815 w 1101022"/>
                <a:gd name="connsiteY1-340" fmla="*/ 1216311 h 1678680"/>
                <a:gd name="connsiteX2-341" fmla="*/ 928718 w 1101022"/>
                <a:gd name="connsiteY2-342" fmla="*/ 1230053 h 1678680"/>
                <a:gd name="connsiteX3-343" fmla="*/ 998803 w 1101022"/>
                <a:gd name="connsiteY3-344" fmla="*/ 1252957 h 1678680"/>
                <a:gd name="connsiteX4-345" fmla="*/ 946125 w 1101022"/>
                <a:gd name="connsiteY4-346" fmla="*/ 1124697 h 1678680"/>
                <a:gd name="connsiteX5-347" fmla="*/ 783052 w 1101022"/>
                <a:gd name="connsiteY5-348" fmla="*/ 945591 h 1678680"/>
                <a:gd name="connsiteX6-349" fmla="*/ 773890 w 1101022"/>
                <a:gd name="connsiteY6-350" fmla="*/ 913984 h 1678680"/>
                <a:gd name="connsiteX7-351" fmla="*/ 770226 w 1101022"/>
                <a:gd name="connsiteY7-352" fmla="*/ 901158 h 1678680"/>
                <a:gd name="connsiteX8-353" fmla="*/ 705179 w 1101022"/>
                <a:gd name="connsiteY8-354" fmla="*/ 859473 h 1678680"/>
                <a:gd name="connsiteX9-355" fmla="*/ 650211 w 1101022"/>
                <a:gd name="connsiteY9-356" fmla="*/ 848937 h 1678680"/>
                <a:gd name="connsiteX10-357" fmla="*/ 12117 w 1101022"/>
                <a:gd name="connsiteY10-358" fmla="*/ 195727 h 1678680"/>
                <a:gd name="connsiteX11-359" fmla="*/ 1123 w 1101022"/>
                <a:gd name="connsiteY11-360" fmla="*/ 11582 h 1678680"/>
                <a:gd name="connsiteX12-361" fmla="*/ 10284 w 1101022"/>
                <a:gd name="connsiteY12-362" fmla="*/ 1505 h 1678680"/>
                <a:gd name="connsiteX13-363" fmla="*/ 59298 w 1101022"/>
                <a:gd name="connsiteY13-364" fmla="*/ 62886 h 1678680"/>
                <a:gd name="connsiteX14-365" fmla="*/ 254895 w 1101022"/>
                <a:gd name="connsiteY14-366" fmla="*/ 299251 h 1678680"/>
                <a:gd name="connsiteX15-367" fmla="*/ 466066 w 1101022"/>
                <a:gd name="connsiteY15-368" fmla="*/ 553481 h 1678680"/>
                <a:gd name="connsiteX16-369" fmla="*/ 672198 w 1101022"/>
                <a:gd name="connsiteY16-370" fmla="*/ 802214 h 1678680"/>
                <a:gd name="connsiteX17-371" fmla="*/ 707012 w 1101022"/>
                <a:gd name="connsiteY17-372" fmla="*/ 842983 h 1678680"/>
                <a:gd name="connsiteX18-373" fmla="*/ 715715 w 1101022"/>
                <a:gd name="connsiteY18-374" fmla="*/ 815498 h 1678680"/>
                <a:gd name="connsiteX19-375" fmla="*/ 747322 w 1101022"/>
                <a:gd name="connsiteY19-376" fmla="*/ 871383 h 1678680"/>
                <a:gd name="connsiteX20-377" fmla="*/ 832523 w 1101022"/>
                <a:gd name="connsiteY20-378" fmla="*/ 916732 h 1678680"/>
                <a:gd name="connsiteX21-379" fmla="*/ 816491 w 1101022"/>
                <a:gd name="connsiteY21-380" fmla="*/ 850312 h 1678680"/>
                <a:gd name="connsiteX22-381" fmla="*/ 816033 w 1101022"/>
                <a:gd name="connsiteY22-382" fmla="*/ 828324 h 1678680"/>
                <a:gd name="connsiteX23-383" fmla="*/ 804123 w 1101022"/>
                <a:gd name="connsiteY23-384" fmla="*/ 782059 h 1678680"/>
                <a:gd name="connsiteX24-385" fmla="*/ 927344 w 1101022"/>
                <a:gd name="connsiteY24-386" fmla="*/ 157707 h 1678680"/>
                <a:gd name="connsiteX25-387" fmla="*/ 936964 w 1101022"/>
                <a:gd name="connsiteY25-388" fmla="*/ 151752 h 1678680"/>
                <a:gd name="connsiteX26-389" fmla="*/ 938796 w 1101022"/>
                <a:gd name="connsiteY26-390" fmla="*/ 173282 h 1678680"/>
                <a:gd name="connsiteX27-391" fmla="*/ 869627 w 1101022"/>
                <a:gd name="connsiteY27-392" fmla="*/ 574094 h 1678680"/>
                <a:gd name="connsiteX28-393" fmla="*/ 832981 w 1101022"/>
                <a:gd name="connsiteY28-394" fmla="*/ 788472 h 1678680"/>
                <a:gd name="connsiteX29-395" fmla="*/ 832523 w 1101022"/>
                <a:gd name="connsiteY29-396" fmla="*/ 806337 h 1678680"/>
                <a:gd name="connsiteX30-397" fmla="*/ 840311 w 1101022"/>
                <a:gd name="connsiteY30-398" fmla="*/ 888790 h 1678680"/>
                <a:gd name="connsiteX31-399" fmla="*/ 877414 w 1101022"/>
                <a:gd name="connsiteY31-400" fmla="*/ 948339 h 1678680"/>
                <a:gd name="connsiteX32-401" fmla="*/ 897112 w 1101022"/>
                <a:gd name="connsiteY32-402" fmla="*/ 944216 h 1678680"/>
                <a:gd name="connsiteX33-403" fmla="*/ 905357 w 1101022"/>
                <a:gd name="connsiteY33-404" fmla="*/ 930016 h 1678680"/>
                <a:gd name="connsiteX34-405" fmla="*/ 916809 w 1101022"/>
                <a:gd name="connsiteY34-406" fmla="*/ 919939 h 1678680"/>
                <a:gd name="connsiteX35-407" fmla="*/ 923680 w 1101022"/>
                <a:gd name="connsiteY35-408" fmla="*/ 933223 h 1678680"/>
                <a:gd name="connsiteX36-409" fmla="*/ 929635 w 1101022"/>
                <a:gd name="connsiteY36-410" fmla="*/ 975823 h 1678680"/>
                <a:gd name="connsiteX37-411" fmla="*/ 946583 w 1101022"/>
                <a:gd name="connsiteY37-412" fmla="*/ 1023921 h 1678680"/>
                <a:gd name="connsiteX38-413" fmla="*/ 1062933 w 1101022"/>
                <a:gd name="connsiteY38-414" fmla="*/ 1274944 h 1678680"/>
                <a:gd name="connsiteX39-415" fmla="*/ 1100037 w 1101022"/>
                <a:gd name="connsiteY39-416" fmla="*/ 1503522 h 1678680"/>
                <a:gd name="connsiteX40-417" fmla="*/ 1096373 w 1101022"/>
                <a:gd name="connsiteY40-418" fmla="*/ 1656518 h 1678680"/>
                <a:gd name="connsiteX41-419" fmla="*/ 1091792 w 1101022"/>
                <a:gd name="connsiteY41-420" fmla="*/ 1673467 h 1678680"/>
                <a:gd name="connsiteX42-421" fmla="*/ 1087669 w 1101022"/>
                <a:gd name="connsiteY42-422" fmla="*/ 1676673 h 1678680"/>
                <a:gd name="connsiteX43-423" fmla="*/ 1043695 w 1101022"/>
                <a:gd name="connsiteY43-424" fmla="*/ 1676215 h 1678680"/>
                <a:gd name="connsiteX44-425" fmla="*/ 1041862 w 1101022"/>
                <a:gd name="connsiteY44-426" fmla="*/ 1674383 h 1678680"/>
                <a:gd name="connsiteX45-427" fmla="*/ 1047817 w 1101022"/>
                <a:gd name="connsiteY45-428" fmla="*/ 1514058 h 1678680"/>
                <a:gd name="connsiteX46-429" fmla="*/ 1038198 w 1101022"/>
                <a:gd name="connsiteY46-430" fmla="*/ 1410533 h 1678680"/>
                <a:gd name="connsiteX47-431" fmla="*/ 1027662 w 1101022"/>
                <a:gd name="connsiteY47-432" fmla="*/ 1388088 h 1678680"/>
                <a:gd name="connsiteX48-433" fmla="*/ 1006133 w 1101022"/>
                <a:gd name="connsiteY48-434" fmla="*/ 1353733 h 1678680"/>
                <a:gd name="connsiteX49-435" fmla="*/ 1027662 w 1101022"/>
                <a:gd name="connsiteY49-436" fmla="*/ 1358313 h 1678680"/>
                <a:gd name="connsiteX50-437" fmla="*/ 1005674 w 1101022"/>
                <a:gd name="connsiteY50-438" fmla="*/ 1272654 h 1678680"/>
                <a:gd name="connsiteX51-439" fmla="*/ 993765 w 1101022"/>
                <a:gd name="connsiteY51-440" fmla="*/ 1264409 h 1678680"/>
                <a:gd name="connsiteX52-441" fmla="*/ 913144 w 1101022"/>
                <a:gd name="connsiteY52-442" fmla="*/ 1239673 h 1678680"/>
                <a:gd name="connsiteX53-443" fmla="*/ 691895 w 1101022"/>
                <a:gd name="connsiteY53-444" fmla="*/ 1192033 h 1678680"/>
                <a:gd name="connsiteX0-445" fmla="*/ 913144 w 1101022"/>
                <a:gd name="connsiteY0-446" fmla="*/ 1239673 h 1678680"/>
                <a:gd name="connsiteX1-447" fmla="*/ 905815 w 1101022"/>
                <a:gd name="connsiteY1-448" fmla="*/ 1216311 h 1678680"/>
                <a:gd name="connsiteX2-449" fmla="*/ 928718 w 1101022"/>
                <a:gd name="connsiteY2-450" fmla="*/ 1230053 h 1678680"/>
                <a:gd name="connsiteX3-451" fmla="*/ 998803 w 1101022"/>
                <a:gd name="connsiteY3-452" fmla="*/ 1252957 h 1678680"/>
                <a:gd name="connsiteX4-453" fmla="*/ 946125 w 1101022"/>
                <a:gd name="connsiteY4-454" fmla="*/ 1124697 h 1678680"/>
                <a:gd name="connsiteX5-455" fmla="*/ 783052 w 1101022"/>
                <a:gd name="connsiteY5-456" fmla="*/ 945591 h 1678680"/>
                <a:gd name="connsiteX6-457" fmla="*/ 773890 w 1101022"/>
                <a:gd name="connsiteY6-458" fmla="*/ 913984 h 1678680"/>
                <a:gd name="connsiteX7-459" fmla="*/ 770226 w 1101022"/>
                <a:gd name="connsiteY7-460" fmla="*/ 901158 h 1678680"/>
                <a:gd name="connsiteX8-461" fmla="*/ 705179 w 1101022"/>
                <a:gd name="connsiteY8-462" fmla="*/ 859473 h 1678680"/>
                <a:gd name="connsiteX9-463" fmla="*/ 650211 w 1101022"/>
                <a:gd name="connsiteY9-464" fmla="*/ 848937 h 1678680"/>
                <a:gd name="connsiteX10-465" fmla="*/ 12117 w 1101022"/>
                <a:gd name="connsiteY10-466" fmla="*/ 195727 h 1678680"/>
                <a:gd name="connsiteX11-467" fmla="*/ 1123 w 1101022"/>
                <a:gd name="connsiteY11-468" fmla="*/ 11582 h 1678680"/>
                <a:gd name="connsiteX12-469" fmla="*/ 10284 w 1101022"/>
                <a:gd name="connsiteY12-470" fmla="*/ 1505 h 1678680"/>
                <a:gd name="connsiteX13-471" fmla="*/ 59298 w 1101022"/>
                <a:gd name="connsiteY13-472" fmla="*/ 62886 h 1678680"/>
                <a:gd name="connsiteX14-473" fmla="*/ 254895 w 1101022"/>
                <a:gd name="connsiteY14-474" fmla="*/ 299251 h 1678680"/>
                <a:gd name="connsiteX15-475" fmla="*/ 466066 w 1101022"/>
                <a:gd name="connsiteY15-476" fmla="*/ 553481 h 1678680"/>
                <a:gd name="connsiteX16-477" fmla="*/ 672198 w 1101022"/>
                <a:gd name="connsiteY16-478" fmla="*/ 802214 h 1678680"/>
                <a:gd name="connsiteX17-479" fmla="*/ 707012 w 1101022"/>
                <a:gd name="connsiteY17-480" fmla="*/ 842983 h 1678680"/>
                <a:gd name="connsiteX18-481" fmla="*/ 715715 w 1101022"/>
                <a:gd name="connsiteY18-482" fmla="*/ 815498 h 1678680"/>
                <a:gd name="connsiteX19-483" fmla="*/ 747322 w 1101022"/>
                <a:gd name="connsiteY19-484" fmla="*/ 871383 h 1678680"/>
                <a:gd name="connsiteX20-485" fmla="*/ 832523 w 1101022"/>
                <a:gd name="connsiteY20-486" fmla="*/ 916732 h 1678680"/>
                <a:gd name="connsiteX21-487" fmla="*/ 816491 w 1101022"/>
                <a:gd name="connsiteY21-488" fmla="*/ 850312 h 1678680"/>
                <a:gd name="connsiteX22-489" fmla="*/ 816033 w 1101022"/>
                <a:gd name="connsiteY22-490" fmla="*/ 828324 h 1678680"/>
                <a:gd name="connsiteX23-491" fmla="*/ 804123 w 1101022"/>
                <a:gd name="connsiteY23-492" fmla="*/ 782059 h 1678680"/>
                <a:gd name="connsiteX24-493" fmla="*/ 927344 w 1101022"/>
                <a:gd name="connsiteY24-494" fmla="*/ 157707 h 1678680"/>
                <a:gd name="connsiteX25-495" fmla="*/ 936964 w 1101022"/>
                <a:gd name="connsiteY25-496" fmla="*/ 151752 h 1678680"/>
                <a:gd name="connsiteX26-497" fmla="*/ 938796 w 1101022"/>
                <a:gd name="connsiteY26-498" fmla="*/ 173282 h 1678680"/>
                <a:gd name="connsiteX27-499" fmla="*/ 869627 w 1101022"/>
                <a:gd name="connsiteY27-500" fmla="*/ 574094 h 1678680"/>
                <a:gd name="connsiteX28-501" fmla="*/ 832981 w 1101022"/>
                <a:gd name="connsiteY28-502" fmla="*/ 788472 h 1678680"/>
                <a:gd name="connsiteX29-503" fmla="*/ 832523 w 1101022"/>
                <a:gd name="connsiteY29-504" fmla="*/ 806337 h 1678680"/>
                <a:gd name="connsiteX30-505" fmla="*/ 840311 w 1101022"/>
                <a:gd name="connsiteY30-506" fmla="*/ 888790 h 1678680"/>
                <a:gd name="connsiteX31-507" fmla="*/ 877414 w 1101022"/>
                <a:gd name="connsiteY31-508" fmla="*/ 948339 h 1678680"/>
                <a:gd name="connsiteX32-509" fmla="*/ 897112 w 1101022"/>
                <a:gd name="connsiteY32-510" fmla="*/ 944216 h 1678680"/>
                <a:gd name="connsiteX33-511" fmla="*/ 905357 w 1101022"/>
                <a:gd name="connsiteY33-512" fmla="*/ 930016 h 1678680"/>
                <a:gd name="connsiteX34-513" fmla="*/ 916809 w 1101022"/>
                <a:gd name="connsiteY34-514" fmla="*/ 919939 h 1678680"/>
                <a:gd name="connsiteX35-515" fmla="*/ 923680 w 1101022"/>
                <a:gd name="connsiteY35-516" fmla="*/ 933223 h 1678680"/>
                <a:gd name="connsiteX36-517" fmla="*/ 929635 w 1101022"/>
                <a:gd name="connsiteY36-518" fmla="*/ 975823 h 1678680"/>
                <a:gd name="connsiteX37-519" fmla="*/ 946583 w 1101022"/>
                <a:gd name="connsiteY37-520" fmla="*/ 1023921 h 1678680"/>
                <a:gd name="connsiteX38-521" fmla="*/ 1062933 w 1101022"/>
                <a:gd name="connsiteY38-522" fmla="*/ 1274944 h 1678680"/>
                <a:gd name="connsiteX39-523" fmla="*/ 1100037 w 1101022"/>
                <a:gd name="connsiteY39-524" fmla="*/ 1503522 h 1678680"/>
                <a:gd name="connsiteX40-525" fmla="*/ 1096373 w 1101022"/>
                <a:gd name="connsiteY40-526" fmla="*/ 1656518 h 1678680"/>
                <a:gd name="connsiteX41-527" fmla="*/ 1091792 w 1101022"/>
                <a:gd name="connsiteY41-528" fmla="*/ 1673467 h 1678680"/>
                <a:gd name="connsiteX42-529" fmla="*/ 1087669 w 1101022"/>
                <a:gd name="connsiteY42-530" fmla="*/ 1676673 h 1678680"/>
                <a:gd name="connsiteX43-531" fmla="*/ 1043695 w 1101022"/>
                <a:gd name="connsiteY43-532" fmla="*/ 1676215 h 1678680"/>
                <a:gd name="connsiteX44-533" fmla="*/ 1041862 w 1101022"/>
                <a:gd name="connsiteY44-534" fmla="*/ 1674383 h 1678680"/>
                <a:gd name="connsiteX45-535" fmla="*/ 1047817 w 1101022"/>
                <a:gd name="connsiteY45-536" fmla="*/ 1514058 h 1678680"/>
                <a:gd name="connsiteX46-537" fmla="*/ 1038198 w 1101022"/>
                <a:gd name="connsiteY46-538" fmla="*/ 1410533 h 1678680"/>
                <a:gd name="connsiteX47-539" fmla="*/ 1027662 w 1101022"/>
                <a:gd name="connsiteY47-540" fmla="*/ 1388088 h 1678680"/>
                <a:gd name="connsiteX48-541" fmla="*/ 1006133 w 1101022"/>
                <a:gd name="connsiteY48-542" fmla="*/ 1353733 h 1678680"/>
                <a:gd name="connsiteX49-543" fmla="*/ 1027662 w 1101022"/>
                <a:gd name="connsiteY49-544" fmla="*/ 1358313 h 1678680"/>
                <a:gd name="connsiteX50-545" fmla="*/ 1005674 w 1101022"/>
                <a:gd name="connsiteY50-546" fmla="*/ 1272654 h 1678680"/>
                <a:gd name="connsiteX51-547" fmla="*/ 993765 w 1101022"/>
                <a:gd name="connsiteY51-548" fmla="*/ 1264409 h 1678680"/>
                <a:gd name="connsiteX52-549" fmla="*/ 913144 w 1101022"/>
                <a:gd name="connsiteY52-550" fmla="*/ 1239673 h 1678680"/>
                <a:gd name="connsiteX0-551" fmla="*/ 993765 w 1101022"/>
                <a:gd name="connsiteY0-552" fmla="*/ 1264409 h 1678680"/>
                <a:gd name="connsiteX1-553" fmla="*/ 905815 w 1101022"/>
                <a:gd name="connsiteY1-554" fmla="*/ 1216311 h 1678680"/>
                <a:gd name="connsiteX2-555" fmla="*/ 928718 w 1101022"/>
                <a:gd name="connsiteY2-556" fmla="*/ 1230053 h 1678680"/>
                <a:gd name="connsiteX3-557" fmla="*/ 998803 w 1101022"/>
                <a:gd name="connsiteY3-558" fmla="*/ 1252957 h 1678680"/>
                <a:gd name="connsiteX4-559" fmla="*/ 946125 w 1101022"/>
                <a:gd name="connsiteY4-560" fmla="*/ 1124697 h 1678680"/>
                <a:gd name="connsiteX5-561" fmla="*/ 783052 w 1101022"/>
                <a:gd name="connsiteY5-562" fmla="*/ 945591 h 1678680"/>
                <a:gd name="connsiteX6-563" fmla="*/ 773890 w 1101022"/>
                <a:gd name="connsiteY6-564" fmla="*/ 913984 h 1678680"/>
                <a:gd name="connsiteX7-565" fmla="*/ 770226 w 1101022"/>
                <a:gd name="connsiteY7-566" fmla="*/ 901158 h 1678680"/>
                <a:gd name="connsiteX8-567" fmla="*/ 705179 w 1101022"/>
                <a:gd name="connsiteY8-568" fmla="*/ 859473 h 1678680"/>
                <a:gd name="connsiteX9-569" fmla="*/ 650211 w 1101022"/>
                <a:gd name="connsiteY9-570" fmla="*/ 848937 h 1678680"/>
                <a:gd name="connsiteX10-571" fmla="*/ 12117 w 1101022"/>
                <a:gd name="connsiteY10-572" fmla="*/ 195727 h 1678680"/>
                <a:gd name="connsiteX11-573" fmla="*/ 1123 w 1101022"/>
                <a:gd name="connsiteY11-574" fmla="*/ 11582 h 1678680"/>
                <a:gd name="connsiteX12-575" fmla="*/ 10284 w 1101022"/>
                <a:gd name="connsiteY12-576" fmla="*/ 1505 h 1678680"/>
                <a:gd name="connsiteX13-577" fmla="*/ 59298 w 1101022"/>
                <a:gd name="connsiteY13-578" fmla="*/ 62886 h 1678680"/>
                <a:gd name="connsiteX14-579" fmla="*/ 254895 w 1101022"/>
                <a:gd name="connsiteY14-580" fmla="*/ 299251 h 1678680"/>
                <a:gd name="connsiteX15-581" fmla="*/ 466066 w 1101022"/>
                <a:gd name="connsiteY15-582" fmla="*/ 553481 h 1678680"/>
                <a:gd name="connsiteX16-583" fmla="*/ 672198 w 1101022"/>
                <a:gd name="connsiteY16-584" fmla="*/ 802214 h 1678680"/>
                <a:gd name="connsiteX17-585" fmla="*/ 707012 w 1101022"/>
                <a:gd name="connsiteY17-586" fmla="*/ 842983 h 1678680"/>
                <a:gd name="connsiteX18-587" fmla="*/ 715715 w 1101022"/>
                <a:gd name="connsiteY18-588" fmla="*/ 815498 h 1678680"/>
                <a:gd name="connsiteX19-589" fmla="*/ 747322 w 1101022"/>
                <a:gd name="connsiteY19-590" fmla="*/ 871383 h 1678680"/>
                <a:gd name="connsiteX20-591" fmla="*/ 832523 w 1101022"/>
                <a:gd name="connsiteY20-592" fmla="*/ 916732 h 1678680"/>
                <a:gd name="connsiteX21-593" fmla="*/ 816491 w 1101022"/>
                <a:gd name="connsiteY21-594" fmla="*/ 850312 h 1678680"/>
                <a:gd name="connsiteX22-595" fmla="*/ 816033 w 1101022"/>
                <a:gd name="connsiteY22-596" fmla="*/ 828324 h 1678680"/>
                <a:gd name="connsiteX23-597" fmla="*/ 804123 w 1101022"/>
                <a:gd name="connsiteY23-598" fmla="*/ 782059 h 1678680"/>
                <a:gd name="connsiteX24-599" fmla="*/ 927344 w 1101022"/>
                <a:gd name="connsiteY24-600" fmla="*/ 157707 h 1678680"/>
                <a:gd name="connsiteX25-601" fmla="*/ 936964 w 1101022"/>
                <a:gd name="connsiteY25-602" fmla="*/ 151752 h 1678680"/>
                <a:gd name="connsiteX26-603" fmla="*/ 938796 w 1101022"/>
                <a:gd name="connsiteY26-604" fmla="*/ 173282 h 1678680"/>
                <a:gd name="connsiteX27-605" fmla="*/ 869627 w 1101022"/>
                <a:gd name="connsiteY27-606" fmla="*/ 574094 h 1678680"/>
                <a:gd name="connsiteX28-607" fmla="*/ 832981 w 1101022"/>
                <a:gd name="connsiteY28-608" fmla="*/ 788472 h 1678680"/>
                <a:gd name="connsiteX29-609" fmla="*/ 832523 w 1101022"/>
                <a:gd name="connsiteY29-610" fmla="*/ 806337 h 1678680"/>
                <a:gd name="connsiteX30-611" fmla="*/ 840311 w 1101022"/>
                <a:gd name="connsiteY30-612" fmla="*/ 888790 h 1678680"/>
                <a:gd name="connsiteX31-613" fmla="*/ 877414 w 1101022"/>
                <a:gd name="connsiteY31-614" fmla="*/ 948339 h 1678680"/>
                <a:gd name="connsiteX32-615" fmla="*/ 897112 w 1101022"/>
                <a:gd name="connsiteY32-616" fmla="*/ 944216 h 1678680"/>
                <a:gd name="connsiteX33-617" fmla="*/ 905357 w 1101022"/>
                <a:gd name="connsiteY33-618" fmla="*/ 930016 h 1678680"/>
                <a:gd name="connsiteX34-619" fmla="*/ 916809 w 1101022"/>
                <a:gd name="connsiteY34-620" fmla="*/ 919939 h 1678680"/>
                <a:gd name="connsiteX35-621" fmla="*/ 923680 w 1101022"/>
                <a:gd name="connsiteY35-622" fmla="*/ 933223 h 1678680"/>
                <a:gd name="connsiteX36-623" fmla="*/ 929635 w 1101022"/>
                <a:gd name="connsiteY36-624" fmla="*/ 975823 h 1678680"/>
                <a:gd name="connsiteX37-625" fmla="*/ 946583 w 1101022"/>
                <a:gd name="connsiteY37-626" fmla="*/ 1023921 h 1678680"/>
                <a:gd name="connsiteX38-627" fmla="*/ 1062933 w 1101022"/>
                <a:gd name="connsiteY38-628" fmla="*/ 1274944 h 1678680"/>
                <a:gd name="connsiteX39-629" fmla="*/ 1100037 w 1101022"/>
                <a:gd name="connsiteY39-630" fmla="*/ 1503522 h 1678680"/>
                <a:gd name="connsiteX40-631" fmla="*/ 1096373 w 1101022"/>
                <a:gd name="connsiteY40-632" fmla="*/ 1656518 h 1678680"/>
                <a:gd name="connsiteX41-633" fmla="*/ 1091792 w 1101022"/>
                <a:gd name="connsiteY41-634" fmla="*/ 1673467 h 1678680"/>
                <a:gd name="connsiteX42-635" fmla="*/ 1087669 w 1101022"/>
                <a:gd name="connsiteY42-636" fmla="*/ 1676673 h 1678680"/>
                <a:gd name="connsiteX43-637" fmla="*/ 1043695 w 1101022"/>
                <a:gd name="connsiteY43-638" fmla="*/ 1676215 h 1678680"/>
                <a:gd name="connsiteX44-639" fmla="*/ 1041862 w 1101022"/>
                <a:gd name="connsiteY44-640" fmla="*/ 1674383 h 1678680"/>
                <a:gd name="connsiteX45-641" fmla="*/ 1047817 w 1101022"/>
                <a:gd name="connsiteY45-642" fmla="*/ 1514058 h 1678680"/>
                <a:gd name="connsiteX46-643" fmla="*/ 1038198 w 1101022"/>
                <a:gd name="connsiteY46-644" fmla="*/ 1410533 h 1678680"/>
                <a:gd name="connsiteX47-645" fmla="*/ 1027662 w 1101022"/>
                <a:gd name="connsiteY47-646" fmla="*/ 1388088 h 1678680"/>
                <a:gd name="connsiteX48-647" fmla="*/ 1006133 w 1101022"/>
                <a:gd name="connsiteY48-648" fmla="*/ 1353733 h 1678680"/>
                <a:gd name="connsiteX49-649" fmla="*/ 1027662 w 1101022"/>
                <a:gd name="connsiteY49-650" fmla="*/ 1358313 h 1678680"/>
                <a:gd name="connsiteX50-651" fmla="*/ 1005674 w 1101022"/>
                <a:gd name="connsiteY50-652" fmla="*/ 1272654 h 1678680"/>
                <a:gd name="connsiteX51-653" fmla="*/ 993765 w 1101022"/>
                <a:gd name="connsiteY51-654" fmla="*/ 1264409 h 1678680"/>
                <a:gd name="connsiteX0-655" fmla="*/ 993765 w 1101022"/>
                <a:gd name="connsiteY0-656" fmla="*/ 1264409 h 1678680"/>
                <a:gd name="connsiteX1-657" fmla="*/ 905815 w 1101022"/>
                <a:gd name="connsiteY1-658" fmla="*/ 1216311 h 1678680"/>
                <a:gd name="connsiteX2-659" fmla="*/ 998803 w 1101022"/>
                <a:gd name="connsiteY2-660" fmla="*/ 1252957 h 1678680"/>
                <a:gd name="connsiteX3-661" fmla="*/ 946125 w 1101022"/>
                <a:gd name="connsiteY3-662" fmla="*/ 1124697 h 1678680"/>
                <a:gd name="connsiteX4-663" fmla="*/ 783052 w 1101022"/>
                <a:gd name="connsiteY4-664" fmla="*/ 945591 h 1678680"/>
                <a:gd name="connsiteX5-665" fmla="*/ 773890 w 1101022"/>
                <a:gd name="connsiteY5-666" fmla="*/ 913984 h 1678680"/>
                <a:gd name="connsiteX6-667" fmla="*/ 770226 w 1101022"/>
                <a:gd name="connsiteY6-668" fmla="*/ 901158 h 1678680"/>
                <a:gd name="connsiteX7-669" fmla="*/ 705179 w 1101022"/>
                <a:gd name="connsiteY7-670" fmla="*/ 859473 h 1678680"/>
                <a:gd name="connsiteX8-671" fmla="*/ 650211 w 1101022"/>
                <a:gd name="connsiteY8-672" fmla="*/ 848937 h 1678680"/>
                <a:gd name="connsiteX9-673" fmla="*/ 12117 w 1101022"/>
                <a:gd name="connsiteY9-674" fmla="*/ 195727 h 1678680"/>
                <a:gd name="connsiteX10-675" fmla="*/ 1123 w 1101022"/>
                <a:gd name="connsiteY10-676" fmla="*/ 11582 h 1678680"/>
                <a:gd name="connsiteX11-677" fmla="*/ 10284 w 1101022"/>
                <a:gd name="connsiteY11-678" fmla="*/ 1505 h 1678680"/>
                <a:gd name="connsiteX12-679" fmla="*/ 59298 w 1101022"/>
                <a:gd name="connsiteY12-680" fmla="*/ 62886 h 1678680"/>
                <a:gd name="connsiteX13-681" fmla="*/ 254895 w 1101022"/>
                <a:gd name="connsiteY13-682" fmla="*/ 299251 h 1678680"/>
                <a:gd name="connsiteX14-683" fmla="*/ 466066 w 1101022"/>
                <a:gd name="connsiteY14-684" fmla="*/ 553481 h 1678680"/>
                <a:gd name="connsiteX15-685" fmla="*/ 672198 w 1101022"/>
                <a:gd name="connsiteY15-686" fmla="*/ 802214 h 1678680"/>
                <a:gd name="connsiteX16-687" fmla="*/ 707012 w 1101022"/>
                <a:gd name="connsiteY16-688" fmla="*/ 842983 h 1678680"/>
                <a:gd name="connsiteX17-689" fmla="*/ 715715 w 1101022"/>
                <a:gd name="connsiteY17-690" fmla="*/ 815498 h 1678680"/>
                <a:gd name="connsiteX18-691" fmla="*/ 747322 w 1101022"/>
                <a:gd name="connsiteY18-692" fmla="*/ 871383 h 1678680"/>
                <a:gd name="connsiteX19-693" fmla="*/ 832523 w 1101022"/>
                <a:gd name="connsiteY19-694" fmla="*/ 916732 h 1678680"/>
                <a:gd name="connsiteX20-695" fmla="*/ 816491 w 1101022"/>
                <a:gd name="connsiteY20-696" fmla="*/ 850312 h 1678680"/>
                <a:gd name="connsiteX21-697" fmla="*/ 816033 w 1101022"/>
                <a:gd name="connsiteY21-698" fmla="*/ 828324 h 1678680"/>
                <a:gd name="connsiteX22-699" fmla="*/ 804123 w 1101022"/>
                <a:gd name="connsiteY22-700" fmla="*/ 782059 h 1678680"/>
                <a:gd name="connsiteX23-701" fmla="*/ 927344 w 1101022"/>
                <a:gd name="connsiteY23-702" fmla="*/ 157707 h 1678680"/>
                <a:gd name="connsiteX24-703" fmla="*/ 936964 w 1101022"/>
                <a:gd name="connsiteY24-704" fmla="*/ 151752 h 1678680"/>
                <a:gd name="connsiteX25-705" fmla="*/ 938796 w 1101022"/>
                <a:gd name="connsiteY25-706" fmla="*/ 173282 h 1678680"/>
                <a:gd name="connsiteX26-707" fmla="*/ 869627 w 1101022"/>
                <a:gd name="connsiteY26-708" fmla="*/ 574094 h 1678680"/>
                <a:gd name="connsiteX27-709" fmla="*/ 832981 w 1101022"/>
                <a:gd name="connsiteY27-710" fmla="*/ 788472 h 1678680"/>
                <a:gd name="connsiteX28-711" fmla="*/ 832523 w 1101022"/>
                <a:gd name="connsiteY28-712" fmla="*/ 806337 h 1678680"/>
                <a:gd name="connsiteX29-713" fmla="*/ 840311 w 1101022"/>
                <a:gd name="connsiteY29-714" fmla="*/ 888790 h 1678680"/>
                <a:gd name="connsiteX30-715" fmla="*/ 877414 w 1101022"/>
                <a:gd name="connsiteY30-716" fmla="*/ 948339 h 1678680"/>
                <a:gd name="connsiteX31-717" fmla="*/ 897112 w 1101022"/>
                <a:gd name="connsiteY31-718" fmla="*/ 944216 h 1678680"/>
                <a:gd name="connsiteX32-719" fmla="*/ 905357 w 1101022"/>
                <a:gd name="connsiteY32-720" fmla="*/ 930016 h 1678680"/>
                <a:gd name="connsiteX33-721" fmla="*/ 916809 w 1101022"/>
                <a:gd name="connsiteY33-722" fmla="*/ 919939 h 1678680"/>
                <a:gd name="connsiteX34-723" fmla="*/ 923680 w 1101022"/>
                <a:gd name="connsiteY34-724" fmla="*/ 933223 h 1678680"/>
                <a:gd name="connsiteX35-725" fmla="*/ 929635 w 1101022"/>
                <a:gd name="connsiteY35-726" fmla="*/ 975823 h 1678680"/>
                <a:gd name="connsiteX36-727" fmla="*/ 946583 w 1101022"/>
                <a:gd name="connsiteY36-728" fmla="*/ 1023921 h 1678680"/>
                <a:gd name="connsiteX37-729" fmla="*/ 1062933 w 1101022"/>
                <a:gd name="connsiteY37-730" fmla="*/ 1274944 h 1678680"/>
                <a:gd name="connsiteX38-731" fmla="*/ 1100037 w 1101022"/>
                <a:gd name="connsiteY38-732" fmla="*/ 1503522 h 1678680"/>
                <a:gd name="connsiteX39-733" fmla="*/ 1096373 w 1101022"/>
                <a:gd name="connsiteY39-734" fmla="*/ 1656518 h 1678680"/>
                <a:gd name="connsiteX40-735" fmla="*/ 1091792 w 1101022"/>
                <a:gd name="connsiteY40-736" fmla="*/ 1673467 h 1678680"/>
                <a:gd name="connsiteX41-737" fmla="*/ 1087669 w 1101022"/>
                <a:gd name="connsiteY41-738" fmla="*/ 1676673 h 1678680"/>
                <a:gd name="connsiteX42-739" fmla="*/ 1043695 w 1101022"/>
                <a:gd name="connsiteY42-740" fmla="*/ 1676215 h 1678680"/>
                <a:gd name="connsiteX43-741" fmla="*/ 1041862 w 1101022"/>
                <a:gd name="connsiteY43-742" fmla="*/ 1674383 h 1678680"/>
                <a:gd name="connsiteX44-743" fmla="*/ 1047817 w 1101022"/>
                <a:gd name="connsiteY44-744" fmla="*/ 1514058 h 1678680"/>
                <a:gd name="connsiteX45-745" fmla="*/ 1038198 w 1101022"/>
                <a:gd name="connsiteY45-746" fmla="*/ 1410533 h 1678680"/>
                <a:gd name="connsiteX46-747" fmla="*/ 1027662 w 1101022"/>
                <a:gd name="connsiteY46-748" fmla="*/ 1388088 h 1678680"/>
                <a:gd name="connsiteX47-749" fmla="*/ 1006133 w 1101022"/>
                <a:gd name="connsiteY47-750" fmla="*/ 1353733 h 1678680"/>
                <a:gd name="connsiteX48-751" fmla="*/ 1027662 w 1101022"/>
                <a:gd name="connsiteY48-752" fmla="*/ 1358313 h 1678680"/>
                <a:gd name="connsiteX49-753" fmla="*/ 1005674 w 1101022"/>
                <a:gd name="connsiteY49-754" fmla="*/ 1272654 h 1678680"/>
                <a:gd name="connsiteX50-755" fmla="*/ 993765 w 1101022"/>
                <a:gd name="connsiteY50-756" fmla="*/ 1264409 h 1678680"/>
                <a:gd name="connsiteX0-757" fmla="*/ 993765 w 1101022"/>
                <a:gd name="connsiteY0-758" fmla="*/ 1264409 h 1678680"/>
                <a:gd name="connsiteX1-759" fmla="*/ 998803 w 1101022"/>
                <a:gd name="connsiteY1-760" fmla="*/ 1252957 h 1678680"/>
                <a:gd name="connsiteX2-761" fmla="*/ 946125 w 1101022"/>
                <a:gd name="connsiteY2-762" fmla="*/ 1124697 h 1678680"/>
                <a:gd name="connsiteX3-763" fmla="*/ 783052 w 1101022"/>
                <a:gd name="connsiteY3-764" fmla="*/ 945591 h 1678680"/>
                <a:gd name="connsiteX4-765" fmla="*/ 773890 w 1101022"/>
                <a:gd name="connsiteY4-766" fmla="*/ 913984 h 1678680"/>
                <a:gd name="connsiteX5-767" fmla="*/ 770226 w 1101022"/>
                <a:gd name="connsiteY5-768" fmla="*/ 901158 h 1678680"/>
                <a:gd name="connsiteX6-769" fmla="*/ 705179 w 1101022"/>
                <a:gd name="connsiteY6-770" fmla="*/ 859473 h 1678680"/>
                <a:gd name="connsiteX7-771" fmla="*/ 650211 w 1101022"/>
                <a:gd name="connsiteY7-772" fmla="*/ 848937 h 1678680"/>
                <a:gd name="connsiteX8-773" fmla="*/ 12117 w 1101022"/>
                <a:gd name="connsiteY8-774" fmla="*/ 195727 h 1678680"/>
                <a:gd name="connsiteX9-775" fmla="*/ 1123 w 1101022"/>
                <a:gd name="connsiteY9-776" fmla="*/ 11582 h 1678680"/>
                <a:gd name="connsiteX10-777" fmla="*/ 10284 w 1101022"/>
                <a:gd name="connsiteY10-778" fmla="*/ 1505 h 1678680"/>
                <a:gd name="connsiteX11-779" fmla="*/ 59298 w 1101022"/>
                <a:gd name="connsiteY11-780" fmla="*/ 62886 h 1678680"/>
                <a:gd name="connsiteX12-781" fmla="*/ 254895 w 1101022"/>
                <a:gd name="connsiteY12-782" fmla="*/ 299251 h 1678680"/>
                <a:gd name="connsiteX13-783" fmla="*/ 466066 w 1101022"/>
                <a:gd name="connsiteY13-784" fmla="*/ 553481 h 1678680"/>
                <a:gd name="connsiteX14-785" fmla="*/ 672198 w 1101022"/>
                <a:gd name="connsiteY14-786" fmla="*/ 802214 h 1678680"/>
                <a:gd name="connsiteX15-787" fmla="*/ 707012 w 1101022"/>
                <a:gd name="connsiteY15-788" fmla="*/ 842983 h 1678680"/>
                <a:gd name="connsiteX16-789" fmla="*/ 715715 w 1101022"/>
                <a:gd name="connsiteY16-790" fmla="*/ 815498 h 1678680"/>
                <a:gd name="connsiteX17-791" fmla="*/ 747322 w 1101022"/>
                <a:gd name="connsiteY17-792" fmla="*/ 871383 h 1678680"/>
                <a:gd name="connsiteX18-793" fmla="*/ 832523 w 1101022"/>
                <a:gd name="connsiteY18-794" fmla="*/ 916732 h 1678680"/>
                <a:gd name="connsiteX19-795" fmla="*/ 816491 w 1101022"/>
                <a:gd name="connsiteY19-796" fmla="*/ 850312 h 1678680"/>
                <a:gd name="connsiteX20-797" fmla="*/ 816033 w 1101022"/>
                <a:gd name="connsiteY20-798" fmla="*/ 828324 h 1678680"/>
                <a:gd name="connsiteX21-799" fmla="*/ 804123 w 1101022"/>
                <a:gd name="connsiteY21-800" fmla="*/ 782059 h 1678680"/>
                <a:gd name="connsiteX22-801" fmla="*/ 927344 w 1101022"/>
                <a:gd name="connsiteY22-802" fmla="*/ 157707 h 1678680"/>
                <a:gd name="connsiteX23-803" fmla="*/ 936964 w 1101022"/>
                <a:gd name="connsiteY23-804" fmla="*/ 151752 h 1678680"/>
                <a:gd name="connsiteX24-805" fmla="*/ 938796 w 1101022"/>
                <a:gd name="connsiteY24-806" fmla="*/ 173282 h 1678680"/>
                <a:gd name="connsiteX25-807" fmla="*/ 869627 w 1101022"/>
                <a:gd name="connsiteY25-808" fmla="*/ 574094 h 1678680"/>
                <a:gd name="connsiteX26-809" fmla="*/ 832981 w 1101022"/>
                <a:gd name="connsiteY26-810" fmla="*/ 788472 h 1678680"/>
                <a:gd name="connsiteX27-811" fmla="*/ 832523 w 1101022"/>
                <a:gd name="connsiteY27-812" fmla="*/ 806337 h 1678680"/>
                <a:gd name="connsiteX28-813" fmla="*/ 840311 w 1101022"/>
                <a:gd name="connsiteY28-814" fmla="*/ 888790 h 1678680"/>
                <a:gd name="connsiteX29-815" fmla="*/ 877414 w 1101022"/>
                <a:gd name="connsiteY29-816" fmla="*/ 948339 h 1678680"/>
                <a:gd name="connsiteX30-817" fmla="*/ 897112 w 1101022"/>
                <a:gd name="connsiteY30-818" fmla="*/ 944216 h 1678680"/>
                <a:gd name="connsiteX31-819" fmla="*/ 905357 w 1101022"/>
                <a:gd name="connsiteY31-820" fmla="*/ 930016 h 1678680"/>
                <a:gd name="connsiteX32-821" fmla="*/ 916809 w 1101022"/>
                <a:gd name="connsiteY32-822" fmla="*/ 919939 h 1678680"/>
                <a:gd name="connsiteX33-823" fmla="*/ 923680 w 1101022"/>
                <a:gd name="connsiteY33-824" fmla="*/ 933223 h 1678680"/>
                <a:gd name="connsiteX34-825" fmla="*/ 929635 w 1101022"/>
                <a:gd name="connsiteY34-826" fmla="*/ 975823 h 1678680"/>
                <a:gd name="connsiteX35-827" fmla="*/ 946583 w 1101022"/>
                <a:gd name="connsiteY35-828" fmla="*/ 1023921 h 1678680"/>
                <a:gd name="connsiteX36-829" fmla="*/ 1062933 w 1101022"/>
                <a:gd name="connsiteY36-830" fmla="*/ 1274944 h 1678680"/>
                <a:gd name="connsiteX37-831" fmla="*/ 1100037 w 1101022"/>
                <a:gd name="connsiteY37-832" fmla="*/ 1503522 h 1678680"/>
                <a:gd name="connsiteX38-833" fmla="*/ 1096373 w 1101022"/>
                <a:gd name="connsiteY38-834" fmla="*/ 1656518 h 1678680"/>
                <a:gd name="connsiteX39-835" fmla="*/ 1091792 w 1101022"/>
                <a:gd name="connsiteY39-836" fmla="*/ 1673467 h 1678680"/>
                <a:gd name="connsiteX40-837" fmla="*/ 1087669 w 1101022"/>
                <a:gd name="connsiteY40-838" fmla="*/ 1676673 h 1678680"/>
                <a:gd name="connsiteX41-839" fmla="*/ 1043695 w 1101022"/>
                <a:gd name="connsiteY41-840" fmla="*/ 1676215 h 1678680"/>
                <a:gd name="connsiteX42-841" fmla="*/ 1041862 w 1101022"/>
                <a:gd name="connsiteY42-842" fmla="*/ 1674383 h 1678680"/>
                <a:gd name="connsiteX43-843" fmla="*/ 1047817 w 1101022"/>
                <a:gd name="connsiteY43-844" fmla="*/ 1514058 h 1678680"/>
                <a:gd name="connsiteX44-845" fmla="*/ 1038198 w 1101022"/>
                <a:gd name="connsiteY44-846" fmla="*/ 1410533 h 1678680"/>
                <a:gd name="connsiteX45-847" fmla="*/ 1027662 w 1101022"/>
                <a:gd name="connsiteY45-848" fmla="*/ 1388088 h 1678680"/>
                <a:gd name="connsiteX46-849" fmla="*/ 1006133 w 1101022"/>
                <a:gd name="connsiteY46-850" fmla="*/ 1353733 h 1678680"/>
                <a:gd name="connsiteX47-851" fmla="*/ 1027662 w 1101022"/>
                <a:gd name="connsiteY47-852" fmla="*/ 1358313 h 1678680"/>
                <a:gd name="connsiteX48-853" fmla="*/ 1005674 w 1101022"/>
                <a:gd name="connsiteY48-854" fmla="*/ 1272654 h 1678680"/>
                <a:gd name="connsiteX49-855" fmla="*/ 993765 w 1101022"/>
                <a:gd name="connsiteY49-856" fmla="*/ 1264409 h 167868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Lst>
              <a:rect l="l" t="t" r="r" b="b"/>
              <a:pathLst>
                <a:path w="1101022" h="1678680">
                  <a:moveTo>
                    <a:pt x="993765" y="1264409"/>
                  </a:moveTo>
                  <a:cubicBezTo>
                    <a:pt x="992620" y="1261126"/>
                    <a:pt x="1006743" y="1276242"/>
                    <a:pt x="998803" y="1252957"/>
                  </a:cubicBezTo>
                  <a:cubicBezTo>
                    <a:pt x="984145" y="1206692"/>
                    <a:pt x="967196" y="1165007"/>
                    <a:pt x="946125" y="1124697"/>
                  </a:cubicBezTo>
                  <a:cubicBezTo>
                    <a:pt x="907189" y="1050947"/>
                    <a:pt x="857259" y="987275"/>
                    <a:pt x="783052" y="945591"/>
                  </a:cubicBezTo>
                  <a:cubicBezTo>
                    <a:pt x="769768" y="937803"/>
                    <a:pt x="767019" y="928184"/>
                    <a:pt x="773890" y="913984"/>
                  </a:cubicBezTo>
                  <a:cubicBezTo>
                    <a:pt x="777555" y="906654"/>
                    <a:pt x="774348" y="904822"/>
                    <a:pt x="770226" y="901158"/>
                  </a:cubicBezTo>
                  <a:cubicBezTo>
                    <a:pt x="750070" y="884667"/>
                    <a:pt x="727625" y="871383"/>
                    <a:pt x="705179" y="859473"/>
                  </a:cubicBezTo>
                  <a:cubicBezTo>
                    <a:pt x="689147" y="851228"/>
                    <a:pt x="668534" y="852602"/>
                    <a:pt x="650211" y="848937"/>
                  </a:cubicBezTo>
                  <a:cubicBezTo>
                    <a:pt x="325896" y="785724"/>
                    <a:pt x="67085" y="520958"/>
                    <a:pt x="12117" y="195727"/>
                  </a:cubicBezTo>
                  <a:cubicBezTo>
                    <a:pt x="1581" y="134804"/>
                    <a:pt x="-2084" y="73422"/>
                    <a:pt x="1123" y="11582"/>
                  </a:cubicBezTo>
                  <a:cubicBezTo>
                    <a:pt x="1581" y="7001"/>
                    <a:pt x="-2542" y="-3992"/>
                    <a:pt x="10284" y="1505"/>
                  </a:cubicBezTo>
                  <a:cubicBezTo>
                    <a:pt x="24485" y="23950"/>
                    <a:pt x="42807" y="42731"/>
                    <a:pt x="59298" y="62886"/>
                  </a:cubicBezTo>
                  <a:cubicBezTo>
                    <a:pt x="123886" y="142133"/>
                    <a:pt x="189849" y="220463"/>
                    <a:pt x="254895" y="299251"/>
                  </a:cubicBezTo>
                  <a:lnTo>
                    <a:pt x="466066" y="553481"/>
                  </a:lnTo>
                  <a:lnTo>
                    <a:pt x="672198" y="802214"/>
                  </a:lnTo>
                  <a:cubicBezTo>
                    <a:pt x="683650" y="815956"/>
                    <a:pt x="694644" y="829698"/>
                    <a:pt x="707012" y="842983"/>
                  </a:cubicBezTo>
                  <a:cubicBezTo>
                    <a:pt x="714799" y="834737"/>
                    <a:pt x="703347" y="821453"/>
                    <a:pt x="715715" y="815498"/>
                  </a:cubicBezTo>
                  <a:cubicBezTo>
                    <a:pt x="709760" y="843899"/>
                    <a:pt x="724876" y="856725"/>
                    <a:pt x="747322" y="871383"/>
                  </a:cubicBezTo>
                  <a:cubicBezTo>
                    <a:pt x="774348" y="888332"/>
                    <a:pt x="803207" y="901158"/>
                    <a:pt x="832523" y="916732"/>
                  </a:cubicBezTo>
                  <a:cubicBezTo>
                    <a:pt x="824278" y="894745"/>
                    <a:pt x="817865" y="873215"/>
                    <a:pt x="816491" y="850312"/>
                  </a:cubicBezTo>
                  <a:cubicBezTo>
                    <a:pt x="816033" y="842983"/>
                    <a:pt x="813742" y="834737"/>
                    <a:pt x="816033" y="828324"/>
                  </a:cubicBezTo>
                  <a:cubicBezTo>
                    <a:pt x="821530" y="810001"/>
                    <a:pt x="812368" y="796717"/>
                    <a:pt x="804123" y="782059"/>
                  </a:cubicBezTo>
                  <a:cubicBezTo>
                    <a:pt x="685940" y="571346"/>
                    <a:pt x="738161" y="306122"/>
                    <a:pt x="927344" y="157707"/>
                  </a:cubicBezTo>
                  <a:cubicBezTo>
                    <a:pt x="930551" y="155417"/>
                    <a:pt x="933757" y="153584"/>
                    <a:pt x="936964" y="151752"/>
                  </a:cubicBezTo>
                  <a:cubicBezTo>
                    <a:pt x="941545" y="158623"/>
                    <a:pt x="939712" y="165952"/>
                    <a:pt x="938796" y="173282"/>
                  </a:cubicBezTo>
                  <a:cubicBezTo>
                    <a:pt x="915892" y="307038"/>
                    <a:pt x="892531" y="440337"/>
                    <a:pt x="869627" y="574094"/>
                  </a:cubicBezTo>
                  <a:cubicBezTo>
                    <a:pt x="857259" y="645554"/>
                    <a:pt x="844891" y="717013"/>
                    <a:pt x="832981" y="788472"/>
                  </a:cubicBezTo>
                  <a:cubicBezTo>
                    <a:pt x="832065" y="794427"/>
                    <a:pt x="831149" y="800382"/>
                    <a:pt x="832523" y="806337"/>
                  </a:cubicBezTo>
                  <a:cubicBezTo>
                    <a:pt x="830691" y="834279"/>
                    <a:pt x="832523" y="861763"/>
                    <a:pt x="840311" y="888790"/>
                  </a:cubicBezTo>
                  <a:cubicBezTo>
                    <a:pt x="847182" y="912151"/>
                    <a:pt x="857717" y="932764"/>
                    <a:pt x="877414" y="948339"/>
                  </a:cubicBezTo>
                  <a:cubicBezTo>
                    <a:pt x="886118" y="955210"/>
                    <a:pt x="892073" y="955210"/>
                    <a:pt x="897112" y="944216"/>
                  </a:cubicBezTo>
                  <a:cubicBezTo>
                    <a:pt x="899402" y="939178"/>
                    <a:pt x="902150" y="934597"/>
                    <a:pt x="905357" y="930016"/>
                  </a:cubicBezTo>
                  <a:cubicBezTo>
                    <a:pt x="908563" y="925893"/>
                    <a:pt x="910396" y="919022"/>
                    <a:pt x="916809" y="919939"/>
                  </a:cubicBezTo>
                  <a:cubicBezTo>
                    <a:pt x="923680" y="920855"/>
                    <a:pt x="922764" y="928184"/>
                    <a:pt x="923680" y="933223"/>
                  </a:cubicBezTo>
                  <a:cubicBezTo>
                    <a:pt x="925970" y="947423"/>
                    <a:pt x="928260" y="961623"/>
                    <a:pt x="929635" y="975823"/>
                  </a:cubicBezTo>
                  <a:cubicBezTo>
                    <a:pt x="931009" y="993230"/>
                    <a:pt x="935590" y="1009263"/>
                    <a:pt x="946583" y="1023921"/>
                  </a:cubicBezTo>
                  <a:cubicBezTo>
                    <a:pt x="1002468" y="1099503"/>
                    <a:pt x="1038198" y="1185162"/>
                    <a:pt x="1062933" y="1274944"/>
                  </a:cubicBezTo>
                  <a:cubicBezTo>
                    <a:pt x="1083547" y="1349610"/>
                    <a:pt x="1097289" y="1425650"/>
                    <a:pt x="1100037" y="1503522"/>
                  </a:cubicBezTo>
                  <a:cubicBezTo>
                    <a:pt x="1101870" y="1554826"/>
                    <a:pt x="1101412" y="1605672"/>
                    <a:pt x="1096373" y="1656518"/>
                  </a:cubicBezTo>
                  <a:cubicBezTo>
                    <a:pt x="1095915" y="1662473"/>
                    <a:pt x="1095457" y="1668428"/>
                    <a:pt x="1091792" y="1673467"/>
                  </a:cubicBezTo>
                  <a:cubicBezTo>
                    <a:pt x="1090876" y="1674841"/>
                    <a:pt x="1089502" y="1675757"/>
                    <a:pt x="1087669" y="1676673"/>
                  </a:cubicBezTo>
                  <a:cubicBezTo>
                    <a:pt x="1073011" y="1678964"/>
                    <a:pt x="1058353" y="1679880"/>
                    <a:pt x="1043695" y="1676215"/>
                  </a:cubicBezTo>
                  <a:lnTo>
                    <a:pt x="1041862" y="1674383"/>
                  </a:lnTo>
                  <a:cubicBezTo>
                    <a:pt x="1047817" y="1621247"/>
                    <a:pt x="1050108" y="1567652"/>
                    <a:pt x="1047817" y="1514058"/>
                  </a:cubicBezTo>
                  <a:cubicBezTo>
                    <a:pt x="1046443" y="1479244"/>
                    <a:pt x="1042320" y="1444889"/>
                    <a:pt x="1038198" y="1410533"/>
                  </a:cubicBezTo>
                  <a:cubicBezTo>
                    <a:pt x="1036823" y="1401830"/>
                    <a:pt x="1031785" y="1394959"/>
                    <a:pt x="1027662" y="1388088"/>
                  </a:cubicBezTo>
                  <a:cubicBezTo>
                    <a:pt x="1020791" y="1376636"/>
                    <a:pt x="1013462" y="1365184"/>
                    <a:pt x="1006133" y="1353733"/>
                  </a:cubicBezTo>
                  <a:cubicBezTo>
                    <a:pt x="1013920" y="1351900"/>
                    <a:pt x="1019417" y="1358313"/>
                    <a:pt x="1027662" y="1358313"/>
                  </a:cubicBezTo>
                  <a:cubicBezTo>
                    <a:pt x="1022623" y="1328997"/>
                    <a:pt x="1014836" y="1300596"/>
                    <a:pt x="1005674" y="1272654"/>
                  </a:cubicBezTo>
                  <a:cubicBezTo>
                    <a:pt x="1003842" y="1267615"/>
                    <a:pt x="998345" y="1266241"/>
                    <a:pt x="993765" y="1264409"/>
                  </a:cubicBezTo>
                  <a:close/>
                </a:path>
              </a:pathLst>
            </a:custGeom>
            <a:solidFill>
              <a:schemeClr val="accent2"/>
            </a:solidFill>
            <a:ln w="4572" cap="flat">
              <a:noFill/>
              <a:prstDash val="solid"/>
              <a:miter/>
            </a:ln>
          </p:spPr>
          <p:txBody>
            <a:bodyPr rtlCol="0" anchor="ctr"/>
            <a:lstStyle/>
            <a:p>
              <a:endParaRPr lang="en-US"/>
            </a:p>
          </p:txBody>
        </p:sp>
        <p:sp>
          <p:nvSpPr>
            <p:cNvPr id="373" name="Freeform: Shape 372"/>
            <p:cNvSpPr/>
            <p:nvPr/>
          </p:nvSpPr>
          <p:spPr>
            <a:xfrm>
              <a:off x="8128215" y="3126951"/>
              <a:ext cx="705431" cy="847433"/>
            </a:xfrm>
            <a:custGeom>
              <a:avLst/>
              <a:gdLst>
                <a:gd name="connsiteX0" fmla="*/ 708135 w 705430"/>
                <a:gd name="connsiteY0" fmla="*/ 814910 h 847432"/>
                <a:gd name="connsiteX1" fmla="*/ 705845 w 705430"/>
                <a:gd name="connsiteY1" fmla="*/ 839646 h 847432"/>
                <a:gd name="connsiteX2" fmla="*/ 703096 w 705430"/>
                <a:gd name="connsiteY2" fmla="*/ 848807 h 847432"/>
                <a:gd name="connsiteX3" fmla="*/ 694851 w 705430"/>
                <a:gd name="connsiteY3" fmla="*/ 843768 h 847432"/>
                <a:gd name="connsiteX4" fmla="*/ 649502 w 705430"/>
                <a:gd name="connsiteY4" fmla="*/ 788800 h 847432"/>
                <a:gd name="connsiteX5" fmla="*/ 567049 w 705430"/>
                <a:gd name="connsiteY5" fmla="*/ 689398 h 847432"/>
                <a:gd name="connsiteX6" fmla="*/ 461234 w 705430"/>
                <a:gd name="connsiteY6" fmla="*/ 561596 h 847432"/>
                <a:gd name="connsiteX7" fmla="*/ 367788 w 705430"/>
                <a:gd name="connsiteY7" fmla="*/ 448452 h 847432"/>
                <a:gd name="connsiteX8" fmla="*/ 272509 w 705430"/>
                <a:gd name="connsiteY8" fmla="*/ 333018 h 847432"/>
                <a:gd name="connsiteX9" fmla="*/ 178604 w 705430"/>
                <a:gd name="connsiteY9" fmla="*/ 220333 h 847432"/>
                <a:gd name="connsiteX10" fmla="*/ 86074 w 705430"/>
                <a:gd name="connsiteY10" fmla="*/ 108563 h 847432"/>
                <a:gd name="connsiteX11" fmla="*/ 6827 w 705430"/>
                <a:gd name="connsiteY11" fmla="*/ 12368 h 847432"/>
                <a:gd name="connsiteX12" fmla="*/ 3163 w 705430"/>
                <a:gd name="connsiteY12" fmla="*/ 0 h 847432"/>
                <a:gd name="connsiteX13" fmla="*/ 166236 w 705430"/>
                <a:gd name="connsiteY13" fmla="*/ 38020 h 847432"/>
                <a:gd name="connsiteX14" fmla="*/ 692103 w 705430"/>
                <a:gd name="connsiteY14" fmla="*/ 639010 h 847432"/>
                <a:gd name="connsiteX15" fmla="*/ 708135 w 705430"/>
                <a:gd name="connsiteY15" fmla="*/ 814910 h 84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430" h="847432">
                  <a:moveTo>
                    <a:pt x="708135" y="814910"/>
                  </a:moveTo>
                  <a:cubicBezTo>
                    <a:pt x="703096" y="822697"/>
                    <a:pt x="706761" y="831400"/>
                    <a:pt x="705845" y="839646"/>
                  </a:cubicBezTo>
                  <a:cubicBezTo>
                    <a:pt x="705387" y="842852"/>
                    <a:pt x="707219" y="847433"/>
                    <a:pt x="703096" y="848807"/>
                  </a:cubicBezTo>
                  <a:cubicBezTo>
                    <a:pt x="698974" y="850181"/>
                    <a:pt x="696683" y="846059"/>
                    <a:pt x="694851" y="843768"/>
                  </a:cubicBezTo>
                  <a:cubicBezTo>
                    <a:pt x="679735" y="825445"/>
                    <a:pt x="664618" y="807123"/>
                    <a:pt x="649502" y="788800"/>
                  </a:cubicBezTo>
                  <a:cubicBezTo>
                    <a:pt x="622018" y="755818"/>
                    <a:pt x="594533" y="722837"/>
                    <a:pt x="567049" y="689398"/>
                  </a:cubicBezTo>
                  <a:cubicBezTo>
                    <a:pt x="531778" y="646797"/>
                    <a:pt x="496506" y="604197"/>
                    <a:pt x="461234" y="561596"/>
                  </a:cubicBezTo>
                  <a:cubicBezTo>
                    <a:pt x="430086" y="524034"/>
                    <a:pt x="398937" y="486014"/>
                    <a:pt x="367788" y="448452"/>
                  </a:cubicBezTo>
                  <a:cubicBezTo>
                    <a:pt x="336181" y="409974"/>
                    <a:pt x="304116" y="371496"/>
                    <a:pt x="272509" y="333018"/>
                  </a:cubicBezTo>
                  <a:cubicBezTo>
                    <a:pt x="241360" y="295456"/>
                    <a:pt x="209753" y="257894"/>
                    <a:pt x="178604" y="220333"/>
                  </a:cubicBezTo>
                  <a:cubicBezTo>
                    <a:pt x="147455" y="183229"/>
                    <a:pt x="116764" y="145667"/>
                    <a:pt x="86074" y="108563"/>
                  </a:cubicBezTo>
                  <a:cubicBezTo>
                    <a:pt x="59505" y="76498"/>
                    <a:pt x="33395" y="44433"/>
                    <a:pt x="6827" y="12368"/>
                  </a:cubicBezTo>
                  <a:cubicBezTo>
                    <a:pt x="4079" y="9161"/>
                    <a:pt x="-4625" y="6413"/>
                    <a:pt x="3163" y="0"/>
                  </a:cubicBezTo>
                  <a:cubicBezTo>
                    <a:pt x="59505" y="4581"/>
                    <a:pt x="114016" y="17865"/>
                    <a:pt x="166236" y="38020"/>
                  </a:cubicBezTo>
                  <a:cubicBezTo>
                    <a:pt x="447950" y="144751"/>
                    <a:pt x="623850" y="345386"/>
                    <a:pt x="692103" y="639010"/>
                  </a:cubicBezTo>
                  <a:cubicBezTo>
                    <a:pt x="705387" y="696269"/>
                    <a:pt x="710426" y="755360"/>
                    <a:pt x="708135" y="814910"/>
                  </a:cubicBezTo>
                  <a:close/>
                </a:path>
              </a:pathLst>
            </a:custGeom>
            <a:solidFill>
              <a:schemeClr val="accent2">
                <a:lumMod val="75000"/>
              </a:schemeClr>
            </a:solidFill>
            <a:ln w="4572" cap="flat">
              <a:noFill/>
              <a:prstDash val="solid"/>
              <a:miter/>
            </a:ln>
          </p:spPr>
          <p:txBody>
            <a:bodyPr rtlCol="0" anchor="ctr"/>
            <a:lstStyle/>
            <a:p>
              <a:endParaRPr lang="en-US"/>
            </a:p>
          </p:txBody>
        </p:sp>
        <p:sp>
          <p:nvSpPr>
            <p:cNvPr id="377" name="Freeform: Shape 376"/>
            <p:cNvSpPr/>
            <p:nvPr/>
          </p:nvSpPr>
          <p:spPr>
            <a:xfrm>
              <a:off x="8946943" y="3277199"/>
              <a:ext cx="192390" cy="655043"/>
            </a:xfrm>
            <a:custGeom>
              <a:avLst/>
              <a:gdLst>
                <a:gd name="connsiteX0" fmla="*/ 3925 w 192390"/>
                <a:gd name="connsiteY0" fmla="*/ 655959 h 655042"/>
                <a:gd name="connsiteX1" fmla="*/ 719 w 192390"/>
                <a:gd name="connsiteY1" fmla="*/ 642217 h 655042"/>
                <a:gd name="connsiteX2" fmla="*/ 32326 w 192390"/>
                <a:gd name="connsiteY2" fmla="*/ 463111 h 655042"/>
                <a:gd name="connsiteX3" fmla="*/ 66223 w 192390"/>
                <a:gd name="connsiteY3" fmla="*/ 262017 h 655042"/>
                <a:gd name="connsiteX4" fmla="*/ 103785 w 192390"/>
                <a:gd name="connsiteY4" fmla="*/ 48098 h 655042"/>
                <a:gd name="connsiteX5" fmla="*/ 110656 w 192390"/>
                <a:gd name="connsiteY5" fmla="*/ 0 h 655042"/>
                <a:gd name="connsiteX6" fmla="*/ 117069 w 192390"/>
                <a:gd name="connsiteY6" fmla="*/ 7787 h 655042"/>
                <a:gd name="connsiteX7" fmla="*/ 190360 w 192390"/>
                <a:gd name="connsiteY7" fmla="*/ 207048 h 655042"/>
                <a:gd name="connsiteX8" fmla="*/ 188070 w 192390"/>
                <a:gd name="connsiteY8" fmla="*/ 342638 h 655042"/>
                <a:gd name="connsiteX9" fmla="*/ 189902 w 192390"/>
                <a:gd name="connsiteY9" fmla="*/ 356838 h 655042"/>
                <a:gd name="connsiteX10" fmla="*/ 18125 w 192390"/>
                <a:gd name="connsiteY10" fmla="*/ 650004 h 655042"/>
                <a:gd name="connsiteX11" fmla="*/ 3925 w 192390"/>
                <a:gd name="connsiteY11" fmla="*/ 655959 h 655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2390" h="655042">
                  <a:moveTo>
                    <a:pt x="3925" y="655959"/>
                  </a:moveTo>
                  <a:cubicBezTo>
                    <a:pt x="-1114" y="652294"/>
                    <a:pt x="-197" y="646797"/>
                    <a:pt x="719" y="642217"/>
                  </a:cubicBezTo>
                  <a:cubicBezTo>
                    <a:pt x="11254" y="582667"/>
                    <a:pt x="21790" y="523118"/>
                    <a:pt x="32326" y="463111"/>
                  </a:cubicBezTo>
                  <a:cubicBezTo>
                    <a:pt x="43777" y="396232"/>
                    <a:pt x="54771" y="328896"/>
                    <a:pt x="66223" y="262017"/>
                  </a:cubicBezTo>
                  <a:cubicBezTo>
                    <a:pt x="78591" y="190558"/>
                    <a:pt x="91417" y="119557"/>
                    <a:pt x="103785" y="48098"/>
                  </a:cubicBezTo>
                  <a:cubicBezTo>
                    <a:pt x="106533" y="32065"/>
                    <a:pt x="108366" y="16033"/>
                    <a:pt x="110656" y="0"/>
                  </a:cubicBezTo>
                  <a:cubicBezTo>
                    <a:pt x="115695" y="458"/>
                    <a:pt x="116153" y="4123"/>
                    <a:pt x="117069" y="7787"/>
                  </a:cubicBezTo>
                  <a:cubicBezTo>
                    <a:pt x="158295" y="68253"/>
                    <a:pt x="180283" y="135589"/>
                    <a:pt x="190360" y="207048"/>
                  </a:cubicBezTo>
                  <a:cubicBezTo>
                    <a:pt x="196773" y="251939"/>
                    <a:pt x="196773" y="297289"/>
                    <a:pt x="188070" y="342638"/>
                  </a:cubicBezTo>
                  <a:cubicBezTo>
                    <a:pt x="191277" y="347218"/>
                    <a:pt x="190819" y="351799"/>
                    <a:pt x="189902" y="356838"/>
                  </a:cubicBezTo>
                  <a:cubicBezTo>
                    <a:pt x="167915" y="475020"/>
                    <a:pt x="110656" y="573048"/>
                    <a:pt x="18125" y="650004"/>
                  </a:cubicBezTo>
                  <a:cubicBezTo>
                    <a:pt x="14461" y="653210"/>
                    <a:pt x="10338" y="657333"/>
                    <a:pt x="3925" y="655959"/>
                  </a:cubicBezTo>
                  <a:close/>
                </a:path>
              </a:pathLst>
            </a:custGeom>
            <a:solidFill>
              <a:schemeClr val="accent2">
                <a:lumMod val="75000"/>
              </a:schemeClr>
            </a:solidFill>
            <a:ln w="4572" cap="flat">
              <a:noFill/>
              <a:prstDash val="solid"/>
              <a:miter/>
            </a:ln>
          </p:spPr>
          <p:txBody>
            <a:bodyPr rtlCol="0" anchor="ctr"/>
            <a:lstStyle/>
            <a:p>
              <a:endParaRPr lang="en-US"/>
            </a:p>
          </p:txBody>
        </p:sp>
        <p:sp>
          <p:nvSpPr>
            <p:cNvPr id="381" name="Freeform: Shape 380"/>
            <p:cNvSpPr/>
            <p:nvPr/>
          </p:nvSpPr>
          <p:spPr>
            <a:xfrm>
              <a:off x="9162955" y="4800288"/>
              <a:ext cx="45807" cy="4581"/>
            </a:xfrm>
            <a:custGeom>
              <a:avLst/>
              <a:gdLst>
                <a:gd name="connsiteX0" fmla="*/ 45807 w 45807"/>
                <a:gd name="connsiteY0" fmla="*/ 458 h 0"/>
                <a:gd name="connsiteX1" fmla="*/ 0 w 45807"/>
                <a:gd name="connsiteY1" fmla="*/ 0 h 0"/>
                <a:gd name="connsiteX2" fmla="*/ 45807 w 45807"/>
                <a:gd name="connsiteY2" fmla="*/ 458 h 0"/>
              </a:gdLst>
              <a:ahLst/>
              <a:cxnLst>
                <a:cxn ang="0">
                  <a:pos x="connsiteX0" y="connsiteY0"/>
                </a:cxn>
                <a:cxn ang="0">
                  <a:pos x="connsiteX1" y="connsiteY1"/>
                </a:cxn>
                <a:cxn ang="0">
                  <a:pos x="connsiteX2" y="connsiteY2"/>
                </a:cxn>
              </a:cxnLst>
              <a:rect l="l" t="t" r="r" b="b"/>
              <a:pathLst>
                <a:path w="45807">
                  <a:moveTo>
                    <a:pt x="45807" y="458"/>
                  </a:moveTo>
                  <a:cubicBezTo>
                    <a:pt x="30691" y="4123"/>
                    <a:pt x="15116" y="4581"/>
                    <a:pt x="0" y="0"/>
                  </a:cubicBezTo>
                  <a:cubicBezTo>
                    <a:pt x="15116" y="458"/>
                    <a:pt x="30691" y="458"/>
                    <a:pt x="45807" y="458"/>
                  </a:cubicBezTo>
                  <a:close/>
                </a:path>
              </a:pathLst>
            </a:custGeom>
            <a:solidFill>
              <a:srgbClr val="C1531C"/>
            </a:solidFill>
            <a:ln w="4572" cap="flat">
              <a:noFill/>
              <a:prstDash val="solid"/>
              <a:miter/>
            </a:ln>
          </p:spPr>
          <p:txBody>
            <a:bodyPr rtlCol="0" anchor="ctr"/>
            <a:lstStyle/>
            <a:p>
              <a:endParaRPr lang="en-US"/>
            </a:p>
          </p:txBody>
        </p:sp>
      </p:grpSp>
      <p:grpSp>
        <p:nvGrpSpPr>
          <p:cNvPr id="391" name="Group 390"/>
          <p:cNvGrpSpPr/>
          <p:nvPr/>
        </p:nvGrpSpPr>
        <p:grpSpPr>
          <a:xfrm>
            <a:off x="-3146" y="4066485"/>
            <a:ext cx="12196901" cy="2778472"/>
            <a:chOff x="-3146" y="3803889"/>
            <a:chExt cx="12196901" cy="3041068"/>
          </a:xfrm>
        </p:grpSpPr>
        <p:grpSp>
          <p:nvGrpSpPr>
            <p:cNvPr id="351" name="Graphic 349"/>
            <p:cNvGrpSpPr/>
            <p:nvPr/>
          </p:nvGrpSpPr>
          <p:grpSpPr>
            <a:xfrm>
              <a:off x="802" y="3803889"/>
              <a:ext cx="12192953" cy="3041068"/>
              <a:chOff x="-953" y="1514475"/>
              <a:chExt cx="12192953" cy="3829050"/>
            </a:xfrm>
          </p:grpSpPr>
          <p:sp>
            <p:nvSpPr>
              <p:cNvPr id="129" name="Freeform: Shape 128"/>
              <p:cNvSpPr/>
              <p:nvPr/>
            </p:nvSpPr>
            <p:spPr>
              <a:xfrm>
                <a:off x="0" y="4151037"/>
                <a:ext cx="4867275" cy="904875"/>
              </a:xfrm>
              <a:custGeom>
                <a:avLst/>
                <a:gdLst>
                  <a:gd name="connsiteX0" fmla="*/ 3367088 w 4867275"/>
                  <a:gd name="connsiteY0" fmla="*/ 86082 h 904875"/>
                  <a:gd name="connsiteX1" fmla="*/ 2744153 w 4867275"/>
                  <a:gd name="connsiteY1" fmla="*/ 68937 h 904875"/>
                  <a:gd name="connsiteX2" fmla="*/ 2684145 w 4867275"/>
                  <a:gd name="connsiteY2" fmla="*/ 80367 h 904875"/>
                  <a:gd name="connsiteX3" fmla="*/ 4870133 w 4867275"/>
                  <a:gd name="connsiteY3" fmla="*/ 529947 h 904875"/>
                  <a:gd name="connsiteX4" fmla="*/ 4868228 w 4867275"/>
                  <a:gd name="connsiteY4" fmla="*/ 542330 h 904875"/>
                  <a:gd name="connsiteX5" fmla="*/ 4690110 w 4867275"/>
                  <a:gd name="connsiteY5" fmla="*/ 508992 h 904875"/>
                  <a:gd name="connsiteX6" fmla="*/ 3483293 w 4867275"/>
                  <a:gd name="connsiteY6" fmla="*/ 348020 h 904875"/>
                  <a:gd name="connsiteX7" fmla="*/ 2422208 w 4867275"/>
                  <a:gd name="connsiteY7" fmla="*/ 342305 h 904875"/>
                  <a:gd name="connsiteX8" fmla="*/ 31433 w 4867275"/>
                  <a:gd name="connsiteY8" fmla="*/ 902374 h 904875"/>
                  <a:gd name="connsiteX9" fmla="*/ 0 w 4867275"/>
                  <a:gd name="connsiteY9" fmla="*/ 911899 h 904875"/>
                  <a:gd name="connsiteX10" fmla="*/ 0 w 4867275"/>
                  <a:gd name="connsiteY10" fmla="*/ 321349 h 904875"/>
                  <a:gd name="connsiteX11" fmla="*/ 27623 w 4867275"/>
                  <a:gd name="connsiteY11" fmla="*/ 316587 h 904875"/>
                  <a:gd name="connsiteX12" fmla="*/ 1003935 w 4867275"/>
                  <a:gd name="connsiteY12" fmla="*/ 71795 h 904875"/>
                  <a:gd name="connsiteX13" fmla="*/ 2651760 w 4867275"/>
                  <a:gd name="connsiteY13" fmla="*/ 5120 h 904875"/>
                  <a:gd name="connsiteX14" fmla="*/ 3345180 w 4867275"/>
                  <a:gd name="connsiteY14" fmla="*/ 81320 h 904875"/>
                  <a:gd name="connsiteX15" fmla="*/ 3367088 w 4867275"/>
                  <a:gd name="connsiteY15" fmla="*/ 86082 h 90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7275" h="904875">
                    <a:moveTo>
                      <a:pt x="3367088" y="86082"/>
                    </a:moveTo>
                    <a:cubicBezTo>
                      <a:pt x="3159443" y="75605"/>
                      <a:pt x="2951798" y="66080"/>
                      <a:pt x="2744153" y="68937"/>
                    </a:cubicBezTo>
                    <a:cubicBezTo>
                      <a:pt x="2726055" y="68937"/>
                      <a:pt x="2707005" y="64174"/>
                      <a:pt x="2684145" y="80367"/>
                    </a:cubicBezTo>
                    <a:cubicBezTo>
                      <a:pt x="3433763" y="147042"/>
                      <a:pt x="4161473" y="293727"/>
                      <a:pt x="4870133" y="529947"/>
                    </a:cubicBezTo>
                    <a:cubicBezTo>
                      <a:pt x="4869180" y="533757"/>
                      <a:pt x="4868228" y="538520"/>
                      <a:pt x="4868228" y="542330"/>
                    </a:cubicBezTo>
                    <a:cubicBezTo>
                      <a:pt x="4809173" y="530899"/>
                      <a:pt x="4749165" y="520422"/>
                      <a:pt x="4690110" y="508992"/>
                    </a:cubicBezTo>
                    <a:cubicBezTo>
                      <a:pt x="4291013" y="429934"/>
                      <a:pt x="3889058" y="376595"/>
                      <a:pt x="3483293" y="348020"/>
                    </a:cubicBezTo>
                    <a:cubicBezTo>
                      <a:pt x="3129915" y="324207"/>
                      <a:pt x="2775585" y="320397"/>
                      <a:pt x="2422208" y="342305"/>
                    </a:cubicBezTo>
                    <a:cubicBezTo>
                      <a:pt x="1593533" y="393739"/>
                      <a:pt x="793433" y="567095"/>
                      <a:pt x="31433" y="902374"/>
                    </a:cubicBezTo>
                    <a:cubicBezTo>
                      <a:pt x="21908" y="907137"/>
                      <a:pt x="10478" y="909042"/>
                      <a:pt x="0" y="911899"/>
                    </a:cubicBezTo>
                    <a:cubicBezTo>
                      <a:pt x="0" y="714732"/>
                      <a:pt x="0" y="518517"/>
                      <a:pt x="0" y="321349"/>
                    </a:cubicBezTo>
                    <a:cubicBezTo>
                      <a:pt x="9525" y="319445"/>
                      <a:pt x="19050" y="319445"/>
                      <a:pt x="27623" y="316587"/>
                    </a:cubicBezTo>
                    <a:cubicBezTo>
                      <a:pt x="345758" y="206097"/>
                      <a:pt x="671513" y="127992"/>
                      <a:pt x="1003935" y="71795"/>
                    </a:cubicBezTo>
                    <a:cubicBezTo>
                      <a:pt x="1211580" y="36552"/>
                      <a:pt x="2363153" y="-16788"/>
                      <a:pt x="2651760" y="5120"/>
                    </a:cubicBezTo>
                    <a:cubicBezTo>
                      <a:pt x="2884170" y="23217"/>
                      <a:pt x="3114675" y="49887"/>
                      <a:pt x="3345180" y="81320"/>
                    </a:cubicBezTo>
                    <a:cubicBezTo>
                      <a:pt x="3352800" y="82272"/>
                      <a:pt x="3359468" y="84177"/>
                      <a:pt x="3367088" y="86082"/>
                    </a:cubicBezTo>
                    <a:close/>
                  </a:path>
                </a:pathLst>
              </a:custGeom>
              <a:solidFill>
                <a:schemeClr val="accent1">
                  <a:lumMod val="40000"/>
                  <a:lumOff val="60000"/>
                </a:schemeClr>
              </a:solidFill>
              <a:ln w="9525" cap="flat">
                <a:noFill/>
                <a:prstDash val="solid"/>
                <a:miter/>
              </a:ln>
            </p:spPr>
            <p:txBody>
              <a:bodyPr rtlCol="0" anchor="ctr"/>
              <a:lstStyle/>
              <a:p>
                <a:endParaRPr lang="en-US"/>
              </a:p>
            </p:txBody>
          </p:sp>
          <p:sp>
            <p:nvSpPr>
              <p:cNvPr id="130" name="Freeform: Shape 129"/>
              <p:cNvSpPr/>
              <p:nvPr/>
            </p:nvSpPr>
            <p:spPr>
              <a:xfrm>
                <a:off x="7269480" y="3256597"/>
                <a:ext cx="4914900" cy="1352550"/>
              </a:xfrm>
              <a:custGeom>
                <a:avLst/>
                <a:gdLst>
                  <a:gd name="connsiteX0" fmla="*/ 4913947 w 4914900"/>
                  <a:gd name="connsiteY0" fmla="*/ 0 h 1352550"/>
                  <a:gd name="connsiteX1" fmla="*/ 4640580 w 4914900"/>
                  <a:gd name="connsiteY1" fmla="*/ 204788 h 1352550"/>
                  <a:gd name="connsiteX2" fmla="*/ 4413885 w 4914900"/>
                  <a:gd name="connsiteY2" fmla="*/ 350520 h 1352550"/>
                  <a:gd name="connsiteX3" fmla="*/ 3948112 w 4914900"/>
                  <a:gd name="connsiteY3" fmla="*/ 570548 h 1352550"/>
                  <a:gd name="connsiteX4" fmla="*/ 3041333 w 4914900"/>
                  <a:gd name="connsiteY4" fmla="*/ 811530 h 1352550"/>
                  <a:gd name="connsiteX5" fmla="*/ 2436495 w 4914900"/>
                  <a:gd name="connsiteY5" fmla="*/ 864870 h 1352550"/>
                  <a:gd name="connsiteX6" fmla="*/ 1454468 w 4914900"/>
                  <a:gd name="connsiteY6" fmla="*/ 805815 h 1352550"/>
                  <a:gd name="connsiteX7" fmla="*/ 44768 w 4914900"/>
                  <a:gd name="connsiteY7" fmla="*/ 455295 h 1352550"/>
                  <a:gd name="connsiteX8" fmla="*/ 0 w 4914900"/>
                  <a:gd name="connsiteY8" fmla="*/ 450533 h 1352550"/>
                  <a:gd name="connsiteX9" fmla="*/ 10477 w 4914900"/>
                  <a:gd name="connsiteY9" fmla="*/ 459105 h 1352550"/>
                  <a:gd name="connsiteX10" fmla="*/ 549593 w 4914900"/>
                  <a:gd name="connsiteY10" fmla="*/ 739140 h 1352550"/>
                  <a:gd name="connsiteX11" fmla="*/ 1250632 w 4914900"/>
                  <a:gd name="connsiteY11" fmla="*/ 1040130 h 1352550"/>
                  <a:gd name="connsiteX12" fmla="*/ 1898332 w 4914900"/>
                  <a:gd name="connsiteY12" fmla="*/ 1231583 h 1352550"/>
                  <a:gd name="connsiteX13" fmla="*/ 2636520 w 4914900"/>
                  <a:gd name="connsiteY13" fmla="*/ 1341120 h 1352550"/>
                  <a:gd name="connsiteX14" fmla="*/ 3229928 w 4914900"/>
                  <a:gd name="connsiteY14" fmla="*/ 1342073 h 1352550"/>
                  <a:gd name="connsiteX15" fmla="*/ 3962400 w 4914900"/>
                  <a:gd name="connsiteY15" fmla="*/ 1213485 h 1352550"/>
                  <a:gd name="connsiteX16" fmla="*/ 4923472 w 4914900"/>
                  <a:gd name="connsiteY16" fmla="*/ 731520 h 1352550"/>
                  <a:gd name="connsiteX17" fmla="*/ 4913947 w 4914900"/>
                  <a:gd name="connsiteY17" fmla="*/ 0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14900" h="1352550">
                    <a:moveTo>
                      <a:pt x="4913947" y="0"/>
                    </a:moveTo>
                    <a:cubicBezTo>
                      <a:pt x="4825366" y="71438"/>
                      <a:pt x="4734878" y="141923"/>
                      <a:pt x="4640580" y="204788"/>
                    </a:cubicBezTo>
                    <a:cubicBezTo>
                      <a:pt x="4565333" y="254318"/>
                      <a:pt x="4491991" y="307658"/>
                      <a:pt x="4413885" y="350520"/>
                    </a:cubicBezTo>
                    <a:cubicBezTo>
                      <a:pt x="4292918" y="416243"/>
                      <a:pt x="3958590" y="566738"/>
                      <a:pt x="3948112" y="570548"/>
                    </a:cubicBezTo>
                    <a:cubicBezTo>
                      <a:pt x="3655695" y="686753"/>
                      <a:pt x="3352800" y="764858"/>
                      <a:pt x="3041333" y="811530"/>
                    </a:cubicBezTo>
                    <a:cubicBezTo>
                      <a:pt x="2856547" y="840105"/>
                      <a:pt x="2451735" y="864870"/>
                      <a:pt x="2436495" y="864870"/>
                    </a:cubicBezTo>
                    <a:cubicBezTo>
                      <a:pt x="2106930" y="872490"/>
                      <a:pt x="1780222" y="852488"/>
                      <a:pt x="1454468" y="805815"/>
                    </a:cubicBezTo>
                    <a:cubicBezTo>
                      <a:pt x="972502" y="737235"/>
                      <a:pt x="502920" y="621030"/>
                      <a:pt x="44768" y="455295"/>
                    </a:cubicBezTo>
                    <a:cubicBezTo>
                      <a:pt x="31432" y="450533"/>
                      <a:pt x="18097" y="438150"/>
                      <a:pt x="0" y="450533"/>
                    </a:cubicBezTo>
                    <a:cubicBezTo>
                      <a:pt x="3810" y="453390"/>
                      <a:pt x="7620" y="457200"/>
                      <a:pt x="10477" y="459105"/>
                    </a:cubicBezTo>
                    <a:cubicBezTo>
                      <a:pt x="192405" y="547688"/>
                      <a:pt x="367665" y="649605"/>
                      <a:pt x="549593" y="739140"/>
                    </a:cubicBezTo>
                    <a:cubicBezTo>
                      <a:pt x="778193" y="852488"/>
                      <a:pt x="1011555" y="952500"/>
                      <a:pt x="1250632" y="1040130"/>
                    </a:cubicBezTo>
                    <a:cubicBezTo>
                      <a:pt x="1462088" y="1118235"/>
                      <a:pt x="1679257" y="1180148"/>
                      <a:pt x="1898332" y="1231583"/>
                    </a:cubicBezTo>
                    <a:cubicBezTo>
                      <a:pt x="2109788" y="1281113"/>
                      <a:pt x="2629853" y="1341120"/>
                      <a:pt x="2636520" y="1341120"/>
                    </a:cubicBezTo>
                    <a:cubicBezTo>
                      <a:pt x="2833687" y="1360170"/>
                      <a:pt x="3031808" y="1356360"/>
                      <a:pt x="3229928" y="1342073"/>
                    </a:cubicBezTo>
                    <a:cubicBezTo>
                      <a:pt x="3478530" y="1324928"/>
                      <a:pt x="3723322" y="1283970"/>
                      <a:pt x="3962400" y="1213485"/>
                    </a:cubicBezTo>
                    <a:cubicBezTo>
                      <a:pt x="4297680" y="1122998"/>
                      <a:pt x="4923472" y="756285"/>
                      <a:pt x="4923472" y="731520"/>
                    </a:cubicBezTo>
                    <a:cubicBezTo>
                      <a:pt x="4922520" y="500063"/>
                      <a:pt x="4928235" y="12383"/>
                      <a:pt x="4913947" y="0"/>
                    </a:cubicBezTo>
                    <a:close/>
                  </a:path>
                </a:pathLst>
              </a:custGeom>
              <a:solidFill>
                <a:schemeClr val="accent1">
                  <a:lumMod val="60000"/>
                  <a:lumOff val="40000"/>
                </a:schemeClr>
              </a:solidFill>
              <a:ln w="9525" cap="flat">
                <a:noFill/>
                <a:prstDash val="solid"/>
                <a:miter/>
              </a:ln>
            </p:spPr>
            <p:txBody>
              <a:bodyPr rtlCol="0" anchor="ctr"/>
              <a:lstStyle/>
              <a:p>
                <a:endParaRPr lang="en-US"/>
              </a:p>
            </p:txBody>
          </p:sp>
          <p:sp>
            <p:nvSpPr>
              <p:cNvPr id="352" name="Freeform: Shape 351"/>
              <p:cNvSpPr/>
              <p:nvPr/>
            </p:nvSpPr>
            <p:spPr>
              <a:xfrm>
                <a:off x="0" y="1514475"/>
                <a:ext cx="12192000" cy="3829050"/>
              </a:xfrm>
              <a:custGeom>
                <a:avLst/>
                <a:gdLst>
                  <a:gd name="connsiteX0" fmla="*/ 12189142 w 12192000"/>
                  <a:gd name="connsiteY0" fmla="*/ 2646998 h 3829050"/>
                  <a:gd name="connsiteX1" fmla="*/ 12141517 w 12192000"/>
                  <a:gd name="connsiteY1" fmla="*/ 2670810 h 3829050"/>
                  <a:gd name="connsiteX2" fmla="*/ 11187112 w 12192000"/>
                  <a:gd name="connsiteY2" fmla="*/ 3076575 h 3829050"/>
                  <a:gd name="connsiteX3" fmla="*/ 10240327 w 12192000"/>
                  <a:gd name="connsiteY3" fmla="*/ 3248978 h 3829050"/>
                  <a:gd name="connsiteX4" fmla="*/ 9317355 w 12192000"/>
                  <a:gd name="connsiteY4" fmla="*/ 3191828 h 3829050"/>
                  <a:gd name="connsiteX5" fmla="*/ 8830627 w 12192000"/>
                  <a:gd name="connsiteY5" fmla="*/ 3085148 h 3829050"/>
                  <a:gd name="connsiteX6" fmla="*/ 8441055 w 12192000"/>
                  <a:gd name="connsiteY6" fmla="*/ 2957513 h 3829050"/>
                  <a:gd name="connsiteX7" fmla="*/ 7615238 w 12192000"/>
                  <a:gd name="connsiteY7" fmla="*/ 2605088 h 3829050"/>
                  <a:gd name="connsiteX8" fmla="*/ 5779770 w 12192000"/>
                  <a:gd name="connsiteY8" fmla="*/ 1497330 h 3829050"/>
                  <a:gd name="connsiteX9" fmla="*/ 3469005 w 12192000"/>
                  <a:gd name="connsiteY9" fmla="*/ 353378 h 3829050"/>
                  <a:gd name="connsiteX10" fmla="*/ 2181225 w 12192000"/>
                  <a:gd name="connsiteY10" fmla="*/ 64770 h 3829050"/>
                  <a:gd name="connsiteX11" fmla="*/ 1381125 w 12192000"/>
                  <a:gd name="connsiteY11" fmla="*/ 0 h 3829050"/>
                  <a:gd name="connsiteX12" fmla="*/ 466725 w 12192000"/>
                  <a:gd name="connsiteY12" fmla="*/ 26670 h 3829050"/>
                  <a:gd name="connsiteX13" fmla="*/ 0 w 12192000"/>
                  <a:gd name="connsiteY13" fmla="*/ 83820 h 3829050"/>
                  <a:gd name="connsiteX14" fmla="*/ 0 w 12192000"/>
                  <a:gd name="connsiteY14" fmla="*/ 2274570 h 3829050"/>
                  <a:gd name="connsiteX15" fmla="*/ 647700 w 12192000"/>
                  <a:gd name="connsiteY15" fmla="*/ 2130743 h 3829050"/>
                  <a:gd name="connsiteX16" fmla="*/ 647700 w 12192000"/>
                  <a:gd name="connsiteY16" fmla="*/ 2130743 h 3829050"/>
                  <a:gd name="connsiteX17" fmla="*/ 1829753 w 12192000"/>
                  <a:gd name="connsiteY17" fmla="*/ 2048828 h 3829050"/>
                  <a:gd name="connsiteX18" fmla="*/ 3505200 w 12192000"/>
                  <a:gd name="connsiteY18" fmla="*/ 2263140 h 3829050"/>
                  <a:gd name="connsiteX19" fmla="*/ 3523298 w 12192000"/>
                  <a:gd name="connsiteY19" fmla="*/ 2266950 h 3829050"/>
                  <a:gd name="connsiteX20" fmla="*/ 3525203 w 12192000"/>
                  <a:gd name="connsiteY20" fmla="*/ 2273618 h 3829050"/>
                  <a:gd name="connsiteX21" fmla="*/ 3963353 w 12192000"/>
                  <a:gd name="connsiteY21" fmla="*/ 2388870 h 3829050"/>
                  <a:gd name="connsiteX22" fmla="*/ 5601653 w 12192000"/>
                  <a:gd name="connsiteY22" fmla="*/ 3054668 h 3829050"/>
                  <a:gd name="connsiteX23" fmla="*/ 6131243 w 12192000"/>
                  <a:gd name="connsiteY23" fmla="*/ 3321368 h 3829050"/>
                  <a:gd name="connsiteX24" fmla="*/ 6838950 w 12192000"/>
                  <a:gd name="connsiteY24" fmla="*/ 3539490 h 3829050"/>
                  <a:gd name="connsiteX25" fmla="*/ 6838950 w 12192000"/>
                  <a:gd name="connsiteY25" fmla="*/ 3539490 h 3829050"/>
                  <a:gd name="connsiteX26" fmla="*/ 7459028 w 12192000"/>
                  <a:gd name="connsiteY26" fmla="*/ 3684270 h 3829050"/>
                  <a:gd name="connsiteX27" fmla="*/ 8358188 w 12192000"/>
                  <a:gd name="connsiteY27" fmla="*/ 3806190 h 3829050"/>
                  <a:gd name="connsiteX28" fmla="*/ 9299257 w 12192000"/>
                  <a:gd name="connsiteY28" fmla="*/ 3832860 h 3829050"/>
                  <a:gd name="connsiteX29" fmla="*/ 11129962 w 12192000"/>
                  <a:gd name="connsiteY29" fmla="*/ 3469005 h 3829050"/>
                  <a:gd name="connsiteX30" fmla="*/ 11737658 w 12192000"/>
                  <a:gd name="connsiteY30" fmla="*/ 3139440 h 3829050"/>
                  <a:gd name="connsiteX31" fmla="*/ 12151042 w 12192000"/>
                  <a:gd name="connsiteY31" fmla="*/ 2790825 h 3829050"/>
                  <a:gd name="connsiteX32" fmla="*/ 12189142 w 12192000"/>
                  <a:gd name="connsiteY32" fmla="*/ 2646998 h 382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192000" h="3829050">
                    <a:moveTo>
                      <a:pt x="12189142" y="2646998"/>
                    </a:moveTo>
                    <a:cubicBezTo>
                      <a:pt x="12171998" y="2655570"/>
                      <a:pt x="12155805" y="2663190"/>
                      <a:pt x="12141517" y="2670810"/>
                    </a:cubicBezTo>
                    <a:cubicBezTo>
                      <a:pt x="11835765" y="2834640"/>
                      <a:pt x="11519535" y="2975610"/>
                      <a:pt x="11187112" y="3076575"/>
                    </a:cubicBezTo>
                    <a:cubicBezTo>
                      <a:pt x="10877550" y="3170873"/>
                      <a:pt x="10562273" y="3228023"/>
                      <a:pt x="10240327" y="3248978"/>
                    </a:cubicBezTo>
                    <a:cubicBezTo>
                      <a:pt x="10189845" y="3250883"/>
                      <a:pt x="9434512" y="3210878"/>
                      <a:pt x="9317355" y="3191828"/>
                    </a:cubicBezTo>
                    <a:cubicBezTo>
                      <a:pt x="9153525" y="3165158"/>
                      <a:pt x="8992552" y="3122295"/>
                      <a:pt x="8830627" y="3085148"/>
                    </a:cubicBezTo>
                    <a:cubicBezTo>
                      <a:pt x="8827770" y="3084195"/>
                      <a:pt x="8547735" y="2997518"/>
                      <a:pt x="8441055" y="2957513"/>
                    </a:cubicBezTo>
                    <a:cubicBezTo>
                      <a:pt x="8285798" y="2900363"/>
                      <a:pt x="7646670" y="2621280"/>
                      <a:pt x="7615238" y="2605088"/>
                    </a:cubicBezTo>
                    <a:cubicBezTo>
                      <a:pt x="6972300" y="2286953"/>
                      <a:pt x="6367463" y="1905000"/>
                      <a:pt x="5779770" y="1497330"/>
                    </a:cubicBezTo>
                    <a:cubicBezTo>
                      <a:pt x="5065395" y="1002030"/>
                      <a:pt x="4297680" y="615315"/>
                      <a:pt x="3469005" y="353378"/>
                    </a:cubicBezTo>
                    <a:cubicBezTo>
                      <a:pt x="3279458" y="293370"/>
                      <a:pt x="2514600" y="93345"/>
                      <a:pt x="2181225" y="64770"/>
                    </a:cubicBezTo>
                    <a:cubicBezTo>
                      <a:pt x="2171700" y="63818"/>
                      <a:pt x="1553528" y="0"/>
                      <a:pt x="1381125" y="0"/>
                    </a:cubicBezTo>
                    <a:cubicBezTo>
                      <a:pt x="1359218" y="0"/>
                      <a:pt x="576263" y="8573"/>
                      <a:pt x="466725" y="26670"/>
                    </a:cubicBezTo>
                    <a:cubicBezTo>
                      <a:pt x="309563" y="36195"/>
                      <a:pt x="154305" y="55245"/>
                      <a:pt x="0" y="83820"/>
                    </a:cubicBezTo>
                    <a:cubicBezTo>
                      <a:pt x="0" y="814388"/>
                      <a:pt x="0" y="1544003"/>
                      <a:pt x="0" y="2274570"/>
                    </a:cubicBezTo>
                    <a:cubicBezTo>
                      <a:pt x="212408" y="2212658"/>
                      <a:pt x="430530" y="2172653"/>
                      <a:pt x="647700" y="2130743"/>
                    </a:cubicBezTo>
                    <a:cubicBezTo>
                      <a:pt x="647700" y="2130743"/>
                      <a:pt x="647700" y="2130743"/>
                      <a:pt x="647700" y="2130743"/>
                    </a:cubicBezTo>
                    <a:cubicBezTo>
                      <a:pt x="748665" y="2117408"/>
                      <a:pt x="1756410" y="2044065"/>
                      <a:pt x="1829753" y="2048828"/>
                    </a:cubicBezTo>
                    <a:cubicBezTo>
                      <a:pt x="2273618" y="2045970"/>
                      <a:pt x="2845118" y="2131695"/>
                      <a:pt x="3505200" y="2263140"/>
                    </a:cubicBezTo>
                    <a:cubicBezTo>
                      <a:pt x="3510915" y="2264093"/>
                      <a:pt x="3517583" y="2265998"/>
                      <a:pt x="3523298" y="2266950"/>
                    </a:cubicBezTo>
                    <a:cubicBezTo>
                      <a:pt x="3524250" y="2268855"/>
                      <a:pt x="3524250" y="2271713"/>
                      <a:pt x="3525203" y="2273618"/>
                    </a:cubicBezTo>
                    <a:cubicBezTo>
                      <a:pt x="3671888" y="2308860"/>
                      <a:pt x="3818573" y="2345055"/>
                      <a:pt x="3963353" y="2388870"/>
                    </a:cubicBezTo>
                    <a:cubicBezTo>
                      <a:pt x="4530090" y="2559368"/>
                      <a:pt x="5077778" y="2778443"/>
                      <a:pt x="5601653" y="3054668"/>
                    </a:cubicBezTo>
                    <a:cubicBezTo>
                      <a:pt x="5703570" y="3108960"/>
                      <a:pt x="6059805" y="3296603"/>
                      <a:pt x="6131243" y="3321368"/>
                    </a:cubicBezTo>
                    <a:cubicBezTo>
                      <a:pt x="6364605" y="3403283"/>
                      <a:pt x="6598920" y="3481388"/>
                      <a:pt x="6838950" y="3539490"/>
                    </a:cubicBezTo>
                    <a:lnTo>
                      <a:pt x="6838950" y="3539490"/>
                    </a:lnTo>
                    <a:cubicBezTo>
                      <a:pt x="7042785" y="3599498"/>
                      <a:pt x="7250430" y="3644265"/>
                      <a:pt x="7459028" y="3684270"/>
                    </a:cubicBezTo>
                    <a:cubicBezTo>
                      <a:pt x="7756208" y="3741420"/>
                      <a:pt x="8056245" y="3780473"/>
                      <a:pt x="8358188" y="3806190"/>
                    </a:cubicBezTo>
                    <a:cubicBezTo>
                      <a:pt x="8528685" y="3820478"/>
                      <a:pt x="9156382" y="3832860"/>
                      <a:pt x="9299257" y="3832860"/>
                    </a:cubicBezTo>
                    <a:cubicBezTo>
                      <a:pt x="9731693" y="3832860"/>
                      <a:pt x="10402252" y="3750945"/>
                      <a:pt x="11129962" y="3469005"/>
                    </a:cubicBezTo>
                    <a:cubicBezTo>
                      <a:pt x="11346180" y="3385185"/>
                      <a:pt x="11549062" y="3276600"/>
                      <a:pt x="11737658" y="3139440"/>
                    </a:cubicBezTo>
                    <a:cubicBezTo>
                      <a:pt x="11884342" y="3032760"/>
                      <a:pt x="12031980" y="2929890"/>
                      <a:pt x="12151042" y="2790825"/>
                    </a:cubicBezTo>
                    <a:cubicBezTo>
                      <a:pt x="12185333" y="2749868"/>
                      <a:pt x="12198667" y="2704148"/>
                      <a:pt x="12189142" y="2646998"/>
                    </a:cubicBezTo>
                    <a:close/>
                  </a:path>
                </a:pathLst>
              </a:custGeom>
              <a:solidFill>
                <a:schemeClr val="accent2">
                  <a:lumMod val="60000"/>
                  <a:lumOff val="40000"/>
                </a:schemeClr>
              </a:solidFill>
              <a:ln w="9525" cap="flat">
                <a:noFill/>
                <a:prstDash val="solid"/>
                <a:miter/>
              </a:ln>
            </p:spPr>
            <p:txBody>
              <a:bodyPr rtlCol="0" anchor="ctr"/>
              <a:lstStyle/>
              <a:p>
                <a:endParaRPr lang="en-US"/>
              </a:p>
            </p:txBody>
          </p:sp>
          <p:sp>
            <p:nvSpPr>
              <p:cNvPr id="131" name="Freeform: Shape 130"/>
              <p:cNvSpPr/>
              <p:nvPr/>
            </p:nvSpPr>
            <p:spPr>
              <a:xfrm>
                <a:off x="-953" y="3549998"/>
                <a:ext cx="5915025" cy="1371600"/>
              </a:xfrm>
              <a:custGeom>
                <a:avLst/>
                <a:gdLst>
                  <a:gd name="connsiteX0" fmla="*/ 5905500 w 5915025"/>
                  <a:gd name="connsiteY0" fmla="*/ 1174801 h 1371600"/>
                  <a:gd name="connsiteX1" fmla="*/ 5602605 w 5915025"/>
                  <a:gd name="connsiteY1" fmla="*/ 1006209 h 1371600"/>
                  <a:gd name="connsiteX2" fmla="*/ 3964305 w 5915025"/>
                  <a:gd name="connsiteY2" fmla="*/ 340411 h 1371600"/>
                  <a:gd name="connsiteX3" fmla="*/ 3505200 w 5915025"/>
                  <a:gd name="connsiteY3" fmla="*/ 214681 h 1371600"/>
                  <a:gd name="connsiteX4" fmla="*/ 3086100 w 5915025"/>
                  <a:gd name="connsiteY4" fmla="*/ 128956 h 1371600"/>
                  <a:gd name="connsiteX5" fmla="*/ 1829753 w 5915025"/>
                  <a:gd name="connsiteY5" fmla="*/ 369 h 1371600"/>
                  <a:gd name="connsiteX6" fmla="*/ 951548 w 5915025"/>
                  <a:gd name="connsiteY6" fmla="*/ 44183 h 1371600"/>
                  <a:gd name="connsiteX7" fmla="*/ 647700 w 5915025"/>
                  <a:gd name="connsiteY7" fmla="*/ 82283 h 1371600"/>
                  <a:gd name="connsiteX8" fmla="*/ 0 w 5915025"/>
                  <a:gd name="connsiteY8" fmla="*/ 226111 h 1371600"/>
                  <a:gd name="connsiteX9" fmla="*/ 0 w 5915025"/>
                  <a:gd name="connsiteY9" fmla="*/ 921436 h 1371600"/>
                  <a:gd name="connsiteX10" fmla="*/ 27623 w 5915025"/>
                  <a:gd name="connsiteY10" fmla="*/ 916673 h 1371600"/>
                  <a:gd name="connsiteX11" fmla="*/ 1003935 w 5915025"/>
                  <a:gd name="connsiteY11" fmla="*/ 671881 h 1371600"/>
                  <a:gd name="connsiteX12" fmla="*/ 2651760 w 5915025"/>
                  <a:gd name="connsiteY12" fmla="*/ 605206 h 1371600"/>
                  <a:gd name="connsiteX13" fmla="*/ 3636645 w 5915025"/>
                  <a:gd name="connsiteY13" fmla="*/ 733794 h 1371600"/>
                  <a:gd name="connsiteX14" fmla="*/ 5668328 w 5915025"/>
                  <a:gd name="connsiteY14" fmla="*/ 1356729 h 1371600"/>
                  <a:gd name="connsiteX15" fmla="*/ 5753100 w 5915025"/>
                  <a:gd name="connsiteY15" fmla="*/ 1371969 h 1371600"/>
                  <a:gd name="connsiteX16" fmla="*/ 4879658 w 5915025"/>
                  <a:gd name="connsiteY16" fmla="*/ 926198 h 1371600"/>
                  <a:gd name="connsiteX17" fmla="*/ 3968115 w 5915025"/>
                  <a:gd name="connsiteY17" fmla="*/ 569963 h 1371600"/>
                  <a:gd name="connsiteX18" fmla="*/ 5295900 w 5915025"/>
                  <a:gd name="connsiteY18" fmla="*/ 950011 h 1371600"/>
                  <a:gd name="connsiteX19" fmla="*/ 5700713 w 5915025"/>
                  <a:gd name="connsiteY19" fmla="*/ 1102411 h 1371600"/>
                  <a:gd name="connsiteX20" fmla="*/ 5920740 w 5915025"/>
                  <a:gd name="connsiteY20" fmla="*/ 1190041 h 1371600"/>
                  <a:gd name="connsiteX21" fmla="*/ 5905500 w 5915025"/>
                  <a:gd name="connsiteY21" fmla="*/ 1174801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15025" h="1371600">
                    <a:moveTo>
                      <a:pt x="5905500" y="1174801"/>
                    </a:moveTo>
                    <a:cubicBezTo>
                      <a:pt x="5804535" y="1117651"/>
                      <a:pt x="5704523" y="1059548"/>
                      <a:pt x="5602605" y="1006209"/>
                    </a:cubicBezTo>
                    <a:cubicBezTo>
                      <a:pt x="5078730" y="729984"/>
                      <a:pt x="4531043" y="511861"/>
                      <a:pt x="3964305" y="340411"/>
                    </a:cubicBezTo>
                    <a:cubicBezTo>
                      <a:pt x="3819525" y="296596"/>
                      <a:pt x="3510915" y="215633"/>
                      <a:pt x="3505200" y="214681"/>
                    </a:cubicBezTo>
                    <a:cubicBezTo>
                      <a:pt x="3494723" y="214681"/>
                      <a:pt x="3216593" y="154674"/>
                      <a:pt x="3086100" y="128956"/>
                    </a:cubicBezTo>
                    <a:cubicBezTo>
                      <a:pt x="2921318" y="96571"/>
                      <a:pt x="2266950" y="18466"/>
                      <a:pt x="1829753" y="369"/>
                    </a:cubicBezTo>
                    <a:cubicBezTo>
                      <a:pt x="1756410" y="-4394"/>
                      <a:pt x="1012508" y="38469"/>
                      <a:pt x="951548" y="44183"/>
                    </a:cubicBezTo>
                    <a:cubicBezTo>
                      <a:pt x="849630" y="53708"/>
                      <a:pt x="748665" y="69901"/>
                      <a:pt x="647700" y="82283"/>
                    </a:cubicBezTo>
                    <a:cubicBezTo>
                      <a:pt x="430530" y="124194"/>
                      <a:pt x="212408" y="164199"/>
                      <a:pt x="0" y="226111"/>
                    </a:cubicBezTo>
                    <a:cubicBezTo>
                      <a:pt x="0" y="457569"/>
                      <a:pt x="0" y="689979"/>
                      <a:pt x="0" y="921436"/>
                    </a:cubicBezTo>
                    <a:cubicBezTo>
                      <a:pt x="9525" y="919531"/>
                      <a:pt x="19050" y="919531"/>
                      <a:pt x="27623" y="916673"/>
                    </a:cubicBezTo>
                    <a:cubicBezTo>
                      <a:pt x="345758" y="806184"/>
                      <a:pt x="671513" y="728079"/>
                      <a:pt x="1003935" y="671881"/>
                    </a:cubicBezTo>
                    <a:cubicBezTo>
                      <a:pt x="1211580" y="636638"/>
                      <a:pt x="2363153" y="583298"/>
                      <a:pt x="2651760" y="605206"/>
                    </a:cubicBezTo>
                    <a:cubicBezTo>
                      <a:pt x="2884170" y="623304"/>
                      <a:pt x="3548063" y="715696"/>
                      <a:pt x="3636645" y="733794"/>
                    </a:cubicBezTo>
                    <a:cubicBezTo>
                      <a:pt x="4334828" y="871906"/>
                      <a:pt x="5013008" y="1078598"/>
                      <a:pt x="5668328" y="1356729"/>
                    </a:cubicBezTo>
                    <a:cubicBezTo>
                      <a:pt x="5720715" y="1378636"/>
                      <a:pt x="5720715" y="1378636"/>
                      <a:pt x="5753100" y="1371969"/>
                    </a:cubicBezTo>
                    <a:cubicBezTo>
                      <a:pt x="5472113" y="1197661"/>
                      <a:pt x="5177790" y="1058596"/>
                      <a:pt x="4879658" y="926198"/>
                    </a:cubicBezTo>
                    <a:cubicBezTo>
                      <a:pt x="4581525" y="793801"/>
                      <a:pt x="4275773" y="680454"/>
                      <a:pt x="3968115" y="569963"/>
                    </a:cubicBezTo>
                    <a:cubicBezTo>
                      <a:pt x="4411980" y="657594"/>
                      <a:pt x="5289233" y="941438"/>
                      <a:pt x="5295900" y="950011"/>
                    </a:cubicBezTo>
                    <a:cubicBezTo>
                      <a:pt x="5434013" y="990969"/>
                      <a:pt x="5566410" y="1050023"/>
                      <a:pt x="5700713" y="1102411"/>
                    </a:cubicBezTo>
                    <a:cubicBezTo>
                      <a:pt x="5744528" y="1119556"/>
                      <a:pt x="5894070" y="1192898"/>
                      <a:pt x="5920740" y="1190041"/>
                    </a:cubicBezTo>
                    <a:cubicBezTo>
                      <a:pt x="5916930" y="1185279"/>
                      <a:pt x="5912168" y="1178611"/>
                      <a:pt x="5905500" y="1174801"/>
                    </a:cubicBezTo>
                    <a:close/>
                  </a:path>
                </a:pathLst>
              </a:custGeom>
              <a:solidFill>
                <a:schemeClr val="accent1">
                  <a:lumMod val="60000"/>
                  <a:lumOff val="40000"/>
                </a:schemeClr>
              </a:solidFill>
              <a:ln w="9525" cap="flat">
                <a:noFill/>
                <a:prstDash val="solid"/>
                <a:miter/>
              </a:ln>
            </p:spPr>
            <p:txBody>
              <a:bodyPr rtlCol="0" anchor="ctr"/>
              <a:lstStyle/>
              <a:p>
                <a:endParaRPr lang="en-US" dirty="0"/>
              </a:p>
            </p:txBody>
          </p:sp>
        </p:grpSp>
        <p:sp>
          <p:nvSpPr>
            <p:cNvPr id="363" name="Freeform: Shape 362"/>
            <p:cNvSpPr/>
            <p:nvPr/>
          </p:nvSpPr>
          <p:spPr>
            <a:xfrm>
              <a:off x="-3146" y="3925479"/>
              <a:ext cx="8373665" cy="2439302"/>
            </a:xfrm>
            <a:custGeom>
              <a:avLst/>
              <a:gdLst>
                <a:gd name="connsiteX0" fmla="*/ 1384936 w 8373665"/>
                <a:gd name="connsiteY0" fmla="*/ 0 h 2439302"/>
                <a:gd name="connsiteX1" fmla="*/ 2187243 w 8373665"/>
                <a:gd name="connsiteY1" fmla="*/ 54074 h 2439302"/>
                <a:gd name="connsiteX2" fmla="*/ 3478575 w 8373665"/>
                <a:gd name="connsiteY2" fmla="*/ 295021 h 2439302"/>
                <a:gd name="connsiteX3" fmla="*/ 5795715 w 8373665"/>
                <a:gd name="connsiteY3" fmla="*/ 1250062 h 2439302"/>
                <a:gd name="connsiteX4" fmla="*/ 7636247 w 8373665"/>
                <a:gd name="connsiteY4" fmla="*/ 2174885 h 2439302"/>
                <a:gd name="connsiteX5" fmla="*/ 8273705 w 8373665"/>
                <a:gd name="connsiteY5" fmla="*/ 2404910 h 2439302"/>
                <a:gd name="connsiteX6" fmla="*/ 8373665 w 8373665"/>
                <a:gd name="connsiteY6" fmla="*/ 2439302 h 2439302"/>
                <a:gd name="connsiteX7" fmla="*/ 8364039 w 8373665"/>
                <a:gd name="connsiteY7" fmla="*/ 2436304 h 2439302"/>
                <a:gd name="connsiteX8" fmla="*/ 7616993 w 8373665"/>
                <a:gd name="connsiteY8" fmla="*/ 2180936 h 2439302"/>
                <a:gd name="connsiteX9" fmla="*/ 5781525 w 8373665"/>
                <a:gd name="connsiteY9" fmla="*/ 1301144 h 2439302"/>
                <a:gd name="connsiteX10" fmla="*/ 3470760 w 8373665"/>
                <a:gd name="connsiteY10" fmla="*/ 392606 h 2439302"/>
                <a:gd name="connsiteX11" fmla="*/ 2182980 w 8373665"/>
                <a:gd name="connsiteY11" fmla="*/ 163391 h 2439302"/>
                <a:gd name="connsiteX12" fmla="*/ 1382880 w 8373665"/>
                <a:gd name="connsiteY12" fmla="*/ 111950 h 2439302"/>
                <a:gd name="connsiteX13" fmla="*/ 468480 w 8373665"/>
                <a:gd name="connsiteY13" fmla="*/ 133132 h 2439302"/>
                <a:gd name="connsiteX14" fmla="*/ 1755 w 8373665"/>
                <a:gd name="connsiteY14" fmla="*/ 178521 h 2439302"/>
                <a:gd name="connsiteX15" fmla="*/ 1755 w 8373665"/>
                <a:gd name="connsiteY15" fmla="*/ 1898588 h 2439302"/>
                <a:gd name="connsiteX16" fmla="*/ 0 w 8373665"/>
                <a:gd name="connsiteY16" fmla="*/ 1898948 h 2439302"/>
                <a:gd name="connsiteX17" fmla="*/ 0 w 8373665"/>
                <a:gd name="connsiteY17" fmla="*/ 69978 h 2439302"/>
                <a:gd name="connsiteX18" fmla="*/ 468013 w 8373665"/>
                <a:gd name="connsiteY18" fmla="*/ 22266 h 2439302"/>
                <a:gd name="connsiteX19" fmla="*/ 1384936 w 8373665"/>
                <a:gd name="connsiteY19" fmla="*/ 0 h 243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373665" h="2439302">
                  <a:moveTo>
                    <a:pt x="1384936" y="0"/>
                  </a:moveTo>
                  <a:cubicBezTo>
                    <a:pt x="1557814" y="0"/>
                    <a:pt x="2177692" y="53279"/>
                    <a:pt x="2187243" y="54074"/>
                  </a:cubicBezTo>
                  <a:cubicBezTo>
                    <a:pt x="2521538" y="77930"/>
                    <a:pt x="3288505" y="244923"/>
                    <a:pt x="3478575" y="295021"/>
                  </a:cubicBezTo>
                  <a:cubicBezTo>
                    <a:pt x="4309537" y="513702"/>
                    <a:pt x="5079369" y="836555"/>
                    <a:pt x="5795715" y="1250062"/>
                  </a:cubicBezTo>
                  <a:cubicBezTo>
                    <a:pt x="6385030" y="1590409"/>
                    <a:pt x="6991535" y="1909286"/>
                    <a:pt x="7636247" y="2174885"/>
                  </a:cubicBezTo>
                  <a:cubicBezTo>
                    <a:pt x="7659886" y="2185023"/>
                    <a:pt x="8026297" y="2318618"/>
                    <a:pt x="8273705" y="2404910"/>
                  </a:cubicBezTo>
                  <a:lnTo>
                    <a:pt x="8373665" y="2439302"/>
                  </a:lnTo>
                  <a:lnTo>
                    <a:pt x="8364039" y="2436304"/>
                  </a:lnTo>
                  <a:cubicBezTo>
                    <a:pt x="8137266" y="2363296"/>
                    <a:pt x="7644496" y="2192188"/>
                    <a:pt x="7616993" y="2180936"/>
                  </a:cubicBezTo>
                  <a:cubicBezTo>
                    <a:pt x="6974055" y="1928270"/>
                    <a:pt x="6369219" y="1624919"/>
                    <a:pt x="5781525" y="1301144"/>
                  </a:cubicBezTo>
                  <a:cubicBezTo>
                    <a:pt x="5067150" y="907772"/>
                    <a:pt x="4299435" y="600639"/>
                    <a:pt x="3470760" y="392606"/>
                  </a:cubicBezTo>
                  <a:cubicBezTo>
                    <a:pt x="3281213" y="344947"/>
                    <a:pt x="2516356" y="186086"/>
                    <a:pt x="2182980" y="163391"/>
                  </a:cubicBezTo>
                  <a:cubicBezTo>
                    <a:pt x="2173455" y="162635"/>
                    <a:pt x="1555283" y="111950"/>
                    <a:pt x="1382880" y="111950"/>
                  </a:cubicBezTo>
                  <a:cubicBezTo>
                    <a:pt x="1360973" y="111950"/>
                    <a:pt x="578019" y="118759"/>
                    <a:pt x="468480" y="133132"/>
                  </a:cubicBezTo>
                  <a:cubicBezTo>
                    <a:pt x="311318" y="140697"/>
                    <a:pt x="156060" y="155826"/>
                    <a:pt x="1755" y="178521"/>
                  </a:cubicBezTo>
                  <a:lnTo>
                    <a:pt x="1755" y="1898588"/>
                  </a:lnTo>
                  <a:lnTo>
                    <a:pt x="0" y="1898948"/>
                  </a:lnTo>
                  <a:cubicBezTo>
                    <a:pt x="0" y="1289027"/>
                    <a:pt x="0" y="679900"/>
                    <a:pt x="0" y="69978"/>
                  </a:cubicBezTo>
                  <a:cubicBezTo>
                    <a:pt x="154731" y="46122"/>
                    <a:pt x="310417" y="30218"/>
                    <a:pt x="468013" y="22266"/>
                  </a:cubicBezTo>
                  <a:cubicBezTo>
                    <a:pt x="577853" y="7157"/>
                    <a:pt x="1362968" y="0"/>
                    <a:pt x="1384936" y="0"/>
                  </a:cubicBezTo>
                  <a:close/>
                </a:path>
              </a:pathLst>
            </a:custGeom>
            <a:solidFill>
              <a:schemeClr val="accent2"/>
            </a:solidFill>
            <a:ln w="9525" cap="flat">
              <a:noFill/>
              <a:prstDash val="solid"/>
              <a:miter/>
            </a:ln>
          </p:spPr>
          <p:txBody>
            <a:bodyPr rtlCol="0" anchor="ctr"/>
            <a:lstStyle/>
            <a:p>
              <a:endParaRPr lang="en-US"/>
            </a:p>
          </p:txBody>
        </p:sp>
        <p:sp>
          <p:nvSpPr>
            <p:cNvPr id="365" name="Freeform: Shape 364"/>
            <p:cNvSpPr/>
            <p:nvPr/>
          </p:nvSpPr>
          <p:spPr>
            <a:xfrm>
              <a:off x="5400296" y="5939303"/>
              <a:ext cx="6785839" cy="798186"/>
            </a:xfrm>
            <a:custGeom>
              <a:avLst/>
              <a:gdLst>
                <a:gd name="connsiteX0" fmla="*/ 0 w 6785839"/>
                <a:gd name="connsiteY0" fmla="*/ 0 h 798186"/>
                <a:gd name="connsiteX1" fmla="*/ 346779 w 6785839"/>
                <a:gd name="connsiteY1" fmla="*/ 136280 h 798186"/>
                <a:gd name="connsiteX2" fmla="*/ 876369 w 6785839"/>
                <a:gd name="connsiteY2" fmla="*/ 348095 h 798186"/>
                <a:gd name="connsiteX3" fmla="*/ 1584076 w 6785839"/>
                <a:gd name="connsiteY3" fmla="*/ 521330 h 798186"/>
                <a:gd name="connsiteX4" fmla="*/ 2204154 w 6785839"/>
                <a:gd name="connsiteY4" fmla="*/ 636315 h 798186"/>
                <a:gd name="connsiteX5" fmla="*/ 3103314 w 6785839"/>
                <a:gd name="connsiteY5" fmla="*/ 733145 h 798186"/>
                <a:gd name="connsiteX6" fmla="*/ 4044383 w 6785839"/>
                <a:gd name="connsiteY6" fmla="*/ 754327 h 798186"/>
                <a:gd name="connsiteX7" fmla="*/ 5875088 w 6785839"/>
                <a:gd name="connsiteY7" fmla="*/ 465350 h 798186"/>
                <a:gd name="connsiteX8" fmla="*/ 6482784 w 6785839"/>
                <a:gd name="connsiteY8" fmla="*/ 203606 h 798186"/>
                <a:gd name="connsiteX9" fmla="*/ 6699834 w 6785839"/>
                <a:gd name="connsiteY9" fmla="*/ 74815 h 798186"/>
                <a:gd name="connsiteX10" fmla="*/ 6785839 w 6785839"/>
                <a:gd name="connsiteY10" fmla="*/ 15755 h 798186"/>
                <a:gd name="connsiteX11" fmla="*/ 6785839 w 6785839"/>
                <a:gd name="connsiteY11" fmla="*/ 44461 h 798186"/>
                <a:gd name="connsiteX12" fmla="*/ 6731061 w 6785839"/>
                <a:gd name="connsiteY12" fmla="*/ 83894 h 798186"/>
                <a:gd name="connsiteX13" fmla="*/ 6513412 w 6785839"/>
                <a:gd name="connsiteY13" fmla="*/ 219277 h 798186"/>
                <a:gd name="connsiteX14" fmla="*/ 5904039 w 6785839"/>
                <a:gd name="connsiteY14" fmla="*/ 494418 h 798186"/>
                <a:gd name="connsiteX15" fmla="*/ 4068283 w 6785839"/>
                <a:gd name="connsiteY15" fmla="*/ 798186 h 798186"/>
                <a:gd name="connsiteX16" fmla="*/ 3124618 w 6785839"/>
                <a:gd name="connsiteY16" fmla="*/ 775920 h 798186"/>
                <a:gd name="connsiteX17" fmla="*/ 2222978 w 6785839"/>
                <a:gd name="connsiteY17" fmla="*/ 674134 h 798186"/>
                <a:gd name="connsiteX18" fmla="*/ 1601188 w 6785839"/>
                <a:gd name="connsiteY18" fmla="*/ 553263 h 798186"/>
                <a:gd name="connsiteX19" fmla="*/ 891529 w 6785839"/>
                <a:gd name="connsiteY19" fmla="*/ 371162 h 798186"/>
                <a:gd name="connsiteX20" fmla="*/ 360478 w 6785839"/>
                <a:gd name="connsiteY20" fmla="*/ 148504 h 798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85839" h="798186">
                  <a:moveTo>
                    <a:pt x="0" y="0"/>
                  </a:moveTo>
                  <a:lnTo>
                    <a:pt x="346779" y="136280"/>
                  </a:lnTo>
                  <a:cubicBezTo>
                    <a:pt x="448696" y="179399"/>
                    <a:pt x="804931" y="328427"/>
                    <a:pt x="876369" y="348095"/>
                  </a:cubicBezTo>
                  <a:cubicBezTo>
                    <a:pt x="1109731" y="413153"/>
                    <a:pt x="1344046" y="475185"/>
                    <a:pt x="1584076" y="521330"/>
                  </a:cubicBezTo>
                  <a:cubicBezTo>
                    <a:pt x="1787911" y="568989"/>
                    <a:pt x="1995556" y="604543"/>
                    <a:pt x="2204154" y="636315"/>
                  </a:cubicBezTo>
                  <a:cubicBezTo>
                    <a:pt x="2501334" y="681705"/>
                    <a:pt x="2801371" y="712721"/>
                    <a:pt x="3103314" y="733145"/>
                  </a:cubicBezTo>
                  <a:cubicBezTo>
                    <a:pt x="3273811" y="744493"/>
                    <a:pt x="3901508" y="754327"/>
                    <a:pt x="4044383" y="754327"/>
                  </a:cubicBezTo>
                  <a:cubicBezTo>
                    <a:pt x="4476819" y="754327"/>
                    <a:pt x="5147378" y="689269"/>
                    <a:pt x="5875088" y="465350"/>
                  </a:cubicBezTo>
                  <a:cubicBezTo>
                    <a:pt x="6091306" y="398779"/>
                    <a:pt x="6294188" y="312540"/>
                    <a:pt x="6482784" y="203606"/>
                  </a:cubicBezTo>
                  <a:cubicBezTo>
                    <a:pt x="6556126" y="161243"/>
                    <a:pt x="6629706" y="119637"/>
                    <a:pt x="6699834" y="74815"/>
                  </a:cubicBezTo>
                  <a:lnTo>
                    <a:pt x="6785839" y="15755"/>
                  </a:lnTo>
                  <a:lnTo>
                    <a:pt x="6785839" y="44461"/>
                  </a:lnTo>
                  <a:lnTo>
                    <a:pt x="6731061" y="83894"/>
                  </a:lnTo>
                  <a:cubicBezTo>
                    <a:pt x="6660739" y="131009"/>
                    <a:pt x="6586956" y="174746"/>
                    <a:pt x="6513412" y="219277"/>
                  </a:cubicBezTo>
                  <a:cubicBezTo>
                    <a:pt x="6324294" y="333787"/>
                    <a:pt x="6120854" y="424440"/>
                    <a:pt x="5904039" y="494418"/>
                  </a:cubicBezTo>
                  <a:cubicBezTo>
                    <a:pt x="5174321" y="729798"/>
                    <a:pt x="4501912" y="798186"/>
                    <a:pt x="4068283" y="798186"/>
                  </a:cubicBezTo>
                  <a:cubicBezTo>
                    <a:pt x="3925014" y="798186"/>
                    <a:pt x="3295585" y="787849"/>
                    <a:pt x="3124618" y="775920"/>
                  </a:cubicBezTo>
                  <a:cubicBezTo>
                    <a:pt x="2821842" y="754450"/>
                    <a:pt x="2520978" y="721846"/>
                    <a:pt x="2222978" y="674134"/>
                  </a:cubicBezTo>
                  <a:cubicBezTo>
                    <a:pt x="2013804" y="640735"/>
                    <a:pt x="1805586" y="603361"/>
                    <a:pt x="1601188" y="553263"/>
                  </a:cubicBezTo>
                  <a:cubicBezTo>
                    <a:pt x="1360496" y="504756"/>
                    <a:pt x="1125535" y="439549"/>
                    <a:pt x="891529" y="371162"/>
                  </a:cubicBezTo>
                  <a:cubicBezTo>
                    <a:pt x="819894" y="350486"/>
                    <a:pt x="462676" y="193831"/>
                    <a:pt x="360478" y="148504"/>
                  </a:cubicBezTo>
                  <a:close/>
                </a:path>
              </a:pathLst>
            </a:custGeom>
            <a:solidFill>
              <a:schemeClr val="accent2"/>
            </a:solidFill>
            <a:ln w="9525" cap="flat">
              <a:noFill/>
              <a:prstDash val="solid"/>
              <a:miter/>
            </a:ln>
          </p:spPr>
          <p:txBody>
            <a:bodyPr rtlCol="0" anchor="ctr"/>
            <a:lstStyle/>
            <a:p>
              <a:endParaRPr lang="en-US"/>
            </a:p>
          </p:txBody>
        </p:sp>
      </p:grpSp>
      <p:sp>
        <p:nvSpPr>
          <p:cNvPr id="397" name="Oval 396"/>
          <p:cNvSpPr/>
          <p:nvPr/>
        </p:nvSpPr>
        <p:spPr>
          <a:xfrm>
            <a:off x="481123" y="4439471"/>
            <a:ext cx="762187" cy="76218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p:cNvSpPr/>
          <p:nvPr/>
        </p:nvSpPr>
        <p:spPr>
          <a:xfrm>
            <a:off x="10520003" y="5103756"/>
            <a:ext cx="464131" cy="46413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Chord 398"/>
          <p:cNvSpPr/>
          <p:nvPr/>
        </p:nvSpPr>
        <p:spPr>
          <a:xfrm>
            <a:off x="7393628" y="5763577"/>
            <a:ext cx="2121738" cy="2121738"/>
          </a:xfrm>
          <a:prstGeom prst="chord">
            <a:avLst>
              <a:gd name="adj1" fmla="val 10803306"/>
              <a:gd name="adj2" fmla="val 21583073"/>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a:off x="9256939" y="6160415"/>
            <a:ext cx="516853" cy="51685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p:cNvSpPr/>
          <p:nvPr/>
        </p:nvSpPr>
        <p:spPr>
          <a:xfrm>
            <a:off x="10858712" y="5119682"/>
            <a:ext cx="826317" cy="82631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Chord 401"/>
          <p:cNvSpPr/>
          <p:nvPr/>
        </p:nvSpPr>
        <p:spPr>
          <a:xfrm>
            <a:off x="-1045273" y="4745071"/>
            <a:ext cx="2121738" cy="2121738"/>
          </a:xfrm>
          <a:prstGeom prst="chord">
            <a:avLst>
              <a:gd name="adj1" fmla="val 16143856"/>
              <a:gd name="adj2" fmla="val 5473657"/>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p:cNvSpPr/>
          <p:nvPr/>
        </p:nvSpPr>
        <p:spPr>
          <a:xfrm>
            <a:off x="3742364" y="4841417"/>
            <a:ext cx="962308" cy="962308"/>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p:cNvSpPr/>
          <p:nvPr/>
        </p:nvSpPr>
        <p:spPr>
          <a:xfrm>
            <a:off x="3227515" y="5371302"/>
            <a:ext cx="286720" cy="286720"/>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p:cNvSpPr/>
          <p:nvPr/>
        </p:nvSpPr>
        <p:spPr>
          <a:xfrm>
            <a:off x="2712665" y="5604458"/>
            <a:ext cx="656604" cy="65660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p:cNvSpPr/>
          <p:nvPr/>
        </p:nvSpPr>
        <p:spPr>
          <a:xfrm>
            <a:off x="1751580" y="4816286"/>
            <a:ext cx="682849" cy="682849"/>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p:cNvSpPr/>
          <p:nvPr/>
        </p:nvSpPr>
        <p:spPr>
          <a:xfrm>
            <a:off x="4783042" y="6104314"/>
            <a:ext cx="776344" cy="776344"/>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p:cNvSpPr/>
          <p:nvPr/>
        </p:nvSpPr>
        <p:spPr>
          <a:xfrm>
            <a:off x="6852474" y="5379329"/>
            <a:ext cx="242979" cy="242979"/>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p:cNvSpPr/>
          <p:nvPr/>
        </p:nvSpPr>
        <p:spPr>
          <a:xfrm>
            <a:off x="5928058" y="5854759"/>
            <a:ext cx="242979" cy="242979"/>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p:cNvSpPr/>
          <p:nvPr/>
        </p:nvSpPr>
        <p:spPr>
          <a:xfrm>
            <a:off x="1171043" y="6561831"/>
            <a:ext cx="219607" cy="219607"/>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p:cNvSpPr/>
          <p:nvPr/>
        </p:nvSpPr>
        <p:spPr>
          <a:xfrm>
            <a:off x="10896490" y="3035713"/>
            <a:ext cx="506393" cy="506393"/>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Chord 411"/>
          <p:cNvSpPr/>
          <p:nvPr/>
        </p:nvSpPr>
        <p:spPr>
          <a:xfrm rot="10800000">
            <a:off x="9259339" y="-1101711"/>
            <a:ext cx="2121738" cy="2121738"/>
          </a:xfrm>
          <a:prstGeom prst="chord">
            <a:avLst>
              <a:gd name="adj1" fmla="val 10803306"/>
              <a:gd name="adj2" fmla="val 21583073"/>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p:cNvSpPr/>
          <p:nvPr/>
        </p:nvSpPr>
        <p:spPr>
          <a:xfrm>
            <a:off x="9761427" y="781194"/>
            <a:ext cx="516853" cy="516853"/>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p:cNvSpPr/>
          <p:nvPr/>
        </p:nvSpPr>
        <p:spPr>
          <a:xfrm>
            <a:off x="10197311" y="2949370"/>
            <a:ext cx="901558" cy="90155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p:cNvSpPr/>
          <p:nvPr/>
        </p:nvSpPr>
        <p:spPr>
          <a:xfrm>
            <a:off x="2432698" y="1815596"/>
            <a:ext cx="962308" cy="96230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p:cNvSpPr/>
          <p:nvPr/>
        </p:nvSpPr>
        <p:spPr>
          <a:xfrm>
            <a:off x="2668257" y="844212"/>
            <a:ext cx="656604" cy="656604"/>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p:cNvSpPr/>
          <p:nvPr/>
        </p:nvSpPr>
        <p:spPr>
          <a:xfrm>
            <a:off x="6808066" y="619083"/>
            <a:ext cx="242979" cy="24297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p:cNvSpPr/>
          <p:nvPr/>
        </p:nvSpPr>
        <p:spPr>
          <a:xfrm>
            <a:off x="5103454" y="1046165"/>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p:cNvSpPr/>
          <p:nvPr/>
        </p:nvSpPr>
        <p:spPr>
          <a:xfrm>
            <a:off x="2348624" y="2503039"/>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p:cNvSpPr/>
          <p:nvPr/>
        </p:nvSpPr>
        <p:spPr>
          <a:xfrm>
            <a:off x="1357837" y="2406633"/>
            <a:ext cx="498826" cy="49882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p:cNvSpPr/>
          <p:nvPr/>
        </p:nvSpPr>
        <p:spPr>
          <a:xfrm>
            <a:off x="37811" y="2276039"/>
            <a:ext cx="1344768" cy="134476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p:cNvSpPr/>
          <p:nvPr/>
        </p:nvSpPr>
        <p:spPr>
          <a:xfrm>
            <a:off x="10938453" y="708766"/>
            <a:ext cx="1106829" cy="1106829"/>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p:cNvSpPr/>
          <p:nvPr/>
        </p:nvSpPr>
        <p:spPr>
          <a:xfrm>
            <a:off x="2454804" y="880520"/>
            <a:ext cx="331383" cy="331383"/>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p:cNvSpPr/>
          <p:nvPr/>
        </p:nvSpPr>
        <p:spPr>
          <a:xfrm>
            <a:off x="145136" y="277276"/>
            <a:ext cx="820878" cy="82087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TextBox 435"/>
          <p:cNvSpPr txBox="1"/>
          <p:nvPr/>
        </p:nvSpPr>
        <p:spPr>
          <a:xfrm>
            <a:off x="186383" y="4856596"/>
            <a:ext cx="5506785" cy="1754326"/>
          </a:xfrm>
          <a:prstGeom prst="rect">
            <a:avLst/>
          </a:prstGeom>
          <a:noFill/>
        </p:spPr>
        <p:txBody>
          <a:bodyPr wrap="square" rtlCol="0" anchor="ctr">
            <a:spAutoFit/>
          </a:bodyPr>
          <a:lstStyle/>
          <a:p>
            <a:pPr algn="ctr"/>
            <a:r>
              <a:rPr lang="en-US" sz="5400" b="1" dirty="0">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NĂNG LƯỢNG VÀ CUỘC SỐNG </a:t>
            </a:r>
            <a:endParaRPr lang="zh-CN" altLang="en-US" sz="5400" b="1" dirty="0">
              <a:solidFill>
                <a:srgbClr val="C00000"/>
              </a:solidFill>
              <a:effectLst>
                <a:reflection blurRad="6350" stA="60000" endA="900" endPos="60000" dist="29997" dir="5400000" sy="-100000" algn="bl" rotWithShape="0"/>
              </a:effectLst>
              <a:latin typeface="Times New Roman" panose="02020603050405020304" pitchFamily="18" charset="0"/>
              <a:ea typeface="AGOldFace-Outline" panose="02020500000000000000" pitchFamily="18" charset="-93"/>
              <a:cs typeface="Times New Roman" panose="02020603050405020304" pitchFamily="18" charset="0"/>
            </a:endParaRPr>
          </a:p>
        </p:txBody>
      </p:sp>
      <p:grpSp>
        <p:nvGrpSpPr>
          <p:cNvPr id="449" name="Group 448"/>
          <p:cNvGrpSpPr/>
          <p:nvPr/>
        </p:nvGrpSpPr>
        <p:grpSpPr>
          <a:xfrm>
            <a:off x="3897923" y="1031874"/>
            <a:ext cx="4237028" cy="2047282"/>
            <a:chOff x="3897923" y="1031874"/>
            <a:chExt cx="4237028" cy="2047282"/>
          </a:xfrm>
        </p:grpSpPr>
        <p:grpSp>
          <p:nvGrpSpPr>
            <p:cNvPr id="315" name="Group 314"/>
            <p:cNvGrpSpPr/>
            <p:nvPr/>
          </p:nvGrpSpPr>
          <p:grpSpPr>
            <a:xfrm>
              <a:off x="5130243" y="1779420"/>
              <a:ext cx="979496" cy="1186636"/>
              <a:chOff x="5966554" y="1888017"/>
              <a:chExt cx="893221" cy="1082116"/>
            </a:xfrm>
          </p:grpSpPr>
          <p:sp>
            <p:nvSpPr>
              <p:cNvPr id="290" name="Graphic 12"/>
              <p:cNvSpPr/>
              <p:nvPr/>
            </p:nvSpPr>
            <p:spPr>
              <a:xfrm>
                <a:off x="5966554" y="1888017"/>
                <a:ext cx="573868" cy="326290"/>
              </a:xfrm>
              <a:custGeom>
                <a:avLst/>
                <a:gdLst>
                  <a:gd name="connsiteX0" fmla="*/ 11922847 w 11944350"/>
                  <a:gd name="connsiteY0" fmla="*/ 958396 h 6791325"/>
                  <a:gd name="connsiteX1" fmla="*/ 9884497 w 11944350"/>
                  <a:gd name="connsiteY1" fmla="*/ 6848 h 6791325"/>
                  <a:gd name="connsiteX2" fmla="*/ 6293573 w 11944350"/>
                  <a:gd name="connsiteY2" fmla="*/ 1401308 h 6791325"/>
                  <a:gd name="connsiteX3" fmla="*/ 1673948 w 11944350"/>
                  <a:gd name="connsiteY3" fmla="*/ 996496 h 6791325"/>
                  <a:gd name="connsiteX4" fmla="*/ 1488210 w 11944350"/>
                  <a:gd name="connsiteY4" fmla="*/ 2358571 h 6791325"/>
                  <a:gd name="connsiteX5" fmla="*/ 1841588 w 11944350"/>
                  <a:gd name="connsiteY5" fmla="*/ 3539671 h 6791325"/>
                  <a:gd name="connsiteX6" fmla="*/ 155663 w 11944350"/>
                  <a:gd name="connsiteY6" fmla="*/ 4530271 h 6791325"/>
                  <a:gd name="connsiteX7" fmla="*/ 1294853 w 11944350"/>
                  <a:gd name="connsiteY7" fmla="*/ 6156188 h 6791325"/>
                  <a:gd name="connsiteX8" fmla="*/ 1816823 w 11944350"/>
                  <a:gd name="connsiteY8" fmla="*/ 6426699 h 6791325"/>
                  <a:gd name="connsiteX9" fmla="*/ 2181630 w 11944350"/>
                  <a:gd name="connsiteY9" fmla="*/ 6753406 h 6791325"/>
                  <a:gd name="connsiteX10" fmla="*/ 2930295 w 11944350"/>
                  <a:gd name="connsiteY10" fmla="*/ 6784838 h 6791325"/>
                  <a:gd name="connsiteX11" fmla="*/ 2451188 w 11944350"/>
                  <a:gd name="connsiteY11" fmla="*/ 6126661 h 6791325"/>
                  <a:gd name="connsiteX12" fmla="*/ 2352128 w 11944350"/>
                  <a:gd name="connsiteY12" fmla="*/ 5419906 h 6791325"/>
                  <a:gd name="connsiteX13" fmla="*/ 3638003 w 11944350"/>
                  <a:gd name="connsiteY13" fmla="*/ 4676003 h 6791325"/>
                  <a:gd name="connsiteX14" fmla="*/ 3425595 w 11944350"/>
                  <a:gd name="connsiteY14" fmla="*/ 3607298 h 6791325"/>
                  <a:gd name="connsiteX15" fmla="*/ 5353456 w 11944350"/>
                  <a:gd name="connsiteY15" fmla="*/ 3782558 h 6791325"/>
                  <a:gd name="connsiteX16" fmla="*/ 7006995 w 11944350"/>
                  <a:gd name="connsiteY16" fmla="*/ 3392986 h 6791325"/>
                  <a:gd name="connsiteX17" fmla="*/ 8492895 w 11944350"/>
                  <a:gd name="connsiteY17" fmla="*/ 2407148 h 6791325"/>
                  <a:gd name="connsiteX18" fmla="*/ 10588395 w 11944350"/>
                  <a:gd name="connsiteY18" fmla="*/ 2607173 h 6791325"/>
                  <a:gd name="connsiteX19" fmla="*/ 11922847 w 11944350"/>
                  <a:gd name="connsiteY19" fmla="*/ 958396 h 679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944350" h="6791325">
                    <a:moveTo>
                      <a:pt x="11922847" y="958396"/>
                    </a:moveTo>
                    <a:cubicBezTo>
                      <a:pt x="11710441" y="147818"/>
                      <a:pt x="10620780" y="-40777"/>
                      <a:pt x="9884497" y="6848"/>
                    </a:cubicBezTo>
                    <a:cubicBezTo>
                      <a:pt x="8818650" y="76381"/>
                      <a:pt x="7229881" y="1044121"/>
                      <a:pt x="6293573" y="1401308"/>
                    </a:cubicBezTo>
                    <a:cubicBezTo>
                      <a:pt x="4570501" y="2059486"/>
                      <a:pt x="3269385" y="-370342"/>
                      <a:pt x="1673948" y="996496"/>
                    </a:cubicBezTo>
                    <a:cubicBezTo>
                      <a:pt x="1366290" y="1260338"/>
                      <a:pt x="1319618" y="1964236"/>
                      <a:pt x="1488210" y="2358571"/>
                    </a:cubicBezTo>
                    <a:cubicBezTo>
                      <a:pt x="1616798" y="2657656"/>
                      <a:pt x="1783485" y="3209153"/>
                      <a:pt x="1841588" y="3539671"/>
                    </a:cubicBezTo>
                    <a:cubicBezTo>
                      <a:pt x="1971128" y="4275953"/>
                      <a:pt x="487133" y="3938768"/>
                      <a:pt x="155663" y="4530271"/>
                    </a:cubicBezTo>
                    <a:cubicBezTo>
                      <a:pt x="-386310" y="5498011"/>
                      <a:pt x="607148" y="5906633"/>
                      <a:pt x="1294853" y="6156188"/>
                    </a:cubicBezTo>
                    <a:cubicBezTo>
                      <a:pt x="1482495" y="6223816"/>
                      <a:pt x="1677758" y="6279061"/>
                      <a:pt x="1816823" y="6426699"/>
                    </a:cubicBezTo>
                    <a:cubicBezTo>
                      <a:pt x="1829205" y="6440033"/>
                      <a:pt x="2205443" y="6767693"/>
                      <a:pt x="2181630" y="6753406"/>
                    </a:cubicBezTo>
                    <a:cubicBezTo>
                      <a:pt x="2294025" y="6823891"/>
                      <a:pt x="2802660" y="6784838"/>
                      <a:pt x="2930295" y="6784838"/>
                    </a:cubicBezTo>
                    <a:cubicBezTo>
                      <a:pt x="2831235" y="6709591"/>
                      <a:pt x="2550248" y="6259058"/>
                      <a:pt x="2451188" y="6126661"/>
                    </a:cubicBezTo>
                    <a:cubicBezTo>
                      <a:pt x="2279738" y="5898061"/>
                      <a:pt x="2165438" y="5698036"/>
                      <a:pt x="2352128" y="5419906"/>
                    </a:cubicBezTo>
                    <a:cubicBezTo>
                      <a:pt x="2632163" y="5002711"/>
                      <a:pt x="3646575" y="5310368"/>
                      <a:pt x="3638003" y="4676003"/>
                    </a:cubicBezTo>
                    <a:cubicBezTo>
                      <a:pt x="3631335" y="4198801"/>
                      <a:pt x="2949345" y="4121648"/>
                      <a:pt x="3425595" y="3607298"/>
                    </a:cubicBezTo>
                    <a:cubicBezTo>
                      <a:pt x="3972330" y="3016748"/>
                      <a:pt x="4710518" y="3607298"/>
                      <a:pt x="5353456" y="3782558"/>
                    </a:cubicBezTo>
                    <a:cubicBezTo>
                      <a:pt x="5906858" y="3934006"/>
                      <a:pt x="6559320" y="3850186"/>
                      <a:pt x="7006995" y="3392986"/>
                    </a:cubicBezTo>
                    <a:cubicBezTo>
                      <a:pt x="7565160" y="2821486"/>
                      <a:pt x="7475626" y="2466203"/>
                      <a:pt x="8492895" y="2407148"/>
                    </a:cubicBezTo>
                    <a:cubicBezTo>
                      <a:pt x="9212985" y="2365238"/>
                      <a:pt x="9866400" y="2736713"/>
                      <a:pt x="10588395" y="2607173"/>
                    </a:cubicBezTo>
                    <a:cubicBezTo>
                      <a:pt x="11225618" y="2491921"/>
                      <a:pt x="12105728" y="1653721"/>
                      <a:pt x="11922847" y="958396"/>
                    </a:cubicBezTo>
                    <a:close/>
                  </a:path>
                </a:pathLst>
              </a:custGeom>
              <a:solidFill>
                <a:schemeClr val="accent1"/>
              </a:solidFill>
              <a:ln w="9525" cap="flat">
                <a:noFill/>
                <a:prstDash val="solid"/>
                <a:miter/>
              </a:ln>
            </p:spPr>
            <p:txBody>
              <a:bodyPr rtlCol="0" anchor="ctr"/>
              <a:lstStyle/>
              <a:p>
                <a:endParaRPr lang="en-US"/>
              </a:p>
            </p:txBody>
          </p:sp>
          <p:grpSp>
            <p:nvGrpSpPr>
              <p:cNvPr id="223" name="Group 222"/>
              <p:cNvGrpSpPr/>
              <p:nvPr/>
            </p:nvGrpSpPr>
            <p:grpSpPr>
              <a:xfrm>
                <a:off x="5973140" y="2116070"/>
                <a:ext cx="886635" cy="854063"/>
                <a:chOff x="6892390" y="1213970"/>
                <a:chExt cx="4754685" cy="4580013"/>
              </a:xfrm>
            </p:grpSpPr>
            <p:grpSp>
              <p:nvGrpSpPr>
                <p:cNvPr id="224" name="Group 223"/>
                <p:cNvGrpSpPr/>
                <p:nvPr/>
              </p:nvGrpSpPr>
              <p:grpSpPr>
                <a:xfrm>
                  <a:off x="6892390" y="1621878"/>
                  <a:ext cx="1097280" cy="4172105"/>
                  <a:chOff x="6599258" y="1944858"/>
                  <a:chExt cx="1097280" cy="4172105"/>
                </a:xfrm>
              </p:grpSpPr>
              <p:sp>
                <p:nvSpPr>
                  <p:cNvPr id="277" name="Rectangle 276"/>
                  <p:cNvSpPr/>
                  <p:nvPr/>
                </p:nvSpPr>
                <p:spPr>
                  <a:xfrm>
                    <a:off x="6599259" y="3642459"/>
                    <a:ext cx="1097279" cy="2470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Rectangle 277"/>
                  <p:cNvSpPr/>
                  <p:nvPr/>
                </p:nvSpPr>
                <p:spPr>
                  <a:xfrm>
                    <a:off x="7147898" y="3640420"/>
                    <a:ext cx="548640" cy="24730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9" name="Group 278"/>
                  <p:cNvGrpSpPr/>
                  <p:nvPr/>
                </p:nvGrpSpPr>
                <p:grpSpPr>
                  <a:xfrm>
                    <a:off x="6801135" y="1944858"/>
                    <a:ext cx="640082" cy="1722534"/>
                    <a:chOff x="6913575" y="1813492"/>
                    <a:chExt cx="405185" cy="2497948"/>
                  </a:xfrm>
                </p:grpSpPr>
                <p:grpSp>
                  <p:nvGrpSpPr>
                    <p:cNvPr id="284" name="Group 283"/>
                    <p:cNvGrpSpPr/>
                    <p:nvPr/>
                  </p:nvGrpSpPr>
                  <p:grpSpPr>
                    <a:xfrm>
                      <a:off x="6913576" y="2297867"/>
                      <a:ext cx="405184" cy="2013573"/>
                      <a:chOff x="2507828" y="1738469"/>
                      <a:chExt cx="405184" cy="214763"/>
                    </a:xfrm>
                  </p:grpSpPr>
                  <p:sp>
                    <p:nvSpPr>
                      <p:cNvPr id="288" name="Rectangle 287"/>
                      <p:cNvSpPr/>
                      <p:nvPr/>
                    </p:nvSpPr>
                    <p:spPr>
                      <a:xfrm>
                        <a:off x="2507828" y="1738470"/>
                        <a:ext cx="405184" cy="214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ectangle 288"/>
                      <p:cNvSpPr/>
                      <p:nvPr/>
                    </p:nvSpPr>
                    <p:spPr>
                      <a:xfrm>
                        <a:off x="2710420" y="1738469"/>
                        <a:ext cx="202592" cy="2147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5" name="Group 284"/>
                    <p:cNvGrpSpPr/>
                    <p:nvPr/>
                  </p:nvGrpSpPr>
                  <p:grpSpPr>
                    <a:xfrm>
                      <a:off x="6913575" y="1813492"/>
                      <a:ext cx="405184" cy="529407"/>
                      <a:chOff x="2507827" y="1488604"/>
                      <a:chExt cx="405184" cy="348318"/>
                    </a:xfrm>
                  </p:grpSpPr>
                  <p:sp>
                    <p:nvSpPr>
                      <p:cNvPr id="286" name="Rectangle 285"/>
                      <p:cNvSpPr/>
                      <p:nvPr/>
                    </p:nvSpPr>
                    <p:spPr>
                      <a:xfrm>
                        <a:off x="2507827" y="1488604"/>
                        <a:ext cx="405184" cy="3483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ectangle 286"/>
                      <p:cNvSpPr/>
                      <p:nvPr/>
                    </p:nvSpPr>
                    <p:spPr>
                      <a:xfrm>
                        <a:off x="2710417" y="1488604"/>
                        <a:ext cx="202592" cy="34831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280" name="Rectangle 279"/>
                  <p:cNvSpPr/>
                  <p:nvPr/>
                </p:nvSpPr>
                <p:spPr>
                  <a:xfrm>
                    <a:off x="6750212" y="5635934"/>
                    <a:ext cx="208050" cy="481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Rectangle 280"/>
                  <p:cNvSpPr/>
                  <p:nvPr/>
                </p:nvSpPr>
                <p:spPr>
                  <a:xfrm>
                    <a:off x="7318193" y="5635934"/>
                    <a:ext cx="208050" cy="481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Rectangle 281"/>
                  <p:cNvSpPr/>
                  <p:nvPr/>
                </p:nvSpPr>
                <p:spPr>
                  <a:xfrm>
                    <a:off x="6599258" y="3640999"/>
                    <a:ext cx="1097280" cy="2112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3" name="Rectangle 282"/>
                  <p:cNvSpPr/>
                  <p:nvPr/>
                </p:nvSpPr>
                <p:spPr>
                  <a:xfrm>
                    <a:off x="7147898" y="3637243"/>
                    <a:ext cx="548640" cy="21503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5" name="Group 224"/>
                <p:cNvGrpSpPr/>
                <p:nvPr/>
              </p:nvGrpSpPr>
              <p:grpSpPr>
                <a:xfrm>
                  <a:off x="7989475" y="3551655"/>
                  <a:ext cx="3657600" cy="2238823"/>
                  <a:chOff x="9073712" y="3504421"/>
                  <a:chExt cx="3657600" cy="2238823"/>
                </a:xfrm>
              </p:grpSpPr>
              <p:sp>
                <p:nvSpPr>
                  <p:cNvPr id="243" name="Rectangle 242"/>
                  <p:cNvSpPr/>
                  <p:nvPr/>
                </p:nvSpPr>
                <p:spPr>
                  <a:xfrm>
                    <a:off x="9073712" y="3504421"/>
                    <a:ext cx="3657600" cy="223882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243"/>
                  <p:cNvSpPr/>
                  <p:nvPr/>
                </p:nvSpPr>
                <p:spPr>
                  <a:xfrm>
                    <a:off x="9073712" y="4274912"/>
                    <a:ext cx="3657600" cy="146093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 name="Rectangle 244"/>
                  <p:cNvSpPr/>
                  <p:nvPr/>
                </p:nvSpPr>
                <p:spPr>
                  <a:xfrm>
                    <a:off x="9073712" y="4530263"/>
                    <a:ext cx="3657600" cy="120558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6" name="Group 245"/>
                  <p:cNvGrpSpPr/>
                  <p:nvPr/>
                </p:nvGrpSpPr>
                <p:grpSpPr>
                  <a:xfrm>
                    <a:off x="10819673" y="5082143"/>
                    <a:ext cx="770444" cy="653701"/>
                    <a:chOff x="3816127" y="5359816"/>
                    <a:chExt cx="615608" cy="653701"/>
                  </a:xfrm>
                </p:grpSpPr>
                <p:sp>
                  <p:nvSpPr>
                    <p:cNvPr id="272" name="Rectangle 271"/>
                    <p:cNvSpPr/>
                    <p:nvPr/>
                  </p:nvSpPr>
                  <p:spPr>
                    <a:xfrm>
                      <a:off x="3816127" y="5359816"/>
                      <a:ext cx="615608" cy="653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ectangle 272"/>
                    <p:cNvSpPr/>
                    <p:nvPr/>
                  </p:nvSpPr>
                  <p:spPr>
                    <a:xfrm>
                      <a:off x="3816127" y="5447761"/>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Rectangle 273"/>
                    <p:cNvSpPr/>
                    <p:nvPr/>
                  </p:nvSpPr>
                  <p:spPr>
                    <a:xfrm>
                      <a:off x="3816127" y="5582058"/>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Rectangle 274"/>
                    <p:cNvSpPr/>
                    <p:nvPr/>
                  </p:nvSpPr>
                  <p:spPr>
                    <a:xfrm>
                      <a:off x="3816127" y="5716355"/>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Rectangle 275"/>
                    <p:cNvSpPr/>
                    <p:nvPr/>
                  </p:nvSpPr>
                  <p:spPr>
                    <a:xfrm>
                      <a:off x="3816127" y="5850652"/>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7" name="Group 246"/>
                  <p:cNvGrpSpPr/>
                  <p:nvPr/>
                </p:nvGrpSpPr>
                <p:grpSpPr>
                  <a:xfrm>
                    <a:off x="11733059" y="5082143"/>
                    <a:ext cx="770444" cy="653701"/>
                    <a:chOff x="3816127" y="5359816"/>
                    <a:chExt cx="615608" cy="653701"/>
                  </a:xfrm>
                </p:grpSpPr>
                <p:sp>
                  <p:nvSpPr>
                    <p:cNvPr id="267" name="Rectangle 266"/>
                    <p:cNvSpPr/>
                    <p:nvPr/>
                  </p:nvSpPr>
                  <p:spPr>
                    <a:xfrm>
                      <a:off x="3816127" y="5359816"/>
                      <a:ext cx="615608" cy="653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p:cNvSpPr/>
                    <p:nvPr/>
                  </p:nvSpPr>
                  <p:spPr>
                    <a:xfrm>
                      <a:off x="3816127" y="5447761"/>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Rectangle 268"/>
                    <p:cNvSpPr/>
                    <p:nvPr/>
                  </p:nvSpPr>
                  <p:spPr>
                    <a:xfrm>
                      <a:off x="3816127" y="5582058"/>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Rectangle 269"/>
                    <p:cNvSpPr/>
                    <p:nvPr/>
                  </p:nvSpPr>
                  <p:spPr>
                    <a:xfrm>
                      <a:off x="3816127" y="5716355"/>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Rectangle 270"/>
                    <p:cNvSpPr/>
                    <p:nvPr/>
                  </p:nvSpPr>
                  <p:spPr>
                    <a:xfrm>
                      <a:off x="3816127" y="5850652"/>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8" name="Group 247"/>
                  <p:cNvGrpSpPr/>
                  <p:nvPr/>
                </p:nvGrpSpPr>
                <p:grpSpPr>
                  <a:xfrm>
                    <a:off x="9420733" y="4325657"/>
                    <a:ext cx="3057417" cy="144298"/>
                    <a:chOff x="9420733" y="4325657"/>
                    <a:chExt cx="3057417" cy="144298"/>
                  </a:xfrm>
                </p:grpSpPr>
                <p:sp>
                  <p:nvSpPr>
                    <p:cNvPr id="259" name="Rectangle 258"/>
                    <p:cNvSpPr/>
                    <p:nvPr/>
                  </p:nvSpPr>
                  <p:spPr>
                    <a:xfrm>
                      <a:off x="11455376"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Rectangle 259"/>
                    <p:cNvSpPr/>
                    <p:nvPr/>
                  </p:nvSpPr>
                  <p:spPr>
                    <a:xfrm>
                      <a:off x="11858950"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Rectangle 260"/>
                    <p:cNvSpPr/>
                    <p:nvPr/>
                  </p:nvSpPr>
                  <p:spPr>
                    <a:xfrm>
                      <a:off x="12262524"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Rectangle 261"/>
                    <p:cNvSpPr/>
                    <p:nvPr/>
                  </p:nvSpPr>
                  <p:spPr>
                    <a:xfrm>
                      <a:off x="10227881"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Rectangle 262"/>
                    <p:cNvSpPr/>
                    <p:nvPr/>
                  </p:nvSpPr>
                  <p:spPr>
                    <a:xfrm>
                      <a:off x="10619713"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ectangle 263"/>
                    <p:cNvSpPr/>
                    <p:nvPr/>
                  </p:nvSpPr>
                  <p:spPr>
                    <a:xfrm>
                      <a:off x="11023287"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Rectangle 264"/>
                    <p:cNvSpPr/>
                    <p:nvPr/>
                  </p:nvSpPr>
                  <p:spPr>
                    <a:xfrm>
                      <a:off x="9420733"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9824307"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9" name="Group 248"/>
                  <p:cNvGrpSpPr/>
                  <p:nvPr/>
                </p:nvGrpSpPr>
                <p:grpSpPr>
                  <a:xfrm>
                    <a:off x="9420733" y="4686474"/>
                    <a:ext cx="1022774" cy="743102"/>
                    <a:chOff x="5243508" y="4135174"/>
                    <a:chExt cx="1022774" cy="743102"/>
                  </a:xfrm>
                </p:grpSpPr>
                <p:sp>
                  <p:nvSpPr>
                    <p:cNvPr id="250" name="Rectangle 249"/>
                    <p:cNvSpPr/>
                    <p:nvPr/>
                  </p:nvSpPr>
                  <p:spPr>
                    <a:xfrm>
                      <a:off x="5243508"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ectangle 250"/>
                    <p:cNvSpPr/>
                    <p:nvPr/>
                  </p:nvSpPr>
                  <p:spPr>
                    <a:xfrm>
                      <a:off x="5647082"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251"/>
                    <p:cNvSpPr/>
                    <p:nvPr/>
                  </p:nvSpPr>
                  <p:spPr>
                    <a:xfrm>
                      <a:off x="6050656"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252"/>
                    <p:cNvSpPr/>
                    <p:nvPr/>
                  </p:nvSpPr>
                  <p:spPr>
                    <a:xfrm>
                      <a:off x="5243508"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253"/>
                    <p:cNvSpPr/>
                    <p:nvPr/>
                  </p:nvSpPr>
                  <p:spPr>
                    <a:xfrm>
                      <a:off x="5647082"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254"/>
                    <p:cNvSpPr/>
                    <p:nvPr/>
                  </p:nvSpPr>
                  <p:spPr>
                    <a:xfrm>
                      <a:off x="6050656"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255"/>
                    <p:cNvSpPr/>
                    <p:nvPr/>
                  </p:nvSpPr>
                  <p:spPr>
                    <a:xfrm>
                      <a:off x="5243508"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256"/>
                    <p:cNvSpPr/>
                    <p:nvPr/>
                  </p:nvSpPr>
                  <p:spPr>
                    <a:xfrm>
                      <a:off x="5647082"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Rectangle 257"/>
                    <p:cNvSpPr/>
                    <p:nvPr/>
                  </p:nvSpPr>
                  <p:spPr>
                    <a:xfrm>
                      <a:off x="6050656"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26" name="Group 225"/>
                <p:cNvGrpSpPr/>
                <p:nvPr/>
              </p:nvGrpSpPr>
              <p:grpSpPr>
                <a:xfrm>
                  <a:off x="8193593" y="1213970"/>
                  <a:ext cx="2250191" cy="2344826"/>
                  <a:chOff x="9277830" y="1166736"/>
                  <a:chExt cx="2250191" cy="2344826"/>
                </a:xfrm>
              </p:grpSpPr>
              <p:grpSp>
                <p:nvGrpSpPr>
                  <p:cNvPr id="227" name="Group 226"/>
                  <p:cNvGrpSpPr/>
                  <p:nvPr/>
                </p:nvGrpSpPr>
                <p:grpSpPr>
                  <a:xfrm>
                    <a:off x="9830401" y="2180121"/>
                    <a:ext cx="731071" cy="1326166"/>
                    <a:chOff x="-772683" y="4329325"/>
                    <a:chExt cx="731071" cy="1692900"/>
                  </a:xfrm>
                </p:grpSpPr>
                <p:sp>
                  <p:nvSpPr>
                    <p:cNvPr id="241" name="Rectangle: Top Corners Rounded 240"/>
                    <p:cNvSpPr/>
                    <p:nvPr/>
                  </p:nvSpPr>
                  <p:spPr>
                    <a:xfrm>
                      <a:off x="-772683" y="4329325"/>
                      <a:ext cx="731071" cy="1692900"/>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ectangle 241"/>
                    <p:cNvSpPr/>
                    <p:nvPr/>
                  </p:nvSpPr>
                  <p:spPr>
                    <a:xfrm>
                      <a:off x="-391792" y="4758361"/>
                      <a:ext cx="350180" cy="12638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8" name="Group 227"/>
                  <p:cNvGrpSpPr/>
                  <p:nvPr/>
                </p:nvGrpSpPr>
                <p:grpSpPr>
                  <a:xfrm>
                    <a:off x="10796950" y="2179890"/>
                    <a:ext cx="731071" cy="1326166"/>
                    <a:chOff x="-772683" y="4329325"/>
                    <a:chExt cx="731071" cy="1692900"/>
                  </a:xfrm>
                </p:grpSpPr>
                <p:sp>
                  <p:nvSpPr>
                    <p:cNvPr id="239" name="Rectangle: Top Corners Rounded 238"/>
                    <p:cNvSpPr/>
                    <p:nvPr/>
                  </p:nvSpPr>
                  <p:spPr>
                    <a:xfrm>
                      <a:off x="-772683" y="4329325"/>
                      <a:ext cx="731071" cy="1692900"/>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239"/>
                    <p:cNvSpPr/>
                    <p:nvPr/>
                  </p:nvSpPr>
                  <p:spPr>
                    <a:xfrm>
                      <a:off x="-391792" y="4758361"/>
                      <a:ext cx="350180" cy="12638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9" name="Group 228"/>
                  <p:cNvGrpSpPr/>
                  <p:nvPr/>
                </p:nvGrpSpPr>
                <p:grpSpPr>
                  <a:xfrm>
                    <a:off x="9277830" y="1166736"/>
                    <a:ext cx="424922" cy="2344826"/>
                    <a:chOff x="9277830" y="1166736"/>
                    <a:chExt cx="424922" cy="2344826"/>
                  </a:xfrm>
                </p:grpSpPr>
                <p:grpSp>
                  <p:nvGrpSpPr>
                    <p:cNvPr id="233" name="Group 232"/>
                    <p:cNvGrpSpPr/>
                    <p:nvPr/>
                  </p:nvGrpSpPr>
                  <p:grpSpPr>
                    <a:xfrm>
                      <a:off x="9277830" y="1497989"/>
                      <a:ext cx="424922" cy="2013573"/>
                      <a:chOff x="2507828" y="1767064"/>
                      <a:chExt cx="424922" cy="214763"/>
                    </a:xfrm>
                  </p:grpSpPr>
                  <p:sp>
                    <p:nvSpPr>
                      <p:cNvPr id="237" name="Rectangle 236"/>
                      <p:cNvSpPr/>
                      <p:nvPr/>
                    </p:nvSpPr>
                    <p:spPr>
                      <a:xfrm>
                        <a:off x="2507828" y="1767065"/>
                        <a:ext cx="424922" cy="214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Rectangle 237"/>
                      <p:cNvSpPr/>
                      <p:nvPr/>
                    </p:nvSpPr>
                    <p:spPr>
                      <a:xfrm>
                        <a:off x="2709592" y="1767064"/>
                        <a:ext cx="223158" cy="2147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4" name="Group 233"/>
                    <p:cNvGrpSpPr/>
                    <p:nvPr/>
                  </p:nvGrpSpPr>
                  <p:grpSpPr>
                    <a:xfrm>
                      <a:off x="9277830" y="1166736"/>
                      <a:ext cx="424922" cy="407911"/>
                      <a:chOff x="2507828" y="1767064"/>
                      <a:chExt cx="424922" cy="268381"/>
                    </a:xfrm>
                  </p:grpSpPr>
                  <p:sp>
                    <p:nvSpPr>
                      <p:cNvPr id="235" name="Rectangle 234"/>
                      <p:cNvSpPr/>
                      <p:nvPr/>
                    </p:nvSpPr>
                    <p:spPr>
                      <a:xfrm>
                        <a:off x="2507828" y="1767065"/>
                        <a:ext cx="424922" cy="2683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Rectangle 235"/>
                      <p:cNvSpPr/>
                      <p:nvPr/>
                    </p:nvSpPr>
                    <p:spPr>
                      <a:xfrm>
                        <a:off x="2709592" y="1767064"/>
                        <a:ext cx="223158" cy="26838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0" name="Rectangle 229"/>
                  <p:cNvSpPr/>
                  <p:nvPr/>
                </p:nvSpPr>
                <p:spPr>
                  <a:xfrm>
                    <a:off x="9702752" y="1757176"/>
                    <a:ext cx="1475089"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230"/>
                  <p:cNvSpPr/>
                  <p:nvPr/>
                </p:nvSpPr>
                <p:spPr>
                  <a:xfrm>
                    <a:off x="10166773" y="1780779"/>
                    <a:ext cx="91440" cy="531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231"/>
                  <p:cNvSpPr/>
                  <p:nvPr/>
                </p:nvSpPr>
                <p:spPr>
                  <a:xfrm>
                    <a:off x="11137203" y="1756226"/>
                    <a:ext cx="91440" cy="531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332" name="Group 331"/>
            <p:cNvGrpSpPr/>
            <p:nvPr/>
          </p:nvGrpSpPr>
          <p:grpSpPr>
            <a:xfrm>
              <a:off x="6571435" y="1335205"/>
              <a:ext cx="1563516" cy="1740001"/>
              <a:chOff x="6715787" y="1495852"/>
              <a:chExt cx="1419163" cy="1579354"/>
            </a:xfrm>
          </p:grpSpPr>
          <p:sp>
            <p:nvSpPr>
              <p:cNvPr id="172" name="Freeform: Shape 171"/>
              <p:cNvSpPr/>
              <p:nvPr/>
            </p:nvSpPr>
            <p:spPr>
              <a:xfrm>
                <a:off x="6715787" y="1495852"/>
                <a:ext cx="989662" cy="1579354"/>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1" name="Group 330"/>
              <p:cNvGrpSpPr/>
              <p:nvPr/>
            </p:nvGrpSpPr>
            <p:grpSpPr>
              <a:xfrm>
                <a:off x="6896749" y="1773716"/>
                <a:ext cx="1238201" cy="1299037"/>
                <a:chOff x="6896749" y="1773716"/>
                <a:chExt cx="1238201" cy="1299037"/>
              </a:xfrm>
            </p:grpSpPr>
            <p:sp>
              <p:nvSpPr>
                <p:cNvPr id="173" name="Freeform: Shape 172"/>
                <p:cNvSpPr/>
                <p:nvPr/>
              </p:nvSpPr>
              <p:spPr>
                <a:xfrm>
                  <a:off x="7405832" y="2164710"/>
                  <a:ext cx="538296" cy="859041"/>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Freeform: Shape 173"/>
                <p:cNvSpPr/>
                <p:nvPr/>
              </p:nvSpPr>
              <p:spPr>
                <a:xfrm>
                  <a:off x="7844508" y="2609250"/>
                  <a:ext cx="290442" cy="463503"/>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Freeform: Shape 322"/>
                <p:cNvSpPr/>
                <p:nvPr/>
              </p:nvSpPr>
              <p:spPr>
                <a:xfrm>
                  <a:off x="6896749" y="1773716"/>
                  <a:ext cx="614834" cy="54085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Freeform: Shape 323"/>
                <p:cNvSpPr/>
                <p:nvPr/>
              </p:nvSpPr>
              <p:spPr>
                <a:xfrm>
                  <a:off x="7506368" y="2301188"/>
                  <a:ext cx="407810" cy="390406"/>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Freeform: Shape 324"/>
                <p:cNvSpPr/>
                <p:nvPr/>
              </p:nvSpPr>
              <p:spPr>
                <a:xfrm>
                  <a:off x="6981957" y="1784257"/>
                  <a:ext cx="591852" cy="54085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Freeform: Shape 325"/>
                <p:cNvSpPr/>
                <p:nvPr/>
              </p:nvSpPr>
              <p:spPr>
                <a:xfrm>
                  <a:off x="7560044" y="2311686"/>
                  <a:ext cx="392566" cy="390406"/>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Freeform: Shape 326"/>
                <p:cNvSpPr/>
                <p:nvPr/>
              </p:nvSpPr>
              <p:spPr>
                <a:xfrm>
                  <a:off x="7416615" y="1784214"/>
                  <a:ext cx="387875" cy="54085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Freeform: Shape 327"/>
                <p:cNvSpPr/>
                <p:nvPr/>
              </p:nvSpPr>
              <p:spPr>
                <a:xfrm>
                  <a:off x="7512112" y="1794756"/>
                  <a:ext cx="327868" cy="526198"/>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Freeform: Shape 328"/>
                <p:cNvSpPr/>
                <p:nvPr/>
              </p:nvSpPr>
              <p:spPr>
                <a:xfrm>
                  <a:off x="7786303" y="2310455"/>
                  <a:ext cx="262406" cy="38890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Freeform: Shape 329"/>
                <p:cNvSpPr/>
                <p:nvPr/>
              </p:nvSpPr>
              <p:spPr>
                <a:xfrm>
                  <a:off x="7839980" y="2320953"/>
                  <a:ext cx="243208" cy="369955"/>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34" name="Group 333"/>
            <p:cNvGrpSpPr/>
            <p:nvPr/>
          </p:nvGrpSpPr>
          <p:grpSpPr>
            <a:xfrm>
              <a:off x="6051754" y="2522425"/>
              <a:ext cx="450750" cy="516205"/>
              <a:chOff x="6039439" y="2523241"/>
              <a:chExt cx="450750" cy="516205"/>
            </a:xfrm>
          </p:grpSpPr>
          <p:sp>
            <p:nvSpPr>
              <p:cNvPr id="333" name="Freeform: Shape 332"/>
              <p:cNvSpPr/>
              <p:nvPr/>
            </p:nvSpPr>
            <p:spPr>
              <a:xfrm>
                <a:off x="6039439" y="2523241"/>
                <a:ext cx="446202" cy="301658"/>
              </a:xfrm>
              <a:custGeom>
                <a:avLst/>
                <a:gdLst>
                  <a:gd name="connsiteX0" fmla="*/ 0 w 446202"/>
                  <a:gd name="connsiteY0" fmla="*/ 47134 h 301658"/>
                  <a:gd name="connsiteX1" fmla="*/ 355076 w 446202"/>
                  <a:gd name="connsiteY1" fmla="*/ 0 h 301658"/>
                  <a:gd name="connsiteX2" fmla="*/ 446202 w 446202"/>
                  <a:gd name="connsiteY2" fmla="*/ 204248 h 301658"/>
                  <a:gd name="connsiteX3" fmla="*/ 69130 w 446202"/>
                  <a:gd name="connsiteY3" fmla="*/ 301658 h 301658"/>
                  <a:gd name="connsiteX4" fmla="*/ 0 w 446202"/>
                  <a:gd name="connsiteY4" fmla="*/ 47134 h 301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02" h="301658">
                    <a:moveTo>
                      <a:pt x="0" y="47134"/>
                    </a:moveTo>
                    <a:lnTo>
                      <a:pt x="355076" y="0"/>
                    </a:lnTo>
                    <a:lnTo>
                      <a:pt x="446202" y="204248"/>
                    </a:lnTo>
                    <a:lnTo>
                      <a:pt x="69130" y="301658"/>
                    </a:lnTo>
                    <a:lnTo>
                      <a:pt x="0" y="471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2" name="Group 311"/>
              <p:cNvGrpSpPr/>
              <p:nvPr/>
            </p:nvGrpSpPr>
            <p:grpSpPr>
              <a:xfrm>
                <a:off x="6047071" y="2533597"/>
                <a:ext cx="443118" cy="505849"/>
                <a:chOff x="5313531" y="2427266"/>
                <a:chExt cx="578139" cy="659985"/>
              </a:xfrm>
            </p:grpSpPr>
            <p:sp>
              <p:nvSpPr>
                <p:cNvPr id="313" name="Freeform: Shape 312"/>
                <p:cNvSpPr/>
                <p:nvPr/>
              </p:nvSpPr>
              <p:spPr>
                <a:xfrm rot="21167348">
                  <a:off x="5313531" y="2427266"/>
                  <a:ext cx="578139" cy="363967"/>
                </a:xfrm>
                <a:custGeom>
                  <a:avLst/>
                  <a:gdLst>
                    <a:gd name="connsiteX0" fmla="*/ 399872 w 1082512"/>
                    <a:gd name="connsiteY0" fmla="*/ 310146 h 681495"/>
                    <a:gd name="connsiteX1" fmla="*/ 471073 w 1082512"/>
                    <a:gd name="connsiteY1" fmla="*/ 583914 h 681495"/>
                    <a:gd name="connsiteX2" fmla="*/ 146710 w 1082512"/>
                    <a:gd name="connsiteY2" fmla="*/ 619619 h 681495"/>
                    <a:gd name="connsiteX3" fmla="*/ 109006 w 1082512"/>
                    <a:gd name="connsiteY3" fmla="*/ 327412 h 681495"/>
                    <a:gd name="connsiteX4" fmla="*/ 662410 w 1082512"/>
                    <a:gd name="connsiteY4" fmla="*/ 294562 h 681495"/>
                    <a:gd name="connsiteX5" fmla="*/ 731627 w 1082512"/>
                    <a:gd name="connsiteY5" fmla="*/ 555232 h 681495"/>
                    <a:gd name="connsiteX6" fmla="*/ 516999 w 1082512"/>
                    <a:gd name="connsiteY6" fmla="*/ 578858 h 681495"/>
                    <a:gd name="connsiteX7" fmla="*/ 446394 w 1082512"/>
                    <a:gd name="connsiteY7" fmla="*/ 307385 h 681495"/>
                    <a:gd name="connsiteX8" fmla="*/ 935050 w 1082512"/>
                    <a:gd name="connsiteY8" fmla="*/ 278378 h 681495"/>
                    <a:gd name="connsiteX9" fmla="*/ 1017118 w 1082512"/>
                    <a:gd name="connsiteY9" fmla="*/ 523806 h 681495"/>
                    <a:gd name="connsiteX10" fmla="*/ 777587 w 1082512"/>
                    <a:gd name="connsiteY10" fmla="*/ 550173 h 681495"/>
                    <a:gd name="connsiteX11" fmla="*/ 708980 w 1082512"/>
                    <a:gd name="connsiteY11" fmla="*/ 291797 h 681495"/>
                    <a:gd name="connsiteX12" fmla="*/ 640834 w 1082512"/>
                    <a:gd name="connsiteY12" fmla="*/ 35158 h 681495"/>
                    <a:gd name="connsiteX13" fmla="*/ 853720 w 1082512"/>
                    <a:gd name="connsiteY13" fmla="*/ 35158 h 681495"/>
                    <a:gd name="connsiteX14" fmla="*/ 920033 w 1082512"/>
                    <a:gd name="connsiteY14" fmla="*/ 233470 h 681495"/>
                    <a:gd name="connsiteX15" fmla="*/ 697007 w 1082512"/>
                    <a:gd name="connsiteY15" fmla="*/ 246709 h 681495"/>
                    <a:gd name="connsiteX16" fmla="*/ 375594 w 1082512"/>
                    <a:gd name="connsiteY16" fmla="*/ 35158 h 681495"/>
                    <a:gd name="connsiteX17" fmla="*/ 593530 w 1082512"/>
                    <a:gd name="connsiteY17" fmla="*/ 35158 h 681495"/>
                    <a:gd name="connsiteX18" fmla="*/ 650438 w 1082512"/>
                    <a:gd name="connsiteY18" fmla="*/ 249473 h 681495"/>
                    <a:gd name="connsiteX19" fmla="*/ 434664 w 1082512"/>
                    <a:gd name="connsiteY19" fmla="*/ 262282 h 681495"/>
                    <a:gd name="connsiteX20" fmla="*/ 71295 w 1082512"/>
                    <a:gd name="connsiteY20" fmla="*/ 35158 h 681495"/>
                    <a:gd name="connsiteX21" fmla="*/ 328354 w 1082512"/>
                    <a:gd name="connsiteY21" fmla="*/ 35158 h 681495"/>
                    <a:gd name="connsiteX22" fmla="*/ 388142 w 1082512"/>
                    <a:gd name="connsiteY22" fmla="*/ 265043 h 681495"/>
                    <a:gd name="connsiteX23" fmla="*/ 103141 w 1082512"/>
                    <a:gd name="connsiteY23" fmla="*/ 281961 h 681495"/>
                    <a:gd name="connsiteX24" fmla="*/ 46158 w 1082512"/>
                    <a:gd name="connsiteY24" fmla="*/ 23397 h 681495"/>
                    <a:gd name="connsiteX25" fmla="*/ 125832 w 1082512"/>
                    <a:gd name="connsiteY25" fmla="*/ 640866 h 681495"/>
                    <a:gd name="connsiteX26" fmla="*/ 1045398 w 1082512"/>
                    <a:gd name="connsiteY26" fmla="*/ 539642 h 681495"/>
                    <a:gd name="connsiteX27" fmla="*/ 872772 w 1082512"/>
                    <a:gd name="connsiteY27" fmla="*/ 23397 h 681495"/>
                    <a:gd name="connsiteX28" fmla="*/ 0 w 1082512"/>
                    <a:gd name="connsiteY28" fmla="*/ 0 h 681495"/>
                    <a:gd name="connsiteX29" fmla="*/ 895500 w 1082512"/>
                    <a:gd name="connsiteY29" fmla="*/ 0 h 681495"/>
                    <a:gd name="connsiteX30" fmla="*/ 1082512 w 1082512"/>
                    <a:gd name="connsiteY30" fmla="*/ 559266 h 681495"/>
                    <a:gd name="connsiteX31" fmla="*/ 83171 w 1082512"/>
                    <a:gd name="connsiteY31" fmla="*/ 681495 h 68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82512" h="681495">
                      <a:moveTo>
                        <a:pt x="399872" y="310146"/>
                      </a:moveTo>
                      <a:lnTo>
                        <a:pt x="471073" y="583914"/>
                      </a:lnTo>
                      <a:lnTo>
                        <a:pt x="146710" y="619619"/>
                      </a:lnTo>
                      <a:lnTo>
                        <a:pt x="109006" y="327412"/>
                      </a:lnTo>
                      <a:close/>
                      <a:moveTo>
                        <a:pt x="662410" y="294562"/>
                      </a:moveTo>
                      <a:lnTo>
                        <a:pt x="731627" y="555232"/>
                      </a:lnTo>
                      <a:lnTo>
                        <a:pt x="516999" y="578858"/>
                      </a:lnTo>
                      <a:lnTo>
                        <a:pt x="446394" y="307385"/>
                      </a:lnTo>
                      <a:close/>
                      <a:moveTo>
                        <a:pt x="935050" y="278378"/>
                      </a:moveTo>
                      <a:lnTo>
                        <a:pt x="1017118" y="523806"/>
                      </a:lnTo>
                      <a:lnTo>
                        <a:pt x="777587" y="550173"/>
                      </a:lnTo>
                      <a:lnTo>
                        <a:pt x="708980" y="291797"/>
                      </a:lnTo>
                      <a:close/>
                      <a:moveTo>
                        <a:pt x="640834" y="35158"/>
                      </a:moveTo>
                      <a:lnTo>
                        <a:pt x="853720" y="35158"/>
                      </a:lnTo>
                      <a:lnTo>
                        <a:pt x="920033" y="233470"/>
                      </a:lnTo>
                      <a:lnTo>
                        <a:pt x="697007" y="246709"/>
                      </a:lnTo>
                      <a:close/>
                      <a:moveTo>
                        <a:pt x="375594" y="35158"/>
                      </a:moveTo>
                      <a:lnTo>
                        <a:pt x="593530" y="35158"/>
                      </a:lnTo>
                      <a:lnTo>
                        <a:pt x="650438" y="249473"/>
                      </a:lnTo>
                      <a:lnTo>
                        <a:pt x="434664" y="262282"/>
                      </a:lnTo>
                      <a:close/>
                      <a:moveTo>
                        <a:pt x="71295" y="35158"/>
                      </a:moveTo>
                      <a:lnTo>
                        <a:pt x="328354" y="35158"/>
                      </a:lnTo>
                      <a:lnTo>
                        <a:pt x="388142" y="265043"/>
                      </a:lnTo>
                      <a:lnTo>
                        <a:pt x="103141" y="281961"/>
                      </a:lnTo>
                      <a:close/>
                      <a:moveTo>
                        <a:pt x="46158" y="23397"/>
                      </a:moveTo>
                      <a:lnTo>
                        <a:pt x="125832" y="640866"/>
                      </a:lnTo>
                      <a:lnTo>
                        <a:pt x="1045398" y="539642"/>
                      </a:lnTo>
                      <a:lnTo>
                        <a:pt x="872772" y="23397"/>
                      </a:lnTo>
                      <a:close/>
                      <a:moveTo>
                        <a:pt x="0" y="0"/>
                      </a:moveTo>
                      <a:lnTo>
                        <a:pt x="895500" y="0"/>
                      </a:lnTo>
                      <a:lnTo>
                        <a:pt x="1082512" y="559266"/>
                      </a:lnTo>
                      <a:lnTo>
                        <a:pt x="83171" y="6814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313"/>
                <p:cNvSpPr/>
                <p:nvPr/>
              </p:nvSpPr>
              <p:spPr>
                <a:xfrm>
                  <a:off x="5584516" y="2753923"/>
                  <a:ext cx="76595" cy="33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35" name="Group 334"/>
            <p:cNvGrpSpPr/>
            <p:nvPr/>
          </p:nvGrpSpPr>
          <p:grpSpPr>
            <a:xfrm>
              <a:off x="6368343" y="2591762"/>
              <a:ext cx="390205" cy="446868"/>
              <a:chOff x="6039439" y="2523241"/>
              <a:chExt cx="450750" cy="516205"/>
            </a:xfrm>
          </p:grpSpPr>
          <p:sp>
            <p:nvSpPr>
              <p:cNvPr id="336" name="Freeform: Shape 335"/>
              <p:cNvSpPr/>
              <p:nvPr/>
            </p:nvSpPr>
            <p:spPr>
              <a:xfrm>
                <a:off x="6039439" y="2523241"/>
                <a:ext cx="446202" cy="301658"/>
              </a:xfrm>
              <a:custGeom>
                <a:avLst/>
                <a:gdLst>
                  <a:gd name="connsiteX0" fmla="*/ 0 w 446202"/>
                  <a:gd name="connsiteY0" fmla="*/ 47134 h 301658"/>
                  <a:gd name="connsiteX1" fmla="*/ 355076 w 446202"/>
                  <a:gd name="connsiteY1" fmla="*/ 0 h 301658"/>
                  <a:gd name="connsiteX2" fmla="*/ 446202 w 446202"/>
                  <a:gd name="connsiteY2" fmla="*/ 204248 h 301658"/>
                  <a:gd name="connsiteX3" fmla="*/ 69130 w 446202"/>
                  <a:gd name="connsiteY3" fmla="*/ 301658 h 301658"/>
                  <a:gd name="connsiteX4" fmla="*/ 0 w 446202"/>
                  <a:gd name="connsiteY4" fmla="*/ 47134 h 301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02" h="301658">
                    <a:moveTo>
                      <a:pt x="0" y="47134"/>
                    </a:moveTo>
                    <a:lnTo>
                      <a:pt x="355076" y="0"/>
                    </a:lnTo>
                    <a:lnTo>
                      <a:pt x="446202" y="204248"/>
                    </a:lnTo>
                    <a:lnTo>
                      <a:pt x="69130" y="301658"/>
                    </a:lnTo>
                    <a:lnTo>
                      <a:pt x="0" y="471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7" name="Group 336"/>
              <p:cNvGrpSpPr/>
              <p:nvPr/>
            </p:nvGrpSpPr>
            <p:grpSpPr>
              <a:xfrm>
                <a:off x="6047071" y="2533597"/>
                <a:ext cx="443118" cy="505849"/>
                <a:chOff x="5313531" y="2427266"/>
                <a:chExt cx="578139" cy="659985"/>
              </a:xfrm>
            </p:grpSpPr>
            <p:sp>
              <p:nvSpPr>
                <p:cNvPr id="338" name="Freeform: Shape 337"/>
                <p:cNvSpPr/>
                <p:nvPr/>
              </p:nvSpPr>
              <p:spPr>
                <a:xfrm rot="21167348">
                  <a:off x="5313531" y="2427266"/>
                  <a:ext cx="578139" cy="363967"/>
                </a:xfrm>
                <a:custGeom>
                  <a:avLst/>
                  <a:gdLst>
                    <a:gd name="connsiteX0" fmla="*/ 399872 w 1082512"/>
                    <a:gd name="connsiteY0" fmla="*/ 310146 h 681495"/>
                    <a:gd name="connsiteX1" fmla="*/ 471073 w 1082512"/>
                    <a:gd name="connsiteY1" fmla="*/ 583914 h 681495"/>
                    <a:gd name="connsiteX2" fmla="*/ 146710 w 1082512"/>
                    <a:gd name="connsiteY2" fmla="*/ 619619 h 681495"/>
                    <a:gd name="connsiteX3" fmla="*/ 109006 w 1082512"/>
                    <a:gd name="connsiteY3" fmla="*/ 327412 h 681495"/>
                    <a:gd name="connsiteX4" fmla="*/ 662410 w 1082512"/>
                    <a:gd name="connsiteY4" fmla="*/ 294562 h 681495"/>
                    <a:gd name="connsiteX5" fmla="*/ 731627 w 1082512"/>
                    <a:gd name="connsiteY5" fmla="*/ 555232 h 681495"/>
                    <a:gd name="connsiteX6" fmla="*/ 516999 w 1082512"/>
                    <a:gd name="connsiteY6" fmla="*/ 578858 h 681495"/>
                    <a:gd name="connsiteX7" fmla="*/ 446394 w 1082512"/>
                    <a:gd name="connsiteY7" fmla="*/ 307385 h 681495"/>
                    <a:gd name="connsiteX8" fmla="*/ 935050 w 1082512"/>
                    <a:gd name="connsiteY8" fmla="*/ 278378 h 681495"/>
                    <a:gd name="connsiteX9" fmla="*/ 1017118 w 1082512"/>
                    <a:gd name="connsiteY9" fmla="*/ 523806 h 681495"/>
                    <a:gd name="connsiteX10" fmla="*/ 777587 w 1082512"/>
                    <a:gd name="connsiteY10" fmla="*/ 550173 h 681495"/>
                    <a:gd name="connsiteX11" fmla="*/ 708980 w 1082512"/>
                    <a:gd name="connsiteY11" fmla="*/ 291797 h 681495"/>
                    <a:gd name="connsiteX12" fmla="*/ 640834 w 1082512"/>
                    <a:gd name="connsiteY12" fmla="*/ 35158 h 681495"/>
                    <a:gd name="connsiteX13" fmla="*/ 853720 w 1082512"/>
                    <a:gd name="connsiteY13" fmla="*/ 35158 h 681495"/>
                    <a:gd name="connsiteX14" fmla="*/ 920033 w 1082512"/>
                    <a:gd name="connsiteY14" fmla="*/ 233470 h 681495"/>
                    <a:gd name="connsiteX15" fmla="*/ 697007 w 1082512"/>
                    <a:gd name="connsiteY15" fmla="*/ 246709 h 681495"/>
                    <a:gd name="connsiteX16" fmla="*/ 375594 w 1082512"/>
                    <a:gd name="connsiteY16" fmla="*/ 35158 h 681495"/>
                    <a:gd name="connsiteX17" fmla="*/ 593530 w 1082512"/>
                    <a:gd name="connsiteY17" fmla="*/ 35158 h 681495"/>
                    <a:gd name="connsiteX18" fmla="*/ 650438 w 1082512"/>
                    <a:gd name="connsiteY18" fmla="*/ 249473 h 681495"/>
                    <a:gd name="connsiteX19" fmla="*/ 434664 w 1082512"/>
                    <a:gd name="connsiteY19" fmla="*/ 262282 h 681495"/>
                    <a:gd name="connsiteX20" fmla="*/ 71295 w 1082512"/>
                    <a:gd name="connsiteY20" fmla="*/ 35158 h 681495"/>
                    <a:gd name="connsiteX21" fmla="*/ 328354 w 1082512"/>
                    <a:gd name="connsiteY21" fmla="*/ 35158 h 681495"/>
                    <a:gd name="connsiteX22" fmla="*/ 388142 w 1082512"/>
                    <a:gd name="connsiteY22" fmla="*/ 265043 h 681495"/>
                    <a:gd name="connsiteX23" fmla="*/ 103141 w 1082512"/>
                    <a:gd name="connsiteY23" fmla="*/ 281961 h 681495"/>
                    <a:gd name="connsiteX24" fmla="*/ 46158 w 1082512"/>
                    <a:gd name="connsiteY24" fmla="*/ 23397 h 681495"/>
                    <a:gd name="connsiteX25" fmla="*/ 125832 w 1082512"/>
                    <a:gd name="connsiteY25" fmla="*/ 640866 h 681495"/>
                    <a:gd name="connsiteX26" fmla="*/ 1045398 w 1082512"/>
                    <a:gd name="connsiteY26" fmla="*/ 539642 h 681495"/>
                    <a:gd name="connsiteX27" fmla="*/ 872772 w 1082512"/>
                    <a:gd name="connsiteY27" fmla="*/ 23397 h 681495"/>
                    <a:gd name="connsiteX28" fmla="*/ 0 w 1082512"/>
                    <a:gd name="connsiteY28" fmla="*/ 0 h 681495"/>
                    <a:gd name="connsiteX29" fmla="*/ 895500 w 1082512"/>
                    <a:gd name="connsiteY29" fmla="*/ 0 h 681495"/>
                    <a:gd name="connsiteX30" fmla="*/ 1082512 w 1082512"/>
                    <a:gd name="connsiteY30" fmla="*/ 559266 h 681495"/>
                    <a:gd name="connsiteX31" fmla="*/ 83171 w 1082512"/>
                    <a:gd name="connsiteY31" fmla="*/ 681495 h 68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82512" h="681495">
                      <a:moveTo>
                        <a:pt x="399872" y="310146"/>
                      </a:moveTo>
                      <a:lnTo>
                        <a:pt x="471073" y="583914"/>
                      </a:lnTo>
                      <a:lnTo>
                        <a:pt x="146710" y="619619"/>
                      </a:lnTo>
                      <a:lnTo>
                        <a:pt x="109006" y="327412"/>
                      </a:lnTo>
                      <a:close/>
                      <a:moveTo>
                        <a:pt x="662410" y="294562"/>
                      </a:moveTo>
                      <a:lnTo>
                        <a:pt x="731627" y="555232"/>
                      </a:lnTo>
                      <a:lnTo>
                        <a:pt x="516999" y="578858"/>
                      </a:lnTo>
                      <a:lnTo>
                        <a:pt x="446394" y="307385"/>
                      </a:lnTo>
                      <a:close/>
                      <a:moveTo>
                        <a:pt x="935050" y="278378"/>
                      </a:moveTo>
                      <a:lnTo>
                        <a:pt x="1017118" y="523806"/>
                      </a:lnTo>
                      <a:lnTo>
                        <a:pt x="777587" y="550173"/>
                      </a:lnTo>
                      <a:lnTo>
                        <a:pt x="708980" y="291797"/>
                      </a:lnTo>
                      <a:close/>
                      <a:moveTo>
                        <a:pt x="640834" y="35158"/>
                      </a:moveTo>
                      <a:lnTo>
                        <a:pt x="853720" y="35158"/>
                      </a:lnTo>
                      <a:lnTo>
                        <a:pt x="920033" y="233470"/>
                      </a:lnTo>
                      <a:lnTo>
                        <a:pt x="697007" y="246709"/>
                      </a:lnTo>
                      <a:close/>
                      <a:moveTo>
                        <a:pt x="375594" y="35158"/>
                      </a:moveTo>
                      <a:lnTo>
                        <a:pt x="593530" y="35158"/>
                      </a:lnTo>
                      <a:lnTo>
                        <a:pt x="650438" y="249473"/>
                      </a:lnTo>
                      <a:lnTo>
                        <a:pt x="434664" y="262282"/>
                      </a:lnTo>
                      <a:close/>
                      <a:moveTo>
                        <a:pt x="71295" y="35158"/>
                      </a:moveTo>
                      <a:lnTo>
                        <a:pt x="328354" y="35158"/>
                      </a:lnTo>
                      <a:lnTo>
                        <a:pt x="388142" y="265043"/>
                      </a:lnTo>
                      <a:lnTo>
                        <a:pt x="103141" y="281961"/>
                      </a:lnTo>
                      <a:close/>
                      <a:moveTo>
                        <a:pt x="46158" y="23397"/>
                      </a:moveTo>
                      <a:lnTo>
                        <a:pt x="125832" y="640866"/>
                      </a:lnTo>
                      <a:lnTo>
                        <a:pt x="1045398" y="539642"/>
                      </a:lnTo>
                      <a:lnTo>
                        <a:pt x="872772" y="23397"/>
                      </a:lnTo>
                      <a:close/>
                      <a:moveTo>
                        <a:pt x="0" y="0"/>
                      </a:moveTo>
                      <a:lnTo>
                        <a:pt x="895500" y="0"/>
                      </a:lnTo>
                      <a:lnTo>
                        <a:pt x="1082512" y="559266"/>
                      </a:lnTo>
                      <a:lnTo>
                        <a:pt x="83171" y="6814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Rectangle 338"/>
                <p:cNvSpPr/>
                <p:nvPr/>
              </p:nvSpPr>
              <p:spPr>
                <a:xfrm>
                  <a:off x="5584516" y="2753923"/>
                  <a:ext cx="76595" cy="33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0" name="Group 339"/>
            <p:cNvGrpSpPr/>
            <p:nvPr/>
          </p:nvGrpSpPr>
          <p:grpSpPr>
            <a:xfrm>
              <a:off x="6657917" y="2647437"/>
              <a:ext cx="341590" cy="391193"/>
              <a:chOff x="6039439" y="2523241"/>
              <a:chExt cx="450750" cy="516205"/>
            </a:xfrm>
          </p:grpSpPr>
          <p:sp>
            <p:nvSpPr>
              <p:cNvPr id="341" name="Freeform: Shape 340"/>
              <p:cNvSpPr/>
              <p:nvPr/>
            </p:nvSpPr>
            <p:spPr>
              <a:xfrm>
                <a:off x="6039439" y="2523241"/>
                <a:ext cx="446202" cy="301658"/>
              </a:xfrm>
              <a:custGeom>
                <a:avLst/>
                <a:gdLst>
                  <a:gd name="connsiteX0" fmla="*/ 0 w 446202"/>
                  <a:gd name="connsiteY0" fmla="*/ 47134 h 301658"/>
                  <a:gd name="connsiteX1" fmla="*/ 355076 w 446202"/>
                  <a:gd name="connsiteY1" fmla="*/ 0 h 301658"/>
                  <a:gd name="connsiteX2" fmla="*/ 446202 w 446202"/>
                  <a:gd name="connsiteY2" fmla="*/ 204248 h 301658"/>
                  <a:gd name="connsiteX3" fmla="*/ 69130 w 446202"/>
                  <a:gd name="connsiteY3" fmla="*/ 301658 h 301658"/>
                  <a:gd name="connsiteX4" fmla="*/ 0 w 446202"/>
                  <a:gd name="connsiteY4" fmla="*/ 47134 h 301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202" h="301658">
                    <a:moveTo>
                      <a:pt x="0" y="47134"/>
                    </a:moveTo>
                    <a:lnTo>
                      <a:pt x="355076" y="0"/>
                    </a:lnTo>
                    <a:lnTo>
                      <a:pt x="446202" y="204248"/>
                    </a:lnTo>
                    <a:lnTo>
                      <a:pt x="69130" y="301658"/>
                    </a:lnTo>
                    <a:lnTo>
                      <a:pt x="0" y="471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2" name="Group 341"/>
              <p:cNvGrpSpPr/>
              <p:nvPr/>
            </p:nvGrpSpPr>
            <p:grpSpPr>
              <a:xfrm>
                <a:off x="6047071" y="2533597"/>
                <a:ext cx="443118" cy="505849"/>
                <a:chOff x="5313531" y="2427266"/>
                <a:chExt cx="578139" cy="659985"/>
              </a:xfrm>
            </p:grpSpPr>
            <p:sp>
              <p:nvSpPr>
                <p:cNvPr id="343" name="Freeform: Shape 342"/>
                <p:cNvSpPr/>
                <p:nvPr/>
              </p:nvSpPr>
              <p:spPr>
                <a:xfrm rot="21167348">
                  <a:off x="5313531" y="2427266"/>
                  <a:ext cx="578139" cy="363967"/>
                </a:xfrm>
                <a:custGeom>
                  <a:avLst/>
                  <a:gdLst>
                    <a:gd name="connsiteX0" fmla="*/ 399872 w 1082512"/>
                    <a:gd name="connsiteY0" fmla="*/ 310146 h 681495"/>
                    <a:gd name="connsiteX1" fmla="*/ 471073 w 1082512"/>
                    <a:gd name="connsiteY1" fmla="*/ 583914 h 681495"/>
                    <a:gd name="connsiteX2" fmla="*/ 146710 w 1082512"/>
                    <a:gd name="connsiteY2" fmla="*/ 619619 h 681495"/>
                    <a:gd name="connsiteX3" fmla="*/ 109006 w 1082512"/>
                    <a:gd name="connsiteY3" fmla="*/ 327412 h 681495"/>
                    <a:gd name="connsiteX4" fmla="*/ 662410 w 1082512"/>
                    <a:gd name="connsiteY4" fmla="*/ 294562 h 681495"/>
                    <a:gd name="connsiteX5" fmla="*/ 731627 w 1082512"/>
                    <a:gd name="connsiteY5" fmla="*/ 555232 h 681495"/>
                    <a:gd name="connsiteX6" fmla="*/ 516999 w 1082512"/>
                    <a:gd name="connsiteY6" fmla="*/ 578858 h 681495"/>
                    <a:gd name="connsiteX7" fmla="*/ 446394 w 1082512"/>
                    <a:gd name="connsiteY7" fmla="*/ 307385 h 681495"/>
                    <a:gd name="connsiteX8" fmla="*/ 935050 w 1082512"/>
                    <a:gd name="connsiteY8" fmla="*/ 278378 h 681495"/>
                    <a:gd name="connsiteX9" fmla="*/ 1017118 w 1082512"/>
                    <a:gd name="connsiteY9" fmla="*/ 523806 h 681495"/>
                    <a:gd name="connsiteX10" fmla="*/ 777587 w 1082512"/>
                    <a:gd name="connsiteY10" fmla="*/ 550173 h 681495"/>
                    <a:gd name="connsiteX11" fmla="*/ 708980 w 1082512"/>
                    <a:gd name="connsiteY11" fmla="*/ 291797 h 681495"/>
                    <a:gd name="connsiteX12" fmla="*/ 640834 w 1082512"/>
                    <a:gd name="connsiteY12" fmla="*/ 35158 h 681495"/>
                    <a:gd name="connsiteX13" fmla="*/ 853720 w 1082512"/>
                    <a:gd name="connsiteY13" fmla="*/ 35158 h 681495"/>
                    <a:gd name="connsiteX14" fmla="*/ 920033 w 1082512"/>
                    <a:gd name="connsiteY14" fmla="*/ 233470 h 681495"/>
                    <a:gd name="connsiteX15" fmla="*/ 697007 w 1082512"/>
                    <a:gd name="connsiteY15" fmla="*/ 246709 h 681495"/>
                    <a:gd name="connsiteX16" fmla="*/ 375594 w 1082512"/>
                    <a:gd name="connsiteY16" fmla="*/ 35158 h 681495"/>
                    <a:gd name="connsiteX17" fmla="*/ 593530 w 1082512"/>
                    <a:gd name="connsiteY17" fmla="*/ 35158 h 681495"/>
                    <a:gd name="connsiteX18" fmla="*/ 650438 w 1082512"/>
                    <a:gd name="connsiteY18" fmla="*/ 249473 h 681495"/>
                    <a:gd name="connsiteX19" fmla="*/ 434664 w 1082512"/>
                    <a:gd name="connsiteY19" fmla="*/ 262282 h 681495"/>
                    <a:gd name="connsiteX20" fmla="*/ 71295 w 1082512"/>
                    <a:gd name="connsiteY20" fmla="*/ 35158 h 681495"/>
                    <a:gd name="connsiteX21" fmla="*/ 328354 w 1082512"/>
                    <a:gd name="connsiteY21" fmla="*/ 35158 h 681495"/>
                    <a:gd name="connsiteX22" fmla="*/ 388142 w 1082512"/>
                    <a:gd name="connsiteY22" fmla="*/ 265043 h 681495"/>
                    <a:gd name="connsiteX23" fmla="*/ 103141 w 1082512"/>
                    <a:gd name="connsiteY23" fmla="*/ 281961 h 681495"/>
                    <a:gd name="connsiteX24" fmla="*/ 46158 w 1082512"/>
                    <a:gd name="connsiteY24" fmla="*/ 23397 h 681495"/>
                    <a:gd name="connsiteX25" fmla="*/ 125832 w 1082512"/>
                    <a:gd name="connsiteY25" fmla="*/ 640866 h 681495"/>
                    <a:gd name="connsiteX26" fmla="*/ 1045398 w 1082512"/>
                    <a:gd name="connsiteY26" fmla="*/ 539642 h 681495"/>
                    <a:gd name="connsiteX27" fmla="*/ 872772 w 1082512"/>
                    <a:gd name="connsiteY27" fmla="*/ 23397 h 681495"/>
                    <a:gd name="connsiteX28" fmla="*/ 0 w 1082512"/>
                    <a:gd name="connsiteY28" fmla="*/ 0 h 681495"/>
                    <a:gd name="connsiteX29" fmla="*/ 895500 w 1082512"/>
                    <a:gd name="connsiteY29" fmla="*/ 0 h 681495"/>
                    <a:gd name="connsiteX30" fmla="*/ 1082512 w 1082512"/>
                    <a:gd name="connsiteY30" fmla="*/ 559266 h 681495"/>
                    <a:gd name="connsiteX31" fmla="*/ 83171 w 1082512"/>
                    <a:gd name="connsiteY31" fmla="*/ 681495 h 681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82512" h="681495">
                      <a:moveTo>
                        <a:pt x="399872" y="310146"/>
                      </a:moveTo>
                      <a:lnTo>
                        <a:pt x="471073" y="583914"/>
                      </a:lnTo>
                      <a:lnTo>
                        <a:pt x="146710" y="619619"/>
                      </a:lnTo>
                      <a:lnTo>
                        <a:pt x="109006" y="327412"/>
                      </a:lnTo>
                      <a:close/>
                      <a:moveTo>
                        <a:pt x="662410" y="294562"/>
                      </a:moveTo>
                      <a:lnTo>
                        <a:pt x="731627" y="555232"/>
                      </a:lnTo>
                      <a:lnTo>
                        <a:pt x="516999" y="578858"/>
                      </a:lnTo>
                      <a:lnTo>
                        <a:pt x="446394" y="307385"/>
                      </a:lnTo>
                      <a:close/>
                      <a:moveTo>
                        <a:pt x="935050" y="278378"/>
                      </a:moveTo>
                      <a:lnTo>
                        <a:pt x="1017118" y="523806"/>
                      </a:lnTo>
                      <a:lnTo>
                        <a:pt x="777587" y="550173"/>
                      </a:lnTo>
                      <a:lnTo>
                        <a:pt x="708980" y="291797"/>
                      </a:lnTo>
                      <a:close/>
                      <a:moveTo>
                        <a:pt x="640834" y="35158"/>
                      </a:moveTo>
                      <a:lnTo>
                        <a:pt x="853720" y="35158"/>
                      </a:lnTo>
                      <a:lnTo>
                        <a:pt x="920033" y="233470"/>
                      </a:lnTo>
                      <a:lnTo>
                        <a:pt x="697007" y="246709"/>
                      </a:lnTo>
                      <a:close/>
                      <a:moveTo>
                        <a:pt x="375594" y="35158"/>
                      </a:moveTo>
                      <a:lnTo>
                        <a:pt x="593530" y="35158"/>
                      </a:lnTo>
                      <a:lnTo>
                        <a:pt x="650438" y="249473"/>
                      </a:lnTo>
                      <a:lnTo>
                        <a:pt x="434664" y="262282"/>
                      </a:lnTo>
                      <a:close/>
                      <a:moveTo>
                        <a:pt x="71295" y="35158"/>
                      </a:moveTo>
                      <a:lnTo>
                        <a:pt x="328354" y="35158"/>
                      </a:lnTo>
                      <a:lnTo>
                        <a:pt x="388142" y="265043"/>
                      </a:lnTo>
                      <a:lnTo>
                        <a:pt x="103141" y="281961"/>
                      </a:lnTo>
                      <a:close/>
                      <a:moveTo>
                        <a:pt x="46158" y="23397"/>
                      </a:moveTo>
                      <a:lnTo>
                        <a:pt x="125832" y="640866"/>
                      </a:lnTo>
                      <a:lnTo>
                        <a:pt x="1045398" y="539642"/>
                      </a:lnTo>
                      <a:lnTo>
                        <a:pt x="872772" y="23397"/>
                      </a:lnTo>
                      <a:close/>
                      <a:moveTo>
                        <a:pt x="0" y="0"/>
                      </a:moveTo>
                      <a:lnTo>
                        <a:pt x="895500" y="0"/>
                      </a:lnTo>
                      <a:lnTo>
                        <a:pt x="1082512" y="559266"/>
                      </a:lnTo>
                      <a:lnTo>
                        <a:pt x="83171" y="68149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Rectangle 343"/>
                <p:cNvSpPr/>
                <p:nvPr/>
              </p:nvSpPr>
              <p:spPr>
                <a:xfrm>
                  <a:off x="5584516" y="2753923"/>
                  <a:ext cx="76595" cy="333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4" name="Graphic 44"/>
            <p:cNvGrpSpPr/>
            <p:nvPr/>
          </p:nvGrpSpPr>
          <p:grpSpPr>
            <a:xfrm>
              <a:off x="4565163" y="2042810"/>
              <a:ext cx="552236" cy="1036346"/>
              <a:chOff x="2570741" y="896446"/>
              <a:chExt cx="1215775" cy="2281567"/>
            </a:xfrm>
            <a:solidFill>
              <a:schemeClr val="accent1"/>
            </a:solidFill>
          </p:grpSpPr>
          <p:sp>
            <p:nvSpPr>
              <p:cNvPr id="35" name="Freeform: Shape 34"/>
              <p:cNvSpPr/>
              <p:nvPr/>
            </p:nvSpPr>
            <p:spPr>
              <a:xfrm>
                <a:off x="2584918" y="896465"/>
                <a:ext cx="1199868" cy="2281567"/>
              </a:xfrm>
              <a:custGeom>
                <a:avLst/>
                <a:gdLst>
                  <a:gd name="connsiteX0" fmla="*/ 680973 w 1199867"/>
                  <a:gd name="connsiteY0" fmla="*/ 2282003 h 2281567"/>
                  <a:gd name="connsiteX1" fmla="*/ 687336 w 1199867"/>
                  <a:gd name="connsiteY1" fmla="*/ 2096796 h 2281567"/>
                  <a:gd name="connsiteX2" fmla="*/ 693472 w 1199867"/>
                  <a:gd name="connsiteY2" fmla="*/ 1922269 h 2281567"/>
                  <a:gd name="connsiteX3" fmla="*/ 701880 w 1199867"/>
                  <a:gd name="connsiteY3" fmla="*/ 1694340 h 2281567"/>
                  <a:gd name="connsiteX4" fmla="*/ 709607 w 1199867"/>
                  <a:gd name="connsiteY4" fmla="*/ 1472546 h 2281567"/>
                  <a:gd name="connsiteX5" fmla="*/ 719833 w 1199867"/>
                  <a:gd name="connsiteY5" fmla="*/ 1239390 h 2281567"/>
                  <a:gd name="connsiteX6" fmla="*/ 729377 w 1199867"/>
                  <a:gd name="connsiteY6" fmla="*/ 1058728 h 2281567"/>
                  <a:gd name="connsiteX7" fmla="*/ 740740 w 1199867"/>
                  <a:gd name="connsiteY7" fmla="*/ 851478 h 2281567"/>
                  <a:gd name="connsiteX8" fmla="*/ 721651 w 1199867"/>
                  <a:gd name="connsiteY8" fmla="*/ 836480 h 2281567"/>
                  <a:gd name="connsiteX9" fmla="*/ 648023 w 1199867"/>
                  <a:gd name="connsiteY9" fmla="*/ 817846 h 2281567"/>
                  <a:gd name="connsiteX10" fmla="*/ 643250 w 1199867"/>
                  <a:gd name="connsiteY10" fmla="*/ 806710 h 2281567"/>
                  <a:gd name="connsiteX11" fmla="*/ 647114 w 1199867"/>
                  <a:gd name="connsiteY11" fmla="*/ 783304 h 2281567"/>
                  <a:gd name="connsiteX12" fmla="*/ 668929 w 1199867"/>
                  <a:gd name="connsiteY12" fmla="*/ 722174 h 2281567"/>
                  <a:gd name="connsiteX13" fmla="*/ 694836 w 1199867"/>
                  <a:gd name="connsiteY13" fmla="*/ 709676 h 2281567"/>
                  <a:gd name="connsiteX14" fmla="*/ 722560 w 1199867"/>
                  <a:gd name="connsiteY14" fmla="*/ 726946 h 2281567"/>
                  <a:gd name="connsiteX15" fmla="*/ 734377 w 1199867"/>
                  <a:gd name="connsiteY15" fmla="*/ 729219 h 2281567"/>
                  <a:gd name="connsiteX16" fmla="*/ 774827 w 1199867"/>
                  <a:gd name="connsiteY16" fmla="*/ 715811 h 2281567"/>
                  <a:gd name="connsiteX17" fmla="*/ 776645 w 1199867"/>
                  <a:gd name="connsiteY17" fmla="*/ 706949 h 2281567"/>
                  <a:gd name="connsiteX18" fmla="*/ 747330 w 1199867"/>
                  <a:gd name="connsiteY18" fmla="*/ 685360 h 2281567"/>
                  <a:gd name="connsiteX19" fmla="*/ 618708 w 1199867"/>
                  <a:gd name="connsiteY19" fmla="*/ 581735 h 2281567"/>
                  <a:gd name="connsiteX20" fmla="*/ 361918 w 1199867"/>
                  <a:gd name="connsiteY20" fmla="*/ 326763 h 2281567"/>
                  <a:gd name="connsiteX21" fmla="*/ 26955 w 1199867"/>
                  <a:gd name="connsiteY21" fmla="*/ 32250 h 2281567"/>
                  <a:gd name="connsiteX22" fmla="*/ 3775 w 1199867"/>
                  <a:gd name="connsiteY22" fmla="*/ 11343 h 2281567"/>
                  <a:gd name="connsiteX23" fmla="*/ 594 w 1199867"/>
                  <a:gd name="connsiteY23" fmla="*/ 2708 h 2281567"/>
                  <a:gd name="connsiteX24" fmla="*/ 10366 w 1199867"/>
                  <a:gd name="connsiteY24" fmla="*/ 890 h 2281567"/>
                  <a:gd name="connsiteX25" fmla="*/ 54679 w 1199867"/>
                  <a:gd name="connsiteY25" fmla="*/ 22933 h 2281567"/>
                  <a:gd name="connsiteX26" fmla="*/ 632797 w 1199867"/>
                  <a:gd name="connsiteY26" fmla="*/ 497653 h 2281567"/>
                  <a:gd name="connsiteX27" fmla="*/ 815731 w 1199867"/>
                  <a:gd name="connsiteY27" fmla="*/ 659454 h 2281567"/>
                  <a:gd name="connsiteX28" fmla="*/ 840274 w 1199867"/>
                  <a:gd name="connsiteY28" fmla="*/ 675361 h 2281567"/>
                  <a:gd name="connsiteX29" fmla="*/ 866635 w 1199867"/>
                  <a:gd name="connsiteY29" fmla="*/ 664681 h 2281567"/>
                  <a:gd name="connsiteX30" fmla="*/ 885496 w 1199867"/>
                  <a:gd name="connsiteY30" fmla="*/ 624458 h 2281567"/>
                  <a:gd name="connsiteX31" fmla="*/ 926628 w 1199867"/>
                  <a:gd name="connsiteY31" fmla="*/ 572645 h 2281567"/>
                  <a:gd name="connsiteX32" fmla="*/ 1151603 w 1199867"/>
                  <a:gd name="connsiteY32" fmla="*/ 389029 h 2281567"/>
                  <a:gd name="connsiteX33" fmla="*/ 1190236 w 1199867"/>
                  <a:gd name="connsiteY33" fmla="*/ 359032 h 2281567"/>
                  <a:gd name="connsiteX34" fmla="*/ 1201598 w 1199867"/>
                  <a:gd name="connsiteY34" fmla="*/ 364941 h 2281567"/>
                  <a:gd name="connsiteX35" fmla="*/ 1192281 w 1199867"/>
                  <a:gd name="connsiteY35" fmla="*/ 388575 h 2281567"/>
                  <a:gd name="connsiteX36" fmla="*/ 1132969 w 1199867"/>
                  <a:gd name="connsiteY36" fmla="*/ 459703 h 2281567"/>
                  <a:gd name="connsiteX37" fmla="*/ 912312 w 1199867"/>
                  <a:gd name="connsiteY37" fmla="*/ 703313 h 2281567"/>
                  <a:gd name="connsiteX38" fmla="*/ 905949 w 1199867"/>
                  <a:gd name="connsiteY38" fmla="*/ 723083 h 2281567"/>
                  <a:gd name="connsiteX39" fmla="*/ 896177 w 1199867"/>
                  <a:gd name="connsiteY39" fmla="*/ 747399 h 2281567"/>
                  <a:gd name="connsiteX40" fmla="*/ 892087 w 1199867"/>
                  <a:gd name="connsiteY40" fmla="*/ 770123 h 2281567"/>
                  <a:gd name="connsiteX41" fmla="*/ 927992 w 1199867"/>
                  <a:gd name="connsiteY41" fmla="*/ 911244 h 2281567"/>
                  <a:gd name="connsiteX42" fmla="*/ 1003892 w 1199867"/>
                  <a:gd name="connsiteY42" fmla="*/ 1145309 h 2281567"/>
                  <a:gd name="connsiteX43" fmla="*/ 1092746 w 1199867"/>
                  <a:gd name="connsiteY43" fmla="*/ 1447776 h 2281567"/>
                  <a:gd name="connsiteX44" fmla="*/ 1173646 w 1199867"/>
                  <a:gd name="connsiteY44" fmla="*/ 1775467 h 2281567"/>
                  <a:gd name="connsiteX45" fmla="*/ 1181146 w 1199867"/>
                  <a:gd name="connsiteY45" fmla="*/ 1822053 h 2281567"/>
                  <a:gd name="connsiteX46" fmla="*/ 1179555 w 1199867"/>
                  <a:gd name="connsiteY46" fmla="*/ 1828871 h 2281567"/>
                  <a:gd name="connsiteX47" fmla="*/ 1174555 w 1199867"/>
                  <a:gd name="connsiteY47" fmla="*/ 1823871 h 2281567"/>
                  <a:gd name="connsiteX48" fmla="*/ 1149785 w 1199867"/>
                  <a:gd name="connsiteY48" fmla="*/ 1751606 h 2281567"/>
                  <a:gd name="connsiteX49" fmla="*/ 996393 w 1199867"/>
                  <a:gd name="connsiteY49" fmla="*/ 1234618 h 2281567"/>
                  <a:gd name="connsiteX50" fmla="*/ 853909 w 1199867"/>
                  <a:gd name="connsiteY50" fmla="*/ 834662 h 2281567"/>
                  <a:gd name="connsiteX51" fmla="*/ 839365 w 1199867"/>
                  <a:gd name="connsiteY51" fmla="*/ 801256 h 2281567"/>
                  <a:gd name="connsiteX52" fmla="*/ 821867 w 1199867"/>
                  <a:gd name="connsiteY52" fmla="*/ 785576 h 2281567"/>
                  <a:gd name="connsiteX53" fmla="*/ 811641 w 1199867"/>
                  <a:gd name="connsiteY53" fmla="*/ 804665 h 2281567"/>
                  <a:gd name="connsiteX54" fmla="*/ 810277 w 1199867"/>
                  <a:gd name="connsiteY54" fmla="*/ 844661 h 2281567"/>
                  <a:gd name="connsiteX55" fmla="*/ 818458 w 1199867"/>
                  <a:gd name="connsiteY55" fmla="*/ 1002143 h 2281567"/>
                  <a:gd name="connsiteX56" fmla="*/ 830275 w 1199867"/>
                  <a:gd name="connsiteY56" fmla="*/ 1220983 h 2281567"/>
                  <a:gd name="connsiteX57" fmla="*/ 837774 w 1199867"/>
                  <a:gd name="connsiteY57" fmla="*/ 1373239 h 2281567"/>
                  <a:gd name="connsiteX58" fmla="*/ 848228 w 1199867"/>
                  <a:gd name="connsiteY58" fmla="*/ 1760696 h 2281567"/>
                  <a:gd name="connsiteX59" fmla="*/ 855954 w 1199867"/>
                  <a:gd name="connsiteY59" fmla="*/ 2082252 h 2281567"/>
                  <a:gd name="connsiteX60" fmla="*/ 859817 w 1199867"/>
                  <a:gd name="connsiteY60" fmla="*/ 2241780 h 2281567"/>
                  <a:gd name="connsiteX61" fmla="*/ 859590 w 1199867"/>
                  <a:gd name="connsiteY61" fmla="*/ 2250642 h 2281567"/>
                  <a:gd name="connsiteX62" fmla="*/ 860272 w 1199867"/>
                  <a:gd name="connsiteY62" fmla="*/ 2275412 h 2281567"/>
                  <a:gd name="connsiteX63" fmla="*/ 854591 w 1199867"/>
                  <a:gd name="connsiteY63" fmla="*/ 2280866 h 2281567"/>
                  <a:gd name="connsiteX64" fmla="*/ 843910 w 1199867"/>
                  <a:gd name="connsiteY64" fmla="*/ 2280866 h 2281567"/>
                  <a:gd name="connsiteX65" fmla="*/ 722787 w 1199867"/>
                  <a:gd name="connsiteY65" fmla="*/ 2280866 h 2281567"/>
                  <a:gd name="connsiteX66" fmla="*/ 713243 w 1199867"/>
                  <a:gd name="connsiteY66" fmla="*/ 2281775 h 2281567"/>
                  <a:gd name="connsiteX67" fmla="*/ 680973 w 1199867"/>
                  <a:gd name="connsiteY67" fmla="*/ 2282003 h 22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99867" h="2281567">
                    <a:moveTo>
                      <a:pt x="680973" y="2282003"/>
                    </a:moveTo>
                    <a:cubicBezTo>
                      <a:pt x="683019" y="2220191"/>
                      <a:pt x="685291" y="2158607"/>
                      <a:pt x="687336" y="2096796"/>
                    </a:cubicBezTo>
                    <a:cubicBezTo>
                      <a:pt x="689382" y="2038620"/>
                      <a:pt x="691427" y="1980445"/>
                      <a:pt x="693472" y="1922269"/>
                    </a:cubicBezTo>
                    <a:cubicBezTo>
                      <a:pt x="696199" y="1846369"/>
                      <a:pt x="699153" y="1770241"/>
                      <a:pt x="701880" y="1694340"/>
                    </a:cubicBezTo>
                    <a:cubicBezTo>
                      <a:pt x="704607" y="1620484"/>
                      <a:pt x="706880" y="1546402"/>
                      <a:pt x="709607" y="1472546"/>
                    </a:cubicBezTo>
                    <a:cubicBezTo>
                      <a:pt x="712334" y="1394827"/>
                      <a:pt x="715515" y="1317109"/>
                      <a:pt x="719833" y="1239390"/>
                    </a:cubicBezTo>
                    <a:cubicBezTo>
                      <a:pt x="723242" y="1179169"/>
                      <a:pt x="726196" y="1118949"/>
                      <a:pt x="729377" y="1058728"/>
                    </a:cubicBezTo>
                    <a:cubicBezTo>
                      <a:pt x="733013" y="989645"/>
                      <a:pt x="736876" y="920561"/>
                      <a:pt x="740740" y="851478"/>
                    </a:cubicBezTo>
                    <a:cubicBezTo>
                      <a:pt x="741876" y="831253"/>
                      <a:pt x="740285" y="828753"/>
                      <a:pt x="721651" y="836480"/>
                    </a:cubicBezTo>
                    <a:cubicBezTo>
                      <a:pt x="691654" y="848978"/>
                      <a:pt x="670520" y="831935"/>
                      <a:pt x="648023" y="817846"/>
                    </a:cubicBezTo>
                    <a:cubicBezTo>
                      <a:pt x="644614" y="815573"/>
                      <a:pt x="643705" y="811028"/>
                      <a:pt x="643250" y="806710"/>
                    </a:cubicBezTo>
                    <a:cubicBezTo>
                      <a:pt x="642569" y="798529"/>
                      <a:pt x="644159" y="790576"/>
                      <a:pt x="647114" y="783304"/>
                    </a:cubicBezTo>
                    <a:cubicBezTo>
                      <a:pt x="655522" y="763306"/>
                      <a:pt x="661885" y="742626"/>
                      <a:pt x="668929" y="722174"/>
                    </a:cubicBezTo>
                    <a:cubicBezTo>
                      <a:pt x="673247" y="709676"/>
                      <a:pt x="682110" y="705585"/>
                      <a:pt x="694836" y="709676"/>
                    </a:cubicBezTo>
                    <a:cubicBezTo>
                      <a:pt x="705516" y="712857"/>
                      <a:pt x="714152" y="720129"/>
                      <a:pt x="722560" y="726946"/>
                    </a:cubicBezTo>
                    <a:cubicBezTo>
                      <a:pt x="726423" y="729901"/>
                      <a:pt x="729377" y="731037"/>
                      <a:pt x="734377" y="729219"/>
                    </a:cubicBezTo>
                    <a:cubicBezTo>
                      <a:pt x="747784" y="724219"/>
                      <a:pt x="761192" y="719902"/>
                      <a:pt x="774827" y="715811"/>
                    </a:cubicBezTo>
                    <a:cubicBezTo>
                      <a:pt x="781871" y="713766"/>
                      <a:pt x="780508" y="711039"/>
                      <a:pt x="776645" y="706949"/>
                    </a:cubicBezTo>
                    <a:cubicBezTo>
                      <a:pt x="768009" y="698086"/>
                      <a:pt x="757783" y="691496"/>
                      <a:pt x="747330" y="685360"/>
                    </a:cubicBezTo>
                    <a:cubicBezTo>
                      <a:pt x="699381" y="657181"/>
                      <a:pt x="657112" y="621731"/>
                      <a:pt x="618708" y="581735"/>
                    </a:cubicBezTo>
                    <a:cubicBezTo>
                      <a:pt x="535308" y="494699"/>
                      <a:pt x="449863" y="409481"/>
                      <a:pt x="361918" y="326763"/>
                    </a:cubicBezTo>
                    <a:cubicBezTo>
                      <a:pt x="253975" y="224729"/>
                      <a:pt x="139215" y="129739"/>
                      <a:pt x="26955" y="32250"/>
                    </a:cubicBezTo>
                    <a:cubicBezTo>
                      <a:pt x="19001" y="25433"/>
                      <a:pt x="11502" y="18388"/>
                      <a:pt x="3775" y="11343"/>
                    </a:cubicBezTo>
                    <a:cubicBezTo>
                      <a:pt x="1503" y="9071"/>
                      <a:pt x="-1224" y="6117"/>
                      <a:pt x="594" y="2708"/>
                    </a:cubicBezTo>
                    <a:cubicBezTo>
                      <a:pt x="2639" y="-1155"/>
                      <a:pt x="6957" y="-19"/>
                      <a:pt x="10366" y="890"/>
                    </a:cubicBezTo>
                    <a:cubicBezTo>
                      <a:pt x="26727" y="4980"/>
                      <a:pt x="41499" y="12934"/>
                      <a:pt x="54679" y="22933"/>
                    </a:cubicBezTo>
                    <a:cubicBezTo>
                      <a:pt x="252384" y="174734"/>
                      <a:pt x="447136" y="330854"/>
                      <a:pt x="632797" y="497653"/>
                    </a:cubicBezTo>
                    <a:cubicBezTo>
                      <a:pt x="693245" y="552193"/>
                      <a:pt x="754602" y="605596"/>
                      <a:pt x="815731" y="659454"/>
                    </a:cubicBezTo>
                    <a:cubicBezTo>
                      <a:pt x="823003" y="666044"/>
                      <a:pt x="831184" y="671498"/>
                      <a:pt x="840274" y="675361"/>
                    </a:cubicBezTo>
                    <a:cubicBezTo>
                      <a:pt x="853454" y="680815"/>
                      <a:pt x="861181" y="678088"/>
                      <a:pt x="866635" y="664681"/>
                    </a:cubicBezTo>
                    <a:cubicBezTo>
                      <a:pt x="872316" y="651046"/>
                      <a:pt x="879361" y="637865"/>
                      <a:pt x="885496" y="624458"/>
                    </a:cubicBezTo>
                    <a:cubicBezTo>
                      <a:pt x="895041" y="603778"/>
                      <a:pt x="909812" y="587644"/>
                      <a:pt x="926628" y="572645"/>
                    </a:cubicBezTo>
                    <a:cubicBezTo>
                      <a:pt x="998666" y="507880"/>
                      <a:pt x="1075703" y="449250"/>
                      <a:pt x="1151603" y="389029"/>
                    </a:cubicBezTo>
                    <a:cubicBezTo>
                      <a:pt x="1164329" y="378803"/>
                      <a:pt x="1177055" y="368577"/>
                      <a:pt x="1190236" y="359032"/>
                    </a:cubicBezTo>
                    <a:cubicBezTo>
                      <a:pt x="1197962" y="353351"/>
                      <a:pt x="1201143" y="355396"/>
                      <a:pt x="1201598" y="364941"/>
                    </a:cubicBezTo>
                    <a:cubicBezTo>
                      <a:pt x="1202052" y="374258"/>
                      <a:pt x="1197280" y="381530"/>
                      <a:pt x="1192281" y="388575"/>
                    </a:cubicBezTo>
                    <a:cubicBezTo>
                      <a:pt x="1174328" y="413799"/>
                      <a:pt x="1152967" y="436297"/>
                      <a:pt x="1132969" y="459703"/>
                    </a:cubicBezTo>
                    <a:cubicBezTo>
                      <a:pt x="1061841" y="543103"/>
                      <a:pt x="989803" y="625594"/>
                      <a:pt x="912312" y="703313"/>
                    </a:cubicBezTo>
                    <a:cubicBezTo>
                      <a:pt x="906403" y="709221"/>
                      <a:pt x="907539" y="716493"/>
                      <a:pt x="905949" y="723083"/>
                    </a:cubicBezTo>
                    <a:cubicBezTo>
                      <a:pt x="904131" y="731946"/>
                      <a:pt x="902086" y="740354"/>
                      <a:pt x="896177" y="747399"/>
                    </a:cubicBezTo>
                    <a:cubicBezTo>
                      <a:pt x="890496" y="753989"/>
                      <a:pt x="890496" y="762170"/>
                      <a:pt x="892087" y="770123"/>
                    </a:cubicBezTo>
                    <a:cubicBezTo>
                      <a:pt x="901631" y="817846"/>
                      <a:pt x="915720" y="864204"/>
                      <a:pt x="927992" y="911244"/>
                    </a:cubicBezTo>
                    <a:cubicBezTo>
                      <a:pt x="948444" y="990781"/>
                      <a:pt x="977077" y="1067818"/>
                      <a:pt x="1003892" y="1145309"/>
                    </a:cubicBezTo>
                    <a:cubicBezTo>
                      <a:pt x="1038434" y="1244617"/>
                      <a:pt x="1063659" y="1346878"/>
                      <a:pt x="1092746" y="1447776"/>
                    </a:cubicBezTo>
                    <a:cubicBezTo>
                      <a:pt x="1123879" y="1555946"/>
                      <a:pt x="1149558" y="1665480"/>
                      <a:pt x="1173646" y="1775467"/>
                    </a:cubicBezTo>
                    <a:cubicBezTo>
                      <a:pt x="1177055" y="1790693"/>
                      <a:pt x="1178646" y="1806373"/>
                      <a:pt x="1181146" y="1822053"/>
                    </a:cubicBezTo>
                    <a:cubicBezTo>
                      <a:pt x="1181600" y="1824553"/>
                      <a:pt x="1183191" y="1827962"/>
                      <a:pt x="1179555" y="1828871"/>
                    </a:cubicBezTo>
                    <a:cubicBezTo>
                      <a:pt x="1176146" y="1829780"/>
                      <a:pt x="1175464" y="1826371"/>
                      <a:pt x="1174555" y="1823871"/>
                    </a:cubicBezTo>
                    <a:cubicBezTo>
                      <a:pt x="1165465" y="1800010"/>
                      <a:pt x="1156603" y="1776149"/>
                      <a:pt x="1149785" y="1751606"/>
                    </a:cubicBezTo>
                    <a:cubicBezTo>
                      <a:pt x="1101836" y="1578444"/>
                      <a:pt x="1050478" y="1406190"/>
                      <a:pt x="996393" y="1234618"/>
                    </a:cubicBezTo>
                    <a:cubicBezTo>
                      <a:pt x="953671" y="1099633"/>
                      <a:pt x="908448" y="965557"/>
                      <a:pt x="853909" y="834662"/>
                    </a:cubicBezTo>
                    <a:cubicBezTo>
                      <a:pt x="849137" y="823527"/>
                      <a:pt x="844365" y="812392"/>
                      <a:pt x="839365" y="801256"/>
                    </a:cubicBezTo>
                    <a:cubicBezTo>
                      <a:pt x="835729" y="793530"/>
                      <a:pt x="830048" y="784440"/>
                      <a:pt x="821867" y="785576"/>
                    </a:cubicBezTo>
                    <a:cubicBezTo>
                      <a:pt x="815050" y="786485"/>
                      <a:pt x="813459" y="797620"/>
                      <a:pt x="811641" y="804665"/>
                    </a:cubicBezTo>
                    <a:cubicBezTo>
                      <a:pt x="808459" y="817846"/>
                      <a:pt x="809596" y="831253"/>
                      <a:pt x="810277" y="844661"/>
                    </a:cubicBezTo>
                    <a:cubicBezTo>
                      <a:pt x="813004" y="897155"/>
                      <a:pt x="815731" y="949649"/>
                      <a:pt x="818458" y="1002143"/>
                    </a:cubicBezTo>
                    <a:cubicBezTo>
                      <a:pt x="822322" y="1075090"/>
                      <a:pt x="826412" y="1148036"/>
                      <a:pt x="830275" y="1220983"/>
                    </a:cubicBezTo>
                    <a:cubicBezTo>
                      <a:pt x="833002" y="1271659"/>
                      <a:pt x="836184" y="1322336"/>
                      <a:pt x="837774" y="1373239"/>
                    </a:cubicBezTo>
                    <a:cubicBezTo>
                      <a:pt x="841638" y="1502316"/>
                      <a:pt x="844819" y="1631620"/>
                      <a:pt x="848228" y="1760696"/>
                    </a:cubicBezTo>
                    <a:cubicBezTo>
                      <a:pt x="850955" y="1867957"/>
                      <a:pt x="853227" y="1974991"/>
                      <a:pt x="855954" y="2082252"/>
                    </a:cubicBezTo>
                    <a:cubicBezTo>
                      <a:pt x="857318" y="2135428"/>
                      <a:pt x="858454" y="2188604"/>
                      <a:pt x="859817" y="2241780"/>
                    </a:cubicBezTo>
                    <a:cubicBezTo>
                      <a:pt x="859817" y="2244734"/>
                      <a:pt x="859590" y="2247688"/>
                      <a:pt x="859590" y="2250642"/>
                    </a:cubicBezTo>
                    <a:cubicBezTo>
                      <a:pt x="861181" y="2258823"/>
                      <a:pt x="859817" y="2267232"/>
                      <a:pt x="860272" y="2275412"/>
                    </a:cubicBezTo>
                    <a:cubicBezTo>
                      <a:pt x="860499" y="2279730"/>
                      <a:pt x="858681" y="2281094"/>
                      <a:pt x="854591" y="2280866"/>
                    </a:cubicBezTo>
                    <a:cubicBezTo>
                      <a:pt x="850955" y="2280639"/>
                      <a:pt x="847546" y="2280866"/>
                      <a:pt x="843910" y="2280866"/>
                    </a:cubicBezTo>
                    <a:cubicBezTo>
                      <a:pt x="803460" y="2280866"/>
                      <a:pt x="763237" y="2280866"/>
                      <a:pt x="722787" y="2280866"/>
                    </a:cubicBezTo>
                    <a:cubicBezTo>
                      <a:pt x="719606" y="2280866"/>
                      <a:pt x="716197" y="2279957"/>
                      <a:pt x="713243" y="2281775"/>
                    </a:cubicBezTo>
                    <a:cubicBezTo>
                      <a:pt x="702562" y="2282003"/>
                      <a:pt x="691654" y="2282003"/>
                      <a:pt x="680973" y="2282003"/>
                    </a:cubicBezTo>
                    <a:close/>
                  </a:path>
                </a:pathLst>
              </a:custGeom>
              <a:grpFill/>
              <a:ln w="2261" cap="flat">
                <a:noFill/>
                <a:prstDash val="solid"/>
                <a:miter/>
              </a:ln>
            </p:spPr>
            <p:txBody>
              <a:bodyPr rtlCol="0" anchor="ctr"/>
              <a:lstStyle/>
              <a:p>
                <a:endParaRPr lang="en-US"/>
              </a:p>
            </p:txBody>
          </p:sp>
          <p:sp>
            <p:nvSpPr>
              <p:cNvPr id="36" name="Freeform: Shape 35"/>
              <p:cNvSpPr/>
              <p:nvPr/>
            </p:nvSpPr>
            <p:spPr>
              <a:xfrm>
                <a:off x="2570741" y="1923157"/>
                <a:ext cx="659018" cy="1245317"/>
              </a:xfrm>
              <a:custGeom>
                <a:avLst/>
                <a:gdLst>
                  <a:gd name="connsiteX0" fmla="*/ 0 w 659018"/>
                  <a:gd name="connsiteY0" fmla="*/ 221 h 1245317"/>
                  <a:gd name="connsiteX1" fmla="*/ 31360 w 659018"/>
                  <a:gd name="connsiteY1" fmla="*/ 12720 h 1245317"/>
                  <a:gd name="connsiteX2" fmla="*/ 323373 w 659018"/>
                  <a:gd name="connsiteY2" fmla="*/ 249285 h 1245317"/>
                  <a:gd name="connsiteX3" fmla="*/ 440406 w 659018"/>
                  <a:gd name="connsiteY3" fmla="*/ 352228 h 1245317"/>
                  <a:gd name="connsiteX4" fmla="*/ 461995 w 659018"/>
                  <a:gd name="connsiteY4" fmla="*/ 367908 h 1245317"/>
                  <a:gd name="connsiteX5" fmla="*/ 475857 w 659018"/>
                  <a:gd name="connsiteY5" fmla="*/ 363136 h 1245317"/>
                  <a:gd name="connsiteX6" fmla="*/ 547667 w 659018"/>
                  <a:gd name="connsiteY6" fmla="*/ 279509 h 1245317"/>
                  <a:gd name="connsiteX7" fmla="*/ 648792 w 659018"/>
                  <a:gd name="connsiteY7" fmla="*/ 199290 h 1245317"/>
                  <a:gd name="connsiteX8" fmla="*/ 659018 w 659018"/>
                  <a:gd name="connsiteY8" fmla="*/ 194973 h 1245317"/>
                  <a:gd name="connsiteX9" fmla="*/ 657655 w 659018"/>
                  <a:gd name="connsiteY9" fmla="*/ 208153 h 1245317"/>
                  <a:gd name="connsiteX10" fmla="*/ 641747 w 659018"/>
                  <a:gd name="connsiteY10" fmla="*/ 228605 h 1245317"/>
                  <a:gd name="connsiteX11" fmla="*/ 503126 w 659018"/>
                  <a:gd name="connsiteY11" fmla="*/ 381998 h 1245317"/>
                  <a:gd name="connsiteX12" fmla="*/ 498809 w 659018"/>
                  <a:gd name="connsiteY12" fmla="*/ 390406 h 1245317"/>
                  <a:gd name="connsiteX13" fmla="*/ 491991 w 659018"/>
                  <a:gd name="connsiteY13" fmla="*/ 409495 h 1245317"/>
                  <a:gd name="connsiteX14" fmla="*/ 491309 w 659018"/>
                  <a:gd name="connsiteY14" fmla="*/ 424038 h 1245317"/>
                  <a:gd name="connsiteX15" fmla="*/ 539031 w 659018"/>
                  <a:gd name="connsiteY15" fmla="*/ 587657 h 1245317"/>
                  <a:gd name="connsiteX16" fmla="*/ 646065 w 659018"/>
                  <a:gd name="connsiteY16" fmla="*/ 972614 h 1245317"/>
                  <a:gd name="connsiteX17" fmla="*/ 649019 w 659018"/>
                  <a:gd name="connsiteY17" fmla="*/ 991930 h 1245317"/>
                  <a:gd name="connsiteX18" fmla="*/ 648565 w 659018"/>
                  <a:gd name="connsiteY18" fmla="*/ 998293 h 1245317"/>
                  <a:gd name="connsiteX19" fmla="*/ 643565 w 659018"/>
                  <a:gd name="connsiteY19" fmla="*/ 989431 h 1245317"/>
                  <a:gd name="connsiteX20" fmla="*/ 600843 w 659018"/>
                  <a:gd name="connsiteY20" fmla="*/ 846492 h 1245317"/>
                  <a:gd name="connsiteX21" fmla="*/ 465403 w 659018"/>
                  <a:gd name="connsiteY21" fmla="*/ 446081 h 1245317"/>
                  <a:gd name="connsiteX22" fmla="*/ 462676 w 659018"/>
                  <a:gd name="connsiteY22" fmla="*/ 439491 h 1245317"/>
                  <a:gd name="connsiteX23" fmla="*/ 451996 w 659018"/>
                  <a:gd name="connsiteY23" fmla="*/ 429038 h 1245317"/>
                  <a:gd name="connsiteX24" fmla="*/ 445633 w 659018"/>
                  <a:gd name="connsiteY24" fmla="*/ 443582 h 1245317"/>
                  <a:gd name="connsiteX25" fmla="*/ 448132 w 659018"/>
                  <a:gd name="connsiteY25" fmla="*/ 511301 h 1245317"/>
                  <a:gd name="connsiteX26" fmla="*/ 454268 w 659018"/>
                  <a:gd name="connsiteY26" fmla="*/ 623335 h 1245317"/>
                  <a:gd name="connsiteX27" fmla="*/ 462449 w 659018"/>
                  <a:gd name="connsiteY27" fmla="*/ 808541 h 1245317"/>
                  <a:gd name="connsiteX28" fmla="*/ 466994 w 659018"/>
                  <a:gd name="connsiteY28" fmla="*/ 985795 h 1245317"/>
                  <a:gd name="connsiteX29" fmla="*/ 473130 w 659018"/>
                  <a:gd name="connsiteY29" fmla="*/ 1237131 h 1245317"/>
                  <a:gd name="connsiteX30" fmla="*/ 464040 w 659018"/>
                  <a:gd name="connsiteY30" fmla="*/ 1246448 h 1245317"/>
                  <a:gd name="connsiteX31" fmla="*/ 382003 w 659018"/>
                  <a:gd name="connsiteY31" fmla="*/ 1246448 h 1245317"/>
                  <a:gd name="connsiteX32" fmla="*/ 374277 w 659018"/>
                  <a:gd name="connsiteY32" fmla="*/ 1238494 h 1245317"/>
                  <a:gd name="connsiteX33" fmla="*/ 380867 w 659018"/>
                  <a:gd name="connsiteY33" fmla="*/ 1067604 h 1245317"/>
                  <a:gd name="connsiteX34" fmla="*/ 387003 w 659018"/>
                  <a:gd name="connsiteY34" fmla="*/ 894896 h 1245317"/>
                  <a:gd name="connsiteX35" fmla="*/ 398820 w 659018"/>
                  <a:gd name="connsiteY35" fmla="*/ 623335 h 1245317"/>
                  <a:gd name="connsiteX36" fmla="*/ 407455 w 659018"/>
                  <a:gd name="connsiteY36" fmla="*/ 464034 h 1245317"/>
                  <a:gd name="connsiteX37" fmla="*/ 397456 w 659018"/>
                  <a:gd name="connsiteY37" fmla="*/ 456308 h 1245317"/>
                  <a:gd name="connsiteX38" fmla="*/ 357233 w 659018"/>
                  <a:gd name="connsiteY38" fmla="*/ 446763 h 1245317"/>
                  <a:gd name="connsiteX39" fmla="*/ 354506 w 659018"/>
                  <a:gd name="connsiteY39" fmla="*/ 433810 h 1245317"/>
                  <a:gd name="connsiteX40" fmla="*/ 369277 w 659018"/>
                  <a:gd name="connsiteY40" fmla="*/ 391996 h 1245317"/>
                  <a:gd name="connsiteX41" fmla="*/ 382231 w 659018"/>
                  <a:gd name="connsiteY41" fmla="*/ 387451 h 1245317"/>
                  <a:gd name="connsiteX42" fmla="*/ 387912 w 659018"/>
                  <a:gd name="connsiteY42" fmla="*/ 389724 h 1245317"/>
                  <a:gd name="connsiteX43" fmla="*/ 429725 w 659018"/>
                  <a:gd name="connsiteY43" fmla="*/ 389497 h 1245317"/>
                  <a:gd name="connsiteX44" fmla="*/ 414954 w 659018"/>
                  <a:gd name="connsiteY44" fmla="*/ 376089 h 1245317"/>
                  <a:gd name="connsiteX45" fmla="*/ 341326 w 659018"/>
                  <a:gd name="connsiteY45" fmla="*/ 317686 h 1245317"/>
                  <a:gd name="connsiteX46" fmla="*/ 149529 w 659018"/>
                  <a:gd name="connsiteY46" fmla="*/ 132707 h 1245317"/>
                  <a:gd name="connsiteX47" fmla="*/ 15453 w 659018"/>
                  <a:gd name="connsiteY47" fmla="*/ 17265 h 1245317"/>
                  <a:gd name="connsiteX48" fmla="*/ 0 w 659018"/>
                  <a:gd name="connsiteY48" fmla="*/ 3857 h 1245317"/>
                  <a:gd name="connsiteX49" fmla="*/ 0 w 659018"/>
                  <a:gd name="connsiteY49" fmla="*/ 221 h 124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59018" h="1245317">
                    <a:moveTo>
                      <a:pt x="0" y="221"/>
                    </a:moveTo>
                    <a:cubicBezTo>
                      <a:pt x="12726" y="-1369"/>
                      <a:pt x="22270" y="5903"/>
                      <a:pt x="31360" y="12720"/>
                    </a:cubicBezTo>
                    <a:cubicBezTo>
                      <a:pt x="130895" y="88848"/>
                      <a:pt x="229520" y="166339"/>
                      <a:pt x="323373" y="249285"/>
                    </a:cubicBezTo>
                    <a:cubicBezTo>
                      <a:pt x="362233" y="283827"/>
                      <a:pt x="401319" y="318141"/>
                      <a:pt x="440406" y="352228"/>
                    </a:cubicBezTo>
                    <a:cubicBezTo>
                      <a:pt x="446996" y="358137"/>
                      <a:pt x="453586" y="364045"/>
                      <a:pt x="461995" y="367908"/>
                    </a:cubicBezTo>
                    <a:cubicBezTo>
                      <a:pt x="468585" y="370862"/>
                      <a:pt x="473811" y="369499"/>
                      <a:pt x="475857" y="363136"/>
                    </a:cubicBezTo>
                    <a:cubicBezTo>
                      <a:pt x="487901" y="324958"/>
                      <a:pt x="519034" y="302915"/>
                      <a:pt x="547667" y="279509"/>
                    </a:cubicBezTo>
                    <a:cubicBezTo>
                      <a:pt x="581072" y="252239"/>
                      <a:pt x="614932" y="225878"/>
                      <a:pt x="648792" y="199290"/>
                    </a:cubicBezTo>
                    <a:cubicBezTo>
                      <a:pt x="651746" y="197018"/>
                      <a:pt x="655155" y="191564"/>
                      <a:pt x="659018" y="194973"/>
                    </a:cubicBezTo>
                    <a:cubicBezTo>
                      <a:pt x="662881" y="198381"/>
                      <a:pt x="659927" y="203835"/>
                      <a:pt x="657655" y="208153"/>
                    </a:cubicBezTo>
                    <a:cubicBezTo>
                      <a:pt x="653564" y="215879"/>
                      <a:pt x="647429" y="222015"/>
                      <a:pt x="641747" y="228605"/>
                    </a:cubicBezTo>
                    <a:cubicBezTo>
                      <a:pt x="596752" y="280872"/>
                      <a:pt x="551757" y="332912"/>
                      <a:pt x="503126" y="381998"/>
                    </a:cubicBezTo>
                    <a:cubicBezTo>
                      <a:pt x="500854" y="384270"/>
                      <a:pt x="499263" y="386770"/>
                      <a:pt x="498809" y="390406"/>
                    </a:cubicBezTo>
                    <a:cubicBezTo>
                      <a:pt x="497672" y="396996"/>
                      <a:pt x="496309" y="403586"/>
                      <a:pt x="491991" y="409495"/>
                    </a:cubicBezTo>
                    <a:cubicBezTo>
                      <a:pt x="488582" y="413812"/>
                      <a:pt x="490173" y="419266"/>
                      <a:pt x="491309" y="424038"/>
                    </a:cubicBezTo>
                    <a:cubicBezTo>
                      <a:pt x="504263" y="479487"/>
                      <a:pt x="520170" y="534026"/>
                      <a:pt x="539031" y="587657"/>
                    </a:cubicBezTo>
                    <a:cubicBezTo>
                      <a:pt x="583118" y="713552"/>
                      <a:pt x="617205" y="842401"/>
                      <a:pt x="646065" y="972614"/>
                    </a:cubicBezTo>
                    <a:cubicBezTo>
                      <a:pt x="647429" y="978977"/>
                      <a:pt x="648110" y="985568"/>
                      <a:pt x="649019" y="991930"/>
                    </a:cubicBezTo>
                    <a:cubicBezTo>
                      <a:pt x="649247" y="993976"/>
                      <a:pt x="650156" y="996021"/>
                      <a:pt x="648565" y="998293"/>
                    </a:cubicBezTo>
                    <a:cubicBezTo>
                      <a:pt x="644929" y="996475"/>
                      <a:pt x="644702" y="992612"/>
                      <a:pt x="643565" y="989431"/>
                    </a:cubicBezTo>
                    <a:cubicBezTo>
                      <a:pt x="626522" y="942618"/>
                      <a:pt x="615387" y="893987"/>
                      <a:pt x="600843" y="846492"/>
                    </a:cubicBezTo>
                    <a:cubicBezTo>
                      <a:pt x="559711" y="711734"/>
                      <a:pt x="520397" y="576294"/>
                      <a:pt x="465403" y="446081"/>
                    </a:cubicBezTo>
                    <a:cubicBezTo>
                      <a:pt x="464494" y="443809"/>
                      <a:pt x="463585" y="441764"/>
                      <a:pt x="462676" y="439491"/>
                    </a:cubicBezTo>
                    <a:cubicBezTo>
                      <a:pt x="460177" y="434719"/>
                      <a:pt x="457222" y="427674"/>
                      <a:pt x="451996" y="429038"/>
                    </a:cubicBezTo>
                    <a:cubicBezTo>
                      <a:pt x="447223" y="430401"/>
                      <a:pt x="445860" y="437673"/>
                      <a:pt x="445633" y="443582"/>
                    </a:cubicBezTo>
                    <a:cubicBezTo>
                      <a:pt x="444724" y="466079"/>
                      <a:pt x="446996" y="488804"/>
                      <a:pt x="448132" y="511301"/>
                    </a:cubicBezTo>
                    <a:cubicBezTo>
                      <a:pt x="449950" y="548570"/>
                      <a:pt x="452677" y="586066"/>
                      <a:pt x="454268" y="623335"/>
                    </a:cubicBezTo>
                    <a:cubicBezTo>
                      <a:pt x="456995" y="685146"/>
                      <a:pt x="461540" y="746730"/>
                      <a:pt x="462449" y="808541"/>
                    </a:cubicBezTo>
                    <a:cubicBezTo>
                      <a:pt x="463358" y="867626"/>
                      <a:pt x="465403" y="926710"/>
                      <a:pt x="466994" y="985795"/>
                    </a:cubicBezTo>
                    <a:cubicBezTo>
                      <a:pt x="469039" y="1069649"/>
                      <a:pt x="470857" y="1153276"/>
                      <a:pt x="473130" y="1237131"/>
                    </a:cubicBezTo>
                    <a:cubicBezTo>
                      <a:pt x="473357" y="1244857"/>
                      <a:pt x="471312" y="1246448"/>
                      <a:pt x="464040" y="1246448"/>
                    </a:cubicBezTo>
                    <a:cubicBezTo>
                      <a:pt x="436770" y="1245993"/>
                      <a:pt x="409273" y="1246221"/>
                      <a:pt x="382003" y="1246448"/>
                    </a:cubicBezTo>
                    <a:cubicBezTo>
                      <a:pt x="375640" y="1246448"/>
                      <a:pt x="374050" y="1244630"/>
                      <a:pt x="374277" y="1238494"/>
                    </a:cubicBezTo>
                    <a:cubicBezTo>
                      <a:pt x="376549" y="1181455"/>
                      <a:pt x="378822" y="1124416"/>
                      <a:pt x="380867" y="1067604"/>
                    </a:cubicBezTo>
                    <a:cubicBezTo>
                      <a:pt x="382912" y="1010110"/>
                      <a:pt x="384730" y="952389"/>
                      <a:pt x="387003" y="894896"/>
                    </a:cubicBezTo>
                    <a:cubicBezTo>
                      <a:pt x="390184" y="804451"/>
                      <a:pt x="393366" y="713779"/>
                      <a:pt x="398820" y="623335"/>
                    </a:cubicBezTo>
                    <a:cubicBezTo>
                      <a:pt x="402001" y="570386"/>
                      <a:pt x="404728" y="517210"/>
                      <a:pt x="407455" y="464034"/>
                    </a:cubicBezTo>
                    <a:cubicBezTo>
                      <a:pt x="407910" y="454490"/>
                      <a:pt x="406092" y="452672"/>
                      <a:pt x="397456" y="456308"/>
                    </a:cubicBezTo>
                    <a:cubicBezTo>
                      <a:pt x="381322" y="463125"/>
                      <a:pt x="369277" y="454717"/>
                      <a:pt x="357233" y="446763"/>
                    </a:cubicBezTo>
                    <a:cubicBezTo>
                      <a:pt x="352688" y="443809"/>
                      <a:pt x="352916" y="438355"/>
                      <a:pt x="354506" y="433810"/>
                    </a:cubicBezTo>
                    <a:cubicBezTo>
                      <a:pt x="359051" y="419721"/>
                      <a:pt x="364051" y="405859"/>
                      <a:pt x="369277" y="391996"/>
                    </a:cubicBezTo>
                    <a:cubicBezTo>
                      <a:pt x="371550" y="386088"/>
                      <a:pt x="377004" y="386088"/>
                      <a:pt x="382231" y="387451"/>
                    </a:cubicBezTo>
                    <a:cubicBezTo>
                      <a:pt x="384276" y="387906"/>
                      <a:pt x="386548" y="388361"/>
                      <a:pt x="387912" y="389724"/>
                    </a:cubicBezTo>
                    <a:cubicBezTo>
                      <a:pt x="402001" y="404722"/>
                      <a:pt x="415409" y="393360"/>
                      <a:pt x="429725" y="389497"/>
                    </a:cubicBezTo>
                    <a:cubicBezTo>
                      <a:pt x="425862" y="382679"/>
                      <a:pt x="420408" y="379271"/>
                      <a:pt x="414954" y="376089"/>
                    </a:cubicBezTo>
                    <a:cubicBezTo>
                      <a:pt x="387457" y="360182"/>
                      <a:pt x="363369" y="340184"/>
                      <a:pt x="341326" y="317686"/>
                    </a:cubicBezTo>
                    <a:cubicBezTo>
                      <a:pt x="279287" y="254057"/>
                      <a:pt x="216340" y="191337"/>
                      <a:pt x="149529" y="132707"/>
                    </a:cubicBezTo>
                    <a:cubicBezTo>
                      <a:pt x="104988" y="93620"/>
                      <a:pt x="59993" y="55670"/>
                      <a:pt x="15453" y="17265"/>
                    </a:cubicBezTo>
                    <a:cubicBezTo>
                      <a:pt x="10226" y="12720"/>
                      <a:pt x="5227" y="8402"/>
                      <a:pt x="0" y="3857"/>
                    </a:cubicBezTo>
                    <a:cubicBezTo>
                      <a:pt x="0" y="2721"/>
                      <a:pt x="0" y="1358"/>
                      <a:pt x="0" y="221"/>
                    </a:cubicBezTo>
                    <a:close/>
                  </a:path>
                </a:pathLst>
              </a:custGeom>
              <a:grpFill/>
              <a:ln w="2261" cap="flat">
                <a:noFill/>
                <a:prstDash val="solid"/>
                <a:miter/>
              </a:ln>
            </p:spPr>
            <p:txBody>
              <a:bodyPr rtlCol="0" anchor="ctr"/>
              <a:lstStyle/>
              <a:p>
                <a:endParaRPr lang="en-US"/>
              </a:p>
            </p:txBody>
          </p:sp>
          <p:sp>
            <p:nvSpPr>
              <p:cNvPr id="37" name="Freeform: Shape 36"/>
              <p:cNvSpPr/>
              <p:nvPr/>
            </p:nvSpPr>
            <p:spPr>
              <a:xfrm>
                <a:off x="3298161" y="3147335"/>
                <a:ext cx="147711" cy="29542"/>
              </a:xfrm>
              <a:custGeom>
                <a:avLst/>
                <a:gdLst>
                  <a:gd name="connsiteX0" fmla="*/ 0 w 147710"/>
                  <a:gd name="connsiteY0" fmla="*/ 31133 h 29542"/>
                  <a:gd name="connsiteX1" fmla="*/ 12044 w 147710"/>
                  <a:gd name="connsiteY1" fmla="*/ 29315 h 29542"/>
                  <a:gd name="connsiteX2" fmla="*/ 134531 w 147710"/>
                  <a:gd name="connsiteY2" fmla="*/ 29315 h 29542"/>
                  <a:gd name="connsiteX3" fmla="*/ 146120 w 147710"/>
                  <a:gd name="connsiteY3" fmla="*/ 17725 h 29542"/>
                  <a:gd name="connsiteX4" fmla="*/ 146347 w 147710"/>
                  <a:gd name="connsiteY4" fmla="*/ 0 h 29542"/>
                  <a:gd name="connsiteX5" fmla="*/ 147938 w 147710"/>
                  <a:gd name="connsiteY5" fmla="*/ 31133 h 29542"/>
                  <a:gd name="connsiteX6" fmla="*/ 0 w 147710"/>
                  <a:gd name="connsiteY6" fmla="*/ 31133 h 2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710" h="29542">
                    <a:moveTo>
                      <a:pt x="0" y="31133"/>
                    </a:moveTo>
                    <a:cubicBezTo>
                      <a:pt x="3863" y="28860"/>
                      <a:pt x="7954" y="29315"/>
                      <a:pt x="12044" y="29315"/>
                    </a:cubicBezTo>
                    <a:cubicBezTo>
                      <a:pt x="52949" y="29315"/>
                      <a:pt x="93626" y="29315"/>
                      <a:pt x="134531" y="29315"/>
                    </a:cubicBezTo>
                    <a:cubicBezTo>
                      <a:pt x="145439" y="29315"/>
                      <a:pt x="145893" y="28633"/>
                      <a:pt x="146120" y="17725"/>
                    </a:cubicBezTo>
                    <a:cubicBezTo>
                      <a:pt x="146120" y="11817"/>
                      <a:pt x="146347" y="5908"/>
                      <a:pt x="146347" y="0"/>
                    </a:cubicBezTo>
                    <a:cubicBezTo>
                      <a:pt x="148620" y="10226"/>
                      <a:pt x="147256" y="20907"/>
                      <a:pt x="147938" y="31133"/>
                    </a:cubicBezTo>
                    <a:cubicBezTo>
                      <a:pt x="98625" y="31133"/>
                      <a:pt x="49313" y="31133"/>
                      <a:pt x="0" y="31133"/>
                    </a:cubicBezTo>
                    <a:close/>
                  </a:path>
                </a:pathLst>
              </a:custGeom>
              <a:grpFill/>
              <a:ln w="2261" cap="flat">
                <a:noFill/>
                <a:prstDash val="solid"/>
                <a:miter/>
              </a:ln>
            </p:spPr>
            <p:txBody>
              <a:bodyPr rtlCol="0" anchor="ctr"/>
              <a:lstStyle/>
              <a:p>
                <a:endParaRPr lang="en-US"/>
              </a:p>
            </p:txBody>
          </p:sp>
        </p:grpSp>
        <p:grpSp>
          <p:nvGrpSpPr>
            <p:cNvPr id="24" name="Graphic 44"/>
            <p:cNvGrpSpPr/>
            <p:nvPr/>
          </p:nvGrpSpPr>
          <p:grpSpPr>
            <a:xfrm>
              <a:off x="3897923" y="1157375"/>
              <a:ext cx="1006670" cy="1889153"/>
              <a:chOff x="2570741" y="896446"/>
              <a:chExt cx="1215775" cy="2281567"/>
            </a:xfrm>
            <a:solidFill>
              <a:schemeClr val="accent1"/>
            </a:solidFill>
          </p:grpSpPr>
          <p:sp>
            <p:nvSpPr>
              <p:cNvPr id="25" name="Freeform: Shape 24"/>
              <p:cNvSpPr/>
              <p:nvPr/>
            </p:nvSpPr>
            <p:spPr>
              <a:xfrm>
                <a:off x="2584918" y="896465"/>
                <a:ext cx="1199868" cy="2281567"/>
              </a:xfrm>
              <a:custGeom>
                <a:avLst/>
                <a:gdLst>
                  <a:gd name="connsiteX0" fmla="*/ 680973 w 1199867"/>
                  <a:gd name="connsiteY0" fmla="*/ 2282003 h 2281567"/>
                  <a:gd name="connsiteX1" fmla="*/ 687336 w 1199867"/>
                  <a:gd name="connsiteY1" fmla="*/ 2096796 h 2281567"/>
                  <a:gd name="connsiteX2" fmla="*/ 693472 w 1199867"/>
                  <a:gd name="connsiteY2" fmla="*/ 1922269 h 2281567"/>
                  <a:gd name="connsiteX3" fmla="*/ 701880 w 1199867"/>
                  <a:gd name="connsiteY3" fmla="*/ 1694340 h 2281567"/>
                  <a:gd name="connsiteX4" fmla="*/ 709607 w 1199867"/>
                  <a:gd name="connsiteY4" fmla="*/ 1472546 h 2281567"/>
                  <a:gd name="connsiteX5" fmla="*/ 719833 w 1199867"/>
                  <a:gd name="connsiteY5" fmla="*/ 1239390 h 2281567"/>
                  <a:gd name="connsiteX6" fmla="*/ 729377 w 1199867"/>
                  <a:gd name="connsiteY6" fmla="*/ 1058728 h 2281567"/>
                  <a:gd name="connsiteX7" fmla="*/ 740740 w 1199867"/>
                  <a:gd name="connsiteY7" fmla="*/ 851478 h 2281567"/>
                  <a:gd name="connsiteX8" fmla="*/ 721651 w 1199867"/>
                  <a:gd name="connsiteY8" fmla="*/ 836480 h 2281567"/>
                  <a:gd name="connsiteX9" fmla="*/ 648023 w 1199867"/>
                  <a:gd name="connsiteY9" fmla="*/ 817846 h 2281567"/>
                  <a:gd name="connsiteX10" fmla="*/ 643250 w 1199867"/>
                  <a:gd name="connsiteY10" fmla="*/ 806710 h 2281567"/>
                  <a:gd name="connsiteX11" fmla="*/ 647114 w 1199867"/>
                  <a:gd name="connsiteY11" fmla="*/ 783304 h 2281567"/>
                  <a:gd name="connsiteX12" fmla="*/ 668929 w 1199867"/>
                  <a:gd name="connsiteY12" fmla="*/ 722174 h 2281567"/>
                  <a:gd name="connsiteX13" fmla="*/ 694836 w 1199867"/>
                  <a:gd name="connsiteY13" fmla="*/ 709676 h 2281567"/>
                  <a:gd name="connsiteX14" fmla="*/ 722560 w 1199867"/>
                  <a:gd name="connsiteY14" fmla="*/ 726946 h 2281567"/>
                  <a:gd name="connsiteX15" fmla="*/ 734377 w 1199867"/>
                  <a:gd name="connsiteY15" fmla="*/ 729219 h 2281567"/>
                  <a:gd name="connsiteX16" fmla="*/ 774827 w 1199867"/>
                  <a:gd name="connsiteY16" fmla="*/ 715811 h 2281567"/>
                  <a:gd name="connsiteX17" fmla="*/ 776645 w 1199867"/>
                  <a:gd name="connsiteY17" fmla="*/ 706949 h 2281567"/>
                  <a:gd name="connsiteX18" fmla="*/ 747330 w 1199867"/>
                  <a:gd name="connsiteY18" fmla="*/ 685360 h 2281567"/>
                  <a:gd name="connsiteX19" fmla="*/ 618708 w 1199867"/>
                  <a:gd name="connsiteY19" fmla="*/ 581735 h 2281567"/>
                  <a:gd name="connsiteX20" fmla="*/ 361918 w 1199867"/>
                  <a:gd name="connsiteY20" fmla="*/ 326763 h 2281567"/>
                  <a:gd name="connsiteX21" fmla="*/ 26955 w 1199867"/>
                  <a:gd name="connsiteY21" fmla="*/ 32250 h 2281567"/>
                  <a:gd name="connsiteX22" fmla="*/ 3775 w 1199867"/>
                  <a:gd name="connsiteY22" fmla="*/ 11343 h 2281567"/>
                  <a:gd name="connsiteX23" fmla="*/ 594 w 1199867"/>
                  <a:gd name="connsiteY23" fmla="*/ 2708 h 2281567"/>
                  <a:gd name="connsiteX24" fmla="*/ 10366 w 1199867"/>
                  <a:gd name="connsiteY24" fmla="*/ 890 h 2281567"/>
                  <a:gd name="connsiteX25" fmla="*/ 54679 w 1199867"/>
                  <a:gd name="connsiteY25" fmla="*/ 22933 h 2281567"/>
                  <a:gd name="connsiteX26" fmla="*/ 632797 w 1199867"/>
                  <a:gd name="connsiteY26" fmla="*/ 497653 h 2281567"/>
                  <a:gd name="connsiteX27" fmla="*/ 815731 w 1199867"/>
                  <a:gd name="connsiteY27" fmla="*/ 659454 h 2281567"/>
                  <a:gd name="connsiteX28" fmla="*/ 840274 w 1199867"/>
                  <a:gd name="connsiteY28" fmla="*/ 675361 h 2281567"/>
                  <a:gd name="connsiteX29" fmla="*/ 866635 w 1199867"/>
                  <a:gd name="connsiteY29" fmla="*/ 664681 h 2281567"/>
                  <a:gd name="connsiteX30" fmla="*/ 885496 w 1199867"/>
                  <a:gd name="connsiteY30" fmla="*/ 624458 h 2281567"/>
                  <a:gd name="connsiteX31" fmla="*/ 926628 w 1199867"/>
                  <a:gd name="connsiteY31" fmla="*/ 572645 h 2281567"/>
                  <a:gd name="connsiteX32" fmla="*/ 1151603 w 1199867"/>
                  <a:gd name="connsiteY32" fmla="*/ 389029 h 2281567"/>
                  <a:gd name="connsiteX33" fmla="*/ 1190236 w 1199867"/>
                  <a:gd name="connsiteY33" fmla="*/ 359032 h 2281567"/>
                  <a:gd name="connsiteX34" fmla="*/ 1201598 w 1199867"/>
                  <a:gd name="connsiteY34" fmla="*/ 364941 h 2281567"/>
                  <a:gd name="connsiteX35" fmla="*/ 1192281 w 1199867"/>
                  <a:gd name="connsiteY35" fmla="*/ 388575 h 2281567"/>
                  <a:gd name="connsiteX36" fmla="*/ 1132969 w 1199867"/>
                  <a:gd name="connsiteY36" fmla="*/ 459703 h 2281567"/>
                  <a:gd name="connsiteX37" fmla="*/ 912312 w 1199867"/>
                  <a:gd name="connsiteY37" fmla="*/ 703313 h 2281567"/>
                  <a:gd name="connsiteX38" fmla="*/ 905949 w 1199867"/>
                  <a:gd name="connsiteY38" fmla="*/ 723083 h 2281567"/>
                  <a:gd name="connsiteX39" fmla="*/ 896177 w 1199867"/>
                  <a:gd name="connsiteY39" fmla="*/ 747399 h 2281567"/>
                  <a:gd name="connsiteX40" fmla="*/ 892087 w 1199867"/>
                  <a:gd name="connsiteY40" fmla="*/ 770123 h 2281567"/>
                  <a:gd name="connsiteX41" fmla="*/ 927992 w 1199867"/>
                  <a:gd name="connsiteY41" fmla="*/ 911244 h 2281567"/>
                  <a:gd name="connsiteX42" fmla="*/ 1003892 w 1199867"/>
                  <a:gd name="connsiteY42" fmla="*/ 1145309 h 2281567"/>
                  <a:gd name="connsiteX43" fmla="*/ 1092746 w 1199867"/>
                  <a:gd name="connsiteY43" fmla="*/ 1447776 h 2281567"/>
                  <a:gd name="connsiteX44" fmla="*/ 1173646 w 1199867"/>
                  <a:gd name="connsiteY44" fmla="*/ 1775467 h 2281567"/>
                  <a:gd name="connsiteX45" fmla="*/ 1181146 w 1199867"/>
                  <a:gd name="connsiteY45" fmla="*/ 1822053 h 2281567"/>
                  <a:gd name="connsiteX46" fmla="*/ 1179555 w 1199867"/>
                  <a:gd name="connsiteY46" fmla="*/ 1828871 h 2281567"/>
                  <a:gd name="connsiteX47" fmla="*/ 1174555 w 1199867"/>
                  <a:gd name="connsiteY47" fmla="*/ 1823871 h 2281567"/>
                  <a:gd name="connsiteX48" fmla="*/ 1149785 w 1199867"/>
                  <a:gd name="connsiteY48" fmla="*/ 1751606 h 2281567"/>
                  <a:gd name="connsiteX49" fmla="*/ 996393 w 1199867"/>
                  <a:gd name="connsiteY49" fmla="*/ 1234618 h 2281567"/>
                  <a:gd name="connsiteX50" fmla="*/ 853909 w 1199867"/>
                  <a:gd name="connsiteY50" fmla="*/ 834662 h 2281567"/>
                  <a:gd name="connsiteX51" fmla="*/ 839365 w 1199867"/>
                  <a:gd name="connsiteY51" fmla="*/ 801256 h 2281567"/>
                  <a:gd name="connsiteX52" fmla="*/ 821867 w 1199867"/>
                  <a:gd name="connsiteY52" fmla="*/ 785576 h 2281567"/>
                  <a:gd name="connsiteX53" fmla="*/ 811641 w 1199867"/>
                  <a:gd name="connsiteY53" fmla="*/ 804665 h 2281567"/>
                  <a:gd name="connsiteX54" fmla="*/ 810277 w 1199867"/>
                  <a:gd name="connsiteY54" fmla="*/ 844661 h 2281567"/>
                  <a:gd name="connsiteX55" fmla="*/ 818458 w 1199867"/>
                  <a:gd name="connsiteY55" fmla="*/ 1002143 h 2281567"/>
                  <a:gd name="connsiteX56" fmla="*/ 830275 w 1199867"/>
                  <a:gd name="connsiteY56" fmla="*/ 1220983 h 2281567"/>
                  <a:gd name="connsiteX57" fmla="*/ 837774 w 1199867"/>
                  <a:gd name="connsiteY57" fmla="*/ 1373239 h 2281567"/>
                  <a:gd name="connsiteX58" fmla="*/ 848228 w 1199867"/>
                  <a:gd name="connsiteY58" fmla="*/ 1760696 h 2281567"/>
                  <a:gd name="connsiteX59" fmla="*/ 855954 w 1199867"/>
                  <a:gd name="connsiteY59" fmla="*/ 2082252 h 2281567"/>
                  <a:gd name="connsiteX60" fmla="*/ 859817 w 1199867"/>
                  <a:gd name="connsiteY60" fmla="*/ 2241780 h 2281567"/>
                  <a:gd name="connsiteX61" fmla="*/ 859590 w 1199867"/>
                  <a:gd name="connsiteY61" fmla="*/ 2250642 h 2281567"/>
                  <a:gd name="connsiteX62" fmla="*/ 860272 w 1199867"/>
                  <a:gd name="connsiteY62" fmla="*/ 2275412 h 2281567"/>
                  <a:gd name="connsiteX63" fmla="*/ 854591 w 1199867"/>
                  <a:gd name="connsiteY63" fmla="*/ 2280866 h 2281567"/>
                  <a:gd name="connsiteX64" fmla="*/ 843910 w 1199867"/>
                  <a:gd name="connsiteY64" fmla="*/ 2280866 h 2281567"/>
                  <a:gd name="connsiteX65" fmla="*/ 722787 w 1199867"/>
                  <a:gd name="connsiteY65" fmla="*/ 2280866 h 2281567"/>
                  <a:gd name="connsiteX66" fmla="*/ 713243 w 1199867"/>
                  <a:gd name="connsiteY66" fmla="*/ 2281775 h 2281567"/>
                  <a:gd name="connsiteX67" fmla="*/ 680973 w 1199867"/>
                  <a:gd name="connsiteY67" fmla="*/ 2282003 h 22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99867" h="2281567">
                    <a:moveTo>
                      <a:pt x="680973" y="2282003"/>
                    </a:moveTo>
                    <a:cubicBezTo>
                      <a:pt x="683019" y="2220191"/>
                      <a:pt x="685291" y="2158607"/>
                      <a:pt x="687336" y="2096796"/>
                    </a:cubicBezTo>
                    <a:cubicBezTo>
                      <a:pt x="689382" y="2038620"/>
                      <a:pt x="691427" y="1980445"/>
                      <a:pt x="693472" y="1922269"/>
                    </a:cubicBezTo>
                    <a:cubicBezTo>
                      <a:pt x="696199" y="1846369"/>
                      <a:pt x="699153" y="1770241"/>
                      <a:pt x="701880" y="1694340"/>
                    </a:cubicBezTo>
                    <a:cubicBezTo>
                      <a:pt x="704607" y="1620484"/>
                      <a:pt x="706880" y="1546402"/>
                      <a:pt x="709607" y="1472546"/>
                    </a:cubicBezTo>
                    <a:cubicBezTo>
                      <a:pt x="712334" y="1394827"/>
                      <a:pt x="715515" y="1317109"/>
                      <a:pt x="719833" y="1239390"/>
                    </a:cubicBezTo>
                    <a:cubicBezTo>
                      <a:pt x="723242" y="1179169"/>
                      <a:pt x="726196" y="1118949"/>
                      <a:pt x="729377" y="1058728"/>
                    </a:cubicBezTo>
                    <a:cubicBezTo>
                      <a:pt x="733013" y="989645"/>
                      <a:pt x="736876" y="920561"/>
                      <a:pt x="740740" y="851478"/>
                    </a:cubicBezTo>
                    <a:cubicBezTo>
                      <a:pt x="741876" y="831253"/>
                      <a:pt x="740285" y="828753"/>
                      <a:pt x="721651" y="836480"/>
                    </a:cubicBezTo>
                    <a:cubicBezTo>
                      <a:pt x="691654" y="848978"/>
                      <a:pt x="670520" y="831935"/>
                      <a:pt x="648023" y="817846"/>
                    </a:cubicBezTo>
                    <a:cubicBezTo>
                      <a:pt x="644614" y="815573"/>
                      <a:pt x="643705" y="811028"/>
                      <a:pt x="643250" y="806710"/>
                    </a:cubicBezTo>
                    <a:cubicBezTo>
                      <a:pt x="642569" y="798529"/>
                      <a:pt x="644159" y="790576"/>
                      <a:pt x="647114" y="783304"/>
                    </a:cubicBezTo>
                    <a:cubicBezTo>
                      <a:pt x="655522" y="763306"/>
                      <a:pt x="661885" y="742626"/>
                      <a:pt x="668929" y="722174"/>
                    </a:cubicBezTo>
                    <a:cubicBezTo>
                      <a:pt x="673247" y="709676"/>
                      <a:pt x="682110" y="705585"/>
                      <a:pt x="694836" y="709676"/>
                    </a:cubicBezTo>
                    <a:cubicBezTo>
                      <a:pt x="705516" y="712857"/>
                      <a:pt x="714152" y="720129"/>
                      <a:pt x="722560" y="726946"/>
                    </a:cubicBezTo>
                    <a:cubicBezTo>
                      <a:pt x="726423" y="729901"/>
                      <a:pt x="729377" y="731037"/>
                      <a:pt x="734377" y="729219"/>
                    </a:cubicBezTo>
                    <a:cubicBezTo>
                      <a:pt x="747784" y="724219"/>
                      <a:pt x="761192" y="719902"/>
                      <a:pt x="774827" y="715811"/>
                    </a:cubicBezTo>
                    <a:cubicBezTo>
                      <a:pt x="781871" y="713766"/>
                      <a:pt x="780508" y="711039"/>
                      <a:pt x="776645" y="706949"/>
                    </a:cubicBezTo>
                    <a:cubicBezTo>
                      <a:pt x="768009" y="698086"/>
                      <a:pt x="757783" y="691496"/>
                      <a:pt x="747330" y="685360"/>
                    </a:cubicBezTo>
                    <a:cubicBezTo>
                      <a:pt x="699381" y="657181"/>
                      <a:pt x="657112" y="621731"/>
                      <a:pt x="618708" y="581735"/>
                    </a:cubicBezTo>
                    <a:cubicBezTo>
                      <a:pt x="535308" y="494699"/>
                      <a:pt x="449863" y="409481"/>
                      <a:pt x="361918" y="326763"/>
                    </a:cubicBezTo>
                    <a:cubicBezTo>
                      <a:pt x="253975" y="224729"/>
                      <a:pt x="139215" y="129739"/>
                      <a:pt x="26955" y="32250"/>
                    </a:cubicBezTo>
                    <a:cubicBezTo>
                      <a:pt x="19001" y="25433"/>
                      <a:pt x="11502" y="18388"/>
                      <a:pt x="3775" y="11343"/>
                    </a:cubicBezTo>
                    <a:cubicBezTo>
                      <a:pt x="1503" y="9071"/>
                      <a:pt x="-1224" y="6117"/>
                      <a:pt x="594" y="2708"/>
                    </a:cubicBezTo>
                    <a:cubicBezTo>
                      <a:pt x="2639" y="-1155"/>
                      <a:pt x="6957" y="-19"/>
                      <a:pt x="10366" y="890"/>
                    </a:cubicBezTo>
                    <a:cubicBezTo>
                      <a:pt x="26727" y="4980"/>
                      <a:pt x="41499" y="12934"/>
                      <a:pt x="54679" y="22933"/>
                    </a:cubicBezTo>
                    <a:cubicBezTo>
                      <a:pt x="252384" y="174734"/>
                      <a:pt x="447136" y="330854"/>
                      <a:pt x="632797" y="497653"/>
                    </a:cubicBezTo>
                    <a:cubicBezTo>
                      <a:pt x="693245" y="552193"/>
                      <a:pt x="754602" y="605596"/>
                      <a:pt x="815731" y="659454"/>
                    </a:cubicBezTo>
                    <a:cubicBezTo>
                      <a:pt x="823003" y="666044"/>
                      <a:pt x="831184" y="671498"/>
                      <a:pt x="840274" y="675361"/>
                    </a:cubicBezTo>
                    <a:cubicBezTo>
                      <a:pt x="853454" y="680815"/>
                      <a:pt x="861181" y="678088"/>
                      <a:pt x="866635" y="664681"/>
                    </a:cubicBezTo>
                    <a:cubicBezTo>
                      <a:pt x="872316" y="651046"/>
                      <a:pt x="879361" y="637865"/>
                      <a:pt x="885496" y="624458"/>
                    </a:cubicBezTo>
                    <a:cubicBezTo>
                      <a:pt x="895041" y="603778"/>
                      <a:pt x="909812" y="587644"/>
                      <a:pt x="926628" y="572645"/>
                    </a:cubicBezTo>
                    <a:cubicBezTo>
                      <a:pt x="998666" y="507880"/>
                      <a:pt x="1075703" y="449250"/>
                      <a:pt x="1151603" y="389029"/>
                    </a:cubicBezTo>
                    <a:cubicBezTo>
                      <a:pt x="1164329" y="378803"/>
                      <a:pt x="1177055" y="368577"/>
                      <a:pt x="1190236" y="359032"/>
                    </a:cubicBezTo>
                    <a:cubicBezTo>
                      <a:pt x="1197962" y="353351"/>
                      <a:pt x="1201143" y="355396"/>
                      <a:pt x="1201598" y="364941"/>
                    </a:cubicBezTo>
                    <a:cubicBezTo>
                      <a:pt x="1202052" y="374258"/>
                      <a:pt x="1197280" y="381530"/>
                      <a:pt x="1192281" y="388575"/>
                    </a:cubicBezTo>
                    <a:cubicBezTo>
                      <a:pt x="1174328" y="413799"/>
                      <a:pt x="1152967" y="436297"/>
                      <a:pt x="1132969" y="459703"/>
                    </a:cubicBezTo>
                    <a:cubicBezTo>
                      <a:pt x="1061841" y="543103"/>
                      <a:pt x="989803" y="625594"/>
                      <a:pt x="912312" y="703313"/>
                    </a:cubicBezTo>
                    <a:cubicBezTo>
                      <a:pt x="906403" y="709221"/>
                      <a:pt x="907539" y="716493"/>
                      <a:pt x="905949" y="723083"/>
                    </a:cubicBezTo>
                    <a:cubicBezTo>
                      <a:pt x="904131" y="731946"/>
                      <a:pt x="902086" y="740354"/>
                      <a:pt x="896177" y="747399"/>
                    </a:cubicBezTo>
                    <a:cubicBezTo>
                      <a:pt x="890496" y="753989"/>
                      <a:pt x="890496" y="762170"/>
                      <a:pt x="892087" y="770123"/>
                    </a:cubicBezTo>
                    <a:cubicBezTo>
                      <a:pt x="901631" y="817846"/>
                      <a:pt x="915720" y="864204"/>
                      <a:pt x="927992" y="911244"/>
                    </a:cubicBezTo>
                    <a:cubicBezTo>
                      <a:pt x="948444" y="990781"/>
                      <a:pt x="977077" y="1067818"/>
                      <a:pt x="1003892" y="1145309"/>
                    </a:cubicBezTo>
                    <a:cubicBezTo>
                      <a:pt x="1038434" y="1244617"/>
                      <a:pt x="1063659" y="1346878"/>
                      <a:pt x="1092746" y="1447776"/>
                    </a:cubicBezTo>
                    <a:cubicBezTo>
                      <a:pt x="1123879" y="1555946"/>
                      <a:pt x="1149558" y="1665480"/>
                      <a:pt x="1173646" y="1775467"/>
                    </a:cubicBezTo>
                    <a:cubicBezTo>
                      <a:pt x="1177055" y="1790693"/>
                      <a:pt x="1178646" y="1806373"/>
                      <a:pt x="1181146" y="1822053"/>
                    </a:cubicBezTo>
                    <a:cubicBezTo>
                      <a:pt x="1181600" y="1824553"/>
                      <a:pt x="1183191" y="1827962"/>
                      <a:pt x="1179555" y="1828871"/>
                    </a:cubicBezTo>
                    <a:cubicBezTo>
                      <a:pt x="1176146" y="1829780"/>
                      <a:pt x="1175464" y="1826371"/>
                      <a:pt x="1174555" y="1823871"/>
                    </a:cubicBezTo>
                    <a:cubicBezTo>
                      <a:pt x="1165465" y="1800010"/>
                      <a:pt x="1156603" y="1776149"/>
                      <a:pt x="1149785" y="1751606"/>
                    </a:cubicBezTo>
                    <a:cubicBezTo>
                      <a:pt x="1101836" y="1578444"/>
                      <a:pt x="1050478" y="1406190"/>
                      <a:pt x="996393" y="1234618"/>
                    </a:cubicBezTo>
                    <a:cubicBezTo>
                      <a:pt x="953671" y="1099633"/>
                      <a:pt x="908448" y="965557"/>
                      <a:pt x="853909" y="834662"/>
                    </a:cubicBezTo>
                    <a:cubicBezTo>
                      <a:pt x="849137" y="823527"/>
                      <a:pt x="844365" y="812392"/>
                      <a:pt x="839365" y="801256"/>
                    </a:cubicBezTo>
                    <a:cubicBezTo>
                      <a:pt x="835729" y="793530"/>
                      <a:pt x="830048" y="784440"/>
                      <a:pt x="821867" y="785576"/>
                    </a:cubicBezTo>
                    <a:cubicBezTo>
                      <a:pt x="815050" y="786485"/>
                      <a:pt x="813459" y="797620"/>
                      <a:pt x="811641" y="804665"/>
                    </a:cubicBezTo>
                    <a:cubicBezTo>
                      <a:pt x="808459" y="817846"/>
                      <a:pt x="809596" y="831253"/>
                      <a:pt x="810277" y="844661"/>
                    </a:cubicBezTo>
                    <a:cubicBezTo>
                      <a:pt x="813004" y="897155"/>
                      <a:pt x="815731" y="949649"/>
                      <a:pt x="818458" y="1002143"/>
                    </a:cubicBezTo>
                    <a:cubicBezTo>
                      <a:pt x="822322" y="1075090"/>
                      <a:pt x="826412" y="1148036"/>
                      <a:pt x="830275" y="1220983"/>
                    </a:cubicBezTo>
                    <a:cubicBezTo>
                      <a:pt x="833002" y="1271659"/>
                      <a:pt x="836184" y="1322336"/>
                      <a:pt x="837774" y="1373239"/>
                    </a:cubicBezTo>
                    <a:cubicBezTo>
                      <a:pt x="841638" y="1502316"/>
                      <a:pt x="844819" y="1631620"/>
                      <a:pt x="848228" y="1760696"/>
                    </a:cubicBezTo>
                    <a:cubicBezTo>
                      <a:pt x="850955" y="1867957"/>
                      <a:pt x="853227" y="1974991"/>
                      <a:pt x="855954" y="2082252"/>
                    </a:cubicBezTo>
                    <a:cubicBezTo>
                      <a:pt x="857318" y="2135428"/>
                      <a:pt x="858454" y="2188604"/>
                      <a:pt x="859817" y="2241780"/>
                    </a:cubicBezTo>
                    <a:cubicBezTo>
                      <a:pt x="859817" y="2244734"/>
                      <a:pt x="859590" y="2247688"/>
                      <a:pt x="859590" y="2250642"/>
                    </a:cubicBezTo>
                    <a:cubicBezTo>
                      <a:pt x="861181" y="2258823"/>
                      <a:pt x="859817" y="2267232"/>
                      <a:pt x="860272" y="2275412"/>
                    </a:cubicBezTo>
                    <a:cubicBezTo>
                      <a:pt x="860499" y="2279730"/>
                      <a:pt x="858681" y="2281094"/>
                      <a:pt x="854591" y="2280866"/>
                    </a:cubicBezTo>
                    <a:cubicBezTo>
                      <a:pt x="850955" y="2280639"/>
                      <a:pt x="847546" y="2280866"/>
                      <a:pt x="843910" y="2280866"/>
                    </a:cubicBezTo>
                    <a:cubicBezTo>
                      <a:pt x="803460" y="2280866"/>
                      <a:pt x="763237" y="2280866"/>
                      <a:pt x="722787" y="2280866"/>
                    </a:cubicBezTo>
                    <a:cubicBezTo>
                      <a:pt x="719606" y="2280866"/>
                      <a:pt x="716197" y="2279957"/>
                      <a:pt x="713243" y="2281775"/>
                    </a:cubicBezTo>
                    <a:cubicBezTo>
                      <a:pt x="702562" y="2282003"/>
                      <a:pt x="691654" y="2282003"/>
                      <a:pt x="680973" y="2282003"/>
                    </a:cubicBezTo>
                    <a:close/>
                  </a:path>
                </a:pathLst>
              </a:custGeom>
              <a:grpFill/>
              <a:ln w="2261" cap="flat">
                <a:noFill/>
                <a:prstDash val="solid"/>
                <a:miter/>
              </a:ln>
            </p:spPr>
            <p:txBody>
              <a:bodyPr rtlCol="0" anchor="ctr"/>
              <a:lstStyle/>
              <a:p>
                <a:endParaRPr lang="en-US"/>
              </a:p>
            </p:txBody>
          </p:sp>
          <p:sp>
            <p:nvSpPr>
              <p:cNvPr id="26" name="Freeform: Shape 25"/>
              <p:cNvSpPr/>
              <p:nvPr/>
            </p:nvSpPr>
            <p:spPr>
              <a:xfrm>
                <a:off x="2570741" y="1923157"/>
                <a:ext cx="659018" cy="1245317"/>
              </a:xfrm>
              <a:custGeom>
                <a:avLst/>
                <a:gdLst>
                  <a:gd name="connsiteX0" fmla="*/ 0 w 659018"/>
                  <a:gd name="connsiteY0" fmla="*/ 221 h 1245317"/>
                  <a:gd name="connsiteX1" fmla="*/ 31360 w 659018"/>
                  <a:gd name="connsiteY1" fmla="*/ 12720 h 1245317"/>
                  <a:gd name="connsiteX2" fmla="*/ 323373 w 659018"/>
                  <a:gd name="connsiteY2" fmla="*/ 249285 h 1245317"/>
                  <a:gd name="connsiteX3" fmla="*/ 440406 w 659018"/>
                  <a:gd name="connsiteY3" fmla="*/ 352228 h 1245317"/>
                  <a:gd name="connsiteX4" fmla="*/ 461995 w 659018"/>
                  <a:gd name="connsiteY4" fmla="*/ 367908 h 1245317"/>
                  <a:gd name="connsiteX5" fmla="*/ 475857 w 659018"/>
                  <a:gd name="connsiteY5" fmla="*/ 363136 h 1245317"/>
                  <a:gd name="connsiteX6" fmla="*/ 547667 w 659018"/>
                  <a:gd name="connsiteY6" fmla="*/ 279509 h 1245317"/>
                  <a:gd name="connsiteX7" fmla="*/ 648792 w 659018"/>
                  <a:gd name="connsiteY7" fmla="*/ 199290 h 1245317"/>
                  <a:gd name="connsiteX8" fmla="*/ 659018 w 659018"/>
                  <a:gd name="connsiteY8" fmla="*/ 194973 h 1245317"/>
                  <a:gd name="connsiteX9" fmla="*/ 657655 w 659018"/>
                  <a:gd name="connsiteY9" fmla="*/ 208153 h 1245317"/>
                  <a:gd name="connsiteX10" fmla="*/ 641747 w 659018"/>
                  <a:gd name="connsiteY10" fmla="*/ 228605 h 1245317"/>
                  <a:gd name="connsiteX11" fmla="*/ 503126 w 659018"/>
                  <a:gd name="connsiteY11" fmla="*/ 381998 h 1245317"/>
                  <a:gd name="connsiteX12" fmla="*/ 498809 w 659018"/>
                  <a:gd name="connsiteY12" fmla="*/ 390406 h 1245317"/>
                  <a:gd name="connsiteX13" fmla="*/ 491991 w 659018"/>
                  <a:gd name="connsiteY13" fmla="*/ 409495 h 1245317"/>
                  <a:gd name="connsiteX14" fmla="*/ 491309 w 659018"/>
                  <a:gd name="connsiteY14" fmla="*/ 424038 h 1245317"/>
                  <a:gd name="connsiteX15" fmla="*/ 539031 w 659018"/>
                  <a:gd name="connsiteY15" fmla="*/ 587657 h 1245317"/>
                  <a:gd name="connsiteX16" fmla="*/ 646065 w 659018"/>
                  <a:gd name="connsiteY16" fmla="*/ 972614 h 1245317"/>
                  <a:gd name="connsiteX17" fmla="*/ 649019 w 659018"/>
                  <a:gd name="connsiteY17" fmla="*/ 991930 h 1245317"/>
                  <a:gd name="connsiteX18" fmla="*/ 648565 w 659018"/>
                  <a:gd name="connsiteY18" fmla="*/ 998293 h 1245317"/>
                  <a:gd name="connsiteX19" fmla="*/ 643565 w 659018"/>
                  <a:gd name="connsiteY19" fmla="*/ 989431 h 1245317"/>
                  <a:gd name="connsiteX20" fmla="*/ 600843 w 659018"/>
                  <a:gd name="connsiteY20" fmla="*/ 846492 h 1245317"/>
                  <a:gd name="connsiteX21" fmla="*/ 465403 w 659018"/>
                  <a:gd name="connsiteY21" fmla="*/ 446081 h 1245317"/>
                  <a:gd name="connsiteX22" fmla="*/ 462676 w 659018"/>
                  <a:gd name="connsiteY22" fmla="*/ 439491 h 1245317"/>
                  <a:gd name="connsiteX23" fmla="*/ 451996 w 659018"/>
                  <a:gd name="connsiteY23" fmla="*/ 429038 h 1245317"/>
                  <a:gd name="connsiteX24" fmla="*/ 445633 w 659018"/>
                  <a:gd name="connsiteY24" fmla="*/ 443582 h 1245317"/>
                  <a:gd name="connsiteX25" fmla="*/ 448132 w 659018"/>
                  <a:gd name="connsiteY25" fmla="*/ 511301 h 1245317"/>
                  <a:gd name="connsiteX26" fmla="*/ 454268 w 659018"/>
                  <a:gd name="connsiteY26" fmla="*/ 623335 h 1245317"/>
                  <a:gd name="connsiteX27" fmla="*/ 462449 w 659018"/>
                  <a:gd name="connsiteY27" fmla="*/ 808541 h 1245317"/>
                  <a:gd name="connsiteX28" fmla="*/ 466994 w 659018"/>
                  <a:gd name="connsiteY28" fmla="*/ 985795 h 1245317"/>
                  <a:gd name="connsiteX29" fmla="*/ 473130 w 659018"/>
                  <a:gd name="connsiteY29" fmla="*/ 1237131 h 1245317"/>
                  <a:gd name="connsiteX30" fmla="*/ 464040 w 659018"/>
                  <a:gd name="connsiteY30" fmla="*/ 1246448 h 1245317"/>
                  <a:gd name="connsiteX31" fmla="*/ 382003 w 659018"/>
                  <a:gd name="connsiteY31" fmla="*/ 1246448 h 1245317"/>
                  <a:gd name="connsiteX32" fmla="*/ 374277 w 659018"/>
                  <a:gd name="connsiteY32" fmla="*/ 1238494 h 1245317"/>
                  <a:gd name="connsiteX33" fmla="*/ 380867 w 659018"/>
                  <a:gd name="connsiteY33" fmla="*/ 1067604 h 1245317"/>
                  <a:gd name="connsiteX34" fmla="*/ 387003 w 659018"/>
                  <a:gd name="connsiteY34" fmla="*/ 894896 h 1245317"/>
                  <a:gd name="connsiteX35" fmla="*/ 398820 w 659018"/>
                  <a:gd name="connsiteY35" fmla="*/ 623335 h 1245317"/>
                  <a:gd name="connsiteX36" fmla="*/ 407455 w 659018"/>
                  <a:gd name="connsiteY36" fmla="*/ 464034 h 1245317"/>
                  <a:gd name="connsiteX37" fmla="*/ 397456 w 659018"/>
                  <a:gd name="connsiteY37" fmla="*/ 456308 h 1245317"/>
                  <a:gd name="connsiteX38" fmla="*/ 357233 w 659018"/>
                  <a:gd name="connsiteY38" fmla="*/ 446763 h 1245317"/>
                  <a:gd name="connsiteX39" fmla="*/ 354506 w 659018"/>
                  <a:gd name="connsiteY39" fmla="*/ 433810 h 1245317"/>
                  <a:gd name="connsiteX40" fmla="*/ 369277 w 659018"/>
                  <a:gd name="connsiteY40" fmla="*/ 391996 h 1245317"/>
                  <a:gd name="connsiteX41" fmla="*/ 382231 w 659018"/>
                  <a:gd name="connsiteY41" fmla="*/ 387451 h 1245317"/>
                  <a:gd name="connsiteX42" fmla="*/ 387912 w 659018"/>
                  <a:gd name="connsiteY42" fmla="*/ 389724 h 1245317"/>
                  <a:gd name="connsiteX43" fmla="*/ 429725 w 659018"/>
                  <a:gd name="connsiteY43" fmla="*/ 389497 h 1245317"/>
                  <a:gd name="connsiteX44" fmla="*/ 414954 w 659018"/>
                  <a:gd name="connsiteY44" fmla="*/ 376089 h 1245317"/>
                  <a:gd name="connsiteX45" fmla="*/ 341326 w 659018"/>
                  <a:gd name="connsiteY45" fmla="*/ 317686 h 1245317"/>
                  <a:gd name="connsiteX46" fmla="*/ 149529 w 659018"/>
                  <a:gd name="connsiteY46" fmla="*/ 132707 h 1245317"/>
                  <a:gd name="connsiteX47" fmla="*/ 15453 w 659018"/>
                  <a:gd name="connsiteY47" fmla="*/ 17265 h 1245317"/>
                  <a:gd name="connsiteX48" fmla="*/ 0 w 659018"/>
                  <a:gd name="connsiteY48" fmla="*/ 3857 h 1245317"/>
                  <a:gd name="connsiteX49" fmla="*/ 0 w 659018"/>
                  <a:gd name="connsiteY49" fmla="*/ 221 h 124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59018" h="1245317">
                    <a:moveTo>
                      <a:pt x="0" y="221"/>
                    </a:moveTo>
                    <a:cubicBezTo>
                      <a:pt x="12726" y="-1369"/>
                      <a:pt x="22270" y="5903"/>
                      <a:pt x="31360" y="12720"/>
                    </a:cubicBezTo>
                    <a:cubicBezTo>
                      <a:pt x="130895" y="88848"/>
                      <a:pt x="229520" y="166339"/>
                      <a:pt x="323373" y="249285"/>
                    </a:cubicBezTo>
                    <a:cubicBezTo>
                      <a:pt x="362233" y="283827"/>
                      <a:pt x="401319" y="318141"/>
                      <a:pt x="440406" y="352228"/>
                    </a:cubicBezTo>
                    <a:cubicBezTo>
                      <a:pt x="446996" y="358137"/>
                      <a:pt x="453586" y="364045"/>
                      <a:pt x="461995" y="367908"/>
                    </a:cubicBezTo>
                    <a:cubicBezTo>
                      <a:pt x="468585" y="370862"/>
                      <a:pt x="473811" y="369499"/>
                      <a:pt x="475857" y="363136"/>
                    </a:cubicBezTo>
                    <a:cubicBezTo>
                      <a:pt x="487901" y="324958"/>
                      <a:pt x="519034" y="302915"/>
                      <a:pt x="547667" y="279509"/>
                    </a:cubicBezTo>
                    <a:cubicBezTo>
                      <a:pt x="581072" y="252239"/>
                      <a:pt x="614932" y="225878"/>
                      <a:pt x="648792" y="199290"/>
                    </a:cubicBezTo>
                    <a:cubicBezTo>
                      <a:pt x="651746" y="197018"/>
                      <a:pt x="655155" y="191564"/>
                      <a:pt x="659018" y="194973"/>
                    </a:cubicBezTo>
                    <a:cubicBezTo>
                      <a:pt x="662881" y="198381"/>
                      <a:pt x="659927" y="203835"/>
                      <a:pt x="657655" y="208153"/>
                    </a:cubicBezTo>
                    <a:cubicBezTo>
                      <a:pt x="653564" y="215879"/>
                      <a:pt x="647429" y="222015"/>
                      <a:pt x="641747" y="228605"/>
                    </a:cubicBezTo>
                    <a:cubicBezTo>
                      <a:pt x="596752" y="280872"/>
                      <a:pt x="551757" y="332912"/>
                      <a:pt x="503126" y="381998"/>
                    </a:cubicBezTo>
                    <a:cubicBezTo>
                      <a:pt x="500854" y="384270"/>
                      <a:pt x="499263" y="386770"/>
                      <a:pt x="498809" y="390406"/>
                    </a:cubicBezTo>
                    <a:cubicBezTo>
                      <a:pt x="497672" y="396996"/>
                      <a:pt x="496309" y="403586"/>
                      <a:pt x="491991" y="409495"/>
                    </a:cubicBezTo>
                    <a:cubicBezTo>
                      <a:pt x="488582" y="413812"/>
                      <a:pt x="490173" y="419266"/>
                      <a:pt x="491309" y="424038"/>
                    </a:cubicBezTo>
                    <a:cubicBezTo>
                      <a:pt x="504263" y="479487"/>
                      <a:pt x="520170" y="534026"/>
                      <a:pt x="539031" y="587657"/>
                    </a:cubicBezTo>
                    <a:cubicBezTo>
                      <a:pt x="583118" y="713552"/>
                      <a:pt x="617205" y="842401"/>
                      <a:pt x="646065" y="972614"/>
                    </a:cubicBezTo>
                    <a:cubicBezTo>
                      <a:pt x="647429" y="978977"/>
                      <a:pt x="648110" y="985568"/>
                      <a:pt x="649019" y="991930"/>
                    </a:cubicBezTo>
                    <a:cubicBezTo>
                      <a:pt x="649247" y="993976"/>
                      <a:pt x="650156" y="996021"/>
                      <a:pt x="648565" y="998293"/>
                    </a:cubicBezTo>
                    <a:cubicBezTo>
                      <a:pt x="644929" y="996475"/>
                      <a:pt x="644702" y="992612"/>
                      <a:pt x="643565" y="989431"/>
                    </a:cubicBezTo>
                    <a:cubicBezTo>
                      <a:pt x="626522" y="942618"/>
                      <a:pt x="615387" y="893987"/>
                      <a:pt x="600843" y="846492"/>
                    </a:cubicBezTo>
                    <a:cubicBezTo>
                      <a:pt x="559711" y="711734"/>
                      <a:pt x="520397" y="576294"/>
                      <a:pt x="465403" y="446081"/>
                    </a:cubicBezTo>
                    <a:cubicBezTo>
                      <a:pt x="464494" y="443809"/>
                      <a:pt x="463585" y="441764"/>
                      <a:pt x="462676" y="439491"/>
                    </a:cubicBezTo>
                    <a:cubicBezTo>
                      <a:pt x="460177" y="434719"/>
                      <a:pt x="457222" y="427674"/>
                      <a:pt x="451996" y="429038"/>
                    </a:cubicBezTo>
                    <a:cubicBezTo>
                      <a:pt x="447223" y="430401"/>
                      <a:pt x="445860" y="437673"/>
                      <a:pt x="445633" y="443582"/>
                    </a:cubicBezTo>
                    <a:cubicBezTo>
                      <a:pt x="444724" y="466079"/>
                      <a:pt x="446996" y="488804"/>
                      <a:pt x="448132" y="511301"/>
                    </a:cubicBezTo>
                    <a:cubicBezTo>
                      <a:pt x="449950" y="548570"/>
                      <a:pt x="452677" y="586066"/>
                      <a:pt x="454268" y="623335"/>
                    </a:cubicBezTo>
                    <a:cubicBezTo>
                      <a:pt x="456995" y="685146"/>
                      <a:pt x="461540" y="746730"/>
                      <a:pt x="462449" y="808541"/>
                    </a:cubicBezTo>
                    <a:cubicBezTo>
                      <a:pt x="463358" y="867626"/>
                      <a:pt x="465403" y="926710"/>
                      <a:pt x="466994" y="985795"/>
                    </a:cubicBezTo>
                    <a:cubicBezTo>
                      <a:pt x="469039" y="1069649"/>
                      <a:pt x="470857" y="1153276"/>
                      <a:pt x="473130" y="1237131"/>
                    </a:cubicBezTo>
                    <a:cubicBezTo>
                      <a:pt x="473357" y="1244857"/>
                      <a:pt x="471312" y="1246448"/>
                      <a:pt x="464040" y="1246448"/>
                    </a:cubicBezTo>
                    <a:cubicBezTo>
                      <a:pt x="436770" y="1245993"/>
                      <a:pt x="409273" y="1246221"/>
                      <a:pt x="382003" y="1246448"/>
                    </a:cubicBezTo>
                    <a:cubicBezTo>
                      <a:pt x="375640" y="1246448"/>
                      <a:pt x="374050" y="1244630"/>
                      <a:pt x="374277" y="1238494"/>
                    </a:cubicBezTo>
                    <a:cubicBezTo>
                      <a:pt x="376549" y="1181455"/>
                      <a:pt x="378822" y="1124416"/>
                      <a:pt x="380867" y="1067604"/>
                    </a:cubicBezTo>
                    <a:cubicBezTo>
                      <a:pt x="382912" y="1010110"/>
                      <a:pt x="384730" y="952389"/>
                      <a:pt x="387003" y="894896"/>
                    </a:cubicBezTo>
                    <a:cubicBezTo>
                      <a:pt x="390184" y="804451"/>
                      <a:pt x="393366" y="713779"/>
                      <a:pt x="398820" y="623335"/>
                    </a:cubicBezTo>
                    <a:cubicBezTo>
                      <a:pt x="402001" y="570386"/>
                      <a:pt x="404728" y="517210"/>
                      <a:pt x="407455" y="464034"/>
                    </a:cubicBezTo>
                    <a:cubicBezTo>
                      <a:pt x="407910" y="454490"/>
                      <a:pt x="406092" y="452672"/>
                      <a:pt x="397456" y="456308"/>
                    </a:cubicBezTo>
                    <a:cubicBezTo>
                      <a:pt x="381322" y="463125"/>
                      <a:pt x="369277" y="454717"/>
                      <a:pt x="357233" y="446763"/>
                    </a:cubicBezTo>
                    <a:cubicBezTo>
                      <a:pt x="352688" y="443809"/>
                      <a:pt x="352916" y="438355"/>
                      <a:pt x="354506" y="433810"/>
                    </a:cubicBezTo>
                    <a:cubicBezTo>
                      <a:pt x="359051" y="419721"/>
                      <a:pt x="364051" y="405859"/>
                      <a:pt x="369277" y="391996"/>
                    </a:cubicBezTo>
                    <a:cubicBezTo>
                      <a:pt x="371550" y="386088"/>
                      <a:pt x="377004" y="386088"/>
                      <a:pt x="382231" y="387451"/>
                    </a:cubicBezTo>
                    <a:cubicBezTo>
                      <a:pt x="384276" y="387906"/>
                      <a:pt x="386548" y="388361"/>
                      <a:pt x="387912" y="389724"/>
                    </a:cubicBezTo>
                    <a:cubicBezTo>
                      <a:pt x="402001" y="404722"/>
                      <a:pt x="415409" y="393360"/>
                      <a:pt x="429725" y="389497"/>
                    </a:cubicBezTo>
                    <a:cubicBezTo>
                      <a:pt x="425862" y="382679"/>
                      <a:pt x="420408" y="379271"/>
                      <a:pt x="414954" y="376089"/>
                    </a:cubicBezTo>
                    <a:cubicBezTo>
                      <a:pt x="387457" y="360182"/>
                      <a:pt x="363369" y="340184"/>
                      <a:pt x="341326" y="317686"/>
                    </a:cubicBezTo>
                    <a:cubicBezTo>
                      <a:pt x="279287" y="254057"/>
                      <a:pt x="216340" y="191337"/>
                      <a:pt x="149529" y="132707"/>
                    </a:cubicBezTo>
                    <a:cubicBezTo>
                      <a:pt x="104988" y="93620"/>
                      <a:pt x="59993" y="55670"/>
                      <a:pt x="15453" y="17265"/>
                    </a:cubicBezTo>
                    <a:cubicBezTo>
                      <a:pt x="10226" y="12720"/>
                      <a:pt x="5227" y="8402"/>
                      <a:pt x="0" y="3857"/>
                    </a:cubicBezTo>
                    <a:cubicBezTo>
                      <a:pt x="0" y="2721"/>
                      <a:pt x="0" y="1358"/>
                      <a:pt x="0" y="221"/>
                    </a:cubicBezTo>
                    <a:close/>
                  </a:path>
                </a:pathLst>
              </a:custGeom>
              <a:grpFill/>
              <a:ln w="2261" cap="flat">
                <a:noFill/>
                <a:prstDash val="solid"/>
                <a:miter/>
              </a:ln>
            </p:spPr>
            <p:txBody>
              <a:bodyPr rtlCol="0" anchor="ctr"/>
              <a:lstStyle/>
              <a:p>
                <a:endParaRPr lang="en-US"/>
              </a:p>
            </p:txBody>
          </p:sp>
          <p:sp>
            <p:nvSpPr>
              <p:cNvPr id="27" name="Freeform: Shape 26"/>
              <p:cNvSpPr/>
              <p:nvPr/>
            </p:nvSpPr>
            <p:spPr>
              <a:xfrm>
                <a:off x="3298161" y="3147335"/>
                <a:ext cx="147711" cy="29542"/>
              </a:xfrm>
              <a:custGeom>
                <a:avLst/>
                <a:gdLst>
                  <a:gd name="connsiteX0" fmla="*/ 0 w 147710"/>
                  <a:gd name="connsiteY0" fmla="*/ 31133 h 29542"/>
                  <a:gd name="connsiteX1" fmla="*/ 12044 w 147710"/>
                  <a:gd name="connsiteY1" fmla="*/ 29315 h 29542"/>
                  <a:gd name="connsiteX2" fmla="*/ 134531 w 147710"/>
                  <a:gd name="connsiteY2" fmla="*/ 29315 h 29542"/>
                  <a:gd name="connsiteX3" fmla="*/ 146120 w 147710"/>
                  <a:gd name="connsiteY3" fmla="*/ 17725 h 29542"/>
                  <a:gd name="connsiteX4" fmla="*/ 146347 w 147710"/>
                  <a:gd name="connsiteY4" fmla="*/ 0 h 29542"/>
                  <a:gd name="connsiteX5" fmla="*/ 147938 w 147710"/>
                  <a:gd name="connsiteY5" fmla="*/ 31133 h 29542"/>
                  <a:gd name="connsiteX6" fmla="*/ 0 w 147710"/>
                  <a:gd name="connsiteY6" fmla="*/ 31133 h 2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710" h="29542">
                    <a:moveTo>
                      <a:pt x="0" y="31133"/>
                    </a:moveTo>
                    <a:cubicBezTo>
                      <a:pt x="3863" y="28860"/>
                      <a:pt x="7954" y="29315"/>
                      <a:pt x="12044" y="29315"/>
                    </a:cubicBezTo>
                    <a:cubicBezTo>
                      <a:pt x="52949" y="29315"/>
                      <a:pt x="93626" y="29315"/>
                      <a:pt x="134531" y="29315"/>
                    </a:cubicBezTo>
                    <a:cubicBezTo>
                      <a:pt x="145439" y="29315"/>
                      <a:pt x="145893" y="28633"/>
                      <a:pt x="146120" y="17725"/>
                    </a:cubicBezTo>
                    <a:cubicBezTo>
                      <a:pt x="146120" y="11817"/>
                      <a:pt x="146347" y="5908"/>
                      <a:pt x="146347" y="0"/>
                    </a:cubicBezTo>
                    <a:cubicBezTo>
                      <a:pt x="148620" y="10226"/>
                      <a:pt x="147256" y="20907"/>
                      <a:pt x="147938" y="31133"/>
                    </a:cubicBezTo>
                    <a:cubicBezTo>
                      <a:pt x="98625" y="31133"/>
                      <a:pt x="49313" y="31133"/>
                      <a:pt x="0" y="31133"/>
                    </a:cubicBezTo>
                    <a:close/>
                  </a:path>
                </a:pathLst>
              </a:custGeom>
              <a:grpFill/>
              <a:ln w="2261" cap="flat">
                <a:noFill/>
                <a:prstDash val="solid"/>
                <a:miter/>
              </a:ln>
            </p:spPr>
            <p:txBody>
              <a:bodyPr rtlCol="0" anchor="ctr"/>
              <a:lstStyle/>
              <a:p>
                <a:endParaRPr lang="en-US"/>
              </a:p>
            </p:txBody>
          </p:sp>
        </p:grpSp>
        <p:sp>
          <p:nvSpPr>
            <p:cNvPr id="33" name="Freeform 9"/>
            <p:cNvSpPr>
              <a:spLocks noEditPoints="1"/>
            </p:cNvSpPr>
            <p:nvPr/>
          </p:nvSpPr>
          <p:spPr bwMode="auto">
            <a:xfrm>
              <a:off x="4189823" y="2866292"/>
              <a:ext cx="3918221" cy="212863"/>
            </a:xfrm>
            <a:custGeom>
              <a:avLst/>
              <a:gdLst>
                <a:gd name="T0" fmla="*/ 4482 w 5998"/>
                <a:gd name="T1" fmla="*/ 420 h 654"/>
                <a:gd name="T2" fmla="*/ 1794 w 5998"/>
                <a:gd name="T3" fmla="*/ 367 h 654"/>
                <a:gd name="T4" fmla="*/ 4798 w 5998"/>
                <a:gd name="T5" fmla="*/ 367 h 654"/>
                <a:gd name="T6" fmla="*/ 3151 w 5998"/>
                <a:gd name="T7" fmla="*/ 420 h 654"/>
                <a:gd name="T8" fmla="*/ 2643 w 5998"/>
                <a:gd name="T9" fmla="*/ 345 h 654"/>
                <a:gd name="T10" fmla="*/ 3914 w 5998"/>
                <a:gd name="T11" fmla="*/ 314 h 654"/>
                <a:gd name="T12" fmla="*/ 3342 w 5998"/>
                <a:gd name="T13" fmla="*/ 411 h 654"/>
                <a:gd name="T14" fmla="*/ 4691 w 5998"/>
                <a:gd name="T15" fmla="*/ 334 h 654"/>
                <a:gd name="T16" fmla="*/ 5785 w 5998"/>
                <a:gd name="T17" fmla="*/ 280 h 654"/>
                <a:gd name="T18" fmla="*/ 3431 w 5998"/>
                <a:gd name="T19" fmla="*/ 374 h 654"/>
                <a:gd name="T20" fmla="*/ 3051 w 5998"/>
                <a:gd name="T21" fmla="*/ 392 h 654"/>
                <a:gd name="T22" fmla="*/ 2302 w 5998"/>
                <a:gd name="T23" fmla="*/ 298 h 654"/>
                <a:gd name="T24" fmla="*/ 5942 w 5998"/>
                <a:gd name="T25" fmla="*/ 214 h 654"/>
                <a:gd name="T26" fmla="*/ 2011 w 5998"/>
                <a:gd name="T27" fmla="*/ 260 h 654"/>
                <a:gd name="T28" fmla="*/ 5338 w 5998"/>
                <a:gd name="T29" fmla="*/ 187 h 654"/>
                <a:gd name="T30" fmla="*/ 2351 w 5998"/>
                <a:gd name="T31" fmla="*/ 267 h 654"/>
                <a:gd name="T32" fmla="*/ 1998 w 5998"/>
                <a:gd name="T33" fmla="*/ 163 h 654"/>
                <a:gd name="T34" fmla="*/ 2534 w 5998"/>
                <a:gd name="T35" fmla="*/ 171 h 654"/>
                <a:gd name="T36" fmla="*/ 3734 w 5998"/>
                <a:gd name="T37" fmla="*/ 40 h 654"/>
                <a:gd name="T38" fmla="*/ 3865 w 5998"/>
                <a:gd name="T39" fmla="*/ 214 h 654"/>
                <a:gd name="T40" fmla="*/ 3980 w 5998"/>
                <a:gd name="T41" fmla="*/ 136 h 654"/>
                <a:gd name="T42" fmla="*/ 4140 w 5998"/>
                <a:gd name="T43" fmla="*/ 178 h 654"/>
                <a:gd name="T44" fmla="*/ 4265 w 5998"/>
                <a:gd name="T45" fmla="*/ 347 h 654"/>
                <a:gd name="T46" fmla="*/ 4465 w 5998"/>
                <a:gd name="T47" fmla="*/ 323 h 654"/>
                <a:gd name="T48" fmla="*/ 4525 w 5998"/>
                <a:gd name="T49" fmla="*/ 220 h 654"/>
                <a:gd name="T50" fmla="*/ 4645 w 5998"/>
                <a:gd name="T51" fmla="*/ 311 h 654"/>
                <a:gd name="T52" fmla="*/ 4794 w 5998"/>
                <a:gd name="T53" fmla="*/ 280 h 654"/>
                <a:gd name="T54" fmla="*/ 4849 w 5998"/>
                <a:gd name="T55" fmla="*/ 209 h 654"/>
                <a:gd name="T56" fmla="*/ 5034 w 5998"/>
                <a:gd name="T57" fmla="*/ 271 h 654"/>
                <a:gd name="T58" fmla="*/ 5125 w 5998"/>
                <a:gd name="T59" fmla="*/ 67 h 654"/>
                <a:gd name="T60" fmla="*/ 5262 w 5998"/>
                <a:gd name="T61" fmla="*/ 327 h 654"/>
                <a:gd name="T62" fmla="*/ 5414 w 5998"/>
                <a:gd name="T63" fmla="*/ 163 h 654"/>
                <a:gd name="T64" fmla="*/ 5565 w 5998"/>
                <a:gd name="T65" fmla="*/ 283 h 654"/>
                <a:gd name="T66" fmla="*/ 5654 w 5998"/>
                <a:gd name="T67" fmla="*/ 156 h 654"/>
                <a:gd name="T68" fmla="*/ 5774 w 5998"/>
                <a:gd name="T69" fmla="*/ 300 h 654"/>
                <a:gd name="T70" fmla="*/ 5891 w 5998"/>
                <a:gd name="T71" fmla="*/ 136 h 654"/>
                <a:gd name="T72" fmla="*/ 51 w 5998"/>
                <a:gd name="T73" fmla="*/ 287 h 654"/>
                <a:gd name="T74" fmla="*/ 145 w 5998"/>
                <a:gd name="T75" fmla="*/ 214 h 654"/>
                <a:gd name="T76" fmla="*/ 251 w 5998"/>
                <a:gd name="T77" fmla="*/ 131 h 654"/>
                <a:gd name="T78" fmla="*/ 420 w 5998"/>
                <a:gd name="T79" fmla="*/ 178 h 654"/>
                <a:gd name="T80" fmla="*/ 545 w 5998"/>
                <a:gd name="T81" fmla="*/ 347 h 654"/>
                <a:gd name="T82" fmla="*/ 745 w 5998"/>
                <a:gd name="T83" fmla="*/ 323 h 654"/>
                <a:gd name="T84" fmla="*/ 814 w 5998"/>
                <a:gd name="T85" fmla="*/ 254 h 654"/>
                <a:gd name="T86" fmla="*/ 934 w 5998"/>
                <a:gd name="T87" fmla="*/ 367 h 654"/>
                <a:gd name="T88" fmla="*/ 1063 w 5998"/>
                <a:gd name="T89" fmla="*/ 223 h 654"/>
                <a:gd name="T90" fmla="*/ 1165 w 5998"/>
                <a:gd name="T91" fmla="*/ 247 h 654"/>
                <a:gd name="T92" fmla="*/ 1303 w 5998"/>
                <a:gd name="T93" fmla="*/ 183 h 654"/>
                <a:gd name="T94" fmla="*/ 1420 w 5998"/>
                <a:gd name="T95" fmla="*/ 98 h 654"/>
                <a:gd name="T96" fmla="*/ 1578 w 5998"/>
                <a:gd name="T97" fmla="*/ 143 h 654"/>
                <a:gd name="T98" fmla="*/ 1762 w 5998"/>
                <a:gd name="T99" fmla="*/ 123 h 654"/>
                <a:gd name="T100" fmla="*/ 1871 w 5998"/>
                <a:gd name="T101" fmla="*/ 260 h 654"/>
                <a:gd name="T102" fmla="*/ 1962 w 5998"/>
                <a:gd name="T103" fmla="*/ 43 h 654"/>
                <a:gd name="T104" fmla="*/ 2098 w 5998"/>
                <a:gd name="T105" fmla="*/ 267 h 654"/>
                <a:gd name="T106" fmla="*/ 2227 w 5998"/>
                <a:gd name="T107" fmla="*/ 185 h 654"/>
                <a:gd name="T108" fmla="*/ 2402 w 5998"/>
                <a:gd name="T109" fmla="*/ 143 h 654"/>
                <a:gd name="T110" fmla="*/ 2578 w 5998"/>
                <a:gd name="T111" fmla="*/ 131 h 654"/>
                <a:gd name="T112" fmla="*/ 2731 w 5998"/>
                <a:gd name="T113" fmla="*/ 94 h 654"/>
                <a:gd name="T114" fmla="*/ 2878 w 5998"/>
                <a:gd name="T115" fmla="*/ 274 h 654"/>
                <a:gd name="T116" fmla="*/ 3003 w 5998"/>
                <a:gd name="T117" fmla="*/ 285 h 654"/>
                <a:gd name="T118" fmla="*/ 3191 w 5998"/>
                <a:gd name="T119" fmla="*/ 67 h 654"/>
                <a:gd name="T120" fmla="*/ 3311 w 5998"/>
                <a:gd name="T121" fmla="*/ 251 h 654"/>
                <a:gd name="T122" fmla="*/ 3476 w 5998"/>
                <a:gd name="T123" fmla="*/ 292 h 654"/>
                <a:gd name="T124" fmla="*/ 3578 w 5998"/>
                <a:gd name="T125" fmla="*/ 314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98" h="654">
                  <a:moveTo>
                    <a:pt x="2642" y="447"/>
                  </a:moveTo>
                  <a:lnTo>
                    <a:pt x="2642" y="460"/>
                  </a:lnTo>
                  <a:lnTo>
                    <a:pt x="2645" y="460"/>
                  </a:lnTo>
                  <a:lnTo>
                    <a:pt x="2645" y="447"/>
                  </a:lnTo>
                  <a:lnTo>
                    <a:pt x="2642" y="447"/>
                  </a:lnTo>
                  <a:close/>
                  <a:moveTo>
                    <a:pt x="4805" y="443"/>
                  </a:moveTo>
                  <a:lnTo>
                    <a:pt x="4805" y="463"/>
                  </a:lnTo>
                  <a:lnTo>
                    <a:pt x="4811" y="463"/>
                  </a:lnTo>
                  <a:lnTo>
                    <a:pt x="4811" y="443"/>
                  </a:lnTo>
                  <a:lnTo>
                    <a:pt x="4805" y="443"/>
                  </a:lnTo>
                  <a:close/>
                  <a:moveTo>
                    <a:pt x="1085" y="443"/>
                  </a:moveTo>
                  <a:lnTo>
                    <a:pt x="1085" y="463"/>
                  </a:lnTo>
                  <a:lnTo>
                    <a:pt x="1091" y="463"/>
                  </a:lnTo>
                  <a:lnTo>
                    <a:pt x="1091" y="443"/>
                  </a:lnTo>
                  <a:lnTo>
                    <a:pt x="1085" y="443"/>
                  </a:lnTo>
                  <a:close/>
                  <a:moveTo>
                    <a:pt x="38" y="440"/>
                  </a:moveTo>
                  <a:lnTo>
                    <a:pt x="38" y="463"/>
                  </a:lnTo>
                  <a:lnTo>
                    <a:pt x="42" y="463"/>
                  </a:lnTo>
                  <a:lnTo>
                    <a:pt x="42" y="440"/>
                  </a:lnTo>
                  <a:lnTo>
                    <a:pt x="38" y="440"/>
                  </a:lnTo>
                  <a:close/>
                  <a:moveTo>
                    <a:pt x="5774" y="434"/>
                  </a:moveTo>
                  <a:lnTo>
                    <a:pt x="5774" y="460"/>
                  </a:lnTo>
                  <a:lnTo>
                    <a:pt x="5778" y="460"/>
                  </a:lnTo>
                  <a:lnTo>
                    <a:pt x="5778" y="434"/>
                  </a:lnTo>
                  <a:lnTo>
                    <a:pt x="5774" y="434"/>
                  </a:lnTo>
                  <a:close/>
                  <a:moveTo>
                    <a:pt x="2054" y="434"/>
                  </a:moveTo>
                  <a:lnTo>
                    <a:pt x="2054" y="460"/>
                  </a:lnTo>
                  <a:lnTo>
                    <a:pt x="2058" y="460"/>
                  </a:lnTo>
                  <a:lnTo>
                    <a:pt x="2058" y="434"/>
                  </a:lnTo>
                  <a:lnTo>
                    <a:pt x="2054" y="434"/>
                  </a:lnTo>
                  <a:close/>
                  <a:moveTo>
                    <a:pt x="5362" y="431"/>
                  </a:moveTo>
                  <a:lnTo>
                    <a:pt x="5360" y="443"/>
                  </a:lnTo>
                  <a:lnTo>
                    <a:pt x="5360" y="452"/>
                  </a:lnTo>
                  <a:lnTo>
                    <a:pt x="5362" y="463"/>
                  </a:lnTo>
                  <a:lnTo>
                    <a:pt x="5365" y="463"/>
                  </a:lnTo>
                  <a:lnTo>
                    <a:pt x="5365" y="431"/>
                  </a:lnTo>
                  <a:lnTo>
                    <a:pt x="5362" y="431"/>
                  </a:lnTo>
                  <a:close/>
                  <a:moveTo>
                    <a:pt x="1642" y="431"/>
                  </a:moveTo>
                  <a:lnTo>
                    <a:pt x="1640" y="443"/>
                  </a:lnTo>
                  <a:lnTo>
                    <a:pt x="1640" y="452"/>
                  </a:lnTo>
                  <a:lnTo>
                    <a:pt x="1642" y="463"/>
                  </a:lnTo>
                  <a:lnTo>
                    <a:pt x="1645" y="463"/>
                  </a:lnTo>
                  <a:lnTo>
                    <a:pt x="1645" y="431"/>
                  </a:lnTo>
                  <a:lnTo>
                    <a:pt x="1642" y="431"/>
                  </a:lnTo>
                  <a:close/>
                  <a:moveTo>
                    <a:pt x="2551" y="427"/>
                  </a:moveTo>
                  <a:lnTo>
                    <a:pt x="2551" y="443"/>
                  </a:lnTo>
                  <a:lnTo>
                    <a:pt x="2554" y="443"/>
                  </a:lnTo>
                  <a:lnTo>
                    <a:pt x="2554" y="427"/>
                  </a:lnTo>
                  <a:lnTo>
                    <a:pt x="2551" y="427"/>
                  </a:lnTo>
                  <a:close/>
                  <a:moveTo>
                    <a:pt x="4274" y="423"/>
                  </a:moveTo>
                  <a:lnTo>
                    <a:pt x="4274" y="443"/>
                  </a:lnTo>
                  <a:lnTo>
                    <a:pt x="4278" y="443"/>
                  </a:lnTo>
                  <a:lnTo>
                    <a:pt x="4278" y="423"/>
                  </a:lnTo>
                  <a:lnTo>
                    <a:pt x="4274" y="423"/>
                  </a:lnTo>
                  <a:close/>
                  <a:moveTo>
                    <a:pt x="554" y="423"/>
                  </a:moveTo>
                  <a:lnTo>
                    <a:pt x="554" y="443"/>
                  </a:lnTo>
                  <a:lnTo>
                    <a:pt x="558" y="443"/>
                  </a:lnTo>
                  <a:lnTo>
                    <a:pt x="558" y="423"/>
                  </a:lnTo>
                  <a:lnTo>
                    <a:pt x="554" y="423"/>
                  </a:lnTo>
                  <a:close/>
                  <a:moveTo>
                    <a:pt x="5365" y="416"/>
                  </a:moveTo>
                  <a:lnTo>
                    <a:pt x="5365" y="427"/>
                  </a:lnTo>
                  <a:lnTo>
                    <a:pt x="5371" y="427"/>
                  </a:lnTo>
                  <a:lnTo>
                    <a:pt x="5371" y="416"/>
                  </a:lnTo>
                  <a:lnTo>
                    <a:pt x="5365" y="416"/>
                  </a:lnTo>
                  <a:close/>
                  <a:moveTo>
                    <a:pt x="1645" y="416"/>
                  </a:moveTo>
                  <a:lnTo>
                    <a:pt x="1645" y="427"/>
                  </a:lnTo>
                  <a:lnTo>
                    <a:pt x="1651" y="427"/>
                  </a:lnTo>
                  <a:lnTo>
                    <a:pt x="1651" y="416"/>
                  </a:lnTo>
                  <a:lnTo>
                    <a:pt x="1645" y="416"/>
                  </a:lnTo>
                  <a:close/>
                  <a:moveTo>
                    <a:pt x="4478" y="407"/>
                  </a:moveTo>
                  <a:lnTo>
                    <a:pt x="4478" y="420"/>
                  </a:lnTo>
                  <a:lnTo>
                    <a:pt x="4482" y="420"/>
                  </a:lnTo>
                  <a:lnTo>
                    <a:pt x="4482" y="407"/>
                  </a:lnTo>
                  <a:lnTo>
                    <a:pt x="4478" y="407"/>
                  </a:lnTo>
                  <a:close/>
                  <a:moveTo>
                    <a:pt x="758" y="407"/>
                  </a:moveTo>
                  <a:lnTo>
                    <a:pt x="758" y="420"/>
                  </a:lnTo>
                  <a:lnTo>
                    <a:pt x="762" y="420"/>
                  </a:lnTo>
                  <a:lnTo>
                    <a:pt x="762" y="407"/>
                  </a:lnTo>
                  <a:lnTo>
                    <a:pt x="758" y="407"/>
                  </a:lnTo>
                  <a:close/>
                  <a:moveTo>
                    <a:pt x="5365" y="380"/>
                  </a:moveTo>
                  <a:lnTo>
                    <a:pt x="5365" y="407"/>
                  </a:lnTo>
                  <a:lnTo>
                    <a:pt x="5371" y="407"/>
                  </a:lnTo>
                  <a:lnTo>
                    <a:pt x="5371" y="380"/>
                  </a:lnTo>
                  <a:lnTo>
                    <a:pt x="5365" y="380"/>
                  </a:lnTo>
                  <a:close/>
                  <a:moveTo>
                    <a:pt x="1645" y="380"/>
                  </a:moveTo>
                  <a:lnTo>
                    <a:pt x="1645" y="407"/>
                  </a:lnTo>
                  <a:lnTo>
                    <a:pt x="1651" y="407"/>
                  </a:lnTo>
                  <a:lnTo>
                    <a:pt x="1651" y="380"/>
                  </a:lnTo>
                  <a:lnTo>
                    <a:pt x="1645" y="380"/>
                  </a:lnTo>
                  <a:close/>
                  <a:moveTo>
                    <a:pt x="5505" y="371"/>
                  </a:moveTo>
                  <a:lnTo>
                    <a:pt x="5505" y="385"/>
                  </a:lnTo>
                  <a:lnTo>
                    <a:pt x="5503" y="400"/>
                  </a:lnTo>
                  <a:lnTo>
                    <a:pt x="5505" y="412"/>
                  </a:lnTo>
                  <a:lnTo>
                    <a:pt x="5511" y="423"/>
                  </a:lnTo>
                  <a:lnTo>
                    <a:pt x="5511" y="411"/>
                  </a:lnTo>
                  <a:lnTo>
                    <a:pt x="5511" y="394"/>
                  </a:lnTo>
                  <a:lnTo>
                    <a:pt x="5511" y="381"/>
                  </a:lnTo>
                  <a:lnTo>
                    <a:pt x="5505" y="371"/>
                  </a:lnTo>
                  <a:close/>
                  <a:moveTo>
                    <a:pt x="1785" y="371"/>
                  </a:moveTo>
                  <a:lnTo>
                    <a:pt x="1785" y="385"/>
                  </a:lnTo>
                  <a:lnTo>
                    <a:pt x="1783" y="400"/>
                  </a:lnTo>
                  <a:lnTo>
                    <a:pt x="1785" y="412"/>
                  </a:lnTo>
                  <a:lnTo>
                    <a:pt x="1791" y="423"/>
                  </a:lnTo>
                  <a:lnTo>
                    <a:pt x="1791" y="411"/>
                  </a:lnTo>
                  <a:lnTo>
                    <a:pt x="1791" y="394"/>
                  </a:lnTo>
                  <a:lnTo>
                    <a:pt x="1791" y="381"/>
                  </a:lnTo>
                  <a:lnTo>
                    <a:pt x="1785" y="371"/>
                  </a:lnTo>
                  <a:close/>
                  <a:moveTo>
                    <a:pt x="2351" y="367"/>
                  </a:moveTo>
                  <a:lnTo>
                    <a:pt x="2349" y="380"/>
                  </a:lnTo>
                  <a:lnTo>
                    <a:pt x="2349" y="396"/>
                  </a:lnTo>
                  <a:lnTo>
                    <a:pt x="2351" y="409"/>
                  </a:lnTo>
                  <a:lnTo>
                    <a:pt x="2354" y="420"/>
                  </a:lnTo>
                  <a:lnTo>
                    <a:pt x="2354" y="405"/>
                  </a:lnTo>
                  <a:lnTo>
                    <a:pt x="2354" y="391"/>
                  </a:lnTo>
                  <a:lnTo>
                    <a:pt x="2354" y="376"/>
                  </a:lnTo>
                  <a:lnTo>
                    <a:pt x="2351" y="367"/>
                  </a:lnTo>
                  <a:close/>
                  <a:moveTo>
                    <a:pt x="2305" y="363"/>
                  </a:moveTo>
                  <a:lnTo>
                    <a:pt x="2305" y="374"/>
                  </a:lnTo>
                  <a:lnTo>
                    <a:pt x="2311" y="374"/>
                  </a:lnTo>
                  <a:lnTo>
                    <a:pt x="2311" y="363"/>
                  </a:lnTo>
                  <a:lnTo>
                    <a:pt x="2305" y="363"/>
                  </a:lnTo>
                  <a:close/>
                  <a:moveTo>
                    <a:pt x="5511" y="360"/>
                  </a:moveTo>
                  <a:lnTo>
                    <a:pt x="5511" y="367"/>
                  </a:lnTo>
                  <a:lnTo>
                    <a:pt x="5514" y="367"/>
                  </a:lnTo>
                  <a:lnTo>
                    <a:pt x="5514" y="360"/>
                  </a:lnTo>
                  <a:lnTo>
                    <a:pt x="5511" y="360"/>
                  </a:lnTo>
                  <a:close/>
                  <a:moveTo>
                    <a:pt x="5218" y="360"/>
                  </a:moveTo>
                  <a:lnTo>
                    <a:pt x="5218" y="387"/>
                  </a:lnTo>
                  <a:lnTo>
                    <a:pt x="5222" y="387"/>
                  </a:lnTo>
                  <a:lnTo>
                    <a:pt x="5222" y="360"/>
                  </a:lnTo>
                  <a:lnTo>
                    <a:pt x="5218" y="360"/>
                  </a:lnTo>
                  <a:close/>
                  <a:moveTo>
                    <a:pt x="4374" y="360"/>
                  </a:moveTo>
                  <a:lnTo>
                    <a:pt x="4374" y="383"/>
                  </a:lnTo>
                  <a:lnTo>
                    <a:pt x="4378" y="383"/>
                  </a:lnTo>
                  <a:lnTo>
                    <a:pt x="4378" y="360"/>
                  </a:lnTo>
                  <a:lnTo>
                    <a:pt x="4374" y="360"/>
                  </a:lnTo>
                  <a:close/>
                  <a:moveTo>
                    <a:pt x="3485" y="360"/>
                  </a:moveTo>
                  <a:lnTo>
                    <a:pt x="3485" y="367"/>
                  </a:lnTo>
                  <a:lnTo>
                    <a:pt x="3491" y="367"/>
                  </a:lnTo>
                  <a:lnTo>
                    <a:pt x="3491" y="360"/>
                  </a:lnTo>
                  <a:lnTo>
                    <a:pt x="3485" y="360"/>
                  </a:lnTo>
                  <a:close/>
                  <a:moveTo>
                    <a:pt x="1791" y="360"/>
                  </a:moveTo>
                  <a:lnTo>
                    <a:pt x="1791" y="367"/>
                  </a:lnTo>
                  <a:lnTo>
                    <a:pt x="1794" y="367"/>
                  </a:lnTo>
                  <a:lnTo>
                    <a:pt x="1794" y="360"/>
                  </a:lnTo>
                  <a:lnTo>
                    <a:pt x="1791" y="360"/>
                  </a:lnTo>
                  <a:close/>
                  <a:moveTo>
                    <a:pt x="1498" y="360"/>
                  </a:moveTo>
                  <a:lnTo>
                    <a:pt x="1498" y="387"/>
                  </a:lnTo>
                  <a:lnTo>
                    <a:pt x="1502" y="387"/>
                  </a:lnTo>
                  <a:lnTo>
                    <a:pt x="1502" y="360"/>
                  </a:lnTo>
                  <a:lnTo>
                    <a:pt x="1498" y="360"/>
                  </a:lnTo>
                  <a:close/>
                  <a:moveTo>
                    <a:pt x="654" y="360"/>
                  </a:moveTo>
                  <a:lnTo>
                    <a:pt x="654" y="383"/>
                  </a:lnTo>
                  <a:lnTo>
                    <a:pt x="658" y="383"/>
                  </a:lnTo>
                  <a:lnTo>
                    <a:pt x="658" y="360"/>
                  </a:lnTo>
                  <a:lnTo>
                    <a:pt x="654" y="360"/>
                  </a:lnTo>
                  <a:close/>
                  <a:moveTo>
                    <a:pt x="5971" y="356"/>
                  </a:moveTo>
                  <a:lnTo>
                    <a:pt x="5971" y="380"/>
                  </a:lnTo>
                  <a:lnTo>
                    <a:pt x="5974" y="380"/>
                  </a:lnTo>
                  <a:lnTo>
                    <a:pt x="5974" y="356"/>
                  </a:lnTo>
                  <a:lnTo>
                    <a:pt x="5971" y="356"/>
                  </a:lnTo>
                  <a:close/>
                  <a:moveTo>
                    <a:pt x="4898" y="356"/>
                  </a:moveTo>
                  <a:lnTo>
                    <a:pt x="4898" y="383"/>
                  </a:lnTo>
                  <a:lnTo>
                    <a:pt x="4902" y="383"/>
                  </a:lnTo>
                  <a:lnTo>
                    <a:pt x="4902" y="356"/>
                  </a:lnTo>
                  <a:lnTo>
                    <a:pt x="4898" y="356"/>
                  </a:lnTo>
                  <a:close/>
                  <a:moveTo>
                    <a:pt x="4665" y="356"/>
                  </a:moveTo>
                  <a:lnTo>
                    <a:pt x="4665" y="374"/>
                  </a:lnTo>
                  <a:lnTo>
                    <a:pt x="4671" y="374"/>
                  </a:lnTo>
                  <a:lnTo>
                    <a:pt x="4671" y="356"/>
                  </a:lnTo>
                  <a:lnTo>
                    <a:pt x="4665" y="356"/>
                  </a:lnTo>
                  <a:close/>
                  <a:moveTo>
                    <a:pt x="2251" y="356"/>
                  </a:moveTo>
                  <a:lnTo>
                    <a:pt x="2251" y="380"/>
                  </a:lnTo>
                  <a:lnTo>
                    <a:pt x="2254" y="380"/>
                  </a:lnTo>
                  <a:lnTo>
                    <a:pt x="2254" y="356"/>
                  </a:lnTo>
                  <a:lnTo>
                    <a:pt x="2251" y="356"/>
                  </a:lnTo>
                  <a:close/>
                  <a:moveTo>
                    <a:pt x="1178" y="356"/>
                  </a:moveTo>
                  <a:lnTo>
                    <a:pt x="1178" y="383"/>
                  </a:lnTo>
                  <a:lnTo>
                    <a:pt x="1182" y="383"/>
                  </a:lnTo>
                  <a:lnTo>
                    <a:pt x="1182" y="356"/>
                  </a:lnTo>
                  <a:lnTo>
                    <a:pt x="1178" y="356"/>
                  </a:lnTo>
                  <a:close/>
                  <a:moveTo>
                    <a:pt x="945" y="356"/>
                  </a:moveTo>
                  <a:lnTo>
                    <a:pt x="945" y="374"/>
                  </a:lnTo>
                  <a:lnTo>
                    <a:pt x="951" y="374"/>
                  </a:lnTo>
                  <a:lnTo>
                    <a:pt x="951" y="356"/>
                  </a:lnTo>
                  <a:lnTo>
                    <a:pt x="945" y="356"/>
                  </a:lnTo>
                  <a:close/>
                  <a:moveTo>
                    <a:pt x="5771" y="347"/>
                  </a:moveTo>
                  <a:lnTo>
                    <a:pt x="5769" y="361"/>
                  </a:lnTo>
                  <a:lnTo>
                    <a:pt x="5769" y="381"/>
                  </a:lnTo>
                  <a:lnTo>
                    <a:pt x="5769" y="403"/>
                  </a:lnTo>
                  <a:lnTo>
                    <a:pt x="5771" y="421"/>
                  </a:lnTo>
                  <a:lnTo>
                    <a:pt x="5774" y="431"/>
                  </a:lnTo>
                  <a:lnTo>
                    <a:pt x="5774" y="416"/>
                  </a:lnTo>
                  <a:lnTo>
                    <a:pt x="5774" y="396"/>
                  </a:lnTo>
                  <a:lnTo>
                    <a:pt x="5774" y="376"/>
                  </a:lnTo>
                  <a:lnTo>
                    <a:pt x="5774" y="358"/>
                  </a:lnTo>
                  <a:lnTo>
                    <a:pt x="5771" y="347"/>
                  </a:lnTo>
                  <a:close/>
                  <a:moveTo>
                    <a:pt x="4778" y="347"/>
                  </a:moveTo>
                  <a:lnTo>
                    <a:pt x="4782" y="354"/>
                  </a:lnTo>
                  <a:lnTo>
                    <a:pt x="4783" y="361"/>
                  </a:lnTo>
                  <a:lnTo>
                    <a:pt x="4787" y="369"/>
                  </a:lnTo>
                  <a:lnTo>
                    <a:pt x="4791" y="374"/>
                  </a:lnTo>
                  <a:lnTo>
                    <a:pt x="4791" y="391"/>
                  </a:lnTo>
                  <a:lnTo>
                    <a:pt x="4794" y="391"/>
                  </a:lnTo>
                  <a:lnTo>
                    <a:pt x="4796" y="403"/>
                  </a:lnTo>
                  <a:lnTo>
                    <a:pt x="4798" y="414"/>
                  </a:lnTo>
                  <a:lnTo>
                    <a:pt x="4802" y="423"/>
                  </a:lnTo>
                  <a:lnTo>
                    <a:pt x="4803" y="420"/>
                  </a:lnTo>
                  <a:lnTo>
                    <a:pt x="4807" y="416"/>
                  </a:lnTo>
                  <a:lnTo>
                    <a:pt x="4807" y="414"/>
                  </a:lnTo>
                  <a:lnTo>
                    <a:pt x="4809" y="409"/>
                  </a:lnTo>
                  <a:lnTo>
                    <a:pt x="4811" y="403"/>
                  </a:lnTo>
                  <a:lnTo>
                    <a:pt x="4805" y="403"/>
                  </a:lnTo>
                  <a:lnTo>
                    <a:pt x="4802" y="383"/>
                  </a:lnTo>
                  <a:lnTo>
                    <a:pt x="4798" y="383"/>
                  </a:lnTo>
                  <a:lnTo>
                    <a:pt x="4798" y="367"/>
                  </a:lnTo>
                  <a:lnTo>
                    <a:pt x="4791" y="363"/>
                  </a:lnTo>
                  <a:lnTo>
                    <a:pt x="4791" y="356"/>
                  </a:lnTo>
                  <a:lnTo>
                    <a:pt x="4778" y="347"/>
                  </a:lnTo>
                  <a:close/>
                  <a:moveTo>
                    <a:pt x="2051" y="347"/>
                  </a:moveTo>
                  <a:lnTo>
                    <a:pt x="2049" y="361"/>
                  </a:lnTo>
                  <a:lnTo>
                    <a:pt x="2049" y="381"/>
                  </a:lnTo>
                  <a:lnTo>
                    <a:pt x="2049" y="403"/>
                  </a:lnTo>
                  <a:lnTo>
                    <a:pt x="2051" y="421"/>
                  </a:lnTo>
                  <a:lnTo>
                    <a:pt x="2054" y="431"/>
                  </a:lnTo>
                  <a:lnTo>
                    <a:pt x="2054" y="416"/>
                  </a:lnTo>
                  <a:lnTo>
                    <a:pt x="2054" y="396"/>
                  </a:lnTo>
                  <a:lnTo>
                    <a:pt x="2054" y="376"/>
                  </a:lnTo>
                  <a:lnTo>
                    <a:pt x="2054" y="358"/>
                  </a:lnTo>
                  <a:lnTo>
                    <a:pt x="2051" y="347"/>
                  </a:lnTo>
                  <a:close/>
                  <a:moveTo>
                    <a:pt x="1058" y="347"/>
                  </a:moveTo>
                  <a:lnTo>
                    <a:pt x="1062" y="354"/>
                  </a:lnTo>
                  <a:lnTo>
                    <a:pt x="1063" y="361"/>
                  </a:lnTo>
                  <a:lnTo>
                    <a:pt x="1067" y="369"/>
                  </a:lnTo>
                  <a:lnTo>
                    <a:pt x="1071" y="374"/>
                  </a:lnTo>
                  <a:lnTo>
                    <a:pt x="1071" y="391"/>
                  </a:lnTo>
                  <a:lnTo>
                    <a:pt x="1074" y="391"/>
                  </a:lnTo>
                  <a:lnTo>
                    <a:pt x="1076" y="403"/>
                  </a:lnTo>
                  <a:lnTo>
                    <a:pt x="1078" y="414"/>
                  </a:lnTo>
                  <a:lnTo>
                    <a:pt x="1082" y="423"/>
                  </a:lnTo>
                  <a:lnTo>
                    <a:pt x="1085" y="420"/>
                  </a:lnTo>
                  <a:lnTo>
                    <a:pt x="1087" y="416"/>
                  </a:lnTo>
                  <a:lnTo>
                    <a:pt x="1087" y="414"/>
                  </a:lnTo>
                  <a:lnTo>
                    <a:pt x="1089" y="409"/>
                  </a:lnTo>
                  <a:lnTo>
                    <a:pt x="1091" y="403"/>
                  </a:lnTo>
                  <a:lnTo>
                    <a:pt x="1085" y="403"/>
                  </a:lnTo>
                  <a:lnTo>
                    <a:pt x="1082" y="383"/>
                  </a:lnTo>
                  <a:lnTo>
                    <a:pt x="1078" y="383"/>
                  </a:lnTo>
                  <a:lnTo>
                    <a:pt x="1078" y="367"/>
                  </a:lnTo>
                  <a:lnTo>
                    <a:pt x="1071" y="363"/>
                  </a:lnTo>
                  <a:lnTo>
                    <a:pt x="1071" y="356"/>
                  </a:lnTo>
                  <a:lnTo>
                    <a:pt x="1058" y="347"/>
                  </a:lnTo>
                  <a:close/>
                  <a:moveTo>
                    <a:pt x="5002" y="343"/>
                  </a:moveTo>
                  <a:lnTo>
                    <a:pt x="4998" y="356"/>
                  </a:lnTo>
                  <a:lnTo>
                    <a:pt x="4994" y="356"/>
                  </a:lnTo>
                  <a:lnTo>
                    <a:pt x="4998" y="411"/>
                  </a:lnTo>
                  <a:lnTo>
                    <a:pt x="5002" y="411"/>
                  </a:lnTo>
                  <a:lnTo>
                    <a:pt x="5002" y="440"/>
                  </a:lnTo>
                  <a:lnTo>
                    <a:pt x="5005" y="440"/>
                  </a:lnTo>
                  <a:lnTo>
                    <a:pt x="5007" y="425"/>
                  </a:lnTo>
                  <a:lnTo>
                    <a:pt x="5007" y="407"/>
                  </a:lnTo>
                  <a:lnTo>
                    <a:pt x="5007" y="387"/>
                  </a:lnTo>
                  <a:lnTo>
                    <a:pt x="5007" y="367"/>
                  </a:lnTo>
                  <a:lnTo>
                    <a:pt x="5005" y="352"/>
                  </a:lnTo>
                  <a:lnTo>
                    <a:pt x="5002" y="343"/>
                  </a:lnTo>
                  <a:close/>
                  <a:moveTo>
                    <a:pt x="4958" y="343"/>
                  </a:moveTo>
                  <a:lnTo>
                    <a:pt x="4958" y="351"/>
                  </a:lnTo>
                  <a:lnTo>
                    <a:pt x="4951" y="356"/>
                  </a:lnTo>
                  <a:lnTo>
                    <a:pt x="4954" y="400"/>
                  </a:lnTo>
                  <a:lnTo>
                    <a:pt x="4958" y="400"/>
                  </a:lnTo>
                  <a:lnTo>
                    <a:pt x="4960" y="411"/>
                  </a:lnTo>
                  <a:lnTo>
                    <a:pt x="4958" y="421"/>
                  </a:lnTo>
                  <a:lnTo>
                    <a:pt x="4958" y="431"/>
                  </a:lnTo>
                  <a:lnTo>
                    <a:pt x="4962" y="440"/>
                  </a:lnTo>
                  <a:lnTo>
                    <a:pt x="4962" y="425"/>
                  </a:lnTo>
                  <a:lnTo>
                    <a:pt x="4963" y="407"/>
                  </a:lnTo>
                  <a:lnTo>
                    <a:pt x="4963" y="387"/>
                  </a:lnTo>
                  <a:lnTo>
                    <a:pt x="4963" y="367"/>
                  </a:lnTo>
                  <a:lnTo>
                    <a:pt x="4962" y="352"/>
                  </a:lnTo>
                  <a:lnTo>
                    <a:pt x="4958" y="343"/>
                  </a:lnTo>
                  <a:close/>
                  <a:moveTo>
                    <a:pt x="3162" y="343"/>
                  </a:moveTo>
                  <a:lnTo>
                    <a:pt x="3154" y="380"/>
                  </a:lnTo>
                  <a:lnTo>
                    <a:pt x="3151" y="380"/>
                  </a:lnTo>
                  <a:lnTo>
                    <a:pt x="3151" y="391"/>
                  </a:lnTo>
                  <a:lnTo>
                    <a:pt x="3145" y="391"/>
                  </a:lnTo>
                  <a:lnTo>
                    <a:pt x="3145" y="396"/>
                  </a:lnTo>
                  <a:lnTo>
                    <a:pt x="3151" y="396"/>
                  </a:lnTo>
                  <a:lnTo>
                    <a:pt x="3151" y="420"/>
                  </a:lnTo>
                  <a:lnTo>
                    <a:pt x="3154" y="420"/>
                  </a:lnTo>
                  <a:lnTo>
                    <a:pt x="3154" y="463"/>
                  </a:lnTo>
                  <a:lnTo>
                    <a:pt x="3158" y="463"/>
                  </a:lnTo>
                  <a:lnTo>
                    <a:pt x="3158" y="460"/>
                  </a:lnTo>
                  <a:lnTo>
                    <a:pt x="3162" y="449"/>
                  </a:lnTo>
                  <a:lnTo>
                    <a:pt x="3163" y="436"/>
                  </a:lnTo>
                  <a:lnTo>
                    <a:pt x="3162" y="418"/>
                  </a:lnTo>
                  <a:lnTo>
                    <a:pt x="3162" y="401"/>
                  </a:lnTo>
                  <a:lnTo>
                    <a:pt x="3160" y="385"/>
                  </a:lnTo>
                  <a:lnTo>
                    <a:pt x="3162" y="371"/>
                  </a:lnTo>
                  <a:lnTo>
                    <a:pt x="3165" y="371"/>
                  </a:lnTo>
                  <a:lnTo>
                    <a:pt x="3165" y="343"/>
                  </a:lnTo>
                  <a:lnTo>
                    <a:pt x="3162" y="343"/>
                  </a:lnTo>
                  <a:close/>
                  <a:moveTo>
                    <a:pt x="1282" y="343"/>
                  </a:moveTo>
                  <a:lnTo>
                    <a:pt x="1278" y="356"/>
                  </a:lnTo>
                  <a:lnTo>
                    <a:pt x="1274" y="356"/>
                  </a:lnTo>
                  <a:lnTo>
                    <a:pt x="1278" y="411"/>
                  </a:lnTo>
                  <a:lnTo>
                    <a:pt x="1282" y="411"/>
                  </a:lnTo>
                  <a:lnTo>
                    <a:pt x="1282" y="440"/>
                  </a:lnTo>
                  <a:lnTo>
                    <a:pt x="1285" y="440"/>
                  </a:lnTo>
                  <a:lnTo>
                    <a:pt x="1287" y="425"/>
                  </a:lnTo>
                  <a:lnTo>
                    <a:pt x="1287" y="407"/>
                  </a:lnTo>
                  <a:lnTo>
                    <a:pt x="1287" y="387"/>
                  </a:lnTo>
                  <a:lnTo>
                    <a:pt x="1287" y="367"/>
                  </a:lnTo>
                  <a:lnTo>
                    <a:pt x="1285" y="352"/>
                  </a:lnTo>
                  <a:lnTo>
                    <a:pt x="1282" y="343"/>
                  </a:lnTo>
                  <a:close/>
                  <a:moveTo>
                    <a:pt x="1238" y="343"/>
                  </a:moveTo>
                  <a:lnTo>
                    <a:pt x="1238" y="351"/>
                  </a:lnTo>
                  <a:lnTo>
                    <a:pt x="1231" y="356"/>
                  </a:lnTo>
                  <a:lnTo>
                    <a:pt x="1234" y="400"/>
                  </a:lnTo>
                  <a:lnTo>
                    <a:pt x="1238" y="400"/>
                  </a:lnTo>
                  <a:lnTo>
                    <a:pt x="1240" y="411"/>
                  </a:lnTo>
                  <a:lnTo>
                    <a:pt x="1238" y="421"/>
                  </a:lnTo>
                  <a:lnTo>
                    <a:pt x="1238" y="431"/>
                  </a:lnTo>
                  <a:lnTo>
                    <a:pt x="1242" y="440"/>
                  </a:lnTo>
                  <a:lnTo>
                    <a:pt x="1242" y="425"/>
                  </a:lnTo>
                  <a:lnTo>
                    <a:pt x="1243" y="407"/>
                  </a:lnTo>
                  <a:lnTo>
                    <a:pt x="1243" y="387"/>
                  </a:lnTo>
                  <a:lnTo>
                    <a:pt x="1243" y="367"/>
                  </a:lnTo>
                  <a:lnTo>
                    <a:pt x="1242" y="352"/>
                  </a:lnTo>
                  <a:lnTo>
                    <a:pt x="1238" y="343"/>
                  </a:lnTo>
                  <a:close/>
                  <a:moveTo>
                    <a:pt x="3911" y="340"/>
                  </a:moveTo>
                  <a:lnTo>
                    <a:pt x="3909" y="351"/>
                  </a:lnTo>
                  <a:lnTo>
                    <a:pt x="3909" y="363"/>
                  </a:lnTo>
                  <a:lnTo>
                    <a:pt x="3911" y="374"/>
                  </a:lnTo>
                  <a:lnTo>
                    <a:pt x="3914" y="383"/>
                  </a:lnTo>
                  <a:lnTo>
                    <a:pt x="3914" y="367"/>
                  </a:lnTo>
                  <a:lnTo>
                    <a:pt x="3914" y="352"/>
                  </a:lnTo>
                  <a:lnTo>
                    <a:pt x="3918" y="340"/>
                  </a:lnTo>
                  <a:lnTo>
                    <a:pt x="3911" y="340"/>
                  </a:lnTo>
                  <a:close/>
                  <a:moveTo>
                    <a:pt x="3671" y="340"/>
                  </a:moveTo>
                  <a:lnTo>
                    <a:pt x="3671" y="343"/>
                  </a:lnTo>
                  <a:lnTo>
                    <a:pt x="3673" y="351"/>
                  </a:lnTo>
                  <a:lnTo>
                    <a:pt x="3673" y="361"/>
                  </a:lnTo>
                  <a:lnTo>
                    <a:pt x="3673" y="372"/>
                  </a:lnTo>
                  <a:lnTo>
                    <a:pt x="3674" y="383"/>
                  </a:lnTo>
                  <a:lnTo>
                    <a:pt x="3678" y="383"/>
                  </a:lnTo>
                  <a:lnTo>
                    <a:pt x="3678" y="451"/>
                  </a:lnTo>
                  <a:lnTo>
                    <a:pt x="3682" y="451"/>
                  </a:lnTo>
                  <a:lnTo>
                    <a:pt x="3678" y="463"/>
                  </a:lnTo>
                  <a:lnTo>
                    <a:pt x="3685" y="463"/>
                  </a:lnTo>
                  <a:lnTo>
                    <a:pt x="3694" y="340"/>
                  </a:lnTo>
                  <a:lnTo>
                    <a:pt x="3671" y="340"/>
                  </a:lnTo>
                  <a:close/>
                  <a:moveTo>
                    <a:pt x="2638" y="340"/>
                  </a:moveTo>
                  <a:lnTo>
                    <a:pt x="2642" y="380"/>
                  </a:lnTo>
                  <a:lnTo>
                    <a:pt x="2645" y="380"/>
                  </a:lnTo>
                  <a:lnTo>
                    <a:pt x="2645" y="360"/>
                  </a:lnTo>
                  <a:lnTo>
                    <a:pt x="2642" y="360"/>
                  </a:lnTo>
                  <a:lnTo>
                    <a:pt x="2643" y="354"/>
                  </a:lnTo>
                  <a:lnTo>
                    <a:pt x="2645" y="351"/>
                  </a:lnTo>
                  <a:lnTo>
                    <a:pt x="2645" y="349"/>
                  </a:lnTo>
                  <a:lnTo>
                    <a:pt x="2643" y="345"/>
                  </a:lnTo>
                  <a:lnTo>
                    <a:pt x="2642" y="343"/>
                  </a:lnTo>
                  <a:lnTo>
                    <a:pt x="2638" y="340"/>
                  </a:lnTo>
                  <a:close/>
                  <a:moveTo>
                    <a:pt x="2311" y="340"/>
                  </a:moveTo>
                  <a:lnTo>
                    <a:pt x="2311" y="356"/>
                  </a:lnTo>
                  <a:lnTo>
                    <a:pt x="2314" y="356"/>
                  </a:lnTo>
                  <a:lnTo>
                    <a:pt x="2314" y="340"/>
                  </a:lnTo>
                  <a:lnTo>
                    <a:pt x="2311" y="340"/>
                  </a:lnTo>
                  <a:close/>
                  <a:moveTo>
                    <a:pt x="191" y="340"/>
                  </a:moveTo>
                  <a:lnTo>
                    <a:pt x="189" y="351"/>
                  </a:lnTo>
                  <a:lnTo>
                    <a:pt x="189" y="363"/>
                  </a:lnTo>
                  <a:lnTo>
                    <a:pt x="191" y="374"/>
                  </a:lnTo>
                  <a:lnTo>
                    <a:pt x="194" y="383"/>
                  </a:lnTo>
                  <a:lnTo>
                    <a:pt x="194" y="367"/>
                  </a:lnTo>
                  <a:lnTo>
                    <a:pt x="194" y="352"/>
                  </a:lnTo>
                  <a:lnTo>
                    <a:pt x="198" y="340"/>
                  </a:lnTo>
                  <a:lnTo>
                    <a:pt x="191" y="340"/>
                  </a:lnTo>
                  <a:close/>
                  <a:moveTo>
                    <a:pt x="62" y="331"/>
                  </a:moveTo>
                  <a:lnTo>
                    <a:pt x="62" y="356"/>
                  </a:lnTo>
                  <a:lnTo>
                    <a:pt x="65" y="356"/>
                  </a:lnTo>
                  <a:lnTo>
                    <a:pt x="65" y="331"/>
                  </a:lnTo>
                  <a:lnTo>
                    <a:pt x="62" y="331"/>
                  </a:lnTo>
                  <a:close/>
                  <a:moveTo>
                    <a:pt x="4594" y="327"/>
                  </a:moveTo>
                  <a:lnTo>
                    <a:pt x="4594" y="351"/>
                  </a:lnTo>
                  <a:lnTo>
                    <a:pt x="4598" y="351"/>
                  </a:lnTo>
                  <a:lnTo>
                    <a:pt x="4598" y="327"/>
                  </a:lnTo>
                  <a:lnTo>
                    <a:pt x="4594" y="327"/>
                  </a:lnTo>
                  <a:close/>
                  <a:moveTo>
                    <a:pt x="4551" y="327"/>
                  </a:moveTo>
                  <a:lnTo>
                    <a:pt x="4551" y="338"/>
                  </a:lnTo>
                  <a:lnTo>
                    <a:pt x="4554" y="351"/>
                  </a:lnTo>
                  <a:lnTo>
                    <a:pt x="4558" y="360"/>
                  </a:lnTo>
                  <a:lnTo>
                    <a:pt x="4558" y="345"/>
                  </a:lnTo>
                  <a:lnTo>
                    <a:pt x="4556" y="334"/>
                  </a:lnTo>
                  <a:lnTo>
                    <a:pt x="4551" y="327"/>
                  </a:lnTo>
                  <a:close/>
                  <a:moveTo>
                    <a:pt x="3251" y="327"/>
                  </a:moveTo>
                  <a:lnTo>
                    <a:pt x="3249" y="340"/>
                  </a:lnTo>
                  <a:lnTo>
                    <a:pt x="3249" y="356"/>
                  </a:lnTo>
                  <a:lnTo>
                    <a:pt x="3251" y="369"/>
                  </a:lnTo>
                  <a:lnTo>
                    <a:pt x="3254" y="380"/>
                  </a:lnTo>
                  <a:lnTo>
                    <a:pt x="3254" y="365"/>
                  </a:lnTo>
                  <a:lnTo>
                    <a:pt x="3254" y="351"/>
                  </a:lnTo>
                  <a:lnTo>
                    <a:pt x="3254" y="336"/>
                  </a:lnTo>
                  <a:lnTo>
                    <a:pt x="3251" y="327"/>
                  </a:lnTo>
                  <a:close/>
                  <a:moveTo>
                    <a:pt x="874" y="327"/>
                  </a:moveTo>
                  <a:lnTo>
                    <a:pt x="874" y="351"/>
                  </a:lnTo>
                  <a:lnTo>
                    <a:pt x="878" y="351"/>
                  </a:lnTo>
                  <a:lnTo>
                    <a:pt x="878" y="327"/>
                  </a:lnTo>
                  <a:lnTo>
                    <a:pt x="874" y="327"/>
                  </a:lnTo>
                  <a:close/>
                  <a:moveTo>
                    <a:pt x="831" y="327"/>
                  </a:moveTo>
                  <a:lnTo>
                    <a:pt x="831" y="338"/>
                  </a:lnTo>
                  <a:lnTo>
                    <a:pt x="834" y="351"/>
                  </a:lnTo>
                  <a:lnTo>
                    <a:pt x="838" y="360"/>
                  </a:lnTo>
                  <a:lnTo>
                    <a:pt x="838" y="345"/>
                  </a:lnTo>
                  <a:lnTo>
                    <a:pt x="836" y="334"/>
                  </a:lnTo>
                  <a:lnTo>
                    <a:pt x="831" y="327"/>
                  </a:lnTo>
                  <a:close/>
                  <a:moveTo>
                    <a:pt x="5445" y="314"/>
                  </a:moveTo>
                  <a:lnTo>
                    <a:pt x="5445" y="327"/>
                  </a:lnTo>
                  <a:lnTo>
                    <a:pt x="5445" y="345"/>
                  </a:lnTo>
                  <a:lnTo>
                    <a:pt x="5445" y="363"/>
                  </a:lnTo>
                  <a:lnTo>
                    <a:pt x="5445" y="380"/>
                  </a:lnTo>
                  <a:lnTo>
                    <a:pt x="5447" y="394"/>
                  </a:lnTo>
                  <a:lnTo>
                    <a:pt x="5451" y="403"/>
                  </a:lnTo>
                  <a:lnTo>
                    <a:pt x="5451" y="391"/>
                  </a:lnTo>
                  <a:lnTo>
                    <a:pt x="5451" y="374"/>
                  </a:lnTo>
                  <a:lnTo>
                    <a:pt x="5451" y="356"/>
                  </a:lnTo>
                  <a:lnTo>
                    <a:pt x="5451" y="338"/>
                  </a:lnTo>
                  <a:lnTo>
                    <a:pt x="5449" y="323"/>
                  </a:lnTo>
                  <a:lnTo>
                    <a:pt x="5445" y="314"/>
                  </a:lnTo>
                  <a:close/>
                  <a:moveTo>
                    <a:pt x="3914" y="314"/>
                  </a:moveTo>
                  <a:lnTo>
                    <a:pt x="3914" y="334"/>
                  </a:lnTo>
                  <a:lnTo>
                    <a:pt x="3918" y="334"/>
                  </a:lnTo>
                  <a:lnTo>
                    <a:pt x="3918" y="314"/>
                  </a:lnTo>
                  <a:lnTo>
                    <a:pt x="3914" y="314"/>
                  </a:lnTo>
                  <a:close/>
                  <a:moveTo>
                    <a:pt x="1725" y="314"/>
                  </a:moveTo>
                  <a:lnTo>
                    <a:pt x="1725" y="327"/>
                  </a:lnTo>
                  <a:lnTo>
                    <a:pt x="1725" y="345"/>
                  </a:lnTo>
                  <a:lnTo>
                    <a:pt x="1725" y="363"/>
                  </a:lnTo>
                  <a:lnTo>
                    <a:pt x="1725" y="380"/>
                  </a:lnTo>
                  <a:lnTo>
                    <a:pt x="1727" y="394"/>
                  </a:lnTo>
                  <a:lnTo>
                    <a:pt x="1731" y="403"/>
                  </a:lnTo>
                  <a:lnTo>
                    <a:pt x="1731" y="391"/>
                  </a:lnTo>
                  <a:lnTo>
                    <a:pt x="1731" y="374"/>
                  </a:lnTo>
                  <a:lnTo>
                    <a:pt x="1731" y="356"/>
                  </a:lnTo>
                  <a:lnTo>
                    <a:pt x="1731" y="338"/>
                  </a:lnTo>
                  <a:lnTo>
                    <a:pt x="1729" y="323"/>
                  </a:lnTo>
                  <a:lnTo>
                    <a:pt x="1725" y="314"/>
                  </a:lnTo>
                  <a:close/>
                  <a:moveTo>
                    <a:pt x="194" y="314"/>
                  </a:moveTo>
                  <a:lnTo>
                    <a:pt x="194" y="334"/>
                  </a:lnTo>
                  <a:lnTo>
                    <a:pt x="198" y="334"/>
                  </a:lnTo>
                  <a:lnTo>
                    <a:pt x="198" y="314"/>
                  </a:lnTo>
                  <a:lnTo>
                    <a:pt x="194" y="314"/>
                  </a:lnTo>
                  <a:close/>
                  <a:moveTo>
                    <a:pt x="4598" y="311"/>
                  </a:moveTo>
                  <a:lnTo>
                    <a:pt x="4598" y="323"/>
                  </a:lnTo>
                  <a:lnTo>
                    <a:pt x="4602" y="323"/>
                  </a:lnTo>
                  <a:lnTo>
                    <a:pt x="4602" y="311"/>
                  </a:lnTo>
                  <a:lnTo>
                    <a:pt x="4598" y="311"/>
                  </a:lnTo>
                  <a:close/>
                  <a:moveTo>
                    <a:pt x="4142" y="311"/>
                  </a:moveTo>
                  <a:lnTo>
                    <a:pt x="4142" y="334"/>
                  </a:lnTo>
                  <a:lnTo>
                    <a:pt x="4145" y="334"/>
                  </a:lnTo>
                  <a:lnTo>
                    <a:pt x="4145" y="311"/>
                  </a:lnTo>
                  <a:lnTo>
                    <a:pt x="4142" y="311"/>
                  </a:lnTo>
                  <a:close/>
                  <a:moveTo>
                    <a:pt x="878" y="311"/>
                  </a:moveTo>
                  <a:lnTo>
                    <a:pt x="878" y="323"/>
                  </a:lnTo>
                  <a:lnTo>
                    <a:pt x="882" y="323"/>
                  </a:lnTo>
                  <a:lnTo>
                    <a:pt x="882" y="311"/>
                  </a:lnTo>
                  <a:lnTo>
                    <a:pt x="878" y="311"/>
                  </a:lnTo>
                  <a:close/>
                  <a:moveTo>
                    <a:pt x="422" y="311"/>
                  </a:moveTo>
                  <a:lnTo>
                    <a:pt x="422" y="334"/>
                  </a:lnTo>
                  <a:lnTo>
                    <a:pt x="425" y="334"/>
                  </a:lnTo>
                  <a:lnTo>
                    <a:pt x="425" y="311"/>
                  </a:lnTo>
                  <a:lnTo>
                    <a:pt x="422" y="311"/>
                  </a:lnTo>
                  <a:close/>
                  <a:moveTo>
                    <a:pt x="4891" y="307"/>
                  </a:moveTo>
                  <a:lnTo>
                    <a:pt x="4891" y="314"/>
                  </a:lnTo>
                  <a:lnTo>
                    <a:pt x="4894" y="314"/>
                  </a:lnTo>
                  <a:lnTo>
                    <a:pt x="4894" y="307"/>
                  </a:lnTo>
                  <a:lnTo>
                    <a:pt x="4891" y="307"/>
                  </a:lnTo>
                  <a:close/>
                  <a:moveTo>
                    <a:pt x="4374" y="307"/>
                  </a:moveTo>
                  <a:lnTo>
                    <a:pt x="4374" y="320"/>
                  </a:lnTo>
                  <a:lnTo>
                    <a:pt x="4373" y="332"/>
                  </a:lnTo>
                  <a:lnTo>
                    <a:pt x="4374" y="343"/>
                  </a:lnTo>
                  <a:lnTo>
                    <a:pt x="4378" y="351"/>
                  </a:lnTo>
                  <a:lnTo>
                    <a:pt x="4378" y="340"/>
                  </a:lnTo>
                  <a:lnTo>
                    <a:pt x="4378" y="327"/>
                  </a:lnTo>
                  <a:lnTo>
                    <a:pt x="4378" y="316"/>
                  </a:lnTo>
                  <a:lnTo>
                    <a:pt x="4374" y="307"/>
                  </a:lnTo>
                  <a:close/>
                  <a:moveTo>
                    <a:pt x="3491" y="307"/>
                  </a:moveTo>
                  <a:lnTo>
                    <a:pt x="3489" y="320"/>
                  </a:lnTo>
                  <a:lnTo>
                    <a:pt x="3491" y="334"/>
                  </a:lnTo>
                  <a:lnTo>
                    <a:pt x="3494" y="343"/>
                  </a:lnTo>
                  <a:lnTo>
                    <a:pt x="3494" y="331"/>
                  </a:lnTo>
                  <a:lnTo>
                    <a:pt x="3494" y="316"/>
                  </a:lnTo>
                  <a:lnTo>
                    <a:pt x="3491" y="307"/>
                  </a:lnTo>
                  <a:close/>
                  <a:moveTo>
                    <a:pt x="3334" y="307"/>
                  </a:moveTo>
                  <a:lnTo>
                    <a:pt x="3333" y="334"/>
                  </a:lnTo>
                  <a:lnTo>
                    <a:pt x="3331" y="363"/>
                  </a:lnTo>
                  <a:lnTo>
                    <a:pt x="3331" y="392"/>
                  </a:lnTo>
                  <a:lnTo>
                    <a:pt x="3334" y="420"/>
                  </a:lnTo>
                  <a:lnTo>
                    <a:pt x="3334" y="432"/>
                  </a:lnTo>
                  <a:lnTo>
                    <a:pt x="3334" y="445"/>
                  </a:lnTo>
                  <a:lnTo>
                    <a:pt x="3338" y="456"/>
                  </a:lnTo>
                  <a:lnTo>
                    <a:pt x="3338" y="431"/>
                  </a:lnTo>
                  <a:lnTo>
                    <a:pt x="3342" y="431"/>
                  </a:lnTo>
                  <a:lnTo>
                    <a:pt x="3342" y="427"/>
                  </a:lnTo>
                  <a:lnTo>
                    <a:pt x="3338" y="427"/>
                  </a:lnTo>
                  <a:lnTo>
                    <a:pt x="3342" y="411"/>
                  </a:lnTo>
                  <a:lnTo>
                    <a:pt x="3338" y="411"/>
                  </a:lnTo>
                  <a:lnTo>
                    <a:pt x="3338" y="343"/>
                  </a:lnTo>
                  <a:lnTo>
                    <a:pt x="3338" y="329"/>
                  </a:lnTo>
                  <a:lnTo>
                    <a:pt x="3338" y="316"/>
                  </a:lnTo>
                  <a:lnTo>
                    <a:pt x="3334" y="307"/>
                  </a:lnTo>
                  <a:close/>
                  <a:moveTo>
                    <a:pt x="2454" y="307"/>
                  </a:moveTo>
                  <a:lnTo>
                    <a:pt x="2454" y="334"/>
                  </a:lnTo>
                  <a:lnTo>
                    <a:pt x="2458" y="334"/>
                  </a:lnTo>
                  <a:lnTo>
                    <a:pt x="2458" y="307"/>
                  </a:lnTo>
                  <a:lnTo>
                    <a:pt x="2454" y="307"/>
                  </a:lnTo>
                  <a:close/>
                  <a:moveTo>
                    <a:pt x="1171" y="307"/>
                  </a:moveTo>
                  <a:lnTo>
                    <a:pt x="1171" y="314"/>
                  </a:lnTo>
                  <a:lnTo>
                    <a:pt x="1174" y="314"/>
                  </a:lnTo>
                  <a:lnTo>
                    <a:pt x="1174" y="307"/>
                  </a:lnTo>
                  <a:lnTo>
                    <a:pt x="1171" y="307"/>
                  </a:lnTo>
                  <a:close/>
                  <a:moveTo>
                    <a:pt x="654" y="307"/>
                  </a:moveTo>
                  <a:lnTo>
                    <a:pt x="654" y="320"/>
                  </a:lnTo>
                  <a:lnTo>
                    <a:pt x="653" y="332"/>
                  </a:lnTo>
                  <a:lnTo>
                    <a:pt x="654" y="343"/>
                  </a:lnTo>
                  <a:lnTo>
                    <a:pt x="658" y="351"/>
                  </a:lnTo>
                  <a:lnTo>
                    <a:pt x="658" y="340"/>
                  </a:lnTo>
                  <a:lnTo>
                    <a:pt x="658" y="327"/>
                  </a:lnTo>
                  <a:lnTo>
                    <a:pt x="658" y="316"/>
                  </a:lnTo>
                  <a:lnTo>
                    <a:pt x="654" y="307"/>
                  </a:lnTo>
                  <a:close/>
                  <a:moveTo>
                    <a:pt x="5245" y="303"/>
                  </a:moveTo>
                  <a:lnTo>
                    <a:pt x="5245" y="363"/>
                  </a:lnTo>
                  <a:lnTo>
                    <a:pt x="5251" y="363"/>
                  </a:lnTo>
                  <a:lnTo>
                    <a:pt x="5251" y="367"/>
                  </a:lnTo>
                  <a:lnTo>
                    <a:pt x="5245" y="367"/>
                  </a:lnTo>
                  <a:lnTo>
                    <a:pt x="5245" y="380"/>
                  </a:lnTo>
                  <a:lnTo>
                    <a:pt x="5247" y="394"/>
                  </a:lnTo>
                  <a:lnTo>
                    <a:pt x="5251" y="403"/>
                  </a:lnTo>
                  <a:lnTo>
                    <a:pt x="5251" y="416"/>
                  </a:lnTo>
                  <a:lnTo>
                    <a:pt x="5251" y="429"/>
                  </a:lnTo>
                  <a:lnTo>
                    <a:pt x="5254" y="440"/>
                  </a:lnTo>
                  <a:lnTo>
                    <a:pt x="5254" y="414"/>
                  </a:lnTo>
                  <a:lnTo>
                    <a:pt x="5254" y="387"/>
                  </a:lnTo>
                  <a:lnTo>
                    <a:pt x="5254" y="361"/>
                  </a:lnTo>
                  <a:lnTo>
                    <a:pt x="5251" y="340"/>
                  </a:lnTo>
                  <a:lnTo>
                    <a:pt x="5249" y="325"/>
                  </a:lnTo>
                  <a:lnTo>
                    <a:pt x="5249" y="312"/>
                  </a:lnTo>
                  <a:lnTo>
                    <a:pt x="5245" y="303"/>
                  </a:lnTo>
                  <a:close/>
                  <a:moveTo>
                    <a:pt x="1525" y="303"/>
                  </a:moveTo>
                  <a:lnTo>
                    <a:pt x="1525" y="363"/>
                  </a:lnTo>
                  <a:lnTo>
                    <a:pt x="1531" y="363"/>
                  </a:lnTo>
                  <a:lnTo>
                    <a:pt x="1531" y="367"/>
                  </a:lnTo>
                  <a:lnTo>
                    <a:pt x="1525" y="367"/>
                  </a:lnTo>
                  <a:lnTo>
                    <a:pt x="1525" y="380"/>
                  </a:lnTo>
                  <a:lnTo>
                    <a:pt x="1527" y="394"/>
                  </a:lnTo>
                  <a:lnTo>
                    <a:pt x="1531" y="403"/>
                  </a:lnTo>
                  <a:lnTo>
                    <a:pt x="1531" y="416"/>
                  </a:lnTo>
                  <a:lnTo>
                    <a:pt x="1531" y="429"/>
                  </a:lnTo>
                  <a:lnTo>
                    <a:pt x="1534" y="440"/>
                  </a:lnTo>
                  <a:lnTo>
                    <a:pt x="1534" y="414"/>
                  </a:lnTo>
                  <a:lnTo>
                    <a:pt x="1534" y="387"/>
                  </a:lnTo>
                  <a:lnTo>
                    <a:pt x="1534" y="361"/>
                  </a:lnTo>
                  <a:lnTo>
                    <a:pt x="1531" y="340"/>
                  </a:lnTo>
                  <a:lnTo>
                    <a:pt x="1529" y="325"/>
                  </a:lnTo>
                  <a:lnTo>
                    <a:pt x="1529" y="312"/>
                  </a:lnTo>
                  <a:lnTo>
                    <a:pt x="1525" y="303"/>
                  </a:lnTo>
                  <a:close/>
                  <a:moveTo>
                    <a:pt x="5791" y="300"/>
                  </a:moveTo>
                  <a:lnTo>
                    <a:pt x="5791" y="307"/>
                  </a:lnTo>
                  <a:lnTo>
                    <a:pt x="5794" y="307"/>
                  </a:lnTo>
                  <a:lnTo>
                    <a:pt x="5794" y="300"/>
                  </a:lnTo>
                  <a:lnTo>
                    <a:pt x="5791" y="300"/>
                  </a:lnTo>
                  <a:close/>
                  <a:moveTo>
                    <a:pt x="4682" y="300"/>
                  </a:moveTo>
                  <a:lnTo>
                    <a:pt x="4694" y="374"/>
                  </a:lnTo>
                  <a:lnTo>
                    <a:pt x="4694" y="389"/>
                  </a:lnTo>
                  <a:lnTo>
                    <a:pt x="4694" y="401"/>
                  </a:lnTo>
                  <a:lnTo>
                    <a:pt x="4698" y="411"/>
                  </a:lnTo>
                  <a:lnTo>
                    <a:pt x="4698" y="340"/>
                  </a:lnTo>
                  <a:lnTo>
                    <a:pt x="4691" y="334"/>
                  </a:lnTo>
                  <a:lnTo>
                    <a:pt x="4691" y="327"/>
                  </a:lnTo>
                  <a:lnTo>
                    <a:pt x="4698" y="327"/>
                  </a:lnTo>
                  <a:lnTo>
                    <a:pt x="4698" y="311"/>
                  </a:lnTo>
                  <a:lnTo>
                    <a:pt x="4694" y="311"/>
                  </a:lnTo>
                  <a:lnTo>
                    <a:pt x="4694" y="307"/>
                  </a:lnTo>
                  <a:lnTo>
                    <a:pt x="4698" y="307"/>
                  </a:lnTo>
                  <a:lnTo>
                    <a:pt x="4698" y="300"/>
                  </a:lnTo>
                  <a:lnTo>
                    <a:pt x="4682" y="300"/>
                  </a:lnTo>
                  <a:close/>
                  <a:moveTo>
                    <a:pt x="2071" y="300"/>
                  </a:moveTo>
                  <a:lnTo>
                    <a:pt x="2071" y="307"/>
                  </a:lnTo>
                  <a:lnTo>
                    <a:pt x="2074" y="307"/>
                  </a:lnTo>
                  <a:lnTo>
                    <a:pt x="2074" y="300"/>
                  </a:lnTo>
                  <a:lnTo>
                    <a:pt x="2071" y="300"/>
                  </a:lnTo>
                  <a:close/>
                  <a:moveTo>
                    <a:pt x="962" y="300"/>
                  </a:moveTo>
                  <a:lnTo>
                    <a:pt x="974" y="374"/>
                  </a:lnTo>
                  <a:lnTo>
                    <a:pt x="974" y="389"/>
                  </a:lnTo>
                  <a:lnTo>
                    <a:pt x="974" y="401"/>
                  </a:lnTo>
                  <a:lnTo>
                    <a:pt x="978" y="411"/>
                  </a:lnTo>
                  <a:lnTo>
                    <a:pt x="978" y="340"/>
                  </a:lnTo>
                  <a:lnTo>
                    <a:pt x="971" y="334"/>
                  </a:lnTo>
                  <a:lnTo>
                    <a:pt x="971" y="327"/>
                  </a:lnTo>
                  <a:lnTo>
                    <a:pt x="978" y="327"/>
                  </a:lnTo>
                  <a:lnTo>
                    <a:pt x="978" y="311"/>
                  </a:lnTo>
                  <a:lnTo>
                    <a:pt x="974" y="311"/>
                  </a:lnTo>
                  <a:lnTo>
                    <a:pt x="974" y="307"/>
                  </a:lnTo>
                  <a:lnTo>
                    <a:pt x="978" y="307"/>
                  </a:lnTo>
                  <a:lnTo>
                    <a:pt x="978" y="300"/>
                  </a:lnTo>
                  <a:lnTo>
                    <a:pt x="962" y="300"/>
                  </a:lnTo>
                  <a:close/>
                  <a:moveTo>
                    <a:pt x="5378" y="296"/>
                  </a:moveTo>
                  <a:lnTo>
                    <a:pt x="5378" y="311"/>
                  </a:lnTo>
                  <a:lnTo>
                    <a:pt x="5378" y="325"/>
                  </a:lnTo>
                  <a:lnTo>
                    <a:pt x="5382" y="334"/>
                  </a:lnTo>
                  <a:lnTo>
                    <a:pt x="5383" y="320"/>
                  </a:lnTo>
                  <a:lnTo>
                    <a:pt x="5382" y="305"/>
                  </a:lnTo>
                  <a:lnTo>
                    <a:pt x="5378" y="296"/>
                  </a:lnTo>
                  <a:close/>
                  <a:moveTo>
                    <a:pt x="3038" y="296"/>
                  </a:moveTo>
                  <a:lnTo>
                    <a:pt x="3022" y="298"/>
                  </a:lnTo>
                  <a:lnTo>
                    <a:pt x="3002" y="300"/>
                  </a:lnTo>
                  <a:lnTo>
                    <a:pt x="2998" y="316"/>
                  </a:lnTo>
                  <a:lnTo>
                    <a:pt x="2996" y="336"/>
                  </a:lnTo>
                  <a:lnTo>
                    <a:pt x="2996" y="358"/>
                  </a:lnTo>
                  <a:lnTo>
                    <a:pt x="2998" y="380"/>
                  </a:lnTo>
                  <a:lnTo>
                    <a:pt x="3002" y="380"/>
                  </a:lnTo>
                  <a:lnTo>
                    <a:pt x="3002" y="391"/>
                  </a:lnTo>
                  <a:lnTo>
                    <a:pt x="3005" y="391"/>
                  </a:lnTo>
                  <a:lnTo>
                    <a:pt x="3014" y="331"/>
                  </a:lnTo>
                  <a:lnTo>
                    <a:pt x="3025" y="331"/>
                  </a:lnTo>
                  <a:lnTo>
                    <a:pt x="3023" y="343"/>
                  </a:lnTo>
                  <a:lnTo>
                    <a:pt x="3022" y="358"/>
                  </a:lnTo>
                  <a:lnTo>
                    <a:pt x="3022" y="372"/>
                  </a:lnTo>
                  <a:lnTo>
                    <a:pt x="3025" y="383"/>
                  </a:lnTo>
                  <a:lnTo>
                    <a:pt x="3027" y="351"/>
                  </a:lnTo>
                  <a:lnTo>
                    <a:pt x="3033" y="321"/>
                  </a:lnTo>
                  <a:lnTo>
                    <a:pt x="3038" y="296"/>
                  </a:lnTo>
                  <a:close/>
                  <a:moveTo>
                    <a:pt x="1658" y="296"/>
                  </a:moveTo>
                  <a:lnTo>
                    <a:pt x="1658" y="311"/>
                  </a:lnTo>
                  <a:lnTo>
                    <a:pt x="1658" y="325"/>
                  </a:lnTo>
                  <a:lnTo>
                    <a:pt x="1662" y="334"/>
                  </a:lnTo>
                  <a:lnTo>
                    <a:pt x="1663" y="320"/>
                  </a:lnTo>
                  <a:lnTo>
                    <a:pt x="1662" y="305"/>
                  </a:lnTo>
                  <a:lnTo>
                    <a:pt x="1658" y="296"/>
                  </a:lnTo>
                  <a:close/>
                  <a:moveTo>
                    <a:pt x="2902" y="283"/>
                  </a:moveTo>
                  <a:lnTo>
                    <a:pt x="2894" y="360"/>
                  </a:lnTo>
                  <a:lnTo>
                    <a:pt x="2898" y="360"/>
                  </a:lnTo>
                  <a:lnTo>
                    <a:pt x="2898" y="356"/>
                  </a:lnTo>
                  <a:lnTo>
                    <a:pt x="2902" y="349"/>
                  </a:lnTo>
                  <a:lnTo>
                    <a:pt x="2903" y="336"/>
                  </a:lnTo>
                  <a:lnTo>
                    <a:pt x="2905" y="320"/>
                  </a:lnTo>
                  <a:lnTo>
                    <a:pt x="2905" y="303"/>
                  </a:lnTo>
                  <a:lnTo>
                    <a:pt x="2905" y="291"/>
                  </a:lnTo>
                  <a:lnTo>
                    <a:pt x="2902" y="283"/>
                  </a:lnTo>
                  <a:close/>
                  <a:moveTo>
                    <a:pt x="5785" y="280"/>
                  </a:moveTo>
                  <a:lnTo>
                    <a:pt x="5785" y="287"/>
                  </a:lnTo>
                  <a:lnTo>
                    <a:pt x="5791" y="287"/>
                  </a:lnTo>
                  <a:lnTo>
                    <a:pt x="5791" y="280"/>
                  </a:lnTo>
                  <a:lnTo>
                    <a:pt x="5785" y="280"/>
                  </a:lnTo>
                  <a:close/>
                  <a:moveTo>
                    <a:pt x="2065" y="280"/>
                  </a:moveTo>
                  <a:lnTo>
                    <a:pt x="2065" y="287"/>
                  </a:lnTo>
                  <a:lnTo>
                    <a:pt x="2071" y="287"/>
                  </a:lnTo>
                  <a:lnTo>
                    <a:pt x="2071" y="280"/>
                  </a:lnTo>
                  <a:lnTo>
                    <a:pt x="2065" y="280"/>
                  </a:lnTo>
                  <a:close/>
                  <a:moveTo>
                    <a:pt x="3831" y="274"/>
                  </a:moveTo>
                  <a:lnTo>
                    <a:pt x="3831" y="343"/>
                  </a:lnTo>
                  <a:lnTo>
                    <a:pt x="3834" y="343"/>
                  </a:lnTo>
                  <a:lnTo>
                    <a:pt x="3834" y="356"/>
                  </a:lnTo>
                  <a:lnTo>
                    <a:pt x="3838" y="356"/>
                  </a:lnTo>
                  <a:lnTo>
                    <a:pt x="3838" y="374"/>
                  </a:lnTo>
                  <a:lnTo>
                    <a:pt x="3842" y="374"/>
                  </a:lnTo>
                  <a:lnTo>
                    <a:pt x="3842" y="400"/>
                  </a:lnTo>
                  <a:lnTo>
                    <a:pt x="3845" y="400"/>
                  </a:lnTo>
                  <a:lnTo>
                    <a:pt x="3847" y="378"/>
                  </a:lnTo>
                  <a:lnTo>
                    <a:pt x="3845" y="354"/>
                  </a:lnTo>
                  <a:lnTo>
                    <a:pt x="3845" y="329"/>
                  </a:lnTo>
                  <a:lnTo>
                    <a:pt x="3842" y="307"/>
                  </a:lnTo>
                  <a:lnTo>
                    <a:pt x="3838" y="287"/>
                  </a:lnTo>
                  <a:lnTo>
                    <a:pt x="3831" y="274"/>
                  </a:lnTo>
                  <a:close/>
                  <a:moveTo>
                    <a:pt x="3342" y="274"/>
                  </a:moveTo>
                  <a:lnTo>
                    <a:pt x="3343" y="283"/>
                  </a:lnTo>
                  <a:lnTo>
                    <a:pt x="3345" y="298"/>
                  </a:lnTo>
                  <a:lnTo>
                    <a:pt x="3349" y="312"/>
                  </a:lnTo>
                  <a:lnTo>
                    <a:pt x="3351" y="325"/>
                  </a:lnTo>
                  <a:lnTo>
                    <a:pt x="3354" y="331"/>
                  </a:lnTo>
                  <a:lnTo>
                    <a:pt x="3351" y="274"/>
                  </a:lnTo>
                  <a:lnTo>
                    <a:pt x="3342" y="274"/>
                  </a:lnTo>
                  <a:close/>
                  <a:moveTo>
                    <a:pt x="2905" y="271"/>
                  </a:moveTo>
                  <a:lnTo>
                    <a:pt x="2905" y="280"/>
                  </a:lnTo>
                  <a:lnTo>
                    <a:pt x="2911" y="280"/>
                  </a:lnTo>
                  <a:lnTo>
                    <a:pt x="2911" y="271"/>
                  </a:lnTo>
                  <a:lnTo>
                    <a:pt x="2905" y="271"/>
                  </a:lnTo>
                  <a:close/>
                  <a:moveTo>
                    <a:pt x="5782" y="267"/>
                  </a:moveTo>
                  <a:lnTo>
                    <a:pt x="5782" y="274"/>
                  </a:lnTo>
                  <a:lnTo>
                    <a:pt x="5785" y="274"/>
                  </a:lnTo>
                  <a:lnTo>
                    <a:pt x="5785" y="267"/>
                  </a:lnTo>
                  <a:lnTo>
                    <a:pt x="5782" y="267"/>
                  </a:lnTo>
                  <a:close/>
                  <a:moveTo>
                    <a:pt x="2062" y="267"/>
                  </a:moveTo>
                  <a:lnTo>
                    <a:pt x="2062" y="274"/>
                  </a:lnTo>
                  <a:lnTo>
                    <a:pt x="2065" y="274"/>
                  </a:lnTo>
                  <a:lnTo>
                    <a:pt x="2065" y="267"/>
                  </a:lnTo>
                  <a:lnTo>
                    <a:pt x="2062" y="267"/>
                  </a:lnTo>
                  <a:close/>
                  <a:moveTo>
                    <a:pt x="5754" y="263"/>
                  </a:moveTo>
                  <a:lnTo>
                    <a:pt x="5754" y="271"/>
                  </a:lnTo>
                  <a:lnTo>
                    <a:pt x="5758" y="271"/>
                  </a:lnTo>
                  <a:lnTo>
                    <a:pt x="5758" y="263"/>
                  </a:lnTo>
                  <a:lnTo>
                    <a:pt x="5754" y="263"/>
                  </a:lnTo>
                  <a:close/>
                  <a:moveTo>
                    <a:pt x="2334" y="263"/>
                  </a:moveTo>
                  <a:lnTo>
                    <a:pt x="2333" y="280"/>
                  </a:lnTo>
                  <a:lnTo>
                    <a:pt x="2333" y="294"/>
                  </a:lnTo>
                  <a:lnTo>
                    <a:pt x="2338" y="311"/>
                  </a:lnTo>
                  <a:lnTo>
                    <a:pt x="2338" y="327"/>
                  </a:lnTo>
                  <a:lnTo>
                    <a:pt x="2342" y="327"/>
                  </a:lnTo>
                  <a:lnTo>
                    <a:pt x="2342" y="311"/>
                  </a:lnTo>
                  <a:lnTo>
                    <a:pt x="2340" y="292"/>
                  </a:lnTo>
                  <a:lnTo>
                    <a:pt x="2338" y="274"/>
                  </a:lnTo>
                  <a:lnTo>
                    <a:pt x="2334" y="263"/>
                  </a:lnTo>
                  <a:close/>
                  <a:moveTo>
                    <a:pt x="2034" y="263"/>
                  </a:moveTo>
                  <a:lnTo>
                    <a:pt x="2034" y="271"/>
                  </a:lnTo>
                  <a:lnTo>
                    <a:pt x="2038" y="271"/>
                  </a:lnTo>
                  <a:lnTo>
                    <a:pt x="2038" y="263"/>
                  </a:lnTo>
                  <a:lnTo>
                    <a:pt x="2034" y="263"/>
                  </a:lnTo>
                  <a:close/>
                  <a:moveTo>
                    <a:pt x="3431" y="247"/>
                  </a:moveTo>
                  <a:lnTo>
                    <a:pt x="3429" y="280"/>
                  </a:lnTo>
                  <a:lnTo>
                    <a:pt x="3425" y="312"/>
                  </a:lnTo>
                  <a:lnTo>
                    <a:pt x="3425" y="345"/>
                  </a:lnTo>
                  <a:lnTo>
                    <a:pt x="3431" y="374"/>
                  </a:lnTo>
                  <a:lnTo>
                    <a:pt x="3431" y="407"/>
                  </a:lnTo>
                  <a:lnTo>
                    <a:pt x="3434" y="407"/>
                  </a:lnTo>
                  <a:lnTo>
                    <a:pt x="3436" y="381"/>
                  </a:lnTo>
                  <a:lnTo>
                    <a:pt x="3438" y="352"/>
                  </a:lnTo>
                  <a:lnTo>
                    <a:pt x="3440" y="323"/>
                  </a:lnTo>
                  <a:lnTo>
                    <a:pt x="3438" y="296"/>
                  </a:lnTo>
                  <a:lnTo>
                    <a:pt x="3434" y="271"/>
                  </a:lnTo>
                  <a:lnTo>
                    <a:pt x="3434" y="247"/>
                  </a:lnTo>
                  <a:lnTo>
                    <a:pt x="3431" y="247"/>
                  </a:lnTo>
                  <a:close/>
                  <a:moveTo>
                    <a:pt x="4234" y="243"/>
                  </a:moveTo>
                  <a:lnTo>
                    <a:pt x="4234" y="251"/>
                  </a:lnTo>
                  <a:lnTo>
                    <a:pt x="4238" y="251"/>
                  </a:lnTo>
                  <a:lnTo>
                    <a:pt x="4238" y="243"/>
                  </a:lnTo>
                  <a:lnTo>
                    <a:pt x="4234" y="243"/>
                  </a:lnTo>
                  <a:close/>
                  <a:moveTo>
                    <a:pt x="4022" y="243"/>
                  </a:moveTo>
                  <a:lnTo>
                    <a:pt x="4022" y="256"/>
                  </a:lnTo>
                  <a:lnTo>
                    <a:pt x="4020" y="271"/>
                  </a:lnTo>
                  <a:lnTo>
                    <a:pt x="4020" y="285"/>
                  </a:lnTo>
                  <a:lnTo>
                    <a:pt x="4022" y="298"/>
                  </a:lnTo>
                  <a:lnTo>
                    <a:pt x="4025" y="307"/>
                  </a:lnTo>
                  <a:lnTo>
                    <a:pt x="4027" y="294"/>
                  </a:lnTo>
                  <a:lnTo>
                    <a:pt x="4027" y="280"/>
                  </a:lnTo>
                  <a:lnTo>
                    <a:pt x="4027" y="265"/>
                  </a:lnTo>
                  <a:lnTo>
                    <a:pt x="4025" y="252"/>
                  </a:lnTo>
                  <a:lnTo>
                    <a:pt x="4022" y="243"/>
                  </a:lnTo>
                  <a:close/>
                  <a:moveTo>
                    <a:pt x="514" y="243"/>
                  </a:moveTo>
                  <a:lnTo>
                    <a:pt x="514" y="251"/>
                  </a:lnTo>
                  <a:lnTo>
                    <a:pt x="518" y="251"/>
                  </a:lnTo>
                  <a:lnTo>
                    <a:pt x="518" y="243"/>
                  </a:lnTo>
                  <a:lnTo>
                    <a:pt x="514" y="243"/>
                  </a:lnTo>
                  <a:close/>
                  <a:moveTo>
                    <a:pt x="302" y="243"/>
                  </a:moveTo>
                  <a:lnTo>
                    <a:pt x="302" y="256"/>
                  </a:lnTo>
                  <a:lnTo>
                    <a:pt x="300" y="271"/>
                  </a:lnTo>
                  <a:lnTo>
                    <a:pt x="300" y="285"/>
                  </a:lnTo>
                  <a:lnTo>
                    <a:pt x="302" y="298"/>
                  </a:lnTo>
                  <a:lnTo>
                    <a:pt x="305" y="307"/>
                  </a:lnTo>
                  <a:lnTo>
                    <a:pt x="307" y="294"/>
                  </a:lnTo>
                  <a:lnTo>
                    <a:pt x="307" y="280"/>
                  </a:lnTo>
                  <a:lnTo>
                    <a:pt x="307" y="265"/>
                  </a:lnTo>
                  <a:lnTo>
                    <a:pt x="305" y="252"/>
                  </a:lnTo>
                  <a:lnTo>
                    <a:pt x="302" y="243"/>
                  </a:lnTo>
                  <a:close/>
                  <a:moveTo>
                    <a:pt x="4618" y="240"/>
                  </a:moveTo>
                  <a:lnTo>
                    <a:pt x="4618" y="254"/>
                  </a:lnTo>
                  <a:lnTo>
                    <a:pt x="4616" y="274"/>
                  </a:lnTo>
                  <a:lnTo>
                    <a:pt x="4616" y="294"/>
                  </a:lnTo>
                  <a:lnTo>
                    <a:pt x="4618" y="312"/>
                  </a:lnTo>
                  <a:lnTo>
                    <a:pt x="4622" y="323"/>
                  </a:lnTo>
                  <a:lnTo>
                    <a:pt x="4622" y="309"/>
                  </a:lnTo>
                  <a:lnTo>
                    <a:pt x="4623" y="289"/>
                  </a:lnTo>
                  <a:lnTo>
                    <a:pt x="4623" y="267"/>
                  </a:lnTo>
                  <a:lnTo>
                    <a:pt x="4622" y="249"/>
                  </a:lnTo>
                  <a:lnTo>
                    <a:pt x="4618" y="240"/>
                  </a:lnTo>
                  <a:close/>
                  <a:moveTo>
                    <a:pt x="898" y="240"/>
                  </a:moveTo>
                  <a:lnTo>
                    <a:pt x="898" y="254"/>
                  </a:lnTo>
                  <a:lnTo>
                    <a:pt x="896" y="274"/>
                  </a:lnTo>
                  <a:lnTo>
                    <a:pt x="896" y="294"/>
                  </a:lnTo>
                  <a:lnTo>
                    <a:pt x="898" y="312"/>
                  </a:lnTo>
                  <a:lnTo>
                    <a:pt x="902" y="323"/>
                  </a:lnTo>
                  <a:lnTo>
                    <a:pt x="902" y="309"/>
                  </a:lnTo>
                  <a:lnTo>
                    <a:pt x="903" y="289"/>
                  </a:lnTo>
                  <a:lnTo>
                    <a:pt x="903" y="267"/>
                  </a:lnTo>
                  <a:lnTo>
                    <a:pt x="902" y="249"/>
                  </a:lnTo>
                  <a:lnTo>
                    <a:pt x="898" y="240"/>
                  </a:lnTo>
                  <a:close/>
                  <a:moveTo>
                    <a:pt x="3065" y="231"/>
                  </a:moveTo>
                  <a:lnTo>
                    <a:pt x="3062" y="258"/>
                  </a:lnTo>
                  <a:lnTo>
                    <a:pt x="3054" y="283"/>
                  </a:lnTo>
                  <a:lnTo>
                    <a:pt x="3054" y="314"/>
                  </a:lnTo>
                  <a:lnTo>
                    <a:pt x="3051" y="314"/>
                  </a:lnTo>
                  <a:lnTo>
                    <a:pt x="3049" y="329"/>
                  </a:lnTo>
                  <a:lnTo>
                    <a:pt x="3047" y="349"/>
                  </a:lnTo>
                  <a:lnTo>
                    <a:pt x="3049" y="371"/>
                  </a:lnTo>
                  <a:lnTo>
                    <a:pt x="3051" y="392"/>
                  </a:lnTo>
                  <a:lnTo>
                    <a:pt x="3053" y="412"/>
                  </a:lnTo>
                  <a:lnTo>
                    <a:pt x="3054" y="423"/>
                  </a:lnTo>
                  <a:lnTo>
                    <a:pt x="3054" y="434"/>
                  </a:lnTo>
                  <a:lnTo>
                    <a:pt x="3054" y="445"/>
                  </a:lnTo>
                  <a:lnTo>
                    <a:pt x="3054" y="454"/>
                  </a:lnTo>
                  <a:lnTo>
                    <a:pt x="3058" y="463"/>
                  </a:lnTo>
                  <a:lnTo>
                    <a:pt x="3062" y="380"/>
                  </a:lnTo>
                  <a:lnTo>
                    <a:pt x="3065" y="380"/>
                  </a:lnTo>
                  <a:lnTo>
                    <a:pt x="3065" y="291"/>
                  </a:lnTo>
                  <a:lnTo>
                    <a:pt x="3067" y="278"/>
                  </a:lnTo>
                  <a:lnTo>
                    <a:pt x="3067" y="263"/>
                  </a:lnTo>
                  <a:lnTo>
                    <a:pt x="3069" y="251"/>
                  </a:lnTo>
                  <a:lnTo>
                    <a:pt x="3069" y="238"/>
                  </a:lnTo>
                  <a:lnTo>
                    <a:pt x="3065" y="231"/>
                  </a:lnTo>
                  <a:close/>
                  <a:moveTo>
                    <a:pt x="4205" y="223"/>
                  </a:moveTo>
                  <a:lnTo>
                    <a:pt x="4203" y="234"/>
                  </a:lnTo>
                  <a:lnTo>
                    <a:pt x="4200" y="252"/>
                  </a:lnTo>
                  <a:lnTo>
                    <a:pt x="4198" y="272"/>
                  </a:lnTo>
                  <a:lnTo>
                    <a:pt x="4196" y="294"/>
                  </a:lnTo>
                  <a:lnTo>
                    <a:pt x="4196" y="311"/>
                  </a:lnTo>
                  <a:lnTo>
                    <a:pt x="4198" y="320"/>
                  </a:lnTo>
                  <a:lnTo>
                    <a:pt x="4202" y="298"/>
                  </a:lnTo>
                  <a:lnTo>
                    <a:pt x="4205" y="278"/>
                  </a:lnTo>
                  <a:lnTo>
                    <a:pt x="4209" y="260"/>
                  </a:lnTo>
                  <a:lnTo>
                    <a:pt x="4205" y="240"/>
                  </a:lnTo>
                  <a:lnTo>
                    <a:pt x="4205" y="234"/>
                  </a:lnTo>
                  <a:lnTo>
                    <a:pt x="4205" y="231"/>
                  </a:lnTo>
                  <a:lnTo>
                    <a:pt x="4207" y="229"/>
                  </a:lnTo>
                  <a:lnTo>
                    <a:pt x="4209" y="225"/>
                  </a:lnTo>
                  <a:lnTo>
                    <a:pt x="4211" y="223"/>
                  </a:lnTo>
                  <a:lnTo>
                    <a:pt x="4205" y="223"/>
                  </a:lnTo>
                  <a:close/>
                  <a:moveTo>
                    <a:pt x="485" y="223"/>
                  </a:moveTo>
                  <a:lnTo>
                    <a:pt x="483" y="234"/>
                  </a:lnTo>
                  <a:lnTo>
                    <a:pt x="480" y="252"/>
                  </a:lnTo>
                  <a:lnTo>
                    <a:pt x="478" y="272"/>
                  </a:lnTo>
                  <a:lnTo>
                    <a:pt x="476" y="294"/>
                  </a:lnTo>
                  <a:lnTo>
                    <a:pt x="476" y="311"/>
                  </a:lnTo>
                  <a:lnTo>
                    <a:pt x="478" y="320"/>
                  </a:lnTo>
                  <a:lnTo>
                    <a:pt x="482" y="298"/>
                  </a:lnTo>
                  <a:lnTo>
                    <a:pt x="485" y="278"/>
                  </a:lnTo>
                  <a:lnTo>
                    <a:pt x="489" y="260"/>
                  </a:lnTo>
                  <a:lnTo>
                    <a:pt x="485" y="240"/>
                  </a:lnTo>
                  <a:lnTo>
                    <a:pt x="485" y="234"/>
                  </a:lnTo>
                  <a:lnTo>
                    <a:pt x="485" y="231"/>
                  </a:lnTo>
                  <a:lnTo>
                    <a:pt x="487" y="229"/>
                  </a:lnTo>
                  <a:lnTo>
                    <a:pt x="489" y="225"/>
                  </a:lnTo>
                  <a:lnTo>
                    <a:pt x="491" y="223"/>
                  </a:lnTo>
                  <a:lnTo>
                    <a:pt x="485" y="223"/>
                  </a:lnTo>
                  <a:close/>
                  <a:moveTo>
                    <a:pt x="5758" y="220"/>
                  </a:moveTo>
                  <a:lnTo>
                    <a:pt x="5758" y="231"/>
                  </a:lnTo>
                  <a:lnTo>
                    <a:pt x="5762" y="231"/>
                  </a:lnTo>
                  <a:lnTo>
                    <a:pt x="5762" y="220"/>
                  </a:lnTo>
                  <a:lnTo>
                    <a:pt x="5758" y="220"/>
                  </a:lnTo>
                  <a:close/>
                  <a:moveTo>
                    <a:pt x="2038" y="220"/>
                  </a:moveTo>
                  <a:lnTo>
                    <a:pt x="2038" y="231"/>
                  </a:lnTo>
                  <a:lnTo>
                    <a:pt x="2042" y="231"/>
                  </a:lnTo>
                  <a:lnTo>
                    <a:pt x="2042" y="220"/>
                  </a:lnTo>
                  <a:lnTo>
                    <a:pt x="2038" y="220"/>
                  </a:lnTo>
                  <a:close/>
                  <a:moveTo>
                    <a:pt x="3438" y="214"/>
                  </a:moveTo>
                  <a:lnTo>
                    <a:pt x="3438" y="221"/>
                  </a:lnTo>
                  <a:lnTo>
                    <a:pt x="3438" y="229"/>
                  </a:lnTo>
                  <a:lnTo>
                    <a:pt x="3436" y="232"/>
                  </a:lnTo>
                  <a:lnTo>
                    <a:pt x="3434" y="238"/>
                  </a:lnTo>
                  <a:lnTo>
                    <a:pt x="3434" y="243"/>
                  </a:lnTo>
                  <a:lnTo>
                    <a:pt x="3442" y="243"/>
                  </a:lnTo>
                  <a:lnTo>
                    <a:pt x="3442" y="214"/>
                  </a:lnTo>
                  <a:lnTo>
                    <a:pt x="3438" y="214"/>
                  </a:lnTo>
                  <a:close/>
                  <a:moveTo>
                    <a:pt x="2302" y="214"/>
                  </a:moveTo>
                  <a:lnTo>
                    <a:pt x="2302" y="231"/>
                  </a:lnTo>
                  <a:lnTo>
                    <a:pt x="2302" y="251"/>
                  </a:lnTo>
                  <a:lnTo>
                    <a:pt x="2300" y="276"/>
                  </a:lnTo>
                  <a:lnTo>
                    <a:pt x="2302" y="298"/>
                  </a:lnTo>
                  <a:lnTo>
                    <a:pt x="2303" y="316"/>
                  </a:lnTo>
                  <a:lnTo>
                    <a:pt x="2305" y="327"/>
                  </a:lnTo>
                  <a:lnTo>
                    <a:pt x="2311" y="300"/>
                  </a:lnTo>
                  <a:lnTo>
                    <a:pt x="2314" y="300"/>
                  </a:lnTo>
                  <a:lnTo>
                    <a:pt x="2316" y="283"/>
                  </a:lnTo>
                  <a:lnTo>
                    <a:pt x="2314" y="261"/>
                  </a:lnTo>
                  <a:lnTo>
                    <a:pt x="2313" y="241"/>
                  </a:lnTo>
                  <a:lnTo>
                    <a:pt x="2307" y="225"/>
                  </a:lnTo>
                  <a:lnTo>
                    <a:pt x="2302" y="214"/>
                  </a:lnTo>
                  <a:close/>
                  <a:moveTo>
                    <a:pt x="4434" y="211"/>
                  </a:moveTo>
                  <a:lnTo>
                    <a:pt x="4431" y="236"/>
                  </a:lnTo>
                  <a:lnTo>
                    <a:pt x="4431" y="265"/>
                  </a:lnTo>
                  <a:lnTo>
                    <a:pt x="4431" y="296"/>
                  </a:lnTo>
                  <a:lnTo>
                    <a:pt x="4433" y="327"/>
                  </a:lnTo>
                  <a:lnTo>
                    <a:pt x="4433" y="354"/>
                  </a:lnTo>
                  <a:lnTo>
                    <a:pt x="4431" y="374"/>
                  </a:lnTo>
                  <a:lnTo>
                    <a:pt x="4431" y="385"/>
                  </a:lnTo>
                  <a:lnTo>
                    <a:pt x="4433" y="398"/>
                  </a:lnTo>
                  <a:lnTo>
                    <a:pt x="4436" y="412"/>
                  </a:lnTo>
                  <a:lnTo>
                    <a:pt x="4438" y="420"/>
                  </a:lnTo>
                  <a:lnTo>
                    <a:pt x="4440" y="383"/>
                  </a:lnTo>
                  <a:lnTo>
                    <a:pt x="4443" y="347"/>
                  </a:lnTo>
                  <a:lnTo>
                    <a:pt x="4445" y="312"/>
                  </a:lnTo>
                  <a:lnTo>
                    <a:pt x="4443" y="276"/>
                  </a:lnTo>
                  <a:lnTo>
                    <a:pt x="4438" y="243"/>
                  </a:lnTo>
                  <a:lnTo>
                    <a:pt x="4438" y="211"/>
                  </a:lnTo>
                  <a:lnTo>
                    <a:pt x="4434" y="211"/>
                  </a:lnTo>
                  <a:close/>
                  <a:moveTo>
                    <a:pt x="714" y="211"/>
                  </a:moveTo>
                  <a:lnTo>
                    <a:pt x="711" y="236"/>
                  </a:lnTo>
                  <a:lnTo>
                    <a:pt x="711" y="265"/>
                  </a:lnTo>
                  <a:lnTo>
                    <a:pt x="711" y="296"/>
                  </a:lnTo>
                  <a:lnTo>
                    <a:pt x="713" y="327"/>
                  </a:lnTo>
                  <a:lnTo>
                    <a:pt x="713" y="354"/>
                  </a:lnTo>
                  <a:lnTo>
                    <a:pt x="711" y="374"/>
                  </a:lnTo>
                  <a:lnTo>
                    <a:pt x="711" y="385"/>
                  </a:lnTo>
                  <a:lnTo>
                    <a:pt x="713" y="398"/>
                  </a:lnTo>
                  <a:lnTo>
                    <a:pt x="716" y="412"/>
                  </a:lnTo>
                  <a:lnTo>
                    <a:pt x="718" y="420"/>
                  </a:lnTo>
                  <a:lnTo>
                    <a:pt x="720" y="383"/>
                  </a:lnTo>
                  <a:lnTo>
                    <a:pt x="723" y="347"/>
                  </a:lnTo>
                  <a:lnTo>
                    <a:pt x="725" y="312"/>
                  </a:lnTo>
                  <a:lnTo>
                    <a:pt x="723" y="276"/>
                  </a:lnTo>
                  <a:lnTo>
                    <a:pt x="718" y="243"/>
                  </a:lnTo>
                  <a:lnTo>
                    <a:pt x="718" y="211"/>
                  </a:lnTo>
                  <a:lnTo>
                    <a:pt x="714" y="211"/>
                  </a:lnTo>
                  <a:close/>
                  <a:moveTo>
                    <a:pt x="5491" y="207"/>
                  </a:moveTo>
                  <a:lnTo>
                    <a:pt x="5494" y="278"/>
                  </a:lnTo>
                  <a:lnTo>
                    <a:pt x="5498" y="351"/>
                  </a:lnTo>
                  <a:lnTo>
                    <a:pt x="5505" y="351"/>
                  </a:lnTo>
                  <a:lnTo>
                    <a:pt x="5511" y="334"/>
                  </a:lnTo>
                  <a:lnTo>
                    <a:pt x="5514" y="334"/>
                  </a:lnTo>
                  <a:lnTo>
                    <a:pt x="5505" y="240"/>
                  </a:lnTo>
                  <a:lnTo>
                    <a:pt x="5502" y="240"/>
                  </a:lnTo>
                  <a:lnTo>
                    <a:pt x="5502" y="231"/>
                  </a:lnTo>
                  <a:lnTo>
                    <a:pt x="5498" y="231"/>
                  </a:lnTo>
                  <a:lnTo>
                    <a:pt x="5494" y="207"/>
                  </a:lnTo>
                  <a:lnTo>
                    <a:pt x="5491" y="207"/>
                  </a:lnTo>
                  <a:close/>
                  <a:moveTo>
                    <a:pt x="1771" y="207"/>
                  </a:moveTo>
                  <a:lnTo>
                    <a:pt x="1774" y="278"/>
                  </a:lnTo>
                  <a:lnTo>
                    <a:pt x="1778" y="351"/>
                  </a:lnTo>
                  <a:lnTo>
                    <a:pt x="1785" y="351"/>
                  </a:lnTo>
                  <a:lnTo>
                    <a:pt x="1791" y="334"/>
                  </a:lnTo>
                  <a:lnTo>
                    <a:pt x="1794" y="334"/>
                  </a:lnTo>
                  <a:lnTo>
                    <a:pt x="1785" y="240"/>
                  </a:lnTo>
                  <a:lnTo>
                    <a:pt x="1782" y="240"/>
                  </a:lnTo>
                  <a:lnTo>
                    <a:pt x="1782" y="231"/>
                  </a:lnTo>
                  <a:lnTo>
                    <a:pt x="1778" y="231"/>
                  </a:lnTo>
                  <a:lnTo>
                    <a:pt x="1774" y="207"/>
                  </a:lnTo>
                  <a:lnTo>
                    <a:pt x="1771" y="207"/>
                  </a:lnTo>
                  <a:close/>
                  <a:moveTo>
                    <a:pt x="5938" y="203"/>
                  </a:moveTo>
                  <a:lnTo>
                    <a:pt x="5938" y="214"/>
                  </a:lnTo>
                  <a:lnTo>
                    <a:pt x="5942" y="214"/>
                  </a:lnTo>
                  <a:lnTo>
                    <a:pt x="5942" y="203"/>
                  </a:lnTo>
                  <a:lnTo>
                    <a:pt x="5938" y="203"/>
                  </a:lnTo>
                  <a:close/>
                  <a:moveTo>
                    <a:pt x="2218" y="203"/>
                  </a:moveTo>
                  <a:lnTo>
                    <a:pt x="2218" y="214"/>
                  </a:lnTo>
                  <a:lnTo>
                    <a:pt x="2222" y="214"/>
                  </a:lnTo>
                  <a:lnTo>
                    <a:pt x="2222" y="203"/>
                  </a:lnTo>
                  <a:lnTo>
                    <a:pt x="2218" y="203"/>
                  </a:lnTo>
                  <a:close/>
                  <a:moveTo>
                    <a:pt x="2405" y="196"/>
                  </a:moveTo>
                  <a:lnTo>
                    <a:pt x="2400" y="232"/>
                  </a:lnTo>
                  <a:lnTo>
                    <a:pt x="2391" y="267"/>
                  </a:lnTo>
                  <a:lnTo>
                    <a:pt x="2387" y="285"/>
                  </a:lnTo>
                  <a:lnTo>
                    <a:pt x="2387" y="309"/>
                  </a:lnTo>
                  <a:lnTo>
                    <a:pt x="2391" y="332"/>
                  </a:lnTo>
                  <a:lnTo>
                    <a:pt x="2393" y="354"/>
                  </a:lnTo>
                  <a:lnTo>
                    <a:pt x="2394" y="371"/>
                  </a:lnTo>
                  <a:lnTo>
                    <a:pt x="2394" y="387"/>
                  </a:lnTo>
                  <a:lnTo>
                    <a:pt x="2394" y="405"/>
                  </a:lnTo>
                  <a:lnTo>
                    <a:pt x="2396" y="425"/>
                  </a:lnTo>
                  <a:lnTo>
                    <a:pt x="2398" y="441"/>
                  </a:lnTo>
                  <a:lnTo>
                    <a:pt x="2402" y="451"/>
                  </a:lnTo>
                  <a:lnTo>
                    <a:pt x="2403" y="405"/>
                  </a:lnTo>
                  <a:lnTo>
                    <a:pt x="2409" y="363"/>
                  </a:lnTo>
                  <a:lnTo>
                    <a:pt x="2413" y="318"/>
                  </a:lnTo>
                  <a:lnTo>
                    <a:pt x="2414" y="271"/>
                  </a:lnTo>
                  <a:lnTo>
                    <a:pt x="2414" y="254"/>
                  </a:lnTo>
                  <a:lnTo>
                    <a:pt x="2414" y="238"/>
                  </a:lnTo>
                  <a:lnTo>
                    <a:pt x="2414" y="220"/>
                  </a:lnTo>
                  <a:lnTo>
                    <a:pt x="2413" y="205"/>
                  </a:lnTo>
                  <a:lnTo>
                    <a:pt x="2405" y="196"/>
                  </a:lnTo>
                  <a:close/>
                  <a:moveTo>
                    <a:pt x="5725" y="180"/>
                  </a:moveTo>
                  <a:lnTo>
                    <a:pt x="5718" y="271"/>
                  </a:lnTo>
                  <a:lnTo>
                    <a:pt x="5722" y="271"/>
                  </a:lnTo>
                  <a:lnTo>
                    <a:pt x="5722" y="269"/>
                  </a:lnTo>
                  <a:lnTo>
                    <a:pt x="5723" y="265"/>
                  </a:lnTo>
                  <a:lnTo>
                    <a:pt x="5723" y="263"/>
                  </a:lnTo>
                  <a:lnTo>
                    <a:pt x="5725" y="260"/>
                  </a:lnTo>
                  <a:lnTo>
                    <a:pt x="5727" y="258"/>
                  </a:lnTo>
                  <a:lnTo>
                    <a:pt x="5731" y="260"/>
                  </a:lnTo>
                  <a:lnTo>
                    <a:pt x="5731" y="263"/>
                  </a:lnTo>
                  <a:lnTo>
                    <a:pt x="5734" y="263"/>
                  </a:lnTo>
                  <a:lnTo>
                    <a:pt x="5725" y="296"/>
                  </a:lnTo>
                  <a:lnTo>
                    <a:pt x="5720" y="334"/>
                  </a:lnTo>
                  <a:lnTo>
                    <a:pt x="5718" y="374"/>
                  </a:lnTo>
                  <a:lnTo>
                    <a:pt x="5718" y="387"/>
                  </a:lnTo>
                  <a:lnTo>
                    <a:pt x="5718" y="400"/>
                  </a:lnTo>
                  <a:lnTo>
                    <a:pt x="5718" y="411"/>
                  </a:lnTo>
                  <a:lnTo>
                    <a:pt x="5722" y="420"/>
                  </a:lnTo>
                  <a:lnTo>
                    <a:pt x="5722" y="387"/>
                  </a:lnTo>
                  <a:lnTo>
                    <a:pt x="5725" y="387"/>
                  </a:lnTo>
                  <a:lnTo>
                    <a:pt x="5734" y="334"/>
                  </a:lnTo>
                  <a:lnTo>
                    <a:pt x="5742" y="331"/>
                  </a:lnTo>
                  <a:lnTo>
                    <a:pt x="5742" y="274"/>
                  </a:lnTo>
                  <a:lnTo>
                    <a:pt x="5745" y="274"/>
                  </a:lnTo>
                  <a:lnTo>
                    <a:pt x="5745" y="240"/>
                  </a:lnTo>
                  <a:lnTo>
                    <a:pt x="5747" y="238"/>
                  </a:lnTo>
                  <a:lnTo>
                    <a:pt x="5747" y="238"/>
                  </a:lnTo>
                  <a:lnTo>
                    <a:pt x="5749" y="236"/>
                  </a:lnTo>
                  <a:lnTo>
                    <a:pt x="5751" y="234"/>
                  </a:lnTo>
                  <a:lnTo>
                    <a:pt x="5751" y="231"/>
                  </a:lnTo>
                  <a:lnTo>
                    <a:pt x="5745" y="231"/>
                  </a:lnTo>
                  <a:lnTo>
                    <a:pt x="5742" y="212"/>
                  </a:lnTo>
                  <a:lnTo>
                    <a:pt x="5736" y="194"/>
                  </a:lnTo>
                  <a:lnTo>
                    <a:pt x="5725" y="180"/>
                  </a:lnTo>
                  <a:close/>
                  <a:moveTo>
                    <a:pt x="2005" y="180"/>
                  </a:moveTo>
                  <a:lnTo>
                    <a:pt x="1998" y="271"/>
                  </a:lnTo>
                  <a:lnTo>
                    <a:pt x="2002" y="271"/>
                  </a:lnTo>
                  <a:lnTo>
                    <a:pt x="2002" y="269"/>
                  </a:lnTo>
                  <a:lnTo>
                    <a:pt x="2003" y="265"/>
                  </a:lnTo>
                  <a:lnTo>
                    <a:pt x="2003" y="263"/>
                  </a:lnTo>
                  <a:lnTo>
                    <a:pt x="2005" y="260"/>
                  </a:lnTo>
                  <a:lnTo>
                    <a:pt x="2007" y="258"/>
                  </a:lnTo>
                  <a:lnTo>
                    <a:pt x="2011" y="260"/>
                  </a:lnTo>
                  <a:lnTo>
                    <a:pt x="2011" y="263"/>
                  </a:lnTo>
                  <a:lnTo>
                    <a:pt x="2014" y="263"/>
                  </a:lnTo>
                  <a:lnTo>
                    <a:pt x="2005" y="296"/>
                  </a:lnTo>
                  <a:lnTo>
                    <a:pt x="2000" y="334"/>
                  </a:lnTo>
                  <a:lnTo>
                    <a:pt x="1998" y="374"/>
                  </a:lnTo>
                  <a:lnTo>
                    <a:pt x="1998" y="387"/>
                  </a:lnTo>
                  <a:lnTo>
                    <a:pt x="1998" y="400"/>
                  </a:lnTo>
                  <a:lnTo>
                    <a:pt x="1998" y="411"/>
                  </a:lnTo>
                  <a:lnTo>
                    <a:pt x="2002" y="420"/>
                  </a:lnTo>
                  <a:lnTo>
                    <a:pt x="2002" y="387"/>
                  </a:lnTo>
                  <a:lnTo>
                    <a:pt x="2005" y="387"/>
                  </a:lnTo>
                  <a:lnTo>
                    <a:pt x="2014" y="334"/>
                  </a:lnTo>
                  <a:lnTo>
                    <a:pt x="2022" y="331"/>
                  </a:lnTo>
                  <a:lnTo>
                    <a:pt x="2022" y="274"/>
                  </a:lnTo>
                  <a:lnTo>
                    <a:pt x="2025" y="274"/>
                  </a:lnTo>
                  <a:lnTo>
                    <a:pt x="2025" y="240"/>
                  </a:lnTo>
                  <a:lnTo>
                    <a:pt x="2027" y="238"/>
                  </a:lnTo>
                  <a:lnTo>
                    <a:pt x="2027" y="238"/>
                  </a:lnTo>
                  <a:lnTo>
                    <a:pt x="2029" y="236"/>
                  </a:lnTo>
                  <a:lnTo>
                    <a:pt x="2031" y="234"/>
                  </a:lnTo>
                  <a:lnTo>
                    <a:pt x="2031" y="231"/>
                  </a:lnTo>
                  <a:lnTo>
                    <a:pt x="2025" y="231"/>
                  </a:lnTo>
                  <a:lnTo>
                    <a:pt x="2022" y="212"/>
                  </a:lnTo>
                  <a:lnTo>
                    <a:pt x="2016" y="194"/>
                  </a:lnTo>
                  <a:lnTo>
                    <a:pt x="2005" y="180"/>
                  </a:lnTo>
                  <a:close/>
                  <a:moveTo>
                    <a:pt x="5322" y="167"/>
                  </a:moveTo>
                  <a:lnTo>
                    <a:pt x="5322" y="220"/>
                  </a:lnTo>
                  <a:lnTo>
                    <a:pt x="5325" y="220"/>
                  </a:lnTo>
                  <a:lnTo>
                    <a:pt x="5322" y="231"/>
                  </a:lnTo>
                  <a:lnTo>
                    <a:pt x="5325" y="231"/>
                  </a:lnTo>
                  <a:lnTo>
                    <a:pt x="5325" y="300"/>
                  </a:lnTo>
                  <a:lnTo>
                    <a:pt x="5331" y="300"/>
                  </a:lnTo>
                  <a:lnTo>
                    <a:pt x="5331" y="314"/>
                  </a:lnTo>
                  <a:lnTo>
                    <a:pt x="5334" y="314"/>
                  </a:lnTo>
                  <a:lnTo>
                    <a:pt x="5334" y="331"/>
                  </a:lnTo>
                  <a:lnTo>
                    <a:pt x="5338" y="331"/>
                  </a:lnTo>
                  <a:lnTo>
                    <a:pt x="5338" y="360"/>
                  </a:lnTo>
                  <a:lnTo>
                    <a:pt x="5342" y="360"/>
                  </a:lnTo>
                  <a:lnTo>
                    <a:pt x="5342" y="334"/>
                  </a:lnTo>
                  <a:lnTo>
                    <a:pt x="5345" y="334"/>
                  </a:lnTo>
                  <a:lnTo>
                    <a:pt x="5347" y="334"/>
                  </a:lnTo>
                  <a:lnTo>
                    <a:pt x="5349" y="332"/>
                  </a:lnTo>
                  <a:lnTo>
                    <a:pt x="5349" y="332"/>
                  </a:lnTo>
                  <a:lnTo>
                    <a:pt x="5349" y="332"/>
                  </a:lnTo>
                  <a:lnTo>
                    <a:pt x="5351" y="332"/>
                  </a:lnTo>
                  <a:lnTo>
                    <a:pt x="5354" y="331"/>
                  </a:lnTo>
                  <a:lnTo>
                    <a:pt x="5351" y="354"/>
                  </a:lnTo>
                  <a:lnTo>
                    <a:pt x="5347" y="376"/>
                  </a:lnTo>
                  <a:lnTo>
                    <a:pt x="5345" y="403"/>
                  </a:lnTo>
                  <a:lnTo>
                    <a:pt x="5351" y="403"/>
                  </a:lnTo>
                  <a:lnTo>
                    <a:pt x="5351" y="372"/>
                  </a:lnTo>
                  <a:lnTo>
                    <a:pt x="5356" y="347"/>
                  </a:lnTo>
                  <a:lnTo>
                    <a:pt x="5362" y="323"/>
                  </a:lnTo>
                  <a:lnTo>
                    <a:pt x="5363" y="300"/>
                  </a:lnTo>
                  <a:lnTo>
                    <a:pt x="5358" y="278"/>
                  </a:lnTo>
                  <a:lnTo>
                    <a:pt x="5354" y="260"/>
                  </a:lnTo>
                  <a:lnTo>
                    <a:pt x="5362" y="260"/>
                  </a:lnTo>
                  <a:lnTo>
                    <a:pt x="5365" y="271"/>
                  </a:lnTo>
                  <a:lnTo>
                    <a:pt x="5371" y="271"/>
                  </a:lnTo>
                  <a:lnTo>
                    <a:pt x="5371" y="243"/>
                  </a:lnTo>
                  <a:lnTo>
                    <a:pt x="5373" y="241"/>
                  </a:lnTo>
                  <a:lnTo>
                    <a:pt x="5373" y="241"/>
                  </a:lnTo>
                  <a:lnTo>
                    <a:pt x="5373" y="240"/>
                  </a:lnTo>
                  <a:lnTo>
                    <a:pt x="5373" y="240"/>
                  </a:lnTo>
                  <a:lnTo>
                    <a:pt x="5373" y="238"/>
                  </a:lnTo>
                  <a:lnTo>
                    <a:pt x="5374" y="236"/>
                  </a:lnTo>
                  <a:lnTo>
                    <a:pt x="5365" y="225"/>
                  </a:lnTo>
                  <a:lnTo>
                    <a:pt x="5360" y="214"/>
                  </a:lnTo>
                  <a:lnTo>
                    <a:pt x="5354" y="203"/>
                  </a:lnTo>
                  <a:lnTo>
                    <a:pt x="5345" y="200"/>
                  </a:lnTo>
                  <a:lnTo>
                    <a:pt x="5345" y="191"/>
                  </a:lnTo>
                  <a:lnTo>
                    <a:pt x="5338" y="187"/>
                  </a:lnTo>
                  <a:lnTo>
                    <a:pt x="5325" y="167"/>
                  </a:lnTo>
                  <a:lnTo>
                    <a:pt x="5322" y="167"/>
                  </a:lnTo>
                  <a:close/>
                  <a:moveTo>
                    <a:pt x="3725" y="167"/>
                  </a:moveTo>
                  <a:lnTo>
                    <a:pt x="3725" y="271"/>
                  </a:lnTo>
                  <a:lnTo>
                    <a:pt x="3731" y="271"/>
                  </a:lnTo>
                  <a:lnTo>
                    <a:pt x="3734" y="307"/>
                  </a:lnTo>
                  <a:lnTo>
                    <a:pt x="3742" y="307"/>
                  </a:lnTo>
                  <a:lnTo>
                    <a:pt x="3742" y="278"/>
                  </a:lnTo>
                  <a:lnTo>
                    <a:pt x="3740" y="249"/>
                  </a:lnTo>
                  <a:lnTo>
                    <a:pt x="3734" y="223"/>
                  </a:lnTo>
                  <a:lnTo>
                    <a:pt x="3733" y="209"/>
                  </a:lnTo>
                  <a:lnTo>
                    <a:pt x="3733" y="192"/>
                  </a:lnTo>
                  <a:lnTo>
                    <a:pt x="3731" y="178"/>
                  </a:lnTo>
                  <a:lnTo>
                    <a:pt x="3725" y="167"/>
                  </a:lnTo>
                  <a:close/>
                  <a:moveTo>
                    <a:pt x="1602" y="167"/>
                  </a:moveTo>
                  <a:lnTo>
                    <a:pt x="1602" y="220"/>
                  </a:lnTo>
                  <a:lnTo>
                    <a:pt x="1605" y="220"/>
                  </a:lnTo>
                  <a:lnTo>
                    <a:pt x="1602" y="231"/>
                  </a:lnTo>
                  <a:lnTo>
                    <a:pt x="1605" y="231"/>
                  </a:lnTo>
                  <a:lnTo>
                    <a:pt x="1605" y="300"/>
                  </a:lnTo>
                  <a:lnTo>
                    <a:pt x="1611" y="300"/>
                  </a:lnTo>
                  <a:lnTo>
                    <a:pt x="1611" y="314"/>
                  </a:lnTo>
                  <a:lnTo>
                    <a:pt x="1614" y="314"/>
                  </a:lnTo>
                  <a:lnTo>
                    <a:pt x="1614" y="331"/>
                  </a:lnTo>
                  <a:lnTo>
                    <a:pt x="1618" y="331"/>
                  </a:lnTo>
                  <a:lnTo>
                    <a:pt x="1618" y="360"/>
                  </a:lnTo>
                  <a:lnTo>
                    <a:pt x="1622" y="360"/>
                  </a:lnTo>
                  <a:lnTo>
                    <a:pt x="1622" y="334"/>
                  </a:lnTo>
                  <a:lnTo>
                    <a:pt x="1625" y="334"/>
                  </a:lnTo>
                  <a:lnTo>
                    <a:pt x="1627" y="334"/>
                  </a:lnTo>
                  <a:lnTo>
                    <a:pt x="1629" y="332"/>
                  </a:lnTo>
                  <a:lnTo>
                    <a:pt x="1629" y="332"/>
                  </a:lnTo>
                  <a:lnTo>
                    <a:pt x="1629" y="332"/>
                  </a:lnTo>
                  <a:lnTo>
                    <a:pt x="1631" y="332"/>
                  </a:lnTo>
                  <a:lnTo>
                    <a:pt x="1634" y="331"/>
                  </a:lnTo>
                  <a:lnTo>
                    <a:pt x="1631" y="354"/>
                  </a:lnTo>
                  <a:lnTo>
                    <a:pt x="1627" y="376"/>
                  </a:lnTo>
                  <a:lnTo>
                    <a:pt x="1625" y="403"/>
                  </a:lnTo>
                  <a:lnTo>
                    <a:pt x="1631" y="403"/>
                  </a:lnTo>
                  <a:lnTo>
                    <a:pt x="1631" y="372"/>
                  </a:lnTo>
                  <a:lnTo>
                    <a:pt x="1636" y="347"/>
                  </a:lnTo>
                  <a:lnTo>
                    <a:pt x="1642" y="323"/>
                  </a:lnTo>
                  <a:lnTo>
                    <a:pt x="1643" y="300"/>
                  </a:lnTo>
                  <a:lnTo>
                    <a:pt x="1638" y="278"/>
                  </a:lnTo>
                  <a:lnTo>
                    <a:pt x="1634" y="260"/>
                  </a:lnTo>
                  <a:lnTo>
                    <a:pt x="1642" y="260"/>
                  </a:lnTo>
                  <a:lnTo>
                    <a:pt x="1645" y="271"/>
                  </a:lnTo>
                  <a:lnTo>
                    <a:pt x="1651" y="271"/>
                  </a:lnTo>
                  <a:lnTo>
                    <a:pt x="1651" y="243"/>
                  </a:lnTo>
                  <a:lnTo>
                    <a:pt x="1653" y="241"/>
                  </a:lnTo>
                  <a:lnTo>
                    <a:pt x="1653" y="241"/>
                  </a:lnTo>
                  <a:lnTo>
                    <a:pt x="1653" y="240"/>
                  </a:lnTo>
                  <a:lnTo>
                    <a:pt x="1653" y="240"/>
                  </a:lnTo>
                  <a:lnTo>
                    <a:pt x="1653" y="238"/>
                  </a:lnTo>
                  <a:lnTo>
                    <a:pt x="1654" y="236"/>
                  </a:lnTo>
                  <a:lnTo>
                    <a:pt x="1645" y="225"/>
                  </a:lnTo>
                  <a:lnTo>
                    <a:pt x="1640" y="214"/>
                  </a:lnTo>
                  <a:lnTo>
                    <a:pt x="1634" y="203"/>
                  </a:lnTo>
                  <a:lnTo>
                    <a:pt x="1625" y="200"/>
                  </a:lnTo>
                  <a:lnTo>
                    <a:pt x="1625" y="191"/>
                  </a:lnTo>
                  <a:lnTo>
                    <a:pt x="1618" y="187"/>
                  </a:lnTo>
                  <a:lnTo>
                    <a:pt x="1605" y="167"/>
                  </a:lnTo>
                  <a:lnTo>
                    <a:pt x="1602" y="167"/>
                  </a:lnTo>
                  <a:close/>
                  <a:moveTo>
                    <a:pt x="2398" y="154"/>
                  </a:moveTo>
                  <a:lnTo>
                    <a:pt x="2398" y="160"/>
                  </a:lnTo>
                  <a:lnTo>
                    <a:pt x="2385" y="171"/>
                  </a:lnTo>
                  <a:lnTo>
                    <a:pt x="2373" y="189"/>
                  </a:lnTo>
                  <a:lnTo>
                    <a:pt x="2360" y="211"/>
                  </a:lnTo>
                  <a:lnTo>
                    <a:pt x="2351" y="234"/>
                  </a:lnTo>
                  <a:lnTo>
                    <a:pt x="2345" y="254"/>
                  </a:lnTo>
                  <a:lnTo>
                    <a:pt x="2351" y="254"/>
                  </a:lnTo>
                  <a:lnTo>
                    <a:pt x="2351" y="267"/>
                  </a:lnTo>
                  <a:lnTo>
                    <a:pt x="2354" y="267"/>
                  </a:lnTo>
                  <a:lnTo>
                    <a:pt x="2354" y="263"/>
                  </a:lnTo>
                  <a:lnTo>
                    <a:pt x="2356" y="260"/>
                  </a:lnTo>
                  <a:lnTo>
                    <a:pt x="2356" y="258"/>
                  </a:lnTo>
                  <a:lnTo>
                    <a:pt x="2358" y="258"/>
                  </a:lnTo>
                  <a:lnTo>
                    <a:pt x="2362" y="256"/>
                  </a:lnTo>
                  <a:lnTo>
                    <a:pt x="2365" y="254"/>
                  </a:lnTo>
                  <a:lnTo>
                    <a:pt x="2362" y="274"/>
                  </a:lnTo>
                  <a:lnTo>
                    <a:pt x="2358" y="274"/>
                  </a:lnTo>
                  <a:lnTo>
                    <a:pt x="2358" y="285"/>
                  </a:lnTo>
                  <a:lnTo>
                    <a:pt x="2360" y="296"/>
                  </a:lnTo>
                  <a:lnTo>
                    <a:pt x="2363" y="311"/>
                  </a:lnTo>
                  <a:lnTo>
                    <a:pt x="2367" y="321"/>
                  </a:lnTo>
                  <a:lnTo>
                    <a:pt x="2371" y="327"/>
                  </a:lnTo>
                  <a:lnTo>
                    <a:pt x="2373" y="291"/>
                  </a:lnTo>
                  <a:lnTo>
                    <a:pt x="2380" y="256"/>
                  </a:lnTo>
                  <a:lnTo>
                    <a:pt x="2389" y="223"/>
                  </a:lnTo>
                  <a:lnTo>
                    <a:pt x="2398" y="191"/>
                  </a:lnTo>
                  <a:lnTo>
                    <a:pt x="2411" y="187"/>
                  </a:lnTo>
                  <a:lnTo>
                    <a:pt x="2407" y="171"/>
                  </a:lnTo>
                  <a:lnTo>
                    <a:pt x="2402" y="154"/>
                  </a:lnTo>
                  <a:lnTo>
                    <a:pt x="2398" y="154"/>
                  </a:lnTo>
                  <a:close/>
                  <a:moveTo>
                    <a:pt x="5705" y="151"/>
                  </a:moveTo>
                  <a:lnTo>
                    <a:pt x="5702" y="176"/>
                  </a:lnTo>
                  <a:lnTo>
                    <a:pt x="5698" y="176"/>
                  </a:lnTo>
                  <a:lnTo>
                    <a:pt x="5694" y="267"/>
                  </a:lnTo>
                  <a:lnTo>
                    <a:pt x="5698" y="267"/>
                  </a:lnTo>
                  <a:lnTo>
                    <a:pt x="5700" y="278"/>
                  </a:lnTo>
                  <a:lnTo>
                    <a:pt x="5698" y="289"/>
                  </a:lnTo>
                  <a:lnTo>
                    <a:pt x="5698" y="300"/>
                  </a:lnTo>
                  <a:lnTo>
                    <a:pt x="5702" y="307"/>
                  </a:lnTo>
                  <a:lnTo>
                    <a:pt x="5703" y="283"/>
                  </a:lnTo>
                  <a:lnTo>
                    <a:pt x="5705" y="261"/>
                  </a:lnTo>
                  <a:lnTo>
                    <a:pt x="5711" y="243"/>
                  </a:lnTo>
                  <a:lnTo>
                    <a:pt x="5711" y="207"/>
                  </a:lnTo>
                  <a:lnTo>
                    <a:pt x="5714" y="207"/>
                  </a:lnTo>
                  <a:lnTo>
                    <a:pt x="5714" y="176"/>
                  </a:lnTo>
                  <a:lnTo>
                    <a:pt x="5718" y="176"/>
                  </a:lnTo>
                  <a:lnTo>
                    <a:pt x="5718" y="171"/>
                  </a:lnTo>
                  <a:lnTo>
                    <a:pt x="5714" y="171"/>
                  </a:lnTo>
                  <a:lnTo>
                    <a:pt x="5714" y="169"/>
                  </a:lnTo>
                  <a:lnTo>
                    <a:pt x="5714" y="167"/>
                  </a:lnTo>
                  <a:lnTo>
                    <a:pt x="5714" y="165"/>
                  </a:lnTo>
                  <a:lnTo>
                    <a:pt x="5716" y="165"/>
                  </a:lnTo>
                  <a:lnTo>
                    <a:pt x="5716" y="163"/>
                  </a:lnTo>
                  <a:lnTo>
                    <a:pt x="5718" y="163"/>
                  </a:lnTo>
                  <a:lnTo>
                    <a:pt x="5714" y="151"/>
                  </a:lnTo>
                  <a:lnTo>
                    <a:pt x="5705" y="151"/>
                  </a:lnTo>
                  <a:close/>
                  <a:moveTo>
                    <a:pt x="1985" y="151"/>
                  </a:moveTo>
                  <a:lnTo>
                    <a:pt x="1982" y="176"/>
                  </a:lnTo>
                  <a:lnTo>
                    <a:pt x="1978" y="176"/>
                  </a:lnTo>
                  <a:lnTo>
                    <a:pt x="1974" y="267"/>
                  </a:lnTo>
                  <a:lnTo>
                    <a:pt x="1978" y="267"/>
                  </a:lnTo>
                  <a:lnTo>
                    <a:pt x="1980" y="278"/>
                  </a:lnTo>
                  <a:lnTo>
                    <a:pt x="1978" y="289"/>
                  </a:lnTo>
                  <a:lnTo>
                    <a:pt x="1978" y="300"/>
                  </a:lnTo>
                  <a:lnTo>
                    <a:pt x="1982" y="307"/>
                  </a:lnTo>
                  <a:lnTo>
                    <a:pt x="1983" y="283"/>
                  </a:lnTo>
                  <a:lnTo>
                    <a:pt x="1985" y="261"/>
                  </a:lnTo>
                  <a:lnTo>
                    <a:pt x="1991" y="243"/>
                  </a:lnTo>
                  <a:lnTo>
                    <a:pt x="1991" y="207"/>
                  </a:lnTo>
                  <a:lnTo>
                    <a:pt x="1994" y="207"/>
                  </a:lnTo>
                  <a:lnTo>
                    <a:pt x="1994" y="176"/>
                  </a:lnTo>
                  <a:lnTo>
                    <a:pt x="1998" y="176"/>
                  </a:lnTo>
                  <a:lnTo>
                    <a:pt x="1998" y="171"/>
                  </a:lnTo>
                  <a:lnTo>
                    <a:pt x="1994" y="171"/>
                  </a:lnTo>
                  <a:lnTo>
                    <a:pt x="1994" y="169"/>
                  </a:lnTo>
                  <a:lnTo>
                    <a:pt x="1994" y="167"/>
                  </a:lnTo>
                  <a:lnTo>
                    <a:pt x="1994" y="165"/>
                  </a:lnTo>
                  <a:lnTo>
                    <a:pt x="1996" y="165"/>
                  </a:lnTo>
                  <a:lnTo>
                    <a:pt x="1996" y="163"/>
                  </a:lnTo>
                  <a:lnTo>
                    <a:pt x="1998" y="163"/>
                  </a:lnTo>
                  <a:lnTo>
                    <a:pt x="1994" y="151"/>
                  </a:lnTo>
                  <a:lnTo>
                    <a:pt x="1985" y="151"/>
                  </a:lnTo>
                  <a:close/>
                  <a:moveTo>
                    <a:pt x="5774" y="127"/>
                  </a:moveTo>
                  <a:lnTo>
                    <a:pt x="5773" y="140"/>
                  </a:lnTo>
                  <a:lnTo>
                    <a:pt x="5769" y="156"/>
                  </a:lnTo>
                  <a:lnTo>
                    <a:pt x="5765" y="174"/>
                  </a:lnTo>
                  <a:lnTo>
                    <a:pt x="5763" y="191"/>
                  </a:lnTo>
                  <a:lnTo>
                    <a:pt x="5763" y="205"/>
                  </a:lnTo>
                  <a:lnTo>
                    <a:pt x="5765" y="214"/>
                  </a:lnTo>
                  <a:lnTo>
                    <a:pt x="5767" y="201"/>
                  </a:lnTo>
                  <a:lnTo>
                    <a:pt x="5769" y="183"/>
                  </a:lnTo>
                  <a:lnTo>
                    <a:pt x="5773" y="165"/>
                  </a:lnTo>
                  <a:lnTo>
                    <a:pt x="5774" y="149"/>
                  </a:lnTo>
                  <a:lnTo>
                    <a:pt x="5776" y="134"/>
                  </a:lnTo>
                  <a:lnTo>
                    <a:pt x="5774" y="127"/>
                  </a:lnTo>
                  <a:close/>
                  <a:moveTo>
                    <a:pt x="2054" y="127"/>
                  </a:moveTo>
                  <a:lnTo>
                    <a:pt x="2053" y="140"/>
                  </a:lnTo>
                  <a:lnTo>
                    <a:pt x="2049" y="156"/>
                  </a:lnTo>
                  <a:lnTo>
                    <a:pt x="2045" y="174"/>
                  </a:lnTo>
                  <a:lnTo>
                    <a:pt x="2043" y="191"/>
                  </a:lnTo>
                  <a:lnTo>
                    <a:pt x="2043" y="205"/>
                  </a:lnTo>
                  <a:lnTo>
                    <a:pt x="2045" y="214"/>
                  </a:lnTo>
                  <a:lnTo>
                    <a:pt x="2047" y="201"/>
                  </a:lnTo>
                  <a:lnTo>
                    <a:pt x="2049" y="183"/>
                  </a:lnTo>
                  <a:lnTo>
                    <a:pt x="2053" y="165"/>
                  </a:lnTo>
                  <a:lnTo>
                    <a:pt x="2054" y="149"/>
                  </a:lnTo>
                  <a:lnTo>
                    <a:pt x="2056" y="134"/>
                  </a:lnTo>
                  <a:lnTo>
                    <a:pt x="2054" y="127"/>
                  </a:lnTo>
                  <a:close/>
                  <a:moveTo>
                    <a:pt x="5722" y="123"/>
                  </a:moveTo>
                  <a:lnTo>
                    <a:pt x="5718" y="131"/>
                  </a:lnTo>
                  <a:lnTo>
                    <a:pt x="5720" y="131"/>
                  </a:lnTo>
                  <a:lnTo>
                    <a:pt x="5722" y="129"/>
                  </a:lnTo>
                  <a:lnTo>
                    <a:pt x="5723" y="127"/>
                  </a:lnTo>
                  <a:lnTo>
                    <a:pt x="5725" y="125"/>
                  </a:lnTo>
                  <a:lnTo>
                    <a:pt x="5727" y="125"/>
                  </a:lnTo>
                  <a:lnTo>
                    <a:pt x="5725" y="123"/>
                  </a:lnTo>
                  <a:lnTo>
                    <a:pt x="5722" y="123"/>
                  </a:lnTo>
                  <a:close/>
                  <a:moveTo>
                    <a:pt x="2002" y="123"/>
                  </a:moveTo>
                  <a:lnTo>
                    <a:pt x="1998" y="131"/>
                  </a:lnTo>
                  <a:lnTo>
                    <a:pt x="2000" y="131"/>
                  </a:lnTo>
                  <a:lnTo>
                    <a:pt x="2002" y="129"/>
                  </a:lnTo>
                  <a:lnTo>
                    <a:pt x="2003" y="127"/>
                  </a:lnTo>
                  <a:lnTo>
                    <a:pt x="2005" y="125"/>
                  </a:lnTo>
                  <a:lnTo>
                    <a:pt x="2007" y="125"/>
                  </a:lnTo>
                  <a:lnTo>
                    <a:pt x="2005" y="123"/>
                  </a:lnTo>
                  <a:lnTo>
                    <a:pt x="2002" y="123"/>
                  </a:lnTo>
                  <a:close/>
                  <a:moveTo>
                    <a:pt x="5682" y="120"/>
                  </a:moveTo>
                  <a:lnTo>
                    <a:pt x="5682" y="131"/>
                  </a:lnTo>
                  <a:lnTo>
                    <a:pt x="5683" y="145"/>
                  </a:lnTo>
                  <a:lnTo>
                    <a:pt x="5685" y="160"/>
                  </a:lnTo>
                  <a:lnTo>
                    <a:pt x="5691" y="167"/>
                  </a:lnTo>
                  <a:lnTo>
                    <a:pt x="5698" y="131"/>
                  </a:lnTo>
                  <a:lnTo>
                    <a:pt x="5691" y="127"/>
                  </a:lnTo>
                  <a:lnTo>
                    <a:pt x="5691" y="120"/>
                  </a:lnTo>
                  <a:lnTo>
                    <a:pt x="5682" y="120"/>
                  </a:lnTo>
                  <a:close/>
                  <a:moveTo>
                    <a:pt x="1962" y="120"/>
                  </a:moveTo>
                  <a:lnTo>
                    <a:pt x="1962" y="131"/>
                  </a:lnTo>
                  <a:lnTo>
                    <a:pt x="1963" y="145"/>
                  </a:lnTo>
                  <a:lnTo>
                    <a:pt x="1965" y="160"/>
                  </a:lnTo>
                  <a:lnTo>
                    <a:pt x="1971" y="167"/>
                  </a:lnTo>
                  <a:lnTo>
                    <a:pt x="1978" y="131"/>
                  </a:lnTo>
                  <a:lnTo>
                    <a:pt x="1971" y="127"/>
                  </a:lnTo>
                  <a:lnTo>
                    <a:pt x="1971" y="120"/>
                  </a:lnTo>
                  <a:lnTo>
                    <a:pt x="1962" y="120"/>
                  </a:lnTo>
                  <a:close/>
                  <a:moveTo>
                    <a:pt x="2551" y="76"/>
                  </a:moveTo>
                  <a:lnTo>
                    <a:pt x="2551" y="80"/>
                  </a:lnTo>
                  <a:lnTo>
                    <a:pt x="2545" y="89"/>
                  </a:lnTo>
                  <a:lnTo>
                    <a:pt x="2543" y="100"/>
                  </a:lnTo>
                  <a:lnTo>
                    <a:pt x="2543" y="111"/>
                  </a:lnTo>
                  <a:lnTo>
                    <a:pt x="2542" y="123"/>
                  </a:lnTo>
                  <a:lnTo>
                    <a:pt x="2538" y="123"/>
                  </a:lnTo>
                  <a:lnTo>
                    <a:pt x="2534" y="171"/>
                  </a:lnTo>
                  <a:lnTo>
                    <a:pt x="2531" y="171"/>
                  </a:lnTo>
                  <a:lnTo>
                    <a:pt x="2531" y="207"/>
                  </a:lnTo>
                  <a:lnTo>
                    <a:pt x="2525" y="207"/>
                  </a:lnTo>
                  <a:lnTo>
                    <a:pt x="2525" y="251"/>
                  </a:lnTo>
                  <a:lnTo>
                    <a:pt x="2522" y="251"/>
                  </a:lnTo>
                  <a:lnTo>
                    <a:pt x="2520" y="265"/>
                  </a:lnTo>
                  <a:lnTo>
                    <a:pt x="2520" y="283"/>
                  </a:lnTo>
                  <a:lnTo>
                    <a:pt x="2522" y="301"/>
                  </a:lnTo>
                  <a:lnTo>
                    <a:pt x="2525" y="311"/>
                  </a:lnTo>
                  <a:lnTo>
                    <a:pt x="2527" y="292"/>
                  </a:lnTo>
                  <a:lnTo>
                    <a:pt x="2533" y="276"/>
                  </a:lnTo>
                  <a:lnTo>
                    <a:pt x="2538" y="263"/>
                  </a:lnTo>
                  <a:lnTo>
                    <a:pt x="2542" y="247"/>
                  </a:lnTo>
                  <a:lnTo>
                    <a:pt x="2551" y="247"/>
                  </a:lnTo>
                  <a:lnTo>
                    <a:pt x="2547" y="261"/>
                  </a:lnTo>
                  <a:lnTo>
                    <a:pt x="2543" y="272"/>
                  </a:lnTo>
                  <a:lnTo>
                    <a:pt x="2538" y="283"/>
                  </a:lnTo>
                  <a:lnTo>
                    <a:pt x="2538" y="296"/>
                  </a:lnTo>
                  <a:lnTo>
                    <a:pt x="2534" y="296"/>
                  </a:lnTo>
                  <a:lnTo>
                    <a:pt x="2538" y="303"/>
                  </a:lnTo>
                  <a:lnTo>
                    <a:pt x="2534" y="303"/>
                  </a:lnTo>
                  <a:lnTo>
                    <a:pt x="2531" y="334"/>
                  </a:lnTo>
                  <a:lnTo>
                    <a:pt x="2525" y="334"/>
                  </a:lnTo>
                  <a:lnTo>
                    <a:pt x="2525" y="347"/>
                  </a:lnTo>
                  <a:lnTo>
                    <a:pt x="2525" y="360"/>
                  </a:lnTo>
                  <a:lnTo>
                    <a:pt x="2527" y="372"/>
                  </a:lnTo>
                  <a:lnTo>
                    <a:pt x="2531" y="380"/>
                  </a:lnTo>
                  <a:lnTo>
                    <a:pt x="2533" y="343"/>
                  </a:lnTo>
                  <a:lnTo>
                    <a:pt x="2540" y="309"/>
                  </a:lnTo>
                  <a:lnTo>
                    <a:pt x="2551" y="280"/>
                  </a:lnTo>
                  <a:lnTo>
                    <a:pt x="2554" y="251"/>
                  </a:lnTo>
                  <a:lnTo>
                    <a:pt x="2558" y="251"/>
                  </a:lnTo>
                  <a:lnTo>
                    <a:pt x="2560" y="249"/>
                  </a:lnTo>
                  <a:lnTo>
                    <a:pt x="2560" y="249"/>
                  </a:lnTo>
                  <a:lnTo>
                    <a:pt x="2560" y="249"/>
                  </a:lnTo>
                  <a:lnTo>
                    <a:pt x="2562" y="249"/>
                  </a:lnTo>
                  <a:lnTo>
                    <a:pt x="2563" y="249"/>
                  </a:lnTo>
                  <a:lnTo>
                    <a:pt x="2565" y="247"/>
                  </a:lnTo>
                  <a:lnTo>
                    <a:pt x="2562" y="269"/>
                  </a:lnTo>
                  <a:lnTo>
                    <a:pt x="2554" y="287"/>
                  </a:lnTo>
                  <a:lnTo>
                    <a:pt x="2554" y="307"/>
                  </a:lnTo>
                  <a:lnTo>
                    <a:pt x="2551" y="307"/>
                  </a:lnTo>
                  <a:lnTo>
                    <a:pt x="2551" y="407"/>
                  </a:lnTo>
                  <a:lnTo>
                    <a:pt x="2554" y="407"/>
                  </a:lnTo>
                  <a:lnTo>
                    <a:pt x="2554" y="403"/>
                  </a:lnTo>
                  <a:lnTo>
                    <a:pt x="2558" y="392"/>
                  </a:lnTo>
                  <a:lnTo>
                    <a:pt x="2560" y="380"/>
                  </a:lnTo>
                  <a:lnTo>
                    <a:pt x="2560" y="365"/>
                  </a:lnTo>
                  <a:lnTo>
                    <a:pt x="2562" y="351"/>
                  </a:lnTo>
                  <a:lnTo>
                    <a:pt x="2565" y="351"/>
                  </a:lnTo>
                  <a:lnTo>
                    <a:pt x="2565" y="334"/>
                  </a:lnTo>
                  <a:lnTo>
                    <a:pt x="2571" y="334"/>
                  </a:lnTo>
                  <a:lnTo>
                    <a:pt x="2574" y="300"/>
                  </a:lnTo>
                  <a:lnTo>
                    <a:pt x="2578" y="300"/>
                  </a:lnTo>
                  <a:lnTo>
                    <a:pt x="2578" y="247"/>
                  </a:lnTo>
                  <a:lnTo>
                    <a:pt x="2578" y="212"/>
                  </a:lnTo>
                  <a:lnTo>
                    <a:pt x="2576" y="180"/>
                  </a:lnTo>
                  <a:lnTo>
                    <a:pt x="2571" y="151"/>
                  </a:lnTo>
                  <a:lnTo>
                    <a:pt x="2571" y="131"/>
                  </a:lnTo>
                  <a:lnTo>
                    <a:pt x="2565" y="131"/>
                  </a:lnTo>
                  <a:lnTo>
                    <a:pt x="2565" y="120"/>
                  </a:lnTo>
                  <a:lnTo>
                    <a:pt x="2562" y="120"/>
                  </a:lnTo>
                  <a:lnTo>
                    <a:pt x="2562" y="103"/>
                  </a:lnTo>
                  <a:lnTo>
                    <a:pt x="2558" y="103"/>
                  </a:lnTo>
                  <a:lnTo>
                    <a:pt x="2554" y="76"/>
                  </a:lnTo>
                  <a:lnTo>
                    <a:pt x="2551" y="76"/>
                  </a:lnTo>
                  <a:close/>
                  <a:moveTo>
                    <a:pt x="3725" y="0"/>
                  </a:moveTo>
                  <a:lnTo>
                    <a:pt x="3738" y="0"/>
                  </a:lnTo>
                  <a:lnTo>
                    <a:pt x="3738" y="3"/>
                  </a:lnTo>
                  <a:lnTo>
                    <a:pt x="3734" y="12"/>
                  </a:lnTo>
                  <a:lnTo>
                    <a:pt x="3734" y="25"/>
                  </a:lnTo>
                  <a:lnTo>
                    <a:pt x="3734" y="40"/>
                  </a:lnTo>
                  <a:lnTo>
                    <a:pt x="3731" y="40"/>
                  </a:lnTo>
                  <a:lnTo>
                    <a:pt x="3731" y="123"/>
                  </a:lnTo>
                  <a:lnTo>
                    <a:pt x="3725" y="123"/>
                  </a:lnTo>
                  <a:lnTo>
                    <a:pt x="3725" y="127"/>
                  </a:lnTo>
                  <a:lnTo>
                    <a:pt x="3731" y="127"/>
                  </a:lnTo>
                  <a:lnTo>
                    <a:pt x="3731" y="140"/>
                  </a:lnTo>
                  <a:lnTo>
                    <a:pt x="3725" y="140"/>
                  </a:lnTo>
                  <a:lnTo>
                    <a:pt x="3725" y="143"/>
                  </a:lnTo>
                  <a:lnTo>
                    <a:pt x="3734" y="147"/>
                  </a:lnTo>
                  <a:lnTo>
                    <a:pt x="3734" y="167"/>
                  </a:lnTo>
                  <a:lnTo>
                    <a:pt x="3738" y="167"/>
                  </a:lnTo>
                  <a:lnTo>
                    <a:pt x="3738" y="183"/>
                  </a:lnTo>
                  <a:lnTo>
                    <a:pt x="3742" y="183"/>
                  </a:lnTo>
                  <a:lnTo>
                    <a:pt x="3742" y="203"/>
                  </a:lnTo>
                  <a:lnTo>
                    <a:pt x="3745" y="203"/>
                  </a:lnTo>
                  <a:lnTo>
                    <a:pt x="3751" y="247"/>
                  </a:lnTo>
                  <a:lnTo>
                    <a:pt x="3754" y="247"/>
                  </a:lnTo>
                  <a:lnTo>
                    <a:pt x="3754" y="254"/>
                  </a:lnTo>
                  <a:lnTo>
                    <a:pt x="3762" y="260"/>
                  </a:lnTo>
                  <a:lnTo>
                    <a:pt x="3762" y="274"/>
                  </a:lnTo>
                  <a:lnTo>
                    <a:pt x="3765" y="274"/>
                  </a:lnTo>
                  <a:lnTo>
                    <a:pt x="3758" y="180"/>
                  </a:lnTo>
                  <a:lnTo>
                    <a:pt x="3753" y="165"/>
                  </a:lnTo>
                  <a:lnTo>
                    <a:pt x="3751" y="147"/>
                  </a:lnTo>
                  <a:lnTo>
                    <a:pt x="3754" y="147"/>
                  </a:lnTo>
                  <a:lnTo>
                    <a:pt x="3754" y="151"/>
                  </a:lnTo>
                  <a:lnTo>
                    <a:pt x="3765" y="147"/>
                  </a:lnTo>
                  <a:lnTo>
                    <a:pt x="3765" y="151"/>
                  </a:lnTo>
                  <a:lnTo>
                    <a:pt x="3771" y="151"/>
                  </a:lnTo>
                  <a:lnTo>
                    <a:pt x="3771" y="163"/>
                  </a:lnTo>
                  <a:lnTo>
                    <a:pt x="3774" y="163"/>
                  </a:lnTo>
                  <a:lnTo>
                    <a:pt x="3771" y="123"/>
                  </a:lnTo>
                  <a:lnTo>
                    <a:pt x="3782" y="123"/>
                  </a:lnTo>
                  <a:lnTo>
                    <a:pt x="3785" y="147"/>
                  </a:lnTo>
                  <a:lnTo>
                    <a:pt x="3791" y="167"/>
                  </a:lnTo>
                  <a:lnTo>
                    <a:pt x="3791" y="203"/>
                  </a:lnTo>
                  <a:lnTo>
                    <a:pt x="3794" y="203"/>
                  </a:lnTo>
                  <a:lnTo>
                    <a:pt x="3794" y="231"/>
                  </a:lnTo>
                  <a:lnTo>
                    <a:pt x="3798" y="231"/>
                  </a:lnTo>
                  <a:lnTo>
                    <a:pt x="3798" y="240"/>
                  </a:lnTo>
                  <a:lnTo>
                    <a:pt x="3802" y="240"/>
                  </a:lnTo>
                  <a:lnTo>
                    <a:pt x="3805" y="263"/>
                  </a:lnTo>
                  <a:lnTo>
                    <a:pt x="3811" y="263"/>
                  </a:lnTo>
                  <a:lnTo>
                    <a:pt x="3811" y="231"/>
                  </a:lnTo>
                  <a:lnTo>
                    <a:pt x="3813" y="201"/>
                  </a:lnTo>
                  <a:lnTo>
                    <a:pt x="3818" y="176"/>
                  </a:lnTo>
                  <a:lnTo>
                    <a:pt x="3822" y="176"/>
                  </a:lnTo>
                  <a:lnTo>
                    <a:pt x="3822" y="180"/>
                  </a:lnTo>
                  <a:lnTo>
                    <a:pt x="3825" y="180"/>
                  </a:lnTo>
                  <a:lnTo>
                    <a:pt x="3825" y="183"/>
                  </a:lnTo>
                  <a:lnTo>
                    <a:pt x="3822" y="191"/>
                  </a:lnTo>
                  <a:lnTo>
                    <a:pt x="3831" y="187"/>
                  </a:lnTo>
                  <a:lnTo>
                    <a:pt x="3831" y="254"/>
                  </a:lnTo>
                  <a:lnTo>
                    <a:pt x="3838" y="265"/>
                  </a:lnTo>
                  <a:lnTo>
                    <a:pt x="3845" y="281"/>
                  </a:lnTo>
                  <a:lnTo>
                    <a:pt x="3851" y="300"/>
                  </a:lnTo>
                  <a:lnTo>
                    <a:pt x="3854" y="320"/>
                  </a:lnTo>
                  <a:lnTo>
                    <a:pt x="3858" y="334"/>
                  </a:lnTo>
                  <a:lnTo>
                    <a:pt x="3860" y="334"/>
                  </a:lnTo>
                  <a:lnTo>
                    <a:pt x="3860" y="334"/>
                  </a:lnTo>
                  <a:lnTo>
                    <a:pt x="3860" y="334"/>
                  </a:lnTo>
                  <a:lnTo>
                    <a:pt x="3860" y="334"/>
                  </a:lnTo>
                  <a:lnTo>
                    <a:pt x="3862" y="332"/>
                  </a:lnTo>
                  <a:lnTo>
                    <a:pt x="3862" y="331"/>
                  </a:lnTo>
                  <a:lnTo>
                    <a:pt x="3865" y="331"/>
                  </a:lnTo>
                  <a:lnTo>
                    <a:pt x="3862" y="314"/>
                  </a:lnTo>
                  <a:lnTo>
                    <a:pt x="3863" y="294"/>
                  </a:lnTo>
                  <a:lnTo>
                    <a:pt x="3863" y="269"/>
                  </a:lnTo>
                  <a:lnTo>
                    <a:pt x="3863" y="245"/>
                  </a:lnTo>
                  <a:lnTo>
                    <a:pt x="3865" y="223"/>
                  </a:lnTo>
                  <a:lnTo>
                    <a:pt x="3871" y="223"/>
                  </a:lnTo>
                  <a:lnTo>
                    <a:pt x="3865" y="214"/>
                  </a:lnTo>
                  <a:lnTo>
                    <a:pt x="3871" y="214"/>
                  </a:lnTo>
                  <a:lnTo>
                    <a:pt x="3871" y="180"/>
                  </a:lnTo>
                  <a:lnTo>
                    <a:pt x="3874" y="180"/>
                  </a:lnTo>
                  <a:lnTo>
                    <a:pt x="3874" y="154"/>
                  </a:lnTo>
                  <a:lnTo>
                    <a:pt x="3882" y="132"/>
                  </a:lnTo>
                  <a:lnTo>
                    <a:pt x="3885" y="107"/>
                  </a:lnTo>
                  <a:lnTo>
                    <a:pt x="3894" y="107"/>
                  </a:lnTo>
                  <a:lnTo>
                    <a:pt x="3885" y="167"/>
                  </a:lnTo>
                  <a:lnTo>
                    <a:pt x="3882" y="167"/>
                  </a:lnTo>
                  <a:lnTo>
                    <a:pt x="3882" y="203"/>
                  </a:lnTo>
                  <a:lnTo>
                    <a:pt x="3878" y="203"/>
                  </a:lnTo>
                  <a:lnTo>
                    <a:pt x="3882" y="211"/>
                  </a:lnTo>
                  <a:lnTo>
                    <a:pt x="3882" y="214"/>
                  </a:lnTo>
                  <a:lnTo>
                    <a:pt x="3880" y="218"/>
                  </a:lnTo>
                  <a:lnTo>
                    <a:pt x="3878" y="218"/>
                  </a:lnTo>
                  <a:lnTo>
                    <a:pt x="3878" y="220"/>
                  </a:lnTo>
                  <a:lnTo>
                    <a:pt x="3882" y="260"/>
                  </a:lnTo>
                  <a:lnTo>
                    <a:pt x="3882" y="323"/>
                  </a:lnTo>
                  <a:lnTo>
                    <a:pt x="3885" y="323"/>
                  </a:lnTo>
                  <a:lnTo>
                    <a:pt x="3887" y="336"/>
                  </a:lnTo>
                  <a:lnTo>
                    <a:pt x="3887" y="349"/>
                  </a:lnTo>
                  <a:lnTo>
                    <a:pt x="3891" y="360"/>
                  </a:lnTo>
                  <a:lnTo>
                    <a:pt x="3894" y="327"/>
                  </a:lnTo>
                  <a:lnTo>
                    <a:pt x="3898" y="327"/>
                  </a:lnTo>
                  <a:lnTo>
                    <a:pt x="3898" y="320"/>
                  </a:lnTo>
                  <a:lnTo>
                    <a:pt x="3902" y="320"/>
                  </a:lnTo>
                  <a:lnTo>
                    <a:pt x="3905" y="300"/>
                  </a:lnTo>
                  <a:lnTo>
                    <a:pt x="3922" y="287"/>
                  </a:lnTo>
                  <a:lnTo>
                    <a:pt x="3923" y="256"/>
                  </a:lnTo>
                  <a:lnTo>
                    <a:pt x="3925" y="221"/>
                  </a:lnTo>
                  <a:lnTo>
                    <a:pt x="3931" y="185"/>
                  </a:lnTo>
                  <a:lnTo>
                    <a:pt x="3938" y="154"/>
                  </a:lnTo>
                  <a:lnTo>
                    <a:pt x="3940" y="143"/>
                  </a:lnTo>
                  <a:lnTo>
                    <a:pt x="3940" y="132"/>
                  </a:lnTo>
                  <a:lnTo>
                    <a:pt x="3943" y="123"/>
                  </a:lnTo>
                  <a:lnTo>
                    <a:pt x="3951" y="114"/>
                  </a:lnTo>
                  <a:lnTo>
                    <a:pt x="3951" y="111"/>
                  </a:lnTo>
                  <a:lnTo>
                    <a:pt x="3954" y="111"/>
                  </a:lnTo>
                  <a:lnTo>
                    <a:pt x="3954" y="131"/>
                  </a:lnTo>
                  <a:lnTo>
                    <a:pt x="3951" y="131"/>
                  </a:lnTo>
                  <a:lnTo>
                    <a:pt x="3942" y="191"/>
                  </a:lnTo>
                  <a:lnTo>
                    <a:pt x="3938" y="211"/>
                  </a:lnTo>
                  <a:lnTo>
                    <a:pt x="3936" y="238"/>
                  </a:lnTo>
                  <a:lnTo>
                    <a:pt x="3936" y="271"/>
                  </a:lnTo>
                  <a:lnTo>
                    <a:pt x="3936" y="305"/>
                  </a:lnTo>
                  <a:lnTo>
                    <a:pt x="3936" y="338"/>
                  </a:lnTo>
                  <a:lnTo>
                    <a:pt x="3938" y="365"/>
                  </a:lnTo>
                  <a:lnTo>
                    <a:pt x="3942" y="383"/>
                  </a:lnTo>
                  <a:lnTo>
                    <a:pt x="3943" y="394"/>
                  </a:lnTo>
                  <a:lnTo>
                    <a:pt x="3942" y="407"/>
                  </a:lnTo>
                  <a:lnTo>
                    <a:pt x="3942" y="418"/>
                  </a:lnTo>
                  <a:lnTo>
                    <a:pt x="3945" y="427"/>
                  </a:lnTo>
                  <a:lnTo>
                    <a:pt x="3945" y="283"/>
                  </a:lnTo>
                  <a:lnTo>
                    <a:pt x="3942" y="283"/>
                  </a:lnTo>
                  <a:lnTo>
                    <a:pt x="3942" y="251"/>
                  </a:lnTo>
                  <a:lnTo>
                    <a:pt x="3954" y="254"/>
                  </a:lnTo>
                  <a:lnTo>
                    <a:pt x="3958" y="283"/>
                  </a:lnTo>
                  <a:lnTo>
                    <a:pt x="3962" y="283"/>
                  </a:lnTo>
                  <a:lnTo>
                    <a:pt x="3971" y="207"/>
                  </a:lnTo>
                  <a:lnTo>
                    <a:pt x="3974" y="207"/>
                  </a:lnTo>
                  <a:lnTo>
                    <a:pt x="3974" y="196"/>
                  </a:lnTo>
                  <a:lnTo>
                    <a:pt x="3978" y="196"/>
                  </a:lnTo>
                  <a:lnTo>
                    <a:pt x="3978" y="180"/>
                  </a:lnTo>
                  <a:lnTo>
                    <a:pt x="3982" y="180"/>
                  </a:lnTo>
                  <a:lnTo>
                    <a:pt x="3982" y="169"/>
                  </a:lnTo>
                  <a:lnTo>
                    <a:pt x="3978" y="156"/>
                  </a:lnTo>
                  <a:lnTo>
                    <a:pt x="3973" y="143"/>
                  </a:lnTo>
                  <a:lnTo>
                    <a:pt x="3971" y="131"/>
                  </a:lnTo>
                  <a:lnTo>
                    <a:pt x="3974" y="132"/>
                  </a:lnTo>
                  <a:lnTo>
                    <a:pt x="3978" y="132"/>
                  </a:lnTo>
                  <a:lnTo>
                    <a:pt x="3980" y="134"/>
                  </a:lnTo>
                  <a:lnTo>
                    <a:pt x="3980" y="136"/>
                  </a:lnTo>
                  <a:lnTo>
                    <a:pt x="3982" y="138"/>
                  </a:lnTo>
                  <a:lnTo>
                    <a:pt x="3982" y="143"/>
                  </a:lnTo>
                  <a:lnTo>
                    <a:pt x="3989" y="154"/>
                  </a:lnTo>
                  <a:lnTo>
                    <a:pt x="3993" y="171"/>
                  </a:lnTo>
                  <a:lnTo>
                    <a:pt x="3994" y="185"/>
                  </a:lnTo>
                  <a:lnTo>
                    <a:pt x="3996" y="200"/>
                  </a:lnTo>
                  <a:lnTo>
                    <a:pt x="4002" y="211"/>
                  </a:lnTo>
                  <a:lnTo>
                    <a:pt x="4002" y="203"/>
                  </a:lnTo>
                  <a:lnTo>
                    <a:pt x="4005" y="192"/>
                  </a:lnTo>
                  <a:lnTo>
                    <a:pt x="4005" y="180"/>
                  </a:lnTo>
                  <a:lnTo>
                    <a:pt x="4002" y="167"/>
                  </a:lnTo>
                  <a:lnTo>
                    <a:pt x="4014" y="167"/>
                  </a:lnTo>
                  <a:lnTo>
                    <a:pt x="4014" y="151"/>
                  </a:lnTo>
                  <a:lnTo>
                    <a:pt x="4025" y="151"/>
                  </a:lnTo>
                  <a:lnTo>
                    <a:pt x="4022" y="200"/>
                  </a:lnTo>
                  <a:lnTo>
                    <a:pt x="4031" y="203"/>
                  </a:lnTo>
                  <a:lnTo>
                    <a:pt x="4031" y="220"/>
                  </a:lnTo>
                  <a:lnTo>
                    <a:pt x="4034" y="220"/>
                  </a:lnTo>
                  <a:lnTo>
                    <a:pt x="4038" y="236"/>
                  </a:lnTo>
                  <a:lnTo>
                    <a:pt x="4042" y="236"/>
                  </a:lnTo>
                  <a:lnTo>
                    <a:pt x="4051" y="271"/>
                  </a:lnTo>
                  <a:lnTo>
                    <a:pt x="4058" y="271"/>
                  </a:lnTo>
                  <a:lnTo>
                    <a:pt x="4062" y="307"/>
                  </a:lnTo>
                  <a:lnTo>
                    <a:pt x="4065" y="307"/>
                  </a:lnTo>
                  <a:lnTo>
                    <a:pt x="4065" y="303"/>
                  </a:lnTo>
                  <a:lnTo>
                    <a:pt x="4074" y="289"/>
                  </a:lnTo>
                  <a:lnTo>
                    <a:pt x="4076" y="269"/>
                  </a:lnTo>
                  <a:lnTo>
                    <a:pt x="4076" y="245"/>
                  </a:lnTo>
                  <a:lnTo>
                    <a:pt x="4074" y="221"/>
                  </a:lnTo>
                  <a:lnTo>
                    <a:pt x="4073" y="198"/>
                  </a:lnTo>
                  <a:lnTo>
                    <a:pt x="4071" y="180"/>
                  </a:lnTo>
                  <a:lnTo>
                    <a:pt x="4074" y="180"/>
                  </a:lnTo>
                  <a:lnTo>
                    <a:pt x="4074" y="183"/>
                  </a:lnTo>
                  <a:lnTo>
                    <a:pt x="4076" y="185"/>
                  </a:lnTo>
                  <a:lnTo>
                    <a:pt x="4076" y="185"/>
                  </a:lnTo>
                  <a:lnTo>
                    <a:pt x="4076" y="183"/>
                  </a:lnTo>
                  <a:lnTo>
                    <a:pt x="4078" y="181"/>
                  </a:lnTo>
                  <a:lnTo>
                    <a:pt x="4078" y="178"/>
                  </a:lnTo>
                  <a:lnTo>
                    <a:pt x="4078" y="176"/>
                  </a:lnTo>
                  <a:lnTo>
                    <a:pt x="4078" y="176"/>
                  </a:lnTo>
                  <a:lnTo>
                    <a:pt x="4074" y="176"/>
                  </a:lnTo>
                  <a:lnTo>
                    <a:pt x="4065" y="123"/>
                  </a:lnTo>
                  <a:lnTo>
                    <a:pt x="4062" y="123"/>
                  </a:lnTo>
                  <a:lnTo>
                    <a:pt x="4062" y="100"/>
                  </a:lnTo>
                  <a:lnTo>
                    <a:pt x="4058" y="100"/>
                  </a:lnTo>
                  <a:lnTo>
                    <a:pt x="4054" y="80"/>
                  </a:lnTo>
                  <a:lnTo>
                    <a:pt x="4065" y="80"/>
                  </a:lnTo>
                  <a:lnTo>
                    <a:pt x="4071" y="112"/>
                  </a:lnTo>
                  <a:lnTo>
                    <a:pt x="4080" y="145"/>
                  </a:lnTo>
                  <a:lnTo>
                    <a:pt x="4091" y="176"/>
                  </a:lnTo>
                  <a:lnTo>
                    <a:pt x="4098" y="240"/>
                  </a:lnTo>
                  <a:lnTo>
                    <a:pt x="4100" y="238"/>
                  </a:lnTo>
                  <a:lnTo>
                    <a:pt x="4100" y="238"/>
                  </a:lnTo>
                  <a:lnTo>
                    <a:pt x="4100" y="238"/>
                  </a:lnTo>
                  <a:lnTo>
                    <a:pt x="4100" y="238"/>
                  </a:lnTo>
                  <a:lnTo>
                    <a:pt x="4102" y="236"/>
                  </a:lnTo>
                  <a:lnTo>
                    <a:pt x="4102" y="236"/>
                  </a:lnTo>
                  <a:lnTo>
                    <a:pt x="4109" y="227"/>
                  </a:lnTo>
                  <a:lnTo>
                    <a:pt x="4111" y="218"/>
                  </a:lnTo>
                  <a:lnTo>
                    <a:pt x="4111" y="207"/>
                  </a:lnTo>
                  <a:lnTo>
                    <a:pt x="4114" y="196"/>
                  </a:lnTo>
                  <a:lnTo>
                    <a:pt x="4125" y="156"/>
                  </a:lnTo>
                  <a:lnTo>
                    <a:pt x="4134" y="114"/>
                  </a:lnTo>
                  <a:lnTo>
                    <a:pt x="4142" y="114"/>
                  </a:lnTo>
                  <a:lnTo>
                    <a:pt x="4140" y="143"/>
                  </a:lnTo>
                  <a:lnTo>
                    <a:pt x="4133" y="169"/>
                  </a:lnTo>
                  <a:lnTo>
                    <a:pt x="4127" y="194"/>
                  </a:lnTo>
                  <a:lnTo>
                    <a:pt x="4122" y="220"/>
                  </a:lnTo>
                  <a:lnTo>
                    <a:pt x="4125" y="220"/>
                  </a:lnTo>
                  <a:lnTo>
                    <a:pt x="4125" y="211"/>
                  </a:lnTo>
                  <a:lnTo>
                    <a:pt x="4133" y="198"/>
                  </a:lnTo>
                  <a:lnTo>
                    <a:pt x="4140" y="178"/>
                  </a:lnTo>
                  <a:lnTo>
                    <a:pt x="4143" y="154"/>
                  </a:lnTo>
                  <a:lnTo>
                    <a:pt x="4149" y="132"/>
                  </a:lnTo>
                  <a:lnTo>
                    <a:pt x="4154" y="114"/>
                  </a:lnTo>
                  <a:lnTo>
                    <a:pt x="4158" y="114"/>
                  </a:lnTo>
                  <a:lnTo>
                    <a:pt x="4158" y="140"/>
                  </a:lnTo>
                  <a:lnTo>
                    <a:pt x="4154" y="140"/>
                  </a:lnTo>
                  <a:lnTo>
                    <a:pt x="4154" y="160"/>
                  </a:lnTo>
                  <a:lnTo>
                    <a:pt x="4151" y="160"/>
                  </a:lnTo>
                  <a:lnTo>
                    <a:pt x="4143" y="189"/>
                  </a:lnTo>
                  <a:lnTo>
                    <a:pt x="4143" y="220"/>
                  </a:lnTo>
                  <a:lnTo>
                    <a:pt x="4145" y="252"/>
                  </a:lnTo>
                  <a:lnTo>
                    <a:pt x="4145" y="287"/>
                  </a:lnTo>
                  <a:lnTo>
                    <a:pt x="4154" y="287"/>
                  </a:lnTo>
                  <a:lnTo>
                    <a:pt x="4154" y="311"/>
                  </a:lnTo>
                  <a:lnTo>
                    <a:pt x="4158" y="311"/>
                  </a:lnTo>
                  <a:lnTo>
                    <a:pt x="4158" y="307"/>
                  </a:lnTo>
                  <a:lnTo>
                    <a:pt x="4162" y="307"/>
                  </a:lnTo>
                  <a:lnTo>
                    <a:pt x="4171" y="260"/>
                  </a:lnTo>
                  <a:lnTo>
                    <a:pt x="4174" y="260"/>
                  </a:lnTo>
                  <a:lnTo>
                    <a:pt x="4174" y="243"/>
                  </a:lnTo>
                  <a:lnTo>
                    <a:pt x="4178" y="243"/>
                  </a:lnTo>
                  <a:lnTo>
                    <a:pt x="4178" y="223"/>
                  </a:lnTo>
                  <a:lnTo>
                    <a:pt x="4182" y="223"/>
                  </a:lnTo>
                  <a:lnTo>
                    <a:pt x="4182" y="211"/>
                  </a:lnTo>
                  <a:lnTo>
                    <a:pt x="4185" y="211"/>
                  </a:lnTo>
                  <a:lnTo>
                    <a:pt x="4185" y="196"/>
                  </a:lnTo>
                  <a:lnTo>
                    <a:pt x="4191" y="196"/>
                  </a:lnTo>
                  <a:lnTo>
                    <a:pt x="4191" y="176"/>
                  </a:lnTo>
                  <a:lnTo>
                    <a:pt x="4196" y="156"/>
                  </a:lnTo>
                  <a:lnTo>
                    <a:pt x="4200" y="138"/>
                  </a:lnTo>
                  <a:lnTo>
                    <a:pt x="4202" y="114"/>
                  </a:lnTo>
                  <a:lnTo>
                    <a:pt x="4214" y="114"/>
                  </a:lnTo>
                  <a:lnTo>
                    <a:pt x="4214" y="120"/>
                  </a:lnTo>
                  <a:lnTo>
                    <a:pt x="4211" y="120"/>
                  </a:lnTo>
                  <a:lnTo>
                    <a:pt x="4211" y="143"/>
                  </a:lnTo>
                  <a:lnTo>
                    <a:pt x="4205" y="143"/>
                  </a:lnTo>
                  <a:lnTo>
                    <a:pt x="4194" y="211"/>
                  </a:lnTo>
                  <a:lnTo>
                    <a:pt x="4198" y="211"/>
                  </a:lnTo>
                  <a:lnTo>
                    <a:pt x="4214" y="154"/>
                  </a:lnTo>
                  <a:lnTo>
                    <a:pt x="4222" y="154"/>
                  </a:lnTo>
                  <a:lnTo>
                    <a:pt x="4218" y="176"/>
                  </a:lnTo>
                  <a:lnTo>
                    <a:pt x="4211" y="194"/>
                  </a:lnTo>
                  <a:lnTo>
                    <a:pt x="4205" y="214"/>
                  </a:lnTo>
                  <a:lnTo>
                    <a:pt x="4214" y="214"/>
                  </a:lnTo>
                  <a:lnTo>
                    <a:pt x="4214" y="231"/>
                  </a:lnTo>
                  <a:lnTo>
                    <a:pt x="4218" y="231"/>
                  </a:lnTo>
                  <a:lnTo>
                    <a:pt x="4220" y="216"/>
                  </a:lnTo>
                  <a:lnTo>
                    <a:pt x="4225" y="203"/>
                  </a:lnTo>
                  <a:lnTo>
                    <a:pt x="4231" y="191"/>
                  </a:lnTo>
                  <a:lnTo>
                    <a:pt x="4231" y="171"/>
                  </a:lnTo>
                  <a:lnTo>
                    <a:pt x="4234" y="171"/>
                  </a:lnTo>
                  <a:lnTo>
                    <a:pt x="4236" y="169"/>
                  </a:lnTo>
                  <a:lnTo>
                    <a:pt x="4236" y="169"/>
                  </a:lnTo>
                  <a:lnTo>
                    <a:pt x="4236" y="169"/>
                  </a:lnTo>
                  <a:lnTo>
                    <a:pt x="4238" y="169"/>
                  </a:lnTo>
                  <a:lnTo>
                    <a:pt x="4240" y="169"/>
                  </a:lnTo>
                  <a:lnTo>
                    <a:pt x="4242" y="167"/>
                  </a:lnTo>
                  <a:lnTo>
                    <a:pt x="4242" y="180"/>
                  </a:lnTo>
                  <a:lnTo>
                    <a:pt x="4238" y="196"/>
                  </a:lnTo>
                  <a:lnTo>
                    <a:pt x="4238" y="211"/>
                  </a:lnTo>
                  <a:lnTo>
                    <a:pt x="4238" y="225"/>
                  </a:lnTo>
                  <a:lnTo>
                    <a:pt x="4242" y="236"/>
                  </a:lnTo>
                  <a:lnTo>
                    <a:pt x="4243" y="212"/>
                  </a:lnTo>
                  <a:lnTo>
                    <a:pt x="4249" y="192"/>
                  </a:lnTo>
                  <a:lnTo>
                    <a:pt x="4254" y="172"/>
                  </a:lnTo>
                  <a:lnTo>
                    <a:pt x="4258" y="151"/>
                  </a:lnTo>
                  <a:lnTo>
                    <a:pt x="4271" y="151"/>
                  </a:lnTo>
                  <a:lnTo>
                    <a:pt x="4265" y="189"/>
                  </a:lnTo>
                  <a:lnTo>
                    <a:pt x="4262" y="229"/>
                  </a:lnTo>
                  <a:lnTo>
                    <a:pt x="4258" y="271"/>
                  </a:lnTo>
                  <a:lnTo>
                    <a:pt x="4260" y="311"/>
                  </a:lnTo>
                  <a:lnTo>
                    <a:pt x="4265" y="347"/>
                  </a:lnTo>
                  <a:lnTo>
                    <a:pt x="4267" y="360"/>
                  </a:lnTo>
                  <a:lnTo>
                    <a:pt x="4269" y="374"/>
                  </a:lnTo>
                  <a:lnTo>
                    <a:pt x="4269" y="389"/>
                  </a:lnTo>
                  <a:lnTo>
                    <a:pt x="4269" y="401"/>
                  </a:lnTo>
                  <a:lnTo>
                    <a:pt x="4274" y="411"/>
                  </a:lnTo>
                  <a:lnTo>
                    <a:pt x="4274" y="311"/>
                  </a:lnTo>
                  <a:lnTo>
                    <a:pt x="4278" y="311"/>
                  </a:lnTo>
                  <a:lnTo>
                    <a:pt x="4280" y="294"/>
                  </a:lnTo>
                  <a:lnTo>
                    <a:pt x="4280" y="276"/>
                  </a:lnTo>
                  <a:lnTo>
                    <a:pt x="4278" y="263"/>
                  </a:lnTo>
                  <a:lnTo>
                    <a:pt x="4285" y="263"/>
                  </a:lnTo>
                  <a:lnTo>
                    <a:pt x="4285" y="247"/>
                  </a:lnTo>
                  <a:lnTo>
                    <a:pt x="4298" y="247"/>
                  </a:lnTo>
                  <a:lnTo>
                    <a:pt x="4294" y="271"/>
                  </a:lnTo>
                  <a:lnTo>
                    <a:pt x="4291" y="271"/>
                  </a:lnTo>
                  <a:lnTo>
                    <a:pt x="4291" y="281"/>
                  </a:lnTo>
                  <a:lnTo>
                    <a:pt x="4293" y="296"/>
                  </a:lnTo>
                  <a:lnTo>
                    <a:pt x="4296" y="314"/>
                  </a:lnTo>
                  <a:lnTo>
                    <a:pt x="4300" y="331"/>
                  </a:lnTo>
                  <a:lnTo>
                    <a:pt x="4303" y="345"/>
                  </a:lnTo>
                  <a:lnTo>
                    <a:pt x="4305" y="351"/>
                  </a:lnTo>
                  <a:lnTo>
                    <a:pt x="4309" y="311"/>
                  </a:lnTo>
                  <a:lnTo>
                    <a:pt x="4313" y="271"/>
                  </a:lnTo>
                  <a:lnTo>
                    <a:pt x="4314" y="227"/>
                  </a:lnTo>
                  <a:lnTo>
                    <a:pt x="4314" y="191"/>
                  </a:lnTo>
                  <a:lnTo>
                    <a:pt x="4311" y="191"/>
                  </a:lnTo>
                  <a:lnTo>
                    <a:pt x="4311" y="163"/>
                  </a:lnTo>
                  <a:lnTo>
                    <a:pt x="4305" y="163"/>
                  </a:lnTo>
                  <a:lnTo>
                    <a:pt x="4305" y="136"/>
                  </a:lnTo>
                  <a:lnTo>
                    <a:pt x="4298" y="103"/>
                  </a:lnTo>
                  <a:lnTo>
                    <a:pt x="4291" y="71"/>
                  </a:lnTo>
                  <a:lnTo>
                    <a:pt x="4302" y="76"/>
                  </a:lnTo>
                  <a:lnTo>
                    <a:pt x="4325" y="207"/>
                  </a:lnTo>
                  <a:lnTo>
                    <a:pt x="4327" y="221"/>
                  </a:lnTo>
                  <a:lnTo>
                    <a:pt x="4325" y="238"/>
                  </a:lnTo>
                  <a:lnTo>
                    <a:pt x="4325" y="252"/>
                  </a:lnTo>
                  <a:lnTo>
                    <a:pt x="4331" y="263"/>
                  </a:lnTo>
                  <a:lnTo>
                    <a:pt x="4358" y="103"/>
                  </a:lnTo>
                  <a:lnTo>
                    <a:pt x="4365" y="103"/>
                  </a:lnTo>
                  <a:lnTo>
                    <a:pt x="4351" y="211"/>
                  </a:lnTo>
                  <a:lnTo>
                    <a:pt x="4354" y="211"/>
                  </a:lnTo>
                  <a:lnTo>
                    <a:pt x="4358" y="183"/>
                  </a:lnTo>
                  <a:lnTo>
                    <a:pt x="4371" y="183"/>
                  </a:lnTo>
                  <a:lnTo>
                    <a:pt x="4371" y="214"/>
                  </a:lnTo>
                  <a:lnTo>
                    <a:pt x="4373" y="245"/>
                  </a:lnTo>
                  <a:lnTo>
                    <a:pt x="4378" y="271"/>
                  </a:lnTo>
                  <a:lnTo>
                    <a:pt x="4374" y="283"/>
                  </a:lnTo>
                  <a:lnTo>
                    <a:pt x="4382" y="283"/>
                  </a:lnTo>
                  <a:lnTo>
                    <a:pt x="4385" y="311"/>
                  </a:lnTo>
                  <a:lnTo>
                    <a:pt x="4391" y="311"/>
                  </a:lnTo>
                  <a:lnTo>
                    <a:pt x="4391" y="307"/>
                  </a:lnTo>
                  <a:lnTo>
                    <a:pt x="4425" y="200"/>
                  </a:lnTo>
                  <a:lnTo>
                    <a:pt x="4425" y="183"/>
                  </a:lnTo>
                  <a:lnTo>
                    <a:pt x="4431" y="183"/>
                  </a:lnTo>
                  <a:lnTo>
                    <a:pt x="4434" y="154"/>
                  </a:lnTo>
                  <a:lnTo>
                    <a:pt x="4438" y="154"/>
                  </a:lnTo>
                  <a:lnTo>
                    <a:pt x="4440" y="154"/>
                  </a:lnTo>
                  <a:lnTo>
                    <a:pt x="4440" y="152"/>
                  </a:lnTo>
                  <a:lnTo>
                    <a:pt x="4440" y="152"/>
                  </a:lnTo>
                  <a:lnTo>
                    <a:pt x="4442" y="152"/>
                  </a:lnTo>
                  <a:lnTo>
                    <a:pt x="4443" y="152"/>
                  </a:lnTo>
                  <a:lnTo>
                    <a:pt x="4445" y="151"/>
                  </a:lnTo>
                  <a:lnTo>
                    <a:pt x="4434" y="207"/>
                  </a:lnTo>
                  <a:lnTo>
                    <a:pt x="4442" y="207"/>
                  </a:lnTo>
                  <a:lnTo>
                    <a:pt x="4443" y="223"/>
                  </a:lnTo>
                  <a:lnTo>
                    <a:pt x="4449" y="236"/>
                  </a:lnTo>
                  <a:lnTo>
                    <a:pt x="4454" y="247"/>
                  </a:lnTo>
                  <a:lnTo>
                    <a:pt x="4454" y="267"/>
                  </a:lnTo>
                  <a:lnTo>
                    <a:pt x="4458" y="267"/>
                  </a:lnTo>
                  <a:lnTo>
                    <a:pt x="4458" y="280"/>
                  </a:lnTo>
                  <a:lnTo>
                    <a:pt x="4462" y="280"/>
                  </a:lnTo>
                  <a:lnTo>
                    <a:pt x="4465" y="323"/>
                  </a:lnTo>
                  <a:lnTo>
                    <a:pt x="4471" y="323"/>
                  </a:lnTo>
                  <a:lnTo>
                    <a:pt x="4473" y="338"/>
                  </a:lnTo>
                  <a:lnTo>
                    <a:pt x="4473" y="352"/>
                  </a:lnTo>
                  <a:lnTo>
                    <a:pt x="4473" y="365"/>
                  </a:lnTo>
                  <a:lnTo>
                    <a:pt x="4478" y="374"/>
                  </a:lnTo>
                  <a:lnTo>
                    <a:pt x="4478" y="367"/>
                  </a:lnTo>
                  <a:lnTo>
                    <a:pt x="4485" y="358"/>
                  </a:lnTo>
                  <a:lnTo>
                    <a:pt x="4487" y="343"/>
                  </a:lnTo>
                  <a:lnTo>
                    <a:pt x="4485" y="327"/>
                  </a:lnTo>
                  <a:lnTo>
                    <a:pt x="4482" y="327"/>
                  </a:lnTo>
                  <a:lnTo>
                    <a:pt x="4482" y="300"/>
                  </a:lnTo>
                  <a:lnTo>
                    <a:pt x="4478" y="300"/>
                  </a:lnTo>
                  <a:lnTo>
                    <a:pt x="4478" y="280"/>
                  </a:lnTo>
                  <a:lnTo>
                    <a:pt x="4474" y="280"/>
                  </a:lnTo>
                  <a:lnTo>
                    <a:pt x="4474" y="271"/>
                  </a:lnTo>
                  <a:lnTo>
                    <a:pt x="4471" y="271"/>
                  </a:lnTo>
                  <a:lnTo>
                    <a:pt x="4471" y="267"/>
                  </a:lnTo>
                  <a:lnTo>
                    <a:pt x="4474" y="267"/>
                  </a:lnTo>
                  <a:lnTo>
                    <a:pt x="4476" y="265"/>
                  </a:lnTo>
                  <a:lnTo>
                    <a:pt x="4476" y="265"/>
                  </a:lnTo>
                  <a:lnTo>
                    <a:pt x="4476" y="265"/>
                  </a:lnTo>
                  <a:lnTo>
                    <a:pt x="4478" y="265"/>
                  </a:lnTo>
                  <a:lnTo>
                    <a:pt x="4480" y="263"/>
                  </a:lnTo>
                  <a:lnTo>
                    <a:pt x="4482" y="263"/>
                  </a:lnTo>
                  <a:lnTo>
                    <a:pt x="4482" y="274"/>
                  </a:lnTo>
                  <a:lnTo>
                    <a:pt x="4485" y="274"/>
                  </a:lnTo>
                  <a:lnTo>
                    <a:pt x="4485" y="260"/>
                  </a:lnTo>
                  <a:lnTo>
                    <a:pt x="4498" y="260"/>
                  </a:lnTo>
                  <a:lnTo>
                    <a:pt x="4500" y="280"/>
                  </a:lnTo>
                  <a:lnTo>
                    <a:pt x="4505" y="298"/>
                  </a:lnTo>
                  <a:lnTo>
                    <a:pt x="4511" y="314"/>
                  </a:lnTo>
                  <a:lnTo>
                    <a:pt x="4511" y="347"/>
                  </a:lnTo>
                  <a:lnTo>
                    <a:pt x="4516" y="385"/>
                  </a:lnTo>
                  <a:lnTo>
                    <a:pt x="4518" y="431"/>
                  </a:lnTo>
                  <a:lnTo>
                    <a:pt x="4518" y="441"/>
                  </a:lnTo>
                  <a:lnTo>
                    <a:pt x="4520" y="449"/>
                  </a:lnTo>
                  <a:lnTo>
                    <a:pt x="4520" y="454"/>
                  </a:lnTo>
                  <a:lnTo>
                    <a:pt x="4518" y="463"/>
                  </a:lnTo>
                  <a:lnTo>
                    <a:pt x="4531" y="463"/>
                  </a:lnTo>
                  <a:lnTo>
                    <a:pt x="4534" y="314"/>
                  </a:lnTo>
                  <a:lnTo>
                    <a:pt x="4529" y="300"/>
                  </a:lnTo>
                  <a:lnTo>
                    <a:pt x="4523" y="283"/>
                  </a:lnTo>
                  <a:lnTo>
                    <a:pt x="4522" y="263"/>
                  </a:lnTo>
                  <a:lnTo>
                    <a:pt x="4525" y="263"/>
                  </a:lnTo>
                  <a:lnTo>
                    <a:pt x="4527" y="267"/>
                  </a:lnTo>
                  <a:lnTo>
                    <a:pt x="4527" y="267"/>
                  </a:lnTo>
                  <a:lnTo>
                    <a:pt x="4527" y="269"/>
                  </a:lnTo>
                  <a:lnTo>
                    <a:pt x="4527" y="269"/>
                  </a:lnTo>
                  <a:lnTo>
                    <a:pt x="4529" y="269"/>
                  </a:lnTo>
                  <a:lnTo>
                    <a:pt x="4531" y="271"/>
                  </a:lnTo>
                  <a:lnTo>
                    <a:pt x="4531" y="260"/>
                  </a:lnTo>
                  <a:lnTo>
                    <a:pt x="4525" y="247"/>
                  </a:lnTo>
                  <a:lnTo>
                    <a:pt x="4523" y="232"/>
                  </a:lnTo>
                  <a:lnTo>
                    <a:pt x="4522" y="220"/>
                  </a:lnTo>
                  <a:lnTo>
                    <a:pt x="4502" y="163"/>
                  </a:lnTo>
                  <a:lnTo>
                    <a:pt x="4503" y="161"/>
                  </a:lnTo>
                  <a:lnTo>
                    <a:pt x="4503" y="161"/>
                  </a:lnTo>
                  <a:lnTo>
                    <a:pt x="4505" y="161"/>
                  </a:lnTo>
                  <a:lnTo>
                    <a:pt x="4505" y="161"/>
                  </a:lnTo>
                  <a:lnTo>
                    <a:pt x="4505" y="161"/>
                  </a:lnTo>
                  <a:lnTo>
                    <a:pt x="4505" y="160"/>
                  </a:lnTo>
                  <a:lnTo>
                    <a:pt x="4507" y="160"/>
                  </a:lnTo>
                  <a:lnTo>
                    <a:pt x="4509" y="161"/>
                  </a:lnTo>
                  <a:lnTo>
                    <a:pt x="4509" y="161"/>
                  </a:lnTo>
                  <a:lnTo>
                    <a:pt x="4509" y="161"/>
                  </a:lnTo>
                  <a:lnTo>
                    <a:pt x="4509" y="161"/>
                  </a:lnTo>
                  <a:lnTo>
                    <a:pt x="4511" y="163"/>
                  </a:lnTo>
                  <a:lnTo>
                    <a:pt x="4516" y="174"/>
                  </a:lnTo>
                  <a:lnTo>
                    <a:pt x="4520" y="185"/>
                  </a:lnTo>
                  <a:lnTo>
                    <a:pt x="4522" y="200"/>
                  </a:lnTo>
                  <a:lnTo>
                    <a:pt x="4525" y="200"/>
                  </a:lnTo>
                  <a:lnTo>
                    <a:pt x="4525" y="220"/>
                  </a:lnTo>
                  <a:lnTo>
                    <a:pt x="4531" y="220"/>
                  </a:lnTo>
                  <a:lnTo>
                    <a:pt x="4531" y="231"/>
                  </a:lnTo>
                  <a:lnTo>
                    <a:pt x="4534" y="231"/>
                  </a:lnTo>
                  <a:lnTo>
                    <a:pt x="4534" y="254"/>
                  </a:lnTo>
                  <a:lnTo>
                    <a:pt x="4538" y="254"/>
                  </a:lnTo>
                  <a:lnTo>
                    <a:pt x="4538" y="271"/>
                  </a:lnTo>
                  <a:lnTo>
                    <a:pt x="4543" y="291"/>
                  </a:lnTo>
                  <a:lnTo>
                    <a:pt x="4551" y="311"/>
                  </a:lnTo>
                  <a:lnTo>
                    <a:pt x="4554" y="311"/>
                  </a:lnTo>
                  <a:lnTo>
                    <a:pt x="4554" y="267"/>
                  </a:lnTo>
                  <a:lnTo>
                    <a:pt x="4551" y="267"/>
                  </a:lnTo>
                  <a:lnTo>
                    <a:pt x="4551" y="243"/>
                  </a:lnTo>
                  <a:lnTo>
                    <a:pt x="4545" y="243"/>
                  </a:lnTo>
                  <a:lnTo>
                    <a:pt x="4542" y="220"/>
                  </a:lnTo>
                  <a:lnTo>
                    <a:pt x="4534" y="214"/>
                  </a:lnTo>
                  <a:lnTo>
                    <a:pt x="4531" y="200"/>
                  </a:lnTo>
                  <a:lnTo>
                    <a:pt x="4538" y="203"/>
                  </a:lnTo>
                  <a:lnTo>
                    <a:pt x="4525" y="163"/>
                  </a:lnTo>
                  <a:lnTo>
                    <a:pt x="4534" y="163"/>
                  </a:lnTo>
                  <a:lnTo>
                    <a:pt x="4585" y="314"/>
                  </a:lnTo>
                  <a:lnTo>
                    <a:pt x="4585" y="311"/>
                  </a:lnTo>
                  <a:lnTo>
                    <a:pt x="4589" y="309"/>
                  </a:lnTo>
                  <a:lnTo>
                    <a:pt x="4589" y="307"/>
                  </a:lnTo>
                  <a:lnTo>
                    <a:pt x="4589" y="305"/>
                  </a:lnTo>
                  <a:lnTo>
                    <a:pt x="4589" y="305"/>
                  </a:lnTo>
                  <a:lnTo>
                    <a:pt x="4589" y="303"/>
                  </a:lnTo>
                  <a:lnTo>
                    <a:pt x="4589" y="301"/>
                  </a:lnTo>
                  <a:lnTo>
                    <a:pt x="4591" y="300"/>
                  </a:lnTo>
                  <a:lnTo>
                    <a:pt x="4594" y="300"/>
                  </a:lnTo>
                  <a:lnTo>
                    <a:pt x="4594" y="303"/>
                  </a:lnTo>
                  <a:lnTo>
                    <a:pt x="4596" y="301"/>
                  </a:lnTo>
                  <a:lnTo>
                    <a:pt x="4596" y="301"/>
                  </a:lnTo>
                  <a:lnTo>
                    <a:pt x="4596" y="300"/>
                  </a:lnTo>
                  <a:lnTo>
                    <a:pt x="4596" y="300"/>
                  </a:lnTo>
                  <a:lnTo>
                    <a:pt x="4598" y="298"/>
                  </a:lnTo>
                  <a:lnTo>
                    <a:pt x="4598" y="296"/>
                  </a:lnTo>
                  <a:lnTo>
                    <a:pt x="4591" y="296"/>
                  </a:lnTo>
                  <a:lnTo>
                    <a:pt x="4585" y="263"/>
                  </a:lnTo>
                  <a:lnTo>
                    <a:pt x="4594" y="263"/>
                  </a:lnTo>
                  <a:lnTo>
                    <a:pt x="4594" y="254"/>
                  </a:lnTo>
                  <a:lnTo>
                    <a:pt x="4602" y="254"/>
                  </a:lnTo>
                  <a:lnTo>
                    <a:pt x="4602" y="271"/>
                  </a:lnTo>
                  <a:lnTo>
                    <a:pt x="4600" y="281"/>
                  </a:lnTo>
                  <a:lnTo>
                    <a:pt x="4602" y="291"/>
                  </a:lnTo>
                  <a:lnTo>
                    <a:pt x="4605" y="291"/>
                  </a:lnTo>
                  <a:lnTo>
                    <a:pt x="4611" y="236"/>
                  </a:lnTo>
                  <a:lnTo>
                    <a:pt x="4618" y="231"/>
                  </a:lnTo>
                  <a:lnTo>
                    <a:pt x="4618" y="220"/>
                  </a:lnTo>
                  <a:lnTo>
                    <a:pt x="4622" y="220"/>
                  </a:lnTo>
                  <a:lnTo>
                    <a:pt x="4622" y="214"/>
                  </a:lnTo>
                  <a:lnTo>
                    <a:pt x="4618" y="214"/>
                  </a:lnTo>
                  <a:lnTo>
                    <a:pt x="4618" y="163"/>
                  </a:lnTo>
                  <a:lnTo>
                    <a:pt x="4614" y="163"/>
                  </a:lnTo>
                  <a:lnTo>
                    <a:pt x="4614" y="160"/>
                  </a:lnTo>
                  <a:lnTo>
                    <a:pt x="4618" y="160"/>
                  </a:lnTo>
                  <a:lnTo>
                    <a:pt x="4618" y="154"/>
                  </a:lnTo>
                  <a:lnTo>
                    <a:pt x="4614" y="154"/>
                  </a:lnTo>
                  <a:lnTo>
                    <a:pt x="4614" y="152"/>
                  </a:lnTo>
                  <a:lnTo>
                    <a:pt x="4616" y="149"/>
                  </a:lnTo>
                  <a:lnTo>
                    <a:pt x="4618" y="147"/>
                  </a:lnTo>
                  <a:lnTo>
                    <a:pt x="4618" y="147"/>
                  </a:lnTo>
                  <a:lnTo>
                    <a:pt x="4614" y="140"/>
                  </a:lnTo>
                  <a:lnTo>
                    <a:pt x="4614" y="136"/>
                  </a:lnTo>
                  <a:lnTo>
                    <a:pt x="4618" y="136"/>
                  </a:lnTo>
                  <a:lnTo>
                    <a:pt x="4618" y="131"/>
                  </a:lnTo>
                  <a:lnTo>
                    <a:pt x="4614" y="131"/>
                  </a:lnTo>
                  <a:lnTo>
                    <a:pt x="4618" y="107"/>
                  </a:lnTo>
                  <a:lnTo>
                    <a:pt x="4625" y="107"/>
                  </a:lnTo>
                  <a:lnTo>
                    <a:pt x="4625" y="167"/>
                  </a:lnTo>
                  <a:lnTo>
                    <a:pt x="4634" y="167"/>
                  </a:lnTo>
                  <a:lnTo>
                    <a:pt x="4642" y="311"/>
                  </a:lnTo>
                  <a:lnTo>
                    <a:pt x="4645" y="311"/>
                  </a:lnTo>
                  <a:lnTo>
                    <a:pt x="4647" y="325"/>
                  </a:lnTo>
                  <a:lnTo>
                    <a:pt x="4647" y="341"/>
                  </a:lnTo>
                  <a:lnTo>
                    <a:pt x="4649" y="356"/>
                  </a:lnTo>
                  <a:lnTo>
                    <a:pt x="4654" y="367"/>
                  </a:lnTo>
                  <a:lnTo>
                    <a:pt x="4651" y="323"/>
                  </a:lnTo>
                  <a:lnTo>
                    <a:pt x="4654" y="323"/>
                  </a:lnTo>
                  <a:lnTo>
                    <a:pt x="4658" y="329"/>
                  </a:lnTo>
                  <a:lnTo>
                    <a:pt x="4662" y="332"/>
                  </a:lnTo>
                  <a:lnTo>
                    <a:pt x="4665" y="334"/>
                  </a:lnTo>
                  <a:lnTo>
                    <a:pt x="4665" y="296"/>
                  </a:lnTo>
                  <a:lnTo>
                    <a:pt x="4658" y="296"/>
                  </a:lnTo>
                  <a:lnTo>
                    <a:pt x="4658" y="287"/>
                  </a:lnTo>
                  <a:lnTo>
                    <a:pt x="4665" y="287"/>
                  </a:lnTo>
                  <a:lnTo>
                    <a:pt x="4662" y="107"/>
                  </a:lnTo>
                  <a:lnTo>
                    <a:pt x="4674" y="107"/>
                  </a:lnTo>
                  <a:lnTo>
                    <a:pt x="4674" y="111"/>
                  </a:lnTo>
                  <a:lnTo>
                    <a:pt x="4671" y="121"/>
                  </a:lnTo>
                  <a:lnTo>
                    <a:pt x="4669" y="138"/>
                  </a:lnTo>
                  <a:lnTo>
                    <a:pt x="4669" y="156"/>
                  </a:lnTo>
                  <a:lnTo>
                    <a:pt x="4671" y="171"/>
                  </a:lnTo>
                  <a:lnTo>
                    <a:pt x="4682" y="287"/>
                  </a:lnTo>
                  <a:lnTo>
                    <a:pt x="4687" y="287"/>
                  </a:lnTo>
                  <a:lnTo>
                    <a:pt x="4691" y="289"/>
                  </a:lnTo>
                  <a:lnTo>
                    <a:pt x="4694" y="289"/>
                  </a:lnTo>
                  <a:lnTo>
                    <a:pt x="4698" y="291"/>
                  </a:lnTo>
                  <a:lnTo>
                    <a:pt x="4698" y="236"/>
                  </a:lnTo>
                  <a:lnTo>
                    <a:pt x="4711" y="236"/>
                  </a:lnTo>
                  <a:lnTo>
                    <a:pt x="4713" y="269"/>
                  </a:lnTo>
                  <a:lnTo>
                    <a:pt x="4722" y="300"/>
                  </a:lnTo>
                  <a:lnTo>
                    <a:pt x="4725" y="300"/>
                  </a:lnTo>
                  <a:lnTo>
                    <a:pt x="4725" y="143"/>
                  </a:lnTo>
                  <a:lnTo>
                    <a:pt x="4738" y="147"/>
                  </a:lnTo>
                  <a:lnTo>
                    <a:pt x="4742" y="189"/>
                  </a:lnTo>
                  <a:lnTo>
                    <a:pt x="4751" y="223"/>
                  </a:lnTo>
                  <a:lnTo>
                    <a:pt x="4751" y="254"/>
                  </a:lnTo>
                  <a:lnTo>
                    <a:pt x="4754" y="254"/>
                  </a:lnTo>
                  <a:lnTo>
                    <a:pt x="4758" y="300"/>
                  </a:lnTo>
                  <a:lnTo>
                    <a:pt x="4765" y="303"/>
                  </a:lnTo>
                  <a:lnTo>
                    <a:pt x="4765" y="314"/>
                  </a:lnTo>
                  <a:lnTo>
                    <a:pt x="4769" y="323"/>
                  </a:lnTo>
                  <a:lnTo>
                    <a:pt x="4774" y="329"/>
                  </a:lnTo>
                  <a:lnTo>
                    <a:pt x="4780" y="336"/>
                  </a:lnTo>
                  <a:lnTo>
                    <a:pt x="4785" y="340"/>
                  </a:lnTo>
                  <a:lnTo>
                    <a:pt x="4794" y="343"/>
                  </a:lnTo>
                  <a:lnTo>
                    <a:pt x="4794" y="347"/>
                  </a:lnTo>
                  <a:lnTo>
                    <a:pt x="4796" y="349"/>
                  </a:lnTo>
                  <a:lnTo>
                    <a:pt x="4796" y="351"/>
                  </a:lnTo>
                  <a:lnTo>
                    <a:pt x="4798" y="352"/>
                  </a:lnTo>
                  <a:lnTo>
                    <a:pt x="4800" y="354"/>
                  </a:lnTo>
                  <a:lnTo>
                    <a:pt x="4802" y="356"/>
                  </a:lnTo>
                  <a:lnTo>
                    <a:pt x="4803" y="356"/>
                  </a:lnTo>
                  <a:lnTo>
                    <a:pt x="4803" y="358"/>
                  </a:lnTo>
                  <a:lnTo>
                    <a:pt x="4803" y="358"/>
                  </a:lnTo>
                  <a:lnTo>
                    <a:pt x="4803" y="358"/>
                  </a:lnTo>
                  <a:lnTo>
                    <a:pt x="4805" y="358"/>
                  </a:lnTo>
                  <a:lnTo>
                    <a:pt x="4805" y="360"/>
                  </a:lnTo>
                  <a:lnTo>
                    <a:pt x="4805" y="351"/>
                  </a:lnTo>
                  <a:lnTo>
                    <a:pt x="4802" y="351"/>
                  </a:lnTo>
                  <a:lnTo>
                    <a:pt x="4802" y="323"/>
                  </a:lnTo>
                  <a:lnTo>
                    <a:pt x="4798" y="323"/>
                  </a:lnTo>
                  <a:lnTo>
                    <a:pt x="4791" y="287"/>
                  </a:lnTo>
                  <a:lnTo>
                    <a:pt x="4785" y="287"/>
                  </a:lnTo>
                  <a:lnTo>
                    <a:pt x="4785" y="274"/>
                  </a:lnTo>
                  <a:lnTo>
                    <a:pt x="4782" y="274"/>
                  </a:lnTo>
                  <a:lnTo>
                    <a:pt x="4780" y="272"/>
                  </a:lnTo>
                  <a:lnTo>
                    <a:pt x="4780" y="269"/>
                  </a:lnTo>
                  <a:lnTo>
                    <a:pt x="4780" y="267"/>
                  </a:lnTo>
                  <a:lnTo>
                    <a:pt x="4778" y="263"/>
                  </a:lnTo>
                  <a:lnTo>
                    <a:pt x="4778" y="260"/>
                  </a:lnTo>
                  <a:lnTo>
                    <a:pt x="4782" y="260"/>
                  </a:lnTo>
                  <a:lnTo>
                    <a:pt x="4789" y="269"/>
                  </a:lnTo>
                  <a:lnTo>
                    <a:pt x="4794" y="280"/>
                  </a:lnTo>
                  <a:lnTo>
                    <a:pt x="4798" y="291"/>
                  </a:lnTo>
                  <a:lnTo>
                    <a:pt x="4802" y="291"/>
                  </a:lnTo>
                  <a:lnTo>
                    <a:pt x="4794" y="267"/>
                  </a:lnTo>
                  <a:lnTo>
                    <a:pt x="4783" y="243"/>
                  </a:lnTo>
                  <a:lnTo>
                    <a:pt x="4774" y="220"/>
                  </a:lnTo>
                  <a:lnTo>
                    <a:pt x="4778" y="220"/>
                  </a:lnTo>
                  <a:lnTo>
                    <a:pt x="4782" y="221"/>
                  </a:lnTo>
                  <a:lnTo>
                    <a:pt x="4783" y="221"/>
                  </a:lnTo>
                  <a:lnTo>
                    <a:pt x="4783" y="223"/>
                  </a:lnTo>
                  <a:lnTo>
                    <a:pt x="4785" y="227"/>
                  </a:lnTo>
                  <a:lnTo>
                    <a:pt x="4785" y="231"/>
                  </a:lnTo>
                  <a:lnTo>
                    <a:pt x="4796" y="245"/>
                  </a:lnTo>
                  <a:lnTo>
                    <a:pt x="4803" y="263"/>
                  </a:lnTo>
                  <a:lnTo>
                    <a:pt x="4809" y="283"/>
                  </a:lnTo>
                  <a:lnTo>
                    <a:pt x="4814" y="303"/>
                  </a:lnTo>
                  <a:lnTo>
                    <a:pt x="4818" y="303"/>
                  </a:lnTo>
                  <a:lnTo>
                    <a:pt x="4818" y="323"/>
                  </a:lnTo>
                  <a:lnTo>
                    <a:pt x="4822" y="323"/>
                  </a:lnTo>
                  <a:lnTo>
                    <a:pt x="4814" y="240"/>
                  </a:lnTo>
                  <a:lnTo>
                    <a:pt x="4811" y="240"/>
                  </a:lnTo>
                  <a:lnTo>
                    <a:pt x="4811" y="223"/>
                  </a:lnTo>
                  <a:lnTo>
                    <a:pt x="4805" y="223"/>
                  </a:lnTo>
                  <a:lnTo>
                    <a:pt x="4802" y="191"/>
                  </a:lnTo>
                  <a:lnTo>
                    <a:pt x="4798" y="191"/>
                  </a:lnTo>
                  <a:lnTo>
                    <a:pt x="4798" y="183"/>
                  </a:lnTo>
                  <a:lnTo>
                    <a:pt x="4794" y="183"/>
                  </a:lnTo>
                  <a:lnTo>
                    <a:pt x="4794" y="171"/>
                  </a:lnTo>
                  <a:lnTo>
                    <a:pt x="4791" y="171"/>
                  </a:lnTo>
                  <a:lnTo>
                    <a:pt x="4785" y="154"/>
                  </a:lnTo>
                  <a:lnTo>
                    <a:pt x="4782" y="154"/>
                  </a:lnTo>
                  <a:lnTo>
                    <a:pt x="4782" y="143"/>
                  </a:lnTo>
                  <a:lnTo>
                    <a:pt x="4778" y="143"/>
                  </a:lnTo>
                  <a:lnTo>
                    <a:pt x="4771" y="120"/>
                  </a:lnTo>
                  <a:lnTo>
                    <a:pt x="4765" y="120"/>
                  </a:lnTo>
                  <a:lnTo>
                    <a:pt x="4765" y="111"/>
                  </a:lnTo>
                  <a:lnTo>
                    <a:pt x="4758" y="98"/>
                  </a:lnTo>
                  <a:lnTo>
                    <a:pt x="4751" y="85"/>
                  </a:lnTo>
                  <a:lnTo>
                    <a:pt x="4745" y="67"/>
                  </a:lnTo>
                  <a:lnTo>
                    <a:pt x="4758" y="71"/>
                  </a:lnTo>
                  <a:lnTo>
                    <a:pt x="4762" y="89"/>
                  </a:lnTo>
                  <a:lnTo>
                    <a:pt x="4771" y="101"/>
                  </a:lnTo>
                  <a:lnTo>
                    <a:pt x="4778" y="114"/>
                  </a:lnTo>
                  <a:lnTo>
                    <a:pt x="4778" y="123"/>
                  </a:lnTo>
                  <a:lnTo>
                    <a:pt x="4782" y="123"/>
                  </a:lnTo>
                  <a:lnTo>
                    <a:pt x="4782" y="131"/>
                  </a:lnTo>
                  <a:lnTo>
                    <a:pt x="4785" y="131"/>
                  </a:lnTo>
                  <a:lnTo>
                    <a:pt x="4785" y="140"/>
                  </a:lnTo>
                  <a:lnTo>
                    <a:pt x="4791" y="140"/>
                  </a:lnTo>
                  <a:lnTo>
                    <a:pt x="4791" y="147"/>
                  </a:lnTo>
                  <a:lnTo>
                    <a:pt x="4794" y="147"/>
                  </a:lnTo>
                  <a:lnTo>
                    <a:pt x="4802" y="171"/>
                  </a:lnTo>
                  <a:lnTo>
                    <a:pt x="4805" y="171"/>
                  </a:lnTo>
                  <a:lnTo>
                    <a:pt x="4805" y="183"/>
                  </a:lnTo>
                  <a:lnTo>
                    <a:pt x="4811" y="183"/>
                  </a:lnTo>
                  <a:lnTo>
                    <a:pt x="4811" y="191"/>
                  </a:lnTo>
                  <a:lnTo>
                    <a:pt x="4814" y="191"/>
                  </a:lnTo>
                  <a:lnTo>
                    <a:pt x="4822" y="227"/>
                  </a:lnTo>
                  <a:lnTo>
                    <a:pt x="4825" y="227"/>
                  </a:lnTo>
                  <a:lnTo>
                    <a:pt x="4825" y="236"/>
                  </a:lnTo>
                  <a:lnTo>
                    <a:pt x="4831" y="236"/>
                  </a:lnTo>
                  <a:lnTo>
                    <a:pt x="4831" y="254"/>
                  </a:lnTo>
                  <a:lnTo>
                    <a:pt x="4834" y="254"/>
                  </a:lnTo>
                  <a:lnTo>
                    <a:pt x="4836" y="218"/>
                  </a:lnTo>
                  <a:lnTo>
                    <a:pt x="4838" y="178"/>
                  </a:lnTo>
                  <a:lnTo>
                    <a:pt x="4834" y="140"/>
                  </a:lnTo>
                  <a:lnTo>
                    <a:pt x="4825" y="103"/>
                  </a:lnTo>
                  <a:lnTo>
                    <a:pt x="4838" y="103"/>
                  </a:lnTo>
                  <a:lnTo>
                    <a:pt x="4843" y="134"/>
                  </a:lnTo>
                  <a:lnTo>
                    <a:pt x="4851" y="163"/>
                  </a:lnTo>
                  <a:lnTo>
                    <a:pt x="4851" y="178"/>
                  </a:lnTo>
                  <a:lnTo>
                    <a:pt x="4851" y="194"/>
                  </a:lnTo>
                  <a:lnTo>
                    <a:pt x="4849" y="209"/>
                  </a:lnTo>
                  <a:lnTo>
                    <a:pt x="4854" y="220"/>
                  </a:lnTo>
                  <a:lnTo>
                    <a:pt x="4858" y="180"/>
                  </a:lnTo>
                  <a:lnTo>
                    <a:pt x="4865" y="180"/>
                  </a:lnTo>
                  <a:lnTo>
                    <a:pt x="4871" y="196"/>
                  </a:lnTo>
                  <a:lnTo>
                    <a:pt x="4874" y="196"/>
                  </a:lnTo>
                  <a:lnTo>
                    <a:pt x="4874" y="211"/>
                  </a:lnTo>
                  <a:lnTo>
                    <a:pt x="4878" y="211"/>
                  </a:lnTo>
                  <a:lnTo>
                    <a:pt x="4882" y="247"/>
                  </a:lnTo>
                  <a:lnTo>
                    <a:pt x="4885" y="247"/>
                  </a:lnTo>
                  <a:lnTo>
                    <a:pt x="4885" y="271"/>
                  </a:lnTo>
                  <a:lnTo>
                    <a:pt x="4894" y="274"/>
                  </a:lnTo>
                  <a:lnTo>
                    <a:pt x="4894" y="283"/>
                  </a:lnTo>
                  <a:lnTo>
                    <a:pt x="4898" y="283"/>
                  </a:lnTo>
                  <a:lnTo>
                    <a:pt x="4898" y="296"/>
                  </a:lnTo>
                  <a:lnTo>
                    <a:pt x="4902" y="296"/>
                  </a:lnTo>
                  <a:lnTo>
                    <a:pt x="4905" y="320"/>
                  </a:lnTo>
                  <a:lnTo>
                    <a:pt x="4911" y="320"/>
                  </a:lnTo>
                  <a:lnTo>
                    <a:pt x="4913" y="291"/>
                  </a:lnTo>
                  <a:lnTo>
                    <a:pt x="4918" y="265"/>
                  </a:lnTo>
                  <a:lnTo>
                    <a:pt x="4927" y="240"/>
                  </a:lnTo>
                  <a:lnTo>
                    <a:pt x="4934" y="214"/>
                  </a:lnTo>
                  <a:lnTo>
                    <a:pt x="4931" y="154"/>
                  </a:lnTo>
                  <a:lnTo>
                    <a:pt x="4942" y="154"/>
                  </a:lnTo>
                  <a:lnTo>
                    <a:pt x="4945" y="214"/>
                  </a:lnTo>
                  <a:lnTo>
                    <a:pt x="4954" y="214"/>
                  </a:lnTo>
                  <a:lnTo>
                    <a:pt x="4958" y="231"/>
                  </a:lnTo>
                  <a:lnTo>
                    <a:pt x="4951" y="231"/>
                  </a:lnTo>
                  <a:lnTo>
                    <a:pt x="4951" y="223"/>
                  </a:lnTo>
                  <a:lnTo>
                    <a:pt x="4945" y="223"/>
                  </a:lnTo>
                  <a:lnTo>
                    <a:pt x="4945" y="327"/>
                  </a:lnTo>
                  <a:lnTo>
                    <a:pt x="4951" y="327"/>
                  </a:lnTo>
                  <a:lnTo>
                    <a:pt x="4951" y="340"/>
                  </a:lnTo>
                  <a:lnTo>
                    <a:pt x="4954" y="340"/>
                  </a:lnTo>
                  <a:lnTo>
                    <a:pt x="4956" y="338"/>
                  </a:lnTo>
                  <a:lnTo>
                    <a:pt x="4956" y="336"/>
                  </a:lnTo>
                  <a:lnTo>
                    <a:pt x="4956" y="336"/>
                  </a:lnTo>
                  <a:lnTo>
                    <a:pt x="4956" y="336"/>
                  </a:lnTo>
                  <a:lnTo>
                    <a:pt x="4958" y="334"/>
                  </a:lnTo>
                  <a:lnTo>
                    <a:pt x="4965" y="340"/>
                  </a:lnTo>
                  <a:lnTo>
                    <a:pt x="4965" y="303"/>
                  </a:lnTo>
                  <a:lnTo>
                    <a:pt x="4962" y="303"/>
                  </a:lnTo>
                  <a:lnTo>
                    <a:pt x="4962" y="271"/>
                  </a:lnTo>
                  <a:lnTo>
                    <a:pt x="4951" y="236"/>
                  </a:lnTo>
                  <a:lnTo>
                    <a:pt x="4962" y="236"/>
                  </a:lnTo>
                  <a:lnTo>
                    <a:pt x="4965" y="254"/>
                  </a:lnTo>
                  <a:lnTo>
                    <a:pt x="4971" y="254"/>
                  </a:lnTo>
                  <a:lnTo>
                    <a:pt x="4971" y="274"/>
                  </a:lnTo>
                  <a:lnTo>
                    <a:pt x="4974" y="274"/>
                  </a:lnTo>
                  <a:lnTo>
                    <a:pt x="4974" y="283"/>
                  </a:lnTo>
                  <a:lnTo>
                    <a:pt x="4978" y="283"/>
                  </a:lnTo>
                  <a:lnTo>
                    <a:pt x="4978" y="300"/>
                  </a:lnTo>
                  <a:lnTo>
                    <a:pt x="4982" y="300"/>
                  </a:lnTo>
                  <a:lnTo>
                    <a:pt x="4982" y="314"/>
                  </a:lnTo>
                  <a:lnTo>
                    <a:pt x="4985" y="314"/>
                  </a:lnTo>
                  <a:lnTo>
                    <a:pt x="4991" y="343"/>
                  </a:lnTo>
                  <a:lnTo>
                    <a:pt x="4994" y="343"/>
                  </a:lnTo>
                  <a:lnTo>
                    <a:pt x="4998" y="334"/>
                  </a:lnTo>
                  <a:lnTo>
                    <a:pt x="5002" y="325"/>
                  </a:lnTo>
                  <a:lnTo>
                    <a:pt x="5002" y="311"/>
                  </a:lnTo>
                  <a:lnTo>
                    <a:pt x="4991" y="274"/>
                  </a:lnTo>
                  <a:lnTo>
                    <a:pt x="5002" y="280"/>
                  </a:lnTo>
                  <a:lnTo>
                    <a:pt x="5003" y="287"/>
                  </a:lnTo>
                  <a:lnTo>
                    <a:pt x="5007" y="301"/>
                  </a:lnTo>
                  <a:lnTo>
                    <a:pt x="5011" y="318"/>
                  </a:lnTo>
                  <a:lnTo>
                    <a:pt x="5014" y="332"/>
                  </a:lnTo>
                  <a:lnTo>
                    <a:pt x="5020" y="345"/>
                  </a:lnTo>
                  <a:lnTo>
                    <a:pt x="5022" y="351"/>
                  </a:lnTo>
                  <a:lnTo>
                    <a:pt x="5023" y="332"/>
                  </a:lnTo>
                  <a:lnTo>
                    <a:pt x="5025" y="316"/>
                  </a:lnTo>
                  <a:lnTo>
                    <a:pt x="5025" y="296"/>
                  </a:lnTo>
                  <a:lnTo>
                    <a:pt x="5022" y="271"/>
                  </a:lnTo>
                  <a:lnTo>
                    <a:pt x="5034" y="271"/>
                  </a:lnTo>
                  <a:lnTo>
                    <a:pt x="5036" y="294"/>
                  </a:lnTo>
                  <a:lnTo>
                    <a:pt x="5043" y="316"/>
                  </a:lnTo>
                  <a:lnTo>
                    <a:pt x="5051" y="334"/>
                  </a:lnTo>
                  <a:lnTo>
                    <a:pt x="5051" y="356"/>
                  </a:lnTo>
                  <a:lnTo>
                    <a:pt x="5054" y="356"/>
                  </a:lnTo>
                  <a:lnTo>
                    <a:pt x="5042" y="223"/>
                  </a:lnTo>
                  <a:lnTo>
                    <a:pt x="5038" y="223"/>
                  </a:lnTo>
                  <a:lnTo>
                    <a:pt x="5034" y="200"/>
                  </a:lnTo>
                  <a:lnTo>
                    <a:pt x="5031" y="194"/>
                  </a:lnTo>
                  <a:lnTo>
                    <a:pt x="5029" y="191"/>
                  </a:lnTo>
                  <a:lnTo>
                    <a:pt x="5025" y="187"/>
                  </a:lnTo>
                  <a:lnTo>
                    <a:pt x="5023" y="183"/>
                  </a:lnTo>
                  <a:lnTo>
                    <a:pt x="5020" y="178"/>
                  </a:lnTo>
                  <a:lnTo>
                    <a:pt x="5018" y="171"/>
                  </a:lnTo>
                  <a:lnTo>
                    <a:pt x="5031" y="180"/>
                  </a:lnTo>
                  <a:lnTo>
                    <a:pt x="5042" y="194"/>
                  </a:lnTo>
                  <a:lnTo>
                    <a:pt x="5051" y="212"/>
                  </a:lnTo>
                  <a:lnTo>
                    <a:pt x="5058" y="234"/>
                  </a:lnTo>
                  <a:lnTo>
                    <a:pt x="5065" y="254"/>
                  </a:lnTo>
                  <a:lnTo>
                    <a:pt x="5071" y="271"/>
                  </a:lnTo>
                  <a:lnTo>
                    <a:pt x="5071" y="296"/>
                  </a:lnTo>
                  <a:lnTo>
                    <a:pt x="5078" y="300"/>
                  </a:lnTo>
                  <a:lnTo>
                    <a:pt x="5074" y="307"/>
                  </a:lnTo>
                  <a:lnTo>
                    <a:pt x="5082" y="311"/>
                  </a:lnTo>
                  <a:lnTo>
                    <a:pt x="5082" y="327"/>
                  </a:lnTo>
                  <a:lnTo>
                    <a:pt x="5085" y="327"/>
                  </a:lnTo>
                  <a:lnTo>
                    <a:pt x="5085" y="340"/>
                  </a:lnTo>
                  <a:lnTo>
                    <a:pt x="5091" y="340"/>
                  </a:lnTo>
                  <a:lnTo>
                    <a:pt x="5093" y="352"/>
                  </a:lnTo>
                  <a:lnTo>
                    <a:pt x="5093" y="365"/>
                  </a:lnTo>
                  <a:lnTo>
                    <a:pt x="5098" y="374"/>
                  </a:lnTo>
                  <a:lnTo>
                    <a:pt x="5100" y="347"/>
                  </a:lnTo>
                  <a:lnTo>
                    <a:pt x="5102" y="321"/>
                  </a:lnTo>
                  <a:lnTo>
                    <a:pt x="5098" y="300"/>
                  </a:lnTo>
                  <a:lnTo>
                    <a:pt x="5098" y="267"/>
                  </a:lnTo>
                  <a:lnTo>
                    <a:pt x="5094" y="267"/>
                  </a:lnTo>
                  <a:lnTo>
                    <a:pt x="5091" y="240"/>
                  </a:lnTo>
                  <a:lnTo>
                    <a:pt x="5085" y="240"/>
                  </a:lnTo>
                  <a:lnTo>
                    <a:pt x="5083" y="234"/>
                  </a:lnTo>
                  <a:lnTo>
                    <a:pt x="5080" y="232"/>
                  </a:lnTo>
                  <a:lnTo>
                    <a:pt x="5078" y="229"/>
                  </a:lnTo>
                  <a:lnTo>
                    <a:pt x="5076" y="227"/>
                  </a:lnTo>
                  <a:lnTo>
                    <a:pt x="5074" y="221"/>
                  </a:lnTo>
                  <a:lnTo>
                    <a:pt x="5074" y="214"/>
                  </a:lnTo>
                  <a:lnTo>
                    <a:pt x="5082" y="220"/>
                  </a:lnTo>
                  <a:lnTo>
                    <a:pt x="5058" y="176"/>
                  </a:lnTo>
                  <a:lnTo>
                    <a:pt x="5065" y="176"/>
                  </a:lnTo>
                  <a:lnTo>
                    <a:pt x="5102" y="231"/>
                  </a:lnTo>
                  <a:lnTo>
                    <a:pt x="5102" y="240"/>
                  </a:lnTo>
                  <a:lnTo>
                    <a:pt x="5105" y="240"/>
                  </a:lnTo>
                  <a:lnTo>
                    <a:pt x="5105" y="247"/>
                  </a:lnTo>
                  <a:lnTo>
                    <a:pt x="5111" y="247"/>
                  </a:lnTo>
                  <a:lnTo>
                    <a:pt x="5114" y="271"/>
                  </a:lnTo>
                  <a:lnTo>
                    <a:pt x="5118" y="271"/>
                  </a:lnTo>
                  <a:lnTo>
                    <a:pt x="5118" y="280"/>
                  </a:lnTo>
                  <a:lnTo>
                    <a:pt x="5122" y="280"/>
                  </a:lnTo>
                  <a:lnTo>
                    <a:pt x="5122" y="296"/>
                  </a:lnTo>
                  <a:lnTo>
                    <a:pt x="5125" y="296"/>
                  </a:lnTo>
                  <a:lnTo>
                    <a:pt x="5131" y="323"/>
                  </a:lnTo>
                  <a:lnTo>
                    <a:pt x="5134" y="323"/>
                  </a:lnTo>
                  <a:lnTo>
                    <a:pt x="5136" y="289"/>
                  </a:lnTo>
                  <a:lnTo>
                    <a:pt x="5138" y="254"/>
                  </a:lnTo>
                  <a:lnTo>
                    <a:pt x="5140" y="218"/>
                  </a:lnTo>
                  <a:lnTo>
                    <a:pt x="5140" y="183"/>
                  </a:lnTo>
                  <a:lnTo>
                    <a:pt x="5134" y="151"/>
                  </a:lnTo>
                  <a:lnTo>
                    <a:pt x="5134" y="120"/>
                  </a:lnTo>
                  <a:lnTo>
                    <a:pt x="5131" y="120"/>
                  </a:lnTo>
                  <a:lnTo>
                    <a:pt x="5127" y="105"/>
                  </a:lnTo>
                  <a:lnTo>
                    <a:pt x="5127" y="92"/>
                  </a:lnTo>
                  <a:lnTo>
                    <a:pt x="5129" y="81"/>
                  </a:lnTo>
                  <a:lnTo>
                    <a:pt x="5129" y="72"/>
                  </a:lnTo>
                  <a:lnTo>
                    <a:pt x="5125" y="67"/>
                  </a:lnTo>
                  <a:lnTo>
                    <a:pt x="5127" y="65"/>
                  </a:lnTo>
                  <a:lnTo>
                    <a:pt x="5127" y="65"/>
                  </a:lnTo>
                  <a:lnTo>
                    <a:pt x="5127" y="65"/>
                  </a:lnTo>
                  <a:lnTo>
                    <a:pt x="5127" y="65"/>
                  </a:lnTo>
                  <a:lnTo>
                    <a:pt x="5129" y="65"/>
                  </a:lnTo>
                  <a:lnTo>
                    <a:pt x="5131" y="63"/>
                  </a:lnTo>
                  <a:lnTo>
                    <a:pt x="5131" y="60"/>
                  </a:lnTo>
                  <a:lnTo>
                    <a:pt x="5133" y="60"/>
                  </a:lnTo>
                  <a:lnTo>
                    <a:pt x="5134" y="60"/>
                  </a:lnTo>
                  <a:lnTo>
                    <a:pt x="5136" y="60"/>
                  </a:lnTo>
                  <a:lnTo>
                    <a:pt x="5136" y="61"/>
                  </a:lnTo>
                  <a:lnTo>
                    <a:pt x="5136" y="61"/>
                  </a:lnTo>
                  <a:lnTo>
                    <a:pt x="5138" y="63"/>
                  </a:lnTo>
                  <a:lnTo>
                    <a:pt x="5142" y="72"/>
                  </a:lnTo>
                  <a:lnTo>
                    <a:pt x="5142" y="85"/>
                  </a:lnTo>
                  <a:lnTo>
                    <a:pt x="5140" y="98"/>
                  </a:lnTo>
                  <a:lnTo>
                    <a:pt x="5142" y="111"/>
                  </a:lnTo>
                  <a:lnTo>
                    <a:pt x="5151" y="145"/>
                  </a:lnTo>
                  <a:lnTo>
                    <a:pt x="5158" y="181"/>
                  </a:lnTo>
                  <a:lnTo>
                    <a:pt x="5165" y="214"/>
                  </a:lnTo>
                  <a:lnTo>
                    <a:pt x="5165" y="243"/>
                  </a:lnTo>
                  <a:lnTo>
                    <a:pt x="5171" y="243"/>
                  </a:lnTo>
                  <a:lnTo>
                    <a:pt x="5173" y="258"/>
                  </a:lnTo>
                  <a:lnTo>
                    <a:pt x="5173" y="276"/>
                  </a:lnTo>
                  <a:lnTo>
                    <a:pt x="5171" y="292"/>
                  </a:lnTo>
                  <a:lnTo>
                    <a:pt x="5173" y="309"/>
                  </a:lnTo>
                  <a:lnTo>
                    <a:pt x="5178" y="320"/>
                  </a:lnTo>
                  <a:lnTo>
                    <a:pt x="5185" y="220"/>
                  </a:lnTo>
                  <a:lnTo>
                    <a:pt x="5191" y="220"/>
                  </a:lnTo>
                  <a:lnTo>
                    <a:pt x="5193" y="203"/>
                  </a:lnTo>
                  <a:lnTo>
                    <a:pt x="5193" y="181"/>
                  </a:lnTo>
                  <a:lnTo>
                    <a:pt x="5191" y="158"/>
                  </a:lnTo>
                  <a:lnTo>
                    <a:pt x="5191" y="132"/>
                  </a:lnTo>
                  <a:lnTo>
                    <a:pt x="5191" y="111"/>
                  </a:lnTo>
                  <a:lnTo>
                    <a:pt x="5202" y="114"/>
                  </a:lnTo>
                  <a:lnTo>
                    <a:pt x="5194" y="327"/>
                  </a:lnTo>
                  <a:lnTo>
                    <a:pt x="5194" y="340"/>
                  </a:lnTo>
                  <a:lnTo>
                    <a:pt x="5193" y="356"/>
                  </a:lnTo>
                  <a:lnTo>
                    <a:pt x="5193" y="374"/>
                  </a:lnTo>
                  <a:lnTo>
                    <a:pt x="5193" y="392"/>
                  </a:lnTo>
                  <a:lnTo>
                    <a:pt x="5194" y="407"/>
                  </a:lnTo>
                  <a:lnTo>
                    <a:pt x="5198" y="416"/>
                  </a:lnTo>
                  <a:lnTo>
                    <a:pt x="5200" y="403"/>
                  </a:lnTo>
                  <a:lnTo>
                    <a:pt x="5202" y="385"/>
                  </a:lnTo>
                  <a:lnTo>
                    <a:pt x="5207" y="365"/>
                  </a:lnTo>
                  <a:lnTo>
                    <a:pt x="5211" y="349"/>
                  </a:lnTo>
                  <a:lnTo>
                    <a:pt x="5214" y="340"/>
                  </a:lnTo>
                  <a:lnTo>
                    <a:pt x="5216" y="338"/>
                  </a:lnTo>
                  <a:lnTo>
                    <a:pt x="5216" y="336"/>
                  </a:lnTo>
                  <a:lnTo>
                    <a:pt x="5216" y="336"/>
                  </a:lnTo>
                  <a:lnTo>
                    <a:pt x="5218" y="336"/>
                  </a:lnTo>
                  <a:lnTo>
                    <a:pt x="5220" y="336"/>
                  </a:lnTo>
                  <a:lnTo>
                    <a:pt x="5222" y="334"/>
                  </a:lnTo>
                  <a:lnTo>
                    <a:pt x="5222" y="356"/>
                  </a:lnTo>
                  <a:lnTo>
                    <a:pt x="5225" y="356"/>
                  </a:lnTo>
                  <a:lnTo>
                    <a:pt x="5231" y="291"/>
                  </a:lnTo>
                  <a:lnTo>
                    <a:pt x="5233" y="285"/>
                  </a:lnTo>
                  <a:lnTo>
                    <a:pt x="5236" y="276"/>
                  </a:lnTo>
                  <a:lnTo>
                    <a:pt x="5240" y="265"/>
                  </a:lnTo>
                  <a:lnTo>
                    <a:pt x="5238" y="254"/>
                  </a:lnTo>
                  <a:lnTo>
                    <a:pt x="5231" y="251"/>
                  </a:lnTo>
                  <a:lnTo>
                    <a:pt x="5231" y="243"/>
                  </a:lnTo>
                  <a:lnTo>
                    <a:pt x="5238" y="243"/>
                  </a:lnTo>
                  <a:lnTo>
                    <a:pt x="5251" y="103"/>
                  </a:lnTo>
                  <a:lnTo>
                    <a:pt x="5258" y="103"/>
                  </a:lnTo>
                  <a:lnTo>
                    <a:pt x="5251" y="280"/>
                  </a:lnTo>
                  <a:lnTo>
                    <a:pt x="5254" y="280"/>
                  </a:lnTo>
                  <a:lnTo>
                    <a:pt x="5254" y="291"/>
                  </a:lnTo>
                  <a:lnTo>
                    <a:pt x="5258" y="291"/>
                  </a:lnTo>
                  <a:lnTo>
                    <a:pt x="5260" y="301"/>
                  </a:lnTo>
                  <a:lnTo>
                    <a:pt x="5262" y="314"/>
                  </a:lnTo>
                  <a:lnTo>
                    <a:pt x="5262" y="327"/>
                  </a:lnTo>
                  <a:lnTo>
                    <a:pt x="5265" y="334"/>
                  </a:lnTo>
                  <a:lnTo>
                    <a:pt x="5285" y="154"/>
                  </a:lnTo>
                  <a:lnTo>
                    <a:pt x="5294" y="154"/>
                  </a:lnTo>
                  <a:lnTo>
                    <a:pt x="5298" y="176"/>
                  </a:lnTo>
                  <a:lnTo>
                    <a:pt x="5298" y="178"/>
                  </a:lnTo>
                  <a:lnTo>
                    <a:pt x="5296" y="178"/>
                  </a:lnTo>
                  <a:lnTo>
                    <a:pt x="5296" y="178"/>
                  </a:lnTo>
                  <a:lnTo>
                    <a:pt x="5294" y="176"/>
                  </a:lnTo>
                  <a:lnTo>
                    <a:pt x="5294" y="178"/>
                  </a:lnTo>
                  <a:lnTo>
                    <a:pt x="5294" y="180"/>
                  </a:lnTo>
                  <a:lnTo>
                    <a:pt x="5298" y="180"/>
                  </a:lnTo>
                  <a:lnTo>
                    <a:pt x="5298" y="231"/>
                  </a:lnTo>
                  <a:lnTo>
                    <a:pt x="5302" y="231"/>
                  </a:lnTo>
                  <a:lnTo>
                    <a:pt x="5311" y="154"/>
                  </a:lnTo>
                  <a:lnTo>
                    <a:pt x="5298" y="151"/>
                  </a:lnTo>
                  <a:lnTo>
                    <a:pt x="5298" y="143"/>
                  </a:lnTo>
                  <a:lnTo>
                    <a:pt x="5303" y="141"/>
                  </a:lnTo>
                  <a:lnTo>
                    <a:pt x="5307" y="141"/>
                  </a:lnTo>
                  <a:lnTo>
                    <a:pt x="5311" y="140"/>
                  </a:lnTo>
                  <a:lnTo>
                    <a:pt x="5314" y="138"/>
                  </a:lnTo>
                  <a:lnTo>
                    <a:pt x="5318" y="136"/>
                  </a:lnTo>
                  <a:lnTo>
                    <a:pt x="5322" y="136"/>
                  </a:lnTo>
                  <a:lnTo>
                    <a:pt x="5322" y="154"/>
                  </a:lnTo>
                  <a:lnTo>
                    <a:pt x="5333" y="163"/>
                  </a:lnTo>
                  <a:lnTo>
                    <a:pt x="5345" y="178"/>
                  </a:lnTo>
                  <a:lnTo>
                    <a:pt x="5358" y="194"/>
                  </a:lnTo>
                  <a:lnTo>
                    <a:pt x="5369" y="211"/>
                  </a:lnTo>
                  <a:lnTo>
                    <a:pt x="5374" y="223"/>
                  </a:lnTo>
                  <a:lnTo>
                    <a:pt x="5378" y="223"/>
                  </a:lnTo>
                  <a:lnTo>
                    <a:pt x="5367" y="172"/>
                  </a:lnTo>
                  <a:lnTo>
                    <a:pt x="5354" y="127"/>
                  </a:lnTo>
                  <a:lnTo>
                    <a:pt x="5351" y="94"/>
                  </a:lnTo>
                  <a:lnTo>
                    <a:pt x="5343" y="76"/>
                  </a:lnTo>
                  <a:lnTo>
                    <a:pt x="5338" y="54"/>
                  </a:lnTo>
                  <a:lnTo>
                    <a:pt x="5345" y="54"/>
                  </a:lnTo>
                  <a:lnTo>
                    <a:pt x="5371" y="136"/>
                  </a:lnTo>
                  <a:lnTo>
                    <a:pt x="5371" y="151"/>
                  </a:lnTo>
                  <a:lnTo>
                    <a:pt x="5374" y="151"/>
                  </a:lnTo>
                  <a:lnTo>
                    <a:pt x="5378" y="180"/>
                  </a:lnTo>
                  <a:lnTo>
                    <a:pt x="5382" y="180"/>
                  </a:lnTo>
                  <a:lnTo>
                    <a:pt x="5382" y="176"/>
                  </a:lnTo>
                  <a:lnTo>
                    <a:pt x="5385" y="176"/>
                  </a:lnTo>
                  <a:lnTo>
                    <a:pt x="5394" y="180"/>
                  </a:lnTo>
                  <a:lnTo>
                    <a:pt x="5393" y="196"/>
                  </a:lnTo>
                  <a:lnTo>
                    <a:pt x="5391" y="214"/>
                  </a:lnTo>
                  <a:lnTo>
                    <a:pt x="5385" y="214"/>
                  </a:lnTo>
                  <a:lnTo>
                    <a:pt x="5385" y="218"/>
                  </a:lnTo>
                  <a:lnTo>
                    <a:pt x="5387" y="218"/>
                  </a:lnTo>
                  <a:lnTo>
                    <a:pt x="5387" y="218"/>
                  </a:lnTo>
                  <a:lnTo>
                    <a:pt x="5389" y="216"/>
                  </a:lnTo>
                  <a:lnTo>
                    <a:pt x="5389" y="218"/>
                  </a:lnTo>
                  <a:lnTo>
                    <a:pt x="5391" y="220"/>
                  </a:lnTo>
                  <a:lnTo>
                    <a:pt x="5391" y="243"/>
                  </a:lnTo>
                  <a:lnTo>
                    <a:pt x="5398" y="243"/>
                  </a:lnTo>
                  <a:lnTo>
                    <a:pt x="5396" y="232"/>
                  </a:lnTo>
                  <a:lnTo>
                    <a:pt x="5398" y="220"/>
                  </a:lnTo>
                  <a:lnTo>
                    <a:pt x="5398" y="203"/>
                  </a:lnTo>
                  <a:lnTo>
                    <a:pt x="5398" y="83"/>
                  </a:lnTo>
                  <a:lnTo>
                    <a:pt x="5405" y="83"/>
                  </a:lnTo>
                  <a:lnTo>
                    <a:pt x="5405" y="136"/>
                  </a:lnTo>
                  <a:lnTo>
                    <a:pt x="5411" y="136"/>
                  </a:lnTo>
                  <a:lnTo>
                    <a:pt x="5405" y="143"/>
                  </a:lnTo>
                  <a:lnTo>
                    <a:pt x="5411" y="154"/>
                  </a:lnTo>
                  <a:lnTo>
                    <a:pt x="5409" y="156"/>
                  </a:lnTo>
                  <a:lnTo>
                    <a:pt x="5407" y="156"/>
                  </a:lnTo>
                  <a:lnTo>
                    <a:pt x="5405" y="156"/>
                  </a:lnTo>
                  <a:lnTo>
                    <a:pt x="5405" y="158"/>
                  </a:lnTo>
                  <a:lnTo>
                    <a:pt x="5405" y="160"/>
                  </a:lnTo>
                  <a:lnTo>
                    <a:pt x="5411" y="160"/>
                  </a:lnTo>
                  <a:lnTo>
                    <a:pt x="5411" y="191"/>
                  </a:lnTo>
                  <a:lnTo>
                    <a:pt x="5414" y="191"/>
                  </a:lnTo>
                  <a:lnTo>
                    <a:pt x="5414" y="163"/>
                  </a:lnTo>
                  <a:lnTo>
                    <a:pt x="5422" y="163"/>
                  </a:lnTo>
                  <a:lnTo>
                    <a:pt x="5425" y="191"/>
                  </a:lnTo>
                  <a:lnTo>
                    <a:pt x="5433" y="218"/>
                  </a:lnTo>
                  <a:lnTo>
                    <a:pt x="5438" y="245"/>
                  </a:lnTo>
                  <a:lnTo>
                    <a:pt x="5442" y="274"/>
                  </a:lnTo>
                  <a:lnTo>
                    <a:pt x="5451" y="274"/>
                  </a:lnTo>
                  <a:lnTo>
                    <a:pt x="5453" y="289"/>
                  </a:lnTo>
                  <a:lnTo>
                    <a:pt x="5456" y="305"/>
                  </a:lnTo>
                  <a:lnTo>
                    <a:pt x="5462" y="314"/>
                  </a:lnTo>
                  <a:lnTo>
                    <a:pt x="5463" y="294"/>
                  </a:lnTo>
                  <a:lnTo>
                    <a:pt x="5465" y="276"/>
                  </a:lnTo>
                  <a:lnTo>
                    <a:pt x="5471" y="260"/>
                  </a:lnTo>
                  <a:lnTo>
                    <a:pt x="5471" y="227"/>
                  </a:lnTo>
                  <a:lnTo>
                    <a:pt x="5474" y="227"/>
                  </a:lnTo>
                  <a:lnTo>
                    <a:pt x="5474" y="191"/>
                  </a:lnTo>
                  <a:lnTo>
                    <a:pt x="5478" y="191"/>
                  </a:lnTo>
                  <a:lnTo>
                    <a:pt x="5480" y="174"/>
                  </a:lnTo>
                  <a:lnTo>
                    <a:pt x="5480" y="156"/>
                  </a:lnTo>
                  <a:lnTo>
                    <a:pt x="5480" y="138"/>
                  </a:lnTo>
                  <a:lnTo>
                    <a:pt x="5482" y="123"/>
                  </a:lnTo>
                  <a:lnTo>
                    <a:pt x="5485" y="123"/>
                  </a:lnTo>
                  <a:lnTo>
                    <a:pt x="5485" y="187"/>
                  </a:lnTo>
                  <a:lnTo>
                    <a:pt x="5494" y="187"/>
                  </a:lnTo>
                  <a:lnTo>
                    <a:pt x="5493" y="192"/>
                  </a:lnTo>
                  <a:lnTo>
                    <a:pt x="5493" y="196"/>
                  </a:lnTo>
                  <a:lnTo>
                    <a:pt x="5491" y="200"/>
                  </a:lnTo>
                  <a:lnTo>
                    <a:pt x="5491" y="203"/>
                  </a:lnTo>
                  <a:lnTo>
                    <a:pt x="5502" y="200"/>
                  </a:lnTo>
                  <a:lnTo>
                    <a:pt x="5498" y="207"/>
                  </a:lnTo>
                  <a:lnTo>
                    <a:pt x="5505" y="211"/>
                  </a:lnTo>
                  <a:lnTo>
                    <a:pt x="5505" y="223"/>
                  </a:lnTo>
                  <a:lnTo>
                    <a:pt x="5511" y="223"/>
                  </a:lnTo>
                  <a:lnTo>
                    <a:pt x="5511" y="231"/>
                  </a:lnTo>
                  <a:lnTo>
                    <a:pt x="5514" y="231"/>
                  </a:lnTo>
                  <a:lnTo>
                    <a:pt x="5514" y="243"/>
                  </a:lnTo>
                  <a:lnTo>
                    <a:pt x="5518" y="243"/>
                  </a:lnTo>
                  <a:lnTo>
                    <a:pt x="5518" y="254"/>
                  </a:lnTo>
                  <a:lnTo>
                    <a:pt x="5522" y="254"/>
                  </a:lnTo>
                  <a:lnTo>
                    <a:pt x="5522" y="267"/>
                  </a:lnTo>
                  <a:lnTo>
                    <a:pt x="5525" y="267"/>
                  </a:lnTo>
                  <a:lnTo>
                    <a:pt x="5525" y="283"/>
                  </a:lnTo>
                  <a:lnTo>
                    <a:pt x="5531" y="283"/>
                  </a:lnTo>
                  <a:lnTo>
                    <a:pt x="5534" y="320"/>
                  </a:lnTo>
                  <a:lnTo>
                    <a:pt x="5538" y="320"/>
                  </a:lnTo>
                  <a:lnTo>
                    <a:pt x="5540" y="331"/>
                  </a:lnTo>
                  <a:lnTo>
                    <a:pt x="5540" y="345"/>
                  </a:lnTo>
                  <a:lnTo>
                    <a:pt x="5540" y="361"/>
                  </a:lnTo>
                  <a:lnTo>
                    <a:pt x="5542" y="374"/>
                  </a:lnTo>
                  <a:lnTo>
                    <a:pt x="5545" y="383"/>
                  </a:lnTo>
                  <a:lnTo>
                    <a:pt x="5545" y="361"/>
                  </a:lnTo>
                  <a:lnTo>
                    <a:pt x="5545" y="338"/>
                  </a:lnTo>
                  <a:lnTo>
                    <a:pt x="5545" y="318"/>
                  </a:lnTo>
                  <a:lnTo>
                    <a:pt x="5545" y="303"/>
                  </a:lnTo>
                  <a:lnTo>
                    <a:pt x="5547" y="303"/>
                  </a:lnTo>
                  <a:lnTo>
                    <a:pt x="5547" y="301"/>
                  </a:lnTo>
                  <a:lnTo>
                    <a:pt x="5549" y="300"/>
                  </a:lnTo>
                  <a:lnTo>
                    <a:pt x="5551" y="296"/>
                  </a:lnTo>
                  <a:lnTo>
                    <a:pt x="5551" y="291"/>
                  </a:lnTo>
                  <a:lnTo>
                    <a:pt x="5545" y="291"/>
                  </a:lnTo>
                  <a:lnTo>
                    <a:pt x="5545" y="271"/>
                  </a:lnTo>
                  <a:lnTo>
                    <a:pt x="5542" y="271"/>
                  </a:lnTo>
                  <a:lnTo>
                    <a:pt x="5540" y="269"/>
                  </a:lnTo>
                  <a:lnTo>
                    <a:pt x="5540" y="265"/>
                  </a:lnTo>
                  <a:lnTo>
                    <a:pt x="5540" y="263"/>
                  </a:lnTo>
                  <a:lnTo>
                    <a:pt x="5538" y="260"/>
                  </a:lnTo>
                  <a:lnTo>
                    <a:pt x="5538" y="254"/>
                  </a:lnTo>
                  <a:lnTo>
                    <a:pt x="5545" y="260"/>
                  </a:lnTo>
                  <a:lnTo>
                    <a:pt x="5545" y="247"/>
                  </a:lnTo>
                  <a:lnTo>
                    <a:pt x="5558" y="251"/>
                  </a:lnTo>
                  <a:lnTo>
                    <a:pt x="5560" y="263"/>
                  </a:lnTo>
                  <a:lnTo>
                    <a:pt x="5563" y="274"/>
                  </a:lnTo>
                  <a:lnTo>
                    <a:pt x="5565" y="283"/>
                  </a:lnTo>
                  <a:lnTo>
                    <a:pt x="5565" y="307"/>
                  </a:lnTo>
                  <a:lnTo>
                    <a:pt x="5578" y="311"/>
                  </a:lnTo>
                  <a:lnTo>
                    <a:pt x="5578" y="314"/>
                  </a:lnTo>
                  <a:lnTo>
                    <a:pt x="5574" y="321"/>
                  </a:lnTo>
                  <a:lnTo>
                    <a:pt x="5573" y="334"/>
                  </a:lnTo>
                  <a:lnTo>
                    <a:pt x="5573" y="349"/>
                  </a:lnTo>
                  <a:lnTo>
                    <a:pt x="5574" y="360"/>
                  </a:lnTo>
                  <a:lnTo>
                    <a:pt x="5578" y="360"/>
                  </a:lnTo>
                  <a:lnTo>
                    <a:pt x="5585" y="463"/>
                  </a:lnTo>
                  <a:lnTo>
                    <a:pt x="5594" y="463"/>
                  </a:lnTo>
                  <a:lnTo>
                    <a:pt x="5596" y="429"/>
                  </a:lnTo>
                  <a:lnTo>
                    <a:pt x="5598" y="391"/>
                  </a:lnTo>
                  <a:lnTo>
                    <a:pt x="5598" y="351"/>
                  </a:lnTo>
                  <a:lnTo>
                    <a:pt x="5598" y="307"/>
                  </a:lnTo>
                  <a:lnTo>
                    <a:pt x="5594" y="307"/>
                  </a:lnTo>
                  <a:lnTo>
                    <a:pt x="5594" y="283"/>
                  </a:lnTo>
                  <a:lnTo>
                    <a:pt x="5591" y="283"/>
                  </a:lnTo>
                  <a:lnTo>
                    <a:pt x="5585" y="254"/>
                  </a:lnTo>
                  <a:lnTo>
                    <a:pt x="5591" y="254"/>
                  </a:lnTo>
                  <a:lnTo>
                    <a:pt x="5591" y="260"/>
                  </a:lnTo>
                  <a:lnTo>
                    <a:pt x="5596" y="267"/>
                  </a:lnTo>
                  <a:lnTo>
                    <a:pt x="5600" y="274"/>
                  </a:lnTo>
                  <a:lnTo>
                    <a:pt x="5600" y="283"/>
                  </a:lnTo>
                  <a:lnTo>
                    <a:pt x="5602" y="296"/>
                  </a:lnTo>
                  <a:lnTo>
                    <a:pt x="5605" y="296"/>
                  </a:lnTo>
                  <a:lnTo>
                    <a:pt x="5605" y="320"/>
                  </a:lnTo>
                  <a:lnTo>
                    <a:pt x="5611" y="320"/>
                  </a:lnTo>
                  <a:lnTo>
                    <a:pt x="5611" y="334"/>
                  </a:lnTo>
                  <a:lnTo>
                    <a:pt x="5614" y="334"/>
                  </a:lnTo>
                  <a:lnTo>
                    <a:pt x="5616" y="349"/>
                  </a:lnTo>
                  <a:lnTo>
                    <a:pt x="5616" y="361"/>
                  </a:lnTo>
                  <a:lnTo>
                    <a:pt x="5616" y="372"/>
                  </a:lnTo>
                  <a:lnTo>
                    <a:pt x="5622" y="383"/>
                  </a:lnTo>
                  <a:lnTo>
                    <a:pt x="5623" y="352"/>
                  </a:lnTo>
                  <a:lnTo>
                    <a:pt x="5625" y="321"/>
                  </a:lnTo>
                  <a:lnTo>
                    <a:pt x="5627" y="291"/>
                  </a:lnTo>
                  <a:lnTo>
                    <a:pt x="5622" y="263"/>
                  </a:lnTo>
                  <a:lnTo>
                    <a:pt x="5622" y="236"/>
                  </a:lnTo>
                  <a:lnTo>
                    <a:pt x="5618" y="236"/>
                  </a:lnTo>
                  <a:lnTo>
                    <a:pt x="5614" y="211"/>
                  </a:lnTo>
                  <a:lnTo>
                    <a:pt x="5605" y="207"/>
                  </a:lnTo>
                  <a:lnTo>
                    <a:pt x="5594" y="187"/>
                  </a:lnTo>
                  <a:lnTo>
                    <a:pt x="5605" y="187"/>
                  </a:lnTo>
                  <a:lnTo>
                    <a:pt x="5605" y="183"/>
                  </a:lnTo>
                  <a:lnTo>
                    <a:pt x="5596" y="172"/>
                  </a:lnTo>
                  <a:lnTo>
                    <a:pt x="5587" y="158"/>
                  </a:lnTo>
                  <a:lnTo>
                    <a:pt x="5582" y="143"/>
                  </a:lnTo>
                  <a:lnTo>
                    <a:pt x="5594" y="143"/>
                  </a:lnTo>
                  <a:lnTo>
                    <a:pt x="5596" y="151"/>
                  </a:lnTo>
                  <a:lnTo>
                    <a:pt x="5600" y="156"/>
                  </a:lnTo>
                  <a:lnTo>
                    <a:pt x="5603" y="161"/>
                  </a:lnTo>
                  <a:lnTo>
                    <a:pt x="5607" y="165"/>
                  </a:lnTo>
                  <a:lnTo>
                    <a:pt x="5611" y="171"/>
                  </a:lnTo>
                  <a:lnTo>
                    <a:pt x="5611" y="180"/>
                  </a:lnTo>
                  <a:lnTo>
                    <a:pt x="5614" y="180"/>
                  </a:lnTo>
                  <a:lnTo>
                    <a:pt x="5614" y="187"/>
                  </a:lnTo>
                  <a:lnTo>
                    <a:pt x="5622" y="191"/>
                  </a:lnTo>
                  <a:lnTo>
                    <a:pt x="5625" y="211"/>
                  </a:lnTo>
                  <a:lnTo>
                    <a:pt x="5631" y="211"/>
                  </a:lnTo>
                  <a:lnTo>
                    <a:pt x="5634" y="227"/>
                  </a:lnTo>
                  <a:lnTo>
                    <a:pt x="5638" y="227"/>
                  </a:lnTo>
                  <a:lnTo>
                    <a:pt x="5638" y="240"/>
                  </a:lnTo>
                  <a:lnTo>
                    <a:pt x="5642" y="240"/>
                  </a:lnTo>
                  <a:lnTo>
                    <a:pt x="5642" y="260"/>
                  </a:lnTo>
                  <a:lnTo>
                    <a:pt x="5645" y="260"/>
                  </a:lnTo>
                  <a:lnTo>
                    <a:pt x="5654" y="311"/>
                  </a:lnTo>
                  <a:lnTo>
                    <a:pt x="5658" y="311"/>
                  </a:lnTo>
                  <a:lnTo>
                    <a:pt x="5660" y="267"/>
                  </a:lnTo>
                  <a:lnTo>
                    <a:pt x="5663" y="223"/>
                  </a:lnTo>
                  <a:lnTo>
                    <a:pt x="5665" y="176"/>
                  </a:lnTo>
                  <a:lnTo>
                    <a:pt x="5658" y="176"/>
                  </a:lnTo>
                  <a:lnTo>
                    <a:pt x="5654" y="156"/>
                  </a:lnTo>
                  <a:lnTo>
                    <a:pt x="5645" y="141"/>
                  </a:lnTo>
                  <a:lnTo>
                    <a:pt x="5636" y="127"/>
                  </a:lnTo>
                  <a:lnTo>
                    <a:pt x="5627" y="112"/>
                  </a:lnTo>
                  <a:lnTo>
                    <a:pt x="5622" y="94"/>
                  </a:lnTo>
                  <a:lnTo>
                    <a:pt x="5631" y="94"/>
                  </a:lnTo>
                  <a:lnTo>
                    <a:pt x="5634" y="107"/>
                  </a:lnTo>
                  <a:lnTo>
                    <a:pt x="5642" y="111"/>
                  </a:lnTo>
                  <a:lnTo>
                    <a:pt x="5654" y="134"/>
                  </a:lnTo>
                  <a:lnTo>
                    <a:pt x="5662" y="160"/>
                  </a:lnTo>
                  <a:lnTo>
                    <a:pt x="5665" y="160"/>
                  </a:lnTo>
                  <a:lnTo>
                    <a:pt x="5665" y="87"/>
                  </a:lnTo>
                  <a:lnTo>
                    <a:pt x="5671" y="87"/>
                  </a:lnTo>
                  <a:lnTo>
                    <a:pt x="5671" y="54"/>
                  </a:lnTo>
                  <a:lnTo>
                    <a:pt x="5674" y="54"/>
                  </a:lnTo>
                  <a:lnTo>
                    <a:pt x="5676" y="51"/>
                  </a:lnTo>
                  <a:lnTo>
                    <a:pt x="5676" y="47"/>
                  </a:lnTo>
                  <a:lnTo>
                    <a:pt x="5676" y="43"/>
                  </a:lnTo>
                  <a:lnTo>
                    <a:pt x="5678" y="40"/>
                  </a:lnTo>
                  <a:lnTo>
                    <a:pt x="5680" y="40"/>
                  </a:lnTo>
                  <a:lnTo>
                    <a:pt x="5680" y="41"/>
                  </a:lnTo>
                  <a:lnTo>
                    <a:pt x="5680" y="41"/>
                  </a:lnTo>
                  <a:lnTo>
                    <a:pt x="5680" y="41"/>
                  </a:lnTo>
                  <a:lnTo>
                    <a:pt x="5682" y="41"/>
                  </a:lnTo>
                  <a:lnTo>
                    <a:pt x="5682" y="43"/>
                  </a:lnTo>
                  <a:lnTo>
                    <a:pt x="5685" y="43"/>
                  </a:lnTo>
                  <a:lnTo>
                    <a:pt x="5682" y="87"/>
                  </a:lnTo>
                  <a:lnTo>
                    <a:pt x="5678" y="87"/>
                  </a:lnTo>
                  <a:lnTo>
                    <a:pt x="5682" y="107"/>
                  </a:lnTo>
                  <a:lnTo>
                    <a:pt x="5689" y="111"/>
                  </a:lnTo>
                  <a:lnTo>
                    <a:pt x="5693" y="114"/>
                  </a:lnTo>
                  <a:lnTo>
                    <a:pt x="5698" y="118"/>
                  </a:lnTo>
                  <a:lnTo>
                    <a:pt x="5703" y="121"/>
                  </a:lnTo>
                  <a:lnTo>
                    <a:pt x="5711" y="123"/>
                  </a:lnTo>
                  <a:lnTo>
                    <a:pt x="5711" y="120"/>
                  </a:lnTo>
                  <a:lnTo>
                    <a:pt x="5722" y="111"/>
                  </a:lnTo>
                  <a:lnTo>
                    <a:pt x="5722" y="94"/>
                  </a:lnTo>
                  <a:lnTo>
                    <a:pt x="5734" y="94"/>
                  </a:lnTo>
                  <a:lnTo>
                    <a:pt x="5734" y="103"/>
                  </a:lnTo>
                  <a:lnTo>
                    <a:pt x="5731" y="103"/>
                  </a:lnTo>
                  <a:lnTo>
                    <a:pt x="5731" y="107"/>
                  </a:lnTo>
                  <a:lnTo>
                    <a:pt x="5734" y="107"/>
                  </a:lnTo>
                  <a:lnTo>
                    <a:pt x="5733" y="109"/>
                  </a:lnTo>
                  <a:lnTo>
                    <a:pt x="5733" y="109"/>
                  </a:lnTo>
                  <a:lnTo>
                    <a:pt x="5733" y="109"/>
                  </a:lnTo>
                  <a:lnTo>
                    <a:pt x="5731" y="109"/>
                  </a:lnTo>
                  <a:lnTo>
                    <a:pt x="5731" y="111"/>
                  </a:lnTo>
                  <a:lnTo>
                    <a:pt x="5731" y="140"/>
                  </a:lnTo>
                  <a:lnTo>
                    <a:pt x="5725" y="140"/>
                  </a:lnTo>
                  <a:lnTo>
                    <a:pt x="5731" y="151"/>
                  </a:lnTo>
                  <a:lnTo>
                    <a:pt x="5725" y="151"/>
                  </a:lnTo>
                  <a:lnTo>
                    <a:pt x="5725" y="154"/>
                  </a:lnTo>
                  <a:lnTo>
                    <a:pt x="5731" y="154"/>
                  </a:lnTo>
                  <a:lnTo>
                    <a:pt x="5731" y="163"/>
                  </a:lnTo>
                  <a:lnTo>
                    <a:pt x="5738" y="167"/>
                  </a:lnTo>
                  <a:lnTo>
                    <a:pt x="5751" y="203"/>
                  </a:lnTo>
                  <a:lnTo>
                    <a:pt x="5754" y="203"/>
                  </a:lnTo>
                  <a:lnTo>
                    <a:pt x="5756" y="176"/>
                  </a:lnTo>
                  <a:lnTo>
                    <a:pt x="5760" y="152"/>
                  </a:lnTo>
                  <a:lnTo>
                    <a:pt x="5765" y="131"/>
                  </a:lnTo>
                  <a:lnTo>
                    <a:pt x="5771" y="107"/>
                  </a:lnTo>
                  <a:lnTo>
                    <a:pt x="5782" y="103"/>
                  </a:lnTo>
                  <a:lnTo>
                    <a:pt x="5782" y="94"/>
                  </a:lnTo>
                  <a:lnTo>
                    <a:pt x="5794" y="100"/>
                  </a:lnTo>
                  <a:lnTo>
                    <a:pt x="5791" y="123"/>
                  </a:lnTo>
                  <a:lnTo>
                    <a:pt x="5785" y="123"/>
                  </a:lnTo>
                  <a:lnTo>
                    <a:pt x="5785" y="160"/>
                  </a:lnTo>
                  <a:lnTo>
                    <a:pt x="5782" y="160"/>
                  </a:lnTo>
                  <a:lnTo>
                    <a:pt x="5778" y="207"/>
                  </a:lnTo>
                  <a:lnTo>
                    <a:pt x="5774" y="207"/>
                  </a:lnTo>
                  <a:lnTo>
                    <a:pt x="5774" y="243"/>
                  </a:lnTo>
                  <a:lnTo>
                    <a:pt x="5771" y="243"/>
                  </a:lnTo>
                  <a:lnTo>
                    <a:pt x="5774" y="300"/>
                  </a:lnTo>
                  <a:lnTo>
                    <a:pt x="5778" y="300"/>
                  </a:lnTo>
                  <a:lnTo>
                    <a:pt x="5780" y="312"/>
                  </a:lnTo>
                  <a:lnTo>
                    <a:pt x="5780" y="323"/>
                  </a:lnTo>
                  <a:lnTo>
                    <a:pt x="5780" y="334"/>
                  </a:lnTo>
                  <a:lnTo>
                    <a:pt x="5785" y="343"/>
                  </a:lnTo>
                  <a:lnTo>
                    <a:pt x="5783" y="314"/>
                  </a:lnTo>
                  <a:lnTo>
                    <a:pt x="5778" y="287"/>
                  </a:lnTo>
                  <a:lnTo>
                    <a:pt x="5774" y="260"/>
                  </a:lnTo>
                  <a:lnTo>
                    <a:pt x="5776" y="260"/>
                  </a:lnTo>
                  <a:lnTo>
                    <a:pt x="5776" y="261"/>
                  </a:lnTo>
                  <a:lnTo>
                    <a:pt x="5776" y="261"/>
                  </a:lnTo>
                  <a:lnTo>
                    <a:pt x="5776" y="261"/>
                  </a:lnTo>
                  <a:lnTo>
                    <a:pt x="5776" y="261"/>
                  </a:lnTo>
                  <a:lnTo>
                    <a:pt x="5778" y="263"/>
                  </a:lnTo>
                  <a:lnTo>
                    <a:pt x="5791" y="260"/>
                  </a:lnTo>
                  <a:lnTo>
                    <a:pt x="5791" y="263"/>
                  </a:lnTo>
                  <a:lnTo>
                    <a:pt x="5796" y="276"/>
                  </a:lnTo>
                  <a:lnTo>
                    <a:pt x="5802" y="292"/>
                  </a:lnTo>
                  <a:lnTo>
                    <a:pt x="5807" y="311"/>
                  </a:lnTo>
                  <a:lnTo>
                    <a:pt x="5811" y="327"/>
                  </a:lnTo>
                  <a:lnTo>
                    <a:pt x="5811" y="351"/>
                  </a:lnTo>
                  <a:lnTo>
                    <a:pt x="5814" y="351"/>
                  </a:lnTo>
                  <a:lnTo>
                    <a:pt x="5814" y="309"/>
                  </a:lnTo>
                  <a:lnTo>
                    <a:pt x="5818" y="267"/>
                  </a:lnTo>
                  <a:lnTo>
                    <a:pt x="5825" y="225"/>
                  </a:lnTo>
                  <a:lnTo>
                    <a:pt x="5834" y="191"/>
                  </a:lnTo>
                  <a:lnTo>
                    <a:pt x="5842" y="140"/>
                  </a:lnTo>
                  <a:lnTo>
                    <a:pt x="5845" y="140"/>
                  </a:lnTo>
                  <a:lnTo>
                    <a:pt x="5847" y="138"/>
                  </a:lnTo>
                  <a:lnTo>
                    <a:pt x="5849" y="136"/>
                  </a:lnTo>
                  <a:lnTo>
                    <a:pt x="5849" y="136"/>
                  </a:lnTo>
                  <a:lnTo>
                    <a:pt x="5849" y="136"/>
                  </a:lnTo>
                  <a:lnTo>
                    <a:pt x="5851" y="136"/>
                  </a:lnTo>
                  <a:lnTo>
                    <a:pt x="5854" y="136"/>
                  </a:lnTo>
                  <a:lnTo>
                    <a:pt x="5853" y="161"/>
                  </a:lnTo>
                  <a:lnTo>
                    <a:pt x="5853" y="192"/>
                  </a:lnTo>
                  <a:lnTo>
                    <a:pt x="5851" y="223"/>
                  </a:lnTo>
                  <a:lnTo>
                    <a:pt x="5849" y="245"/>
                  </a:lnTo>
                  <a:lnTo>
                    <a:pt x="5849" y="272"/>
                  </a:lnTo>
                  <a:lnTo>
                    <a:pt x="5853" y="303"/>
                  </a:lnTo>
                  <a:lnTo>
                    <a:pt x="5858" y="334"/>
                  </a:lnTo>
                  <a:lnTo>
                    <a:pt x="5863" y="363"/>
                  </a:lnTo>
                  <a:lnTo>
                    <a:pt x="5871" y="387"/>
                  </a:lnTo>
                  <a:lnTo>
                    <a:pt x="5873" y="401"/>
                  </a:lnTo>
                  <a:lnTo>
                    <a:pt x="5873" y="420"/>
                  </a:lnTo>
                  <a:lnTo>
                    <a:pt x="5873" y="436"/>
                  </a:lnTo>
                  <a:lnTo>
                    <a:pt x="5873" y="452"/>
                  </a:lnTo>
                  <a:lnTo>
                    <a:pt x="5878" y="463"/>
                  </a:lnTo>
                  <a:lnTo>
                    <a:pt x="5885" y="347"/>
                  </a:lnTo>
                  <a:lnTo>
                    <a:pt x="5882" y="347"/>
                  </a:lnTo>
                  <a:lnTo>
                    <a:pt x="5882" y="300"/>
                  </a:lnTo>
                  <a:lnTo>
                    <a:pt x="5874" y="280"/>
                  </a:lnTo>
                  <a:lnTo>
                    <a:pt x="5871" y="260"/>
                  </a:lnTo>
                  <a:lnTo>
                    <a:pt x="5882" y="263"/>
                  </a:lnTo>
                  <a:lnTo>
                    <a:pt x="5883" y="274"/>
                  </a:lnTo>
                  <a:lnTo>
                    <a:pt x="5889" y="289"/>
                  </a:lnTo>
                  <a:lnTo>
                    <a:pt x="5893" y="305"/>
                  </a:lnTo>
                  <a:lnTo>
                    <a:pt x="5898" y="320"/>
                  </a:lnTo>
                  <a:lnTo>
                    <a:pt x="5902" y="327"/>
                  </a:lnTo>
                  <a:lnTo>
                    <a:pt x="5902" y="320"/>
                  </a:lnTo>
                  <a:lnTo>
                    <a:pt x="5905" y="311"/>
                  </a:lnTo>
                  <a:lnTo>
                    <a:pt x="5907" y="296"/>
                  </a:lnTo>
                  <a:lnTo>
                    <a:pt x="5907" y="276"/>
                  </a:lnTo>
                  <a:lnTo>
                    <a:pt x="5907" y="260"/>
                  </a:lnTo>
                  <a:lnTo>
                    <a:pt x="5905" y="247"/>
                  </a:lnTo>
                  <a:lnTo>
                    <a:pt x="5902" y="247"/>
                  </a:lnTo>
                  <a:lnTo>
                    <a:pt x="5902" y="183"/>
                  </a:lnTo>
                  <a:lnTo>
                    <a:pt x="5898" y="183"/>
                  </a:lnTo>
                  <a:lnTo>
                    <a:pt x="5898" y="160"/>
                  </a:lnTo>
                  <a:lnTo>
                    <a:pt x="5894" y="160"/>
                  </a:lnTo>
                  <a:lnTo>
                    <a:pt x="5894" y="136"/>
                  </a:lnTo>
                  <a:lnTo>
                    <a:pt x="5891" y="136"/>
                  </a:lnTo>
                  <a:lnTo>
                    <a:pt x="5891" y="114"/>
                  </a:lnTo>
                  <a:lnTo>
                    <a:pt x="5885" y="114"/>
                  </a:lnTo>
                  <a:lnTo>
                    <a:pt x="5885" y="87"/>
                  </a:lnTo>
                  <a:lnTo>
                    <a:pt x="5882" y="87"/>
                  </a:lnTo>
                  <a:lnTo>
                    <a:pt x="5878" y="63"/>
                  </a:lnTo>
                  <a:lnTo>
                    <a:pt x="5891" y="67"/>
                  </a:lnTo>
                  <a:lnTo>
                    <a:pt x="5918" y="214"/>
                  </a:lnTo>
                  <a:lnTo>
                    <a:pt x="5920" y="227"/>
                  </a:lnTo>
                  <a:lnTo>
                    <a:pt x="5918" y="238"/>
                  </a:lnTo>
                  <a:lnTo>
                    <a:pt x="5918" y="247"/>
                  </a:lnTo>
                  <a:lnTo>
                    <a:pt x="5922" y="254"/>
                  </a:lnTo>
                  <a:lnTo>
                    <a:pt x="5934" y="163"/>
                  </a:lnTo>
                  <a:lnTo>
                    <a:pt x="5943" y="131"/>
                  </a:lnTo>
                  <a:lnTo>
                    <a:pt x="5951" y="94"/>
                  </a:lnTo>
                  <a:lnTo>
                    <a:pt x="5962" y="100"/>
                  </a:lnTo>
                  <a:lnTo>
                    <a:pt x="5960" y="109"/>
                  </a:lnTo>
                  <a:lnTo>
                    <a:pt x="5954" y="123"/>
                  </a:lnTo>
                  <a:lnTo>
                    <a:pt x="5951" y="141"/>
                  </a:lnTo>
                  <a:lnTo>
                    <a:pt x="5947" y="160"/>
                  </a:lnTo>
                  <a:lnTo>
                    <a:pt x="5945" y="178"/>
                  </a:lnTo>
                  <a:lnTo>
                    <a:pt x="5943" y="191"/>
                  </a:lnTo>
                  <a:lnTo>
                    <a:pt x="5945" y="200"/>
                  </a:lnTo>
                  <a:lnTo>
                    <a:pt x="5947" y="191"/>
                  </a:lnTo>
                  <a:lnTo>
                    <a:pt x="5947" y="185"/>
                  </a:lnTo>
                  <a:lnTo>
                    <a:pt x="5949" y="180"/>
                  </a:lnTo>
                  <a:lnTo>
                    <a:pt x="5953" y="176"/>
                  </a:lnTo>
                  <a:lnTo>
                    <a:pt x="5956" y="172"/>
                  </a:lnTo>
                  <a:lnTo>
                    <a:pt x="5962" y="171"/>
                  </a:lnTo>
                  <a:lnTo>
                    <a:pt x="5962" y="211"/>
                  </a:lnTo>
                  <a:lnTo>
                    <a:pt x="5965" y="211"/>
                  </a:lnTo>
                  <a:lnTo>
                    <a:pt x="5965" y="203"/>
                  </a:lnTo>
                  <a:lnTo>
                    <a:pt x="5978" y="192"/>
                  </a:lnTo>
                  <a:lnTo>
                    <a:pt x="5987" y="178"/>
                  </a:lnTo>
                  <a:lnTo>
                    <a:pt x="5998" y="167"/>
                  </a:lnTo>
                  <a:lnTo>
                    <a:pt x="5998" y="183"/>
                  </a:lnTo>
                  <a:lnTo>
                    <a:pt x="5987" y="194"/>
                  </a:lnTo>
                  <a:lnTo>
                    <a:pt x="5980" y="209"/>
                  </a:lnTo>
                  <a:lnTo>
                    <a:pt x="5971" y="223"/>
                  </a:lnTo>
                  <a:lnTo>
                    <a:pt x="5962" y="236"/>
                  </a:lnTo>
                  <a:lnTo>
                    <a:pt x="5982" y="307"/>
                  </a:lnTo>
                  <a:lnTo>
                    <a:pt x="5985" y="307"/>
                  </a:lnTo>
                  <a:lnTo>
                    <a:pt x="5987" y="292"/>
                  </a:lnTo>
                  <a:lnTo>
                    <a:pt x="5991" y="283"/>
                  </a:lnTo>
                  <a:lnTo>
                    <a:pt x="5994" y="274"/>
                  </a:lnTo>
                  <a:lnTo>
                    <a:pt x="5994" y="254"/>
                  </a:lnTo>
                  <a:lnTo>
                    <a:pt x="5998" y="254"/>
                  </a:lnTo>
                  <a:lnTo>
                    <a:pt x="5998" y="654"/>
                  </a:lnTo>
                  <a:lnTo>
                    <a:pt x="0" y="654"/>
                  </a:lnTo>
                  <a:lnTo>
                    <a:pt x="0" y="247"/>
                  </a:lnTo>
                  <a:lnTo>
                    <a:pt x="2" y="247"/>
                  </a:lnTo>
                  <a:lnTo>
                    <a:pt x="2" y="254"/>
                  </a:lnTo>
                  <a:lnTo>
                    <a:pt x="5" y="254"/>
                  </a:lnTo>
                  <a:lnTo>
                    <a:pt x="5" y="271"/>
                  </a:lnTo>
                  <a:lnTo>
                    <a:pt x="11" y="271"/>
                  </a:lnTo>
                  <a:lnTo>
                    <a:pt x="14" y="307"/>
                  </a:lnTo>
                  <a:lnTo>
                    <a:pt x="25" y="307"/>
                  </a:lnTo>
                  <a:lnTo>
                    <a:pt x="25" y="323"/>
                  </a:lnTo>
                  <a:lnTo>
                    <a:pt x="31" y="323"/>
                  </a:lnTo>
                  <a:lnTo>
                    <a:pt x="31" y="403"/>
                  </a:lnTo>
                  <a:lnTo>
                    <a:pt x="34" y="403"/>
                  </a:lnTo>
                  <a:lnTo>
                    <a:pt x="34" y="434"/>
                  </a:lnTo>
                  <a:lnTo>
                    <a:pt x="38" y="434"/>
                  </a:lnTo>
                  <a:lnTo>
                    <a:pt x="42" y="300"/>
                  </a:lnTo>
                  <a:lnTo>
                    <a:pt x="38" y="283"/>
                  </a:lnTo>
                  <a:lnTo>
                    <a:pt x="33" y="269"/>
                  </a:lnTo>
                  <a:lnTo>
                    <a:pt x="31" y="251"/>
                  </a:lnTo>
                  <a:lnTo>
                    <a:pt x="34" y="251"/>
                  </a:lnTo>
                  <a:lnTo>
                    <a:pt x="34" y="254"/>
                  </a:lnTo>
                  <a:lnTo>
                    <a:pt x="38" y="254"/>
                  </a:lnTo>
                  <a:lnTo>
                    <a:pt x="42" y="267"/>
                  </a:lnTo>
                  <a:lnTo>
                    <a:pt x="45" y="278"/>
                  </a:lnTo>
                  <a:lnTo>
                    <a:pt x="51" y="287"/>
                  </a:lnTo>
                  <a:lnTo>
                    <a:pt x="54" y="207"/>
                  </a:lnTo>
                  <a:lnTo>
                    <a:pt x="45" y="203"/>
                  </a:lnTo>
                  <a:lnTo>
                    <a:pt x="42" y="187"/>
                  </a:lnTo>
                  <a:lnTo>
                    <a:pt x="51" y="187"/>
                  </a:lnTo>
                  <a:lnTo>
                    <a:pt x="45" y="174"/>
                  </a:lnTo>
                  <a:lnTo>
                    <a:pt x="42" y="161"/>
                  </a:lnTo>
                  <a:lnTo>
                    <a:pt x="38" y="147"/>
                  </a:lnTo>
                  <a:lnTo>
                    <a:pt x="43" y="149"/>
                  </a:lnTo>
                  <a:lnTo>
                    <a:pt x="47" y="151"/>
                  </a:lnTo>
                  <a:lnTo>
                    <a:pt x="47" y="151"/>
                  </a:lnTo>
                  <a:lnTo>
                    <a:pt x="49" y="152"/>
                  </a:lnTo>
                  <a:lnTo>
                    <a:pt x="47" y="154"/>
                  </a:lnTo>
                  <a:lnTo>
                    <a:pt x="47" y="156"/>
                  </a:lnTo>
                  <a:lnTo>
                    <a:pt x="47" y="158"/>
                  </a:lnTo>
                  <a:lnTo>
                    <a:pt x="49" y="160"/>
                  </a:lnTo>
                  <a:lnTo>
                    <a:pt x="51" y="163"/>
                  </a:lnTo>
                  <a:lnTo>
                    <a:pt x="54" y="163"/>
                  </a:lnTo>
                  <a:lnTo>
                    <a:pt x="51" y="123"/>
                  </a:lnTo>
                  <a:lnTo>
                    <a:pt x="62" y="123"/>
                  </a:lnTo>
                  <a:lnTo>
                    <a:pt x="65" y="147"/>
                  </a:lnTo>
                  <a:lnTo>
                    <a:pt x="71" y="167"/>
                  </a:lnTo>
                  <a:lnTo>
                    <a:pt x="71" y="203"/>
                  </a:lnTo>
                  <a:lnTo>
                    <a:pt x="74" y="203"/>
                  </a:lnTo>
                  <a:lnTo>
                    <a:pt x="74" y="231"/>
                  </a:lnTo>
                  <a:lnTo>
                    <a:pt x="78" y="231"/>
                  </a:lnTo>
                  <a:lnTo>
                    <a:pt x="78" y="240"/>
                  </a:lnTo>
                  <a:lnTo>
                    <a:pt x="82" y="240"/>
                  </a:lnTo>
                  <a:lnTo>
                    <a:pt x="85" y="263"/>
                  </a:lnTo>
                  <a:lnTo>
                    <a:pt x="91" y="263"/>
                  </a:lnTo>
                  <a:lnTo>
                    <a:pt x="91" y="231"/>
                  </a:lnTo>
                  <a:lnTo>
                    <a:pt x="93" y="201"/>
                  </a:lnTo>
                  <a:lnTo>
                    <a:pt x="98" y="176"/>
                  </a:lnTo>
                  <a:lnTo>
                    <a:pt x="102" y="176"/>
                  </a:lnTo>
                  <a:lnTo>
                    <a:pt x="102" y="180"/>
                  </a:lnTo>
                  <a:lnTo>
                    <a:pt x="103" y="189"/>
                  </a:lnTo>
                  <a:lnTo>
                    <a:pt x="103" y="203"/>
                  </a:lnTo>
                  <a:lnTo>
                    <a:pt x="100" y="220"/>
                  </a:lnTo>
                  <a:lnTo>
                    <a:pt x="96" y="236"/>
                  </a:lnTo>
                  <a:lnTo>
                    <a:pt x="98" y="251"/>
                  </a:lnTo>
                  <a:lnTo>
                    <a:pt x="102" y="251"/>
                  </a:lnTo>
                  <a:lnTo>
                    <a:pt x="102" y="283"/>
                  </a:lnTo>
                  <a:lnTo>
                    <a:pt x="105" y="283"/>
                  </a:lnTo>
                  <a:lnTo>
                    <a:pt x="105" y="323"/>
                  </a:lnTo>
                  <a:lnTo>
                    <a:pt x="111" y="323"/>
                  </a:lnTo>
                  <a:lnTo>
                    <a:pt x="111" y="343"/>
                  </a:lnTo>
                  <a:lnTo>
                    <a:pt x="114" y="343"/>
                  </a:lnTo>
                  <a:lnTo>
                    <a:pt x="114" y="356"/>
                  </a:lnTo>
                  <a:lnTo>
                    <a:pt x="118" y="356"/>
                  </a:lnTo>
                  <a:lnTo>
                    <a:pt x="120" y="367"/>
                  </a:lnTo>
                  <a:lnTo>
                    <a:pt x="120" y="380"/>
                  </a:lnTo>
                  <a:lnTo>
                    <a:pt x="122" y="391"/>
                  </a:lnTo>
                  <a:lnTo>
                    <a:pt x="125" y="400"/>
                  </a:lnTo>
                  <a:lnTo>
                    <a:pt x="122" y="303"/>
                  </a:lnTo>
                  <a:lnTo>
                    <a:pt x="116" y="287"/>
                  </a:lnTo>
                  <a:lnTo>
                    <a:pt x="111" y="272"/>
                  </a:lnTo>
                  <a:lnTo>
                    <a:pt x="105" y="254"/>
                  </a:lnTo>
                  <a:lnTo>
                    <a:pt x="118" y="260"/>
                  </a:lnTo>
                  <a:lnTo>
                    <a:pt x="138" y="334"/>
                  </a:lnTo>
                  <a:lnTo>
                    <a:pt x="140" y="334"/>
                  </a:lnTo>
                  <a:lnTo>
                    <a:pt x="140" y="334"/>
                  </a:lnTo>
                  <a:lnTo>
                    <a:pt x="140" y="334"/>
                  </a:lnTo>
                  <a:lnTo>
                    <a:pt x="140" y="334"/>
                  </a:lnTo>
                  <a:lnTo>
                    <a:pt x="142" y="332"/>
                  </a:lnTo>
                  <a:lnTo>
                    <a:pt x="142" y="331"/>
                  </a:lnTo>
                  <a:lnTo>
                    <a:pt x="145" y="331"/>
                  </a:lnTo>
                  <a:lnTo>
                    <a:pt x="142" y="314"/>
                  </a:lnTo>
                  <a:lnTo>
                    <a:pt x="143" y="294"/>
                  </a:lnTo>
                  <a:lnTo>
                    <a:pt x="143" y="269"/>
                  </a:lnTo>
                  <a:lnTo>
                    <a:pt x="143" y="245"/>
                  </a:lnTo>
                  <a:lnTo>
                    <a:pt x="145" y="223"/>
                  </a:lnTo>
                  <a:lnTo>
                    <a:pt x="151" y="223"/>
                  </a:lnTo>
                  <a:lnTo>
                    <a:pt x="145" y="214"/>
                  </a:lnTo>
                  <a:lnTo>
                    <a:pt x="151" y="214"/>
                  </a:lnTo>
                  <a:lnTo>
                    <a:pt x="151" y="180"/>
                  </a:lnTo>
                  <a:lnTo>
                    <a:pt x="154" y="180"/>
                  </a:lnTo>
                  <a:lnTo>
                    <a:pt x="154" y="154"/>
                  </a:lnTo>
                  <a:lnTo>
                    <a:pt x="162" y="132"/>
                  </a:lnTo>
                  <a:lnTo>
                    <a:pt x="165" y="107"/>
                  </a:lnTo>
                  <a:lnTo>
                    <a:pt x="174" y="107"/>
                  </a:lnTo>
                  <a:lnTo>
                    <a:pt x="165" y="167"/>
                  </a:lnTo>
                  <a:lnTo>
                    <a:pt x="162" y="167"/>
                  </a:lnTo>
                  <a:lnTo>
                    <a:pt x="162" y="203"/>
                  </a:lnTo>
                  <a:lnTo>
                    <a:pt x="158" y="203"/>
                  </a:lnTo>
                  <a:lnTo>
                    <a:pt x="162" y="211"/>
                  </a:lnTo>
                  <a:lnTo>
                    <a:pt x="162" y="214"/>
                  </a:lnTo>
                  <a:lnTo>
                    <a:pt x="160" y="218"/>
                  </a:lnTo>
                  <a:lnTo>
                    <a:pt x="158" y="218"/>
                  </a:lnTo>
                  <a:lnTo>
                    <a:pt x="158" y="220"/>
                  </a:lnTo>
                  <a:lnTo>
                    <a:pt x="162" y="260"/>
                  </a:lnTo>
                  <a:lnTo>
                    <a:pt x="162" y="323"/>
                  </a:lnTo>
                  <a:lnTo>
                    <a:pt x="165" y="323"/>
                  </a:lnTo>
                  <a:lnTo>
                    <a:pt x="167" y="336"/>
                  </a:lnTo>
                  <a:lnTo>
                    <a:pt x="167" y="349"/>
                  </a:lnTo>
                  <a:lnTo>
                    <a:pt x="171" y="360"/>
                  </a:lnTo>
                  <a:lnTo>
                    <a:pt x="174" y="327"/>
                  </a:lnTo>
                  <a:lnTo>
                    <a:pt x="178" y="327"/>
                  </a:lnTo>
                  <a:lnTo>
                    <a:pt x="178" y="320"/>
                  </a:lnTo>
                  <a:lnTo>
                    <a:pt x="182" y="320"/>
                  </a:lnTo>
                  <a:lnTo>
                    <a:pt x="185" y="300"/>
                  </a:lnTo>
                  <a:lnTo>
                    <a:pt x="202" y="287"/>
                  </a:lnTo>
                  <a:lnTo>
                    <a:pt x="203" y="256"/>
                  </a:lnTo>
                  <a:lnTo>
                    <a:pt x="205" y="221"/>
                  </a:lnTo>
                  <a:lnTo>
                    <a:pt x="211" y="185"/>
                  </a:lnTo>
                  <a:lnTo>
                    <a:pt x="218" y="154"/>
                  </a:lnTo>
                  <a:lnTo>
                    <a:pt x="220" y="143"/>
                  </a:lnTo>
                  <a:lnTo>
                    <a:pt x="220" y="132"/>
                  </a:lnTo>
                  <a:lnTo>
                    <a:pt x="223" y="123"/>
                  </a:lnTo>
                  <a:lnTo>
                    <a:pt x="231" y="114"/>
                  </a:lnTo>
                  <a:lnTo>
                    <a:pt x="231" y="114"/>
                  </a:lnTo>
                  <a:lnTo>
                    <a:pt x="231" y="112"/>
                  </a:lnTo>
                  <a:lnTo>
                    <a:pt x="231" y="112"/>
                  </a:lnTo>
                  <a:lnTo>
                    <a:pt x="233" y="112"/>
                  </a:lnTo>
                  <a:lnTo>
                    <a:pt x="233" y="112"/>
                  </a:lnTo>
                  <a:lnTo>
                    <a:pt x="234" y="111"/>
                  </a:lnTo>
                  <a:lnTo>
                    <a:pt x="234" y="131"/>
                  </a:lnTo>
                  <a:lnTo>
                    <a:pt x="231" y="131"/>
                  </a:lnTo>
                  <a:lnTo>
                    <a:pt x="222" y="191"/>
                  </a:lnTo>
                  <a:lnTo>
                    <a:pt x="218" y="211"/>
                  </a:lnTo>
                  <a:lnTo>
                    <a:pt x="216" y="238"/>
                  </a:lnTo>
                  <a:lnTo>
                    <a:pt x="216" y="271"/>
                  </a:lnTo>
                  <a:lnTo>
                    <a:pt x="216" y="305"/>
                  </a:lnTo>
                  <a:lnTo>
                    <a:pt x="216" y="338"/>
                  </a:lnTo>
                  <a:lnTo>
                    <a:pt x="218" y="365"/>
                  </a:lnTo>
                  <a:lnTo>
                    <a:pt x="222" y="383"/>
                  </a:lnTo>
                  <a:lnTo>
                    <a:pt x="223" y="394"/>
                  </a:lnTo>
                  <a:lnTo>
                    <a:pt x="222" y="407"/>
                  </a:lnTo>
                  <a:lnTo>
                    <a:pt x="222" y="418"/>
                  </a:lnTo>
                  <a:lnTo>
                    <a:pt x="225" y="427"/>
                  </a:lnTo>
                  <a:lnTo>
                    <a:pt x="225" y="283"/>
                  </a:lnTo>
                  <a:lnTo>
                    <a:pt x="222" y="283"/>
                  </a:lnTo>
                  <a:lnTo>
                    <a:pt x="222" y="251"/>
                  </a:lnTo>
                  <a:lnTo>
                    <a:pt x="234" y="254"/>
                  </a:lnTo>
                  <a:lnTo>
                    <a:pt x="238" y="283"/>
                  </a:lnTo>
                  <a:lnTo>
                    <a:pt x="242" y="283"/>
                  </a:lnTo>
                  <a:lnTo>
                    <a:pt x="251" y="207"/>
                  </a:lnTo>
                  <a:lnTo>
                    <a:pt x="254" y="207"/>
                  </a:lnTo>
                  <a:lnTo>
                    <a:pt x="254" y="196"/>
                  </a:lnTo>
                  <a:lnTo>
                    <a:pt x="258" y="196"/>
                  </a:lnTo>
                  <a:lnTo>
                    <a:pt x="258" y="180"/>
                  </a:lnTo>
                  <a:lnTo>
                    <a:pt x="262" y="180"/>
                  </a:lnTo>
                  <a:lnTo>
                    <a:pt x="262" y="169"/>
                  </a:lnTo>
                  <a:lnTo>
                    <a:pt x="258" y="156"/>
                  </a:lnTo>
                  <a:lnTo>
                    <a:pt x="253" y="143"/>
                  </a:lnTo>
                  <a:lnTo>
                    <a:pt x="251" y="131"/>
                  </a:lnTo>
                  <a:lnTo>
                    <a:pt x="254" y="132"/>
                  </a:lnTo>
                  <a:lnTo>
                    <a:pt x="258" y="132"/>
                  </a:lnTo>
                  <a:lnTo>
                    <a:pt x="260" y="134"/>
                  </a:lnTo>
                  <a:lnTo>
                    <a:pt x="260" y="136"/>
                  </a:lnTo>
                  <a:lnTo>
                    <a:pt x="262" y="138"/>
                  </a:lnTo>
                  <a:lnTo>
                    <a:pt x="262" y="143"/>
                  </a:lnTo>
                  <a:lnTo>
                    <a:pt x="269" y="154"/>
                  </a:lnTo>
                  <a:lnTo>
                    <a:pt x="273" y="171"/>
                  </a:lnTo>
                  <a:lnTo>
                    <a:pt x="274" y="185"/>
                  </a:lnTo>
                  <a:lnTo>
                    <a:pt x="276" y="200"/>
                  </a:lnTo>
                  <a:lnTo>
                    <a:pt x="282" y="211"/>
                  </a:lnTo>
                  <a:lnTo>
                    <a:pt x="282" y="203"/>
                  </a:lnTo>
                  <a:lnTo>
                    <a:pt x="285" y="192"/>
                  </a:lnTo>
                  <a:lnTo>
                    <a:pt x="285" y="180"/>
                  </a:lnTo>
                  <a:lnTo>
                    <a:pt x="282" y="167"/>
                  </a:lnTo>
                  <a:lnTo>
                    <a:pt x="294" y="167"/>
                  </a:lnTo>
                  <a:lnTo>
                    <a:pt x="294" y="151"/>
                  </a:lnTo>
                  <a:lnTo>
                    <a:pt x="305" y="151"/>
                  </a:lnTo>
                  <a:lnTo>
                    <a:pt x="302" y="200"/>
                  </a:lnTo>
                  <a:lnTo>
                    <a:pt x="311" y="203"/>
                  </a:lnTo>
                  <a:lnTo>
                    <a:pt x="311" y="220"/>
                  </a:lnTo>
                  <a:lnTo>
                    <a:pt x="314" y="220"/>
                  </a:lnTo>
                  <a:lnTo>
                    <a:pt x="318" y="236"/>
                  </a:lnTo>
                  <a:lnTo>
                    <a:pt x="322" y="236"/>
                  </a:lnTo>
                  <a:lnTo>
                    <a:pt x="331" y="271"/>
                  </a:lnTo>
                  <a:lnTo>
                    <a:pt x="338" y="271"/>
                  </a:lnTo>
                  <a:lnTo>
                    <a:pt x="342" y="307"/>
                  </a:lnTo>
                  <a:lnTo>
                    <a:pt x="345" y="307"/>
                  </a:lnTo>
                  <a:lnTo>
                    <a:pt x="345" y="303"/>
                  </a:lnTo>
                  <a:lnTo>
                    <a:pt x="354" y="289"/>
                  </a:lnTo>
                  <a:lnTo>
                    <a:pt x="356" y="269"/>
                  </a:lnTo>
                  <a:lnTo>
                    <a:pt x="356" y="245"/>
                  </a:lnTo>
                  <a:lnTo>
                    <a:pt x="354" y="221"/>
                  </a:lnTo>
                  <a:lnTo>
                    <a:pt x="353" y="198"/>
                  </a:lnTo>
                  <a:lnTo>
                    <a:pt x="351" y="180"/>
                  </a:lnTo>
                  <a:lnTo>
                    <a:pt x="354" y="180"/>
                  </a:lnTo>
                  <a:lnTo>
                    <a:pt x="354" y="183"/>
                  </a:lnTo>
                  <a:lnTo>
                    <a:pt x="356" y="185"/>
                  </a:lnTo>
                  <a:lnTo>
                    <a:pt x="356" y="185"/>
                  </a:lnTo>
                  <a:lnTo>
                    <a:pt x="356" y="183"/>
                  </a:lnTo>
                  <a:lnTo>
                    <a:pt x="358" y="181"/>
                  </a:lnTo>
                  <a:lnTo>
                    <a:pt x="358" y="178"/>
                  </a:lnTo>
                  <a:lnTo>
                    <a:pt x="358" y="176"/>
                  </a:lnTo>
                  <a:lnTo>
                    <a:pt x="358" y="176"/>
                  </a:lnTo>
                  <a:lnTo>
                    <a:pt x="354" y="176"/>
                  </a:lnTo>
                  <a:lnTo>
                    <a:pt x="345" y="123"/>
                  </a:lnTo>
                  <a:lnTo>
                    <a:pt x="342" y="123"/>
                  </a:lnTo>
                  <a:lnTo>
                    <a:pt x="342" y="100"/>
                  </a:lnTo>
                  <a:lnTo>
                    <a:pt x="338" y="100"/>
                  </a:lnTo>
                  <a:lnTo>
                    <a:pt x="334" y="80"/>
                  </a:lnTo>
                  <a:lnTo>
                    <a:pt x="345" y="80"/>
                  </a:lnTo>
                  <a:lnTo>
                    <a:pt x="351" y="112"/>
                  </a:lnTo>
                  <a:lnTo>
                    <a:pt x="360" y="145"/>
                  </a:lnTo>
                  <a:lnTo>
                    <a:pt x="371" y="176"/>
                  </a:lnTo>
                  <a:lnTo>
                    <a:pt x="378" y="240"/>
                  </a:lnTo>
                  <a:lnTo>
                    <a:pt x="382" y="240"/>
                  </a:lnTo>
                  <a:lnTo>
                    <a:pt x="382" y="236"/>
                  </a:lnTo>
                  <a:lnTo>
                    <a:pt x="389" y="227"/>
                  </a:lnTo>
                  <a:lnTo>
                    <a:pt x="391" y="218"/>
                  </a:lnTo>
                  <a:lnTo>
                    <a:pt x="391" y="207"/>
                  </a:lnTo>
                  <a:lnTo>
                    <a:pt x="394" y="196"/>
                  </a:lnTo>
                  <a:lnTo>
                    <a:pt x="405" y="156"/>
                  </a:lnTo>
                  <a:lnTo>
                    <a:pt x="414" y="114"/>
                  </a:lnTo>
                  <a:lnTo>
                    <a:pt x="422" y="114"/>
                  </a:lnTo>
                  <a:lnTo>
                    <a:pt x="420" y="143"/>
                  </a:lnTo>
                  <a:lnTo>
                    <a:pt x="413" y="169"/>
                  </a:lnTo>
                  <a:lnTo>
                    <a:pt x="407" y="194"/>
                  </a:lnTo>
                  <a:lnTo>
                    <a:pt x="402" y="220"/>
                  </a:lnTo>
                  <a:lnTo>
                    <a:pt x="405" y="220"/>
                  </a:lnTo>
                  <a:lnTo>
                    <a:pt x="405" y="211"/>
                  </a:lnTo>
                  <a:lnTo>
                    <a:pt x="413" y="198"/>
                  </a:lnTo>
                  <a:lnTo>
                    <a:pt x="420" y="178"/>
                  </a:lnTo>
                  <a:lnTo>
                    <a:pt x="423" y="154"/>
                  </a:lnTo>
                  <a:lnTo>
                    <a:pt x="429" y="132"/>
                  </a:lnTo>
                  <a:lnTo>
                    <a:pt x="434" y="114"/>
                  </a:lnTo>
                  <a:lnTo>
                    <a:pt x="438" y="114"/>
                  </a:lnTo>
                  <a:lnTo>
                    <a:pt x="438" y="140"/>
                  </a:lnTo>
                  <a:lnTo>
                    <a:pt x="434" y="140"/>
                  </a:lnTo>
                  <a:lnTo>
                    <a:pt x="434" y="160"/>
                  </a:lnTo>
                  <a:lnTo>
                    <a:pt x="431" y="160"/>
                  </a:lnTo>
                  <a:lnTo>
                    <a:pt x="423" y="189"/>
                  </a:lnTo>
                  <a:lnTo>
                    <a:pt x="423" y="220"/>
                  </a:lnTo>
                  <a:lnTo>
                    <a:pt x="425" y="252"/>
                  </a:lnTo>
                  <a:lnTo>
                    <a:pt x="425" y="287"/>
                  </a:lnTo>
                  <a:lnTo>
                    <a:pt x="434" y="287"/>
                  </a:lnTo>
                  <a:lnTo>
                    <a:pt x="434" y="311"/>
                  </a:lnTo>
                  <a:lnTo>
                    <a:pt x="438" y="311"/>
                  </a:lnTo>
                  <a:lnTo>
                    <a:pt x="438" y="307"/>
                  </a:lnTo>
                  <a:lnTo>
                    <a:pt x="442" y="307"/>
                  </a:lnTo>
                  <a:lnTo>
                    <a:pt x="451" y="260"/>
                  </a:lnTo>
                  <a:lnTo>
                    <a:pt x="454" y="260"/>
                  </a:lnTo>
                  <a:lnTo>
                    <a:pt x="454" y="243"/>
                  </a:lnTo>
                  <a:lnTo>
                    <a:pt x="458" y="243"/>
                  </a:lnTo>
                  <a:lnTo>
                    <a:pt x="458" y="223"/>
                  </a:lnTo>
                  <a:lnTo>
                    <a:pt x="462" y="223"/>
                  </a:lnTo>
                  <a:lnTo>
                    <a:pt x="462" y="211"/>
                  </a:lnTo>
                  <a:lnTo>
                    <a:pt x="465" y="211"/>
                  </a:lnTo>
                  <a:lnTo>
                    <a:pt x="465" y="196"/>
                  </a:lnTo>
                  <a:lnTo>
                    <a:pt x="471" y="196"/>
                  </a:lnTo>
                  <a:lnTo>
                    <a:pt x="471" y="176"/>
                  </a:lnTo>
                  <a:lnTo>
                    <a:pt x="476" y="156"/>
                  </a:lnTo>
                  <a:lnTo>
                    <a:pt x="480" y="138"/>
                  </a:lnTo>
                  <a:lnTo>
                    <a:pt x="482" y="114"/>
                  </a:lnTo>
                  <a:lnTo>
                    <a:pt x="494" y="114"/>
                  </a:lnTo>
                  <a:lnTo>
                    <a:pt x="494" y="120"/>
                  </a:lnTo>
                  <a:lnTo>
                    <a:pt x="491" y="120"/>
                  </a:lnTo>
                  <a:lnTo>
                    <a:pt x="491" y="143"/>
                  </a:lnTo>
                  <a:lnTo>
                    <a:pt x="485" y="143"/>
                  </a:lnTo>
                  <a:lnTo>
                    <a:pt x="474" y="211"/>
                  </a:lnTo>
                  <a:lnTo>
                    <a:pt x="478" y="211"/>
                  </a:lnTo>
                  <a:lnTo>
                    <a:pt x="494" y="154"/>
                  </a:lnTo>
                  <a:lnTo>
                    <a:pt x="502" y="154"/>
                  </a:lnTo>
                  <a:lnTo>
                    <a:pt x="498" y="176"/>
                  </a:lnTo>
                  <a:lnTo>
                    <a:pt x="491" y="194"/>
                  </a:lnTo>
                  <a:lnTo>
                    <a:pt x="485" y="214"/>
                  </a:lnTo>
                  <a:lnTo>
                    <a:pt x="494" y="214"/>
                  </a:lnTo>
                  <a:lnTo>
                    <a:pt x="494" y="231"/>
                  </a:lnTo>
                  <a:lnTo>
                    <a:pt x="498" y="231"/>
                  </a:lnTo>
                  <a:lnTo>
                    <a:pt x="500" y="216"/>
                  </a:lnTo>
                  <a:lnTo>
                    <a:pt x="505" y="203"/>
                  </a:lnTo>
                  <a:lnTo>
                    <a:pt x="511" y="191"/>
                  </a:lnTo>
                  <a:lnTo>
                    <a:pt x="511" y="171"/>
                  </a:lnTo>
                  <a:lnTo>
                    <a:pt x="514" y="171"/>
                  </a:lnTo>
                  <a:lnTo>
                    <a:pt x="516" y="169"/>
                  </a:lnTo>
                  <a:lnTo>
                    <a:pt x="516" y="169"/>
                  </a:lnTo>
                  <a:lnTo>
                    <a:pt x="516" y="169"/>
                  </a:lnTo>
                  <a:lnTo>
                    <a:pt x="518" y="169"/>
                  </a:lnTo>
                  <a:lnTo>
                    <a:pt x="520" y="169"/>
                  </a:lnTo>
                  <a:lnTo>
                    <a:pt x="522" y="167"/>
                  </a:lnTo>
                  <a:lnTo>
                    <a:pt x="522" y="180"/>
                  </a:lnTo>
                  <a:lnTo>
                    <a:pt x="518" y="196"/>
                  </a:lnTo>
                  <a:lnTo>
                    <a:pt x="518" y="211"/>
                  </a:lnTo>
                  <a:lnTo>
                    <a:pt x="518" y="225"/>
                  </a:lnTo>
                  <a:lnTo>
                    <a:pt x="522" y="236"/>
                  </a:lnTo>
                  <a:lnTo>
                    <a:pt x="523" y="212"/>
                  </a:lnTo>
                  <a:lnTo>
                    <a:pt x="529" y="192"/>
                  </a:lnTo>
                  <a:lnTo>
                    <a:pt x="534" y="172"/>
                  </a:lnTo>
                  <a:lnTo>
                    <a:pt x="538" y="151"/>
                  </a:lnTo>
                  <a:lnTo>
                    <a:pt x="551" y="151"/>
                  </a:lnTo>
                  <a:lnTo>
                    <a:pt x="545" y="189"/>
                  </a:lnTo>
                  <a:lnTo>
                    <a:pt x="542" y="229"/>
                  </a:lnTo>
                  <a:lnTo>
                    <a:pt x="538" y="271"/>
                  </a:lnTo>
                  <a:lnTo>
                    <a:pt x="540" y="311"/>
                  </a:lnTo>
                  <a:lnTo>
                    <a:pt x="545" y="347"/>
                  </a:lnTo>
                  <a:lnTo>
                    <a:pt x="547" y="360"/>
                  </a:lnTo>
                  <a:lnTo>
                    <a:pt x="549" y="374"/>
                  </a:lnTo>
                  <a:lnTo>
                    <a:pt x="549" y="389"/>
                  </a:lnTo>
                  <a:lnTo>
                    <a:pt x="549" y="401"/>
                  </a:lnTo>
                  <a:lnTo>
                    <a:pt x="554" y="411"/>
                  </a:lnTo>
                  <a:lnTo>
                    <a:pt x="554" y="311"/>
                  </a:lnTo>
                  <a:lnTo>
                    <a:pt x="558" y="311"/>
                  </a:lnTo>
                  <a:lnTo>
                    <a:pt x="560" y="294"/>
                  </a:lnTo>
                  <a:lnTo>
                    <a:pt x="560" y="276"/>
                  </a:lnTo>
                  <a:lnTo>
                    <a:pt x="558" y="263"/>
                  </a:lnTo>
                  <a:lnTo>
                    <a:pt x="565" y="263"/>
                  </a:lnTo>
                  <a:lnTo>
                    <a:pt x="565" y="247"/>
                  </a:lnTo>
                  <a:lnTo>
                    <a:pt x="578" y="247"/>
                  </a:lnTo>
                  <a:lnTo>
                    <a:pt x="574" y="271"/>
                  </a:lnTo>
                  <a:lnTo>
                    <a:pt x="571" y="271"/>
                  </a:lnTo>
                  <a:lnTo>
                    <a:pt x="571" y="281"/>
                  </a:lnTo>
                  <a:lnTo>
                    <a:pt x="573" y="296"/>
                  </a:lnTo>
                  <a:lnTo>
                    <a:pt x="576" y="314"/>
                  </a:lnTo>
                  <a:lnTo>
                    <a:pt x="580" y="331"/>
                  </a:lnTo>
                  <a:lnTo>
                    <a:pt x="583" y="345"/>
                  </a:lnTo>
                  <a:lnTo>
                    <a:pt x="585" y="351"/>
                  </a:lnTo>
                  <a:lnTo>
                    <a:pt x="589" y="311"/>
                  </a:lnTo>
                  <a:lnTo>
                    <a:pt x="593" y="271"/>
                  </a:lnTo>
                  <a:lnTo>
                    <a:pt x="594" y="227"/>
                  </a:lnTo>
                  <a:lnTo>
                    <a:pt x="594" y="191"/>
                  </a:lnTo>
                  <a:lnTo>
                    <a:pt x="591" y="191"/>
                  </a:lnTo>
                  <a:lnTo>
                    <a:pt x="591" y="163"/>
                  </a:lnTo>
                  <a:lnTo>
                    <a:pt x="585" y="163"/>
                  </a:lnTo>
                  <a:lnTo>
                    <a:pt x="585" y="136"/>
                  </a:lnTo>
                  <a:lnTo>
                    <a:pt x="578" y="103"/>
                  </a:lnTo>
                  <a:lnTo>
                    <a:pt x="571" y="71"/>
                  </a:lnTo>
                  <a:lnTo>
                    <a:pt x="582" y="76"/>
                  </a:lnTo>
                  <a:lnTo>
                    <a:pt x="605" y="207"/>
                  </a:lnTo>
                  <a:lnTo>
                    <a:pt x="607" y="221"/>
                  </a:lnTo>
                  <a:lnTo>
                    <a:pt x="605" y="238"/>
                  </a:lnTo>
                  <a:lnTo>
                    <a:pt x="605" y="252"/>
                  </a:lnTo>
                  <a:lnTo>
                    <a:pt x="611" y="263"/>
                  </a:lnTo>
                  <a:lnTo>
                    <a:pt x="638" y="103"/>
                  </a:lnTo>
                  <a:lnTo>
                    <a:pt x="645" y="103"/>
                  </a:lnTo>
                  <a:lnTo>
                    <a:pt x="631" y="211"/>
                  </a:lnTo>
                  <a:lnTo>
                    <a:pt x="634" y="211"/>
                  </a:lnTo>
                  <a:lnTo>
                    <a:pt x="638" y="183"/>
                  </a:lnTo>
                  <a:lnTo>
                    <a:pt x="651" y="183"/>
                  </a:lnTo>
                  <a:lnTo>
                    <a:pt x="651" y="214"/>
                  </a:lnTo>
                  <a:lnTo>
                    <a:pt x="653" y="245"/>
                  </a:lnTo>
                  <a:lnTo>
                    <a:pt x="658" y="271"/>
                  </a:lnTo>
                  <a:lnTo>
                    <a:pt x="654" y="283"/>
                  </a:lnTo>
                  <a:lnTo>
                    <a:pt x="662" y="283"/>
                  </a:lnTo>
                  <a:lnTo>
                    <a:pt x="665" y="311"/>
                  </a:lnTo>
                  <a:lnTo>
                    <a:pt x="671" y="311"/>
                  </a:lnTo>
                  <a:lnTo>
                    <a:pt x="671" y="307"/>
                  </a:lnTo>
                  <a:lnTo>
                    <a:pt x="705" y="200"/>
                  </a:lnTo>
                  <a:lnTo>
                    <a:pt x="705" y="183"/>
                  </a:lnTo>
                  <a:lnTo>
                    <a:pt x="711" y="183"/>
                  </a:lnTo>
                  <a:lnTo>
                    <a:pt x="714" y="154"/>
                  </a:lnTo>
                  <a:lnTo>
                    <a:pt x="718" y="154"/>
                  </a:lnTo>
                  <a:lnTo>
                    <a:pt x="720" y="154"/>
                  </a:lnTo>
                  <a:lnTo>
                    <a:pt x="720" y="152"/>
                  </a:lnTo>
                  <a:lnTo>
                    <a:pt x="720" y="152"/>
                  </a:lnTo>
                  <a:lnTo>
                    <a:pt x="722" y="152"/>
                  </a:lnTo>
                  <a:lnTo>
                    <a:pt x="723" y="152"/>
                  </a:lnTo>
                  <a:lnTo>
                    <a:pt x="725" y="151"/>
                  </a:lnTo>
                  <a:lnTo>
                    <a:pt x="714" y="207"/>
                  </a:lnTo>
                  <a:lnTo>
                    <a:pt x="722" y="207"/>
                  </a:lnTo>
                  <a:lnTo>
                    <a:pt x="723" y="223"/>
                  </a:lnTo>
                  <a:lnTo>
                    <a:pt x="729" y="236"/>
                  </a:lnTo>
                  <a:lnTo>
                    <a:pt x="734" y="247"/>
                  </a:lnTo>
                  <a:lnTo>
                    <a:pt x="734" y="267"/>
                  </a:lnTo>
                  <a:lnTo>
                    <a:pt x="738" y="267"/>
                  </a:lnTo>
                  <a:lnTo>
                    <a:pt x="738" y="280"/>
                  </a:lnTo>
                  <a:lnTo>
                    <a:pt x="742" y="280"/>
                  </a:lnTo>
                  <a:lnTo>
                    <a:pt x="745" y="323"/>
                  </a:lnTo>
                  <a:lnTo>
                    <a:pt x="751" y="323"/>
                  </a:lnTo>
                  <a:lnTo>
                    <a:pt x="753" y="338"/>
                  </a:lnTo>
                  <a:lnTo>
                    <a:pt x="753" y="352"/>
                  </a:lnTo>
                  <a:lnTo>
                    <a:pt x="753" y="365"/>
                  </a:lnTo>
                  <a:lnTo>
                    <a:pt x="758" y="374"/>
                  </a:lnTo>
                  <a:lnTo>
                    <a:pt x="758" y="367"/>
                  </a:lnTo>
                  <a:lnTo>
                    <a:pt x="765" y="358"/>
                  </a:lnTo>
                  <a:lnTo>
                    <a:pt x="767" y="343"/>
                  </a:lnTo>
                  <a:lnTo>
                    <a:pt x="765" y="327"/>
                  </a:lnTo>
                  <a:lnTo>
                    <a:pt x="762" y="327"/>
                  </a:lnTo>
                  <a:lnTo>
                    <a:pt x="762" y="300"/>
                  </a:lnTo>
                  <a:lnTo>
                    <a:pt x="758" y="300"/>
                  </a:lnTo>
                  <a:lnTo>
                    <a:pt x="758" y="280"/>
                  </a:lnTo>
                  <a:lnTo>
                    <a:pt x="754" y="280"/>
                  </a:lnTo>
                  <a:lnTo>
                    <a:pt x="754" y="271"/>
                  </a:lnTo>
                  <a:lnTo>
                    <a:pt x="751" y="271"/>
                  </a:lnTo>
                  <a:lnTo>
                    <a:pt x="749" y="269"/>
                  </a:lnTo>
                  <a:lnTo>
                    <a:pt x="749" y="269"/>
                  </a:lnTo>
                  <a:lnTo>
                    <a:pt x="751" y="269"/>
                  </a:lnTo>
                  <a:lnTo>
                    <a:pt x="751" y="269"/>
                  </a:lnTo>
                  <a:lnTo>
                    <a:pt x="753" y="269"/>
                  </a:lnTo>
                  <a:lnTo>
                    <a:pt x="754" y="267"/>
                  </a:lnTo>
                  <a:lnTo>
                    <a:pt x="756" y="265"/>
                  </a:lnTo>
                  <a:lnTo>
                    <a:pt x="756" y="265"/>
                  </a:lnTo>
                  <a:lnTo>
                    <a:pt x="756" y="265"/>
                  </a:lnTo>
                  <a:lnTo>
                    <a:pt x="758" y="265"/>
                  </a:lnTo>
                  <a:lnTo>
                    <a:pt x="760" y="263"/>
                  </a:lnTo>
                  <a:lnTo>
                    <a:pt x="762" y="263"/>
                  </a:lnTo>
                  <a:lnTo>
                    <a:pt x="762" y="274"/>
                  </a:lnTo>
                  <a:lnTo>
                    <a:pt x="765" y="274"/>
                  </a:lnTo>
                  <a:lnTo>
                    <a:pt x="765" y="260"/>
                  </a:lnTo>
                  <a:lnTo>
                    <a:pt x="778" y="260"/>
                  </a:lnTo>
                  <a:lnTo>
                    <a:pt x="780" y="280"/>
                  </a:lnTo>
                  <a:lnTo>
                    <a:pt x="785" y="298"/>
                  </a:lnTo>
                  <a:lnTo>
                    <a:pt x="791" y="314"/>
                  </a:lnTo>
                  <a:lnTo>
                    <a:pt x="791" y="347"/>
                  </a:lnTo>
                  <a:lnTo>
                    <a:pt x="796" y="385"/>
                  </a:lnTo>
                  <a:lnTo>
                    <a:pt x="798" y="431"/>
                  </a:lnTo>
                  <a:lnTo>
                    <a:pt x="798" y="441"/>
                  </a:lnTo>
                  <a:lnTo>
                    <a:pt x="800" y="449"/>
                  </a:lnTo>
                  <a:lnTo>
                    <a:pt x="800" y="454"/>
                  </a:lnTo>
                  <a:lnTo>
                    <a:pt x="798" y="463"/>
                  </a:lnTo>
                  <a:lnTo>
                    <a:pt x="811" y="463"/>
                  </a:lnTo>
                  <a:lnTo>
                    <a:pt x="814" y="314"/>
                  </a:lnTo>
                  <a:lnTo>
                    <a:pt x="809" y="300"/>
                  </a:lnTo>
                  <a:lnTo>
                    <a:pt x="803" y="283"/>
                  </a:lnTo>
                  <a:lnTo>
                    <a:pt x="802" y="263"/>
                  </a:lnTo>
                  <a:lnTo>
                    <a:pt x="805" y="263"/>
                  </a:lnTo>
                  <a:lnTo>
                    <a:pt x="807" y="267"/>
                  </a:lnTo>
                  <a:lnTo>
                    <a:pt x="807" y="267"/>
                  </a:lnTo>
                  <a:lnTo>
                    <a:pt x="807" y="269"/>
                  </a:lnTo>
                  <a:lnTo>
                    <a:pt x="807" y="269"/>
                  </a:lnTo>
                  <a:lnTo>
                    <a:pt x="809" y="269"/>
                  </a:lnTo>
                  <a:lnTo>
                    <a:pt x="811" y="271"/>
                  </a:lnTo>
                  <a:lnTo>
                    <a:pt x="811" y="260"/>
                  </a:lnTo>
                  <a:lnTo>
                    <a:pt x="805" y="247"/>
                  </a:lnTo>
                  <a:lnTo>
                    <a:pt x="803" y="232"/>
                  </a:lnTo>
                  <a:lnTo>
                    <a:pt x="802" y="220"/>
                  </a:lnTo>
                  <a:lnTo>
                    <a:pt x="782" y="163"/>
                  </a:lnTo>
                  <a:lnTo>
                    <a:pt x="785" y="163"/>
                  </a:lnTo>
                  <a:lnTo>
                    <a:pt x="785" y="160"/>
                  </a:lnTo>
                  <a:lnTo>
                    <a:pt x="791" y="160"/>
                  </a:lnTo>
                  <a:lnTo>
                    <a:pt x="791" y="163"/>
                  </a:lnTo>
                  <a:lnTo>
                    <a:pt x="796" y="174"/>
                  </a:lnTo>
                  <a:lnTo>
                    <a:pt x="800" y="185"/>
                  </a:lnTo>
                  <a:lnTo>
                    <a:pt x="802" y="200"/>
                  </a:lnTo>
                  <a:lnTo>
                    <a:pt x="805" y="200"/>
                  </a:lnTo>
                  <a:lnTo>
                    <a:pt x="805" y="220"/>
                  </a:lnTo>
                  <a:lnTo>
                    <a:pt x="811" y="220"/>
                  </a:lnTo>
                  <a:lnTo>
                    <a:pt x="811" y="231"/>
                  </a:lnTo>
                  <a:lnTo>
                    <a:pt x="814" y="231"/>
                  </a:lnTo>
                  <a:lnTo>
                    <a:pt x="814" y="254"/>
                  </a:lnTo>
                  <a:lnTo>
                    <a:pt x="818" y="254"/>
                  </a:lnTo>
                  <a:lnTo>
                    <a:pt x="818" y="271"/>
                  </a:lnTo>
                  <a:lnTo>
                    <a:pt x="823" y="291"/>
                  </a:lnTo>
                  <a:lnTo>
                    <a:pt x="831" y="311"/>
                  </a:lnTo>
                  <a:lnTo>
                    <a:pt x="834" y="311"/>
                  </a:lnTo>
                  <a:lnTo>
                    <a:pt x="834" y="267"/>
                  </a:lnTo>
                  <a:lnTo>
                    <a:pt x="831" y="267"/>
                  </a:lnTo>
                  <a:lnTo>
                    <a:pt x="831" y="243"/>
                  </a:lnTo>
                  <a:lnTo>
                    <a:pt x="825" y="243"/>
                  </a:lnTo>
                  <a:lnTo>
                    <a:pt x="822" y="220"/>
                  </a:lnTo>
                  <a:lnTo>
                    <a:pt x="814" y="214"/>
                  </a:lnTo>
                  <a:lnTo>
                    <a:pt x="811" y="200"/>
                  </a:lnTo>
                  <a:lnTo>
                    <a:pt x="818" y="203"/>
                  </a:lnTo>
                  <a:lnTo>
                    <a:pt x="805" y="163"/>
                  </a:lnTo>
                  <a:lnTo>
                    <a:pt x="814" y="163"/>
                  </a:lnTo>
                  <a:lnTo>
                    <a:pt x="865" y="314"/>
                  </a:lnTo>
                  <a:lnTo>
                    <a:pt x="865" y="311"/>
                  </a:lnTo>
                  <a:lnTo>
                    <a:pt x="869" y="309"/>
                  </a:lnTo>
                  <a:lnTo>
                    <a:pt x="869" y="307"/>
                  </a:lnTo>
                  <a:lnTo>
                    <a:pt x="869" y="305"/>
                  </a:lnTo>
                  <a:lnTo>
                    <a:pt x="869" y="305"/>
                  </a:lnTo>
                  <a:lnTo>
                    <a:pt x="869" y="303"/>
                  </a:lnTo>
                  <a:lnTo>
                    <a:pt x="869" y="301"/>
                  </a:lnTo>
                  <a:lnTo>
                    <a:pt x="871" y="300"/>
                  </a:lnTo>
                  <a:lnTo>
                    <a:pt x="874" y="300"/>
                  </a:lnTo>
                  <a:lnTo>
                    <a:pt x="874" y="303"/>
                  </a:lnTo>
                  <a:lnTo>
                    <a:pt x="876" y="301"/>
                  </a:lnTo>
                  <a:lnTo>
                    <a:pt x="876" y="301"/>
                  </a:lnTo>
                  <a:lnTo>
                    <a:pt x="876" y="300"/>
                  </a:lnTo>
                  <a:lnTo>
                    <a:pt x="876" y="300"/>
                  </a:lnTo>
                  <a:lnTo>
                    <a:pt x="878" y="298"/>
                  </a:lnTo>
                  <a:lnTo>
                    <a:pt x="878" y="296"/>
                  </a:lnTo>
                  <a:lnTo>
                    <a:pt x="871" y="296"/>
                  </a:lnTo>
                  <a:lnTo>
                    <a:pt x="865" y="263"/>
                  </a:lnTo>
                  <a:lnTo>
                    <a:pt x="874" y="263"/>
                  </a:lnTo>
                  <a:lnTo>
                    <a:pt x="874" y="254"/>
                  </a:lnTo>
                  <a:lnTo>
                    <a:pt x="882" y="254"/>
                  </a:lnTo>
                  <a:lnTo>
                    <a:pt x="882" y="271"/>
                  </a:lnTo>
                  <a:lnTo>
                    <a:pt x="880" y="281"/>
                  </a:lnTo>
                  <a:lnTo>
                    <a:pt x="882" y="291"/>
                  </a:lnTo>
                  <a:lnTo>
                    <a:pt x="885" y="291"/>
                  </a:lnTo>
                  <a:lnTo>
                    <a:pt x="891" y="236"/>
                  </a:lnTo>
                  <a:lnTo>
                    <a:pt x="898" y="231"/>
                  </a:lnTo>
                  <a:lnTo>
                    <a:pt x="898" y="220"/>
                  </a:lnTo>
                  <a:lnTo>
                    <a:pt x="902" y="220"/>
                  </a:lnTo>
                  <a:lnTo>
                    <a:pt x="902" y="214"/>
                  </a:lnTo>
                  <a:lnTo>
                    <a:pt x="898" y="214"/>
                  </a:lnTo>
                  <a:lnTo>
                    <a:pt x="898" y="163"/>
                  </a:lnTo>
                  <a:lnTo>
                    <a:pt x="894" y="163"/>
                  </a:lnTo>
                  <a:lnTo>
                    <a:pt x="894" y="160"/>
                  </a:lnTo>
                  <a:lnTo>
                    <a:pt x="898" y="160"/>
                  </a:lnTo>
                  <a:lnTo>
                    <a:pt x="898" y="154"/>
                  </a:lnTo>
                  <a:lnTo>
                    <a:pt x="894" y="154"/>
                  </a:lnTo>
                  <a:lnTo>
                    <a:pt x="894" y="152"/>
                  </a:lnTo>
                  <a:lnTo>
                    <a:pt x="896" y="149"/>
                  </a:lnTo>
                  <a:lnTo>
                    <a:pt x="898" y="147"/>
                  </a:lnTo>
                  <a:lnTo>
                    <a:pt x="898" y="147"/>
                  </a:lnTo>
                  <a:lnTo>
                    <a:pt x="894" y="140"/>
                  </a:lnTo>
                  <a:lnTo>
                    <a:pt x="894" y="136"/>
                  </a:lnTo>
                  <a:lnTo>
                    <a:pt x="898" y="136"/>
                  </a:lnTo>
                  <a:lnTo>
                    <a:pt x="898" y="131"/>
                  </a:lnTo>
                  <a:lnTo>
                    <a:pt x="894" y="131"/>
                  </a:lnTo>
                  <a:lnTo>
                    <a:pt x="898" y="107"/>
                  </a:lnTo>
                  <a:lnTo>
                    <a:pt x="905" y="107"/>
                  </a:lnTo>
                  <a:lnTo>
                    <a:pt x="905" y="167"/>
                  </a:lnTo>
                  <a:lnTo>
                    <a:pt x="914" y="167"/>
                  </a:lnTo>
                  <a:lnTo>
                    <a:pt x="922" y="311"/>
                  </a:lnTo>
                  <a:lnTo>
                    <a:pt x="925" y="311"/>
                  </a:lnTo>
                  <a:lnTo>
                    <a:pt x="927" y="325"/>
                  </a:lnTo>
                  <a:lnTo>
                    <a:pt x="927" y="341"/>
                  </a:lnTo>
                  <a:lnTo>
                    <a:pt x="929" y="356"/>
                  </a:lnTo>
                  <a:lnTo>
                    <a:pt x="934" y="367"/>
                  </a:lnTo>
                  <a:lnTo>
                    <a:pt x="931" y="323"/>
                  </a:lnTo>
                  <a:lnTo>
                    <a:pt x="934" y="323"/>
                  </a:lnTo>
                  <a:lnTo>
                    <a:pt x="938" y="329"/>
                  </a:lnTo>
                  <a:lnTo>
                    <a:pt x="942" y="332"/>
                  </a:lnTo>
                  <a:lnTo>
                    <a:pt x="945" y="334"/>
                  </a:lnTo>
                  <a:lnTo>
                    <a:pt x="945" y="296"/>
                  </a:lnTo>
                  <a:lnTo>
                    <a:pt x="938" y="296"/>
                  </a:lnTo>
                  <a:lnTo>
                    <a:pt x="938" y="287"/>
                  </a:lnTo>
                  <a:lnTo>
                    <a:pt x="945" y="287"/>
                  </a:lnTo>
                  <a:lnTo>
                    <a:pt x="942" y="107"/>
                  </a:lnTo>
                  <a:lnTo>
                    <a:pt x="954" y="107"/>
                  </a:lnTo>
                  <a:lnTo>
                    <a:pt x="954" y="111"/>
                  </a:lnTo>
                  <a:lnTo>
                    <a:pt x="951" y="121"/>
                  </a:lnTo>
                  <a:lnTo>
                    <a:pt x="949" y="138"/>
                  </a:lnTo>
                  <a:lnTo>
                    <a:pt x="949" y="156"/>
                  </a:lnTo>
                  <a:lnTo>
                    <a:pt x="951" y="171"/>
                  </a:lnTo>
                  <a:lnTo>
                    <a:pt x="962" y="287"/>
                  </a:lnTo>
                  <a:lnTo>
                    <a:pt x="967" y="287"/>
                  </a:lnTo>
                  <a:lnTo>
                    <a:pt x="971" y="289"/>
                  </a:lnTo>
                  <a:lnTo>
                    <a:pt x="974" y="289"/>
                  </a:lnTo>
                  <a:lnTo>
                    <a:pt x="978" y="291"/>
                  </a:lnTo>
                  <a:lnTo>
                    <a:pt x="978" y="236"/>
                  </a:lnTo>
                  <a:lnTo>
                    <a:pt x="991" y="236"/>
                  </a:lnTo>
                  <a:lnTo>
                    <a:pt x="993" y="269"/>
                  </a:lnTo>
                  <a:lnTo>
                    <a:pt x="1002" y="300"/>
                  </a:lnTo>
                  <a:lnTo>
                    <a:pt x="1005" y="300"/>
                  </a:lnTo>
                  <a:lnTo>
                    <a:pt x="1005" y="143"/>
                  </a:lnTo>
                  <a:lnTo>
                    <a:pt x="1018" y="147"/>
                  </a:lnTo>
                  <a:lnTo>
                    <a:pt x="1022" y="189"/>
                  </a:lnTo>
                  <a:lnTo>
                    <a:pt x="1031" y="223"/>
                  </a:lnTo>
                  <a:lnTo>
                    <a:pt x="1031" y="254"/>
                  </a:lnTo>
                  <a:lnTo>
                    <a:pt x="1034" y="254"/>
                  </a:lnTo>
                  <a:lnTo>
                    <a:pt x="1038" y="300"/>
                  </a:lnTo>
                  <a:lnTo>
                    <a:pt x="1045" y="303"/>
                  </a:lnTo>
                  <a:lnTo>
                    <a:pt x="1045" y="314"/>
                  </a:lnTo>
                  <a:lnTo>
                    <a:pt x="1049" y="323"/>
                  </a:lnTo>
                  <a:lnTo>
                    <a:pt x="1054" y="329"/>
                  </a:lnTo>
                  <a:lnTo>
                    <a:pt x="1060" y="336"/>
                  </a:lnTo>
                  <a:lnTo>
                    <a:pt x="1065" y="340"/>
                  </a:lnTo>
                  <a:lnTo>
                    <a:pt x="1074" y="343"/>
                  </a:lnTo>
                  <a:lnTo>
                    <a:pt x="1074" y="347"/>
                  </a:lnTo>
                  <a:lnTo>
                    <a:pt x="1076" y="349"/>
                  </a:lnTo>
                  <a:lnTo>
                    <a:pt x="1076" y="351"/>
                  </a:lnTo>
                  <a:lnTo>
                    <a:pt x="1078" y="352"/>
                  </a:lnTo>
                  <a:lnTo>
                    <a:pt x="1080" y="354"/>
                  </a:lnTo>
                  <a:lnTo>
                    <a:pt x="1082" y="356"/>
                  </a:lnTo>
                  <a:lnTo>
                    <a:pt x="1082" y="360"/>
                  </a:lnTo>
                  <a:lnTo>
                    <a:pt x="1085" y="360"/>
                  </a:lnTo>
                  <a:lnTo>
                    <a:pt x="1085" y="351"/>
                  </a:lnTo>
                  <a:lnTo>
                    <a:pt x="1082" y="351"/>
                  </a:lnTo>
                  <a:lnTo>
                    <a:pt x="1082" y="323"/>
                  </a:lnTo>
                  <a:lnTo>
                    <a:pt x="1078" y="323"/>
                  </a:lnTo>
                  <a:lnTo>
                    <a:pt x="1071" y="287"/>
                  </a:lnTo>
                  <a:lnTo>
                    <a:pt x="1065" y="287"/>
                  </a:lnTo>
                  <a:lnTo>
                    <a:pt x="1065" y="274"/>
                  </a:lnTo>
                  <a:lnTo>
                    <a:pt x="1062" y="274"/>
                  </a:lnTo>
                  <a:lnTo>
                    <a:pt x="1060" y="272"/>
                  </a:lnTo>
                  <a:lnTo>
                    <a:pt x="1060" y="269"/>
                  </a:lnTo>
                  <a:lnTo>
                    <a:pt x="1058" y="265"/>
                  </a:lnTo>
                  <a:lnTo>
                    <a:pt x="1058" y="260"/>
                  </a:lnTo>
                  <a:lnTo>
                    <a:pt x="1062" y="260"/>
                  </a:lnTo>
                  <a:lnTo>
                    <a:pt x="1069" y="269"/>
                  </a:lnTo>
                  <a:lnTo>
                    <a:pt x="1074" y="280"/>
                  </a:lnTo>
                  <a:lnTo>
                    <a:pt x="1078" y="291"/>
                  </a:lnTo>
                  <a:lnTo>
                    <a:pt x="1082" y="291"/>
                  </a:lnTo>
                  <a:lnTo>
                    <a:pt x="1074" y="267"/>
                  </a:lnTo>
                  <a:lnTo>
                    <a:pt x="1063" y="243"/>
                  </a:lnTo>
                  <a:lnTo>
                    <a:pt x="1054" y="220"/>
                  </a:lnTo>
                  <a:lnTo>
                    <a:pt x="1058" y="220"/>
                  </a:lnTo>
                  <a:lnTo>
                    <a:pt x="1062" y="221"/>
                  </a:lnTo>
                  <a:lnTo>
                    <a:pt x="1063" y="221"/>
                  </a:lnTo>
                  <a:lnTo>
                    <a:pt x="1063" y="223"/>
                  </a:lnTo>
                  <a:lnTo>
                    <a:pt x="1065" y="227"/>
                  </a:lnTo>
                  <a:lnTo>
                    <a:pt x="1065" y="231"/>
                  </a:lnTo>
                  <a:lnTo>
                    <a:pt x="1076" y="245"/>
                  </a:lnTo>
                  <a:lnTo>
                    <a:pt x="1083" y="263"/>
                  </a:lnTo>
                  <a:lnTo>
                    <a:pt x="1089" y="283"/>
                  </a:lnTo>
                  <a:lnTo>
                    <a:pt x="1094" y="303"/>
                  </a:lnTo>
                  <a:lnTo>
                    <a:pt x="1098" y="303"/>
                  </a:lnTo>
                  <a:lnTo>
                    <a:pt x="1098" y="323"/>
                  </a:lnTo>
                  <a:lnTo>
                    <a:pt x="1102" y="323"/>
                  </a:lnTo>
                  <a:lnTo>
                    <a:pt x="1094" y="240"/>
                  </a:lnTo>
                  <a:lnTo>
                    <a:pt x="1091" y="240"/>
                  </a:lnTo>
                  <a:lnTo>
                    <a:pt x="1091" y="223"/>
                  </a:lnTo>
                  <a:lnTo>
                    <a:pt x="1085" y="223"/>
                  </a:lnTo>
                  <a:lnTo>
                    <a:pt x="1082" y="191"/>
                  </a:lnTo>
                  <a:lnTo>
                    <a:pt x="1078" y="191"/>
                  </a:lnTo>
                  <a:lnTo>
                    <a:pt x="1078" y="183"/>
                  </a:lnTo>
                  <a:lnTo>
                    <a:pt x="1074" y="183"/>
                  </a:lnTo>
                  <a:lnTo>
                    <a:pt x="1074" y="171"/>
                  </a:lnTo>
                  <a:lnTo>
                    <a:pt x="1071" y="171"/>
                  </a:lnTo>
                  <a:lnTo>
                    <a:pt x="1065" y="154"/>
                  </a:lnTo>
                  <a:lnTo>
                    <a:pt x="1062" y="154"/>
                  </a:lnTo>
                  <a:lnTo>
                    <a:pt x="1062" y="143"/>
                  </a:lnTo>
                  <a:lnTo>
                    <a:pt x="1058" y="143"/>
                  </a:lnTo>
                  <a:lnTo>
                    <a:pt x="1051" y="120"/>
                  </a:lnTo>
                  <a:lnTo>
                    <a:pt x="1045" y="120"/>
                  </a:lnTo>
                  <a:lnTo>
                    <a:pt x="1045" y="111"/>
                  </a:lnTo>
                  <a:lnTo>
                    <a:pt x="1038" y="98"/>
                  </a:lnTo>
                  <a:lnTo>
                    <a:pt x="1031" y="85"/>
                  </a:lnTo>
                  <a:lnTo>
                    <a:pt x="1025" y="67"/>
                  </a:lnTo>
                  <a:lnTo>
                    <a:pt x="1038" y="71"/>
                  </a:lnTo>
                  <a:lnTo>
                    <a:pt x="1042" y="89"/>
                  </a:lnTo>
                  <a:lnTo>
                    <a:pt x="1051" y="101"/>
                  </a:lnTo>
                  <a:lnTo>
                    <a:pt x="1058" y="114"/>
                  </a:lnTo>
                  <a:lnTo>
                    <a:pt x="1058" y="123"/>
                  </a:lnTo>
                  <a:lnTo>
                    <a:pt x="1062" y="123"/>
                  </a:lnTo>
                  <a:lnTo>
                    <a:pt x="1062" y="131"/>
                  </a:lnTo>
                  <a:lnTo>
                    <a:pt x="1065" y="131"/>
                  </a:lnTo>
                  <a:lnTo>
                    <a:pt x="1065" y="140"/>
                  </a:lnTo>
                  <a:lnTo>
                    <a:pt x="1071" y="140"/>
                  </a:lnTo>
                  <a:lnTo>
                    <a:pt x="1071" y="147"/>
                  </a:lnTo>
                  <a:lnTo>
                    <a:pt x="1074" y="147"/>
                  </a:lnTo>
                  <a:lnTo>
                    <a:pt x="1082" y="171"/>
                  </a:lnTo>
                  <a:lnTo>
                    <a:pt x="1085" y="171"/>
                  </a:lnTo>
                  <a:lnTo>
                    <a:pt x="1085" y="183"/>
                  </a:lnTo>
                  <a:lnTo>
                    <a:pt x="1091" y="183"/>
                  </a:lnTo>
                  <a:lnTo>
                    <a:pt x="1091" y="191"/>
                  </a:lnTo>
                  <a:lnTo>
                    <a:pt x="1094" y="191"/>
                  </a:lnTo>
                  <a:lnTo>
                    <a:pt x="1102" y="227"/>
                  </a:lnTo>
                  <a:lnTo>
                    <a:pt x="1105" y="227"/>
                  </a:lnTo>
                  <a:lnTo>
                    <a:pt x="1105" y="236"/>
                  </a:lnTo>
                  <a:lnTo>
                    <a:pt x="1111" y="236"/>
                  </a:lnTo>
                  <a:lnTo>
                    <a:pt x="1111" y="254"/>
                  </a:lnTo>
                  <a:lnTo>
                    <a:pt x="1114" y="254"/>
                  </a:lnTo>
                  <a:lnTo>
                    <a:pt x="1116" y="218"/>
                  </a:lnTo>
                  <a:lnTo>
                    <a:pt x="1118" y="178"/>
                  </a:lnTo>
                  <a:lnTo>
                    <a:pt x="1114" y="140"/>
                  </a:lnTo>
                  <a:lnTo>
                    <a:pt x="1105" y="103"/>
                  </a:lnTo>
                  <a:lnTo>
                    <a:pt x="1118" y="103"/>
                  </a:lnTo>
                  <a:lnTo>
                    <a:pt x="1123" y="134"/>
                  </a:lnTo>
                  <a:lnTo>
                    <a:pt x="1131" y="163"/>
                  </a:lnTo>
                  <a:lnTo>
                    <a:pt x="1131" y="178"/>
                  </a:lnTo>
                  <a:lnTo>
                    <a:pt x="1131" y="194"/>
                  </a:lnTo>
                  <a:lnTo>
                    <a:pt x="1129" y="209"/>
                  </a:lnTo>
                  <a:lnTo>
                    <a:pt x="1134" y="220"/>
                  </a:lnTo>
                  <a:lnTo>
                    <a:pt x="1138" y="180"/>
                  </a:lnTo>
                  <a:lnTo>
                    <a:pt x="1145" y="180"/>
                  </a:lnTo>
                  <a:lnTo>
                    <a:pt x="1151" y="196"/>
                  </a:lnTo>
                  <a:lnTo>
                    <a:pt x="1154" y="196"/>
                  </a:lnTo>
                  <a:lnTo>
                    <a:pt x="1154" y="211"/>
                  </a:lnTo>
                  <a:lnTo>
                    <a:pt x="1158" y="211"/>
                  </a:lnTo>
                  <a:lnTo>
                    <a:pt x="1162" y="247"/>
                  </a:lnTo>
                  <a:lnTo>
                    <a:pt x="1165" y="247"/>
                  </a:lnTo>
                  <a:lnTo>
                    <a:pt x="1165" y="271"/>
                  </a:lnTo>
                  <a:lnTo>
                    <a:pt x="1174" y="274"/>
                  </a:lnTo>
                  <a:lnTo>
                    <a:pt x="1174" y="283"/>
                  </a:lnTo>
                  <a:lnTo>
                    <a:pt x="1178" y="283"/>
                  </a:lnTo>
                  <a:lnTo>
                    <a:pt x="1178" y="296"/>
                  </a:lnTo>
                  <a:lnTo>
                    <a:pt x="1182" y="296"/>
                  </a:lnTo>
                  <a:lnTo>
                    <a:pt x="1185" y="320"/>
                  </a:lnTo>
                  <a:lnTo>
                    <a:pt x="1191" y="320"/>
                  </a:lnTo>
                  <a:lnTo>
                    <a:pt x="1193" y="291"/>
                  </a:lnTo>
                  <a:lnTo>
                    <a:pt x="1198" y="265"/>
                  </a:lnTo>
                  <a:lnTo>
                    <a:pt x="1207" y="240"/>
                  </a:lnTo>
                  <a:lnTo>
                    <a:pt x="1214" y="214"/>
                  </a:lnTo>
                  <a:lnTo>
                    <a:pt x="1211" y="154"/>
                  </a:lnTo>
                  <a:lnTo>
                    <a:pt x="1222" y="154"/>
                  </a:lnTo>
                  <a:lnTo>
                    <a:pt x="1225" y="214"/>
                  </a:lnTo>
                  <a:lnTo>
                    <a:pt x="1234" y="214"/>
                  </a:lnTo>
                  <a:lnTo>
                    <a:pt x="1238" y="231"/>
                  </a:lnTo>
                  <a:lnTo>
                    <a:pt x="1231" y="231"/>
                  </a:lnTo>
                  <a:lnTo>
                    <a:pt x="1231" y="223"/>
                  </a:lnTo>
                  <a:lnTo>
                    <a:pt x="1225" y="223"/>
                  </a:lnTo>
                  <a:lnTo>
                    <a:pt x="1225" y="327"/>
                  </a:lnTo>
                  <a:lnTo>
                    <a:pt x="1231" y="327"/>
                  </a:lnTo>
                  <a:lnTo>
                    <a:pt x="1231" y="340"/>
                  </a:lnTo>
                  <a:lnTo>
                    <a:pt x="1234" y="340"/>
                  </a:lnTo>
                  <a:lnTo>
                    <a:pt x="1234" y="334"/>
                  </a:lnTo>
                  <a:lnTo>
                    <a:pt x="1238" y="334"/>
                  </a:lnTo>
                  <a:lnTo>
                    <a:pt x="1245" y="340"/>
                  </a:lnTo>
                  <a:lnTo>
                    <a:pt x="1245" y="303"/>
                  </a:lnTo>
                  <a:lnTo>
                    <a:pt x="1242" y="303"/>
                  </a:lnTo>
                  <a:lnTo>
                    <a:pt x="1242" y="271"/>
                  </a:lnTo>
                  <a:lnTo>
                    <a:pt x="1231" y="236"/>
                  </a:lnTo>
                  <a:lnTo>
                    <a:pt x="1242" y="236"/>
                  </a:lnTo>
                  <a:lnTo>
                    <a:pt x="1245" y="254"/>
                  </a:lnTo>
                  <a:lnTo>
                    <a:pt x="1251" y="254"/>
                  </a:lnTo>
                  <a:lnTo>
                    <a:pt x="1251" y="274"/>
                  </a:lnTo>
                  <a:lnTo>
                    <a:pt x="1254" y="274"/>
                  </a:lnTo>
                  <a:lnTo>
                    <a:pt x="1254" y="283"/>
                  </a:lnTo>
                  <a:lnTo>
                    <a:pt x="1258" y="283"/>
                  </a:lnTo>
                  <a:lnTo>
                    <a:pt x="1258" y="300"/>
                  </a:lnTo>
                  <a:lnTo>
                    <a:pt x="1262" y="300"/>
                  </a:lnTo>
                  <a:lnTo>
                    <a:pt x="1262" y="314"/>
                  </a:lnTo>
                  <a:lnTo>
                    <a:pt x="1265" y="314"/>
                  </a:lnTo>
                  <a:lnTo>
                    <a:pt x="1271" y="343"/>
                  </a:lnTo>
                  <a:lnTo>
                    <a:pt x="1274" y="343"/>
                  </a:lnTo>
                  <a:lnTo>
                    <a:pt x="1278" y="334"/>
                  </a:lnTo>
                  <a:lnTo>
                    <a:pt x="1282" y="325"/>
                  </a:lnTo>
                  <a:lnTo>
                    <a:pt x="1282" y="311"/>
                  </a:lnTo>
                  <a:lnTo>
                    <a:pt x="1271" y="274"/>
                  </a:lnTo>
                  <a:lnTo>
                    <a:pt x="1282" y="280"/>
                  </a:lnTo>
                  <a:lnTo>
                    <a:pt x="1283" y="287"/>
                  </a:lnTo>
                  <a:lnTo>
                    <a:pt x="1287" y="301"/>
                  </a:lnTo>
                  <a:lnTo>
                    <a:pt x="1291" y="318"/>
                  </a:lnTo>
                  <a:lnTo>
                    <a:pt x="1294" y="332"/>
                  </a:lnTo>
                  <a:lnTo>
                    <a:pt x="1300" y="345"/>
                  </a:lnTo>
                  <a:lnTo>
                    <a:pt x="1302" y="351"/>
                  </a:lnTo>
                  <a:lnTo>
                    <a:pt x="1303" y="332"/>
                  </a:lnTo>
                  <a:lnTo>
                    <a:pt x="1305" y="316"/>
                  </a:lnTo>
                  <a:lnTo>
                    <a:pt x="1305" y="296"/>
                  </a:lnTo>
                  <a:lnTo>
                    <a:pt x="1302" y="271"/>
                  </a:lnTo>
                  <a:lnTo>
                    <a:pt x="1314" y="271"/>
                  </a:lnTo>
                  <a:lnTo>
                    <a:pt x="1316" y="294"/>
                  </a:lnTo>
                  <a:lnTo>
                    <a:pt x="1323" y="316"/>
                  </a:lnTo>
                  <a:lnTo>
                    <a:pt x="1331" y="334"/>
                  </a:lnTo>
                  <a:lnTo>
                    <a:pt x="1331" y="356"/>
                  </a:lnTo>
                  <a:lnTo>
                    <a:pt x="1334" y="356"/>
                  </a:lnTo>
                  <a:lnTo>
                    <a:pt x="1322" y="223"/>
                  </a:lnTo>
                  <a:lnTo>
                    <a:pt x="1318" y="223"/>
                  </a:lnTo>
                  <a:lnTo>
                    <a:pt x="1314" y="200"/>
                  </a:lnTo>
                  <a:lnTo>
                    <a:pt x="1311" y="194"/>
                  </a:lnTo>
                  <a:lnTo>
                    <a:pt x="1309" y="191"/>
                  </a:lnTo>
                  <a:lnTo>
                    <a:pt x="1305" y="187"/>
                  </a:lnTo>
                  <a:lnTo>
                    <a:pt x="1303" y="183"/>
                  </a:lnTo>
                  <a:lnTo>
                    <a:pt x="1300" y="178"/>
                  </a:lnTo>
                  <a:lnTo>
                    <a:pt x="1298" y="171"/>
                  </a:lnTo>
                  <a:lnTo>
                    <a:pt x="1311" y="180"/>
                  </a:lnTo>
                  <a:lnTo>
                    <a:pt x="1322" y="194"/>
                  </a:lnTo>
                  <a:lnTo>
                    <a:pt x="1331" y="212"/>
                  </a:lnTo>
                  <a:lnTo>
                    <a:pt x="1338" y="234"/>
                  </a:lnTo>
                  <a:lnTo>
                    <a:pt x="1345" y="254"/>
                  </a:lnTo>
                  <a:lnTo>
                    <a:pt x="1351" y="271"/>
                  </a:lnTo>
                  <a:lnTo>
                    <a:pt x="1351" y="296"/>
                  </a:lnTo>
                  <a:lnTo>
                    <a:pt x="1358" y="300"/>
                  </a:lnTo>
                  <a:lnTo>
                    <a:pt x="1354" y="307"/>
                  </a:lnTo>
                  <a:lnTo>
                    <a:pt x="1362" y="311"/>
                  </a:lnTo>
                  <a:lnTo>
                    <a:pt x="1362" y="327"/>
                  </a:lnTo>
                  <a:lnTo>
                    <a:pt x="1365" y="327"/>
                  </a:lnTo>
                  <a:lnTo>
                    <a:pt x="1365" y="340"/>
                  </a:lnTo>
                  <a:lnTo>
                    <a:pt x="1371" y="340"/>
                  </a:lnTo>
                  <a:lnTo>
                    <a:pt x="1373" y="352"/>
                  </a:lnTo>
                  <a:lnTo>
                    <a:pt x="1373" y="365"/>
                  </a:lnTo>
                  <a:lnTo>
                    <a:pt x="1378" y="374"/>
                  </a:lnTo>
                  <a:lnTo>
                    <a:pt x="1380" y="347"/>
                  </a:lnTo>
                  <a:lnTo>
                    <a:pt x="1382" y="321"/>
                  </a:lnTo>
                  <a:lnTo>
                    <a:pt x="1378" y="300"/>
                  </a:lnTo>
                  <a:lnTo>
                    <a:pt x="1378" y="267"/>
                  </a:lnTo>
                  <a:lnTo>
                    <a:pt x="1374" y="267"/>
                  </a:lnTo>
                  <a:lnTo>
                    <a:pt x="1371" y="240"/>
                  </a:lnTo>
                  <a:lnTo>
                    <a:pt x="1365" y="240"/>
                  </a:lnTo>
                  <a:lnTo>
                    <a:pt x="1363" y="234"/>
                  </a:lnTo>
                  <a:lnTo>
                    <a:pt x="1360" y="232"/>
                  </a:lnTo>
                  <a:lnTo>
                    <a:pt x="1358" y="229"/>
                  </a:lnTo>
                  <a:lnTo>
                    <a:pt x="1356" y="227"/>
                  </a:lnTo>
                  <a:lnTo>
                    <a:pt x="1354" y="221"/>
                  </a:lnTo>
                  <a:lnTo>
                    <a:pt x="1354" y="214"/>
                  </a:lnTo>
                  <a:lnTo>
                    <a:pt x="1362" y="220"/>
                  </a:lnTo>
                  <a:lnTo>
                    <a:pt x="1338" y="176"/>
                  </a:lnTo>
                  <a:lnTo>
                    <a:pt x="1345" y="176"/>
                  </a:lnTo>
                  <a:lnTo>
                    <a:pt x="1382" y="231"/>
                  </a:lnTo>
                  <a:lnTo>
                    <a:pt x="1382" y="240"/>
                  </a:lnTo>
                  <a:lnTo>
                    <a:pt x="1385" y="240"/>
                  </a:lnTo>
                  <a:lnTo>
                    <a:pt x="1385" y="247"/>
                  </a:lnTo>
                  <a:lnTo>
                    <a:pt x="1391" y="247"/>
                  </a:lnTo>
                  <a:lnTo>
                    <a:pt x="1394" y="271"/>
                  </a:lnTo>
                  <a:lnTo>
                    <a:pt x="1398" y="271"/>
                  </a:lnTo>
                  <a:lnTo>
                    <a:pt x="1398" y="280"/>
                  </a:lnTo>
                  <a:lnTo>
                    <a:pt x="1402" y="280"/>
                  </a:lnTo>
                  <a:lnTo>
                    <a:pt x="1402" y="296"/>
                  </a:lnTo>
                  <a:lnTo>
                    <a:pt x="1405" y="296"/>
                  </a:lnTo>
                  <a:lnTo>
                    <a:pt x="1411" y="323"/>
                  </a:lnTo>
                  <a:lnTo>
                    <a:pt x="1414" y="323"/>
                  </a:lnTo>
                  <a:lnTo>
                    <a:pt x="1416" y="289"/>
                  </a:lnTo>
                  <a:lnTo>
                    <a:pt x="1418" y="254"/>
                  </a:lnTo>
                  <a:lnTo>
                    <a:pt x="1420" y="218"/>
                  </a:lnTo>
                  <a:lnTo>
                    <a:pt x="1420" y="183"/>
                  </a:lnTo>
                  <a:lnTo>
                    <a:pt x="1414" y="151"/>
                  </a:lnTo>
                  <a:lnTo>
                    <a:pt x="1414" y="120"/>
                  </a:lnTo>
                  <a:lnTo>
                    <a:pt x="1411" y="120"/>
                  </a:lnTo>
                  <a:lnTo>
                    <a:pt x="1407" y="105"/>
                  </a:lnTo>
                  <a:lnTo>
                    <a:pt x="1407" y="92"/>
                  </a:lnTo>
                  <a:lnTo>
                    <a:pt x="1409" y="81"/>
                  </a:lnTo>
                  <a:lnTo>
                    <a:pt x="1409" y="72"/>
                  </a:lnTo>
                  <a:lnTo>
                    <a:pt x="1405" y="67"/>
                  </a:lnTo>
                  <a:lnTo>
                    <a:pt x="1405" y="63"/>
                  </a:lnTo>
                  <a:lnTo>
                    <a:pt x="1411" y="63"/>
                  </a:lnTo>
                  <a:lnTo>
                    <a:pt x="1411" y="60"/>
                  </a:lnTo>
                  <a:lnTo>
                    <a:pt x="1413" y="60"/>
                  </a:lnTo>
                  <a:lnTo>
                    <a:pt x="1414" y="60"/>
                  </a:lnTo>
                  <a:lnTo>
                    <a:pt x="1416" y="60"/>
                  </a:lnTo>
                  <a:lnTo>
                    <a:pt x="1416" y="61"/>
                  </a:lnTo>
                  <a:lnTo>
                    <a:pt x="1416" y="61"/>
                  </a:lnTo>
                  <a:lnTo>
                    <a:pt x="1418" y="63"/>
                  </a:lnTo>
                  <a:lnTo>
                    <a:pt x="1422" y="72"/>
                  </a:lnTo>
                  <a:lnTo>
                    <a:pt x="1422" y="85"/>
                  </a:lnTo>
                  <a:lnTo>
                    <a:pt x="1420" y="98"/>
                  </a:lnTo>
                  <a:lnTo>
                    <a:pt x="1422" y="111"/>
                  </a:lnTo>
                  <a:lnTo>
                    <a:pt x="1431" y="145"/>
                  </a:lnTo>
                  <a:lnTo>
                    <a:pt x="1438" y="181"/>
                  </a:lnTo>
                  <a:lnTo>
                    <a:pt x="1445" y="214"/>
                  </a:lnTo>
                  <a:lnTo>
                    <a:pt x="1445" y="243"/>
                  </a:lnTo>
                  <a:lnTo>
                    <a:pt x="1451" y="243"/>
                  </a:lnTo>
                  <a:lnTo>
                    <a:pt x="1453" y="258"/>
                  </a:lnTo>
                  <a:lnTo>
                    <a:pt x="1453" y="276"/>
                  </a:lnTo>
                  <a:lnTo>
                    <a:pt x="1451" y="292"/>
                  </a:lnTo>
                  <a:lnTo>
                    <a:pt x="1453" y="309"/>
                  </a:lnTo>
                  <a:lnTo>
                    <a:pt x="1458" y="320"/>
                  </a:lnTo>
                  <a:lnTo>
                    <a:pt x="1465" y="220"/>
                  </a:lnTo>
                  <a:lnTo>
                    <a:pt x="1471" y="220"/>
                  </a:lnTo>
                  <a:lnTo>
                    <a:pt x="1473" y="203"/>
                  </a:lnTo>
                  <a:lnTo>
                    <a:pt x="1473" y="181"/>
                  </a:lnTo>
                  <a:lnTo>
                    <a:pt x="1471" y="158"/>
                  </a:lnTo>
                  <a:lnTo>
                    <a:pt x="1471" y="132"/>
                  </a:lnTo>
                  <a:lnTo>
                    <a:pt x="1471" y="111"/>
                  </a:lnTo>
                  <a:lnTo>
                    <a:pt x="1482" y="114"/>
                  </a:lnTo>
                  <a:lnTo>
                    <a:pt x="1474" y="327"/>
                  </a:lnTo>
                  <a:lnTo>
                    <a:pt x="1474" y="340"/>
                  </a:lnTo>
                  <a:lnTo>
                    <a:pt x="1473" y="356"/>
                  </a:lnTo>
                  <a:lnTo>
                    <a:pt x="1473" y="374"/>
                  </a:lnTo>
                  <a:lnTo>
                    <a:pt x="1473" y="392"/>
                  </a:lnTo>
                  <a:lnTo>
                    <a:pt x="1474" y="407"/>
                  </a:lnTo>
                  <a:lnTo>
                    <a:pt x="1478" y="416"/>
                  </a:lnTo>
                  <a:lnTo>
                    <a:pt x="1480" y="403"/>
                  </a:lnTo>
                  <a:lnTo>
                    <a:pt x="1482" y="385"/>
                  </a:lnTo>
                  <a:lnTo>
                    <a:pt x="1487" y="365"/>
                  </a:lnTo>
                  <a:lnTo>
                    <a:pt x="1491" y="349"/>
                  </a:lnTo>
                  <a:lnTo>
                    <a:pt x="1494" y="340"/>
                  </a:lnTo>
                  <a:lnTo>
                    <a:pt x="1496" y="338"/>
                  </a:lnTo>
                  <a:lnTo>
                    <a:pt x="1496" y="336"/>
                  </a:lnTo>
                  <a:lnTo>
                    <a:pt x="1496" y="336"/>
                  </a:lnTo>
                  <a:lnTo>
                    <a:pt x="1498" y="336"/>
                  </a:lnTo>
                  <a:lnTo>
                    <a:pt x="1500" y="336"/>
                  </a:lnTo>
                  <a:lnTo>
                    <a:pt x="1502" y="334"/>
                  </a:lnTo>
                  <a:lnTo>
                    <a:pt x="1502" y="356"/>
                  </a:lnTo>
                  <a:lnTo>
                    <a:pt x="1505" y="356"/>
                  </a:lnTo>
                  <a:lnTo>
                    <a:pt x="1511" y="291"/>
                  </a:lnTo>
                  <a:lnTo>
                    <a:pt x="1513" y="285"/>
                  </a:lnTo>
                  <a:lnTo>
                    <a:pt x="1516" y="276"/>
                  </a:lnTo>
                  <a:lnTo>
                    <a:pt x="1520" y="265"/>
                  </a:lnTo>
                  <a:lnTo>
                    <a:pt x="1518" y="254"/>
                  </a:lnTo>
                  <a:lnTo>
                    <a:pt x="1511" y="251"/>
                  </a:lnTo>
                  <a:lnTo>
                    <a:pt x="1511" y="243"/>
                  </a:lnTo>
                  <a:lnTo>
                    <a:pt x="1518" y="243"/>
                  </a:lnTo>
                  <a:lnTo>
                    <a:pt x="1531" y="103"/>
                  </a:lnTo>
                  <a:lnTo>
                    <a:pt x="1538" y="103"/>
                  </a:lnTo>
                  <a:lnTo>
                    <a:pt x="1531" y="280"/>
                  </a:lnTo>
                  <a:lnTo>
                    <a:pt x="1534" y="280"/>
                  </a:lnTo>
                  <a:lnTo>
                    <a:pt x="1534" y="291"/>
                  </a:lnTo>
                  <a:lnTo>
                    <a:pt x="1538" y="291"/>
                  </a:lnTo>
                  <a:lnTo>
                    <a:pt x="1540" y="301"/>
                  </a:lnTo>
                  <a:lnTo>
                    <a:pt x="1542" y="314"/>
                  </a:lnTo>
                  <a:lnTo>
                    <a:pt x="1542" y="327"/>
                  </a:lnTo>
                  <a:lnTo>
                    <a:pt x="1545" y="334"/>
                  </a:lnTo>
                  <a:lnTo>
                    <a:pt x="1565" y="154"/>
                  </a:lnTo>
                  <a:lnTo>
                    <a:pt x="1574" y="154"/>
                  </a:lnTo>
                  <a:lnTo>
                    <a:pt x="1578" y="176"/>
                  </a:lnTo>
                  <a:lnTo>
                    <a:pt x="1578" y="178"/>
                  </a:lnTo>
                  <a:lnTo>
                    <a:pt x="1576" y="178"/>
                  </a:lnTo>
                  <a:lnTo>
                    <a:pt x="1576" y="178"/>
                  </a:lnTo>
                  <a:lnTo>
                    <a:pt x="1574" y="176"/>
                  </a:lnTo>
                  <a:lnTo>
                    <a:pt x="1574" y="178"/>
                  </a:lnTo>
                  <a:lnTo>
                    <a:pt x="1574" y="180"/>
                  </a:lnTo>
                  <a:lnTo>
                    <a:pt x="1578" y="180"/>
                  </a:lnTo>
                  <a:lnTo>
                    <a:pt x="1578" y="231"/>
                  </a:lnTo>
                  <a:lnTo>
                    <a:pt x="1582" y="231"/>
                  </a:lnTo>
                  <a:lnTo>
                    <a:pt x="1591" y="154"/>
                  </a:lnTo>
                  <a:lnTo>
                    <a:pt x="1578" y="151"/>
                  </a:lnTo>
                  <a:lnTo>
                    <a:pt x="1578" y="143"/>
                  </a:lnTo>
                  <a:lnTo>
                    <a:pt x="1583" y="141"/>
                  </a:lnTo>
                  <a:lnTo>
                    <a:pt x="1587" y="141"/>
                  </a:lnTo>
                  <a:lnTo>
                    <a:pt x="1591" y="140"/>
                  </a:lnTo>
                  <a:lnTo>
                    <a:pt x="1594" y="138"/>
                  </a:lnTo>
                  <a:lnTo>
                    <a:pt x="1596" y="136"/>
                  </a:lnTo>
                  <a:lnTo>
                    <a:pt x="1602" y="136"/>
                  </a:lnTo>
                  <a:lnTo>
                    <a:pt x="1602" y="154"/>
                  </a:lnTo>
                  <a:lnTo>
                    <a:pt x="1613" y="163"/>
                  </a:lnTo>
                  <a:lnTo>
                    <a:pt x="1625" y="178"/>
                  </a:lnTo>
                  <a:lnTo>
                    <a:pt x="1638" y="194"/>
                  </a:lnTo>
                  <a:lnTo>
                    <a:pt x="1649" y="211"/>
                  </a:lnTo>
                  <a:lnTo>
                    <a:pt x="1654" y="223"/>
                  </a:lnTo>
                  <a:lnTo>
                    <a:pt x="1658" y="223"/>
                  </a:lnTo>
                  <a:lnTo>
                    <a:pt x="1647" y="172"/>
                  </a:lnTo>
                  <a:lnTo>
                    <a:pt x="1634" y="127"/>
                  </a:lnTo>
                  <a:lnTo>
                    <a:pt x="1631" y="94"/>
                  </a:lnTo>
                  <a:lnTo>
                    <a:pt x="1623" y="76"/>
                  </a:lnTo>
                  <a:lnTo>
                    <a:pt x="1618" y="54"/>
                  </a:lnTo>
                  <a:lnTo>
                    <a:pt x="1625" y="54"/>
                  </a:lnTo>
                  <a:lnTo>
                    <a:pt x="1651" y="136"/>
                  </a:lnTo>
                  <a:lnTo>
                    <a:pt x="1651" y="151"/>
                  </a:lnTo>
                  <a:lnTo>
                    <a:pt x="1654" y="151"/>
                  </a:lnTo>
                  <a:lnTo>
                    <a:pt x="1658" y="180"/>
                  </a:lnTo>
                  <a:lnTo>
                    <a:pt x="1662" y="180"/>
                  </a:lnTo>
                  <a:lnTo>
                    <a:pt x="1662" y="176"/>
                  </a:lnTo>
                  <a:lnTo>
                    <a:pt x="1665" y="176"/>
                  </a:lnTo>
                  <a:lnTo>
                    <a:pt x="1674" y="180"/>
                  </a:lnTo>
                  <a:lnTo>
                    <a:pt x="1673" y="196"/>
                  </a:lnTo>
                  <a:lnTo>
                    <a:pt x="1671" y="214"/>
                  </a:lnTo>
                  <a:lnTo>
                    <a:pt x="1665" y="214"/>
                  </a:lnTo>
                  <a:lnTo>
                    <a:pt x="1665" y="220"/>
                  </a:lnTo>
                  <a:lnTo>
                    <a:pt x="1671" y="220"/>
                  </a:lnTo>
                  <a:lnTo>
                    <a:pt x="1671" y="243"/>
                  </a:lnTo>
                  <a:lnTo>
                    <a:pt x="1678" y="243"/>
                  </a:lnTo>
                  <a:lnTo>
                    <a:pt x="1676" y="232"/>
                  </a:lnTo>
                  <a:lnTo>
                    <a:pt x="1678" y="220"/>
                  </a:lnTo>
                  <a:lnTo>
                    <a:pt x="1678" y="203"/>
                  </a:lnTo>
                  <a:lnTo>
                    <a:pt x="1678" y="83"/>
                  </a:lnTo>
                  <a:lnTo>
                    <a:pt x="1685" y="83"/>
                  </a:lnTo>
                  <a:lnTo>
                    <a:pt x="1685" y="136"/>
                  </a:lnTo>
                  <a:lnTo>
                    <a:pt x="1691" y="136"/>
                  </a:lnTo>
                  <a:lnTo>
                    <a:pt x="1685" y="143"/>
                  </a:lnTo>
                  <a:lnTo>
                    <a:pt x="1691" y="154"/>
                  </a:lnTo>
                  <a:lnTo>
                    <a:pt x="1689" y="156"/>
                  </a:lnTo>
                  <a:lnTo>
                    <a:pt x="1687" y="156"/>
                  </a:lnTo>
                  <a:lnTo>
                    <a:pt x="1685" y="156"/>
                  </a:lnTo>
                  <a:lnTo>
                    <a:pt x="1685" y="158"/>
                  </a:lnTo>
                  <a:lnTo>
                    <a:pt x="1685" y="160"/>
                  </a:lnTo>
                  <a:lnTo>
                    <a:pt x="1691" y="160"/>
                  </a:lnTo>
                  <a:lnTo>
                    <a:pt x="1691" y="191"/>
                  </a:lnTo>
                  <a:lnTo>
                    <a:pt x="1694" y="191"/>
                  </a:lnTo>
                  <a:lnTo>
                    <a:pt x="1694" y="163"/>
                  </a:lnTo>
                  <a:lnTo>
                    <a:pt x="1702" y="163"/>
                  </a:lnTo>
                  <a:lnTo>
                    <a:pt x="1705" y="191"/>
                  </a:lnTo>
                  <a:lnTo>
                    <a:pt x="1713" y="218"/>
                  </a:lnTo>
                  <a:lnTo>
                    <a:pt x="1718" y="245"/>
                  </a:lnTo>
                  <a:lnTo>
                    <a:pt x="1722" y="274"/>
                  </a:lnTo>
                  <a:lnTo>
                    <a:pt x="1731" y="274"/>
                  </a:lnTo>
                  <a:lnTo>
                    <a:pt x="1733" y="289"/>
                  </a:lnTo>
                  <a:lnTo>
                    <a:pt x="1736" y="305"/>
                  </a:lnTo>
                  <a:lnTo>
                    <a:pt x="1742" y="314"/>
                  </a:lnTo>
                  <a:lnTo>
                    <a:pt x="1743" y="294"/>
                  </a:lnTo>
                  <a:lnTo>
                    <a:pt x="1745" y="276"/>
                  </a:lnTo>
                  <a:lnTo>
                    <a:pt x="1751" y="260"/>
                  </a:lnTo>
                  <a:lnTo>
                    <a:pt x="1751" y="227"/>
                  </a:lnTo>
                  <a:lnTo>
                    <a:pt x="1754" y="227"/>
                  </a:lnTo>
                  <a:lnTo>
                    <a:pt x="1754" y="191"/>
                  </a:lnTo>
                  <a:lnTo>
                    <a:pt x="1758" y="191"/>
                  </a:lnTo>
                  <a:lnTo>
                    <a:pt x="1760" y="174"/>
                  </a:lnTo>
                  <a:lnTo>
                    <a:pt x="1760" y="156"/>
                  </a:lnTo>
                  <a:lnTo>
                    <a:pt x="1760" y="138"/>
                  </a:lnTo>
                  <a:lnTo>
                    <a:pt x="1762" y="123"/>
                  </a:lnTo>
                  <a:lnTo>
                    <a:pt x="1765" y="123"/>
                  </a:lnTo>
                  <a:lnTo>
                    <a:pt x="1765" y="187"/>
                  </a:lnTo>
                  <a:lnTo>
                    <a:pt x="1774" y="187"/>
                  </a:lnTo>
                  <a:lnTo>
                    <a:pt x="1773" y="192"/>
                  </a:lnTo>
                  <a:lnTo>
                    <a:pt x="1773" y="196"/>
                  </a:lnTo>
                  <a:lnTo>
                    <a:pt x="1771" y="200"/>
                  </a:lnTo>
                  <a:lnTo>
                    <a:pt x="1771" y="203"/>
                  </a:lnTo>
                  <a:lnTo>
                    <a:pt x="1782" y="200"/>
                  </a:lnTo>
                  <a:lnTo>
                    <a:pt x="1778" y="207"/>
                  </a:lnTo>
                  <a:lnTo>
                    <a:pt x="1785" y="211"/>
                  </a:lnTo>
                  <a:lnTo>
                    <a:pt x="1785" y="223"/>
                  </a:lnTo>
                  <a:lnTo>
                    <a:pt x="1791" y="223"/>
                  </a:lnTo>
                  <a:lnTo>
                    <a:pt x="1791" y="231"/>
                  </a:lnTo>
                  <a:lnTo>
                    <a:pt x="1794" y="231"/>
                  </a:lnTo>
                  <a:lnTo>
                    <a:pt x="1794" y="243"/>
                  </a:lnTo>
                  <a:lnTo>
                    <a:pt x="1798" y="243"/>
                  </a:lnTo>
                  <a:lnTo>
                    <a:pt x="1798" y="254"/>
                  </a:lnTo>
                  <a:lnTo>
                    <a:pt x="1802" y="254"/>
                  </a:lnTo>
                  <a:lnTo>
                    <a:pt x="1802" y="267"/>
                  </a:lnTo>
                  <a:lnTo>
                    <a:pt x="1805" y="267"/>
                  </a:lnTo>
                  <a:lnTo>
                    <a:pt x="1805" y="283"/>
                  </a:lnTo>
                  <a:lnTo>
                    <a:pt x="1811" y="283"/>
                  </a:lnTo>
                  <a:lnTo>
                    <a:pt x="1814" y="320"/>
                  </a:lnTo>
                  <a:lnTo>
                    <a:pt x="1818" y="320"/>
                  </a:lnTo>
                  <a:lnTo>
                    <a:pt x="1820" y="331"/>
                  </a:lnTo>
                  <a:lnTo>
                    <a:pt x="1820" y="345"/>
                  </a:lnTo>
                  <a:lnTo>
                    <a:pt x="1820" y="361"/>
                  </a:lnTo>
                  <a:lnTo>
                    <a:pt x="1822" y="374"/>
                  </a:lnTo>
                  <a:lnTo>
                    <a:pt x="1825" y="383"/>
                  </a:lnTo>
                  <a:lnTo>
                    <a:pt x="1825" y="361"/>
                  </a:lnTo>
                  <a:lnTo>
                    <a:pt x="1825" y="338"/>
                  </a:lnTo>
                  <a:lnTo>
                    <a:pt x="1825" y="318"/>
                  </a:lnTo>
                  <a:lnTo>
                    <a:pt x="1825" y="303"/>
                  </a:lnTo>
                  <a:lnTo>
                    <a:pt x="1827" y="303"/>
                  </a:lnTo>
                  <a:lnTo>
                    <a:pt x="1827" y="301"/>
                  </a:lnTo>
                  <a:lnTo>
                    <a:pt x="1829" y="300"/>
                  </a:lnTo>
                  <a:lnTo>
                    <a:pt x="1831" y="296"/>
                  </a:lnTo>
                  <a:lnTo>
                    <a:pt x="1831" y="291"/>
                  </a:lnTo>
                  <a:lnTo>
                    <a:pt x="1825" y="291"/>
                  </a:lnTo>
                  <a:lnTo>
                    <a:pt x="1825" y="271"/>
                  </a:lnTo>
                  <a:lnTo>
                    <a:pt x="1822" y="271"/>
                  </a:lnTo>
                  <a:lnTo>
                    <a:pt x="1820" y="269"/>
                  </a:lnTo>
                  <a:lnTo>
                    <a:pt x="1820" y="265"/>
                  </a:lnTo>
                  <a:lnTo>
                    <a:pt x="1820" y="263"/>
                  </a:lnTo>
                  <a:lnTo>
                    <a:pt x="1818" y="260"/>
                  </a:lnTo>
                  <a:lnTo>
                    <a:pt x="1818" y="254"/>
                  </a:lnTo>
                  <a:lnTo>
                    <a:pt x="1825" y="260"/>
                  </a:lnTo>
                  <a:lnTo>
                    <a:pt x="1825" y="247"/>
                  </a:lnTo>
                  <a:lnTo>
                    <a:pt x="1838" y="251"/>
                  </a:lnTo>
                  <a:lnTo>
                    <a:pt x="1840" y="263"/>
                  </a:lnTo>
                  <a:lnTo>
                    <a:pt x="1843" y="274"/>
                  </a:lnTo>
                  <a:lnTo>
                    <a:pt x="1845" y="283"/>
                  </a:lnTo>
                  <a:lnTo>
                    <a:pt x="1845" y="307"/>
                  </a:lnTo>
                  <a:lnTo>
                    <a:pt x="1858" y="311"/>
                  </a:lnTo>
                  <a:lnTo>
                    <a:pt x="1858" y="314"/>
                  </a:lnTo>
                  <a:lnTo>
                    <a:pt x="1854" y="321"/>
                  </a:lnTo>
                  <a:lnTo>
                    <a:pt x="1853" y="334"/>
                  </a:lnTo>
                  <a:lnTo>
                    <a:pt x="1853" y="349"/>
                  </a:lnTo>
                  <a:lnTo>
                    <a:pt x="1854" y="360"/>
                  </a:lnTo>
                  <a:lnTo>
                    <a:pt x="1858" y="360"/>
                  </a:lnTo>
                  <a:lnTo>
                    <a:pt x="1865" y="463"/>
                  </a:lnTo>
                  <a:lnTo>
                    <a:pt x="1874" y="463"/>
                  </a:lnTo>
                  <a:lnTo>
                    <a:pt x="1876" y="429"/>
                  </a:lnTo>
                  <a:lnTo>
                    <a:pt x="1878" y="391"/>
                  </a:lnTo>
                  <a:lnTo>
                    <a:pt x="1878" y="351"/>
                  </a:lnTo>
                  <a:lnTo>
                    <a:pt x="1878" y="307"/>
                  </a:lnTo>
                  <a:lnTo>
                    <a:pt x="1874" y="307"/>
                  </a:lnTo>
                  <a:lnTo>
                    <a:pt x="1874" y="283"/>
                  </a:lnTo>
                  <a:lnTo>
                    <a:pt x="1871" y="283"/>
                  </a:lnTo>
                  <a:lnTo>
                    <a:pt x="1865" y="254"/>
                  </a:lnTo>
                  <a:lnTo>
                    <a:pt x="1871" y="254"/>
                  </a:lnTo>
                  <a:lnTo>
                    <a:pt x="1871" y="260"/>
                  </a:lnTo>
                  <a:lnTo>
                    <a:pt x="1876" y="267"/>
                  </a:lnTo>
                  <a:lnTo>
                    <a:pt x="1880" y="274"/>
                  </a:lnTo>
                  <a:lnTo>
                    <a:pt x="1880" y="283"/>
                  </a:lnTo>
                  <a:lnTo>
                    <a:pt x="1882" y="296"/>
                  </a:lnTo>
                  <a:lnTo>
                    <a:pt x="1885" y="296"/>
                  </a:lnTo>
                  <a:lnTo>
                    <a:pt x="1885" y="320"/>
                  </a:lnTo>
                  <a:lnTo>
                    <a:pt x="1891" y="320"/>
                  </a:lnTo>
                  <a:lnTo>
                    <a:pt x="1891" y="334"/>
                  </a:lnTo>
                  <a:lnTo>
                    <a:pt x="1894" y="334"/>
                  </a:lnTo>
                  <a:lnTo>
                    <a:pt x="1896" y="349"/>
                  </a:lnTo>
                  <a:lnTo>
                    <a:pt x="1896" y="361"/>
                  </a:lnTo>
                  <a:lnTo>
                    <a:pt x="1896" y="372"/>
                  </a:lnTo>
                  <a:lnTo>
                    <a:pt x="1902" y="383"/>
                  </a:lnTo>
                  <a:lnTo>
                    <a:pt x="1903" y="352"/>
                  </a:lnTo>
                  <a:lnTo>
                    <a:pt x="1905" y="321"/>
                  </a:lnTo>
                  <a:lnTo>
                    <a:pt x="1907" y="291"/>
                  </a:lnTo>
                  <a:lnTo>
                    <a:pt x="1902" y="263"/>
                  </a:lnTo>
                  <a:lnTo>
                    <a:pt x="1902" y="236"/>
                  </a:lnTo>
                  <a:lnTo>
                    <a:pt x="1898" y="236"/>
                  </a:lnTo>
                  <a:lnTo>
                    <a:pt x="1894" y="211"/>
                  </a:lnTo>
                  <a:lnTo>
                    <a:pt x="1885" y="207"/>
                  </a:lnTo>
                  <a:lnTo>
                    <a:pt x="1874" y="187"/>
                  </a:lnTo>
                  <a:lnTo>
                    <a:pt x="1885" y="187"/>
                  </a:lnTo>
                  <a:lnTo>
                    <a:pt x="1885" y="183"/>
                  </a:lnTo>
                  <a:lnTo>
                    <a:pt x="1876" y="172"/>
                  </a:lnTo>
                  <a:lnTo>
                    <a:pt x="1867" y="158"/>
                  </a:lnTo>
                  <a:lnTo>
                    <a:pt x="1862" y="143"/>
                  </a:lnTo>
                  <a:lnTo>
                    <a:pt x="1874" y="143"/>
                  </a:lnTo>
                  <a:lnTo>
                    <a:pt x="1876" y="151"/>
                  </a:lnTo>
                  <a:lnTo>
                    <a:pt x="1880" y="156"/>
                  </a:lnTo>
                  <a:lnTo>
                    <a:pt x="1883" y="161"/>
                  </a:lnTo>
                  <a:lnTo>
                    <a:pt x="1887" y="165"/>
                  </a:lnTo>
                  <a:lnTo>
                    <a:pt x="1891" y="171"/>
                  </a:lnTo>
                  <a:lnTo>
                    <a:pt x="1891" y="180"/>
                  </a:lnTo>
                  <a:lnTo>
                    <a:pt x="1894" y="180"/>
                  </a:lnTo>
                  <a:lnTo>
                    <a:pt x="1894" y="187"/>
                  </a:lnTo>
                  <a:lnTo>
                    <a:pt x="1902" y="191"/>
                  </a:lnTo>
                  <a:lnTo>
                    <a:pt x="1905" y="211"/>
                  </a:lnTo>
                  <a:lnTo>
                    <a:pt x="1911" y="211"/>
                  </a:lnTo>
                  <a:lnTo>
                    <a:pt x="1914" y="227"/>
                  </a:lnTo>
                  <a:lnTo>
                    <a:pt x="1918" y="227"/>
                  </a:lnTo>
                  <a:lnTo>
                    <a:pt x="1918" y="240"/>
                  </a:lnTo>
                  <a:lnTo>
                    <a:pt x="1922" y="240"/>
                  </a:lnTo>
                  <a:lnTo>
                    <a:pt x="1922" y="260"/>
                  </a:lnTo>
                  <a:lnTo>
                    <a:pt x="1925" y="260"/>
                  </a:lnTo>
                  <a:lnTo>
                    <a:pt x="1934" y="311"/>
                  </a:lnTo>
                  <a:lnTo>
                    <a:pt x="1938" y="311"/>
                  </a:lnTo>
                  <a:lnTo>
                    <a:pt x="1940" y="267"/>
                  </a:lnTo>
                  <a:lnTo>
                    <a:pt x="1943" y="223"/>
                  </a:lnTo>
                  <a:lnTo>
                    <a:pt x="1945" y="176"/>
                  </a:lnTo>
                  <a:lnTo>
                    <a:pt x="1938" y="176"/>
                  </a:lnTo>
                  <a:lnTo>
                    <a:pt x="1934" y="156"/>
                  </a:lnTo>
                  <a:lnTo>
                    <a:pt x="1925" y="141"/>
                  </a:lnTo>
                  <a:lnTo>
                    <a:pt x="1916" y="127"/>
                  </a:lnTo>
                  <a:lnTo>
                    <a:pt x="1907" y="112"/>
                  </a:lnTo>
                  <a:lnTo>
                    <a:pt x="1902" y="94"/>
                  </a:lnTo>
                  <a:lnTo>
                    <a:pt x="1911" y="94"/>
                  </a:lnTo>
                  <a:lnTo>
                    <a:pt x="1914" y="107"/>
                  </a:lnTo>
                  <a:lnTo>
                    <a:pt x="1922" y="111"/>
                  </a:lnTo>
                  <a:lnTo>
                    <a:pt x="1934" y="134"/>
                  </a:lnTo>
                  <a:lnTo>
                    <a:pt x="1942" y="160"/>
                  </a:lnTo>
                  <a:lnTo>
                    <a:pt x="1945" y="160"/>
                  </a:lnTo>
                  <a:lnTo>
                    <a:pt x="1945" y="87"/>
                  </a:lnTo>
                  <a:lnTo>
                    <a:pt x="1951" y="87"/>
                  </a:lnTo>
                  <a:lnTo>
                    <a:pt x="1951" y="54"/>
                  </a:lnTo>
                  <a:lnTo>
                    <a:pt x="1954" y="54"/>
                  </a:lnTo>
                  <a:lnTo>
                    <a:pt x="1956" y="51"/>
                  </a:lnTo>
                  <a:lnTo>
                    <a:pt x="1956" y="47"/>
                  </a:lnTo>
                  <a:lnTo>
                    <a:pt x="1956" y="43"/>
                  </a:lnTo>
                  <a:lnTo>
                    <a:pt x="1958" y="40"/>
                  </a:lnTo>
                  <a:lnTo>
                    <a:pt x="1962" y="40"/>
                  </a:lnTo>
                  <a:lnTo>
                    <a:pt x="1962" y="43"/>
                  </a:lnTo>
                  <a:lnTo>
                    <a:pt x="1965" y="43"/>
                  </a:lnTo>
                  <a:lnTo>
                    <a:pt x="1962" y="87"/>
                  </a:lnTo>
                  <a:lnTo>
                    <a:pt x="1958" y="87"/>
                  </a:lnTo>
                  <a:lnTo>
                    <a:pt x="1962" y="107"/>
                  </a:lnTo>
                  <a:lnTo>
                    <a:pt x="1969" y="111"/>
                  </a:lnTo>
                  <a:lnTo>
                    <a:pt x="1973" y="114"/>
                  </a:lnTo>
                  <a:lnTo>
                    <a:pt x="1978" y="118"/>
                  </a:lnTo>
                  <a:lnTo>
                    <a:pt x="1983" y="121"/>
                  </a:lnTo>
                  <a:lnTo>
                    <a:pt x="1991" y="123"/>
                  </a:lnTo>
                  <a:lnTo>
                    <a:pt x="1991" y="120"/>
                  </a:lnTo>
                  <a:lnTo>
                    <a:pt x="2002" y="111"/>
                  </a:lnTo>
                  <a:lnTo>
                    <a:pt x="2002" y="94"/>
                  </a:lnTo>
                  <a:lnTo>
                    <a:pt x="2014" y="94"/>
                  </a:lnTo>
                  <a:lnTo>
                    <a:pt x="2014" y="103"/>
                  </a:lnTo>
                  <a:lnTo>
                    <a:pt x="2011" y="103"/>
                  </a:lnTo>
                  <a:lnTo>
                    <a:pt x="2011" y="107"/>
                  </a:lnTo>
                  <a:lnTo>
                    <a:pt x="2014" y="107"/>
                  </a:lnTo>
                  <a:lnTo>
                    <a:pt x="2013" y="109"/>
                  </a:lnTo>
                  <a:lnTo>
                    <a:pt x="2013" y="109"/>
                  </a:lnTo>
                  <a:lnTo>
                    <a:pt x="2013" y="109"/>
                  </a:lnTo>
                  <a:lnTo>
                    <a:pt x="2011" y="109"/>
                  </a:lnTo>
                  <a:lnTo>
                    <a:pt x="2011" y="111"/>
                  </a:lnTo>
                  <a:lnTo>
                    <a:pt x="2011" y="140"/>
                  </a:lnTo>
                  <a:lnTo>
                    <a:pt x="2005" y="140"/>
                  </a:lnTo>
                  <a:lnTo>
                    <a:pt x="2011" y="151"/>
                  </a:lnTo>
                  <a:lnTo>
                    <a:pt x="2005" y="151"/>
                  </a:lnTo>
                  <a:lnTo>
                    <a:pt x="2005" y="154"/>
                  </a:lnTo>
                  <a:lnTo>
                    <a:pt x="2011" y="154"/>
                  </a:lnTo>
                  <a:lnTo>
                    <a:pt x="2011" y="163"/>
                  </a:lnTo>
                  <a:lnTo>
                    <a:pt x="2018" y="167"/>
                  </a:lnTo>
                  <a:lnTo>
                    <a:pt x="2031" y="203"/>
                  </a:lnTo>
                  <a:lnTo>
                    <a:pt x="2034" y="203"/>
                  </a:lnTo>
                  <a:lnTo>
                    <a:pt x="2036" y="176"/>
                  </a:lnTo>
                  <a:lnTo>
                    <a:pt x="2040" y="152"/>
                  </a:lnTo>
                  <a:lnTo>
                    <a:pt x="2045" y="131"/>
                  </a:lnTo>
                  <a:lnTo>
                    <a:pt x="2051" y="107"/>
                  </a:lnTo>
                  <a:lnTo>
                    <a:pt x="2062" y="103"/>
                  </a:lnTo>
                  <a:lnTo>
                    <a:pt x="2062" y="94"/>
                  </a:lnTo>
                  <a:lnTo>
                    <a:pt x="2074" y="100"/>
                  </a:lnTo>
                  <a:lnTo>
                    <a:pt x="2071" y="123"/>
                  </a:lnTo>
                  <a:lnTo>
                    <a:pt x="2065" y="123"/>
                  </a:lnTo>
                  <a:lnTo>
                    <a:pt x="2065" y="160"/>
                  </a:lnTo>
                  <a:lnTo>
                    <a:pt x="2062" y="160"/>
                  </a:lnTo>
                  <a:lnTo>
                    <a:pt x="2058" y="207"/>
                  </a:lnTo>
                  <a:lnTo>
                    <a:pt x="2054" y="207"/>
                  </a:lnTo>
                  <a:lnTo>
                    <a:pt x="2054" y="243"/>
                  </a:lnTo>
                  <a:lnTo>
                    <a:pt x="2051" y="243"/>
                  </a:lnTo>
                  <a:lnTo>
                    <a:pt x="2054" y="300"/>
                  </a:lnTo>
                  <a:lnTo>
                    <a:pt x="2058" y="300"/>
                  </a:lnTo>
                  <a:lnTo>
                    <a:pt x="2060" y="312"/>
                  </a:lnTo>
                  <a:lnTo>
                    <a:pt x="2060" y="323"/>
                  </a:lnTo>
                  <a:lnTo>
                    <a:pt x="2060" y="334"/>
                  </a:lnTo>
                  <a:lnTo>
                    <a:pt x="2065" y="343"/>
                  </a:lnTo>
                  <a:lnTo>
                    <a:pt x="2063" y="314"/>
                  </a:lnTo>
                  <a:lnTo>
                    <a:pt x="2058" y="287"/>
                  </a:lnTo>
                  <a:lnTo>
                    <a:pt x="2054" y="260"/>
                  </a:lnTo>
                  <a:lnTo>
                    <a:pt x="2056" y="260"/>
                  </a:lnTo>
                  <a:lnTo>
                    <a:pt x="2056" y="261"/>
                  </a:lnTo>
                  <a:lnTo>
                    <a:pt x="2056" y="261"/>
                  </a:lnTo>
                  <a:lnTo>
                    <a:pt x="2056" y="261"/>
                  </a:lnTo>
                  <a:lnTo>
                    <a:pt x="2056" y="261"/>
                  </a:lnTo>
                  <a:lnTo>
                    <a:pt x="2058" y="263"/>
                  </a:lnTo>
                  <a:lnTo>
                    <a:pt x="2071" y="260"/>
                  </a:lnTo>
                  <a:lnTo>
                    <a:pt x="2071" y="263"/>
                  </a:lnTo>
                  <a:lnTo>
                    <a:pt x="2076" y="276"/>
                  </a:lnTo>
                  <a:lnTo>
                    <a:pt x="2082" y="292"/>
                  </a:lnTo>
                  <a:lnTo>
                    <a:pt x="2087" y="311"/>
                  </a:lnTo>
                  <a:lnTo>
                    <a:pt x="2091" y="327"/>
                  </a:lnTo>
                  <a:lnTo>
                    <a:pt x="2091" y="351"/>
                  </a:lnTo>
                  <a:lnTo>
                    <a:pt x="2094" y="351"/>
                  </a:lnTo>
                  <a:lnTo>
                    <a:pt x="2094" y="309"/>
                  </a:lnTo>
                  <a:lnTo>
                    <a:pt x="2098" y="267"/>
                  </a:lnTo>
                  <a:lnTo>
                    <a:pt x="2105" y="225"/>
                  </a:lnTo>
                  <a:lnTo>
                    <a:pt x="2114" y="191"/>
                  </a:lnTo>
                  <a:lnTo>
                    <a:pt x="2122" y="140"/>
                  </a:lnTo>
                  <a:lnTo>
                    <a:pt x="2125" y="140"/>
                  </a:lnTo>
                  <a:lnTo>
                    <a:pt x="2127" y="138"/>
                  </a:lnTo>
                  <a:lnTo>
                    <a:pt x="2129" y="136"/>
                  </a:lnTo>
                  <a:lnTo>
                    <a:pt x="2129" y="136"/>
                  </a:lnTo>
                  <a:lnTo>
                    <a:pt x="2129" y="136"/>
                  </a:lnTo>
                  <a:lnTo>
                    <a:pt x="2131" y="136"/>
                  </a:lnTo>
                  <a:lnTo>
                    <a:pt x="2134" y="136"/>
                  </a:lnTo>
                  <a:lnTo>
                    <a:pt x="2133" y="161"/>
                  </a:lnTo>
                  <a:lnTo>
                    <a:pt x="2133" y="192"/>
                  </a:lnTo>
                  <a:lnTo>
                    <a:pt x="2131" y="223"/>
                  </a:lnTo>
                  <a:lnTo>
                    <a:pt x="2129" y="245"/>
                  </a:lnTo>
                  <a:lnTo>
                    <a:pt x="2129" y="272"/>
                  </a:lnTo>
                  <a:lnTo>
                    <a:pt x="2133" y="303"/>
                  </a:lnTo>
                  <a:lnTo>
                    <a:pt x="2138" y="334"/>
                  </a:lnTo>
                  <a:lnTo>
                    <a:pt x="2143" y="363"/>
                  </a:lnTo>
                  <a:lnTo>
                    <a:pt x="2151" y="387"/>
                  </a:lnTo>
                  <a:lnTo>
                    <a:pt x="2153" y="401"/>
                  </a:lnTo>
                  <a:lnTo>
                    <a:pt x="2153" y="420"/>
                  </a:lnTo>
                  <a:lnTo>
                    <a:pt x="2153" y="436"/>
                  </a:lnTo>
                  <a:lnTo>
                    <a:pt x="2153" y="452"/>
                  </a:lnTo>
                  <a:lnTo>
                    <a:pt x="2158" y="463"/>
                  </a:lnTo>
                  <a:lnTo>
                    <a:pt x="2165" y="347"/>
                  </a:lnTo>
                  <a:lnTo>
                    <a:pt x="2162" y="347"/>
                  </a:lnTo>
                  <a:lnTo>
                    <a:pt x="2162" y="300"/>
                  </a:lnTo>
                  <a:lnTo>
                    <a:pt x="2154" y="280"/>
                  </a:lnTo>
                  <a:lnTo>
                    <a:pt x="2151" y="260"/>
                  </a:lnTo>
                  <a:lnTo>
                    <a:pt x="2162" y="263"/>
                  </a:lnTo>
                  <a:lnTo>
                    <a:pt x="2163" y="274"/>
                  </a:lnTo>
                  <a:lnTo>
                    <a:pt x="2169" y="289"/>
                  </a:lnTo>
                  <a:lnTo>
                    <a:pt x="2173" y="305"/>
                  </a:lnTo>
                  <a:lnTo>
                    <a:pt x="2178" y="320"/>
                  </a:lnTo>
                  <a:lnTo>
                    <a:pt x="2182" y="327"/>
                  </a:lnTo>
                  <a:lnTo>
                    <a:pt x="2182" y="320"/>
                  </a:lnTo>
                  <a:lnTo>
                    <a:pt x="2185" y="311"/>
                  </a:lnTo>
                  <a:lnTo>
                    <a:pt x="2187" y="296"/>
                  </a:lnTo>
                  <a:lnTo>
                    <a:pt x="2187" y="276"/>
                  </a:lnTo>
                  <a:lnTo>
                    <a:pt x="2187" y="260"/>
                  </a:lnTo>
                  <a:lnTo>
                    <a:pt x="2185" y="247"/>
                  </a:lnTo>
                  <a:lnTo>
                    <a:pt x="2182" y="247"/>
                  </a:lnTo>
                  <a:lnTo>
                    <a:pt x="2182" y="183"/>
                  </a:lnTo>
                  <a:lnTo>
                    <a:pt x="2178" y="183"/>
                  </a:lnTo>
                  <a:lnTo>
                    <a:pt x="2178" y="160"/>
                  </a:lnTo>
                  <a:lnTo>
                    <a:pt x="2174" y="160"/>
                  </a:lnTo>
                  <a:lnTo>
                    <a:pt x="2174" y="136"/>
                  </a:lnTo>
                  <a:lnTo>
                    <a:pt x="2171" y="136"/>
                  </a:lnTo>
                  <a:lnTo>
                    <a:pt x="2171" y="114"/>
                  </a:lnTo>
                  <a:lnTo>
                    <a:pt x="2165" y="114"/>
                  </a:lnTo>
                  <a:lnTo>
                    <a:pt x="2165" y="87"/>
                  </a:lnTo>
                  <a:lnTo>
                    <a:pt x="2162" y="87"/>
                  </a:lnTo>
                  <a:lnTo>
                    <a:pt x="2158" y="63"/>
                  </a:lnTo>
                  <a:lnTo>
                    <a:pt x="2171" y="67"/>
                  </a:lnTo>
                  <a:lnTo>
                    <a:pt x="2198" y="214"/>
                  </a:lnTo>
                  <a:lnTo>
                    <a:pt x="2200" y="227"/>
                  </a:lnTo>
                  <a:lnTo>
                    <a:pt x="2198" y="238"/>
                  </a:lnTo>
                  <a:lnTo>
                    <a:pt x="2198" y="247"/>
                  </a:lnTo>
                  <a:lnTo>
                    <a:pt x="2202" y="254"/>
                  </a:lnTo>
                  <a:lnTo>
                    <a:pt x="2214" y="163"/>
                  </a:lnTo>
                  <a:lnTo>
                    <a:pt x="2223" y="131"/>
                  </a:lnTo>
                  <a:lnTo>
                    <a:pt x="2231" y="94"/>
                  </a:lnTo>
                  <a:lnTo>
                    <a:pt x="2242" y="100"/>
                  </a:lnTo>
                  <a:lnTo>
                    <a:pt x="2240" y="109"/>
                  </a:lnTo>
                  <a:lnTo>
                    <a:pt x="2234" y="123"/>
                  </a:lnTo>
                  <a:lnTo>
                    <a:pt x="2231" y="141"/>
                  </a:lnTo>
                  <a:lnTo>
                    <a:pt x="2227" y="160"/>
                  </a:lnTo>
                  <a:lnTo>
                    <a:pt x="2225" y="178"/>
                  </a:lnTo>
                  <a:lnTo>
                    <a:pt x="2223" y="191"/>
                  </a:lnTo>
                  <a:lnTo>
                    <a:pt x="2225" y="200"/>
                  </a:lnTo>
                  <a:lnTo>
                    <a:pt x="2227" y="191"/>
                  </a:lnTo>
                  <a:lnTo>
                    <a:pt x="2227" y="185"/>
                  </a:lnTo>
                  <a:lnTo>
                    <a:pt x="2229" y="180"/>
                  </a:lnTo>
                  <a:lnTo>
                    <a:pt x="2233" y="176"/>
                  </a:lnTo>
                  <a:lnTo>
                    <a:pt x="2236" y="172"/>
                  </a:lnTo>
                  <a:lnTo>
                    <a:pt x="2242" y="171"/>
                  </a:lnTo>
                  <a:lnTo>
                    <a:pt x="2242" y="211"/>
                  </a:lnTo>
                  <a:lnTo>
                    <a:pt x="2245" y="211"/>
                  </a:lnTo>
                  <a:lnTo>
                    <a:pt x="2245" y="203"/>
                  </a:lnTo>
                  <a:lnTo>
                    <a:pt x="2258" y="192"/>
                  </a:lnTo>
                  <a:lnTo>
                    <a:pt x="2267" y="180"/>
                  </a:lnTo>
                  <a:lnTo>
                    <a:pt x="2276" y="167"/>
                  </a:lnTo>
                  <a:lnTo>
                    <a:pt x="2287" y="154"/>
                  </a:lnTo>
                  <a:lnTo>
                    <a:pt x="2302" y="147"/>
                  </a:lnTo>
                  <a:lnTo>
                    <a:pt x="2300" y="154"/>
                  </a:lnTo>
                  <a:lnTo>
                    <a:pt x="2298" y="158"/>
                  </a:lnTo>
                  <a:lnTo>
                    <a:pt x="2294" y="163"/>
                  </a:lnTo>
                  <a:lnTo>
                    <a:pt x="2291" y="167"/>
                  </a:lnTo>
                  <a:lnTo>
                    <a:pt x="2285" y="167"/>
                  </a:lnTo>
                  <a:lnTo>
                    <a:pt x="2285" y="176"/>
                  </a:lnTo>
                  <a:lnTo>
                    <a:pt x="2278" y="180"/>
                  </a:lnTo>
                  <a:lnTo>
                    <a:pt x="2278" y="183"/>
                  </a:lnTo>
                  <a:lnTo>
                    <a:pt x="2271" y="187"/>
                  </a:lnTo>
                  <a:lnTo>
                    <a:pt x="2271" y="196"/>
                  </a:lnTo>
                  <a:lnTo>
                    <a:pt x="2262" y="200"/>
                  </a:lnTo>
                  <a:lnTo>
                    <a:pt x="2256" y="212"/>
                  </a:lnTo>
                  <a:lnTo>
                    <a:pt x="2251" y="225"/>
                  </a:lnTo>
                  <a:lnTo>
                    <a:pt x="2242" y="236"/>
                  </a:lnTo>
                  <a:lnTo>
                    <a:pt x="2262" y="307"/>
                  </a:lnTo>
                  <a:lnTo>
                    <a:pt x="2265" y="307"/>
                  </a:lnTo>
                  <a:lnTo>
                    <a:pt x="2267" y="296"/>
                  </a:lnTo>
                  <a:lnTo>
                    <a:pt x="2269" y="289"/>
                  </a:lnTo>
                  <a:lnTo>
                    <a:pt x="2271" y="283"/>
                  </a:lnTo>
                  <a:lnTo>
                    <a:pt x="2274" y="274"/>
                  </a:lnTo>
                  <a:lnTo>
                    <a:pt x="2282" y="227"/>
                  </a:lnTo>
                  <a:lnTo>
                    <a:pt x="2314" y="136"/>
                  </a:lnTo>
                  <a:lnTo>
                    <a:pt x="2322" y="136"/>
                  </a:lnTo>
                  <a:lnTo>
                    <a:pt x="2311" y="191"/>
                  </a:lnTo>
                  <a:lnTo>
                    <a:pt x="2309" y="192"/>
                  </a:lnTo>
                  <a:lnTo>
                    <a:pt x="2309" y="194"/>
                  </a:lnTo>
                  <a:lnTo>
                    <a:pt x="2307" y="192"/>
                  </a:lnTo>
                  <a:lnTo>
                    <a:pt x="2307" y="192"/>
                  </a:lnTo>
                  <a:lnTo>
                    <a:pt x="2305" y="196"/>
                  </a:lnTo>
                  <a:lnTo>
                    <a:pt x="2314" y="200"/>
                  </a:lnTo>
                  <a:lnTo>
                    <a:pt x="2325" y="254"/>
                  </a:lnTo>
                  <a:lnTo>
                    <a:pt x="2327" y="254"/>
                  </a:lnTo>
                  <a:lnTo>
                    <a:pt x="2329" y="252"/>
                  </a:lnTo>
                  <a:lnTo>
                    <a:pt x="2329" y="252"/>
                  </a:lnTo>
                  <a:lnTo>
                    <a:pt x="2329" y="252"/>
                  </a:lnTo>
                  <a:lnTo>
                    <a:pt x="2329" y="251"/>
                  </a:lnTo>
                  <a:lnTo>
                    <a:pt x="2331" y="247"/>
                  </a:lnTo>
                  <a:lnTo>
                    <a:pt x="2331" y="238"/>
                  </a:lnTo>
                  <a:lnTo>
                    <a:pt x="2329" y="223"/>
                  </a:lnTo>
                  <a:lnTo>
                    <a:pt x="2325" y="207"/>
                  </a:lnTo>
                  <a:lnTo>
                    <a:pt x="2320" y="192"/>
                  </a:lnTo>
                  <a:lnTo>
                    <a:pt x="2318" y="180"/>
                  </a:lnTo>
                  <a:lnTo>
                    <a:pt x="2331" y="183"/>
                  </a:lnTo>
                  <a:lnTo>
                    <a:pt x="2333" y="198"/>
                  </a:lnTo>
                  <a:lnTo>
                    <a:pt x="2336" y="212"/>
                  </a:lnTo>
                  <a:lnTo>
                    <a:pt x="2342" y="223"/>
                  </a:lnTo>
                  <a:lnTo>
                    <a:pt x="2342" y="220"/>
                  </a:lnTo>
                  <a:lnTo>
                    <a:pt x="2351" y="209"/>
                  </a:lnTo>
                  <a:lnTo>
                    <a:pt x="2356" y="196"/>
                  </a:lnTo>
                  <a:lnTo>
                    <a:pt x="2362" y="183"/>
                  </a:lnTo>
                  <a:lnTo>
                    <a:pt x="2374" y="176"/>
                  </a:lnTo>
                  <a:lnTo>
                    <a:pt x="2374" y="167"/>
                  </a:lnTo>
                  <a:lnTo>
                    <a:pt x="2378" y="163"/>
                  </a:lnTo>
                  <a:lnTo>
                    <a:pt x="2380" y="161"/>
                  </a:lnTo>
                  <a:lnTo>
                    <a:pt x="2383" y="160"/>
                  </a:lnTo>
                  <a:lnTo>
                    <a:pt x="2387" y="156"/>
                  </a:lnTo>
                  <a:lnTo>
                    <a:pt x="2389" y="154"/>
                  </a:lnTo>
                  <a:lnTo>
                    <a:pt x="2393" y="149"/>
                  </a:lnTo>
                  <a:lnTo>
                    <a:pt x="2394" y="143"/>
                  </a:lnTo>
                  <a:lnTo>
                    <a:pt x="2402" y="143"/>
                  </a:lnTo>
                  <a:lnTo>
                    <a:pt x="2402" y="140"/>
                  </a:lnTo>
                  <a:lnTo>
                    <a:pt x="2400" y="138"/>
                  </a:lnTo>
                  <a:lnTo>
                    <a:pt x="2398" y="136"/>
                  </a:lnTo>
                  <a:lnTo>
                    <a:pt x="2396" y="134"/>
                  </a:lnTo>
                  <a:lnTo>
                    <a:pt x="2396" y="134"/>
                  </a:lnTo>
                  <a:lnTo>
                    <a:pt x="2394" y="131"/>
                  </a:lnTo>
                  <a:lnTo>
                    <a:pt x="2394" y="127"/>
                  </a:lnTo>
                  <a:lnTo>
                    <a:pt x="2405" y="127"/>
                  </a:lnTo>
                  <a:lnTo>
                    <a:pt x="2405" y="136"/>
                  </a:lnTo>
                  <a:lnTo>
                    <a:pt x="2414" y="136"/>
                  </a:lnTo>
                  <a:lnTo>
                    <a:pt x="2411" y="147"/>
                  </a:lnTo>
                  <a:lnTo>
                    <a:pt x="2414" y="147"/>
                  </a:lnTo>
                  <a:lnTo>
                    <a:pt x="2414" y="160"/>
                  </a:lnTo>
                  <a:lnTo>
                    <a:pt x="2418" y="160"/>
                  </a:lnTo>
                  <a:lnTo>
                    <a:pt x="2418" y="176"/>
                  </a:lnTo>
                  <a:lnTo>
                    <a:pt x="2422" y="176"/>
                  </a:lnTo>
                  <a:lnTo>
                    <a:pt x="2422" y="191"/>
                  </a:lnTo>
                  <a:lnTo>
                    <a:pt x="2425" y="191"/>
                  </a:lnTo>
                  <a:lnTo>
                    <a:pt x="2425" y="207"/>
                  </a:lnTo>
                  <a:lnTo>
                    <a:pt x="2431" y="207"/>
                  </a:lnTo>
                  <a:lnTo>
                    <a:pt x="2434" y="236"/>
                  </a:lnTo>
                  <a:lnTo>
                    <a:pt x="2438" y="236"/>
                  </a:lnTo>
                  <a:lnTo>
                    <a:pt x="2438" y="251"/>
                  </a:lnTo>
                  <a:lnTo>
                    <a:pt x="2442" y="251"/>
                  </a:lnTo>
                  <a:lnTo>
                    <a:pt x="2443" y="263"/>
                  </a:lnTo>
                  <a:lnTo>
                    <a:pt x="2443" y="276"/>
                  </a:lnTo>
                  <a:lnTo>
                    <a:pt x="2445" y="287"/>
                  </a:lnTo>
                  <a:lnTo>
                    <a:pt x="2451" y="296"/>
                  </a:lnTo>
                  <a:lnTo>
                    <a:pt x="2451" y="280"/>
                  </a:lnTo>
                  <a:lnTo>
                    <a:pt x="2462" y="280"/>
                  </a:lnTo>
                  <a:lnTo>
                    <a:pt x="2462" y="274"/>
                  </a:lnTo>
                  <a:lnTo>
                    <a:pt x="2460" y="274"/>
                  </a:lnTo>
                  <a:lnTo>
                    <a:pt x="2458" y="274"/>
                  </a:lnTo>
                  <a:lnTo>
                    <a:pt x="2456" y="274"/>
                  </a:lnTo>
                  <a:lnTo>
                    <a:pt x="2456" y="274"/>
                  </a:lnTo>
                  <a:lnTo>
                    <a:pt x="2456" y="272"/>
                  </a:lnTo>
                  <a:lnTo>
                    <a:pt x="2454" y="271"/>
                  </a:lnTo>
                  <a:lnTo>
                    <a:pt x="2458" y="261"/>
                  </a:lnTo>
                  <a:lnTo>
                    <a:pt x="2463" y="245"/>
                  </a:lnTo>
                  <a:lnTo>
                    <a:pt x="2465" y="223"/>
                  </a:lnTo>
                  <a:lnTo>
                    <a:pt x="2469" y="201"/>
                  </a:lnTo>
                  <a:lnTo>
                    <a:pt x="2469" y="181"/>
                  </a:lnTo>
                  <a:lnTo>
                    <a:pt x="2471" y="167"/>
                  </a:lnTo>
                  <a:lnTo>
                    <a:pt x="2482" y="171"/>
                  </a:lnTo>
                  <a:lnTo>
                    <a:pt x="2483" y="183"/>
                  </a:lnTo>
                  <a:lnTo>
                    <a:pt x="2485" y="198"/>
                  </a:lnTo>
                  <a:lnTo>
                    <a:pt x="2491" y="207"/>
                  </a:lnTo>
                  <a:lnTo>
                    <a:pt x="2474" y="91"/>
                  </a:lnTo>
                  <a:lnTo>
                    <a:pt x="2482" y="91"/>
                  </a:lnTo>
                  <a:lnTo>
                    <a:pt x="2491" y="140"/>
                  </a:lnTo>
                  <a:lnTo>
                    <a:pt x="2502" y="187"/>
                  </a:lnTo>
                  <a:lnTo>
                    <a:pt x="2503" y="200"/>
                  </a:lnTo>
                  <a:lnTo>
                    <a:pt x="2503" y="214"/>
                  </a:lnTo>
                  <a:lnTo>
                    <a:pt x="2503" y="229"/>
                  </a:lnTo>
                  <a:lnTo>
                    <a:pt x="2505" y="241"/>
                  </a:lnTo>
                  <a:lnTo>
                    <a:pt x="2511" y="251"/>
                  </a:lnTo>
                  <a:lnTo>
                    <a:pt x="2514" y="200"/>
                  </a:lnTo>
                  <a:lnTo>
                    <a:pt x="2525" y="154"/>
                  </a:lnTo>
                  <a:lnTo>
                    <a:pt x="2534" y="94"/>
                  </a:lnTo>
                  <a:lnTo>
                    <a:pt x="2538" y="94"/>
                  </a:lnTo>
                  <a:lnTo>
                    <a:pt x="2538" y="83"/>
                  </a:lnTo>
                  <a:lnTo>
                    <a:pt x="2542" y="83"/>
                  </a:lnTo>
                  <a:lnTo>
                    <a:pt x="2542" y="63"/>
                  </a:lnTo>
                  <a:lnTo>
                    <a:pt x="2545" y="63"/>
                  </a:lnTo>
                  <a:lnTo>
                    <a:pt x="2531" y="16"/>
                  </a:lnTo>
                  <a:lnTo>
                    <a:pt x="2534" y="16"/>
                  </a:lnTo>
                  <a:lnTo>
                    <a:pt x="2534" y="20"/>
                  </a:lnTo>
                  <a:lnTo>
                    <a:pt x="2538" y="20"/>
                  </a:lnTo>
                  <a:lnTo>
                    <a:pt x="2549" y="45"/>
                  </a:lnTo>
                  <a:lnTo>
                    <a:pt x="2562" y="72"/>
                  </a:lnTo>
                  <a:lnTo>
                    <a:pt x="2573" y="100"/>
                  </a:lnTo>
                  <a:lnTo>
                    <a:pt x="2578" y="131"/>
                  </a:lnTo>
                  <a:lnTo>
                    <a:pt x="2585" y="131"/>
                  </a:lnTo>
                  <a:lnTo>
                    <a:pt x="2587" y="152"/>
                  </a:lnTo>
                  <a:lnTo>
                    <a:pt x="2593" y="171"/>
                  </a:lnTo>
                  <a:lnTo>
                    <a:pt x="2598" y="187"/>
                  </a:lnTo>
                  <a:lnTo>
                    <a:pt x="2598" y="214"/>
                  </a:lnTo>
                  <a:lnTo>
                    <a:pt x="2602" y="214"/>
                  </a:lnTo>
                  <a:lnTo>
                    <a:pt x="2605" y="176"/>
                  </a:lnTo>
                  <a:lnTo>
                    <a:pt x="2602" y="176"/>
                  </a:lnTo>
                  <a:lnTo>
                    <a:pt x="2602" y="147"/>
                  </a:lnTo>
                  <a:lnTo>
                    <a:pt x="2614" y="151"/>
                  </a:lnTo>
                  <a:lnTo>
                    <a:pt x="2618" y="185"/>
                  </a:lnTo>
                  <a:lnTo>
                    <a:pt x="2625" y="214"/>
                  </a:lnTo>
                  <a:lnTo>
                    <a:pt x="2638" y="331"/>
                  </a:lnTo>
                  <a:lnTo>
                    <a:pt x="2645" y="331"/>
                  </a:lnTo>
                  <a:lnTo>
                    <a:pt x="2651" y="203"/>
                  </a:lnTo>
                  <a:lnTo>
                    <a:pt x="2631" y="94"/>
                  </a:lnTo>
                  <a:lnTo>
                    <a:pt x="2642" y="100"/>
                  </a:lnTo>
                  <a:lnTo>
                    <a:pt x="2645" y="132"/>
                  </a:lnTo>
                  <a:lnTo>
                    <a:pt x="2654" y="163"/>
                  </a:lnTo>
                  <a:lnTo>
                    <a:pt x="2654" y="191"/>
                  </a:lnTo>
                  <a:lnTo>
                    <a:pt x="2658" y="191"/>
                  </a:lnTo>
                  <a:lnTo>
                    <a:pt x="2658" y="187"/>
                  </a:lnTo>
                  <a:lnTo>
                    <a:pt x="2662" y="176"/>
                  </a:lnTo>
                  <a:lnTo>
                    <a:pt x="2665" y="161"/>
                  </a:lnTo>
                  <a:lnTo>
                    <a:pt x="2665" y="147"/>
                  </a:lnTo>
                  <a:lnTo>
                    <a:pt x="2674" y="147"/>
                  </a:lnTo>
                  <a:lnTo>
                    <a:pt x="2674" y="207"/>
                  </a:lnTo>
                  <a:lnTo>
                    <a:pt x="2671" y="207"/>
                  </a:lnTo>
                  <a:lnTo>
                    <a:pt x="2674" y="331"/>
                  </a:lnTo>
                  <a:lnTo>
                    <a:pt x="2691" y="331"/>
                  </a:lnTo>
                  <a:lnTo>
                    <a:pt x="2705" y="416"/>
                  </a:lnTo>
                  <a:lnTo>
                    <a:pt x="2711" y="416"/>
                  </a:lnTo>
                  <a:lnTo>
                    <a:pt x="2705" y="263"/>
                  </a:lnTo>
                  <a:lnTo>
                    <a:pt x="2702" y="263"/>
                  </a:lnTo>
                  <a:lnTo>
                    <a:pt x="2702" y="231"/>
                  </a:lnTo>
                  <a:lnTo>
                    <a:pt x="2698" y="231"/>
                  </a:lnTo>
                  <a:lnTo>
                    <a:pt x="2698" y="196"/>
                  </a:lnTo>
                  <a:lnTo>
                    <a:pt x="2694" y="196"/>
                  </a:lnTo>
                  <a:lnTo>
                    <a:pt x="2694" y="167"/>
                  </a:lnTo>
                  <a:lnTo>
                    <a:pt x="2691" y="167"/>
                  </a:lnTo>
                  <a:lnTo>
                    <a:pt x="2691" y="143"/>
                  </a:lnTo>
                  <a:lnTo>
                    <a:pt x="2685" y="143"/>
                  </a:lnTo>
                  <a:lnTo>
                    <a:pt x="2685" y="123"/>
                  </a:lnTo>
                  <a:lnTo>
                    <a:pt x="2682" y="123"/>
                  </a:lnTo>
                  <a:lnTo>
                    <a:pt x="2682" y="103"/>
                  </a:lnTo>
                  <a:lnTo>
                    <a:pt x="2678" y="103"/>
                  </a:lnTo>
                  <a:lnTo>
                    <a:pt x="2678" y="100"/>
                  </a:lnTo>
                  <a:lnTo>
                    <a:pt x="2682" y="100"/>
                  </a:lnTo>
                  <a:lnTo>
                    <a:pt x="2682" y="94"/>
                  </a:lnTo>
                  <a:lnTo>
                    <a:pt x="2685" y="94"/>
                  </a:lnTo>
                  <a:lnTo>
                    <a:pt x="2685" y="100"/>
                  </a:lnTo>
                  <a:lnTo>
                    <a:pt x="2691" y="109"/>
                  </a:lnTo>
                  <a:lnTo>
                    <a:pt x="2693" y="118"/>
                  </a:lnTo>
                  <a:lnTo>
                    <a:pt x="2694" y="131"/>
                  </a:lnTo>
                  <a:lnTo>
                    <a:pt x="2698" y="131"/>
                  </a:lnTo>
                  <a:lnTo>
                    <a:pt x="2698" y="154"/>
                  </a:lnTo>
                  <a:lnTo>
                    <a:pt x="2705" y="185"/>
                  </a:lnTo>
                  <a:lnTo>
                    <a:pt x="2711" y="218"/>
                  </a:lnTo>
                  <a:lnTo>
                    <a:pt x="2718" y="247"/>
                  </a:lnTo>
                  <a:lnTo>
                    <a:pt x="2720" y="260"/>
                  </a:lnTo>
                  <a:lnTo>
                    <a:pt x="2720" y="276"/>
                  </a:lnTo>
                  <a:lnTo>
                    <a:pt x="2722" y="289"/>
                  </a:lnTo>
                  <a:lnTo>
                    <a:pt x="2725" y="300"/>
                  </a:lnTo>
                  <a:lnTo>
                    <a:pt x="2731" y="203"/>
                  </a:lnTo>
                  <a:lnTo>
                    <a:pt x="2725" y="203"/>
                  </a:lnTo>
                  <a:lnTo>
                    <a:pt x="2725" y="114"/>
                  </a:lnTo>
                  <a:lnTo>
                    <a:pt x="2718" y="81"/>
                  </a:lnTo>
                  <a:lnTo>
                    <a:pt x="2714" y="47"/>
                  </a:lnTo>
                  <a:lnTo>
                    <a:pt x="2722" y="47"/>
                  </a:lnTo>
                  <a:lnTo>
                    <a:pt x="2725" y="76"/>
                  </a:lnTo>
                  <a:lnTo>
                    <a:pt x="2731" y="76"/>
                  </a:lnTo>
                  <a:lnTo>
                    <a:pt x="2731" y="94"/>
                  </a:lnTo>
                  <a:lnTo>
                    <a:pt x="2734" y="94"/>
                  </a:lnTo>
                  <a:lnTo>
                    <a:pt x="2734" y="114"/>
                  </a:lnTo>
                  <a:lnTo>
                    <a:pt x="2738" y="114"/>
                  </a:lnTo>
                  <a:lnTo>
                    <a:pt x="2738" y="131"/>
                  </a:lnTo>
                  <a:lnTo>
                    <a:pt x="2742" y="131"/>
                  </a:lnTo>
                  <a:lnTo>
                    <a:pt x="2742" y="151"/>
                  </a:lnTo>
                  <a:lnTo>
                    <a:pt x="2747" y="176"/>
                  </a:lnTo>
                  <a:lnTo>
                    <a:pt x="2753" y="203"/>
                  </a:lnTo>
                  <a:lnTo>
                    <a:pt x="2758" y="227"/>
                  </a:lnTo>
                  <a:lnTo>
                    <a:pt x="2758" y="260"/>
                  </a:lnTo>
                  <a:lnTo>
                    <a:pt x="2762" y="260"/>
                  </a:lnTo>
                  <a:lnTo>
                    <a:pt x="2763" y="272"/>
                  </a:lnTo>
                  <a:lnTo>
                    <a:pt x="2763" y="285"/>
                  </a:lnTo>
                  <a:lnTo>
                    <a:pt x="2765" y="298"/>
                  </a:lnTo>
                  <a:lnTo>
                    <a:pt x="2771" y="307"/>
                  </a:lnTo>
                  <a:lnTo>
                    <a:pt x="2773" y="281"/>
                  </a:lnTo>
                  <a:lnTo>
                    <a:pt x="2780" y="256"/>
                  </a:lnTo>
                  <a:lnTo>
                    <a:pt x="2785" y="236"/>
                  </a:lnTo>
                  <a:lnTo>
                    <a:pt x="2794" y="196"/>
                  </a:lnTo>
                  <a:lnTo>
                    <a:pt x="2798" y="196"/>
                  </a:lnTo>
                  <a:lnTo>
                    <a:pt x="2798" y="180"/>
                  </a:lnTo>
                  <a:lnTo>
                    <a:pt x="2802" y="180"/>
                  </a:lnTo>
                  <a:lnTo>
                    <a:pt x="2802" y="171"/>
                  </a:lnTo>
                  <a:lnTo>
                    <a:pt x="2805" y="171"/>
                  </a:lnTo>
                  <a:lnTo>
                    <a:pt x="2811" y="151"/>
                  </a:lnTo>
                  <a:lnTo>
                    <a:pt x="2822" y="151"/>
                  </a:lnTo>
                  <a:lnTo>
                    <a:pt x="2811" y="187"/>
                  </a:lnTo>
                  <a:lnTo>
                    <a:pt x="2818" y="187"/>
                  </a:lnTo>
                  <a:lnTo>
                    <a:pt x="2805" y="223"/>
                  </a:lnTo>
                  <a:lnTo>
                    <a:pt x="2802" y="223"/>
                  </a:lnTo>
                  <a:lnTo>
                    <a:pt x="2802" y="247"/>
                  </a:lnTo>
                  <a:lnTo>
                    <a:pt x="2798" y="247"/>
                  </a:lnTo>
                  <a:lnTo>
                    <a:pt x="2798" y="251"/>
                  </a:lnTo>
                  <a:lnTo>
                    <a:pt x="2802" y="251"/>
                  </a:lnTo>
                  <a:lnTo>
                    <a:pt x="2802" y="254"/>
                  </a:lnTo>
                  <a:lnTo>
                    <a:pt x="2798" y="254"/>
                  </a:lnTo>
                  <a:lnTo>
                    <a:pt x="2798" y="260"/>
                  </a:lnTo>
                  <a:lnTo>
                    <a:pt x="2802" y="260"/>
                  </a:lnTo>
                  <a:lnTo>
                    <a:pt x="2798" y="280"/>
                  </a:lnTo>
                  <a:lnTo>
                    <a:pt x="2798" y="281"/>
                  </a:lnTo>
                  <a:lnTo>
                    <a:pt x="2800" y="281"/>
                  </a:lnTo>
                  <a:lnTo>
                    <a:pt x="2800" y="281"/>
                  </a:lnTo>
                  <a:lnTo>
                    <a:pt x="2802" y="281"/>
                  </a:lnTo>
                  <a:lnTo>
                    <a:pt x="2802" y="283"/>
                  </a:lnTo>
                  <a:lnTo>
                    <a:pt x="2802" y="298"/>
                  </a:lnTo>
                  <a:lnTo>
                    <a:pt x="2802" y="314"/>
                  </a:lnTo>
                  <a:lnTo>
                    <a:pt x="2800" y="331"/>
                  </a:lnTo>
                  <a:lnTo>
                    <a:pt x="2802" y="345"/>
                  </a:lnTo>
                  <a:lnTo>
                    <a:pt x="2805" y="356"/>
                  </a:lnTo>
                  <a:lnTo>
                    <a:pt x="2811" y="334"/>
                  </a:lnTo>
                  <a:lnTo>
                    <a:pt x="2814" y="334"/>
                  </a:lnTo>
                  <a:lnTo>
                    <a:pt x="2814" y="327"/>
                  </a:lnTo>
                  <a:lnTo>
                    <a:pt x="2818" y="327"/>
                  </a:lnTo>
                  <a:lnTo>
                    <a:pt x="2818" y="296"/>
                  </a:lnTo>
                  <a:lnTo>
                    <a:pt x="2822" y="296"/>
                  </a:lnTo>
                  <a:lnTo>
                    <a:pt x="2831" y="247"/>
                  </a:lnTo>
                  <a:lnTo>
                    <a:pt x="2838" y="247"/>
                  </a:lnTo>
                  <a:lnTo>
                    <a:pt x="2842" y="276"/>
                  </a:lnTo>
                  <a:lnTo>
                    <a:pt x="2851" y="303"/>
                  </a:lnTo>
                  <a:lnTo>
                    <a:pt x="2851" y="331"/>
                  </a:lnTo>
                  <a:lnTo>
                    <a:pt x="2854" y="331"/>
                  </a:lnTo>
                  <a:lnTo>
                    <a:pt x="2858" y="301"/>
                  </a:lnTo>
                  <a:lnTo>
                    <a:pt x="2865" y="272"/>
                  </a:lnTo>
                  <a:lnTo>
                    <a:pt x="2874" y="247"/>
                  </a:lnTo>
                  <a:lnTo>
                    <a:pt x="2878" y="247"/>
                  </a:lnTo>
                  <a:lnTo>
                    <a:pt x="2878" y="251"/>
                  </a:lnTo>
                  <a:lnTo>
                    <a:pt x="2882" y="251"/>
                  </a:lnTo>
                  <a:lnTo>
                    <a:pt x="2882" y="254"/>
                  </a:lnTo>
                  <a:lnTo>
                    <a:pt x="2882" y="258"/>
                  </a:lnTo>
                  <a:lnTo>
                    <a:pt x="2880" y="263"/>
                  </a:lnTo>
                  <a:lnTo>
                    <a:pt x="2878" y="269"/>
                  </a:lnTo>
                  <a:lnTo>
                    <a:pt x="2878" y="274"/>
                  </a:lnTo>
                  <a:lnTo>
                    <a:pt x="2878" y="280"/>
                  </a:lnTo>
                  <a:lnTo>
                    <a:pt x="2882" y="280"/>
                  </a:lnTo>
                  <a:lnTo>
                    <a:pt x="2885" y="300"/>
                  </a:lnTo>
                  <a:lnTo>
                    <a:pt x="2891" y="300"/>
                  </a:lnTo>
                  <a:lnTo>
                    <a:pt x="2893" y="283"/>
                  </a:lnTo>
                  <a:lnTo>
                    <a:pt x="2896" y="265"/>
                  </a:lnTo>
                  <a:lnTo>
                    <a:pt x="2902" y="251"/>
                  </a:lnTo>
                  <a:lnTo>
                    <a:pt x="2911" y="247"/>
                  </a:lnTo>
                  <a:lnTo>
                    <a:pt x="2911" y="238"/>
                  </a:lnTo>
                  <a:lnTo>
                    <a:pt x="2907" y="225"/>
                  </a:lnTo>
                  <a:lnTo>
                    <a:pt x="2902" y="212"/>
                  </a:lnTo>
                  <a:lnTo>
                    <a:pt x="2896" y="200"/>
                  </a:lnTo>
                  <a:lnTo>
                    <a:pt x="2894" y="191"/>
                  </a:lnTo>
                  <a:lnTo>
                    <a:pt x="2905" y="196"/>
                  </a:lnTo>
                  <a:lnTo>
                    <a:pt x="2905" y="183"/>
                  </a:lnTo>
                  <a:lnTo>
                    <a:pt x="2902" y="183"/>
                  </a:lnTo>
                  <a:lnTo>
                    <a:pt x="2898" y="154"/>
                  </a:lnTo>
                  <a:lnTo>
                    <a:pt x="2905" y="154"/>
                  </a:lnTo>
                  <a:lnTo>
                    <a:pt x="2918" y="191"/>
                  </a:lnTo>
                  <a:lnTo>
                    <a:pt x="2922" y="220"/>
                  </a:lnTo>
                  <a:lnTo>
                    <a:pt x="2925" y="220"/>
                  </a:lnTo>
                  <a:lnTo>
                    <a:pt x="2925" y="243"/>
                  </a:lnTo>
                  <a:lnTo>
                    <a:pt x="2931" y="243"/>
                  </a:lnTo>
                  <a:lnTo>
                    <a:pt x="2931" y="267"/>
                  </a:lnTo>
                  <a:lnTo>
                    <a:pt x="2934" y="267"/>
                  </a:lnTo>
                  <a:lnTo>
                    <a:pt x="2936" y="281"/>
                  </a:lnTo>
                  <a:lnTo>
                    <a:pt x="2936" y="296"/>
                  </a:lnTo>
                  <a:lnTo>
                    <a:pt x="2938" y="307"/>
                  </a:lnTo>
                  <a:lnTo>
                    <a:pt x="2942" y="307"/>
                  </a:lnTo>
                  <a:lnTo>
                    <a:pt x="2943" y="280"/>
                  </a:lnTo>
                  <a:lnTo>
                    <a:pt x="2951" y="254"/>
                  </a:lnTo>
                  <a:lnTo>
                    <a:pt x="2958" y="232"/>
                  </a:lnTo>
                  <a:lnTo>
                    <a:pt x="2965" y="211"/>
                  </a:lnTo>
                  <a:lnTo>
                    <a:pt x="2965" y="196"/>
                  </a:lnTo>
                  <a:lnTo>
                    <a:pt x="2971" y="196"/>
                  </a:lnTo>
                  <a:lnTo>
                    <a:pt x="2971" y="183"/>
                  </a:lnTo>
                  <a:lnTo>
                    <a:pt x="2974" y="183"/>
                  </a:lnTo>
                  <a:lnTo>
                    <a:pt x="2974" y="167"/>
                  </a:lnTo>
                  <a:lnTo>
                    <a:pt x="2993" y="112"/>
                  </a:lnTo>
                  <a:lnTo>
                    <a:pt x="3005" y="54"/>
                  </a:lnTo>
                  <a:lnTo>
                    <a:pt x="3018" y="54"/>
                  </a:lnTo>
                  <a:lnTo>
                    <a:pt x="2998" y="131"/>
                  </a:lnTo>
                  <a:lnTo>
                    <a:pt x="2998" y="163"/>
                  </a:lnTo>
                  <a:lnTo>
                    <a:pt x="2994" y="163"/>
                  </a:lnTo>
                  <a:lnTo>
                    <a:pt x="2994" y="196"/>
                  </a:lnTo>
                  <a:lnTo>
                    <a:pt x="2991" y="196"/>
                  </a:lnTo>
                  <a:lnTo>
                    <a:pt x="2991" y="231"/>
                  </a:lnTo>
                  <a:lnTo>
                    <a:pt x="2985" y="231"/>
                  </a:lnTo>
                  <a:lnTo>
                    <a:pt x="2983" y="243"/>
                  </a:lnTo>
                  <a:lnTo>
                    <a:pt x="2985" y="260"/>
                  </a:lnTo>
                  <a:lnTo>
                    <a:pt x="2987" y="274"/>
                  </a:lnTo>
                  <a:lnTo>
                    <a:pt x="2991" y="283"/>
                  </a:lnTo>
                  <a:lnTo>
                    <a:pt x="3002" y="231"/>
                  </a:lnTo>
                  <a:lnTo>
                    <a:pt x="3005" y="231"/>
                  </a:lnTo>
                  <a:lnTo>
                    <a:pt x="3005" y="220"/>
                  </a:lnTo>
                  <a:lnTo>
                    <a:pt x="3011" y="220"/>
                  </a:lnTo>
                  <a:lnTo>
                    <a:pt x="3042" y="103"/>
                  </a:lnTo>
                  <a:lnTo>
                    <a:pt x="3051" y="103"/>
                  </a:lnTo>
                  <a:lnTo>
                    <a:pt x="3045" y="138"/>
                  </a:lnTo>
                  <a:lnTo>
                    <a:pt x="3033" y="172"/>
                  </a:lnTo>
                  <a:lnTo>
                    <a:pt x="3022" y="203"/>
                  </a:lnTo>
                  <a:lnTo>
                    <a:pt x="3022" y="220"/>
                  </a:lnTo>
                  <a:lnTo>
                    <a:pt x="3018" y="220"/>
                  </a:lnTo>
                  <a:lnTo>
                    <a:pt x="3018" y="236"/>
                  </a:lnTo>
                  <a:lnTo>
                    <a:pt x="3014" y="236"/>
                  </a:lnTo>
                  <a:lnTo>
                    <a:pt x="3014" y="247"/>
                  </a:lnTo>
                  <a:lnTo>
                    <a:pt x="3011" y="247"/>
                  </a:lnTo>
                  <a:lnTo>
                    <a:pt x="3011" y="263"/>
                  </a:lnTo>
                  <a:lnTo>
                    <a:pt x="3005" y="263"/>
                  </a:lnTo>
                  <a:lnTo>
                    <a:pt x="3005" y="271"/>
                  </a:lnTo>
                  <a:lnTo>
                    <a:pt x="3003" y="278"/>
                  </a:lnTo>
                  <a:lnTo>
                    <a:pt x="3003" y="285"/>
                  </a:lnTo>
                  <a:lnTo>
                    <a:pt x="3002" y="291"/>
                  </a:lnTo>
                  <a:lnTo>
                    <a:pt x="3011" y="291"/>
                  </a:lnTo>
                  <a:lnTo>
                    <a:pt x="3011" y="287"/>
                  </a:lnTo>
                  <a:lnTo>
                    <a:pt x="3038" y="287"/>
                  </a:lnTo>
                  <a:lnTo>
                    <a:pt x="3038" y="283"/>
                  </a:lnTo>
                  <a:lnTo>
                    <a:pt x="3042" y="283"/>
                  </a:lnTo>
                  <a:lnTo>
                    <a:pt x="3047" y="256"/>
                  </a:lnTo>
                  <a:lnTo>
                    <a:pt x="3056" y="231"/>
                  </a:lnTo>
                  <a:lnTo>
                    <a:pt x="3065" y="207"/>
                  </a:lnTo>
                  <a:lnTo>
                    <a:pt x="3067" y="192"/>
                  </a:lnTo>
                  <a:lnTo>
                    <a:pt x="3065" y="180"/>
                  </a:lnTo>
                  <a:lnTo>
                    <a:pt x="3063" y="169"/>
                  </a:lnTo>
                  <a:lnTo>
                    <a:pt x="3065" y="160"/>
                  </a:lnTo>
                  <a:lnTo>
                    <a:pt x="3069" y="163"/>
                  </a:lnTo>
                  <a:lnTo>
                    <a:pt x="3073" y="167"/>
                  </a:lnTo>
                  <a:lnTo>
                    <a:pt x="3078" y="171"/>
                  </a:lnTo>
                  <a:lnTo>
                    <a:pt x="3080" y="152"/>
                  </a:lnTo>
                  <a:lnTo>
                    <a:pt x="3083" y="136"/>
                  </a:lnTo>
                  <a:lnTo>
                    <a:pt x="3089" y="120"/>
                  </a:lnTo>
                  <a:lnTo>
                    <a:pt x="3094" y="103"/>
                  </a:lnTo>
                  <a:lnTo>
                    <a:pt x="3102" y="103"/>
                  </a:lnTo>
                  <a:lnTo>
                    <a:pt x="3085" y="171"/>
                  </a:lnTo>
                  <a:lnTo>
                    <a:pt x="3082" y="171"/>
                  </a:lnTo>
                  <a:lnTo>
                    <a:pt x="3078" y="196"/>
                  </a:lnTo>
                  <a:lnTo>
                    <a:pt x="3082" y="196"/>
                  </a:lnTo>
                  <a:lnTo>
                    <a:pt x="3082" y="214"/>
                  </a:lnTo>
                  <a:lnTo>
                    <a:pt x="3085" y="214"/>
                  </a:lnTo>
                  <a:lnTo>
                    <a:pt x="3085" y="247"/>
                  </a:lnTo>
                  <a:lnTo>
                    <a:pt x="3091" y="247"/>
                  </a:lnTo>
                  <a:lnTo>
                    <a:pt x="3094" y="223"/>
                  </a:lnTo>
                  <a:lnTo>
                    <a:pt x="3102" y="200"/>
                  </a:lnTo>
                  <a:lnTo>
                    <a:pt x="3111" y="178"/>
                  </a:lnTo>
                  <a:lnTo>
                    <a:pt x="3118" y="154"/>
                  </a:lnTo>
                  <a:lnTo>
                    <a:pt x="3125" y="154"/>
                  </a:lnTo>
                  <a:lnTo>
                    <a:pt x="3125" y="169"/>
                  </a:lnTo>
                  <a:lnTo>
                    <a:pt x="3122" y="185"/>
                  </a:lnTo>
                  <a:lnTo>
                    <a:pt x="3120" y="200"/>
                  </a:lnTo>
                  <a:lnTo>
                    <a:pt x="3118" y="214"/>
                  </a:lnTo>
                  <a:lnTo>
                    <a:pt x="3122" y="223"/>
                  </a:lnTo>
                  <a:lnTo>
                    <a:pt x="3123" y="209"/>
                  </a:lnTo>
                  <a:lnTo>
                    <a:pt x="3129" y="198"/>
                  </a:lnTo>
                  <a:lnTo>
                    <a:pt x="3134" y="187"/>
                  </a:lnTo>
                  <a:lnTo>
                    <a:pt x="3145" y="140"/>
                  </a:lnTo>
                  <a:lnTo>
                    <a:pt x="3154" y="140"/>
                  </a:lnTo>
                  <a:lnTo>
                    <a:pt x="3149" y="176"/>
                  </a:lnTo>
                  <a:lnTo>
                    <a:pt x="3142" y="214"/>
                  </a:lnTo>
                  <a:lnTo>
                    <a:pt x="3136" y="251"/>
                  </a:lnTo>
                  <a:lnTo>
                    <a:pt x="3133" y="287"/>
                  </a:lnTo>
                  <a:lnTo>
                    <a:pt x="3138" y="323"/>
                  </a:lnTo>
                  <a:lnTo>
                    <a:pt x="3140" y="338"/>
                  </a:lnTo>
                  <a:lnTo>
                    <a:pt x="3142" y="352"/>
                  </a:lnTo>
                  <a:lnTo>
                    <a:pt x="3145" y="363"/>
                  </a:lnTo>
                  <a:lnTo>
                    <a:pt x="3145" y="360"/>
                  </a:lnTo>
                  <a:lnTo>
                    <a:pt x="3156" y="343"/>
                  </a:lnTo>
                  <a:lnTo>
                    <a:pt x="3160" y="323"/>
                  </a:lnTo>
                  <a:lnTo>
                    <a:pt x="3160" y="303"/>
                  </a:lnTo>
                  <a:lnTo>
                    <a:pt x="3156" y="281"/>
                  </a:lnTo>
                  <a:lnTo>
                    <a:pt x="3154" y="260"/>
                  </a:lnTo>
                  <a:lnTo>
                    <a:pt x="3165" y="260"/>
                  </a:lnTo>
                  <a:lnTo>
                    <a:pt x="3165" y="274"/>
                  </a:lnTo>
                  <a:lnTo>
                    <a:pt x="3169" y="285"/>
                  </a:lnTo>
                  <a:lnTo>
                    <a:pt x="3174" y="296"/>
                  </a:lnTo>
                  <a:lnTo>
                    <a:pt x="3178" y="258"/>
                  </a:lnTo>
                  <a:lnTo>
                    <a:pt x="3185" y="223"/>
                  </a:lnTo>
                  <a:lnTo>
                    <a:pt x="3194" y="191"/>
                  </a:lnTo>
                  <a:lnTo>
                    <a:pt x="3194" y="178"/>
                  </a:lnTo>
                  <a:lnTo>
                    <a:pt x="3193" y="165"/>
                  </a:lnTo>
                  <a:lnTo>
                    <a:pt x="3191" y="154"/>
                  </a:lnTo>
                  <a:lnTo>
                    <a:pt x="3191" y="111"/>
                  </a:lnTo>
                  <a:lnTo>
                    <a:pt x="3183" y="91"/>
                  </a:lnTo>
                  <a:lnTo>
                    <a:pt x="3178" y="67"/>
                  </a:lnTo>
                  <a:lnTo>
                    <a:pt x="3191" y="67"/>
                  </a:lnTo>
                  <a:lnTo>
                    <a:pt x="3193" y="85"/>
                  </a:lnTo>
                  <a:lnTo>
                    <a:pt x="3198" y="100"/>
                  </a:lnTo>
                  <a:lnTo>
                    <a:pt x="3198" y="127"/>
                  </a:lnTo>
                  <a:lnTo>
                    <a:pt x="3202" y="127"/>
                  </a:lnTo>
                  <a:lnTo>
                    <a:pt x="3214" y="20"/>
                  </a:lnTo>
                  <a:lnTo>
                    <a:pt x="3222" y="20"/>
                  </a:lnTo>
                  <a:lnTo>
                    <a:pt x="3214" y="120"/>
                  </a:lnTo>
                  <a:lnTo>
                    <a:pt x="3211" y="131"/>
                  </a:lnTo>
                  <a:lnTo>
                    <a:pt x="3207" y="147"/>
                  </a:lnTo>
                  <a:lnTo>
                    <a:pt x="3203" y="167"/>
                  </a:lnTo>
                  <a:lnTo>
                    <a:pt x="3202" y="185"/>
                  </a:lnTo>
                  <a:lnTo>
                    <a:pt x="3202" y="200"/>
                  </a:lnTo>
                  <a:lnTo>
                    <a:pt x="3205" y="200"/>
                  </a:lnTo>
                  <a:lnTo>
                    <a:pt x="3205" y="214"/>
                  </a:lnTo>
                  <a:lnTo>
                    <a:pt x="3202" y="214"/>
                  </a:lnTo>
                  <a:lnTo>
                    <a:pt x="3202" y="220"/>
                  </a:lnTo>
                  <a:lnTo>
                    <a:pt x="3205" y="220"/>
                  </a:lnTo>
                  <a:lnTo>
                    <a:pt x="3205" y="247"/>
                  </a:lnTo>
                  <a:lnTo>
                    <a:pt x="3211" y="247"/>
                  </a:lnTo>
                  <a:lnTo>
                    <a:pt x="3213" y="220"/>
                  </a:lnTo>
                  <a:lnTo>
                    <a:pt x="3220" y="191"/>
                  </a:lnTo>
                  <a:lnTo>
                    <a:pt x="3229" y="163"/>
                  </a:lnTo>
                  <a:lnTo>
                    <a:pt x="3238" y="140"/>
                  </a:lnTo>
                  <a:lnTo>
                    <a:pt x="3240" y="127"/>
                  </a:lnTo>
                  <a:lnTo>
                    <a:pt x="3240" y="118"/>
                  </a:lnTo>
                  <a:lnTo>
                    <a:pt x="3242" y="111"/>
                  </a:lnTo>
                  <a:lnTo>
                    <a:pt x="3251" y="103"/>
                  </a:lnTo>
                  <a:lnTo>
                    <a:pt x="3251" y="100"/>
                  </a:lnTo>
                  <a:lnTo>
                    <a:pt x="3254" y="100"/>
                  </a:lnTo>
                  <a:lnTo>
                    <a:pt x="3254" y="114"/>
                  </a:lnTo>
                  <a:lnTo>
                    <a:pt x="3249" y="123"/>
                  </a:lnTo>
                  <a:lnTo>
                    <a:pt x="3247" y="131"/>
                  </a:lnTo>
                  <a:lnTo>
                    <a:pt x="3247" y="140"/>
                  </a:lnTo>
                  <a:lnTo>
                    <a:pt x="3245" y="151"/>
                  </a:lnTo>
                  <a:lnTo>
                    <a:pt x="3240" y="169"/>
                  </a:lnTo>
                  <a:lnTo>
                    <a:pt x="3234" y="187"/>
                  </a:lnTo>
                  <a:lnTo>
                    <a:pt x="3231" y="207"/>
                  </a:lnTo>
                  <a:lnTo>
                    <a:pt x="3234" y="207"/>
                  </a:lnTo>
                  <a:lnTo>
                    <a:pt x="3236" y="196"/>
                  </a:lnTo>
                  <a:lnTo>
                    <a:pt x="3240" y="185"/>
                  </a:lnTo>
                  <a:lnTo>
                    <a:pt x="3242" y="176"/>
                  </a:lnTo>
                  <a:lnTo>
                    <a:pt x="3251" y="176"/>
                  </a:lnTo>
                  <a:lnTo>
                    <a:pt x="3251" y="263"/>
                  </a:lnTo>
                  <a:lnTo>
                    <a:pt x="3254" y="263"/>
                  </a:lnTo>
                  <a:lnTo>
                    <a:pt x="3258" y="274"/>
                  </a:lnTo>
                  <a:lnTo>
                    <a:pt x="3251" y="274"/>
                  </a:lnTo>
                  <a:lnTo>
                    <a:pt x="3251" y="280"/>
                  </a:lnTo>
                  <a:lnTo>
                    <a:pt x="3258" y="280"/>
                  </a:lnTo>
                  <a:lnTo>
                    <a:pt x="3258" y="292"/>
                  </a:lnTo>
                  <a:lnTo>
                    <a:pt x="3262" y="305"/>
                  </a:lnTo>
                  <a:lnTo>
                    <a:pt x="3265" y="314"/>
                  </a:lnTo>
                  <a:lnTo>
                    <a:pt x="3269" y="294"/>
                  </a:lnTo>
                  <a:lnTo>
                    <a:pt x="3274" y="276"/>
                  </a:lnTo>
                  <a:lnTo>
                    <a:pt x="3282" y="260"/>
                  </a:lnTo>
                  <a:lnTo>
                    <a:pt x="3291" y="223"/>
                  </a:lnTo>
                  <a:lnTo>
                    <a:pt x="3294" y="223"/>
                  </a:lnTo>
                  <a:lnTo>
                    <a:pt x="3294" y="214"/>
                  </a:lnTo>
                  <a:lnTo>
                    <a:pt x="3298" y="214"/>
                  </a:lnTo>
                  <a:lnTo>
                    <a:pt x="3298" y="203"/>
                  </a:lnTo>
                  <a:lnTo>
                    <a:pt x="3325" y="143"/>
                  </a:lnTo>
                  <a:lnTo>
                    <a:pt x="3331" y="143"/>
                  </a:lnTo>
                  <a:lnTo>
                    <a:pt x="3331" y="160"/>
                  </a:lnTo>
                  <a:lnTo>
                    <a:pt x="3322" y="172"/>
                  </a:lnTo>
                  <a:lnTo>
                    <a:pt x="3314" y="196"/>
                  </a:lnTo>
                  <a:lnTo>
                    <a:pt x="3309" y="223"/>
                  </a:lnTo>
                  <a:lnTo>
                    <a:pt x="3303" y="251"/>
                  </a:lnTo>
                  <a:lnTo>
                    <a:pt x="3302" y="271"/>
                  </a:lnTo>
                  <a:lnTo>
                    <a:pt x="3302" y="283"/>
                  </a:lnTo>
                  <a:lnTo>
                    <a:pt x="3302" y="298"/>
                  </a:lnTo>
                  <a:lnTo>
                    <a:pt x="3302" y="311"/>
                  </a:lnTo>
                  <a:lnTo>
                    <a:pt x="3305" y="320"/>
                  </a:lnTo>
                  <a:lnTo>
                    <a:pt x="3311" y="251"/>
                  </a:lnTo>
                  <a:lnTo>
                    <a:pt x="3322" y="251"/>
                  </a:lnTo>
                  <a:lnTo>
                    <a:pt x="3322" y="254"/>
                  </a:lnTo>
                  <a:lnTo>
                    <a:pt x="3318" y="254"/>
                  </a:lnTo>
                  <a:lnTo>
                    <a:pt x="3318" y="287"/>
                  </a:lnTo>
                  <a:lnTo>
                    <a:pt x="3316" y="298"/>
                  </a:lnTo>
                  <a:lnTo>
                    <a:pt x="3314" y="311"/>
                  </a:lnTo>
                  <a:lnTo>
                    <a:pt x="3313" y="325"/>
                  </a:lnTo>
                  <a:lnTo>
                    <a:pt x="3314" y="338"/>
                  </a:lnTo>
                  <a:lnTo>
                    <a:pt x="3318" y="347"/>
                  </a:lnTo>
                  <a:lnTo>
                    <a:pt x="3325" y="300"/>
                  </a:lnTo>
                  <a:lnTo>
                    <a:pt x="3331" y="300"/>
                  </a:lnTo>
                  <a:lnTo>
                    <a:pt x="3331" y="287"/>
                  </a:lnTo>
                  <a:lnTo>
                    <a:pt x="3334" y="287"/>
                  </a:lnTo>
                  <a:lnTo>
                    <a:pt x="3331" y="260"/>
                  </a:lnTo>
                  <a:lnTo>
                    <a:pt x="3334" y="260"/>
                  </a:lnTo>
                  <a:lnTo>
                    <a:pt x="3334" y="263"/>
                  </a:lnTo>
                  <a:lnTo>
                    <a:pt x="3336" y="263"/>
                  </a:lnTo>
                  <a:lnTo>
                    <a:pt x="3340" y="261"/>
                  </a:lnTo>
                  <a:lnTo>
                    <a:pt x="3345" y="260"/>
                  </a:lnTo>
                  <a:lnTo>
                    <a:pt x="3351" y="260"/>
                  </a:lnTo>
                  <a:lnTo>
                    <a:pt x="3351" y="261"/>
                  </a:lnTo>
                  <a:lnTo>
                    <a:pt x="3354" y="263"/>
                  </a:lnTo>
                  <a:lnTo>
                    <a:pt x="3356" y="265"/>
                  </a:lnTo>
                  <a:lnTo>
                    <a:pt x="3358" y="267"/>
                  </a:lnTo>
                  <a:lnTo>
                    <a:pt x="3358" y="267"/>
                  </a:lnTo>
                  <a:lnTo>
                    <a:pt x="3358" y="287"/>
                  </a:lnTo>
                  <a:lnTo>
                    <a:pt x="3362" y="287"/>
                  </a:lnTo>
                  <a:lnTo>
                    <a:pt x="3362" y="303"/>
                  </a:lnTo>
                  <a:lnTo>
                    <a:pt x="3365" y="303"/>
                  </a:lnTo>
                  <a:lnTo>
                    <a:pt x="3367" y="316"/>
                  </a:lnTo>
                  <a:lnTo>
                    <a:pt x="3369" y="329"/>
                  </a:lnTo>
                  <a:lnTo>
                    <a:pt x="3371" y="340"/>
                  </a:lnTo>
                  <a:lnTo>
                    <a:pt x="3374" y="340"/>
                  </a:lnTo>
                  <a:lnTo>
                    <a:pt x="3376" y="318"/>
                  </a:lnTo>
                  <a:lnTo>
                    <a:pt x="3382" y="300"/>
                  </a:lnTo>
                  <a:lnTo>
                    <a:pt x="3387" y="281"/>
                  </a:lnTo>
                  <a:lnTo>
                    <a:pt x="3391" y="263"/>
                  </a:lnTo>
                  <a:lnTo>
                    <a:pt x="3402" y="263"/>
                  </a:lnTo>
                  <a:lnTo>
                    <a:pt x="3391" y="300"/>
                  </a:lnTo>
                  <a:lnTo>
                    <a:pt x="3391" y="320"/>
                  </a:lnTo>
                  <a:lnTo>
                    <a:pt x="3385" y="320"/>
                  </a:lnTo>
                  <a:lnTo>
                    <a:pt x="3385" y="400"/>
                  </a:lnTo>
                  <a:lnTo>
                    <a:pt x="3385" y="412"/>
                  </a:lnTo>
                  <a:lnTo>
                    <a:pt x="3385" y="427"/>
                  </a:lnTo>
                  <a:lnTo>
                    <a:pt x="3385" y="441"/>
                  </a:lnTo>
                  <a:lnTo>
                    <a:pt x="3391" y="451"/>
                  </a:lnTo>
                  <a:lnTo>
                    <a:pt x="3393" y="392"/>
                  </a:lnTo>
                  <a:lnTo>
                    <a:pt x="3400" y="338"/>
                  </a:lnTo>
                  <a:lnTo>
                    <a:pt x="3413" y="289"/>
                  </a:lnTo>
                  <a:lnTo>
                    <a:pt x="3425" y="243"/>
                  </a:lnTo>
                  <a:lnTo>
                    <a:pt x="3425" y="223"/>
                  </a:lnTo>
                  <a:lnTo>
                    <a:pt x="3431" y="223"/>
                  </a:lnTo>
                  <a:lnTo>
                    <a:pt x="3434" y="207"/>
                  </a:lnTo>
                  <a:lnTo>
                    <a:pt x="3438" y="207"/>
                  </a:lnTo>
                  <a:lnTo>
                    <a:pt x="3438" y="192"/>
                  </a:lnTo>
                  <a:lnTo>
                    <a:pt x="3434" y="178"/>
                  </a:lnTo>
                  <a:lnTo>
                    <a:pt x="3429" y="161"/>
                  </a:lnTo>
                  <a:lnTo>
                    <a:pt x="3425" y="147"/>
                  </a:lnTo>
                  <a:lnTo>
                    <a:pt x="3434" y="147"/>
                  </a:lnTo>
                  <a:lnTo>
                    <a:pt x="3438" y="163"/>
                  </a:lnTo>
                  <a:lnTo>
                    <a:pt x="3442" y="163"/>
                  </a:lnTo>
                  <a:lnTo>
                    <a:pt x="3442" y="180"/>
                  </a:lnTo>
                  <a:lnTo>
                    <a:pt x="3445" y="180"/>
                  </a:lnTo>
                  <a:lnTo>
                    <a:pt x="3445" y="191"/>
                  </a:lnTo>
                  <a:lnTo>
                    <a:pt x="3451" y="191"/>
                  </a:lnTo>
                  <a:lnTo>
                    <a:pt x="3451" y="203"/>
                  </a:lnTo>
                  <a:lnTo>
                    <a:pt x="3454" y="203"/>
                  </a:lnTo>
                  <a:lnTo>
                    <a:pt x="3465" y="260"/>
                  </a:lnTo>
                  <a:lnTo>
                    <a:pt x="3471" y="260"/>
                  </a:lnTo>
                  <a:lnTo>
                    <a:pt x="3471" y="280"/>
                  </a:lnTo>
                  <a:lnTo>
                    <a:pt x="3474" y="280"/>
                  </a:lnTo>
                  <a:lnTo>
                    <a:pt x="3476" y="292"/>
                  </a:lnTo>
                  <a:lnTo>
                    <a:pt x="3476" y="305"/>
                  </a:lnTo>
                  <a:lnTo>
                    <a:pt x="3482" y="314"/>
                  </a:lnTo>
                  <a:lnTo>
                    <a:pt x="3483" y="292"/>
                  </a:lnTo>
                  <a:lnTo>
                    <a:pt x="3491" y="271"/>
                  </a:lnTo>
                  <a:lnTo>
                    <a:pt x="3494" y="271"/>
                  </a:lnTo>
                  <a:lnTo>
                    <a:pt x="3494" y="263"/>
                  </a:lnTo>
                  <a:lnTo>
                    <a:pt x="3498" y="263"/>
                  </a:lnTo>
                  <a:lnTo>
                    <a:pt x="3502" y="183"/>
                  </a:lnTo>
                  <a:lnTo>
                    <a:pt x="3514" y="183"/>
                  </a:lnTo>
                  <a:lnTo>
                    <a:pt x="3514" y="196"/>
                  </a:lnTo>
                  <a:lnTo>
                    <a:pt x="3516" y="207"/>
                  </a:lnTo>
                  <a:lnTo>
                    <a:pt x="3522" y="214"/>
                  </a:lnTo>
                  <a:lnTo>
                    <a:pt x="3520" y="187"/>
                  </a:lnTo>
                  <a:lnTo>
                    <a:pt x="3513" y="160"/>
                  </a:lnTo>
                  <a:lnTo>
                    <a:pt x="3507" y="134"/>
                  </a:lnTo>
                  <a:lnTo>
                    <a:pt x="3502" y="107"/>
                  </a:lnTo>
                  <a:lnTo>
                    <a:pt x="3514" y="111"/>
                  </a:lnTo>
                  <a:lnTo>
                    <a:pt x="3518" y="140"/>
                  </a:lnTo>
                  <a:lnTo>
                    <a:pt x="3525" y="163"/>
                  </a:lnTo>
                  <a:lnTo>
                    <a:pt x="3525" y="187"/>
                  </a:lnTo>
                  <a:lnTo>
                    <a:pt x="3531" y="187"/>
                  </a:lnTo>
                  <a:lnTo>
                    <a:pt x="3531" y="211"/>
                  </a:lnTo>
                  <a:lnTo>
                    <a:pt x="3534" y="211"/>
                  </a:lnTo>
                  <a:lnTo>
                    <a:pt x="3536" y="223"/>
                  </a:lnTo>
                  <a:lnTo>
                    <a:pt x="3536" y="234"/>
                  </a:lnTo>
                  <a:lnTo>
                    <a:pt x="3538" y="247"/>
                  </a:lnTo>
                  <a:lnTo>
                    <a:pt x="3542" y="254"/>
                  </a:lnTo>
                  <a:lnTo>
                    <a:pt x="3543" y="238"/>
                  </a:lnTo>
                  <a:lnTo>
                    <a:pt x="3545" y="221"/>
                  </a:lnTo>
                  <a:lnTo>
                    <a:pt x="3551" y="207"/>
                  </a:lnTo>
                  <a:lnTo>
                    <a:pt x="3551" y="180"/>
                  </a:lnTo>
                  <a:lnTo>
                    <a:pt x="3554" y="180"/>
                  </a:lnTo>
                  <a:lnTo>
                    <a:pt x="3554" y="151"/>
                  </a:lnTo>
                  <a:lnTo>
                    <a:pt x="3558" y="151"/>
                  </a:lnTo>
                  <a:lnTo>
                    <a:pt x="3558" y="127"/>
                  </a:lnTo>
                  <a:lnTo>
                    <a:pt x="3562" y="127"/>
                  </a:lnTo>
                  <a:lnTo>
                    <a:pt x="3562" y="107"/>
                  </a:lnTo>
                  <a:lnTo>
                    <a:pt x="3565" y="107"/>
                  </a:lnTo>
                  <a:lnTo>
                    <a:pt x="3567" y="94"/>
                  </a:lnTo>
                  <a:lnTo>
                    <a:pt x="3569" y="85"/>
                  </a:lnTo>
                  <a:lnTo>
                    <a:pt x="3574" y="76"/>
                  </a:lnTo>
                  <a:lnTo>
                    <a:pt x="3576" y="74"/>
                  </a:lnTo>
                  <a:lnTo>
                    <a:pt x="3576" y="72"/>
                  </a:lnTo>
                  <a:lnTo>
                    <a:pt x="3576" y="72"/>
                  </a:lnTo>
                  <a:lnTo>
                    <a:pt x="3578" y="72"/>
                  </a:lnTo>
                  <a:lnTo>
                    <a:pt x="3580" y="72"/>
                  </a:lnTo>
                  <a:lnTo>
                    <a:pt x="3582" y="71"/>
                  </a:lnTo>
                  <a:lnTo>
                    <a:pt x="3576" y="103"/>
                  </a:lnTo>
                  <a:lnTo>
                    <a:pt x="3569" y="140"/>
                  </a:lnTo>
                  <a:lnTo>
                    <a:pt x="3562" y="171"/>
                  </a:lnTo>
                  <a:lnTo>
                    <a:pt x="3562" y="196"/>
                  </a:lnTo>
                  <a:lnTo>
                    <a:pt x="3558" y="196"/>
                  </a:lnTo>
                  <a:lnTo>
                    <a:pt x="3558" y="254"/>
                  </a:lnTo>
                  <a:lnTo>
                    <a:pt x="3554" y="254"/>
                  </a:lnTo>
                  <a:lnTo>
                    <a:pt x="3554" y="271"/>
                  </a:lnTo>
                  <a:lnTo>
                    <a:pt x="3558" y="271"/>
                  </a:lnTo>
                  <a:lnTo>
                    <a:pt x="3560" y="285"/>
                  </a:lnTo>
                  <a:lnTo>
                    <a:pt x="3558" y="301"/>
                  </a:lnTo>
                  <a:lnTo>
                    <a:pt x="3556" y="318"/>
                  </a:lnTo>
                  <a:lnTo>
                    <a:pt x="3556" y="334"/>
                  </a:lnTo>
                  <a:lnTo>
                    <a:pt x="3558" y="349"/>
                  </a:lnTo>
                  <a:lnTo>
                    <a:pt x="3562" y="360"/>
                  </a:lnTo>
                  <a:lnTo>
                    <a:pt x="3562" y="320"/>
                  </a:lnTo>
                  <a:lnTo>
                    <a:pt x="3571" y="314"/>
                  </a:lnTo>
                  <a:lnTo>
                    <a:pt x="3582" y="263"/>
                  </a:lnTo>
                  <a:lnTo>
                    <a:pt x="3591" y="263"/>
                  </a:lnTo>
                  <a:lnTo>
                    <a:pt x="3589" y="271"/>
                  </a:lnTo>
                  <a:lnTo>
                    <a:pt x="3587" y="283"/>
                  </a:lnTo>
                  <a:lnTo>
                    <a:pt x="3583" y="296"/>
                  </a:lnTo>
                  <a:lnTo>
                    <a:pt x="3580" y="307"/>
                  </a:lnTo>
                  <a:lnTo>
                    <a:pt x="3578" y="311"/>
                  </a:lnTo>
                  <a:lnTo>
                    <a:pt x="3578" y="314"/>
                  </a:lnTo>
                  <a:lnTo>
                    <a:pt x="3585" y="314"/>
                  </a:lnTo>
                  <a:lnTo>
                    <a:pt x="3587" y="340"/>
                  </a:lnTo>
                  <a:lnTo>
                    <a:pt x="3587" y="367"/>
                  </a:lnTo>
                  <a:lnTo>
                    <a:pt x="3587" y="394"/>
                  </a:lnTo>
                  <a:lnTo>
                    <a:pt x="3582" y="416"/>
                  </a:lnTo>
                  <a:lnTo>
                    <a:pt x="3585" y="416"/>
                  </a:lnTo>
                  <a:lnTo>
                    <a:pt x="3585" y="411"/>
                  </a:lnTo>
                  <a:lnTo>
                    <a:pt x="3591" y="411"/>
                  </a:lnTo>
                  <a:lnTo>
                    <a:pt x="3598" y="351"/>
                  </a:lnTo>
                  <a:lnTo>
                    <a:pt x="3602" y="351"/>
                  </a:lnTo>
                  <a:lnTo>
                    <a:pt x="3602" y="327"/>
                  </a:lnTo>
                  <a:lnTo>
                    <a:pt x="3605" y="327"/>
                  </a:lnTo>
                  <a:lnTo>
                    <a:pt x="3605" y="314"/>
                  </a:lnTo>
                  <a:lnTo>
                    <a:pt x="3611" y="314"/>
                  </a:lnTo>
                  <a:lnTo>
                    <a:pt x="3611" y="247"/>
                  </a:lnTo>
                  <a:lnTo>
                    <a:pt x="3614" y="247"/>
                  </a:lnTo>
                  <a:lnTo>
                    <a:pt x="3611" y="240"/>
                  </a:lnTo>
                  <a:lnTo>
                    <a:pt x="3611" y="163"/>
                  </a:lnTo>
                  <a:lnTo>
                    <a:pt x="3605" y="163"/>
                  </a:lnTo>
                  <a:lnTo>
                    <a:pt x="3605" y="147"/>
                  </a:lnTo>
                  <a:lnTo>
                    <a:pt x="3618" y="147"/>
                  </a:lnTo>
                  <a:lnTo>
                    <a:pt x="3620" y="169"/>
                  </a:lnTo>
                  <a:lnTo>
                    <a:pt x="3625" y="187"/>
                  </a:lnTo>
                  <a:lnTo>
                    <a:pt x="3631" y="203"/>
                  </a:lnTo>
                  <a:lnTo>
                    <a:pt x="3633" y="218"/>
                  </a:lnTo>
                  <a:lnTo>
                    <a:pt x="3633" y="232"/>
                  </a:lnTo>
                  <a:lnTo>
                    <a:pt x="3638" y="243"/>
                  </a:lnTo>
                  <a:lnTo>
                    <a:pt x="3634" y="163"/>
                  </a:lnTo>
                  <a:lnTo>
                    <a:pt x="3642" y="163"/>
                  </a:lnTo>
                  <a:lnTo>
                    <a:pt x="3642" y="131"/>
                  </a:lnTo>
                  <a:lnTo>
                    <a:pt x="3645" y="131"/>
                  </a:lnTo>
                  <a:lnTo>
                    <a:pt x="3645" y="100"/>
                  </a:lnTo>
                  <a:lnTo>
                    <a:pt x="3647" y="69"/>
                  </a:lnTo>
                  <a:lnTo>
                    <a:pt x="3654" y="43"/>
                  </a:lnTo>
                  <a:lnTo>
                    <a:pt x="3658" y="43"/>
                  </a:lnTo>
                  <a:lnTo>
                    <a:pt x="3658" y="107"/>
                  </a:lnTo>
                  <a:lnTo>
                    <a:pt x="3654" y="118"/>
                  </a:lnTo>
                  <a:lnTo>
                    <a:pt x="3653" y="132"/>
                  </a:lnTo>
                  <a:lnTo>
                    <a:pt x="3654" y="149"/>
                  </a:lnTo>
                  <a:lnTo>
                    <a:pt x="3654" y="165"/>
                  </a:lnTo>
                  <a:lnTo>
                    <a:pt x="3654" y="180"/>
                  </a:lnTo>
                  <a:lnTo>
                    <a:pt x="3651" y="200"/>
                  </a:lnTo>
                  <a:lnTo>
                    <a:pt x="3654" y="223"/>
                  </a:lnTo>
                  <a:lnTo>
                    <a:pt x="3658" y="223"/>
                  </a:lnTo>
                  <a:lnTo>
                    <a:pt x="3658" y="240"/>
                  </a:lnTo>
                  <a:lnTo>
                    <a:pt x="3662" y="240"/>
                  </a:lnTo>
                  <a:lnTo>
                    <a:pt x="3671" y="314"/>
                  </a:lnTo>
                  <a:lnTo>
                    <a:pt x="3691" y="314"/>
                  </a:lnTo>
                  <a:lnTo>
                    <a:pt x="3687" y="258"/>
                  </a:lnTo>
                  <a:lnTo>
                    <a:pt x="3682" y="205"/>
                  </a:lnTo>
                  <a:lnTo>
                    <a:pt x="3673" y="156"/>
                  </a:lnTo>
                  <a:lnTo>
                    <a:pt x="3662" y="107"/>
                  </a:lnTo>
                  <a:lnTo>
                    <a:pt x="3674" y="111"/>
                  </a:lnTo>
                  <a:lnTo>
                    <a:pt x="3678" y="138"/>
                  </a:lnTo>
                  <a:lnTo>
                    <a:pt x="3685" y="163"/>
                  </a:lnTo>
                  <a:lnTo>
                    <a:pt x="3685" y="187"/>
                  </a:lnTo>
                  <a:lnTo>
                    <a:pt x="3691" y="187"/>
                  </a:lnTo>
                  <a:lnTo>
                    <a:pt x="3691" y="211"/>
                  </a:lnTo>
                  <a:lnTo>
                    <a:pt x="3694" y="211"/>
                  </a:lnTo>
                  <a:lnTo>
                    <a:pt x="3694" y="231"/>
                  </a:lnTo>
                  <a:lnTo>
                    <a:pt x="3698" y="231"/>
                  </a:lnTo>
                  <a:lnTo>
                    <a:pt x="3700" y="243"/>
                  </a:lnTo>
                  <a:lnTo>
                    <a:pt x="3700" y="258"/>
                  </a:lnTo>
                  <a:lnTo>
                    <a:pt x="3702" y="269"/>
                  </a:lnTo>
                  <a:lnTo>
                    <a:pt x="3705" y="280"/>
                  </a:lnTo>
                  <a:lnTo>
                    <a:pt x="3725" y="0"/>
                  </a:lnTo>
                  <a:close/>
                </a:path>
              </a:pathLst>
            </a:custGeom>
            <a:solidFill>
              <a:schemeClr val="accent2"/>
            </a:solidFill>
            <a:ln>
              <a:noFill/>
            </a:ln>
          </p:spPr>
          <p:txBody>
            <a:bodyPr vert="horz" wrap="square" lIns="91440" tIns="45720" rIns="91440" bIns="45720" numCol="1" anchor="t" anchorCtr="0" compatLnSpc="1"/>
            <a:lstStyle/>
            <a:p>
              <a:endParaRPr lang="ko-KR" altLang="en-US" dirty="0"/>
            </a:p>
          </p:txBody>
        </p:sp>
        <p:grpSp>
          <p:nvGrpSpPr>
            <p:cNvPr id="446" name="Group 445"/>
            <p:cNvGrpSpPr/>
            <p:nvPr/>
          </p:nvGrpSpPr>
          <p:grpSpPr>
            <a:xfrm>
              <a:off x="6100204" y="1031874"/>
              <a:ext cx="647947" cy="647947"/>
              <a:chOff x="4266660" y="45289"/>
              <a:chExt cx="768290" cy="768290"/>
            </a:xfrm>
          </p:grpSpPr>
          <p:sp>
            <p:nvSpPr>
              <p:cNvPr id="447" name="Freeform: Shape 446"/>
              <p:cNvSpPr/>
              <p:nvPr/>
            </p:nvSpPr>
            <p:spPr>
              <a:xfrm>
                <a:off x="4266660" y="45289"/>
                <a:ext cx="768290" cy="768290"/>
              </a:xfrm>
              <a:custGeom>
                <a:avLst/>
                <a:gdLst>
                  <a:gd name="connsiteX0" fmla="*/ 583092 w 768290"/>
                  <a:gd name="connsiteY0" fmla="*/ 51758 h 768290"/>
                  <a:gd name="connsiteX1" fmla="*/ 573387 w 768290"/>
                  <a:gd name="connsiteY1" fmla="*/ 131014 h 768290"/>
                  <a:gd name="connsiteX2" fmla="*/ 596031 w 768290"/>
                  <a:gd name="connsiteY2" fmla="*/ 164980 h 768290"/>
                  <a:gd name="connsiteX3" fmla="*/ 700357 w 768290"/>
                  <a:gd name="connsiteY3" fmla="*/ 188433 h 768290"/>
                  <a:gd name="connsiteX4" fmla="*/ 709253 w 768290"/>
                  <a:gd name="connsiteY4" fmla="*/ 215121 h 768290"/>
                  <a:gd name="connsiteX5" fmla="*/ 671243 w 768290"/>
                  <a:gd name="connsiteY5" fmla="*/ 265262 h 768290"/>
                  <a:gd name="connsiteX6" fmla="*/ 674478 w 768290"/>
                  <a:gd name="connsiteY6" fmla="*/ 293568 h 768290"/>
                  <a:gd name="connsiteX7" fmla="*/ 775569 w 768290"/>
                  <a:gd name="connsiteY7" fmla="*/ 388189 h 768290"/>
                  <a:gd name="connsiteX8" fmla="*/ 706827 w 768290"/>
                  <a:gd name="connsiteY8" fmla="*/ 417303 h 768290"/>
                  <a:gd name="connsiteX9" fmla="*/ 686609 w 768290"/>
                  <a:gd name="connsiteY9" fmla="*/ 463400 h 768290"/>
                  <a:gd name="connsiteX10" fmla="*/ 723002 w 768290"/>
                  <a:gd name="connsiteY10" fmla="*/ 580666 h 768290"/>
                  <a:gd name="connsiteX11" fmla="*/ 635659 w 768290"/>
                  <a:gd name="connsiteY11" fmla="*/ 571770 h 768290"/>
                  <a:gd name="connsiteX12" fmla="*/ 613015 w 768290"/>
                  <a:gd name="connsiteY12" fmla="*/ 587944 h 768290"/>
                  <a:gd name="connsiteX13" fmla="*/ 581474 w 768290"/>
                  <a:gd name="connsiteY13" fmla="*/ 719767 h 768290"/>
                  <a:gd name="connsiteX14" fmla="*/ 511115 w 768290"/>
                  <a:gd name="connsiteY14" fmla="*/ 670434 h 768290"/>
                  <a:gd name="connsiteX15" fmla="*/ 480384 w 768290"/>
                  <a:gd name="connsiteY15" fmla="*/ 673669 h 768290"/>
                  <a:gd name="connsiteX16" fmla="*/ 385762 w 768290"/>
                  <a:gd name="connsiteY16" fmla="*/ 773951 h 768290"/>
                  <a:gd name="connsiteX17" fmla="*/ 350179 w 768290"/>
                  <a:gd name="connsiteY17" fmla="*/ 692270 h 768290"/>
                  <a:gd name="connsiteX18" fmla="*/ 324299 w 768290"/>
                  <a:gd name="connsiteY18" fmla="*/ 680948 h 768290"/>
                  <a:gd name="connsiteX19" fmla="*/ 210269 w 768290"/>
                  <a:gd name="connsiteY19" fmla="*/ 716532 h 768290"/>
                  <a:gd name="connsiteX20" fmla="*/ 192477 w 768290"/>
                  <a:gd name="connsiteY20" fmla="*/ 701975 h 768290"/>
                  <a:gd name="connsiteX21" fmla="*/ 202182 w 768290"/>
                  <a:gd name="connsiteY21" fmla="*/ 637276 h 768290"/>
                  <a:gd name="connsiteX22" fmla="*/ 182772 w 768290"/>
                  <a:gd name="connsiteY22" fmla="*/ 609780 h 768290"/>
                  <a:gd name="connsiteX23" fmla="*/ 50950 w 768290"/>
                  <a:gd name="connsiteY23" fmla="*/ 579048 h 768290"/>
                  <a:gd name="connsiteX24" fmla="*/ 103517 w 768290"/>
                  <a:gd name="connsiteY24" fmla="*/ 508689 h 768290"/>
                  <a:gd name="connsiteX25" fmla="*/ 101091 w 768290"/>
                  <a:gd name="connsiteY25" fmla="*/ 480384 h 768290"/>
                  <a:gd name="connsiteX26" fmla="*/ 0 w 768290"/>
                  <a:gd name="connsiteY26" fmla="*/ 385763 h 768290"/>
                  <a:gd name="connsiteX27" fmla="*/ 73594 w 768290"/>
                  <a:gd name="connsiteY27" fmla="*/ 354222 h 768290"/>
                  <a:gd name="connsiteX28" fmla="*/ 91386 w 768290"/>
                  <a:gd name="connsiteY28" fmla="*/ 315403 h 768290"/>
                  <a:gd name="connsiteX29" fmla="*/ 53376 w 768290"/>
                  <a:gd name="connsiteY29" fmla="*/ 192477 h 768290"/>
                  <a:gd name="connsiteX30" fmla="*/ 140718 w 768290"/>
                  <a:gd name="connsiteY30" fmla="*/ 202182 h 768290"/>
                  <a:gd name="connsiteX31" fmla="*/ 164171 w 768290"/>
                  <a:gd name="connsiteY31" fmla="*/ 184390 h 768290"/>
                  <a:gd name="connsiteX32" fmla="*/ 195712 w 768290"/>
                  <a:gd name="connsiteY32" fmla="*/ 50950 h 768290"/>
                  <a:gd name="connsiteX33" fmla="*/ 257984 w 768290"/>
                  <a:gd name="connsiteY33" fmla="*/ 97856 h 768290"/>
                  <a:gd name="connsiteX34" fmla="*/ 303272 w 768290"/>
                  <a:gd name="connsiteY34" fmla="*/ 93004 h 768290"/>
                  <a:gd name="connsiteX35" fmla="*/ 389806 w 768290"/>
                  <a:gd name="connsiteY35" fmla="*/ 0 h 768290"/>
                  <a:gd name="connsiteX36" fmla="*/ 422155 w 768290"/>
                  <a:gd name="connsiteY36" fmla="*/ 74403 h 768290"/>
                  <a:gd name="connsiteX37" fmla="*/ 457739 w 768290"/>
                  <a:gd name="connsiteY37" fmla="*/ 91386 h 768290"/>
                  <a:gd name="connsiteX38" fmla="*/ 583092 w 768290"/>
                  <a:gd name="connsiteY38" fmla="*/ 51758 h 7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68290" h="768290">
                    <a:moveTo>
                      <a:pt x="583092" y="51758"/>
                    </a:moveTo>
                    <a:cubicBezTo>
                      <a:pt x="579857" y="80064"/>
                      <a:pt x="579048" y="105943"/>
                      <a:pt x="573387" y="131014"/>
                    </a:cubicBezTo>
                    <a:cubicBezTo>
                      <a:pt x="567726" y="153658"/>
                      <a:pt x="576622" y="160937"/>
                      <a:pt x="596031" y="164980"/>
                    </a:cubicBezTo>
                    <a:cubicBezTo>
                      <a:pt x="630807" y="172259"/>
                      <a:pt x="665582" y="183581"/>
                      <a:pt x="700357" y="188433"/>
                    </a:cubicBezTo>
                    <a:cubicBezTo>
                      <a:pt x="727854" y="192477"/>
                      <a:pt x="719766" y="202182"/>
                      <a:pt x="709253" y="215121"/>
                    </a:cubicBezTo>
                    <a:cubicBezTo>
                      <a:pt x="696313" y="232104"/>
                      <a:pt x="684991" y="249896"/>
                      <a:pt x="671243" y="265262"/>
                    </a:cubicBezTo>
                    <a:cubicBezTo>
                      <a:pt x="660729" y="277393"/>
                      <a:pt x="663156" y="283863"/>
                      <a:pt x="674478" y="293568"/>
                    </a:cubicBezTo>
                    <a:cubicBezTo>
                      <a:pt x="707636" y="323491"/>
                      <a:pt x="739985" y="355031"/>
                      <a:pt x="775569" y="388189"/>
                    </a:cubicBezTo>
                    <a:cubicBezTo>
                      <a:pt x="752115" y="398702"/>
                      <a:pt x="730280" y="410833"/>
                      <a:pt x="706827" y="417303"/>
                    </a:cubicBezTo>
                    <a:cubicBezTo>
                      <a:pt x="679330" y="425390"/>
                      <a:pt x="677713" y="439138"/>
                      <a:pt x="686609" y="463400"/>
                    </a:cubicBezTo>
                    <a:cubicBezTo>
                      <a:pt x="700357" y="500602"/>
                      <a:pt x="710062" y="539421"/>
                      <a:pt x="723002" y="580666"/>
                    </a:cubicBezTo>
                    <a:cubicBezTo>
                      <a:pt x="692270" y="577431"/>
                      <a:pt x="663156" y="576622"/>
                      <a:pt x="635659" y="571770"/>
                    </a:cubicBezTo>
                    <a:cubicBezTo>
                      <a:pt x="619484" y="569343"/>
                      <a:pt x="616250" y="572578"/>
                      <a:pt x="613015" y="587944"/>
                    </a:cubicBezTo>
                    <a:cubicBezTo>
                      <a:pt x="604119" y="631615"/>
                      <a:pt x="591988" y="675287"/>
                      <a:pt x="581474" y="719767"/>
                    </a:cubicBezTo>
                    <a:cubicBezTo>
                      <a:pt x="554786" y="707636"/>
                      <a:pt x="533759" y="687417"/>
                      <a:pt x="511115" y="670434"/>
                    </a:cubicBezTo>
                    <a:cubicBezTo>
                      <a:pt x="497367" y="659921"/>
                      <a:pt x="490897" y="661538"/>
                      <a:pt x="480384" y="673669"/>
                    </a:cubicBezTo>
                    <a:cubicBezTo>
                      <a:pt x="449652" y="706827"/>
                      <a:pt x="418112" y="739176"/>
                      <a:pt x="385762" y="773951"/>
                    </a:cubicBezTo>
                    <a:cubicBezTo>
                      <a:pt x="372823" y="744837"/>
                      <a:pt x="359883" y="719767"/>
                      <a:pt x="350179" y="692270"/>
                    </a:cubicBezTo>
                    <a:cubicBezTo>
                      <a:pt x="344517" y="676904"/>
                      <a:pt x="338048" y="676095"/>
                      <a:pt x="324299" y="680948"/>
                    </a:cubicBezTo>
                    <a:cubicBezTo>
                      <a:pt x="286289" y="693887"/>
                      <a:pt x="248279" y="704401"/>
                      <a:pt x="210269" y="716532"/>
                    </a:cubicBezTo>
                    <a:cubicBezTo>
                      <a:pt x="195712" y="720575"/>
                      <a:pt x="190051" y="718149"/>
                      <a:pt x="192477" y="701975"/>
                    </a:cubicBezTo>
                    <a:cubicBezTo>
                      <a:pt x="196521" y="680139"/>
                      <a:pt x="197329" y="658303"/>
                      <a:pt x="202182" y="637276"/>
                    </a:cubicBezTo>
                    <a:cubicBezTo>
                      <a:pt x="206225" y="619484"/>
                      <a:pt x="200564" y="613015"/>
                      <a:pt x="182772" y="609780"/>
                    </a:cubicBezTo>
                    <a:cubicBezTo>
                      <a:pt x="139910" y="601692"/>
                      <a:pt x="97856" y="590370"/>
                      <a:pt x="50950" y="579048"/>
                    </a:cubicBezTo>
                    <a:cubicBezTo>
                      <a:pt x="69550" y="553978"/>
                      <a:pt x="85725" y="530525"/>
                      <a:pt x="103517" y="508689"/>
                    </a:cubicBezTo>
                    <a:cubicBezTo>
                      <a:pt x="112413" y="497367"/>
                      <a:pt x="112413" y="490088"/>
                      <a:pt x="101091" y="480384"/>
                    </a:cubicBezTo>
                    <a:cubicBezTo>
                      <a:pt x="67124" y="449652"/>
                      <a:pt x="33966" y="418112"/>
                      <a:pt x="0" y="385763"/>
                    </a:cubicBezTo>
                    <a:cubicBezTo>
                      <a:pt x="25879" y="374440"/>
                      <a:pt x="48524" y="361501"/>
                      <a:pt x="73594" y="354222"/>
                    </a:cubicBezTo>
                    <a:cubicBezTo>
                      <a:pt x="96238" y="346944"/>
                      <a:pt x="98665" y="336430"/>
                      <a:pt x="91386" y="315403"/>
                    </a:cubicBezTo>
                    <a:cubicBezTo>
                      <a:pt x="77638" y="275776"/>
                      <a:pt x="66316" y="236148"/>
                      <a:pt x="53376" y="192477"/>
                    </a:cubicBezTo>
                    <a:cubicBezTo>
                      <a:pt x="84108" y="195712"/>
                      <a:pt x="112413" y="198947"/>
                      <a:pt x="140718" y="202182"/>
                    </a:cubicBezTo>
                    <a:cubicBezTo>
                      <a:pt x="154467" y="203799"/>
                      <a:pt x="160937" y="200564"/>
                      <a:pt x="164171" y="184390"/>
                    </a:cubicBezTo>
                    <a:cubicBezTo>
                      <a:pt x="173067" y="140718"/>
                      <a:pt x="184390" y="97047"/>
                      <a:pt x="195712" y="50950"/>
                    </a:cubicBezTo>
                    <a:cubicBezTo>
                      <a:pt x="217547" y="67124"/>
                      <a:pt x="239383" y="80064"/>
                      <a:pt x="257984" y="97856"/>
                    </a:cubicBezTo>
                    <a:cubicBezTo>
                      <a:pt x="277393" y="115648"/>
                      <a:pt x="287907" y="109987"/>
                      <a:pt x="303272" y="93004"/>
                    </a:cubicBezTo>
                    <a:cubicBezTo>
                      <a:pt x="329960" y="62272"/>
                      <a:pt x="359074" y="33158"/>
                      <a:pt x="389806" y="0"/>
                    </a:cubicBezTo>
                    <a:cubicBezTo>
                      <a:pt x="401128" y="25879"/>
                      <a:pt x="412450" y="50141"/>
                      <a:pt x="422155" y="74403"/>
                    </a:cubicBezTo>
                    <a:cubicBezTo>
                      <a:pt x="428625" y="92195"/>
                      <a:pt x="437521" y="97856"/>
                      <a:pt x="457739" y="91386"/>
                    </a:cubicBezTo>
                    <a:cubicBezTo>
                      <a:pt x="497367" y="75212"/>
                      <a:pt x="538612" y="64698"/>
                      <a:pt x="583092" y="51758"/>
                    </a:cubicBezTo>
                    <a:close/>
                  </a:path>
                </a:pathLst>
              </a:custGeom>
              <a:solidFill>
                <a:schemeClr val="accent1">
                  <a:lumMod val="60000"/>
                  <a:lumOff val="40000"/>
                </a:schemeClr>
              </a:solidFill>
              <a:ln w="8081" cap="flat">
                <a:noFill/>
                <a:prstDash val="solid"/>
                <a:miter/>
              </a:ln>
            </p:spPr>
            <p:txBody>
              <a:bodyPr rtlCol="0" anchor="ctr"/>
              <a:lstStyle/>
              <a:p>
                <a:endParaRPr lang="en-US"/>
              </a:p>
            </p:txBody>
          </p:sp>
          <p:sp>
            <p:nvSpPr>
              <p:cNvPr id="448" name="Freeform: Shape 447"/>
              <p:cNvSpPr/>
              <p:nvPr/>
            </p:nvSpPr>
            <p:spPr>
              <a:xfrm>
                <a:off x="4418684" y="198118"/>
                <a:ext cx="460974" cy="460974"/>
              </a:xfrm>
              <a:custGeom>
                <a:avLst/>
                <a:gdLst>
                  <a:gd name="connsiteX0" fmla="*/ 229695 w 460974"/>
                  <a:gd name="connsiteY0" fmla="*/ 463421 h 460974"/>
                  <a:gd name="connsiteX1" fmla="*/ 17 w 460974"/>
                  <a:gd name="connsiteY1" fmla="*/ 230507 h 460974"/>
                  <a:gd name="connsiteX2" fmla="*/ 240209 w 460974"/>
                  <a:gd name="connsiteY2" fmla="*/ 20 h 460974"/>
                  <a:gd name="connsiteX3" fmla="*/ 466652 w 460974"/>
                  <a:gd name="connsiteY3" fmla="*/ 235360 h 460974"/>
                  <a:gd name="connsiteX4" fmla="*/ 229695 w 460974"/>
                  <a:gd name="connsiteY4" fmla="*/ 463421 h 460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974" h="460974">
                    <a:moveTo>
                      <a:pt x="229695" y="463421"/>
                    </a:moveTo>
                    <a:cubicBezTo>
                      <a:pt x="112430" y="466655"/>
                      <a:pt x="-1601" y="369608"/>
                      <a:pt x="17" y="230507"/>
                    </a:cubicBezTo>
                    <a:cubicBezTo>
                      <a:pt x="1634" y="93833"/>
                      <a:pt x="110004" y="-1597"/>
                      <a:pt x="240209" y="20"/>
                    </a:cubicBezTo>
                    <a:cubicBezTo>
                      <a:pt x="363944" y="2446"/>
                      <a:pt x="469078" y="108390"/>
                      <a:pt x="466652" y="235360"/>
                    </a:cubicBezTo>
                    <a:cubicBezTo>
                      <a:pt x="462608" y="367991"/>
                      <a:pt x="354239" y="469082"/>
                      <a:pt x="229695" y="463421"/>
                    </a:cubicBezTo>
                    <a:close/>
                  </a:path>
                </a:pathLst>
              </a:custGeom>
              <a:solidFill>
                <a:schemeClr val="accent1"/>
              </a:solidFill>
              <a:ln w="8081" cap="flat">
                <a:noFill/>
                <a:prstDash val="solid"/>
                <a:miter/>
              </a:ln>
            </p:spPr>
            <p:txBody>
              <a:bodyPr rtlCol="0" anchor="ctr"/>
              <a:lstStyle/>
              <a:p>
                <a:endParaRPr lang="en-US"/>
              </a:p>
            </p:txBody>
          </p:sp>
        </p:grpSp>
      </p:grpSp>
      <p:grpSp>
        <p:nvGrpSpPr>
          <p:cNvPr id="444" name="Group 443"/>
          <p:cNvGrpSpPr/>
          <p:nvPr/>
        </p:nvGrpSpPr>
        <p:grpSpPr>
          <a:xfrm>
            <a:off x="5965311" y="2561066"/>
            <a:ext cx="3777367" cy="2936010"/>
            <a:chOff x="5965311" y="2561066"/>
            <a:chExt cx="3777367" cy="2936010"/>
          </a:xfrm>
        </p:grpSpPr>
        <p:grpSp>
          <p:nvGrpSpPr>
            <p:cNvPr id="383" name="Group 382"/>
            <p:cNvGrpSpPr/>
            <p:nvPr/>
          </p:nvGrpSpPr>
          <p:grpSpPr>
            <a:xfrm rot="5200220" flipH="1">
              <a:off x="6483191" y="2237588"/>
              <a:ext cx="2741608" cy="3777367"/>
              <a:chOff x="10544040" y="571910"/>
              <a:chExt cx="1744339" cy="2403337"/>
            </a:xfrm>
          </p:grpSpPr>
          <p:sp>
            <p:nvSpPr>
              <p:cNvPr id="368" name="Freeform: Shape 367"/>
              <p:cNvSpPr/>
              <p:nvPr/>
            </p:nvSpPr>
            <p:spPr>
              <a:xfrm>
                <a:off x="11216947" y="1624559"/>
                <a:ext cx="1067307" cy="384780"/>
              </a:xfrm>
              <a:custGeom>
                <a:avLst/>
                <a:gdLst>
                  <a:gd name="connsiteX0" fmla="*/ 76956 w 1067307"/>
                  <a:gd name="connsiteY0" fmla="*/ 336683 h 384780"/>
                  <a:gd name="connsiteX1" fmla="*/ 5039 w 1067307"/>
                  <a:gd name="connsiteY1" fmla="*/ 304618 h 384780"/>
                  <a:gd name="connsiteX2" fmla="*/ 0 w 1067307"/>
                  <a:gd name="connsiteY2" fmla="*/ 297747 h 384780"/>
                  <a:gd name="connsiteX3" fmla="*/ 32981 w 1067307"/>
                  <a:gd name="connsiteY3" fmla="*/ 284004 h 384780"/>
                  <a:gd name="connsiteX4" fmla="*/ 496092 w 1067307"/>
                  <a:gd name="connsiteY4" fmla="*/ 156202 h 384780"/>
                  <a:gd name="connsiteX5" fmla="*/ 862091 w 1067307"/>
                  <a:gd name="connsiteY5" fmla="*/ 55885 h 384780"/>
                  <a:gd name="connsiteX6" fmla="*/ 1059062 w 1067307"/>
                  <a:gd name="connsiteY6" fmla="*/ 916 h 384780"/>
                  <a:gd name="connsiteX7" fmla="*/ 1067766 w 1067307"/>
                  <a:gd name="connsiteY7" fmla="*/ 0 h 384780"/>
                  <a:gd name="connsiteX8" fmla="*/ 945460 w 1067307"/>
                  <a:gd name="connsiteY8" fmla="*/ 156661 h 384780"/>
                  <a:gd name="connsiteX9" fmla="*/ 453949 w 1067307"/>
                  <a:gd name="connsiteY9" fmla="*/ 386613 h 384780"/>
                  <a:gd name="connsiteX10" fmla="*/ 76956 w 1067307"/>
                  <a:gd name="connsiteY10" fmla="*/ 336683 h 3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7307" h="384780">
                    <a:moveTo>
                      <a:pt x="76956" y="336683"/>
                    </a:moveTo>
                    <a:cubicBezTo>
                      <a:pt x="52220" y="327521"/>
                      <a:pt x="27942" y="316986"/>
                      <a:pt x="5039" y="304618"/>
                    </a:cubicBezTo>
                    <a:cubicBezTo>
                      <a:pt x="2290" y="303244"/>
                      <a:pt x="458" y="300953"/>
                      <a:pt x="0" y="297747"/>
                    </a:cubicBezTo>
                    <a:cubicBezTo>
                      <a:pt x="8245" y="286295"/>
                      <a:pt x="21529" y="287211"/>
                      <a:pt x="32981" y="284004"/>
                    </a:cubicBezTo>
                    <a:cubicBezTo>
                      <a:pt x="187352" y="240946"/>
                      <a:pt x="341722" y="198345"/>
                      <a:pt x="496092" y="156202"/>
                    </a:cubicBezTo>
                    <a:cubicBezTo>
                      <a:pt x="617939" y="122763"/>
                      <a:pt x="740244" y="89782"/>
                      <a:pt x="862091" y="55885"/>
                    </a:cubicBezTo>
                    <a:cubicBezTo>
                      <a:pt x="928054" y="38020"/>
                      <a:pt x="993558" y="19239"/>
                      <a:pt x="1059062" y="916"/>
                    </a:cubicBezTo>
                    <a:cubicBezTo>
                      <a:pt x="1061811" y="0"/>
                      <a:pt x="1065017" y="0"/>
                      <a:pt x="1067766" y="0"/>
                    </a:cubicBezTo>
                    <a:cubicBezTo>
                      <a:pt x="1034784" y="58175"/>
                      <a:pt x="993100" y="109937"/>
                      <a:pt x="945460" y="156661"/>
                    </a:cubicBezTo>
                    <a:cubicBezTo>
                      <a:pt x="808497" y="290876"/>
                      <a:pt x="644049" y="366457"/>
                      <a:pt x="453949" y="386613"/>
                    </a:cubicBezTo>
                    <a:cubicBezTo>
                      <a:pt x="235449" y="402187"/>
                      <a:pt x="80621" y="337599"/>
                      <a:pt x="76956" y="336683"/>
                    </a:cubicBezTo>
                    <a:close/>
                  </a:path>
                </a:pathLst>
              </a:custGeom>
              <a:solidFill>
                <a:schemeClr val="accent3">
                  <a:lumMod val="75000"/>
                </a:schemeClr>
              </a:solidFill>
              <a:ln w="4572" cap="flat">
                <a:noFill/>
                <a:prstDash val="solid"/>
                <a:miter/>
              </a:ln>
            </p:spPr>
            <p:txBody>
              <a:bodyPr rtlCol="0" anchor="ctr"/>
              <a:lstStyle/>
              <a:p>
                <a:endParaRPr lang="en-US"/>
              </a:p>
            </p:txBody>
          </p:sp>
          <p:sp>
            <p:nvSpPr>
              <p:cNvPr id="371" name="Freeform: Shape 370"/>
              <p:cNvSpPr/>
              <p:nvPr/>
            </p:nvSpPr>
            <p:spPr>
              <a:xfrm>
                <a:off x="10544040" y="571910"/>
                <a:ext cx="1744339" cy="2403337"/>
              </a:xfrm>
              <a:custGeom>
                <a:avLst/>
                <a:gdLst>
                  <a:gd name="connsiteX0" fmla="*/ 529989 w 1740672"/>
                  <a:gd name="connsiteY0" fmla="*/ 0 h 2400296"/>
                  <a:gd name="connsiteX1" fmla="*/ 533196 w 1740672"/>
                  <a:gd name="connsiteY1" fmla="*/ 5955 h 2400296"/>
                  <a:gd name="connsiteX2" fmla="*/ 535028 w 1740672"/>
                  <a:gd name="connsiteY2" fmla="*/ 26568 h 2400296"/>
                  <a:gd name="connsiteX3" fmla="*/ 535028 w 1740672"/>
                  <a:gd name="connsiteY3" fmla="*/ 1082424 h 2400296"/>
                  <a:gd name="connsiteX4" fmla="*/ 532280 w 1740672"/>
                  <a:gd name="connsiteY4" fmla="*/ 1111740 h 2400296"/>
                  <a:gd name="connsiteX5" fmla="*/ 547854 w 1740672"/>
                  <a:gd name="connsiteY5" fmla="*/ 1193277 h 2400296"/>
                  <a:gd name="connsiteX6" fmla="*/ 561138 w 1740672"/>
                  <a:gd name="connsiteY6" fmla="*/ 1242291 h 2400296"/>
                  <a:gd name="connsiteX7" fmla="*/ 599158 w 1740672"/>
                  <a:gd name="connsiteY7" fmla="*/ 1193735 h 2400296"/>
                  <a:gd name="connsiteX8" fmla="*/ 632139 w 1740672"/>
                  <a:gd name="connsiteY8" fmla="*/ 1151593 h 2400296"/>
                  <a:gd name="connsiteX9" fmla="*/ 661914 w 1740672"/>
                  <a:gd name="connsiteY9" fmla="*/ 1144263 h 2400296"/>
                  <a:gd name="connsiteX10" fmla="*/ 671991 w 1740672"/>
                  <a:gd name="connsiteY10" fmla="*/ 1178161 h 2400296"/>
                  <a:gd name="connsiteX11" fmla="*/ 663746 w 1740672"/>
                  <a:gd name="connsiteY11" fmla="*/ 1190529 h 2400296"/>
                  <a:gd name="connsiteX12" fmla="*/ 539609 w 1740672"/>
                  <a:gd name="connsiteY12" fmla="*/ 1352228 h 2400296"/>
                  <a:gd name="connsiteX13" fmla="*/ 530905 w 1740672"/>
                  <a:gd name="connsiteY13" fmla="*/ 1364596 h 2400296"/>
                  <a:gd name="connsiteX14" fmla="*/ 547396 w 1740672"/>
                  <a:gd name="connsiteY14" fmla="*/ 1361847 h 2400296"/>
                  <a:gd name="connsiteX15" fmla="*/ 655043 w 1740672"/>
                  <a:gd name="connsiteY15" fmla="*/ 1341692 h 2400296"/>
                  <a:gd name="connsiteX16" fmla="*/ 681153 w 1740672"/>
                  <a:gd name="connsiteY16" fmla="*/ 1326576 h 2400296"/>
                  <a:gd name="connsiteX17" fmla="*/ 1252827 w 1740672"/>
                  <a:gd name="connsiteY17" fmla="*/ 962867 h 2400296"/>
                  <a:gd name="connsiteX18" fmla="*/ 1734718 w 1740672"/>
                  <a:gd name="connsiteY18" fmla="*/ 1045778 h 2400296"/>
                  <a:gd name="connsiteX19" fmla="*/ 1744338 w 1740672"/>
                  <a:gd name="connsiteY19" fmla="*/ 1049443 h 2400296"/>
                  <a:gd name="connsiteX20" fmla="*/ 1744338 w 1740672"/>
                  <a:gd name="connsiteY20" fmla="*/ 1052649 h 2400296"/>
                  <a:gd name="connsiteX21" fmla="*/ 1743422 w 1740672"/>
                  <a:gd name="connsiteY21" fmla="*/ 1053565 h 2400296"/>
                  <a:gd name="connsiteX22" fmla="*/ 1742047 w 1740672"/>
                  <a:gd name="connsiteY22" fmla="*/ 1053107 h 2400296"/>
                  <a:gd name="connsiteX23" fmla="*/ 1724641 w 1740672"/>
                  <a:gd name="connsiteY23" fmla="*/ 1061352 h 2400296"/>
                  <a:gd name="connsiteX24" fmla="*/ 1357267 w 1740672"/>
                  <a:gd name="connsiteY24" fmla="*/ 1162586 h 2400296"/>
                  <a:gd name="connsiteX25" fmla="*/ 1068682 w 1740672"/>
                  <a:gd name="connsiteY25" fmla="*/ 1242291 h 2400296"/>
                  <a:gd name="connsiteX26" fmla="*/ 693979 w 1740672"/>
                  <a:gd name="connsiteY26" fmla="*/ 1345815 h 2400296"/>
                  <a:gd name="connsiteX27" fmla="*/ 676114 w 1740672"/>
                  <a:gd name="connsiteY27" fmla="*/ 1353144 h 2400296"/>
                  <a:gd name="connsiteX28" fmla="*/ 629849 w 1740672"/>
                  <a:gd name="connsiteY28" fmla="*/ 1360931 h 2400296"/>
                  <a:gd name="connsiteX29" fmla="*/ 527241 w 1740672"/>
                  <a:gd name="connsiteY29" fmla="*/ 1385667 h 2400296"/>
                  <a:gd name="connsiteX30" fmla="*/ 516705 w 1740672"/>
                  <a:gd name="connsiteY30" fmla="*/ 1393454 h 2400296"/>
                  <a:gd name="connsiteX31" fmla="*/ 429213 w 1740672"/>
                  <a:gd name="connsiteY31" fmla="*/ 1521257 h 2400296"/>
                  <a:gd name="connsiteX32" fmla="*/ 510292 w 1740672"/>
                  <a:gd name="connsiteY32" fmla="*/ 1509347 h 2400296"/>
                  <a:gd name="connsiteX33" fmla="*/ 522202 w 1740672"/>
                  <a:gd name="connsiteY33" fmla="*/ 1503850 h 2400296"/>
                  <a:gd name="connsiteX34" fmla="*/ 767270 w 1740672"/>
                  <a:gd name="connsiteY34" fmla="*/ 1387958 h 2400296"/>
                  <a:gd name="connsiteX35" fmla="*/ 1080592 w 1740672"/>
                  <a:gd name="connsiteY35" fmla="*/ 1444300 h 2400296"/>
                  <a:gd name="connsiteX36" fmla="*/ 1167167 w 1740672"/>
                  <a:gd name="connsiteY36" fmla="*/ 1506140 h 2400296"/>
                  <a:gd name="connsiteX37" fmla="*/ 1182742 w 1740672"/>
                  <a:gd name="connsiteY37" fmla="*/ 1521715 h 2400296"/>
                  <a:gd name="connsiteX38" fmla="*/ 1168999 w 1740672"/>
                  <a:gd name="connsiteY38" fmla="*/ 1523547 h 2400296"/>
                  <a:gd name="connsiteX39" fmla="*/ 1074637 w 1740672"/>
                  <a:gd name="connsiteY39" fmla="*/ 1525837 h 2400296"/>
                  <a:gd name="connsiteX40" fmla="*/ 1049443 w 1740672"/>
                  <a:gd name="connsiteY40" fmla="*/ 1527211 h 2400296"/>
                  <a:gd name="connsiteX41" fmla="*/ 821323 w 1740672"/>
                  <a:gd name="connsiteY41" fmla="*/ 1527211 h 2400296"/>
                  <a:gd name="connsiteX42" fmla="*/ 529531 w 1740672"/>
                  <a:gd name="connsiteY42" fmla="*/ 1524005 h 2400296"/>
                  <a:gd name="connsiteX43" fmla="*/ 516247 w 1740672"/>
                  <a:gd name="connsiteY43" fmla="*/ 1523547 h 2400296"/>
                  <a:gd name="connsiteX44" fmla="*/ 485556 w 1740672"/>
                  <a:gd name="connsiteY44" fmla="*/ 1525837 h 2400296"/>
                  <a:gd name="connsiteX45" fmla="*/ 416387 w 1740672"/>
                  <a:gd name="connsiteY45" fmla="*/ 1542786 h 2400296"/>
                  <a:gd name="connsiteX46" fmla="*/ 404935 w 1740672"/>
                  <a:gd name="connsiteY46" fmla="*/ 1553322 h 2400296"/>
                  <a:gd name="connsiteX47" fmla="*/ 259727 w 1740672"/>
                  <a:gd name="connsiteY47" fmla="*/ 1858397 h 2400296"/>
                  <a:gd name="connsiteX48" fmla="*/ 272095 w 1740672"/>
                  <a:gd name="connsiteY48" fmla="*/ 1875346 h 2400296"/>
                  <a:gd name="connsiteX49" fmla="*/ 298663 w 1740672"/>
                  <a:gd name="connsiteY49" fmla="*/ 1876262 h 2400296"/>
                  <a:gd name="connsiteX50" fmla="*/ 301869 w 1740672"/>
                  <a:gd name="connsiteY50" fmla="*/ 1877636 h 2400296"/>
                  <a:gd name="connsiteX51" fmla="*/ 250107 w 1740672"/>
                  <a:gd name="connsiteY51" fmla="*/ 1914740 h 2400296"/>
                  <a:gd name="connsiteX52" fmla="*/ 238197 w 1740672"/>
                  <a:gd name="connsiteY52" fmla="*/ 1930773 h 2400296"/>
                  <a:gd name="connsiteX53" fmla="*/ 206590 w 1740672"/>
                  <a:gd name="connsiteY53" fmla="*/ 2211113 h 2400296"/>
                  <a:gd name="connsiteX54" fmla="*/ 207965 w 1740672"/>
                  <a:gd name="connsiteY54" fmla="*/ 2215235 h 2400296"/>
                  <a:gd name="connsiteX55" fmla="*/ 244610 w 1740672"/>
                  <a:gd name="connsiteY55" fmla="*/ 2193248 h 2400296"/>
                  <a:gd name="connsiteX56" fmla="*/ 213003 w 1740672"/>
                  <a:gd name="connsiteY56" fmla="*/ 2275243 h 2400296"/>
                  <a:gd name="connsiteX57" fmla="*/ 207049 w 1740672"/>
                  <a:gd name="connsiteY57" fmla="*/ 2310056 h 2400296"/>
                  <a:gd name="connsiteX58" fmla="*/ 208423 w 1740672"/>
                  <a:gd name="connsiteY58" fmla="*/ 2393425 h 2400296"/>
                  <a:gd name="connsiteX59" fmla="*/ 197887 w 1740672"/>
                  <a:gd name="connsiteY59" fmla="*/ 2402587 h 2400296"/>
                  <a:gd name="connsiteX60" fmla="*/ 162616 w 1740672"/>
                  <a:gd name="connsiteY60" fmla="*/ 2401670 h 2400296"/>
                  <a:gd name="connsiteX61" fmla="*/ 158493 w 1740672"/>
                  <a:gd name="connsiteY61" fmla="*/ 2398922 h 2400296"/>
                  <a:gd name="connsiteX62" fmla="*/ 155744 w 1740672"/>
                  <a:gd name="connsiteY62" fmla="*/ 2387470 h 2400296"/>
                  <a:gd name="connsiteX63" fmla="*/ 152538 w 1740672"/>
                  <a:gd name="connsiteY63" fmla="*/ 2183628 h 2400296"/>
                  <a:gd name="connsiteX64" fmla="*/ 208881 w 1740672"/>
                  <a:gd name="connsiteY64" fmla="*/ 1846946 h 2400296"/>
                  <a:gd name="connsiteX65" fmla="*/ 301411 w 1740672"/>
                  <a:gd name="connsiteY65" fmla="*/ 1630736 h 2400296"/>
                  <a:gd name="connsiteX66" fmla="*/ 305076 w 1740672"/>
                  <a:gd name="connsiteY66" fmla="*/ 1595006 h 2400296"/>
                  <a:gd name="connsiteX67" fmla="*/ 290876 w 1740672"/>
                  <a:gd name="connsiteY67" fmla="*/ 1528128 h 2400296"/>
                  <a:gd name="connsiteX68" fmla="*/ 278508 w 1740672"/>
                  <a:gd name="connsiteY68" fmla="*/ 1505224 h 2400296"/>
                  <a:gd name="connsiteX69" fmla="*/ 127802 w 1740672"/>
                  <a:gd name="connsiteY69" fmla="*/ 1332989 h 2400296"/>
                  <a:gd name="connsiteX70" fmla="*/ 65046 w 1740672"/>
                  <a:gd name="connsiteY70" fmla="*/ 1218013 h 2400296"/>
                  <a:gd name="connsiteX71" fmla="*/ 0 w 1740672"/>
                  <a:gd name="connsiteY71" fmla="*/ 870336 h 2400296"/>
                  <a:gd name="connsiteX72" fmla="*/ 149790 w 1740672"/>
                  <a:gd name="connsiteY72" fmla="*/ 418678 h 2400296"/>
                  <a:gd name="connsiteX73" fmla="*/ 161699 w 1740672"/>
                  <a:gd name="connsiteY73" fmla="*/ 410890 h 2400296"/>
                  <a:gd name="connsiteX74" fmla="*/ 178190 w 1740672"/>
                  <a:gd name="connsiteY74" fmla="*/ 534570 h 2400296"/>
                  <a:gd name="connsiteX75" fmla="*/ 259269 w 1740672"/>
                  <a:gd name="connsiteY75" fmla="*/ 1182741 h 2400296"/>
                  <a:gd name="connsiteX76" fmla="*/ 297289 w 1740672"/>
                  <a:gd name="connsiteY76" fmla="*/ 1486901 h 2400296"/>
                  <a:gd name="connsiteX77" fmla="*/ 301869 w 1740672"/>
                  <a:gd name="connsiteY77" fmla="*/ 1502476 h 2400296"/>
                  <a:gd name="connsiteX78" fmla="*/ 310573 w 1740672"/>
                  <a:gd name="connsiteY78" fmla="*/ 1532250 h 2400296"/>
                  <a:gd name="connsiteX79" fmla="*/ 322483 w 1740672"/>
                  <a:gd name="connsiteY79" fmla="*/ 1587677 h 2400296"/>
                  <a:gd name="connsiteX80" fmla="*/ 352715 w 1740672"/>
                  <a:gd name="connsiteY80" fmla="*/ 1536831 h 2400296"/>
                  <a:gd name="connsiteX81" fmla="*/ 534570 w 1740672"/>
                  <a:gd name="connsiteY81" fmla="*/ 1275272 h 2400296"/>
                  <a:gd name="connsiteX82" fmla="*/ 542815 w 1740672"/>
                  <a:gd name="connsiteY82" fmla="*/ 1234045 h 2400296"/>
                  <a:gd name="connsiteX83" fmla="*/ 523576 w 1740672"/>
                  <a:gd name="connsiteY83" fmla="*/ 1148386 h 2400296"/>
                  <a:gd name="connsiteX84" fmla="*/ 490595 w 1740672"/>
                  <a:gd name="connsiteY84" fmla="*/ 1080133 h 2400296"/>
                  <a:gd name="connsiteX85" fmla="*/ 450743 w 1740672"/>
                  <a:gd name="connsiteY85" fmla="*/ 1026539 h 2400296"/>
                  <a:gd name="connsiteX86" fmla="*/ 306450 w 1740672"/>
                  <a:gd name="connsiteY86" fmla="*/ 553809 h 2400296"/>
                  <a:gd name="connsiteX87" fmla="*/ 522660 w 1740672"/>
                  <a:gd name="connsiteY87" fmla="*/ 9161 h 2400296"/>
                  <a:gd name="connsiteX88" fmla="*/ 527699 w 1740672"/>
                  <a:gd name="connsiteY88" fmla="*/ 2290 h 2400296"/>
                  <a:gd name="connsiteX89" fmla="*/ 529989 w 1740672"/>
                  <a:gd name="connsiteY89" fmla="*/ 0 h 2400296"/>
                  <a:gd name="connsiteX0-1" fmla="*/ 529989 w 1744338"/>
                  <a:gd name="connsiteY0-2" fmla="*/ 0 h 2403337"/>
                  <a:gd name="connsiteX1-3" fmla="*/ 533196 w 1744338"/>
                  <a:gd name="connsiteY1-4" fmla="*/ 5955 h 2403337"/>
                  <a:gd name="connsiteX2-5" fmla="*/ 535028 w 1744338"/>
                  <a:gd name="connsiteY2-6" fmla="*/ 26568 h 2403337"/>
                  <a:gd name="connsiteX3-7" fmla="*/ 535028 w 1744338"/>
                  <a:gd name="connsiteY3-8" fmla="*/ 1082424 h 2403337"/>
                  <a:gd name="connsiteX4-9" fmla="*/ 532280 w 1744338"/>
                  <a:gd name="connsiteY4-10" fmla="*/ 1111740 h 2403337"/>
                  <a:gd name="connsiteX5-11" fmla="*/ 547854 w 1744338"/>
                  <a:gd name="connsiteY5-12" fmla="*/ 1193277 h 2403337"/>
                  <a:gd name="connsiteX6-13" fmla="*/ 561138 w 1744338"/>
                  <a:gd name="connsiteY6-14" fmla="*/ 1242291 h 2403337"/>
                  <a:gd name="connsiteX7-15" fmla="*/ 599158 w 1744338"/>
                  <a:gd name="connsiteY7-16" fmla="*/ 1193735 h 2403337"/>
                  <a:gd name="connsiteX8-17" fmla="*/ 632139 w 1744338"/>
                  <a:gd name="connsiteY8-18" fmla="*/ 1151593 h 2403337"/>
                  <a:gd name="connsiteX9-19" fmla="*/ 847236 w 1744338"/>
                  <a:gd name="connsiteY9-20" fmla="*/ 872060 h 2403337"/>
                  <a:gd name="connsiteX10-21" fmla="*/ 671991 w 1744338"/>
                  <a:gd name="connsiteY10-22" fmla="*/ 1178161 h 2403337"/>
                  <a:gd name="connsiteX11-23" fmla="*/ 663746 w 1744338"/>
                  <a:gd name="connsiteY11-24" fmla="*/ 1190529 h 2403337"/>
                  <a:gd name="connsiteX12-25" fmla="*/ 539609 w 1744338"/>
                  <a:gd name="connsiteY12-26" fmla="*/ 1352228 h 2403337"/>
                  <a:gd name="connsiteX13-27" fmla="*/ 530905 w 1744338"/>
                  <a:gd name="connsiteY13-28" fmla="*/ 1364596 h 2403337"/>
                  <a:gd name="connsiteX14-29" fmla="*/ 547396 w 1744338"/>
                  <a:gd name="connsiteY14-30" fmla="*/ 1361847 h 2403337"/>
                  <a:gd name="connsiteX15-31" fmla="*/ 655043 w 1744338"/>
                  <a:gd name="connsiteY15-32" fmla="*/ 1341692 h 2403337"/>
                  <a:gd name="connsiteX16-33" fmla="*/ 681153 w 1744338"/>
                  <a:gd name="connsiteY16-34" fmla="*/ 1326576 h 2403337"/>
                  <a:gd name="connsiteX17-35" fmla="*/ 1252827 w 1744338"/>
                  <a:gd name="connsiteY17-36" fmla="*/ 962867 h 2403337"/>
                  <a:gd name="connsiteX18-37" fmla="*/ 1734718 w 1744338"/>
                  <a:gd name="connsiteY18-38" fmla="*/ 1045778 h 2403337"/>
                  <a:gd name="connsiteX19-39" fmla="*/ 1744338 w 1744338"/>
                  <a:gd name="connsiteY19-40" fmla="*/ 1049443 h 2403337"/>
                  <a:gd name="connsiteX20-41" fmla="*/ 1744338 w 1744338"/>
                  <a:gd name="connsiteY20-42" fmla="*/ 1052649 h 2403337"/>
                  <a:gd name="connsiteX21-43" fmla="*/ 1743422 w 1744338"/>
                  <a:gd name="connsiteY21-44" fmla="*/ 1053565 h 2403337"/>
                  <a:gd name="connsiteX22-45" fmla="*/ 1742047 w 1744338"/>
                  <a:gd name="connsiteY22-46" fmla="*/ 1053107 h 2403337"/>
                  <a:gd name="connsiteX23-47" fmla="*/ 1724641 w 1744338"/>
                  <a:gd name="connsiteY23-48" fmla="*/ 1061352 h 2403337"/>
                  <a:gd name="connsiteX24-49" fmla="*/ 1357267 w 1744338"/>
                  <a:gd name="connsiteY24-50" fmla="*/ 1162586 h 2403337"/>
                  <a:gd name="connsiteX25-51" fmla="*/ 1068682 w 1744338"/>
                  <a:gd name="connsiteY25-52" fmla="*/ 1242291 h 2403337"/>
                  <a:gd name="connsiteX26-53" fmla="*/ 693979 w 1744338"/>
                  <a:gd name="connsiteY26-54" fmla="*/ 1345815 h 2403337"/>
                  <a:gd name="connsiteX27-55" fmla="*/ 676114 w 1744338"/>
                  <a:gd name="connsiteY27-56" fmla="*/ 1353144 h 2403337"/>
                  <a:gd name="connsiteX28-57" fmla="*/ 629849 w 1744338"/>
                  <a:gd name="connsiteY28-58" fmla="*/ 1360931 h 2403337"/>
                  <a:gd name="connsiteX29-59" fmla="*/ 527241 w 1744338"/>
                  <a:gd name="connsiteY29-60" fmla="*/ 1385667 h 2403337"/>
                  <a:gd name="connsiteX30-61" fmla="*/ 516705 w 1744338"/>
                  <a:gd name="connsiteY30-62" fmla="*/ 1393454 h 2403337"/>
                  <a:gd name="connsiteX31-63" fmla="*/ 429213 w 1744338"/>
                  <a:gd name="connsiteY31-64" fmla="*/ 1521257 h 2403337"/>
                  <a:gd name="connsiteX32-65" fmla="*/ 510292 w 1744338"/>
                  <a:gd name="connsiteY32-66" fmla="*/ 1509347 h 2403337"/>
                  <a:gd name="connsiteX33-67" fmla="*/ 522202 w 1744338"/>
                  <a:gd name="connsiteY33-68" fmla="*/ 1503850 h 2403337"/>
                  <a:gd name="connsiteX34-69" fmla="*/ 767270 w 1744338"/>
                  <a:gd name="connsiteY34-70" fmla="*/ 1387958 h 2403337"/>
                  <a:gd name="connsiteX35-71" fmla="*/ 1080592 w 1744338"/>
                  <a:gd name="connsiteY35-72" fmla="*/ 1444300 h 2403337"/>
                  <a:gd name="connsiteX36-73" fmla="*/ 1167167 w 1744338"/>
                  <a:gd name="connsiteY36-74" fmla="*/ 1506140 h 2403337"/>
                  <a:gd name="connsiteX37-75" fmla="*/ 1182742 w 1744338"/>
                  <a:gd name="connsiteY37-76" fmla="*/ 1521715 h 2403337"/>
                  <a:gd name="connsiteX38-77" fmla="*/ 1168999 w 1744338"/>
                  <a:gd name="connsiteY38-78" fmla="*/ 1523547 h 2403337"/>
                  <a:gd name="connsiteX39-79" fmla="*/ 1074637 w 1744338"/>
                  <a:gd name="connsiteY39-80" fmla="*/ 1525837 h 2403337"/>
                  <a:gd name="connsiteX40-81" fmla="*/ 1049443 w 1744338"/>
                  <a:gd name="connsiteY40-82" fmla="*/ 1527211 h 2403337"/>
                  <a:gd name="connsiteX41-83" fmla="*/ 821323 w 1744338"/>
                  <a:gd name="connsiteY41-84" fmla="*/ 1527211 h 2403337"/>
                  <a:gd name="connsiteX42-85" fmla="*/ 529531 w 1744338"/>
                  <a:gd name="connsiteY42-86" fmla="*/ 1524005 h 2403337"/>
                  <a:gd name="connsiteX43-87" fmla="*/ 516247 w 1744338"/>
                  <a:gd name="connsiteY43-88" fmla="*/ 1523547 h 2403337"/>
                  <a:gd name="connsiteX44-89" fmla="*/ 485556 w 1744338"/>
                  <a:gd name="connsiteY44-90" fmla="*/ 1525837 h 2403337"/>
                  <a:gd name="connsiteX45-91" fmla="*/ 416387 w 1744338"/>
                  <a:gd name="connsiteY45-92" fmla="*/ 1542786 h 2403337"/>
                  <a:gd name="connsiteX46-93" fmla="*/ 404935 w 1744338"/>
                  <a:gd name="connsiteY46-94" fmla="*/ 1553322 h 2403337"/>
                  <a:gd name="connsiteX47-95" fmla="*/ 259727 w 1744338"/>
                  <a:gd name="connsiteY47-96" fmla="*/ 1858397 h 2403337"/>
                  <a:gd name="connsiteX48-97" fmla="*/ 272095 w 1744338"/>
                  <a:gd name="connsiteY48-98" fmla="*/ 1875346 h 2403337"/>
                  <a:gd name="connsiteX49-99" fmla="*/ 298663 w 1744338"/>
                  <a:gd name="connsiteY49-100" fmla="*/ 1876262 h 2403337"/>
                  <a:gd name="connsiteX50-101" fmla="*/ 301869 w 1744338"/>
                  <a:gd name="connsiteY50-102" fmla="*/ 1877636 h 2403337"/>
                  <a:gd name="connsiteX51-103" fmla="*/ 250107 w 1744338"/>
                  <a:gd name="connsiteY51-104" fmla="*/ 1914740 h 2403337"/>
                  <a:gd name="connsiteX52-105" fmla="*/ 238197 w 1744338"/>
                  <a:gd name="connsiteY52-106" fmla="*/ 1930773 h 2403337"/>
                  <a:gd name="connsiteX53-107" fmla="*/ 206590 w 1744338"/>
                  <a:gd name="connsiteY53-108" fmla="*/ 2211113 h 2403337"/>
                  <a:gd name="connsiteX54-109" fmla="*/ 207965 w 1744338"/>
                  <a:gd name="connsiteY54-110" fmla="*/ 2215235 h 2403337"/>
                  <a:gd name="connsiteX55-111" fmla="*/ 244610 w 1744338"/>
                  <a:gd name="connsiteY55-112" fmla="*/ 2193248 h 2403337"/>
                  <a:gd name="connsiteX56-113" fmla="*/ 213003 w 1744338"/>
                  <a:gd name="connsiteY56-114" fmla="*/ 2275243 h 2403337"/>
                  <a:gd name="connsiteX57-115" fmla="*/ 207049 w 1744338"/>
                  <a:gd name="connsiteY57-116" fmla="*/ 2310056 h 2403337"/>
                  <a:gd name="connsiteX58-117" fmla="*/ 208423 w 1744338"/>
                  <a:gd name="connsiteY58-118" fmla="*/ 2393425 h 2403337"/>
                  <a:gd name="connsiteX59-119" fmla="*/ 197887 w 1744338"/>
                  <a:gd name="connsiteY59-120" fmla="*/ 2402587 h 2403337"/>
                  <a:gd name="connsiteX60-121" fmla="*/ 162616 w 1744338"/>
                  <a:gd name="connsiteY60-122" fmla="*/ 2401670 h 2403337"/>
                  <a:gd name="connsiteX61-123" fmla="*/ 158493 w 1744338"/>
                  <a:gd name="connsiteY61-124" fmla="*/ 2398922 h 2403337"/>
                  <a:gd name="connsiteX62-125" fmla="*/ 155744 w 1744338"/>
                  <a:gd name="connsiteY62-126" fmla="*/ 2387470 h 2403337"/>
                  <a:gd name="connsiteX63-127" fmla="*/ 152538 w 1744338"/>
                  <a:gd name="connsiteY63-128" fmla="*/ 2183628 h 2403337"/>
                  <a:gd name="connsiteX64-129" fmla="*/ 208881 w 1744338"/>
                  <a:gd name="connsiteY64-130" fmla="*/ 1846946 h 2403337"/>
                  <a:gd name="connsiteX65-131" fmla="*/ 301411 w 1744338"/>
                  <a:gd name="connsiteY65-132" fmla="*/ 1630736 h 2403337"/>
                  <a:gd name="connsiteX66-133" fmla="*/ 305076 w 1744338"/>
                  <a:gd name="connsiteY66-134" fmla="*/ 1595006 h 2403337"/>
                  <a:gd name="connsiteX67-135" fmla="*/ 290876 w 1744338"/>
                  <a:gd name="connsiteY67-136" fmla="*/ 1528128 h 2403337"/>
                  <a:gd name="connsiteX68-137" fmla="*/ 278508 w 1744338"/>
                  <a:gd name="connsiteY68-138" fmla="*/ 1505224 h 2403337"/>
                  <a:gd name="connsiteX69-139" fmla="*/ 127802 w 1744338"/>
                  <a:gd name="connsiteY69-140" fmla="*/ 1332989 h 2403337"/>
                  <a:gd name="connsiteX70-141" fmla="*/ 65046 w 1744338"/>
                  <a:gd name="connsiteY70-142" fmla="*/ 1218013 h 2403337"/>
                  <a:gd name="connsiteX71-143" fmla="*/ 0 w 1744338"/>
                  <a:gd name="connsiteY71-144" fmla="*/ 870336 h 2403337"/>
                  <a:gd name="connsiteX72-145" fmla="*/ 149790 w 1744338"/>
                  <a:gd name="connsiteY72-146" fmla="*/ 418678 h 2403337"/>
                  <a:gd name="connsiteX73-147" fmla="*/ 161699 w 1744338"/>
                  <a:gd name="connsiteY73-148" fmla="*/ 410890 h 2403337"/>
                  <a:gd name="connsiteX74-149" fmla="*/ 178190 w 1744338"/>
                  <a:gd name="connsiteY74-150" fmla="*/ 534570 h 2403337"/>
                  <a:gd name="connsiteX75-151" fmla="*/ 259269 w 1744338"/>
                  <a:gd name="connsiteY75-152" fmla="*/ 1182741 h 2403337"/>
                  <a:gd name="connsiteX76-153" fmla="*/ 297289 w 1744338"/>
                  <a:gd name="connsiteY76-154" fmla="*/ 1486901 h 2403337"/>
                  <a:gd name="connsiteX77-155" fmla="*/ 301869 w 1744338"/>
                  <a:gd name="connsiteY77-156" fmla="*/ 1502476 h 2403337"/>
                  <a:gd name="connsiteX78-157" fmla="*/ 310573 w 1744338"/>
                  <a:gd name="connsiteY78-158" fmla="*/ 1532250 h 2403337"/>
                  <a:gd name="connsiteX79-159" fmla="*/ 322483 w 1744338"/>
                  <a:gd name="connsiteY79-160" fmla="*/ 1587677 h 2403337"/>
                  <a:gd name="connsiteX80-161" fmla="*/ 352715 w 1744338"/>
                  <a:gd name="connsiteY80-162" fmla="*/ 1536831 h 2403337"/>
                  <a:gd name="connsiteX81-163" fmla="*/ 534570 w 1744338"/>
                  <a:gd name="connsiteY81-164" fmla="*/ 1275272 h 2403337"/>
                  <a:gd name="connsiteX82-165" fmla="*/ 542815 w 1744338"/>
                  <a:gd name="connsiteY82-166" fmla="*/ 1234045 h 2403337"/>
                  <a:gd name="connsiteX83-167" fmla="*/ 523576 w 1744338"/>
                  <a:gd name="connsiteY83-168" fmla="*/ 1148386 h 2403337"/>
                  <a:gd name="connsiteX84-169" fmla="*/ 490595 w 1744338"/>
                  <a:gd name="connsiteY84-170" fmla="*/ 1080133 h 2403337"/>
                  <a:gd name="connsiteX85-171" fmla="*/ 450743 w 1744338"/>
                  <a:gd name="connsiteY85-172" fmla="*/ 1026539 h 2403337"/>
                  <a:gd name="connsiteX86-173" fmla="*/ 306450 w 1744338"/>
                  <a:gd name="connsiteY86-174" fmla="*/ 553809 h 2403337"/>
                  <a:gd name="connsiteX87-175" fmla="*/ 522660 w 1744338"/>
                  <a:gd name="connsiteY87-176" fmla="*/ 9161 h 2403337"/>
                  <a:gd name="connsiteX88-177" fmla="*/ 527699 w 1744338"/>
                  <a:gd name="connsiteY88-178" fmla="*/ 2290 h 2403337"/>
                  <a:gd name="connsiteX89-179" fmla="*/ 529989 w 1744338"/>
                  <a:gd name="connsiteY89-180" fmla="*/ 0 h 2403337"/>
                  <a:gd name="connsiteX0-181" fmla="*/ 529989 w 1744338"/>
                  <a:gd name="connsiteY0-182" fmla="*/ 0 h 2403337"/>
                  <a:gd name="connsiteX1-183" fmla="*/ 533196 w 1744338"/>
                  <a:gd name="connsiteY1-184" fmla="*/ 5955 h 2403337"/>
                  <a:gd name="connsiteX2-185" fmla="*/ 535028 w 1744338"/>
                  <a:gd name="connsiteY2-186" fmla="*/ 26568 h 2403337"/>
                  <a:gd name="connsiteX3-187" fmla="*/ 535028 w 1744338"/>
                  <a:gd name="connsiteY3-188" fmla="*/ 1082424 h 2403337"/>
                  <a:gd name="connsiteX4-189" fmla="*/ 532280 w 1744338"/>
                  <a:gd name="connsiteY4-190" fmla="*/ 1111740 h 2403337"/>
                  <a:gd name="connsiteX5-191" fmla="*/ 547854 w 1744338"/>
                  <a:gd name="connsiteY5-192" fmla="*/ 1193277 h 2403337"/>
                  <a:gd name="connsiteX6-193" fmla="*/ 561138 w 1744338"/>
                  <a:gd name="connsiteY6-194" fmla="*/ 1242291 h 2403337"/>
                  <a:gd name="connsiteX7-195" fmla="*/ 599158 w 1744338"/>
                  <a:gd name="connsiteY7-196" fmla="*/ 1193735 h 2403337"/>
                  <a:gd name="connsiteX8-197" fmla="*/ 632139 w 1744338"/>
                  <a:gd name="connsiteY8-198" fmla="*/ 1151593 h 2403337"/>
                  <a:gd name="connsiteX9-199" fmla="*/ 912924 w 1744338"/>
                  <a:gd name="connsiteY9-200" fmla="*/ 857230 h 2403337"/>
                  <a:gd name="connsiteX10-201" fmla="*/ 671991 w 1744338"/>
                  <a:gd name="connsiteY10-202" fmla="*/ 1178161 h 2403337"/>
                  <a:gd name="connsiteX11-203" fmla="*/ 663746 w 1744338"/>
                  <a:gd name="connsiteY11-204" fmla="*/ 1190529 h 2403337"/>
                  <a:gd name="connsiteX12-205" fmla="*/ 539609 w 1744338"/>
                  <a:gd name="connsiteY12-206" fmla="*/ 1352228 h 2403337"/>
                  <a:gd name="connsiteX13-207" fmla="*/ 530905 w 1744338"/>
                  <a:gd name="connsiteY13-208" fmla="*/ 1364596 h 2403337"/>
                  <a:gd name="connsiteX14-209" fmla="*/ 547396 w 1744338"/>
                  <a:gd name="connsiteY14-210" fmla="*/ 1361847 h 2403337"/>
                  <a:gd name="connsiteX15-211" fmla="*/ 655043 w 1744338"/>
                  <a:gd name="connsiteY15-212" fmla="*/ 1341692 h 2403337"/>
                  <a:gd name="connsiteX16-213" fmla="*/ 681153 w 1744338"/>
                  <a:gd name="connsiteY16-214" fmla="*/ 1326576 h 2403337"/>
                  <a:gd name="connsiteX17-215" fmla="*/ 1252827 w 1744338"/>
                  <a:gd name="connsiteY17-216" fmla="*/ 962867 h 2403337"/>
                  <a:gd name="connsiteX18-217" fmla="*/ 1734718 w 1744338"/>
                  <a:gd name="connsiteY18-218" fmla="*/ 1045778 h 2403337"/>
                  <a:gd name="connsiteX19-219" fmla="*/ 1744338 w 1744338"/>
                  <a:gd name="connsiteY19-220" fmla="*/ 1049443 h 2403337"/>
                  <a:gd name="connsiteX20-221" fmla="*/ 1744338 w 1744338"/>
                  <a:gd name="connsiteY20-222" fmla="*/ 1052649 h 2403337"/>
                  <a:gd name="connsiteX21-223" fmla="*/ 1743422 w 1744338"/>
                  <a:gd name="connsiteY21-224" fmla="*/ 1053565 h 2403337"/>
                  <a:gd name="connsiteX22-225" fmla="*/ 1742047 w 1744338"/>
                  <a:gd name="connsiteY22-226" fmla="*/ 1053107 h 2403337"/>
                  <a:gd name="connsiteX23-227" fmla="*/ 1724641 w 1744338"/>
                  <a:gd name="connsiteY23-228" fmla="*/ 1061352 h 2403337"/>
                  <a:gd name="connsiteX24-229" fmla="*/ 1357267 w 1744338"/>
                  <a:gd name="connsiteY24-230" fmla="*/ 1162586 h 2403337"/>
                  <a:gd name="connsiteX25-231" fmla="*/ 1068682 w 1744338"/>
                  <a:gd name="connsiteY25-232" fmla="*/ 1242291 h 2403337"/>
                  <a:gd name="connsiteX26-233" fmla="*/ 693979 w 1744338"/>
                  <a:gd name="connsiteY26-234" fmla="*/ 1345815 h 2403337"/>
                  <a:gd name="connsiteX27-235" fmla="*/ 676114 w 1744338"/>
                  <a:gd name="connsiteY27-236" fmla="*/ 1353144 h 2403337"/>
                  <a:gd name="connsiteX28-237" fmla="*/ 629849 w 1744338"/>
                  <a:gd name="connsiteY28-238" fmla="*/ 1360931 h 2403337"/>
                  <a:gd name="connsiteX29-239" fmla="*/ 527241 w 1744338"/>
                  <a:gd name="connsiteY29-240" fmla="*/ 1385667 h 2403337"/>
                  <a:gd name="connsiteX30-241" fmla="*/ 516705 w 1744338"/>
                  <a:gd name="connsiteY30-242" fmla="*/ 1393454 h 2403337"/>
                  <a:gd name="connsiteX31-243" fmla="*/ 429213 w 1744338"/>
                  <a:gd name="connsiteY31-244" fmla="*/ 1521257 h 2403337"/>
                  <a:gd name="connsiteX32-245" fmla="*/ 510292 w 1744338"/>
                  <a:gd name="connsiteY32-246" fmla="*/ 1509347 h 2403337"/>
                  <a:gd name="connsiteX33-247" fmla="*/ 522202 w 1744338"/>
                  <a:gd name="connsiteY33-248" fmla="*/ 1503850 h 2403337"/>
                  <a:gd name="connsiteX34-249" fmla="*/ 767270 w 1744338"/>
                  <a:gd name="connsiteY34-250" fmla="*/ 1387958 h 2403337"/>
                  <a:gd name="connsiteX35-251" fmla="*/ 1080592 w 1744338"/>
                  <a:gd name="connsiteY35-252" fmla="*/ 1444300 h 2403337"/>
                  <a:gd name="connsiteX36-253" fmla="*/ 1167167 w 1744338"/>
                  <a:gd name="connsiteY36-254" fmla="*/ 1506140 h 2403337"/>
                  <a:gd name="connsiteX37-255" fmla="*/ 1182742 w 1744338"/>
                  <a:gd name="connsiteY37-256" fmla="*/ 1521715 h 2403337"/>
                  <a:gd name="connsiteX38-257" fmla="*/ 1168999 w 1744338"/>
                  <a:gd name="connsiteY38-258" fmla="*/ 1523547 h 2403337"/>
                  <a:gd name="connsiteX39-259" fmla="*/ 1074637 w 1744338"/>
                  <a:gd name="connsiteY39-260" fmla="*/ 1525837 h 2403337"/>
                  <a:gd name="connsiteX40-261" fmla="*/ 1049443 w 1744338"/>
                  <a:gd name="connsiteY40-262" fmla="*/ 1527211 h 2403337"/>
                  <a:gd name="connsiteX41-263" fmla="*/ 821323 w 1744338"/>
                  <a:gd name="connsiteY41-264" fmla="*/ 1527211 h 2403337"/>
                  <a:gd name="connsiteX42-265" fmla="*/ 529531 w 1744338"/>
                  <a:gd name="connsiteY42-266" fmla="*/ 1524005 h 2403337"/>
                  <a:gd name="connsiteX43-267" fmla="*/ 516247 w 1744338"/>
                  <a:gd name="connsiteY43-268" fmla="*/ 1523547 h 2403337"/>
                  <a:gd name="connsiteX44-269" fmla="*/ 485556 w 1744338"/>
                  <a:gd name="connsiteY44-270" fmla="*/ 1525837 h 2403337"/>
                  <a:gd name="connsiteX45-271" fmla="*/ 416387 w 1744338"/>
                  <a:gd name="connsiteY45-272" fmla="*/ 1542786 h 2403337"/>
                  <a:gd name="connsiteX46-273" fmla="*/ 404935 w 1744338"/>
                  <a:gd name="connsiteY46-274" fmla="*/ 1553322 h 2403337"/>
                  <a:gd name="connsiteX47-275" fmla="*/ 259727 w 1744338"/>
                  <a:gd name="connsiteY47-276" fmla="*/ 1858397 h 2403337"/>
                  <a:gd name="connsiteX48-277" fmla="*/ 272095 w 1744338"/>
                  <a:gd name="connsiteY48-278" fmla="*/ 1875346 h 2403337"/>
                  <a:gd name="connsiteX49-279" fmla="*/ 298663 w 1744338"/>
                  <a:gd name="connsiteY49-280" fmla="*/ 1876262 h 2403337"/>
                  <a:gd name="connsiteX50-281" fmla="*/ 301869 w 1744338"/>
                  <a:gd name="connsiteY50-282" fmla="*/ 1877636 h 2403337"/>
                  <a:gd name="connsiteX51-283" fmla="*/ 250107 w 1744338"/>
                  <a:gd name="connsiteY51-284" fmla="*/ 1914740 h 2403337"/>
                  <a:gd name="connsiteX52-285" fmla="*/ 238197 w 1744338"/>
                  <a:gd name="connsiteY52-286" fmla="*/ 1930773 h 2403337"/>
                  <a:gd name="connsiteX53-287" fmla="*/ 206590 w 1744338"/>
                  <a:gd name="connsiteY53-288" fmla="*/ 2211113 h 2403337"/>
                  <a:gd name="connsiteX54-289" fmla="*/ 207965 w 1744338"/>
                  <a:gd name="connsiteY54-290" fmla="*/ 2215235 h 2403337"/>
                  <a:gd name="connsiteX55-291" fmla="*/ 244610 w 1744338"/>
                  <a:gd name="connsiteY55-292" fmla="*/ 2193248 h 2403337"/>
                  <a:gd name="connsiteX56-293" fmla="*/ 213003 w 1744338"/>
                  <a:gd name="connsiteY56-294" fmla="*/ 2275243 h 2403337"/>
                  <a:gd name="connsiteX57-295" fmla="*/ 207049 w 1744338"/>
                  <a:gd name="connsiteY57-296" fmla="*/ 2310056 h 2403337"/>
                  <a:gd name="connsiteX58-297" fmla="*/ 208423 w 1744338"/>
                  <a:gd name="connsiteY58-298" fmla="*/ 2393425 h 2403337"/>
                  <a:gd name="connsiteX59-299" fmla="*/ 197887 w 1744338"/>
                  <a:gd name="connsiteY59-300" fmla="*/ 2402587 h 2403337"/>
                  <a:gd name="connsiteX60-301" fmla="*/ 162616 w 1744338"/>
                  <a:gd name="connsiteY60-302" fmla="*/ 2401670 h 2403337"/>
                  <a:gd name="connsiteX61-303" fmla="*/ 158493 w 1744338"/>
                  <a:gd name="connsiteY61-304" fmla="*/ 2398922 h 2403337"/>
                  <a:gd name="connsiteX62-305" fmla="*/ 155744 w 1744338"/>
                  <a:gd name="connsiteY62-306" fmla="*/ 2387470 h 2403337"/>
                  <a:gd name="connsiteX63-307" fmla="*/ 152538 w 1744338"/>
                  <a:gd name="connsiteY63-308" fmla="*/ 2183628 h 2403337"/>
                  <a:gd name="connsiteX64-309" fmla="*/ 208881 w 1744338"/>
                  <a:gd name="connsiteY64-310" fmla="*/ 1846946 h 2403337"/>
                  <a:gd name="connsiteX65-311" fmla="*/ 301411 w 1744338"/>
                  <a:gd name="connsiteY65-312" fmla="*/ 1630736 h 2403337"/>
                  <a:gd name="connsiteX66-313" fmla="*/ 305076 w 1744338"/>
                  <a:gd name="connsiteY66-314" fmla="*/ 1595006 h 2403337"/>
                  <a:gd name="connsiteX67-315" fmla="*/ 290876 w 1744338"/>
                  <a:gd name="connsiteY67-316" fmla="*/ 1528128 h 2403337"/>
                  <a:gd name="connsiteX68-317" fmla="*/ 278508 w 1744338"/>
                  <a:gd name="connsiteY68-318" fmla="*/ 1505224 h 2403337"/>
                  <a:gd name="connsiteX69-319" fmla="*/ 127802 w 1744338"/>
                  <a:gd name="connsiteY69-320" fmla="*/ 1332989 h 2403337"/>
                  <a:gd name="connsiteX70-321" fmla="*/ 65046 w 1744338"/>
                  <a:gd name="connsiteY70-322" fmla="*/ 1218013 h 2403337"/>
                  <a:gd name="connsiteX71-323" fmla="*/ 0 w 1744338"/>
                  <a:gd name="connsiteY71-324" fmla="*/ 870336 h 2403337"/>
                  <a:gd name="connsiteX72-325" fmla="*/ 149790 w 1744338"/>
                  <a:gd name="connsiteY72-326" fmla="*/ 418678 h 2403337"/>
                  <a:gd name="connsiteX73-327" fmla="*/ 161699 w 1744338"/>
                  <a:gd name="connsiteY73-328" fmla="*/ 410890 h 2403337"/>
                  <a:gd name="connsiteX74-329" fmla="*/ 178190 w 1744338"/>
                  <a:gd name="connsiteY74-330" fmla="*/ 534570 h 2403337"/>
                  <a:gd name="connsiteX75-331" fmla="*/ 259269 w 1744338"/>
                  <a:gd name="connsiteY75-332" fmla="*/ 1182741 h 2403337"/>
                  <a:gd name="connsiteX76-333" fmla="*/ 297289 w 1744338"/>
                  <a:gd name="connsiteY76-334" fmla="*/ 1486901 h 2403337"/>
                  <a:gd name="connsiteX77-335" fmla="*/ 301869 w 1744338"/>
                  <a:gd name="connsiteY77-336" fmla="*/ 1502476 h 2403337"/>
                  <a:gd name="connsiteX78-337" fmla="*/ 310573 w 1744338"/>
                  <a:gd name="connsiteY78-338" fmla="*/ 1532250 h 2403337"/>
                  <a:gd name="connsiteX79-339" fmla="*/ 322483 w 1744338"/>
                  <a:gd name="connsiteY79-340" fmla="*/ 1587677 h 2403337"/>
                  <a:gd name="connsiteX80-341" fmla="*/ 352715 w 1744338"/>
                  <a:gd name="connsiteY80-342" fmla="*/ 1536831 h 2403337"/>
                  <a:gd name="connsiteX81-343" fmla="*/ 534570 w 1744338"/>
                  <a:gd name="connsiteY81-344" fmla="*/ 1275272 h 2403337"/>
                  <a:gd name="connsiteX82-345" fmla="*/ 542815 w 1744338"/>
                  <a:gd name="connsiteY82-346" fmla="*/ 1234045 h 2403337"/>
                  <a:gd name="connsiteX83-347" fmla="*/ 523576 w 1744338"/>
                  <a:gd name="connsiteY83-348" fmla="*/ 1148386 h 2403337"/>
                  <a:gd name="connsiteX84-349" fmla="*/ 490595 w 1744338"/>
                  <a:gd name="connsiteY84-350" fmla="*/ 1080133 h 2403337"/>
                  <a:gd name="connsiteX85-351" fmla="*/ 450743 w 1744338"/>
                  <a:gd name="connsiteY85-352" fmla="*/ 1026539 h 2403337"/>
                  <a:gd name="connsiteX86-353" fmla="*/ 306450 w 1744338"/>
                  <a:gd name="connsiteY86-354" fmla="*/ 553809 h 2403337"/>
                  <a:gd name="connsiteX87-355" fmla="*/ 522660 w 1744338"/>
                  <a:gd name="connsiteY87-356" fmla="*/ 9161 h 2403337"/>
                  <a:gd name="connsiteX88-357" fmla="*/ 527699 w 1744338"/>
                  <a:gd name="connsiteY88-358" fmla="*/ 2290 h 2403337"/>
                  <a:gd name="connsiteX89-359" fmla="*/ 529989 w 1744338"/>
                  <a:gd name="connsiteY89-360" fmla="*/ 0 h 2403337"/>
                  <a:gd name="connsiteX0-361" fmla="*/ 529989 w 1744338"/>
                  <a:gd name="connsiteY0-362" fmla="*/ 0 h 2403337"/>
                  <a:gd name="connsiteX1-363" fmla="*/ 533196 w 1744338"/>
                  <a:gd name="connsiteY1-364" fmla="*/ 5955 h 2403337"/>
                  <a:gd name="connsiteX2-365" fmla="*/ 535028 w 1744338"/>
                  <a:gd name="connsiteY2-366" fmla="*/ 26568 h 2403337"/>
                  <a:gd name="connsiteX3-367" fmla="*/ 535028 w 1744338"/>
                  <a:gd name="connsiteY3-368" fmla="*/ 1082424 h 2403337"/>
                  <a:gd name="connsiteX4-369" fmla="*/ 532280 w 1744338"/>
                  <a:gd name="connsiteY4-370" fmla="*/ 1111740 h 2403337"/>
                  <a:gd name="connsiteX5-371" fmla="*/ 547854 w 1744338"/>
                  <a:gd name="connsiteY5-372" fmla="*/ 1193277 h 2403337"/>
                  <a:gd name="connsiteX6-373" fmla="*/ 561138 w 1744338"/>
                  <a:gd name="connsiteY6-374" fmla="*/ 1242291 h 2403337"/>
                  <a:gd name="connsiteX7-375" fmla="*/ 599158 w 1744338"/>
                  <a:gd name="connsiteY7-376" fmla="*/ 1193735 h 2403337"/>
                  <a:gd name="connsiteX8-377" fmla="*/ 632139 w 1744338"/>
                  <a:gd name="connsiteY8-378" fmla="*/ 1151593 h 2403337"/>
                  <a:gd name="connsiteX9-379" fmla="*/ 912924 w 1744338"/>
                  <a:gd name="connsiteY9-380" fmla="*/ 857230 h 2403337"/>
                  <a:gd name="connsiteX10-381" fmla="*/ 671991 w 1744338"/>
                  <a:gd name="connsiteY10-382" fmla="*/ 1178161 h 2403337"/>
                  <a:gd name="connsiteX11-383" fmla="*/ 663746 w 1744338"/>
                  <a:gd name="connsiteY11-384" fmla="*/ 1190529 h 2403337"/>
                  <a:gd name="connsiteX12-385" fmla="*/ 539609 w 1744338"/>
                  <a:gd name="connsiteY12-386" fmla="*/ 1352228 h 2403337"/>
                  <a:gd name="connsiteX13-387" fmla="*/ 530905 w 1744338"/>
                  <a:gd name="connsiteY13-388" fmla="*/ 1364596 h 2403337"/>
                  <a:gd name="connsiteX14-389" fmla="*/ 547396 w 1744338"/>
                  <a:gd name="connsiteY14-390" fmla="*/ 1361847 h 2403337"/>
                  <a:gd name="connsiteX15-391" fmla="*/ 655043 w 1744338"/>
                  <a:gd name="connsiteY15-392" fmla="*/ 1341692 h 2403337"/>
                  <a:gd name="connsiteX16-393" fmla="*/ 681153 w 1744338"/>
                  <a:gd name="connsiteY16-394" fmla="*/ 1326576 h 2403337"/>
                  <a:gd name="connsiteX17-395" fmla="*/ 1252827 w 1744338"/>
                  <a:gd name="connsiteY17-396" fmla="*/ 962867 h 2403337"/>
                  <a:gd name="connsiteX18-397" fmla="*/ 1734718 w 1744338"/>
                  <a:gd name="connsiteY18-398" fmla="*/ 1045778 h 2403337"/>
                  <a:gd name="connsiteX19-399" fmla="*/ 1744338 w 1744338"/>
                  <a:gd name="connsiteY19-400" fmla="*/ 1049443 h 2403337"/>
                  <a:gd name="connsiteX20-401" fmla="*/ 1744338 w 1744338"/>
                  <a:gd name="connsiteY20-402" fmla="*/ 1052649 h 2403337"/>
                  <a:gd name="connsiteX21-403" fmla="*/ 1743422 w 1744338"/>
                  <a:gd name="connsiteY21-404" fmla="*/ 1053565 h 2403337"/>
                  <a:gd name="connsiteX22-405" fmla="*/ 1742047 w 1744338"/>
                  <a:gd name="connsiteY22-406" fmla="*/ 1053107 h 2403337"/>
                  <a:gd name="connsiteX23-407" fmla="*/ 1724641 w 1744338"/>
                  <a:gd name="connsiteY23-408" fmla="*/ 1061352 h 2403337"/>
                  <a:gd name="connsiteX24-409" fmla="*/ 1357267 w 1744338"/>
                  <a:gd name="connsiteY24-410" fmla="*/ 1162586 h 2403337"/>
                  <a:gd name="connsiteX25-411" fmla="*/ 1068682 w 1744338"/>
                  <a:gd name="connsiteY25-412" fmla="*/ 1242291 h 2403337"/>
                  <a:gd name="connsiteX26-413" fmla="*/ 693979 w 1744338"/>
                  <a:gd name="connsiteY26-414" fmla="*/ 1345815 h 2403337"/>
                  <a:gd name="connsiteX27-415" fmla="*/ 676114 w 1744338"/>
                  <a:gd name="connsiteY27-416" fmla="*/ 1353144 h 2403337"/>
                  <a:gd name="connsiteX28-417" fmla="*/ 629849 w 1744338"/>
                  <a:gd name="connsiteY28-418" fmla="*/ 1360931 h 2403337"/>
                  <a:gd name="connsiteX29-419" fmla="*/ 527241 w 1744338"/>
                  <a:gd name="connsiteY29-420" fmla="*/ 1385667 h 2403337"/>
                  <a:gd name="connsiteX30-421" fmla="*/ 516705 w 1744338"/>
                  <a:gd name="connsiteY30-422" fmla="*/ 1393454 h 2403337"/>
                  <a:gd name="connsiteX31-423" fmla="*/ 429213 w 1744338"/>
                  <a:gd name="connsiteY31-424" fmla="*/ 1521257 h 2403337"/>
                  <a:gd name="connsiteX32-425" fmla="*/ 510292 w 1744338"/>
                  <a:gd name="connsiteY32-426" fmla="*/ 1509347 h 2403337"/>
                  <a:gd name="connsiteX33-427" fmla="*/ 522202 w 1744338"/>
                  <a:gd name="connsiteY33-428" fmla="*/ 1503850 h 2403337"/>
                  <a:gd name="connsiteX34-429" fmla="*/ 767270 w 1744338"/>
                  <a:gd name="connsiteY34-430" fmla="*/ 1387958 h 2403337"/>
                  <a:gd name="connsiteX35-431" fmla="*/ 1080592 w 1744338"/>
                  <a:gd name="connsiteY35-432" fmla="*/ 1444300 h 2403337"/>
                  <a:gd name="connsiteX36-433" fmla="*/ 1167167 w 1744338"/>
                  <a:gd name="connsiteY36-434" fmla="*/ 1506140 h 2403337"/>
                  <a:gd name="connsiteX37-435" fmla="*/ 1182742 w 1744338"/>
                  <a:gd name="connsiteY37-436" fmla="*/ 1521715 h 2403337"/>
                  <a:gd name="connsiteX38-437" fmla="*/ 1168999 w 1744338"/>
                  <a:gd name="connsiteY38-438" fmla="*/ 1523547 h 2403337"/>
                  <a:gd name="connsiteX39-439" fmla="*/ 1074637 w 1744338"/>
                  <a:gd name="connsiteY39-440" fmla="*/ 1525837 h 2403337"/>
                  <a:gd name="connsiteX40-441" fmla="*/ 1049443 w 1744338"/>
                  <a:gd name="connsiteY40-442" fmla="*/ 1527211 h 2403337"/>
                  <a:gd name="connsiteX41-443" fmla="*/ 821323 w 1744338"/>
                  <a:gd name="connsiteY41-444" fmla="*/ 1527211 h 2403337"/>
                  <a:gd name="connsiteX42-445" fmla="*/ 529531 w 1744338"/>
                  <a:gd name="connsiteY42-446" fmla="*/ 1524005 h 2403337"/>
                  <a:gd name="connsiteX43-447" fmla="*/ 516247 w 1744338"/>
                  <a:gd name="connsiteY43-448" fmla="*/ 1523547 h 2403337"/>
                  <a:gd name="connsiteX44-449" fmla="*/ 485556 w 1744338"/>
                  <a:gd name="connsiteY44-450" fmla="*/ 1525837 h 2403337"/>
                  <a:gd name="connsiteX45-451" fmla="*/ 416387 w 1744338"/>
                  <a:gd name="connsiteY45-452" fmla="*/ 1542786 h 2403337"/>
                  <a:gd name="connsiteX46-453" fmla="*/ 404935 w 1744338"/>
                  <a:gd name="connsiteY46-454" fmla="*/ 1553322 h 2403337"/>
                  <a:gd name="connsiteX47-455" fmla="*/ 259727 w 1744338"/>
                  <a:gd name="connsiteY47-456" fmla="*/ 1858397 h 2403337"/>
                  <a:gd name="connsiteX48-457" fmla="*/ 272095 w 1744338"/>
                  <a:gd name="connsiteY48-458" fmla="*/ 1875346 h 2403337"/>
                  <a:gd name="connsiteX49-459" fmla="*/ 298663 w 1744338"/>
                  <a:gd name="connsiteY49-460" fmla="*/ 1876262 h 2403337"/>
                  <a:gd name="connsiteX50-461" fmla="*/ 301869 w 1744338"/>
                  <a:gd name="connsiteY50-462" fmla="*/ 1877636 h 2403337"/>
                  <a:gd name="connsiteX51-463" fmla="*/ 250107 w 1744338"/>
                  <a:gd name="connsiteY51-464" fmla="*/ 1914740 h 2403337"/>
                  <a:gd name="connsiteX52-465" fmla="*/ 238197 w 1744338"/>
                  <a:gd name="connsiteY52-466" fmla="*/ 1930773 h 2403337"/>
                  <a:gd name="connsiteX53-467" fmla="*/ 206590 w 1744338"/>
                  <a:gd name="connsiteY53-468" fmla="*/ 2211113 h 2403337"/>
                  <a:gd name="connsiteX54-469" fmla="*/ 207965 w 1744338"/>
                  <a:gd name="connsiteY54-470" fmla="*/ 2215235 h 2403337"/>
                  <a:gd name="connsiteX55-471" fmla="*/ 244610 w 1744338"/>
                  <a:gd name="connsiteY55-472" fmla="*/ 2193248 h 2403337"/>
                  <a:gd name="connsiteX56-473" fmla="*/ 213003 w 1744338"/>
                  <a:gd name="connsiteY56-474" fmla="*/ 2275243 h 2403337"/>
                  <a:gd name="connsiteX57-475" fmla="*/ 207049 w 1744338"/>
                  <a:gd name="connsiteY57-476" fmla="*/ 2310056 h 2403337"/>
                  <a:gd name="connsiteX58-477" fmla="*/ 208423 w 1744338"/>
                  <a:gd name="connsiteY58-478" fmla="*/ 2393425 h 2403337"/>
                  <a:gd name="connsiteX59-479" fmla="*/ 197887 w 1744338"/>
                  <a:gd name="connsiteY59-480" fmla="*/ 2402587 h 2403337"/>
                  <a:gd name="connsiteX60-481" fmla="*/ 162616 w 1744338"/>
                  <a:gd name="connsiteY60-482" fmla="*/ 2401670 h 2403337"/>
                  <a:gd name="connsiteX61-483" fmla="*/ 158493 w 1744338"/>
                  <a:gd name="connsiteY61-484" fmla="*/ 2398922 h 2403337"/>
                  <a:gd name="connsiteX62-485" fmla="*/ 155744 w 1744338"/>
                  <a:gd name="connsiteY62-486" fmla="*/ 2387470 h 2403337"/>
                  <a:gd name="connsiteX63-487" fmla="*/ 152538 w 1744338"/>
                  <a:gd name="connsiteY63-488" fmla="*/ 2183628 h 2403337"/>
                  <a:gd name="connsiteX64-489" fmla="*/ 208881 w 1744338"/>
                  <a:gd name="connsiteY64-490" fmla="*/ 1846946 h 2403337"/>
                  <a:gd name="connsiteX65-491" fmla="*/ 301411 w 1744338"/>
                  <a:gd name="connsiteY65-492" fmla="*/ 1630736 h 2403337"/>
                  <a:gd name="connsiteX66-493" fmla="*/ 305076 w 1744338"/>
                  <a:gd name="connsiteY66-494" fmla="*/ 1595006 h 2403337"/>
                  <a:gd name="connsiteX67-495" fmla="*/ 290876 w 1744338"/>
                  <a:gd name="connsiteY67-496" fmla="*/ 1528128 h 2403337"/>
                  <a:gd name="connsiteX68-497" fmla="*/ 278508 w 1744338"/>
                  <a:gd name="connsiteY68-498" fmla="*/ 1505224 h 2403337"/>
                  <a:gd name="connsiteX69-499" fmla="*/ 127802 w 1744338"/>
                  <a:gd name="connsiteY69-500" fmla="*/ 1332989 h 2403337"/>
                  <a:gd name="connsiteX70-501" fmla="*/ 65046 w 1744338"/>
                  <a:gd name="connsiteY70-502" fmla="*/ 1218013 h 2403337"/>
                  <a:gd name="connsiteX71-503" fmla="*/ 0 w 1744338"/>
                  <a:gd name="connsiteY71-504" fmla="*/ 870336 h 2403337"/>
                  <a:gd name="connsiteX72-505" fmla="*/ 149790 w 1744338"/>
                  <a:gd name="connsiteY72-506" fmla="*/ 418678 h 2403337"/>
                  <a:gd name="connsiteX73-507" fmla="*/ 161699 w 1744338"/>
                  <a:gd name="connsiteY73-508" fmla="*/ 410890 h 2403337"/>
                  <a:gd name="connsiteX74-509" fmla="*/ 178190 w 1744338"/>
                  <a:gd name="connsiteY74-510" fmla="*/ 534570 h 2403337"/>
                  <a:gd name="connsiteX75-511" fmla="*/ 259269 w 1744338"/>
                  <a:gd name="connsiteY75-512" fmla="*/ 1182741 h 2403337"/>
                  <a:gd name="connsiteX76-513" fmla="*/ 297289 w 1744338"/>
                  <a:gd name="connsiteY76-514" fmla="*/ 1486901 h 2403337"/>
                  <a:gd name="connsiteX77-515" fmla="*/ 301869 w 1744338"/>
                  <a:gd name="connsiteY77-516" fmla="*/ 1502476 h 2403337"/>
                  <a:gd name="connsiteX78-517" fmla="*/ 310573 w 1744338"/>
                  <a:gd name="connsiteY78-518" fmla="*/ 1532250 h 2403337"/>
                  <a:gd name="connsiteX79-519" fmla="*/ 322483 w 1744338"/>
                  <a:gd name="connsiteY79-520" fmla="*/ 1587677 h 2403337"/>
                  <a:gd name="connsiteX80-521" fmla="*/ 352715 w 1744338"/>
                  <a:gd name="connsiteY80-522" fmla="*/ 1536831 h 2403337"/>
                  <a:gd name="connsiteX81-523" fmla="*/ 534570 w 1744338"/>
                  <a:gd name="connsiteY81-524" fmla="*/ 1275272 h 2403337"/>
                  <a:gd name="connsiteX82-525" fmla="*/ 542815 w 1744338"/>
                  <a:gd name="connsiteY82-526" fmla="*/ 1234045 h 2403337"/>
                  <a:gd name="connsiteX83-527" fmla="*/ 523576 w 1744338"/>
                  <a:gd name="connsiteY83-528" fmla="*/ 1148386 h 2403337"/>
                  <a:gd name="connsiteX84-529" fmla="*/ 490595 w 1744338"/>
                  <a:gd name="connsiteY84-530" fmla="*/ 1080133 h 2403337"/>
                  <a:gd name="connsiteX85-531" fmla="*/ 450743 w 1744338"/>
                  <a:gd name="connsiteY85-532" fmla="*/ 1026539 h 2403337"/>
                  <a:gd name="connsiteX86-533" fmla="*/ 306450 w 1744338"/>
                  <a:gd name="connsiteY86-534" fmla="*/ 553809 h 2403337"/>
                  <a:gd name="connsiteX87-535" fmla="*/ 522660 w 1744338"/>
                  <a:gd name="connsiteY87-536" fmla="*/ 9161 h 2403337"/>
                  <a:gd name="connsiteX88-537" fmla="*/ 527699 w 1744338"/>
                  <a:gd name="connsiteY88-538" fmla="*/ 2290 h 2403337"/>
                  <a:gd name="connsiteX89-539" fmla="*/ 529989 w 1744338"/>
                  <a:gd name="connsiteY89-540" fmla="*/ 0 h 2403337"/>
                  <a:gd name="connsiteX0-541" fmla="*/ 529989 w 1744338"/>
                  <a:gd name="connsiteY0-542" fmla="*/ 0 h 2403337"/>
                  <a:gd name="connsiteX1-543" fmla="*/ 533196 w 1744338"/>
                  <a:gd name="connsiteY1-544" fmla="*/ 5955 h 2403337"/>
                  <a:gd name="connsiteX2-545" fmla="*/ 535028 w 1744338"/>
                  <a:gd name="connsiteY2-546" fmla="*/ 26568 h 2403337"/>
                  <a:gd name="connsiteX3-547" fmla="*/ 535028 w 1744338"/>
                  <a:gd name="connsiteY3-548" fmla="*/ 1082424 h 2403337"/>
                  <a:gd name="connsiteX4-549" fmla="*/ 532280 w 1744338"/>
                  <a:gd name="connsiteY4-550" fmla="*/ 1111740 h 2403337"/>
                  <a:gd name="connsiteX5-551" fmla="*/ 547854 w 1744338"/>
                  <a:gd name="connsiteY5-552" fmla="*/ 1193277 h 2403337"/>
                  <a:gd name="connsiteX6-553" fmla="*/ 561138 w 1744338"/>
                  <a:gd name="connsiteY6-554" fmla="*/ 1242291 h 2403337"/>
                  <a:gd name="connsiteX7-555" fmla="*/ 599158 w 1744338"/>
                  <a:gd name="connsiteY7-556" fmla="*/ 1193735 h 2403337"/>
                  <a:gd name="connsiteX8-557" fmla="*/ 632139 w 1744338"/>
                  <a:gd name="connsiteY8-558" fmla="*/ 1151593 h 2403337"/>
                  <a:gd name="connsiteX9-559" fmla="*/ 912924 w 1744338"/>
                  <a:gd name="connsiteY9-560" fmla="*/ 857230 h 2403337"/>
                  <a:gd name="connsiteX10-561" fmla="*/ 671991 w 1744338"/>
                  <a:gd name="connsiteY10-562" fmla="*/ 1178161 h 2403337"/>
                  <a:gd name="connsiteX11-563" fmla="*/ 663746 w 1744338"/>
                  <a:gd name="connsiteY11-564" fmla="*/ 1190529 h 2403337"/>
                  <a:gd name="connsiteX12-565" fmla="*/ 539609 w 1744338"/>
                  <a:gd name="connsiteY12-566" fmla="*/ 1352228 h 2403337"/>
                  <a:gd name="connsiteX13-567" fmla="*/ 530905 w 1744338"/>
                  <a:gd name="connsiteY13-568" fmla="*/ 1364596 h 2403337"/>
                  <a:gd name="connsiteX14-569" fmla="*/ 547396 w 1744338"/>
                  <a:gd name="connsiteY14-570" fmla="*/ 1361847 h 2403337"/>
                  <a:gd name="connsiteX15-571" fmla="*/ 655043 w 1744338"/>
                  <a:gd name="connsiteY15-572" fmla="*/ 1341692 h 2403337"/>
                  <a:gd name="connsiteX16-573" fmla="*/ 681153 w 1744338"/>
                  <a:gd name="connsiteY16-574" fmla="*/ 1326576 h 2403337"/>
                  <a:gd name="connsiteX17-575" fmla="*/ 1252827 w 1744338"/>
                  <a:gd name="connsiteY17-576" fmla="*/ 962867 h 2403337"/>
                  <a:gd name="connsiteX18-577" fmla="*/ 1734718 w 1744338"/>
                  <a:gd name="connsiteY18-578" fmla="*/ 1045778 h 2403337"/>
                  <a:gd name="connsiteX19-579" fmla="*/ 1744338 w 1744338"/>
                  <a:gd name="connsiteY19-580" fmla="*/ 1049443 h 2403337"/>
                  <a:gd name="connsiteX20-581" fmla="*/ 1744338 w 1744338"/>
                  <a:gd name="connsiteY20-582" fmla="*/ 1052649 h 2403337"/>
                  <a:gd name="connsiteX21-583" fmla="*/ 1743422 w 1744338"/>
                  <a:gd name="connsiteY21-584" fmla="*/ 1053565 h 2403337"/>
                  <a:gd name="connsiteX22-585" fmla="*/ 1742047 w 1744338"/>
                  <a:gd name="connsiteY22-586" fmla="*/ 1053107 h 2403337"/>
                  <a:gd name="connsiteX23-587" fmla="*/ 1724641 w 1744338"/>
                  <a:gd name="connsiteY23-588" fmla="*/ 1061352 h 2403337"/>
                  <a:gd name="connsiteX24-589" fmla="*/ 1357267 w 1744338"/>
                  <a:gd name="connsiteY24-590" fmla="*/ 1162586 h 2403337"/>
                  <a:gd name="connsiteX25-591" fmla="*/ 1068682 w 1744338"/>
                  <a:gd name="connsiteY25-592" fmla="*/ 1242291 h 2403337"/>
                  <a:gd name="connsiteX26-593" fmla="*/ 693979 w 1744338"/>
                  <a:gd name="connsiteY26-594" fmla="*/ 1345815 h 2403337"/>
                  <a:gd name="connsiteX27-595" fmla="*/ 676114 w 1744338"/>
                  <a:gd name="connsiteY27-596" fmla="*/ 1353144 h 2403337"/>
                  <a:gd name="connsiteX28-597" fmla="*/ 629849 w 1744338"/>
                  <a:gd name="connsiteY28-598" fmla="*/ 1360931 h 2403337"/>
                  <a:gd name="connsiteX29-599" fmla="*/ 527241 w 1744338"/>
                  <a:gd name="connsiteY29-600" fmla="*/ 1385667 h 2403337"/>
                  <a:gd name="connsiteX30-601" fmla="*/ 516705 w 1744338"/>
                  <a:gd name="connsiteY30-602" fmla="*/ 1393454 h 2403337"/>
                  <a:gd name="connsiteX31-603" fmla="*/ 429213 w 1744338"/>
                  <a:gd name="connsiteY31-604" fmla="*/ 1521257 h 2403337"/>
                  <a:gd name="connsiteX32-605" fmla="*/ 510292 w 1744338"/>
                  <a:gd name="connsiteY32-606" fmla="*/ 1509347 h 2403337"/>
                  <a:gd name="connsiteX33-607" fmla="*/ 522202 w 1744338"/>
                  <a:gd name="connsiteY33-608" fmla="*/ 1503850 h 2403337"/>
                  <a:gd name="connsiteX34-609" fmla="*/ 767270 w 1744338"/>
                  <a:gd name="connsiteY34-610" fmla="*/ 1387958 h 2403337"/>
                  <a:gd name="connsiteX35-611" fmla="*/ 1167167 w 1744338"/>
                  <a:gd name="connsiteY35-612" fmla="*/ 1506140 h 2403337"/>
                  <a:gd name="connsiteX36-613" fmla="*/ 1182742 w 1744338"/>
                  <a:gd name="connsiteY36-614" fmla="*/ 1521715 h 2403337"/>
                  <a:gd name="connsiteX37-615" fmla="*/ 1168999 w 1744338"/>
                  <a:gd name="connsiteY37-616" fmla="*/ 1523547 h 2403337"/>
                  <a:gd name="connsiteX38-617" fmla="*/ 1074637 w 1744338"/>
                  <a:gd name="connsiteY38-618" fmla="*/ 1525837 h 2403337"/>
                  <a:gd name="connsiteX39-619" fmla="*/ 1049443 w 1744338"/>
                  <a:gd name="connsiteY39-620" fmla="*/ 1527211 h 2403337"/>
                  <a:gd name="connsiteX40-621" fmla="*/ 821323 w 1744338"/>
                  <a:gd name="connsiteY40-622" fmla="*/ 1527211 h 2403337"/>
                  <a:gd name="connsiteX41-623" fmla="*/ 529531 w 1744338"/>
                  <a:gd name="connsiteY41-624" fmla="*/ 1524005 h 2403337"/>
                  <a:gd name="connsiteX42-625" fmla="*/ 516247 w 1744338"/>
                  <a:gd name="connsiteY42-626" fmla="*/ 1523547 h 2403337"/>
                  <a:gd name="connsiteX43-627" fmla="*/ 485556 w 1744338"/>
                  <a:gd name="connsiteY43-628" fmla="*/ 1525837 h 2403337"/>
                  <a:gd name="connsiteX44-629" fmla="*/ 416387 w 1744338"/>
                  <a:gd name="connsiteY44-630" fmla="*/ 1542786 h 2403337"/>
                  <a:gd name="connsiteX45-631" fmla="*/ 404935 w 1744338"/>
                  <a:gd name="connsiteY45-632" fmla="*/ 1553322 h 2403337"/>
                  <a:gd name="connsiteX46-633" fmla="*/ 259727 w 1744338"/>
                  <a:gd name="connsiteY46-634" fmla="*/ 1858397 h 2403337"/>
                  <a:gd name="connsiteX47-635" fmla="*/ 272095 w 1744338"/>
                  <a:gd name="connsiteY47-636" fmla="*/ 1875346 h 2403337"/>
                  <a:gd name="connsiteX48-637" fmla="*/ 298663 w 1744338"/>
                  <a:gd name="connsiteY48-638" fmla="*/ 1876262 h 2403337"/>
                  <a:gd name="connsiteX49-639" fmla="*/ 301869 w 1744338"/>
                  <a:gd name="connsiteY49-640" fmla="*/ 1877636 h 2403337"/>
                  <a:gd name="connsiteX50-641" fmla="*/ 250107 w 1744338"/>
                  <a:gd name="connsiteY50-642" fmla="*/ 1914740 h 2403337"/>
                  <a:gd name="connsiteX51-643" fmla="*/ 238197 w 1744338"/>
                  <a:gd name="connsiteY51-644" fmla="*/ 1930773 h 2403337"/>
                  <a:gd name="connsiteX52-645" fmla="*/ 206590 w 1744338"/>
                  <a:gd name="connsiteY52-646" fmla="*/ 2211113 h 2403337"/>
                  <a:gd name="connsiteX53-647" fmla="*/ 207965 w 1744338"/>
                  <a:gd name="connsiteY53-648" fmla="*/ 2215235 h 2403337"/>
                  <a:gd name="connsiteX54-649" fmla="*/ 244610 w 1744338"/>
                  <a:gd name="connsiteY54-650" fmla="*/ 2193248 h 2403337"/>
                  <a:gd name="connsiteX55-651" fmla="*/ 213003 w 1744338"/>
                  <a:gd name="connsiteY55-652" fmla="*/ 2275243 h 2403337"/>
                  <a:gd name="connsiteX56-653" fmla="*/ 207049 w 1744338"/>
                  <a:gd name="connsiteY56-654" fmla="*/ 2310056 h 2403337"/>
                  <a:gd name="connsiteX57-655" fmla="*/ 208423 w 1744338"/>
                  <a:gd name="connsiteY57-656" fmla="*/ 2393425 h 2403337"/>
                  <a:gd name="connsiteX58-657" fmla="*/ 197887 w 1744338"/>
                  <a:gd name="connsiteY58-658" fmla="*/ 2402587 h 2403337"/>
                  <a:gd name="connsiteX59-659" fmla="*/ 162616 w 1744338"/>
                  <a:gd name="connsiteY59-660" fmla="*/ 2401670 h 2403337"/>
                  <a:gd name="connsiteX60-661" fmla="*/ 158493 w 1744338"/>
                  <a:gd name="connsiteY60-662" fmla="*/ 2398922 h 2403337"/>
                  <a:gd name="connsiteX61-663" fmla="*/ 155744 w 1744338"/>
                  <a:gd name="connsiteY61-664" fmla="*/ 2387470 h 2403337"/>
                  <a:gd name="connsiteX62-665" fmla="*/ 152538 w 1744338"/>
                  <a:gd name="connsiteY62-666" fmla="*/ 2183628 h 2403337"/>
                  <a:gd name="connsiteX63-667" fmla="*/ 208881 w 1744338"/>
                  <a:gd name="connsiteY63-668" fmla="*/ 1846946 h 2403337"/>
                  <a:gd name="connsiteX64-669" fmla="*/ 301411 w 1744338"/>
                  <a:gd name="connsiteY64-670" fmla="*/ 1630736 h 2403337"/>
                  <a:gd name="connsiteX65-671" fmla="*/ 305076 w 1744338"/>
                  <a:gd name="connsiteY65-672" fmla="*/ 1595006 h 2403337"/>
                  <a:gd name="connsiteX66-673" fmla="*/ 290876 w 1744338"/>
                  <a:gd name="connsiteY66-674" fmla="*/ 1528128 h 2403337"/>
                  <a:gd name="connsiteX67-675" fmla="*/ 278508 w 1744338"/>
                  <a:gd name="connsiteY67-676" fmla="*/ 1505224 h 2403337"/>
                  <a:gd name="connsiteX68-677" fmla="*/ 127802 w 1744338"/>
                  <a:gd name="connsiteY68-678" fmla="*/ 1332989 h 2403337"/>
                  <a:gd name="connsiteX69-679" fmla="*/ 65046 w 1744338"/>
                  <a:gd name="connsiteY69-680" fmla="*/ 1218013 h 2403337"/>
                  <a:gd name="connsiteX70-681" fmla="*/ 0 w 1744338"/>
                  <a:gd name="connsiteY70-682" fmla="*/ 870336 h 2403337"/>
                  <a:gd name="connsiteX71-683" fmla="*/ 149790 w 1744338"/>
                  <a:gd name="connsiteY71-684" fmla="*/ 418678 h 2403337"/>
                  <a:gd name="connsiteX72-685" fmla="*/ 161699 w 1744338"/>
                  <a:gd name="connsiteY72-686" fmla="*/ 410890 h 2403337"/>
                  <a:gd name="connsiteX73-687" fmla="*/ 178190 w 1744338"/>
                  <a:gd name="connsiteY73-688" fmla="*/ 534570 h 2403337"/>
                  <a:gd name="connsiteX74-689" fmla="*/ 259269 w 1744338"/>
                  <a:gd name="connsiteY74-690" fmla="*/ 1182741 h 2403337"/>
                  <a:gd name="connsiteX75-691" fmla="*/ 297289 w 1744338"/>
                  <a:gd name="connsiteY75-692" fmla="*/ 1486901 h 2403337"/>
                  <a:gd name="connsiteX76-693" fmla="*/ 301869 w 1744338"/>
                  <a:gd name="connsiteY76-694" fmla="*/ 1502476 h 2403337"/>
                  <a:gd name="connsiteX77-695" fmla="*/ 310573 w 1744338"/>
                  <a:gd name="connsiteY77-696" fmla="*/ 1532250 h 2403337"/>
                  <a:gd name="connsiteX78-697" fmla="*/ 322483 w 1744338"/>
                  <a:gd name="connsiteY78-698" fmla="*/ 1587677 h 2403337"/>
                  <a:gd name="connsiteX79-699" fmla="*/ 352715 w 1744338"/>
                  <a:gd name="connsiteY79-700" fmla="*/ 1536831 h 2403337"/>
                  <a:gd name="connsiteX80-701" fmla="*/ 534570 w 1744338"/>
                  <a:gd name="connsiteY80-702" fmla="*/ 1275272 h 2403337"/>
                  <a:gd name="connsiteX81-703" fmla="*/ 542815 w 1744338"/>
                  <a:gd name="connsiteY81-704" fmla="*/ 1234045 h 2403337"/>
                  <a:gd name="connsiteX82-705" fmla="*/ 523576 w 1744338"/>
                  <a:gd name="connsiteY82-706" fmla="*/ 1148386 h 2403337"/>
                  <a:gd name="connsiteX83-707" fmla="*/ 490595 w 1744338"/>
                  <a:gd name="connsiteY83-708" fmla="*/ 1080133 h 2403337"/>
                  <a:gd name="connsiteX84-709" fmla="*/ 450743 w 1744338"/>
                  <a:gd name="connsiteY84-710" fmla="*/ 1026539 h 2403337"/>
                  <a:gd name="connsiteX85-711" fmla="*/ 306450 w 1744338"/>
                  <a:gd name="connsiteY85-712" fmla="*/ 553809 h 2403337"/>
                  <a:gd name="connsiteX86-713" fmla="*/ 522660 w 1744338"/>
                  <a:gd name="connsiteY86-714" fmla="*/ 9161 h 2403337"/>
                  <a:gd name="connsiteX87-715" fmla="*/ 527699 w 1744338"/>
                  <a:gd name="connsiteY87-716" fmla="*/ 2290 h 2403337"/>
                  <a:gd name="connsiteX88-717" fmla="*/ 529989 w 1744338"/>
                  <a:gd name="connsiteY88-718" fmla="*/ 0 h 2403337"/>
                  <a:gd name="connsiteX0-719" fmla="*/ 529989 w 1744338"/>
                  <a:gd name="connsiteY0-720" fmla="*/ 0 h 2403337"/>
                  <a:gd name="connsiteX1-721" fmla="*/ 533196 w 1744338"/>
                  <a:gd name="connsiteY1-722" fmla="*/ 5955 h 2403337"/>
                  <a:gd name="connsiteX2-723" fmla="*/ 535028 w 1744338"/>
                  <a:gd name="connsiteY2-724" fmla="*/ 26568 h 2403337"/>
                  <a:gd name="connsiteX3-725" fmla="*/ 535028 w 1744338"/>
                  <a:gd name="connsiteY3-726" fmla="*/ 1082424 h 2403337"/>
                  <a:gd name="connsiteX4-727" fmla="*/ 532280 w 1744338"/>
                  <a:gd name="connsiteY4-728" fmla="*/ 1111740 h 2403337"/>
                  <a:gd name="connsiteX5-729" fmla="*/ 547854 w 1744338"/>
                  <a:gd name="connsiteY5-730" fmla="*/ 1193277 h 2403337"/>
                  <a:gd name="connsiteX6-731" fmla="*/ 561138 w 1744338"/>
                  <a:gd name="connsiteY6-732" fmla="*/ 1242291 h 2403337"/>
                  <a:gd name="connsiteX7-733" fmla="*/ 599158 w 1744338"/>
                  <a:gd name="connsiteY7-734" fmla="*/ 1193735 h 2403337"/>
                  <a:gd name="connsiteX8-735" fmla="*/ 632139 w 1744338"/>
                  <a:gd name="connsiteY8-736" fmla="*/ 1151593 h 2403337"/>
                  <a:gd name="connsiteX9-737" fmla="*/ 912924 w 1744338"/>
                  <a:gd name="connsiteY9-738" fmla="*/ 857230 h 2403337"/>
                  <a:gd name="connsiteX10-739" fmla="*/ 671991 w 1744338"/>
                  <a:gd name="connsiteY10-740" fmla="*/ 1178161 h 2403337"/>
                  <a:gd name="connsiteX11-741" fmla="*/ 663746 w 1744338"/>
                  <a:gd name="connsiteY11-742" fmla="*/ 1190529 h 2403337"/>
                  <a:gd name="connsiteX12-743" fmla="*/ 539609 w 1744338"/>
                  <a:gd name="connsiteY12-744" fmla="*/ 1352228 h 2403337"/>
                  <a:gd name="connsiteX13-745" fmla="*/ 530905 w 1744338"/>
                  <a:gd name="connsiteY13-746" fmla="*/ 1364596 h 2403337"/>
                  <a:gd name="connsiteX14-747" fmla="*/ 547396 w 1744338"/>
                  <a:gd name="connsiteY14-748" fmla="*/ 1361847 h 2403337"/>
                  <a:gd name="connsiteX15-749" fmla="*/ 655043 w 1744338"/>
                  <a:gd name="connsiteY15-750" fmla="*/ 1341692 h 2403337"/>
                  <a:gd name="connsiteX16-751" fmla="*/ 681153 w 1744338"/>
                  <a:gd name="connsiteY16-752" fmla="*/ 1326576 h 2403337"/>
                  <a:gd name="connsiteX17-753" fmla="*/ 1252827 w 1744338"/>
                  <a:gd name="connsiteY17-754" fmla="*/ 962867 h 2403337"/>
                  <a:gd name="connsiteX18-755" fmla="*/ 1734718 w 1744338"/>
                  <a:gd name="connsiteY18-756" fmla="*/ 1045778 h 2403337"/>
                  <a:gd name="connsiteX19-757" fmla="*/ 1744338 w 1744338"/>
                  <a:gd name="connsiteY19-758" fmla="*/ 1049443 h 2403337"/>
                  <a:gd name="connsiteX20-759" fmla="*/ 1744338 w 1744338"/>
                  <a:gd name="connsiteY20-760" fmla="*/ 1052649 h 2403337"/>
                  <a:gd name="connsiteX21-761" fmla="*/ 1743422 w 1744338"/>
                  <a:gd name="connsiteY21-762" fmla="*/ 1053565 h 2403337"/>
                  <a:gd name="connsiteX22-763" fmla="*/ 1742047 w 1744338"/>
                  <a:gd name="connsiteY22-764" fmla="*/ 1053107 h 2403337"/>
                  <a:gd name="connsiteX23-765" fmla="*/ 1724641 w 1744338"/>
                  <a:gd name="connsiteY23-766" fmla="*/ 1061352 h 2403337"/>
                  <a:gd name="connsiteX24-767" fmla="*/ 1357267 w 1744338"/>
                  <a:gd name="connsiteY24-768" fmla="*/ 1162586 h 2403337"/>
                  <a:gd name="connsiteX25-769" fmla="*/ 1068682 w 1744338"/>
                  <a:gd name="connsiteY25-770" fmla="*/ 1242291 h 2403337"/>
                  <a:gd name="connsiteX26-771" fmla="*/ 693979 w 1744338"/>
                  <a:gd name="connsiteY26-772" fmla="*/ 1345815 h 2403337"/>
                  <a:gd name="connsiteX27-773" fmla="*/ 676114 w 1744338"/>
                  <a:gd name="connsiteY27-774" fmla="*/ 1353144 h 2403337"/>
                  <a:gd name="connsiteX28-775" fmla="*/ 629849 w 1744338"/>
                  <a:gd name="connsiteY28-776" fmla="*/ 1360931 h 2403337"/>
                  <a:gd name="connsiteX29-777" fmla="*/ 527241 w 1744338"/>
                  <a:gd name="connsiteY29-778" fmla="*/ 1385667 h 2403337"/>
                  <a:gd name="connsiteX30-779" fmla="*/ 516705 w 1744338"/>
                  <a:gd name="connsiteY30-780" fmla="*/ 1393454 h 2403337"/>
                  <a:gd name="connsiteX31-781" fmla="*/ 429213 w 1744338"/>
                  <a:gd name="connsiteY31-782" fmla="*/ 1521257 h 2403337"/>
                  <a:gd name="connsiteX32-783" fmla="*/ 510292 w 1744338"/>
                  <a:gd name="connsiteY32-784" fmla="*/ 1509347 h 2403337"/>
                  <a:gd name="connsiteX33-785" fmla="*/ 522202 w 1744338"/>
                  <a:gd name="connsiteY33-786" fmla="*/ 1503850 h 2403337"/>
                  <a:gd name="connsiteX34-787" fmla="*/ 767270 w 1744338"/>
                  <a:gd name="connsiteY34-788" fmla="*/ 1387958 h 2403337"/>
                  <a:gd name="connsiteX35-789" fmla="*/ 1167167 w 1744338"/>
                  <a:gd name="connsiteY35-790" fmla="*/ 1506140 h 2403337"/>
                  <a:gd name="connsiteX36-791" fmla="*/ 1182742 w 1744338"/>
                  <a:gd name="connsiteY36-792" fmla="*/ 1521715 h 2403337"/>
                  <a:gd name="connsiteX37-793" fmla="*/ 1168999 w 1744338"/>
                  <a:gd name="connsiteY37-794" fmla="*/ 1523547 h 2403337"/>
                  <a:gd name="connsiteX38-795" fmla="*/ 1074637 w 1744338"/>
                  <a:gd name="connsiteY38-796" fmla="*/ 1525837 h 2403337"/>
                  <a:gd name="connsiteX39-797" fmla="*/ 821323 w 1744338"/>
                  <a:gd name="connsiteY39-798" fmla="*/ 1527211 h 2403337"/>
                  <a:gd name="connsiteX40-799" fmla="*/ 529531 w 1744338"/>
                  <a:gd name="connsiteY40-800" fmla="*/ 1524005 h 2403337"/>
                  <a:gd name="connsiteX41-801" fmla="*/ 516247 w 1744338"/>
                  <a:gd name="connsiteY41-802" fmla="*/ 1523547 h 2403337"/>
                  <a:gd name="connsiteX42-803" fmla="*/ 485556 w 1744338"/>
                  <a:gd name="connsiteY42-804" fmla="*/ 1525837 h 2403337"/>
                  <a:gd name="connsiteX43-805" fmla="*/ 416387 w 1744338"/>
                  <a:gd name="connsiteY43-806" fmla="*/ 1542786 h 2403337"/>
                  <a:gd name="connsiteX44-807" fmla="*/ 404935 w 1744338"/>
                  <a:gd name="connsiteY44-808" fmla="*/ 1553322 h 2403337"/>
                  <a:gd name="connsiteX45-809" fmla="*/ 259727 w 1744338"/>
                  <a:gd name="connsiteY45-810" fmla="*/ 1858397 h 2403337"/>
                  <a:gd name="connsiteX46-811" fmla="*/ 272095 w 1744338"/>
                  <a:gd name="connsiteY46-812" fmla="*/ 1875346 h 2403337"/>
                  <a:gd name="connsiteX47-813" fmla="*/ 298663 w 1744338"/>
                  <a:gd name="connsiteY47-814" fmla="*/ 1876262 h 2403337"/>
                  <a:gd name="connsiteX48-815" fmla="*/ 301869 w 1744338"/>
                  <a:gd name="connsiteY48-816" fmla="*/ 1877636 h 2403337"/>
                  <a:gd name="connsiteX49-817" fmla="*/ 250107 w 1744338"/>
                  <a:gd name="connsiteY49-818" fmla="*/ 1914740 h 2403337"/>
                  <a:gd name="connsiteX50-819" fmla="*/ 238197 w 1744338"/>
                  <a:gd name="connsiteY50-820" fmla="*/ 1930773 h 2403337"/>
                  <a:gd name="connsiteX51-821" fmla="*/ 206590 w 1744338"/>
                  <a:gd name="connsiteY51-822" fmla="*/ 2211113 h 2403337"/>
                  <a:gd name="connsiteX52-823" fmla="*/ 207965 w 1744338"/>
                  <a:gd name="connsiteY52-824" fmla="*/ 2215235 h 2403337"/>
                  <a:gd name="connsiteX53-825" fmla="*/ 244610 w 1744338"/>
                  <a:gd name="connsiteY53-826" fmla="*/ 2193248 h 2403337"/>
                  <a:gd name="connsiteX54-827" fmla="*/ 213003 w 1744338"/>
                  <a:gd name="connsiteY54-828" fmla="*/ 2275243 h 2403337"/>
                  <a:gd name="connsiteX55-829" fmla="*/ 207049 w 1744338"/>
                  <a:gd name="connsiteY55-830" fmla="*/ 2310056 h 2403337"/>
                  <a:gd name="connsiteX56-831" fmla="*/ 208423 w 1744338"/>
                  <a:gd name="connsiteY56-832" fmla="*/ 2393425 h 2403337"/>
                  <a:gd name="connsiteX57-833" fmla="*/ 197887 w 1744338"/>
                  <a:gd name="connsiteY57-834" fmla="*/ 2402587 h 2403337"/>
                  <a:gd name="connsiteX58-835" fmla="*/ 162616 w 1744338"/>
                  <a:gd name="connsiteY58-836" fmla="*/ 2401670 h 2403337"/>
                  <a:gd name="connsiteX59-837" fmla="*/ 158493 w 1744338"/>
                  <a:gd name="connsiteY59-838" fmla="*/ 2398922 h 2403337"/>
                  <a:gd name="connsiteX60-839" fmla="*/ 155744 w 1744338"/>
                  <a:gd name="connsiteY60-840" fmla="*/ 2387470 h 2403337"/>
                  <a:gd name="connsiteX61-841" fmla="*/ 152538 w 1744338"/>
                  <a:gd name="connsiteY61-842" fmla="*/ 2183628 h 2403337"/>
                  <a:gd name="connsiteX62-843" fmla="*/ 208881 w 1744338"/>
                  <a:gd name="connsiteY62-844" fmla="*/ 1846946 h 2403337"/>
                  <a:gd name="connsiteX63-845" fmla="*/ 301411 w 1744338"/>
                  <a:gd name="connsiteY63-846" fmla="*/ 1630736 h 2403337"/>
                  <a:gd name="connsiteX64-847" fmla="*/ 305076 w 1744338"/>
                  <a:gd name="connsiteY64-848" fmla="*/ 1595006 h 2403337"/>
                  <a:gd name="connsiteX65-849" fmla="*/ 290876 w 1744338"/>
                  <a:gd name="connsiteY65-850" fmla="*/ 1528128 h 2403337"/>
                  <a:gd name="connsiteX66-851" fmla="*/ 278508 w 1744338"/>
                  <a:gd name="connsiteY66-852" fmla="*/ 1505224 h 2403337"/>
                  <a:gd name="connsiteX67-853" fmla="*/ 127802 w 1744338"/>
                  <a:gd name="connsiteY67-854" fmla="*/ 1332989 h 2403337"/>
                  <a:gd name="connsiteX68-855" fmla="*/ 65046 w 1744338"/>
                  <a:gd name="connsiteY68-856" fmla="*/ 1218013 h 2403337"/>
                  <a:gd name="connsiteX69-857" fmla="*/ 0 w 1744338"/>
                  <a:gd name="connsiteY69-858" fmla="*/ 870336 h 2403337"/>
                  <a:gd name="connsiteX70-859" fmla="*/ 149790 w 1744338"/>
                  <a:gd name="connsiteY70-860" fmla="*/ 418678 h 2403337"/>
                  <a:gd name="connsiteX71-861" fmla="*/ 161699 w 1744338"/>
                  <a:gd name="connsiteY71-862" fmla="*/ 410890 h 2403337"/>
                  <a:gd name="connsiteX72-863" fmla="*/ 178190 w 1744338"/>
                  <a:gd name="connsiteY72-864" fmla="*/ 534570 h 2403337"/>
                  <a:gd name="connsiteX73-865" fmla="*/ 259269 w 1744338"/>
                  <a:gd name="connsiteY73-866" fmla="*/ 1182741 h 2403337"/>
                  <a:gd name="connsiteX74-867" fmla="*/ 297289 w 1744338"/>
                  <a:gd name="connsiteY74-868" fmla="*/ 1486901 h 2403337"/>
                  <a:gd name="connsiteX75-869" fmla="*/ 301869 w 1744338"/>
                  <a:gd name="connsiteY75-870" fmla="*/ 1502476 h 2403337"/>
                  <a:gd name="connsiteX76-871" fmla="*/ 310573 w 1744338"/>
                  <a:gd name="connsiteY76-872" fmla="*/ 1532250 h 2403337"/>
                  <a:gd name="connsiteX77-873" fmla="*/ 322483 w 1744338"/>
                  <a:gd name="connsiteY77-874" fmla="*/ 1587677 h 2403337"/>
                  <a:gd name="connsiteX78-875" fmla="*/ 352715 w 1744338"/>
                  <a:gd name="connsiteY78-876" fmla="*/ 1536831 h 2403337"/>
                  <a:gd name="connsiteX79-877" fmla="*/ 534570 w 1744338"/>
                  <a:gd name="connsiteY79-878" fmla="*/ 1275272 h 2403337"/>
                  <a:gd name="connsiteX80-879" fmla="*/ 542815 w 1744338"/>
                  <a:gd name="connsiteY80-880" fmla="*/ 1234045 h 2403337"/>
                  <a:gd name="connsiteX81-881" fmla="*/ 523576 w 1744338"/>
                  <a:gd name="connsiteY81-882" fmla="*/ 1148386 h 2403337"/>
                  <a:gd name="connsiteX82-883" fmla="*/ 490595 w 1744338"/>
                  <a:gd name="connsiteY82-884" fmla="*/ 1080133 h 2403337"/>
                  <a:gd name="connsiteX83-885" fmla="*/ 450743 w 1744338"/>
                  <a:gd name="connsiteY83-886" fmla="*/ 1026539 h 2403337"/>
                  <a:gd name="connsiteX84-887" fmla="*/ 306450 w 1744338"/>
                  <a:gd name="connsiteY84-888" fmla="*/ 553809 h 2403337"/>
                  <a:gd name="connsiteX85-889" fmla="*/ 522660 w 1744338"/>
                  <a:gd name="connsiteY85-890" fmla="*/ 9161 h 2403337"/>
                  <a:gd name="connsiteX86-891" fmla="*/ 527699 w 1744338"/>
                  <a:gd name="connsiteY86-892" fmla="*/ 2290 h 2403337"/>
                  <a:gd name="connsiteX87-893" fmla="*/ 529989 w 1744338"/>
                  <a:gd name="connsiteY87-894" fmla="*/ 0 h 2403337"/>
                  <a:gd name="connsiteX0-895" fmla="*/ 529989 w 1744338"/>
                  <a:gd name="connsiteY0-896" fmla="*/ 0 h 2403337"/>
                  <a:gd name="connsiteX1-897" fmla="*/ 533196 w 1744338"/>
                  <a:gd name="connsiteY1-898" fmla="*/ 5955 h 2403337"/>
                  <a:gd name="connsiteX2-899" fmla="*/ 535028 w 1744338"/>
                  <a:gd name="connsiteY2-900" fmla="*/ 26568 h 2403337"/>
                  <a:gd name="connsiteX3-901" fmla="*/ 535028 w 1744338"/>
                  <a:gd name="connsiteY3-902" fmla="*/ 1082424 h 2403337"/>
                  <a:gd name="connsiteX4-903" fmla="*/ 532280 w 1744338"/>
                  <a:gd name="connsiteY4-904" fmla="*/ 1111740 h 2403337"/>
                  <a:gd name="connsiteX5-905" fmla="*/ 547854 w 1744338"/>
                  <a:gd name="connsiteY5-906" fmla="*/ 1193277 h 2403337"/>
                  <a:gd name="connsiteX6-907" fmla="*/ 561138 w 1744338"/>
                  <a:gd name="connsiteY6-908" fmla="*/ 1242291 h 2403337"/>
                  <a:gd name="connsiteX7-909" fmla="*/ 599158 w 1744338"/>
                  <a:gd name="connsiteY7-910" fmla="*/ 1193735 h 2403337"/>
                  <a:gd name="connsiteX8-911" fmla="*/ 632139 w 1744338"/>
                  <a:gd name="connsiteY8-912" fmla="*/ 1151593 h 2403337"/>
                  <a:gd name="connsiteX9-913" fmla="*/ 912924 w 1744338"/>
                  <a:gd name="connsiteY9-914" fmla="*/ 857230 h 2403337"/>
                  <a:gd name="connsiteX10-915" fmla="*/ 671991 w 1744338"/>
                  <a:gd name="connsiteY10-916" fmla="*/ 1178161 h 2403337"/>
                  <a:gd name="connsiteX11-917" fmla="*/ 663746 w 1744338"/>
                  <a:gd name="connsiteY11-918" fmla="*/ 1190529 h 2403337"/>
                  <a:gd name="connsiteX12-919" fmla="*/ 539609 w 1744338"/>
                  <a:gd name="connsiteY12-920" fmla="*/ 1352228 h 2403337"/>
                  <a:gd name="connsiteX13-921" fmla="*/ 530905 w 1744338"/>
                  <a:gd name="connsiteY13-922" fmla="*/ 1364596 h 2403337"/>
                  <a:gd name="connsiteX14-923" fmla="*/ 547396 w 1744338"/>
                  <a:gd name="connsiteY14-924" fmla="*/ 1361847 h 2403337"/>
                  <a:gd name="connsiteX15-925" fmla="*/ 655043 w 1744338"/>
                  <a:gd name="connsiteY15-926" fmla="*/ 1341692 h 2403337"/>
                  <a:gd name="connsiteX16-927" fmla="*/ 681153 w 1744338"/>
                  <a:gd name="connsiteY16-928" fmla="*/ 1326576 h 2403337"/>
                  <a:gd name="connsiteX17-929" fmla="*/ 1252827 w 1744338"/>
                  <a:gd name="connsiteY17-930" fmla="*/ 962867 h 2403337"/>
                  <a:gd name="connsiteX18-931" fmla="*/ 1734718 w 1744338"/>
                  <a:gd name="connsiteY18-932" fmla="*/ 1045778 h 2403337"/>
                  <a:gd name="connsiteX19-933" fmla="*/ 1744338 w 1744338"/>
                  <a:gd name="connsiteY19-934" fmla="*/ 1049443 h 2403337"/>
                  <a:gd name="connsiteX20-935" fmla="*/ 1744338 w 1744338"/>
                  <a:gd name="connsiteY20-936" fmla="*/ 1052649 h 2403337"/>
                  <a:gd name="connsiteX21-937" fmla="*/ 1743422 w 1744338"/>
                  <a:gd name="connsiteY21-938" fmla="*/ 1053565 h 2403337"/>
                  <a:gd name="connsiteX22-939" fmla="*/ 1742047 w 1744338"/>
                  <a:gd name="connsiteY22-940" fmla="*/ 1053107 h 2403337"/>
                  <a:gd name="connsiteX23-941" fmla="*/ 1724641 w 1744338"/>
                  <a:gd name="connsiteY23-942" fmla="*/ 1061352 h 2403337"/>
                  <a:gd name="connsiteX24-943" fmla="*/ 1357267 w 1744338"/>
                  <a:gd name="connsiteY24-944" fmla="*/ 1162586 h 2403337"/>
                  <a:gd name="connsiteX25-945" fmla="*/ 1068682 w 1744338"/>
                  <a:gd name="connsiteY25-946" fmla="*/ 1242291 h 2403337"/>
                  <a:gd name="connsiteX26-947" fmla="*/ 693979 w 1744338"/>
                  <a:gd name="connsiteY26-948" fmla="*/ 1345815 h 2403337"/>
                  <a:gd name="connsiteX27-949" fmla="*/ 676114 w 1744338"/>
                  <a:gd name="connsiteY27-950" fmla="*/ 1353144 h 2403337"/>
                  <a:gd name="connsiteX28-951" fmla="*/ 629849 w 1744338"/>
                  <a:gd name="connsiteY28-952" fmla="*/ 1360931 h 2403337"/>
                  <a:gd name="connsiteX29-953" fmla="*/ 527241 w 1744338"/>
                  <a:gd name="connsiteY29-954" fmla="*/ 1385667 h 2403337"/>
                  <a:gd name="connsiteX30-955" fmla="*/ 516705 w 1744338"/>
                  <a:gd name="connsiteY30-956" fmla="*/ 1393454 h 2403337"/>
                  <a:gd name="connsiteX31-957" fmla="*/ 429213 w 1744338"/>
                  <a:gd name="connsiteY31-958" fmla="*/ 1521257 h 2403337"/>
                  <a:gd name="connsiteX32-959" fmla="*/ 510292 w 1744338"/>
                  <a:gd name="connsiteY32-960" fmla="*/ 1509347 h 2403337"/>
                  <a:gd name="connsiteX33-961" fmla="*/ 522202 w 1744338"/>
                  <a:gd name="connsiteY33-962" fmla="*/ 1503850 h 2403337"/>
                  <a:gd name="connsiteX34-963" fmla="*/ 767270 w 1744338"/>
                  <a:gd name="connsiteY34-964" fmla="*/ 1387958 h 2403337"/>
                  <a:gd name="connsiteX35-965" fmla="*/ 1167167 w 1744338"/>
                  <a:gd name="connsiteY35-966" fmla="*/ 1506140 h 2403337"/>
                  <a:gd name="connsiteX36-967" fmla="*/ 1182742 w 1744338"/>
                  <a:gd name="connsiteY36-968" fmla="*/ 1521715 h 2403337"/>
                  <a:gd name="connsiteX37-969" fmla="*/ 1168999 w 1744338"/>
                  <a:gd name="connsiteY37-970" fmla="*/ 1523547 h 2403337"/>
                  <a:gd name="connsiteX38-971" fmla="*/ 821323 w 1744338"/>
                  <a:gd name="connsiteY38-972" fmla="*/ 1527211 h 2403337"/>
                  <a:gd name="connsiteX39-973" fmla="*/ 529531 w 1744338"/>
                  <a:gd name="connsiteY39-974" fmla="*/ 1524005 h 2403337"/>
                  <a:gd name="connsiteX40-975" fmla="*/ 516247 w 1744338"/>
                  <a:gd name="connsiteY40-976" fmla="*/ 1523547 h 2403337"/>
                  <a:gd name="connsiteX41-977" fmla="*/ 485556 w 1744338"/>
                  <a:gd name="connsiteY41-978" fmla="*/ 1525837 h 2403337"/>
                  <a:gd name="connsiteX42-979" fmla="*/ 416387 w 1744338"/>
                  <a:gd name="connsiteY42-980" fmla="*/ 1542786 h 2403337"/>
                  <a:gd name="connsiteX43-981" fmla="*/ 404935 w 1744338"/>
                  <a:gd name="connsiteY43-982" fmla="*/ 1553322 h 2403337"/>
                  <a:gd name="connsiteX44-983" fmla="*/ 259727 w 1744338"/>
                  <a:gd name="connsiteY44-984" fmla="*/ 1858397 h 2403337"/>
                  <a:gd name="connsiteX45-985" fmla="*/ 272095 w 1744338"/>
                  <a:gd name="connsiteY45-986" fmla="*/ 1875346 h 2403337"/>
                  <a:gd name="connsiteX46-987" fmla="*/ 298663 w 1744338"/>
                  <a:gd name="connsiteY46-988" fmla="*/ 1876262 h 2403337"/>
                  <a:gd name="connsiteX47-989" fmla="*/ 301869 w 1744338"/>
                  <a:gd name="connsiteY47-990" fmla="*/ 1877636 h 2403337"/>
                  <a:gd name="connsiteX48-991" fmla="*/ 250107 w 1744338"/>
                  <a:gd name="connsiteY48-992" fmla="*/ 1914740 h 2403337"/>
                  <a:gd name="connsiteX49-993" fmla="*/ 238197 w 1744338"/>
                  <a:gd name="connsiteY49-994" fmla="*/ 1930773 h 2403337"/>
                  <a:gd name="connsiteX50-995" fmla="*/ 206590 w 1744338"/>
                  <a:gd name="connsiteY50-996" fmla="*/ 2211113 h 2403337"/>
                  <a:gd name="connsiteX51-997" fmla="*/ 207965 w 1744338"/>
                  <a:gd name="connsiteY51-998" fmla="*/ 2215235 h 2403337"/>
                  <a:gd name="connsiteX52-999" fmla="*/ 244610 w 1744338"/>
                  <a:gd name="connsiteY52-1000" fmla="*/ 2193248 h 2403337"/>
                  <a:gd name="connsiteX53-1001" fmla="*/ 213003 w 1744338"/>
                  <a:gd name="connsiteY53-1002" fmla="*/ 2275243 h 2403337"/>
                  <a:gd name="connsiteX54-1003" fmla="*/ 207049 w 1744338"/>
                  <a:gd name="connsiteY54-1004" fmla="*/ 2310056 h 2403337"/>
                  <a:gd name="connsiteX55-1005" fmla="*/ 208423 w 1744338"/>
                  <a:gd name="connsiteY55-1006" fmla="*/ 2393425 h 2403337"/>
                  <a:gd name="connsiteX56-1007" fmla="*/ 197887 w 1744338"/>
                  <a:gd name="connsiteY56-1008" fmla="*/ 2402587 h 2403337"/>
                  <a:gd name="connsiteX57-1009" fmla="*/ 162616 w 1744338"/>
                  <a:gd name="connsiteY57-1010" fmla="*/ 2401670 h 2403337"/>
                  <a:gd name="connsiteX58-1011" fmla="*/ 158493 w 1744338"/>
                  <a:gd name="connsiteY58-1012" fmla="*/ 2398922 h 2403337"/>
                  <a:gd name="connsiteX59-1013" fmla="*/ 155744 w 1744338"/>
                  <a:gd name="connsiteY59-1014" fmla="*/ 2387470 h 2403337"/>
                  <a:gd name="connsiteX60-1015" fmla="*/ 152538 w 1744338"/>
                  <a:gd name="connsiteY60-1016" fmla="*/ 2183628 h 2403337"/>
                  <a:gd name="connsiteX61-1017" fmla="*/ 208881 w 1744338"/>
                  <a:gd name="connsiteY61-1018" fmla="*/ 1846946 h 2403337"/>
                  <a:gd name="connsiteX62-1019" fmla="*/ 301411 w 1744338"/>
                  <a:gd name="connsiteY62-1020" fmla="*/ 1630736 h 2403337"/>
                  <a:gd name="connsiteX63-1021" fmla="*/ 305076 w 1744338"/>
                  <a:gd name="connsiteY63-1022" fmla="*/ 1595006 h 2403337"/>
                  <a:gd name="connsiteX64-1023" fmla="*/ 290876 w 1744338"/>
                  <a:gd name="connsiteY64-1024" fmla="*/ 1528128 h 2403337"/>
                  <a:gd name="connsiteX65-1025" fmla="*/ 278508 w 1744338"/>
                  <a:gd name="connsiteY65-1026" fmla="*/ 1505224 h 2403337"/>
                  <a:gd name="connsiteX66-1027" fmla="*/ 127802 w 1744338"/>
                  <a:gd name="connsiteY66-1028" fmla="*/ 1332989 h 2403337"/>
                  <a:gd name="connsiteX67-1029" fmla="*/ 65046 w 1744338"/>
                  <a:gd name="connsiteY67-1030" fmla="*/ 1218013 h 2403337"/>
                  <a:gd name="connsiteX68-1031" fmla="*/ 0 w 1744338"/>
                  <a:gd name="connsiteY68-1032" fmla="*/ 870336 h 2403337"/>
                  <a:gd name="connsiteX69-1033" fmla="*/ 149790 w 1744338"/>
                  <a:gd name="connsiteY69-1034" fmla="*/ 418678 h 2403337"/>
                  <a:gd name="connsiteX70-1035" fmla="*/ 161699 w 1744338"/>
                  <a:gd name="connsiteY70-1036" fmla="*/ 410890 h 2403337"/>
                  <a:gd name="connsiteX71-1037" fmla="*/ 178190 w 1744338"/>
                  <a:gd name="connsiteY71-1038" fmla="*/ 534570 h 2403337"/>
                  <a:gd name="connsiteX72-1039" fmla="*/ 259269 w 1744338"/>
                  <a:gd name="connsiteY72-1040" fmla="*/ 1182741 h 2403337"/>
                  <a:gd name="connsiteX73-1041" fmla="*/ 297289 w 1744338"/>
                  <a:gd name="connsiteY73-1042" fmla="*/ 1486901 h 2403337"/>
                  <a:gd name="connsiteX74-1043" fmla="*/ 301869 w 1744338"/>
                  <a:gd name="connsiteY74-1044" fmla="*/ 1502476 h 2403337"/>
                  <a:gd name="connsiteX75-1045" fmla="*/ 310573 w 1744338"/>
                  <a:gd name="connsiteY75-1046" fmla="*/ 1532250 h 2403337"/>
                  <a:gd name="connsiteX76-1047" fmla="*/ 322483 w 1744338"/>
                  <a:gd name="connsiteY76-1048" fmla="*/ 1587677 h 2403337"/>
                  <a:gd name="connsiteX77-1049" fmla="*/ 352715 w 1744338"/>
                  <a:gd name="connsiteY77-1050" fmla="*/ 1536831 h 2403337"/>
                  <a:gd name="connsiteX78-1051" fmla="*/ 534570 w 1744338"/>
                  <a:gd name="connsiteY78-1052" fmla="*/ 1275272 h 2403337"/>
                  <a:gd name="connsiteX79-1053" fmla="*/ 542815 w 1744338"/>
                  <a:gd name="connsiteY79-1054" fmla="*/ 1234045 h 2403337"/>
                  <a:gd name="connsiteX80-1055" fmla="*/ 523576 w 1744338"/>
                  <a:gd name="connsiteY80-1056" fmla="*/ 1148386 h 2403337"/>
                  <a:gd name="connsiteX81-1057" fmla="*/ 490595 w 1744338"/>
                  <a:gd name="connsiteY81-1058" fmla="*/ 1080133 h 2403337"/>
                  <a:gd name="connsiteX82-1059" fmla="*/ 450743 w 1744338"/>
                  <a:gd name="connsiteY82-1060" fmla="*/ 1026539 h 2403337"/>
                  <a:gd name="connsiteX83-1061" fmla="*/ 306450 w 1744338"/>
                  <a:gd name="connsiteY83-1062" fmla="*/ 553809 h 2403337"/>
                  <a:gd name="connsiteX84-1063" fmla="*/ 522660 w 1744338"/>
                  <a:gd name="connsiteY84-1064" fmla="*/ 9161 h 2403337"/>
                  <a:gd name="connsiteX85-1065" fmla="*/ 527699 w 1744338"/>
                  <a:gd name="connsiteY85-1066" fmla="*/ 2290 h 2403337"/>
                  <a:gd name="connsiteX86-1067" fmla="*/ 529989 w 1744338"/>
                  <a:gd name="connsiteY86-1068" fmla="*/ 0 h 2403337"/>
                  <a:gd name="connsiteX0-1069" fmla="*/ 529989 w 1744338"/>
                  <a:gd name="connsiteY0-1070" fmla="*/ 0 h 2403337"/>
                  <a:gd name="connsiteX1-1071" fmla="*/ 533196 w 1744338"/>
                  <a:gd name="connsiteY1-1072" fmla="*/ 5955 h 2403337"/>
                  <a:gd name="connsiteX2-1073" fmla="*/ 535028 w 1744338"/>
                  <a:gd name="connsiteY2-1074" fmla="*/ 26568 h 2403337"/>
                  <a:gd name="connsiteX3-1075" fmla="*/ 535028 w 1744338"/>
                  <a:gd name="connsiteY3-1076" fmla="*/ 1082424 h 2403337"/>
                  <a:gd name="connsiteX4-1077" fmla="*/ 532280 w 1744338"/>
                  <a:gd name="connsiteY4-1078" fmla="*/ 1111740 h 2403337"/>
                  <a:gd name="connsiteX5-1079" fmla="*/ 547854 w 1744338"/>
                  <a:gd name="connsiteY5-1080" fmla="*/ 1193277 h 2403337"/>
                  <a:gd name="connsiteX6-1081" fmla="*/ 561138 w 1744338"/>
                  <a:gd name="connsiteY6-1082" fmla="*/ 1242291 h 2403337"/>
                  <a:gd name="connsiteX7-1083" fmla="*/ 599158 w 1744338"/>
                  <a:gd name="connsiteY7-1084" fmla="*/ 1193735 h 2403337"/>
                  <a:gd name="connsiteX8-1085" fmla="*/ 632139 w 1744338"/>
                  <a:gd name="connsiteY8-1086" fmla="*/ 1151593 h 2403337"/>
                  <a:gd name="connsiteX9-1087" fmla="*/ 912924 w 1744338"/>
                  <a:gd name="connsiteY9-1088" fmla="*/ 857230 h 2403337"/>
                  <a:gd name="connsiteX10-1089" fmla="*/ 671991 w 1744338"/>
                  <a:gd name="connsiteY10-1090" fmla="*/ 1178161 h 2403337"/>
                  <a:gd name="connsiteX11-1091" fmla="*/ 663746 w 1744338"/>
                  <a:gd name="connsiteY11-1092" fmla="*/ 1190529 h 2403337"/>
                  <a:gd name="connsiteX12-1093" fmla="*/ 539609 w 1744338"/>
                  <a:gd name="connsiteY12-1094" fmla="*/ 1352228 h 2403337"/>
                  <a:gd name="connsiteX13-1095" fmla="*/ 530905 w 1744338"/>
                  <a:gd name="connsiteY13-1096" fmla="*/ 1364596 h 2403337"/>
                  <a:gd name="connsiteX14-1097" fmla="*/ 547396 w 1744338"/>
                  <a:gd name="connsiteY14-1098" fmla="*/ 1361847 h 2403337"/>
                  <a:gd name="connsiteX15-1099" fmla="*/ 655043 w 1744338"/>
                  <a:gd name="connsiteY15-1100" fmla="*/ 1341692 h 2403337"/>
                  <a:gd name="connsiteX16-1101" fmla="*/ 681153 w 1744338"/>
                  <a:gd name="connsiteY16-1102" fmla="*/ 1326576 h 2403337"/>
                  <a:gd name="connsiteX17-1103" fmla="*/ 1252827 w 1744338"/>
                  <a:gd name="connsiteY17-1104" fmla="*/ 962867 h 2403337"/>
                  <a:gd name="connsiteX18-1105" fmla="*/ 1734718 w 1744338"/>
                  <a:gd name="connsiteY18-1106" fmla="*/ 1045778 h 2403337"/>
                  <a:gd name="connsiteX19-1107" fmla="*/ 1744338 w 1744338"/>
                  <a:gd name="connsiteY19-1108" fmla="*/ 1049443 h 2403337"/>
                  <a:gd name="connsiteX20-1109" fmla="*/ 1744338 w 1744338"/>
                  <a:gd name="connsiteY20-1110" fmla="*/ 1052649 h 2403337"/>
                  <a:gd name="connsiteX21-1111" fmla="*/ 1743422 w 1744338"/>
                  <a:gd name="connsiteY21-1112" fmla="*/ 1053565 h 2403337"/>
                  <a:gd name="connsiteX22-1113" fmla="*/ 1742047 w 1744338"/>
                  <a:gd name="connsiteY22-1114" fmla="*/ 1053107 h 2403337"/>
                  <a:gd name="connsiteX23-1115" fmla="*/ 1724641 w 1744338"/>
                  <a:gd name="connsiteY23-1116" fmla="*/ 1061352 h 2403337"/>
                  <a:gd name="connsiteX24-1117" fmla="*/ 1357267 w 1744338"/>
                  <a:gd name="connsiteY24-1118" fmla="*/ 1162586 h 2403337"/>
                  <a:gd name="connsiteX25-1119" fmla="*/ 1068682 w 1744338"/>
                  <a:gd name="connsiteY25-1120" fmla="*/ 1242291 h 2403337"/>
                  <a:gd name="connsiteX26-1121" fmla="*/ 693979 w 1744338"/>
                  <a:gd name="connsiteY26-1122" fmla="*/ 1345815 h 2403337"/>
                  <a:gd name="connsiteX27-1123" fmla="*/ 676114 w 1744338"/>
                  <a:gd name="connsiteY27-1124" fmla="*/ 1353144 h 2403337"/>
                  <a:gd name="connsiteX28-1125" fmla="*/ 629849 w 1744338"/>
                  <a:gd name="connsiteY28-1126" fmla="*/ 1360931 h 2403337"/>
                  <a:gd name="connsiteX29-1127" fmla="*/ 527241 w 1744338"/>
                  <a:gd name="connsiteY29-1128" fmla="*/ 1385667 h 2403337"/>
                  <a:gd name="connsiteX30-1129" fmla="*/ 516705 w 1744338"/>
                  <a:gd name="connsiteY30-1130" fmla="*/ 1393454 h 2403337"/>
                  <a:gd name="connsiteX31-1131" fmla="*/ 429213 w 1744338"/>
                  <a:gd name="connsiteY31-1132" fmla="*/ 1521257 h 2403337"/>
                  <a:gd name="connsiteX32-1133" fmla="*/ 510292 w 1744338"/>
                  <a:gd name="connsiteY32-1134" fmla="*/ 1509347 h 2403337"/>
                  <a:gd name="connsiteX33-1135" fmla="*/ 522202 w 1744338"/>
                  <a:gd name="connsiteY33-1136" fmla="*/ 1503850 h 2403337"/>
                  <a:gd name="connsiteX34-1137" fmla="*/ 767270 w 1744338"/>
                  <a:gd name="connsiteY34-1138" fmla="*/ 1387958 h 2403337"/>
                  <a:gd name="connsiteX35-1139" fmla="*/ 1167167 w 1744338"/>
                  <a:gd name="connsiteY35-1140" fmla="*/ 1506140 h 2403337"/>
                  <a:gd name="connsiteX36-1141" fmla="*/ 1182742 w 1744338"/>
                  <a:gd name="connsiteY36-1142" fmla="*/ 1521715 h 2403337"/>
                  <a:gd name="connsiteX37-1143" fmla="*/ 821323 w 1744338"/>
                  <a:gd name="connsiteY37-1144" fmla="*/ 1527211 h 2403337"/>
                  <a:gd name="connsiteX38-1145" fmla="*/ 529531 w 1744338"/>
                  <a:gd name="connsiteY38-1146" fmla="*/ 1524005 h 2403337"/>
                  <a:gd name="connsiteX39-1147" fmla="*/ 516247 w 1744338"/>
                  <a:gd name="connsiteY39-1148" fmla="*/ 1523547 h 2403337"/>
                  <a:gd name="connsiteX40-1149" fmla="*/ 485556 w 1744338"/>
                  <a:gd name="connsiteY40-1150" fmla="*/ 1525837 h 2403337"/>
                  <a:gd name="connsiteX41-1151" fmla="*/ 416387 w 1744338"/>
                  <a:gd name="connsiteY41-1152" fmla="*/ 1542786 h 2403337"/>
                  <a:gd name="connsiteX42-1153" fmla="*/ 404935 w 1744338"/>
                  <a:gd name="connsiteY42-1154" fmla="*/ 1553322 h 2403337"/>
                  <a:gd name="connsiteX43-1155" fmla="*/ 259727 w 1744338"/>
                  <a:gd name="connsiteY43-1156" fmla="*/ 1858397 h 2403337"/>
                  <a:gd name="connsiteX44-1157" fmla="*/ 272095 w 1744338"/>
                  <a:gd name="connsiteY44-1158" fmla="*/ 1875346 h 2403337"/>
                  <a:gd name="connsiteX45-1159" fmla="*/ 298663 w 1744338"/>
                  <a:gd name="connsiteY45-1160" fmla="*/ 1876262 h 2403337"/>
                  <a:gd name="connsiteX46-1161" fmla="*/ 301869 w 1744338"/>
                  <a:gd name="connsiteY46-1162" fmla="*/ 1877636 h 2403337"/>
                  <a:gd name="connsiteX47-1163" fmla="*/ 250107 w 1744338"/>
                  <a:gd name="connsiteY47-1164" fmla="*/ 1914740 h 2403337"/>
                  <a:gd name="connsiteX48-1165" fmla="*/ 238197 w 1744338"/>
                  <a:gd name="connsiteY48-1166" fmla="*/ 1930773 h 2403337"/>
                  <a:gd name="connsiteX49-1167" fmla="*/ 206590 w 1744338"/>
                  <a:gd name="connsiteY49-1168" fmla="*/ 2211113 h 2403337"/>
                  <a:gd name="connsiteX50-1169" fmla="*/ 207965 w 1744338"/>
                  <a:gd name="connsiteY50-1170" fmla="*/ 2215235 h 2403337"/>
                  <a:gd name="connsiteX51-1171" fmla="*/ 244610 w 1744338"/>
                  <a:gd name="connsiteY51-1172" fmla="*/ 2193248 h 2403337"/>
                  <a:gd name="connsiteX52-1173" fmla="*/ 213003 w 1744338"/>
                  <a:gd name="connsiteY52-1174" fmla="*/ 2275243 h 2403337"/>
                  <a:gd name="connsiteX53-1175" fmla="*/ 207049 w 1744338"/>
                  <a:gd name="connsiteY53-1176" fmla="*/ 2310056 h 2403337"/>
                  <a:gd name="connsiteX54-1177" fmla="*/ 208423 w 1744338"/>
                  <a:gd name="connsiteY54-1178" fmla="*/ 2393425 h 2403337"/>
                  <a:gd name="connsiteX55-1179" fmla="*/ 197887 w 1744338"/>
                  <a:gd name="connsiteY55-1180" fmla="*/ 2402587 h 2403337"/>
                  <a:gd name="connsiteX56-1181" fmla="*/ 162616 w 1744338"/>
                  <a:gd name="connsiteY56-1182" fmla="*/ 2401670 h 2403337"/>
                  <a:gd name="connsiteX57-1183" fmla="*/ 158493 w 1744338"/>
                  <a:gd name="connsiteY57-1184" fmla="*/ 2398922 h 2403337"/>
                  <a:gd name="connsiteX58-1185" fmla="*/ 155744 w 1744338"/>
                  <a:gd name="connsiteY58-1186" fmla="*/ 2387470 h 2403337"/>
                  <a:gd name="connsiteX59-1187" fmla="*/ 152538 w 1744338"/>
                  <a:gd name="connsiteY59-1188" fmla="*/ 2183628 h 2403337"/>
                  <a:gd name="connsiteX60-1189" fmla="*/ 208881 w 1744338"/>
                  <a:gd name="connsiteY60-1190" fmla="*/ 1846946 h 2403337"/>
                  <a:gd name="connsiteX61-1191" fmla="*/ 301411 w 1744338"/>
                  <a:gd name="connsiteY61-1192" fmla="*/ 1630736 h 2403337"/>
                  <a:gd name="connsiteX62-1193" fmla="*/ 305076 w 1744338"/>
                  <a:gd name="connsiteY62-1194" fmla="*/ 1595006 h 2403337"/>
                  <a:gd name="connsiteX63-1195" fmla="*/ 290876 w 1744338"/>
                  <a:gd name="connsiteY63-1196" fmla="*/ 1528128 h 2403337"/>
                  <a:gd name="connsiteX64-1197" fmla="*/ 278508 w 1744338"/>
                  <a:gd name="connsiteY64-1198" fmla="*/ 1505224 h 2403337"/>
                  <a:gd name="connsiteX65-1199" fmla="*/ 127802 w 1744338"/>
                  <a:gd name="connsiteY65-1200" fmla="*/ 1332989 h 2403337"/>
                  <a:gd name="connsiteX66-1201" fmla="*/ 65046 w 1744338"/>
                  <a:gd name="connsiteY66-1202" fmla="*/ 1218013 h 2403337"/>
                  <a:gd name="connsiteX67-1203" fmla="*/ 0 w 1744338"/>
                  <a:gd name="connsiteY67-1204" fmla="*/ 870336 h 2403337"/>
                  <a:gd name="connsiteX68-1205" fmla="*/ 149790 w 1744338"/>
                  <a:gd name="connsiteY68-1206" fmla="*/ 418678 h 2403337"/>
                  <a:gd name="connsiteX69-1207" fmla="*/ 161699 w 1744338"/>
                  <a:gd name="connsiteY69-1208" fmla="*/ 410890 h 2403337"/>
                  <a:gd name="connsiteX70-1209" fmla="*/ 178190 w 1744338"/>
                  <a:gd name="connsiteY70-1210" fmla="*/ 534570 h 2403337"/>
                  <a:gd name="connsiteX71-1211" fmla="*/ 259269 w 1744338"/>
                  <a:gd name="connsiteY71-1212" fmla="*/ 1182741 h 2403337"/>
                  <a:gd name="connsiteX72-1213" fmla="*/ 297289 w 1744338"/>
                  <a:gd name="connsiteY72-1214" fmla="*/ 1486901 h 2403337"/>
                  <a:gd name="connsiteX73-1215" fmla="*/ 301869 w 1744338"/>
                  <a:gd name="connsiteY73-1216" fmla="*/ 1502476 h 2403337"/>
                  <a:gd name="connsiteX74-1217" fmla="*/ 310573 w 1744338"/>
                  <a:gd name="connsiteY74-1218" fmla="*/ 1532250 h 2403337"/>
                  <a:gd name="connsiteX75-1219" fmla="*/ 322483 w 1744338"/>
                  <a:gd name="connsiteY75-1220" fmla="*/ 1587677 h 2403337"/>
                  <a:gd name="connsiteX76-1221" fmla="*/ 352715 w 1744338"/>
                  <a:gd name="connsiteY76-1222" fmla="*/ 1536831 h 2403337"/>
                  <a:gd name="connsiteX77-1223" fmla="*/ 534570 w 1744338"/>
                  <a:gd name="connsiteY77-1224" fmla="*/ 1275272 h 2403337"/>
                  <a:gd name="connsiteX78-1225" fmla="*/ 542815 w 1744338"/>
                  <a:gd name="connsiteY78-1226" fmla="*/ 1234045 h 2403337"/>
                  <a:gd name="connsiteX79-1227" fmla="*/ 523576 w 1744338"/>
                  <a:gd name="connsiteY79-1228" fmla="*/ 1148386 h 2403337"/>
                  <a:gd name="connsiteX80-1229" fmla="*/ 490595 w 1744338"/>
                  <a:gd name="connsiteY80-1230" fmla="*/ 1080133 h 2403337"/>
                  <a:gd name="connsiteX81-1231" fmla="*/ 450743 w 1744338"/>
                  <a:gd name="connsiteY81-1232" fmla="*/ 1026539 h 2403337"/>
                  <a:gd name="connsiteX82-1233" fmla="*/ 306450 w 1744338"/>
                  <a:gd name="connsiteY82-1234" fmla="*/ 553809 h 2403337"/>
                  <a:gd name="connsiteX83-1235" fmla="*/ 522660 w 1744338"/>
                  <a:gd name="connsiteY83-1236" fmla="*/ 9161 h 2403337"/>
                  <a:gd name="connsiteX84-1237" fmla="*/ 527699 w 1744338"/>
                  <a:gd name="connsiteY84-1238" fmla="*/ 2290 h 2403337"/>
                  <a:gd name="connsiteX85-1239" fmla="*/ 529989 w 1744338"/>
                  <a:gd name="connsiteY85-1240" fmla="*/ 0 h 2403337"/>
                  <a:gd name="connsiteX0-1241" fmla="*/ 529989 w 1744338"/>
                  <a:gd name="connsiteY0-1242" fmla="*/ 0 h 2403337"/>
                  <a:gd name="connsiteX1-1243" fmla="*/ 533196 w 1744338"/>
                  <a:gd name="connsiteY1-1244" fmla="*/ 5955 h 2403337"/>
                  <a:gd name="connsiteX2-1245" fmla="*/ 535028 w 1744338"/>
                  <a:gd name="connsiteY2-1246" fmla="*/ 26568 h 2403337"/>
                  <a:gd name="connsiteX3-1247" fmla="*/ 535028 w 1744338"/>
                  <a:gd name="connsiteY3-1248" fmla="*/ 1082424 h 2403337"/>
                  <a:gd name="connsiteX4-1249" fmla="*/ 532280 w 1744338"/>
                  <a:gd name="connsiteY4-1250" fmla="*/ 1111740 h 2403337"/>
                  <a:gd name="connsiteX5-1251" fmla="*/ 547854 w 1744338"/>
                  <a:gd name="connsiteY5-1252" fmla="*/ 1193277 h 2403337"/>
                  <a:gd name="connsiteX6-1253" fmla="*/ 561138 w 1744338"/>
                  <a:gd name="connsiteY6-1254" fmla="*/ 1242291 h 2403337"/>
                  <a:gd name="connsiteX7-1255" fmla="*/ 599158 w 1744338"/>
                  <a:gd name="connsiteY7-1256" fmla="*/ 1193735 h 2403337"/>
                  <a:gd name="connsiteX8-1257" fmla="*/ 632139 w 1744338"/>
                  <a:gd name="connsiteY8-1258" fmla="*/ 1151593 h 2403337"/>
                  <a:gd name="connsiteX9-1259" fmla="*/ 912924 w 1744338"/>
                  <a:gd name="connsiteY9-1260" fmla="*/ 857230 h 2403337"/>
                  <a:gd name="connsiteX10-1261" fmla="*/ 671991 w 1744338"/>
                  <a:gd name="connsiteY10-1262" fmla="*/ 1178161 h 2403337"/>
                  <a:gd name="connsiteX11-1263" fmla="*/ 663746 w 1744338"/>
                  <a:gd name="connsiteY11-1264" fmla="*/ 1190529 h 2403337"/>
                  <a:gd name="connsiteX12-1265" fmla="*/ 539609 w 1744338"/>
                  <a:gd name="connsiteY12-1266" fmla="*/ 1352228 h 2403337"/>
                  <a:gd name="connsiteX13-1267" fmla="*/ 530905 w 1744338"/>
                  <a:gd name="connsiteY13-1268" fmla="*/ 1364596 h 2403337"/>
                  <a:gd name="connsiteX14-1269" fmla="*/ 547396 w 1744338"/>
                  <a:gd name="connsiteY14-1270" fmla="*/ 1361847 h 2403337"/>
                  <a:gd name="connsiteX15-1271" fmla="*/ 655043 w 1744338"/>
                  <a:gd name="connsiteY15-1272" fmla="*/ 1341692 h 2403337"/>
                  <a:gd name="connsiteX16-1273" fmla="*/ 681153 w 1744338"/>
                  <a:gd name="connsiteY16-1274" fmla="*/ 1326576 h 2403337"/>
                  <a:gd name="connsiteX17-1275" fmla="*/ 1252827 w 1744338"/>
                  <a:gd name="connsiteY17-1276" fmla="*/ 962867 h 2403337"/>
                  <a:gd name="connsiteX18-1277" fmla="*/ 1734718 w 1744338"/>
                  <a:gd name="connsiteY18-1278" fmla="*/ 1045778 h 2403337"/>
                  <a:gd name="connsiteX19-1279" fmla="*/ 1744338 w 1744338"/>
                  <a:gd name="connsiteY19-1280" fmla="*/ 1049443 h 2403337"/>
                  <a:gd name="connsiteX20-1281" fmla="*/ 1744338 w 1744338"/>
                  <a:gd name="connsiteY20-1282" fmla="*/ 1052649 h 2403337"/>
                  <a:gd name="connsiteX21-1283" fmla="*/ 1743422 w 1744338"/>
                  <a:gd name="connsiteY21-1284" fmla="*/ 1053565 h 2403337"/>
                  <a:gd name="connsiteX22-1285" fmla="*/ 1742047 w 1744338"/>
                  <a:gd name="connsiteY22-1286" fmla="*/ 1053107 h 2403337"/>
                  <a:gd name="connsiteX23-1287" fmla="*/ 1724641 w 1744338"/>
                  <a:gd name="connsiteY23-1288" fmla="*/ 1061352 h 2403337"/>
                  <a:gd name="connsiteX24-1289" fmla="*/ 1357267 w 1744338"/>
                  <a:gd name="connsiteY24-1290" fmla="*/ 1162586 h 2403337"/>
                  <a:gd name="connsiteX25-1291" fmla="*/ 1068682 w 1744338"/>
                  <a:gd name="connsiteY25-1292" fmla="*/ 1242291 h 2403337"/>
                  <a:gd name="connsiteX26-1293" fmla="*/ 693979 w 1744338"/>
                  <a:gd name="connsiteY26-1294" fmla="*/ 1345815 h 2403337"/>
                  <a:gd name="connsiteX27-1295" fmla="*/ 676114 w 1744338"/>
                  <a:gd name="connsiteY27-1296" fmla="*/ 1353144 h 2403337"/>
                  <a:gd name="connsiteX28-1297" fmla="*/ 629849 w 1744338"/>
                  <a:gd name="connsiteY28-1298" fmla="*/ 1360931 h 2403337"/>
                  <a:gd name="connsiteX29-1299" fmla="*/ 527241 w 1744338"/>
                  <a:gd name="connsiteY29-1300" fmla="*/ 1385667 h 2403337"/>
                  <a:gd name="connsiteX30-1301" fmla="*/ 516705 w 1744338"/>
                  <a:gd name="connsiteY30-1302" fmla="*/ 1393454 h 2403337"/>
                  <a:gd name="connsiteX31-1303" fmla="*/ 429213 w 1744338"/>
                  <a:gd name="connsiteY31-1304" fmla="*/ 1521257 h 2403337"/>
                  <a:gd name="connsiteX32-1305" fmla="*/ 510292 w 1744338"/>
                  <a:gd name="connsiteY32-1306" fmla="*/ 1509347 h 2403337"/>
                  <a:gd name="connsiteX33-1307" fmla="*/ 522202 w 1744338"/>
                  <a:gd name="connsiteY33-1308" fmla="*/ 1503850 h 2403337"/>
                  <a:gd name="connsiteX34-1309" fmla="*/ 767270 w 1744338"/>
                  <a:gd name="connsiteY34-1310" fmla="*/ 1387958 h 2403337"/>
                  <a:gd name="connsiteX35-1311" fmla="*/ 1167167 w 1744338"/>
                  <a:gd name="connsiteY35-1312" fmla="*/ 1506140 h 2403337"/>
                  <a:gd name="connsiteX36-1313" fmla="*/ 821323 w 1744338"/>
                  <a:gd name="connsiteY36-1314" fmla="*/ 1527211 h 2403337"/>
                  <a:gd name="connsiteX37-1315" fmla="*/ 529531 w 1744338"/>
                  <a:gd name="connsiteY37-1316" fmla="*/ 1524005 h 2403337"/>
                  <a:gd name="connsiteX38-1317" fmla="*/ 516247 w 1744338"/>
                  <a:gd name="connsiteY38-1318" fmla="*/ 1523547 h 2403337"/>
                  <a:gd name="connsiteX39-1319" fmla="*/ 485556 w 1744338"/>
                  <a:gd name="connsiteY39-1320" fmla="*/ 1525837 h 2403337"/>
                  <a:gd name="connsiteX40-1321" fmla="*/ 416387 w 1744338"/>
                  <a:gd name="connsiteY40-1322" fmla="*/ 1542786 h 2403337"/>
                  <a:gd name="connsiteX41-1323" fmla="*/ 404935 w 1744338"/>
                  <a:gd name="connsiteY41-1324" fmla="*/ 1553322 h 2403337"/>
                  <a:gd name="connsiteX42-1325" fmla="*/ 259727 w 1744338"/>
                  <a:gd name="connsiteY42-1326" fmla="*/ 1858397 h 2403337"/>
                  <a:gd name="connsiteX43-1327" fmla="*/ 272095 w 1744338"/>
                  <a:gd name="connsiteY43-1328" fmla="*/ 1875346 h 2403337"/>
                  <a:gd name="connsiteX44-1329" fmla="*/ 298663 w 1744338"/>
                  <a:gd name="connsiteY44-1330" fmla="*/ 1876262 h 2403337"/>
                  <a:gd name="connsiteX45-1331" fmla="*/ 301869 w 1744338"/>
                  <a:gd name="connsiteY45-1332" fmla="*/ 1877636 h 2403337"/>
                  <a:gd name="connsiteX46-1333" fmla="*/ 250107 w 1744338"/>
                  <a:gd name="connsiteY46-1334" fmla="*/ 1914740 h 2403337"/>
                  <a:gd name="connsiteX47-1335" fmla="*/ 238197 w 1744338"/>
                  <a:gd name="connsiteY47-1336" fmla="*/ 1930773 h 2403337"/>
                  <a:gd name="connsiteX48-1337" fmla="*/ 206590 w 1744338"/>
                  <a:gd name="connsiteY48-1338" fmla="*/ 2211113 h 2403337"/>
                  <a:gd name="connsiteX49-1339" fmla="*/ 207965 w 1744338"/>
                  <a:gd name="connsiteY49-1340" fmla="*/ 2215235 h 2403337"/>
                  <a:gd name="connsiteX50-1341" fmla="*/ 244610 w 1744338"/>
                  <a:gd name="connsiteY50-1342" fmla="*/ 2193248 h 2403337"/>
                  <a:gd name="connsiteX51-1343" fmla="*/ 213003 w 1744338"/>
                  <a:gd name="connsiteY51-1344" fmla="*/ 2275243 h 2403337"/>
                  <a:gd name="connsiteX52-1345" fmla="*/ 207049 w 1744338"/>
                  <a:gd name="connsiteY52-1346" fmla="*/ 2310056 h 2403337"/>
                  <a:gd name="connsiteX53-1347" fmla="*/ 208423 w 1744338"/>
                  <a:gd name="connsiteY53-1348" fmla="*/ 2393425 h 2403337"/>
                  <a:gd name="connsiteX54-1349" fmla="*/ 197887 w 1744338"/>
                  <a:gd name="connsiteY54-1350" fmla="*/ 2402587 h 2403337"/>
                  <a:gd name="connsiteX55-1351" fmla="*/ 162616 w 1744338"/>
                  <a:gd name="connsiteY55-1352" fmla="*/ 2401670 h 2403337"/>
                  <a:gd name="connsiteX56-1353" fmla="*/ 158493 w 1744338"/>
                  <a:gd name="connsiteY56-1354" fmla="*/ 2398922 h 2403337"/>
                  <a:gd name="connsiteX57-1355" fmla="*/ 155744 w 1744338"/>
                  <a:gd name="connsiteY57-1356" fmla="*/ 2387470 h 2403337"/>
                  <a:gd name="connsiteX58-1357" fmla="*/ 152538 w 1744338"/>
                  <a:gd name="connsiteY58-1358" fmla="*/ 2183628 h 2403337"/>
                  <a:gd name="connsiteX59-1359" fmla="*/ 208881 w 1744338"/>
                  <a:gd name="connsiteY59-1360" fmla="*/ 1846946 h 2403337"/>
                  <a:gd name="connsiteX60-1361" fmla="*/ 301411 w 1744338"/>
                  <a:gd name="connsiteY60-1362" fmla="*/ 1630736 h 2403337"/>
                  <a:gd name="connsiteX61-1363" fmla="*/ 305076 w 1744338"/>
                  <a:gd name="connsiteY61-1364" fmla="*/ 1595006 h 2403337"/>
                  <a:gd name="connsiteX62-1365" fmla="*/ 290876 w 1744338"/>
                  <a:gd name="connsiteY62-1366" fmla="*/ 1528128 h 2403337"/>
                  <a:gd name="connsiteX63-1367" fmla="*/ 278508 w 1744338"/>
                  <a:gd name="connsiteY63-1368" fmla="*/ 1505224 h 2403337"/>
                  <a:gd name="connsiteX64-1369" fmla="*/ 127802 w 1744338"/>
                  <a:gd name="connsiteY64-1370" fmla="*/ 1332989 h 2403337"/>
                  <a:gd name="connsiteX65-1371" fmla="*/ 65046 w 1744338"/>
                  <a:gd name="connsiteY65-1372" fmla="*/ 1218013 h 2403337"/>
                  <a:gd name="connsiteX66-1373" fmla="*/ 0 w 1744338"/>
                  <a:gd name="connsiteY66-1374" fmla="*/ 870336 h 2403337"/>
                  <a:gd name="connsiteX67-1375" fmla="*/ 149790 w 1744338"/>
                  <a:gd name="connsiteY67-1376" fmla="*/ 418678 h 2403337"/>
                  <a:gd name="connsiteX68-1377" fmla="*/ 161699 w 1744338"/>
                  <a:gd name="connsiteY68-1378" fmla="*/ 410890 h 2403337"/>
                  <a:gd name="connsiteX69-1379" fmla="*/ 178190 w 1744338"/>
                  <a:gd name="connsiteY69-1380" fmla="*/ 534570 h 2403337"/>
                  <a:gd name="connsiteX70-1381" fmla="*/ 259269 w 1744338"/>
                  <a:gd name="connsiteY70-1382" fmla="*/ 1182741 h 2403337"/>
                  <a:gd name="connsiteX71-1383" fmla="*/ 297289 w 1744338"/>
                  <a:gd name="connsiteY71-1384" fmla="*/ 1486901 h 2403337"/>
                  <a:gd name="connsiteX72-1385" fmla="*/ 301869 w 1744338"/>
                  <a:gd name="connsiteY72-1386" fmla="*/ 1502476 h 2403337"/>
                  <a:gd name="connsiteX73-1387" fmla="*/ 310573 w 1744338"/>
                  <a:gd name="connsiteY73-1388" fmla="*/ 1532250 h 2403337"/>
                  <a:gd name="connsiteX74-1389" fmla="*/ 322483 w 1744338"/>
                  <a:gd name="connsiteY74-1390" fmla="*/ 1587677 h 2403337"/>
                  <a:gd name="connsiteX75-1391" fmla="*/ 352715 w 1744338"/>
                  <a:gd name="connsiteY75-1392" fmla="*/ 1536831 h 2403337"/>
                  <a:gd name="connsiteX76-1393" fmla="*/ 534570 w 1744338"/>
                  <a:gd name="connsiteY76-1394" fmla="*/ 1275272 h 2403337"/>
                  <a:gd name="connsiteX77-1395" fmla="*/ 542815 w 1744338"/>
                  <a:gd name="connsiteY77-1396" fmla="*/ 1234045 h 2403337"/>
                  <a:gd name="connsiteX78-1397" fmla="*/ 523576 w 1744338"/>
                  <a:gd name="connsiteY78-1398" fmla="*/ 1148386 h 2403337"/>
                  <a:gd name="connsiteX79-1399" fmla="*/ 490595 w 1744338"/>
                  <a:gd name="connsiteY79-1400" fmla="*/ 1080133 h 2403337"/>
                  <a:gd name="connsiteX80-1401" fmla="*/ 450743 w 1744338"/>
                  <a:gd name="connsiteY80-1402" fmla="*/ 1026539 h 2403337"/>
                  <a:gd name="connsiteX81-1403" fmla="*/ 306450 w 1744338"/>
                  <a:gd name="connsiteY81-1404" fmla="*/ 553809 h 2403337"/>
                  <a:gd name="connsiteX82-1405" fmla="*/ 522660 w 1744338"/>
                  <a:gd name="connsiteY82-1406" fmla="*/ 9161 h 2403337"/>
                  <a:gd name="connsiteX83-1407" fmla="*/ 527699 w 1744338"/>
                  <a:gd name="connsiteY83-1408" fmla="*/ 2290 h 2403337"/>
                  <a:gd name="connsiteX84-1409" fmla="*/ 529989 w 1744338"/>
                  <a:gd name="connsiteY84-1410" fmla="*/ 0 h 2403337"/>
                  <a:gd name="connsiteX0-1411" fmla="*/ 529989 w 1744338"/>
                  <a:gd name="connsiteY0-1412" fmla="*/ 0 h 2403337"/>
                  <a:gd name="connsiteX1-1413" fmla="*/ 533196 w 1744338"/>
                  <a:gd name="connsiteY1-1414" fmla="*/ 5955 h 2403337"/>
                  <a:gd name="connsiteX2-1415" fmla="*/ 535028 w 1744338"/>
                  <a:gd name="connsiteY2-1416" fmla="*/ 26568 h 2403337"/>
                  <a:gd name="connsiteX3-1417" fmla="*/ 535028 w 1744338"/>
                  <a:gd name="connsiteY3-1418" fmla="*/ 1082424 h 2403337"/>
                  <a:gd name="connsiteX4-1419" fmla="*/ 532280 w 1744338"/>
                  <a:gd name="connsiteY4-1420" fmla="*/ 1111740 h 2403337"/>
                  <a:gd name="connsiteX5-1421" fmla="*/ 547854 w 1744338"/>
                  <a:gd name="connsiteY5-1422" fmla="*/ 1193277 h 2403337"/>
                  <a:gd name="connsiteX6-1423" fmla="*/ 561138 w 1744338"/>
                  <a:gd name="connsiteY6-1424" fmla="*/ 1242291 h 2403337"/>
                  <a:gd name="connsiteX7-1425" fmla="*/ 599158 w 1744338"/>
                  <a:gd name="connsiteY7-1426" fmla="*/ 1193735 h 2403337"/>
                  <a:gd name="connsiteX8-1427" fmla="*/ 632139 w 1744338"/>
                  <a:gd name="connsiteY8-1428" fmla="*/ 1151593 h 2403337"/>
                  <a:gd name="connsiteX9-1429" fmla="*/ 912924 w 1744338"/>
                  <a:gd name="connsiteY9-1430" fmla="*/ 857230 h 2403337"/>
                  <a:gd name="connsiteX10-1431" fmla="*/ 671991 w 1744338"/>
                  <a:gd name="connsiteY10-1432" fmla="*/ 1178161 h 2403337"/>
                  <a:gd name="connsiteX11-1433" fmla="*/ 663746 w 1744338"/>
                  <a:gd name="connsiteY11-1434" fmla="*/ 1190529 h 2403337"/>
                  <a:gd name="connsiteX12-1435" fmla="*/ 539609 w 1744338"/>
                  <a:gd name="connsiteY12-1436" fmla="*/ 1352228 h 2403337"/>
                  <a:gd name="connsiteX13-1437" fmla="*/ 530905 w 1744338"/>
                  <a:gd name="connsiteY13-1438" fmla="*/ 1364596 h 2403337"/>
                  <a:gd name="connsiteX14-1439" fmla="*/ 547396 w 1744338"/>
                  <a:gd name="connsiteY14-1440" fmla="*/ 1361847 h 2403337"/>
                  <a:gd name="connsiteX15-1441" fmla="*/ 655043 w 1744338"/>
                  <a:gd name="connsiteY15-1442" fmla="*/ 1341692 h 2403337"/>
                  <a:gd name="connsiteX16-1443" fmla="*/ 681153 w 1744338"/>
                  <a:gd name="connsiteY16-1444" fmla="*/ 1326576 h 2403337"/>
                  <a:gd name="connsiteX17-1445" fmla="*/ 1252827 w 1744338"/>
                  <a:gd name="connsiteY17-1446" fmla="*/ 962867 h 2403337"/>
                  <a:gd name="connsiteX18-1447" fmla="*/ 1734718 w 1744338"/>
                  <a:gd name="connsiteY18-1448" fmla="*/ 1045778 h 2403337"/>
                  <a:gd name="connsiteX19-1449" fmla="*/ 1744338 w 1744338"/>
                  <a:gd name="connsiteY19-1450" fmla="*/ 1049443 h 2403337"/>
                  <a:gd name="connsiteX20-1451" fmla="*/ 1744338 w 1744338"/>
                  <a:gd name="connsiteY20-1452" fmla="*/ 1052649 h 2403337"/>
                  <a:gd name="connsiteX21-1453" fmla="*/ 1743422 w 1744338"/>
                  <a:gd name="connsiteY21-1454" fmla="*/ 1053565 h 2403337"/>
                  <a:gd name="connsiteX22-1455" fmla="*/ 1742047 w 1744338"/>
                  <a:gd name="connsiteY22-1456" fmla="*/ 1053107 h 2403337"/>
                  <a:gd name="connsiteX23-1457" fmla="*/ 1724641 w 1744338"/>
                  <a:gd name="connsiteY23-1458" fmla="*/ 1061352 h 2403337"/>
                  <a:gd name="connsiteX24-1459" fmla="*/ 1357267 w 1744338"/>
                  <a:gd name="connsiteY24-1460" fmla="*/ 1162586 h 2403337"/>
                  <a:gd name="connsiteX25-1461" fmla="*/ 1068682 w 1744338"/>
                  <a:gd name="connsiteY25-1462" fmla="*/ 1242291 h 2403337"/>
                  <a:gd name="connsiteX26-1463" fmla="*/ 693979 w 1744338"/>
                  <a:gd name="connsiteY26-1464" fmla="*/ 1345815 h 2403337"/>
                  <a:gd name="connsiteX27-1465" fmla="*/ 676114 w 1744338"/>
                  <a:gd name="connsiteY27-1466" fmla="*/ 1353144 h 2403337"/>
                  <a:gd name="connsiteX28-1467" fmla="*/ 629849 w 1744338"/>
                  <a:gd name="connsiteY28-1468" fmla="*/ 1360931 h 2403337"/>
                  <a:gd name="connsiteX29-1469" fmla="*/ 527241 w 1744338"/>
                  <a:gd name="connsiteY29-1470" fmla="*/ 1385667 h 2403337"/>
                  <a:gd name="connsiteX30-1471" fmla="*/ 516705 w 1744338"/>
                  <a:gd name="connsiteY30-1472" fmla="*/ 1393454 h 2403337"/>
                  <a:gd name="connsiteX31-1473" fmla="*/ 429213 w 1744338"/>
                  <a:gd name="connsiteY31-1474" fmla="*/ 1521257 h 2403337"/>
                  <a:gd name="connsiteX32-1475" fmla="*/ 510292 w 1744338"/>
                  <a:gd name="connsiteY32-1476" fmla="*/ 1509347 h 2403337"/>
                  <a:gd name="connsiteX33-1477" fmla="*/ 522202 w 1744338"/>
                  <a:gd name="connsiteY33-1478" fmla="*/ 1503850 h 2403337"/>
                  <a:gd name="connsiteX34-1479" fmla="*/ 1167167 w 1744338"/>
                  <a:gd name="connsiteY34-1480" fmla="*/ 1506140 h 2403337"/>
                  <a:gd name="connsiteX35-1481" fmla="*/ 821323 w 1744338"/>
                  <a:gd name="connsiteY35-1482" fmla="*/ 1527211 h 2403337"/>
                  <a:gd name="connsiteX36-1483" fmla="*/ 529531 w 1744338"/>
                  <a:gd name="connsiteY36-1484" fmla="*/ 1524005 h 2403337"/>
                  <a:gd name="connsiteX37-1485" fmla="*/ 516247 w 1744338"/>
                  <a:gd name="connsiteY37-1486" fmla="*/ 1523547 h 2403337"/>
                  <a:gd name="connsiteX38-1487" fmla="*/ 485556 w 1744338"/>
                  <a:gd name="connsiteY38-1488" fmla="*/ 1525837 h 2403337"/>
                  <a:gd name="connsiteX39-1489" fmla="*/ 416387 w 1744338"/>
                  <a:gd name="connsiteY39-1490" fmla="*/ 1542786 h 2403337"/>
                  <a:gd name="connsiteX40-1491" fmla="*/ 404935 w 1744338"/>
                  <a:gd name="connsiteY40-1492" fmla="*/ 1553322 h 2403337"/>
                  <a:gd name="connsiteX41-1493" fmla="*/ 259727 w 1744338"/>
                  <a:gd name="connsiteY41-1494" fmla="*/ 1858397 h 2403337"/>
                  <a:gd name="connsiteX42-1495" fmla="*/ 272095 w 1744338"/>
                  <a:gd name="connsiteY42-1496" fmla="*/ 1875346 h 2403337"/>
                  <a:gd name="connsiteX43-1497" fmla="*/ 298663 w 1744338"/>
                  <a:gd name="connsiteY43-1498" fmla="*/ 1876262 h 2403337"/>
                  <a:gd name="connsiteX44-1499" fmla="*/ 301869 w 1744338"/>
                  <a:gd name="connsiteY44-1500" fmla="*/ 1877636 h 2403337"/>
                  <a:gd name="connsiteX45-1501" fmla="*/ 250107 w 1744338"/>
                  <a:gd name="connsiteY45-1502" fmla="*/ 1914740 h 2403337"/>
                  <a:gd name="connsiteX46-1503" fmla="*/ 238197 w 1744338"/>
                  <a:gd name="connsiteY46-1504" fmla="*/ 1930773 h 2403337"/>
                  <a:gd name="connsiteX47-1505" fmla="*/ 206590 w 1744338"/>
                  <a:gd name="connsiteY47-1506" fmla="*/ 2211113 h 2403337"/>
                  <a:gd name="connsiteX48-1507" fmla="*/ 207965 w 1744338"/>
                  <a:gd name="connsiteY48-1508" fmla="*/ 2215235 h 2403337"/>
                  <a:gd name="connsiteX49-1509" fmla="*/ 244610 w 1744338"/>
                  <a:gd name="connsiteY49-1510" fmla="*/ 2193248 h 2403337"/>
                  <a:gd name="connsiteX50-1511" fmla="*/ 213003 w 1744338"/>
                  <a:gd name="connsiteY50-1512" fmla="*/ 2275243 h 2403337"/>
                  <a:gd name="connsiteX51-1513" fmla="*/ 207049 w 1744338"/>
                  <a:gd name="connsiteY51-1514" fmla="*/ 2310056 h 2403337"/>
                  <a:gd name="connsiteX52-1515" fmla="*/ 208423 w 1744338"/>
                  <a:gd name="connsiteY52-1516" fmla="*/ 2393425 h 2403337"/>
                  <a:gd name="connsiteX53-1517" fmla="*/ 197887 w 1744338"/>
                  <a:gd name="connsiteY53-1518" fmla="*/ 2402587 h 2403337"/>
                  <a:gd name="connsiteX54-1519" fmla="*/ 162616 w 1744338"/>
                  <a:gd name="connsiteY54-1520" fmla="*/ 2401670 h 2403337"/>
                  <a:gd name="connsiteX55-1521" fmla="*/ 158493 w 1744338"/>
                  <a:gd name="connsiteY55-1522" fmla="*/ 2398922 h 2403337"/>
                  <a:gd name="connsiteX56-1523" fmla="*/ 155744 w 1744338"/>
                  <a:gd name="connsiteY56-1524" fmla="*/ 2387470 h 2403337"/>
                  <a:gd name="connsiteX57-1525" fmla="*/ 152538 w 1744338"/>
                  <a:gd name="connsiteY57-1526" fmla="*/ 2183628 h 2403337"/>
                  <a:gd name="connsiteX58-1527" fmla="*/ 208881 w 1744338"/>
                  <a:gd name="connsiteY58-1528" fmla="*/ 1846946 h 2403337"/>
                  <a:gd name="connsiteX59-1529" fmla="*/ 301411 w 1744338"/>
                  <a:gd name="connsiteY59-1530" fmla="*/ 1630736 h 2403337"/>
                  <a:gd name="connsiteX60-1531" fmla="*/ 305076 w 1744338"/>
                  <a:gd name="connsiteY60-1532" fmla="*/ 1595006 h 2403337"/>
                  <a:gd name="connsiteX61-1533" fmla="*/ 290876 w 1744338"/>
                  <a:gd name="connsiteY61-1534" fmla="*/ 1528128 h 2403337"/>
                  <a:gd name="connsiteX62-1535" fmla="*/ 278508 w 1744338"/>
                  <a:gd name="connsiteY62-1536" fmla="*/ 1505224 h 2403337"/>
                  <a:gd name="connsiteX63-1537" fmla="*/ 127802 w 1744338"/>
                  <a:gd name="connsiteY63-1538" fmla="*/ 1332989 h 2403337"/>
                  <a:gd name="connsiteX64-1539" fmla="*/ 65046 w 1744338"/>
                  <a:gd name="connsiteY64-1540" fmla="*/ 1218013 h 2403337"/>
                  <a:gd name="connsiteX65-1541" fmla="*/ 0 w 1744338"/>
                  <a:gd name="connsiteY65-1542" fmla="*/ 870336 h 2403337"/>
                  <a:gd name="connsiteX66-1543" fmla="*/ 149790 w 1744338"/>
                  <a:gd name="connsiteY66-1544" fmla="*/ 418678 h 2403337"/>
                  <a:gd name="connsiteX67-1545" fmla="*/ 161699 w 1744338"/>
                  <a:gd name="connsiteY67-1546" fmla="*/ 410890 h 2403337"/>
                  <a:gd name="connsiteX68-1547" fmla="*/ 178190 w 1744338"/>
                  <a:gd name="connsiteY68-1548" fmla="*/ 534570 h 2403337"/>
                  <a:gd name="connsiteX69-1549" fmla="*/ 259269 w 1744338"/>
                  <a:gd name="connsiteY69-1550" fmla="*/ 1182741 h 2403337"/>
                  <a:gd name="connsiteX70-1551" fmla="*/ 297289 w 1744338"/>
                  <a:gd name="connsiteY70-1552" fmla="*/ 1486901 h 2403337"/>
                  <a:gd name="connsiteX71-1553" fmla="*/ 301869 w 1744338"/>
                  <a:gd name="connsiteY71-1554" fmla="*/ 1502476 h 2403337"/>
                  <a:gd name="connsiteX72-1555" fmla="*/ 310573 w 1744338"/>
                  <a:gd name="connsiteY72-1556" fmla="*/ 1532250 h 2403337"/>
                  <a:gd name="connsiteX73-1557" fmla="*/ 322483 w 1744338"/>
                  <a:gd name="connsiteY73-1558" fmla="*/ 1587677 h 2403337"/>
                  <a:gd name="connsiteX74-1559" fmla="*/ 352715 w 1744338"/>
                  <a:gd name="connsiteY74-1560" fmla="*/ 1536831 h 2403337"/>
                  <a:gd name="connsiteX75-1561" fmla="*/ 534570 w 1744338"/>
                  <a:gd name="connsiteY75-1562" fmla="*/ 1275272 h 2403337"/>
                  <a:gd name="connsiteX76-1563" fmla="*/ 542815 w 1744338"/>
                  <a:gd name="connsiteY76-1564" fmla="*/ 1234045 h 2403337"/>
                  <a:gd name="connsiteX77-1565" fmla="*/ 523576 w 1744338"/>
                  <a:gd name="connsiteY77-1566" fmla="*/ 1148386 h 2403337"/>
                  <a:gd name="connsiteX78-1567" fmla="*/ 490595 w 1744338"/>
                  <a:gd name="connsiteY78-1568" fmla="*/ 1080133 h 2403337"/>
                  <a:gd name="connsiteX79-1569" fmla="*/ 450743 w 1744338"/>
                  <a:gd name="connsiteY79-1570" fmla="*/ 1026539 h 2403337"/>
                  <a:gd name="connsiteX80-1571" fmla="*/ 306450 w 1744338"/>
                  <a:gd name="connsiteY80-1572" fmla="*/ 553809 h 2403337"/>
                  <a:gd name="connsiteX81-1573" fmla="*/ 522660 w 1744338"/>
                  <a:gd name="connsiteY81-1574" fmla="*/ 9161 h 2403337"/>
                  <a:gd name="connsiteX82-1575" fmla="*/ 527699 w 1744338"/>
                  <a:gd name="connsiteY82-1576" fmla="*/ 2290 h 2403337"/>
                  <a:gd name="connsiteX83-1577" fmla="*/ 529989 w 1744338"/>
                  <a:gd name="connsiteY83-1578" fmla="*/ 0 h 2403337"/>
                  <a:gd name="connsiteX0-1579" fmla="*/ 529989 w 1744338"/>
                  <a:gd name="connsiteY0-1580" fmla="*/ 0 h 2403337"/>
                  <a:gd name="connsiteX1-1581" fmla="*/ 533196 w 1744338"/>
                  <a:gd name="connsiteY1-1582" fmla="*/ 5955 h 2403337"/>
                  <a:gd name="connsiteX2-1583" fmla="*/ 535028 w 1744338"/>
                  <a:gd name="connsiteY2-1584" fmla="*/ 26568 h 2403337"/>
                  <a:gd name="connsiteX3-1585" fmla="*/ 535028 w 1744338"/>
                  <a:gd name="connsiteY3-1586" fmla="*/ 1082424 h 2403337"/>
                  <a:gd name="connsiteX4-1587" fmla="*/ 532280 w 1744338"/>
                  <a:gd name="connsiteY4-1588" fmla="*/ 1111740 h 2403337"/>
                  <a:gd name="connsiteX5-1589" fmla="*/ 547854 w 1744338"/>
                  <a:gd name="connsiteY5-1590" fmla="*/ 1193277 h 2403337"/>
                  <a:gd name="connsiteX6-1591" fmla="*/ 561138 w 1744338"/>
                  <a:gd name="connsiteY6-1592" fmla="*/ 1242291 h 2403337"/>
                  <a:gd name="connsiteX7-1593" fmla="*/ 599158 w 1744338"/>
                  <a:gd name="connsiteY7-1594" fmla="*/ 1193735 h 2403337"/>
                  <a:gd name="connsiteX8-1595" fmla="*/ 632139 w 1744338"/>
                  <a:gd name="connsiteY8-1596" fmla="*/ 1151593 h 2403337"/>
                  <a:gd name="connsiteX9-1597" fmla="*/ 912924 w 1744338"/>
                  <a:gd name="connsiteY9-1598" fmla="*/ 857230 h 2403337"/>
                  <a:gd name="connsiteX10-1599" fmla="*/ 671991 w 1744338"/>
                  <a:gd name="connsiteY10-1600" fmla="*/ 1178161 h 2403337"/>
                  <a:gd name="connsiteX11-1601" fmla="*/ 663746 w 1744338"/>
                  <a:gd name="connsiteY11-1602" fmla="*/ 1190529 h 2403337"/>
                  <a:gd name="connsiteX12-1603" fmla="*/ 539609 w 1744338"/>
                  <a:gd name="connsiteY12-1604" fmla="*/ 1352228 h 2403337"/>
                  <a:gd name="connsiteX13-1605" fmla="*/ 530905 w 1744338"/>
                  <a:gd name="connsiteY13-1606" fmla="*/ 1364596 h 2403337"/>
                  <a:gd name="connsiteX14-1607" fmla="*/ 547396 w 1744338"/>
                  <a:gd name="connsiteY14-1608" fmla="*/ 1361847 h 2403337"/>
                  <a:gd name="connsiteX15-1609" fmla="*/ 655043 w 1744338"/>
                  <a:gd name="connsiteY15-1610" fmla="*/ 1341692 h 2403337"/>
                  <a:gd name="connsiteX16-1611" fmla="*/ 681153 w 1744338"/>
                  <a:gd name="connsiteY16-1612" fmla="*/ 1326576 h 2403337"/>
                  <a:gd name="connsiteX17-1613" fmla="*/ 1252827 w 1744338"/>
                  <a:gd name="connsiteY17-1614" fmla="*/ 962867 h 2403337"/>
                  <a:gd name="connsiteX18-1615" fmla="*/ 1734718 w 1744338"/>
                  <a:gd name="connsiteY18-1616" fmla="*/ 1045778 h 2403337"/>
                  <a:gd name="connsiteX19-1617" fmla="*/ 1744338 w 1744338"/>
                  <a:gd name="connsiteY19-1618" fmla="*/ 1049443 h 2403337"/>
                  <a:gd name="connsiteX20-1619" fmla="*/ 1744338 w 1744338"/>
                  <a:gd name="connsiteY20-1620" fmla="*/ 1052649 h 2403337"/>
                  <a:gd name="connsiteX21-1621" fmla="*/ 1743422 w 1744338"/>
                  <a:gd name="connsiteY21-1622" fmla="*/ 1053565 h 2403337"/>
                  <a:gd name="connsiteX22-1623" fmla="*/ 1742047 w 1744338"/>
                  <a:gd name="connsiteY22-1624" fmla="*/ 1053107 h 2403337"/>
                  <a:gd name="connsiteX23-1625" fmla="*/ 1724641 w 1744338"/>
                  <a:gd name="connsiteY23-1626" fmla="*/ 1061352 h 2403337"/>
                  <a:gd name="connsiteX24-1627" fmla="*/ 1357267 w 1744338"/>
                  <a:gd name="connsiteY24-1628" fmla="*/ 1162586 h 2403337"/>
                  <a:gd name="connsiteX25-1629" fmla="*/ 1068682 w 1744338"/>
                  <a:gd name="connsiteY25-1630" fmla="*/ 1242291 h 2403337"/>
                  <a:gd name="connsiteX26-1631" fmla="*/ 693979 w 1744338"/>
                  <a:gd name="connsiteY26-1632" fmla="*/ 1345815 h 2403337"/>
                  <a:gd name="connsiteX27-1633" fmla="*/ 676114 w 1744338"/>
                  <a:gd name="connsiteY27-1634" fmla="*/ 1353144 h 2403337"/>
                  <a:gd name="connsiteX28-1635" fmla="*/ 629849 w 1744338"/>
                  <a:gd name="connsiteY28-1636" fmla="*/ 1360931 h 2403337"/>
                  <a:gd name="connsiteX29-1637" fmla="*/ 527241 w 1744338"/>
                  <a:gd name="connsiteY29-1638" fmla="*/ 1385667 h 2403337"/>
                  <a:gd name="connsiteX30-1639" fmla="*/ 516705 w 1744338"/>
                  <a:gd name="connsiteY30-1640" fmla="*/ 1393454 h 2403337"/>
                  <a:gd name="connsiteX31-1641" fmla="*/ 429213 w 1744338"/>
                  <a:gd name="connsiteY31-1642" fmla="*/ 1521257 h 2403337"/>
                  <a:gd name="connsiteX32-1643" fmla="*/ 510292 w 1744338"/>
                  <a:gd name="connsiteY32-1644" fmla="*/ 1509347 h 2403337"/>
                  <a:gd name="connsiteX33-1645" fmla="*/ 522202 w 1744338"/>
                  <a:gd name="connsiteY33-1646" fmla="*/ 1503850 h 2403337"/>
                  <a:gd name="connsiteX34-1647" fmla="*/ 1167167 w 1744338"/>
                  <a:gd name="connsiteY34-1648" fmla="*/ 1506140 h 2403337"/>
                  <a:gd name="connsiteX35-1649" fmla="*/ 529531 w 1744338"/>
                  <a:gd name="connsiteY35-1650" fmla="*/ 1524005 h 2403337"/>
                  <a:gd name="connsiteX36-1651" fmla="*/ 516247 w 1744338"/>
                  <a:gd name="connsiteY36-1652" fmla="*/ 1523547 h 2403337"/>
                  <a:gd name="connsiteX37-1653" fmla="*/ 485556 w 1744338"/>
                  <a:gd name="connsiteY37-1654" fmla="*/ 1525837 h 2403337"/>
                  <a:gd name="connsiteX38-1655" fmla="*/ 416387 w 1744338"/>
                  <a:gd name="connsiteY38-1656" fmla="*/ 1542786 h 2403337"/>
                  <a:gd name="connsiteX39-1657" fmla="*/ 404935 w 1744338"/>
                  <a:gd name="connsiteY39-1658" fmla="*/ 1553322 h 2403337"/>
                  <a:gd name="connsiteX40-1659" fmla="*/ 259727 w 1744338"/>
                  <a:gd name="connsiteY40-1660" fmla="*/ 1858397 h 2403337"/>
                  <a:gd name="connsiteX41-1661" fmla="*/ 272095 w 1744338"/>
                  <a:gd name="connsiteY41-1662" fmla="*/ 1875346 h 2403337"/>
                  <a:gd name="connsiteX42-1663" fmla="*/ 298663 w 1744338"/>
                  <a:gd name="connsiteY42-1664" fmla="*/ 1876262 h 2403337"/>
                  <a:gd name="connsiteX43-1665" fmla="*/ 301869 w 1744338"/>
                  <a:gd name="connsiteY43-1666" fmla="*/ 1877636 h 2403337"/>
                  <a:gd name="connsiteX44-1667" fmla="*/ 250107 w 1744338"/>
                  <a:gd name="connsiteY44-1668" fmla="*/ 1914740 h 2403337"/>
                  <a:gd name="connsiteX45-1669" fmla="*/ 238197 w 1744338"/>
                  <a:gd name="connsiteY45-1670" fmla="*/ 1930773 h 2403337"/>
                  <a:gd name="connsiteX46-1671" fmla="*/ 206590 w 1744338"/>
                  <a:gd name="connsiteY46-1672" fmla="*/ 2211113 h 2403337"/>
                  <a:gd name="connsiteX47-1673" fmla="*/ 207965 w 1744338"/>
                  <a:gd name="connsiteY47-1674" fmla="*/ 2215235 h 2403337"/>
                  <a:gd name="connsiteX48-1675" fmla="*/ 244610 w 1744338"/>
                  <a:gd name="connsiteY48-1676" fmla="*/ 2193248 h 2403337"/>
                  <a:gd name="connsiteX49-1677" fmla="*/ 213003 w 1744338"/>
                  <a:gd name="connsiteY49-1678" fmla="*/ 2275243 h 2403337"/>
                  <a:gd name="connsiteX50-1679" fmla="*/ 207049 w 1744338"/>
                  <a:gd name="connsiteY50-1680" fmla="*/ 2310056 h 2403337"/>
                  <a:gd name="connsiteX51-1681" fmla="*/ 208423 w 1744338"/>
                  <a:gd name="connsiteY51-1682" fmla="*/ 2393425 h 2403337"/>
                  <a:gd name="connsiteX52-1683" fmla="*/ 197887 w 1744338"/>
                  <a:gd name="connsiteY52-1684" fmla="*/ 2402587 h 2403337"/>
                  <a:gd name="connsiteX53-1685" fmla="*/ 162616 w 1744338"/>
                  <a:gd name="connsiteY53-1686" fmla="*/ 2401670 h 2403337"/>
                  <a:gd name="connsiteX54-1687" fmla="*/ 158493 w 1744338"/>
                  <a:gd name="connsiteY54-1688" fmla="*/ 2398922 h 2403337"/>
                  <a:gd name="connsiteX55-1689" fmla="*/ 155744 w 1744338"/>
                  <a:gd name="connsiteY55-1690" fmla="*/ 2387470 h 2403337"/>
                  <a:gd name="connsiteX56-1691" fmla="*/ 152538 w 1744338"/>
                  <a:gd name="connsiteY56-1692" fmla="*/ 2183628 h 2403337"/>
                  <a:gd name="connsiteX57-1693" fmla="*/ 208881 w 1744338"/>
                  <a:gd name="connsiteY57-1694" fmla="*/ 1846946 h 2403337"/>
                  <a:gd name="connsiteX58-1695" fmla="*/ 301411 w 1744338"/>
                  <a:gd name="connsiteY58-1696" fmla="*/ 1630736 h 2403337"/>
                  <a:gd name="connsiteX59-1697" fmla="*/ 305076 w 1744338"/>
                  <a:gd name="connsiteY59-1698" fmla="*/ 1595006 h 2403337"/>
                  <a:gd name="connsiteX60-1699" fmla="*/ 290876 w 1744338"/>
                  <a:gd name="connsiteY60-1700" fmla="*/ 1528128 h 2403337"/>
                  <a:gd name="connsiteX61-1701" fmla="*/ 278508 w 1744338"/>
                  <a:gd name="connsiteY61-1702" fmla="*/ 1505224 h 2403337"/>
                  <a:gd name="connsiteX62-1703" fmla="*/ 127802 w 1744338"/>
                  <a:gd name="connsiteY62-1704" fmla="*/ 1332989 h 2403337"/>
                  <a:gd name="connsiteX63-1705" fmla="*/ 65046 w 1744338"/>
                  <a:gd name="connsiteY63-1706" fmla="*/ 1218013 h 2403337"/>
                  <a:gd name="connsiteX64-1707" fmla="*/ 0 w 1744338"/>
                  <a:gd name="connsiteY64-1708" fmla="*/ 870336 h 2403337"/>
                  <a:gd name="connsiteX65-1709" fmla="*/ 149790 w 1744338"/>
                  <a:gd name="connsiteY65-1710" fmla="*/ 418678 h 2403337"/>
                  <a:gd name="connsiteX66-1711" fmla="*/ 161699 w 1744338"/>
                  <a:gd name="connsiteY66-1712" fmla="*/ 410890 h 2403337"/>
                  <a:gd name="connsiteX67-1713" fmla="*/ 178190 w 1744338"/>
                  <a:gd name="connsiteY67-1714" fmla="*/ 534570 h 2403337"/>
                  <a:gd name="connsiteX68-1715" fmla="*/ 259269 w 1744338"/>
                  <a:gd name="connsiteY68-1716" fmla="*/ 1182741 h 2403337"/>
                  <a:gd name="connsiteX69-1717" fmla="*/ 297289 w 1744338"/>
                  <a:gd name="connsiteY69-1718" fmla="*/ 1486901 h 2403337"/>
                  <a:gd name="connsiteX70-1719" fmla="*/ 301869 w 1744338"/>
                  <a:gd name="connsiteY70-1720" fmla="*/ 1502476 h 2403337"/>
                  <a:gd name="connsiteX71-1721" fmla="*/ 310573 w 1744338"/>
                  <a:gd name="connsiteY71-1722" fmla="*/ 1532250 h 2403337"/>
                  <a:gd name="connsiteX72-1723" fmla="*/ 322483 w 1744338"/>
                  <a:gd name="connsiteY72-1724" fmla="*/ 1587677 h 2403337"/>
                  <a:gd name="connsiteX73-1725" fmla="*/ 352715 w 1744338"/>
                  <a:gd name="connsiteY73-1726" fmla="*/ 1536831 h 2403337"/>
                  <a:gd name="connsiteX74-1727" fmla="*/ 534570 w 1744338"/>
                  <a:gd name="connsiteY74-1728" fmla="*/ 1275272 h 2403337"/>
                  <a:gd name="connsiteX75-1729" fmla="*/ 542815 w 1744338"/>
                  <a:gd name="connsiteY75-1730" fmla="*/ 1234045 h 2403337"/>
                  <a:gd name="connsiteX76-1731" fmla="*/ 523576 w 1744338"/>
                  <a:gd name="connsiteY76-1732" fmla="*/ 1148386 h 2403337"/>
                  <a:gd name="connsiteX77-1733" fmla="*/ 490595 w 1744338"/>
                  <a:gd name="connsiteY77-1734" fmla="*/ 1080133 h 2403337"/>
                  <a:gd name="connsiteX78-1735" fmla="*/ 450743 w 1744338"/>
                  <a:gd name="connsiteY78-1736" fmla="*/ 1026539 h 2403337"/>
                  <a:gd name="connsiteX79-1737" fmla="*/ 306450 w 1744338"/>
                  <a:gd name="connsiteY79-1738" fmla="*/ 553809 h 2403337"/>
                  <a:gd name="connsiteX80-1739" fmla="*/ 522660 w 1744338"/>
                  <a:gd name="connsiteY80-1740" fmla="*/ 9161 h 2403337"/>
                  <a:gd name="connsiteX81-1741" fmla="*/ 527699 w 1744338"/>
                  <a:gd name="connsiteY81-1742" fmla="*/ 2290 h 2403337"/>
                  <a:gd name="connsiteX82-1743" fmla="*/ 529989 w 1744338"/>
                  <a:gd name="connsiteY82-1744" fmla="*/ 0 h 2403337"/>
                  <a:gd name="connsiteX0-1745" fmla="*/ 529989 w 1744338"/>
                  <a:gd name="connsiteY0-1746" fmla="*/ 0 h 2403337"/>
                  <a:gd name="connsiteX1-1747" fmla="*/ 533196 w 1744338"/>
                  <a:gd name="connsiteY1-1748" fmla="*/ 5955 h 2403337"/>
                  <a:gd name="connsiteX2-1749" fmla="*/ 535028 w 1744338"/>
                  <a:gd name="connsiteY2-1750" fmla="*/ 26568 h 2403337"/>
                  <a:gd name="connsiteX3-1751" fmla="*/ 535028 w 1744338"/>
                  <a:gd name="connsiteY3-1752" fmla="*/ 1082424 h 2403337"/>
                  <a:gd name="connsiteX4-1753" fmla="*/ 532280 w 1744338"/>
                  <a:gd name="connsiteY4-1754" fmla="*/ 1111740 h 2403337"/>
                  <a:gd name="connsiteX5-1755" fmla="*/ 547854 w 1744338"/>
                  <a:gd name="connsiteY5-1756" fmla="*/ 1193277 h 2403337"/>
                  <a:gd name="connsiteX6-1757" fmla="*/ 561138 w 1744338"/>
                  <a:gd name="connsiteY6-1758" fmla="*/ 1242291 h 2403337"/>
                  <a:gd name="connsiteX7-1759" fmla="*/ 599158 w 1744338"/>
                  <a:gd name="connsiteY7-1760" fmla="*/ 1193735 h 2403337"/>
                  <a:gd name="connsiteX8-1761" fmla="*/ 632139 w 1744338"/>
                  <a:gd name="connsiteY8-1762" fmla="*/ 1151593 h 2403337"/>
                  <a:gd name="connsiteX9-1763" fmla="*/ 912924 w 1744338"/>
                  <a:gd name="connsiteY9-1764" fmla="*/ 857230 h 2403337"/>
                  <a:gd name="connsiteX10-1765" fmla="*/ 671991 w 1744338"/>
                  <a:gd name="connsiteY10-1766" fmla="*/ 1178161 h 2403337"/>
                  <a:gd name="connsiteX11-1767" fmla="*/ 663746 w 1744338"/>
                  <a:gd name="connsiteY11-1768" fmla="*/ 1190529 h 2403337"/>
                  <a:gd name="connsiteX12-1769" fmla="*/ 539609 w 1744338"/>
                  <a:gd name="connsiteY12-1770" fmla="*/ 1352228 h 2403337"/>
                  <a:gd name="connsiteX13-1771" fmla="*/ 530905 w 1744338"/>
                  <a:gd name="connsiteY13-1772" fmla="*/ 1364596 h 2403337"/>
                  <a:gd name="connsiteX14-1773" fmla="*/ 547396 w 1744338"/>
                  <a:gd name="connsiteY14-1774" fmla="*/ 1361847 h 2403337"/>
                  <a:gd name="connsiteX15-1775" fmla="*/ 655043 w 1744338"/>
                  <a:gd name="connsiteY15-1776" fmla="*/ 1341692 h 2403337"/>
                  <a:gd name="connsiteX16-1777" fmla="*/ 681153 w 1744338"/>
                  <a:gd name="connsiteY16-1778" fmla="*/ 1326576 h 2403337"/>
                  <a:gd name="connsiteX17-1779" fmla="*/ 1252827 w 1744338"/>
                  <a:gd name="connsiteY17-1780" fmla="*/ 962867 h 2403337"/>
                  <a:gd name="connsiteX18-1781" fmla="*/ 1734718 w 1744338"/>
                  <a:gd name="connsiteY18-1782" fmla="*/ 1045778 h 2403337"/>
                  <a:gd name="connsiteX19-1783" fmla="*/ 1744338 w 1744338"/>
                  <a:gd name="connsiteY19-1784" fmla="*/ 1049443 h 2403337"/>
                  <a:gd name="connsiteX20-1785" fmla="*/ 1744338 w 1744338"/>
                  <a:gd name="connsiteY20-1786" fmla="*/ 1052649 h 2403337"/>
                  <a:gd name="connsiteX21-1787" fmla="*/ 1743422 w 1744338"/>
                  <a:gd name="connsiteY21-1788" fmla="*/ 1053565 h 2403337"/>
                  <a:gd name="connsiteX22-1789" fmla="*/ 1742047 w 1744338"/>
                  <a:gd name="connsiteY22-1790" fmla="*/ 1053107 h 2403337"/>
                  <a:gd name="connsiteX23-1791" fmla="*/ 1724641 w 1744338"/>
                  <a:gd name="connsiteY23-1792" fmla="*/ 1061352 h 2403337"/>
                  <a:gd name="connsiteX24-1793" fmla="*/ 1357267 w 1744338"/>
                  <a:gd name="connsiteY24-1794" fmla="*/ 1162586 h 2403337"/>
                  <a:gd name="connsiteX25-1795" fmla="*/ 1068682 w 1744338"/>
                  <a:gd name="connsiteY25-1796" fmla="*/ 1242291 h 2403337"/>
                  <a:gd name="connsiteX26-1797" fmla="*/ 693979 w 1744338"/>
                  <a:gd name="connsiteY26-1798" fmla="*/ 1345815 h 2403337"/>
                  <a:gd name="connsiteX27-1799" fmla="*/ 676114 w 1744338"/>
                  <a:gd name="connsiteY27-1800" fmla="*/ 1353144 h 2403337"/>
                  <a:gd name="connsiteX28-1801" fmla="*/ 629849 w 1744338"/>
                  <a:gd name="connsiteY28-1802" fmla="*/ 1360931 h 2403337"/>
                  <a:gd name="connsiteX29-1803" fmla="*/ 527241 w 1744338"/>
                  <a:gd name="connsiteY29-1804" fmla="*/ 1385667 h 2403337"/>
                  <a:gd name="connsiteX30-1805" fmla="*/ 516705 w 1744338"/>
                  <a:gd name="connsiteY30-1806" fmla="*/ 1393454 h 2403337"/>
                  <a:gd name="connsiteX31-1807" fmla="*/ 429213 w 1744338"/>
                  <a:gd name="connsiteY31-1808" fmla="*/ 1521257 h 2403337"/>
                  <a:gd name="connsiteX32-1809" fmla="*/ 510292 w 1744338"/>
                  <a:gd name="connsiteY32-1810" fmla="*/ 1509347 h 2403337"/>
                  <a:gd name="connsiteX33-1811" fmla="*/ 522202 w 1744338"/>
                  <a:gd name="connsiteY33-1812" fmla="*/ 1503850 h 2403337"/>
                  <a:gd name="connsiteX34-1813" fmla="*/ 529531 w 1744338"/>
                  <a:gd name="connsiteY34-1814" fmla="*/ 1524005 h 2403337"/>
                  <a:gd name="connsiteX35-1815" fmla="*/ 516247 w 1744338"/>
                  <a:gd name="connsiteY35-1816" fmla="*/ 1523547 h 2403337"/>
                  <a:gd name="connsiteX36-1817" fmla="*/ 485556 w 1744338"/>
                  <a:gd name="connsiteY36-1818" fmla="*/ 1525837 h 2403337"/>
                  <a:gd name="connsiteX37-1819" fmla="*/ 416387 w 1744338"/>
                  <a:gd name="connsiteY37-1820" fmla="*/ 1542786 h 2403337"/>
                  <a:gd name="connsiteX38-1821" fmla="*/ 404935 w 1744338"/>
                  <a:gd name="connsiteY38-1822" fmla="*/ 1553322 h 2403337"/>
                  <a:gd name="connsiteX39-1823" fmla="*/ 259727 w 1744338"/>
                  <a:gd name="connsiteY39-1824" fmla="*/ 1858397 h 2403337"/>
                  <a:gd name="connsiteX40-1825" fmla="*/ 272095 w 1744338"/>
                  <a:gd name="connsiteY40-1826" fmla="*/ 1875346 h 2403337"/>
                  <a:gd name="connsiteX41-1827" fmla="*/ 298663 w 1744338"/>
                  <a:gd name="connsiteY41-1828" fmla="*/ 1876262 h 2403337"/>
                  <a:gd name="connsiteX42-1829" fmla="*/ 301869 w 1744338"/>
                  <a:gd name="connsiteY42-1830" fmla="*/ 1877636 h 2403337"/>
                  <a:gd name="connsiteX43-1831" fmla="*/ 250107 w 1744338"/>
                  <a:gd name="connsiteY43-1832" fmla="*/ 1914740 h 2403337"/>
                  <a:gd name="connsiteX44-1833" fmla="*/ 238197 w 1744338"/>
                  <a:gd name="connsiteY44-1834" fmla="*/ 1930773 h 2403337"/>
                  <a:gd name="connsiteX45-1835" fmla="*/ 206590 w 1744338"/>
                  <a:gd name="connsiteY45-1836" fmla="*/ 2211113 h 2403337"/>
                  <a:gd name="connsiteX46-1837" fmla="*/ 207965 w 1744338"/>
                  <a:gd name="connsiteY46-1838" fmla="*/ 2215235 h 2403337"/>
                  <a:gd name="connsiteX47-1839" fmla="*/ 244610 w 1744338"/>
                  <a:gd name="connsiteY47-1840" fmla="*/ 2193248 h 2403337"/>
                  <a:gd name="connsiteX48-1841" fmla="*/ 213003 w 1744338"/>
                  <a:gd name="connsiteY48-1842" fmla="*/ 2275243 h 2403337"/>
                  <a:gd name="connsiteX49-1843" fmla="*/ 207049 w 1744338"/>
                  <a:gd name="connsiteY49-1844" fmla="*/ 2310056 h 2403337"/>
                  <a:gd name="connsiteX50-1845" fmla="*/ 208423 w 1744338"/>
                  <a:gd name="connsiteY50-1846" fmla="*/ 2393425 h 2403337"/>
                  <a:gd name="connsiteX51-1847" fmla="*/ 197887 w 1744338"/>
                  <a:gd name="connsiteY51-1848" fmla="*/ 2402587 h 2403337"/>
                  <a:gd name="connsiteX52-1849" fmla="*/ 162616 w 1744338"/>
                  <a:gd name="connsiteY52-1850" fmla="*/ 2401670 h 2403337"/>
                  <a:gd name="connsiteX53-1851" fmla="*/ 158493 w 1744338"/>
                  <a:gd name="connsiteY53-1852" fmla="*/ 2398922 h 2403337"/>
                  <a:gd name="connsiteX54-1853" fmla="*/ 155744 w 1744338"/>
                  <a:gd name="connsiteY54-1854" fmla="*/ 2387470 h 2403337"/>
                  <a:gd name="connsiteX55-1855" fmla="*/ 152538 w 1744338"/>
                  <a:gd name="connsiteY55-1856" fmla="*/ 2183628 h 2403337"/>
                  <a:gd name="connsiteX56-1857" fmla="*/ 208881 w 1744338"/>
                  <a:gd name="connsiteY56-1858" fmla="*/ 1846946 h 2403337"/>
                  <a:gd name="connsiteX57-1859" fmla="*/ 301411 w 1744338"/>
                  <a:gd name="connsiteY57-1860" fmla="*/ 1630736 h 2403337"/>
                  <a:gd name="connsiteX58-1861" fmla="*/ 305076 w 1744338"/>
                  <a:gd name="connsiteY58-1862" fmla="*/ 1595006 h 2403337"/>
                  <a:gd name="connsiteX59-1863" fmla="*/ 290876 w 1744338"/>
                  <a:gd name="connsiteY59-1864" fmla="*/ 1528128 h 2403337"/>
                  <a:gd name="connsiteX60-1865" fmla="*/ 278508 w 1744338"/>
                  <a:gd name="connsiteY60-1866" fmla="*/ 1505224 h 2403337"/>
                  <a:gd name="connsiteX61-1867" fmla="*/ 127802 w 1744338"/>
                  <a:gd name="connsiteY61-1868" fmla="*/ 1332989 h 2403337"/>
                  <a:gd name="connsiteX62-1869" fmla="*/ 65046 w 1744338"/>
                  <a:gd name="connsiteY62-1870" fmla="*/ 1218013 h 2403337"/>
                  <a:gd name="connsiteX63-1871" fmla="*/ 0 w 1744338"/>
                  <a:gd name="connsiteY63-1872" fmla="*/ 870336 h 2403337"/>
                  <a:gd name="connsiteX64-1873" fmla="*/ 149790 w 1744338"/>
                  <a:gd name="connsiteY64-1874" fmla="*/ 418678 h 2403337"/>
                  <a:gd name="connsiteX65-1875" fmla="*/ 161699 w 1744338"/>
                  <a:gd name="connsiteY65-1876" fmla="*/ 410890 h 2403337"/>
                  <a:gd name="connsiteX66-1877" fmla="*/ 178190 w 1744338"/>
                  <a:gd name="connsiteY66-1878" fmla="*/ 534570 h 2403337"/>
                  <a:gd name="connsiteX67-1879" fmla="*/ 259269 w 1744338"/>
                  <a:gd name="connsiteY67-1880" fmla="*/ 1182741 h 2403337"/>
                  <a:gd name="connsiteX68-1881" fmla="*/ 297289 w 1744338"/>
                  <a:gd name="connsiteY68-1882" fmla="*/ 1486901 h 2403337"/>
                  <a:gd name="connsiteX69-1883" fmla="*/ 301869 w 1744338"/>
                  <a:gd name="connsiteY69-1884" fmla="*/ 1502476 h 2403337"/>
                  <a:gd name="connsiteX70-1885" fmla="*/ 310573 w 1744338"/>
                  <a:gd name="connsiteY70-1886" fmla="*/ 1532250 h 2403337"/>
                  <a:gd name="connsiteX71-1887" fmla="*/ 322483 w 1744338"/>
                  <a:gd name="connsiteY71-1888" fmla="*/ 1587677 h 2403337"/>
                  <a:gd name="connsiteX72-1889" fmla="*/ 352715 w 1744338"/>
                  <a:gd name="connsiteY72-1890" fmla="*/ 1536831 h 2403337"/>
                  <a:gd name="connsiteX73-1891" fmla="*/ 534570 w 1744338"/>
                  <a:gd name="connsiteY73-1892" fmla="*/ 1275272 h 2403337"/>
                  <a:gd name="connsiteX74-1893" fmla="*/ 542815 w 1744338"/>
                  <a:gd name="connsiteY74-1894" fmla="*/ 1234045 h 2403337"/>
                  <a:gd name="connsiteX75-1895" fmla="*/ 523576 w 1744338"/>
                  <a:gd name="connsiteY75-1896" fmla="*/ 1148386 h 2403337"/>
                  <a:gd name="connsiteX76-1897" fmla="*/ 490595 w 1744338"/>
                  <a:gd name="connsiteY76-1898" fmla="*/ 1080133 h 2403337"/>
                  <a:gd name="connsiteX77-1899" fmla="*/ 450743 w 1744338"/>
                  <a:gd name="connsiteY77-1900" fmla="*/ 1026539 h 2403337"/>
                  <a:gd name="connsiteX78-1901" fmla="*/ 306450 w 1744338"/>
                  <a:gd name="connsiteY78-1902" fmla="*/ 553809 h 2403337"/>
                  <a:gd name="connsiteX79-1903" fmla="*/ 522660 w 1744338"/>
                  <a:gd name="connsiteY79-1904" fmla="*/ 9161 h 2403337"/>
                  <a:gd name="connsiteX80-1905" fmla="*/ 527699 w 1744338"/>
                  <a:gd name="connsiteY80-1906" fmla="*/ 2290 h 2403337"/>
                  <a:gd name="connsiteX81-1907" fmla="*/ 529989 w 1744338"/>
                  <a:gd name="connsiteY81-1908" fmla="*/ 0 h 2403337"/>
                  <a:gd name="connsiteX0-1909" fmla="*/ 529989 w 1744338"/>
                  <a:gd name="connsiteY0-1910" fmla="*/ 0 h 2403337"/>
                  <a:gd name="connsiteX1-1911" fmla="*/ 533196 w 1744338"/>
                  <a:gd name="connsiteY1-1912" fmla="*/ 5955 h 2403337"/>
                  <a:gd name="connsiteX2-1913" fmla="*/ 535028 w 1744338"/>
                  <a:gd name="connsiteY2-1914" fmla="*/ 26568 h 2403337"/>
                  <a:gd name="connsiteX3-1915" fmla="*/ 535028 w 1744338"/>
                  <a:gd name="connsiteY3-1916" fmla="*/ 1082424 h 2403337"/>
                  <a:gd name="connsiteX4-1917" fmla="*/ 532280 w 1744338"/>
                  <a:gd name="connsiteY4-1918" fmla="*/ 1111740 h 2403337"/>
                  <a:gd name="connsiteX5-1919" fmla="*/ 547854 w 1744338"/>
                  <a:gd name="connsiteY5-1920" fmla="*/ 1193277 h 2403337"/>
                  <a:gd name="connsiteX6-1921" fmla="*/ 561138 w 1744338"/>
                  <a:gd name="connsiteY6-1922" fmla="*/ 1242291 h 2403337"/>
                  <a:gd name="connsiteX7-1923" fmla="*/ 599158 w 1744338"/>
                  <a:gd name="connsiteY7-1924" fmla="*/ 1193735 h 2403337"/>
                  <a:gd name="connsiteX8-1925" fmla="*/ 632139 w 1744338"/>
                  <a:gd name="connsiteY8-1926" fmla="*/ 1151593 h 2403337"/>
                  <a:gd name="connsiteX9-1927" fmla="*/ 912924 w 1744338"/>
                  <a:gd name="connsiteY9-1928" fmla="*/ 857230 h 2403337"/>
                  <a:gd name="connsiteX10-1929" fmla="*/ 671991 w 1744338"/>
                  <a:gd name="connsiteY10-1930" fmla="*/ 1178161 h 2403337"/>
                  <a:gd name="connsiteX11-1931" fmla="*/ 663746 w 1744338"/>
                  <a:gd name="connsiteY11-1932" fmla="*/ 1190529 h 2403337"/>
                  <a:gd name="connsiteX12-1933" fmla="*/ 539609 w 1744338"/>
                  <a:gd name="connsiteY12-1934" fmla="*/ 1352228 h 2403337"/>
                  <a:gd name="connsiteX13-1935" fmla="*/ 530905 w 1744338"/>
                  <a:gd name="connsiteY13-1936" fmla="*/ 1364596 h 2403337"/>
                  <a:gd name="connsiteX14-1937" fmla="*/ 547396 w 1744338"/>
                  <a:gd name="connsiteY14-1938" fmla="*/ 1361847 h 2403337"/>
                  <a:gd name="connsiteX15-1939" fmla="*/ 655043 w 1744338"/>
                  <a:gd name="connsiteY15-1940" fmla="*/ 1341692 h 2403337"/>
                  <a:gd name="connsiteX16-1941" fmla="*/ 681153 w 1744338"/>
                  <a:gd name="connsiteY16-1942" fmla="*/ 1326576 h 2403337"/>
                  <a:gd name="connsiteX17-1943" fmla="*/ 1252827 w 1744338"/>
                  <a:gd name="connsiteY17-1944" fmla="*/ 962867 h 2403337"/>
                  <a:gd name="connsiteX18-1945" fmla="*/ 1734718 w 1744338"/>
                  <a:gd name="connsiteY18-1946" fmla="*/ 1045778 h 2403337"/>
                  <a:gd name="connsiteX19-1947" fmla="*/ 1744338 w 1744338"/>
                  <a:gd name="connsiteY19-1948" fmla="*/ 1049443 h 2403337"/>
                  <a:gd name="connsiteX20-1949" fmla="*/ 1744338 w 1744338"/>
                  <a:gd name="connsiteY20-1950" fmla="*/ 1052649 h 2403337"/>
                  <a:gd name="connsiteX21-1951" fmla="*/ 1743422 w 1744338"/>
                  <a:gd name="connsiteY21-1952" fmla="*/ 1053565 h 2403337"/>
                  <a:gd name="connsiteX22-1953" fmla="*/ 1742047 w 1744338"/>
                  <a:gd name="connsiteY22-1954" fmla="*/ 1053107 h 2403337"/>
                  <a:gd name="connsiteX23-1955" fmla="*/ 1724641 w 1744338"/>
                  <a:gd name="connsiteY23-1956" fmla="*/ 1061352 h 2403337"/>
                  <a:gd name="connsiteX24-1957" fmla="*/ 1357267 w 1744338"/>
                  <a:gd name="connsiteY24-1958" fmla="*/ 1162586 h 2403337"/>
                  <a:gd name="connsiteX25-1959" fmla="*/ 1068682 w 1744338"/>
                  <a:gd name="connsiteY25-1960" fmla="*/ 1242291 h 2403337"/>
                  <a:gd name="connsiteX26-1961" fmla="*/ 693979 w 1744338"/>
                  <a:gd name="connsiteY26-1962" fmla="*/ 1345815 h 2403337"/>
                  <a:gd name="connsiteX27-1963" fmla="*/ 676114 w 1744338"/>
                  <a:gd name="connsiteY27-1964" fmla="*/ 1353144 h 2403337"/>
                  <a:gd name="connsiteX28-1965" fmla="*/ 629849 w 1744338"/>
                  <a:gd name="connsiteY28-1966" fmla="*/ 1360931 h 2403337"/>
                  <a:gd name="connsiteX29-1967" fmla="*/ 527241 w 1744338"/>
                  <a:gd name="connsiteY29-1968" fmla="*/ 1385667 h 2403337"/>
                  <a:gd name="connsiteX30-1969" fmla="*/ 516705 w 1744338"/>
                  <a:gd name="connsiteY30-1970" fmla="*/ 1393454 h 2403337"/>
                  <a:gd name="connsiteX31-1971" fmla="*/ 429213 w 1744338"/>
                  <a:gd name="connsiteY31-1972" fmla="*/ 1521257 h 2403337"/>
                  <a:gd name="connsiteX32-1973" fmla="*/ 510292 w 1744338"/>
                  <a:gd name="connsiteY32-1974" fmla="*/ 1509347 h 2403337"/>
                  <a:gd name="connsiteX33-1975" fmla="*/ 522202 w 1744338"/>
                  <a:gd name="connsiteY33-1976" fmla="*/ 1503850 h 2403337"/>
                  <a:gd name="connsiteX34-1977" fmla="*/ 529531 w 1744338"/>
                  <a:gd name="connsiteY34-1978" fmla="*/ 1524005 h 2403337"/>
                  <a:gd name="connsiteX35-1979" fmla="*/ 516247 w 1744338"/>
                  <a:gd name="connsiteY35-1980" fmla="*/ 1523547 h 2403337"/>
                  <a:gd name="connsiteX36-1981" fmla="*/ 416387 w 1744338"/>
                  <a:gd name="connsiteY36-1982" fmla="*/ 1542786 h 2403337"/>
                  <a:gd name="connsiteX37-1983" fmla="*/ 404935 w 1744338"/>
                  <a:gd name="connsiteY37-1984" fmla="*/ 1553322 h 2403337"/>
                  <a:gd name="connsiteX38-1985" fmla="*/ 259727 w 1744338"/>
                  <a:gd name="connsiteY38-1986" fmla="*/ 1858397 h 2403337"/>
                  <a:gd name="connsiteX39-1987" fmla="*/ 272095 w 1744338"/>
                  <a:gd name="connsiteY39-1988" fmla="*/ 1875346 h 2403337"/>
                  <a:gd name="connsiteX40-1989" fmla="*/ 298663 w 1744338"/>
                  <a:gd name="connsiteY40-1990" fmla="*/ 1876262 h 2403337"/>
                  <a:gd name="connsiteX41-1991" fmla="*/ 301869 w 1744338"/>
                  <a:gd name="connsiteY41-1992" fmla="*/ 1877636 h 2403337"/>
                  <a:gd name="connsiteX42-1993" fmla="*/ 250107 w 1744338"/>
                  <a:gd name="connsiteY42-1994" fmla="*/ 1914740 h 2403337"/>
                  <a:gd name="connsiteX43-1995" fmla="*/ 238197 w 1744338"/>
                  <a:gd name="connsiteY43-1996" fmla="*/ 1930773 h 2403337"/>
                  <a:gd name="connsiteX44-1997" fmla="*/ 206590 w 1744338"/>
                  <a:gd name="connsiteY44-1998" fmla="*/ 2211113 h 2403337"/>
                  <a:gd name="connsiteX45-1999" fmla="*/ 207965 w 1744338"/>
                  <a:gd name="connsiteY45-2000" fmla="*/ 2215235 h 2403337"/>
                  <a:gd name="connsiteX46-2001" fmla="*/ 244610 w 1744338"/>
                  <a:gd name="connsiteY46-2002" fmla="*/ 2193248 h 2403337"/>
                  <a:gd name="connsiteX47-2003" fmla="*/ 213003 w 1744338"/>
                  <a:gd name="connsiteY47-2004" fmla="*/ 2275243 h 2403337"/>
                  <a:gd name="connsiteX48-2005" fmla="*/ 207049 w 1744338"/>
                  <a:gd name="connsiteY48-2006" fmla="*/ 2310056 h 2403337"/>
                  <a:gd name="connsiteX49-2007" fmla="*/ 208423 w 1744338"/>
                  <a:gd name="connsiteY49-2008" fmla="*/ 2393425 h 2403337"/>
                  <a:gd name="connsiteX50-2009" fmla="*/ 197887 w 1744338"/>
                  <a:gd name="connsiteY50-2010" fmla="*/ 2402587 h 2403337"/>
                  <a:gd name="connsiteX51-2011" fmla="*/ 162616 w 1744338"/>
                  <a:gd name="connsiteY51-2012" fmla="*/ 2401670 h 2403337"/>
                  <a:gd name="connsiteX52-2013" fmla="*/ 158493 w 1744338"/>
                  <a:gd name="connsiteY52-2014" fmla="*/ 2398922 h 2403337"/>
                  <a:gd name="connsiteX53-2015" fmla="*/ 155744 w 1744338"/>
                  <a:gd name="connsiteY53-2016" fmla="*/ 2387470 h 2403337"/>
                  <a:gd name="connsiteX54-2017" fmla="*/ 152538 w 1744338"/>
                  <a:gd name="connsiteY54-2018" fmla="*/ 2183628 h 2403337"/>
                  <a:gd name="connsiteX55-2019" fmla="*/ 208881 w 1744338"/>
                  <a:gd name="connsiteY55-2020" fmla="*/ 1846946 h 2403337"/>
                  <a:gd name="connsiteX56-2021" fmla="*/ 301411 w 1744338"/>
                  <a:gd name="connsiteY56-2022" fmla="*/ 1630736 h 2403337"/>
                  <a:gd name="connsiteX57-2023" fmla="*/ 305076 w 1744338"/>
                  <a:gd name="connsiteY57-2024" fmla="*/ 1595006 h 2403337"/>
                  <a:gd name="connsiteX58-2025" fmla="*/ 290876 w 1744338"/>
                  <a:gd name="connsiteY58-2026" fmla="*/ 1528128 h 2403337"/>
                  <a:gd name="connsiteX59-2027" fmla="*/ 278508 w 1744338"/>
                  <a:gd name="connsiteY59-2028" fmla="*/ 1505224 h 2403337"/>
                  <a:gd name="connsiteX60-2029" fmla="*/ 127802 w 1744338"/>
                  <a:gd name="connsiteY60-2030" fmla="*/ 1332989 h 2403337"/>
                  <a:gd name="connsiteX61-2031" fmla="*/ 65046 w 1744338"/>
                  <a:gd name="connsiteY61-2032" fmla="*/ 1218013 h 2403337"/>
                  <a:gd name="connsiteX62-2033" fmla="*/ 0 w 1744338"/>
                  <a:gd name="connsiteY62-2034" fmla="*/ 870336 h 2403337"/>
                  <a:gd name="connsiteX63-2035" fmla="*/ 149790 w 1744338"/>
                  <a:gd name="connsiteY63-2036" fmla="*/ 418678 h 2403337"/>
                  <a:gd name="connsiteX64-2037" fmla="*/ 161699 w 1744338"/>
                  <a:gd name="connsiteY64-2038" fmla="*/ 410890 h 2403337"/>
                  <a:gd name="connsiteX65-2039" fmla="*/ 178190 w 1744338"/>
                  <a:gd name="connsiteY65-2040" fmla="*/ 534570 h 2403337"/>
                  <a:gd name="connsiteX66-2041" fmla="*/ 259269 w 1744338"/>
                  <a:gd name="connsiteY66-2042" fmla="*/ 1182741 h 2403337"/>
                  <a:gd name="connsiteX67-2043" fmla="*/ 297289 w 1744338"/>
                  <a:gd name="connsiteY67-2044" fmla="*/ 1486901 h 2403337"/>
                  <a:gd name="connsiteX68-2045" fmla="*/ 301869 w 1744338"/>
                  <a:gd name="connsiteY68-2046" fmla="*/ 1502476 h 2403337"/>
                  <a:gd name="connsiteX69-2047" fmla="*/ 310573 w 1744338"/>
                  <a:gd name="connsiteY69-2048" fmla="*/ 1532250 h 2403337"/>
                  <a:gd name="connsiteX70-2049" fmla="*/ 322483 w 1744338"/>
                  <a:gd name="connsiteY70-2050" fmla="*/ 1587677 h 2403337"/>
                  <a:gd name="connsiteX71-2051" fmla="*/ 352715 w 1744338"/>
                  <a:gd name="connsiteY71-2052" fmla="*/ 1536831 h 2403337"/>
                  <a:gd name="connsiteX72-2053" fmla="*/ 534570 w 1744338"/>
                  <a:gd name="connsiteY72-2054" fmla="*/ 1275272 h 2403337"/>
                  <a:gd name="connsiteX73-2055" fmla="*/ 542815 w 1744338"/>
                  <a:gd name="connsiteY73-2056" fmla="*/ 1234045 h 2403337"/>
                  <a:gd name="connsiteX74-2057" fmla="*/ 523576 w 1744338"/>
                  <a:gd name="connsiteY74-2058" fmla="*/ 1148386 h 2403337"/>
                  <a:gd name="connsiteX75-2059" fmla="*/ 490595 w 1744338"/>
                  <a:gd name="connsiteY75-2060" fmla="*/ 1080133 h 2403337"/>
                  <a:gd name="connsiteX76-2061" fmla="*/ 450743 w 1744338"/>
                  <a:gd name="connsiteY76-2062" fmla="*/ 1026539 h 2403337"/>
                  <a:gd name="connsiteX77-2063" fmla="*/ 306450 w 1744338"/>
                  <a:gd name="connsiteY77-2064" fmla="*/ 553809 h 2403337"/>
                  <a:gd name="connsiteX78-2065" fmla="*/ 522660 w 1744338"/>
                  <a:gd name="connsiteY78-2066" fmla="*/ 9161 h 2403337"/>
                  <a:gd name="connsiteX79-2067" fmla="*/ 527699 w 1744338"/>
                  <a:gd name="connsiteY79-2068" fmla="*/ 2290 h 2403337"/>
                  <a:gd name="connsiteX80-2069" fmla="*/ 529989 w 1744338"/>
                  <a:gd name="connsiteY80-2070" fmla="*/ 0 h 2403337"/>
                  <a:gd name="connsiteX0-2071" fmla="*/ 529989 w 1744338"/>
                  <a:gd name="connsiteY0-2072" fmla="*/ 0 h 2403337"/>
                  <a:gd name="connsiteX1-2073" fmla="*/ 533196 w 1744338"/>
                  <a:gd name="connsiteY1-2074" fmla="*/ 5955 h 2403337"/>
                  <a:gd name="connsiteX2-2075" fmla="*/ 535028 w 1744338"/>
                  <a:gd name="connsiteY2-2076" fmla="*/ 26568 h 2403337"/>
                  <a:gd name="connsiteX3-2077" fmla="*/ 535028 w 1744338"/>
                  <a:gd name="connsiteY3-2078" fmla="*/ 1082424 h 2403337"/>
                  <a:gd name="connsiteX4-2079" fmla="*/ 532280 w 1744338"/>
                  <a:gd name="connsiteY4-2080" fmla="*/ 1111740 h 2403337"/>
                  <a:gd name="connsiteX5-2081" fmla="*/ 547854 w 1744338"/>
                  <a:gd name="connsiteY5-2082" fmla="*/ 1193277 h 2403337"/>
                  <a:gd name="connsiteX6-2083" fmla="*/ 561138 w 1744338"/>
                  <a:gd name="connsiteY6-2084" fmla="*/ 1242291 h 2403337"/>
                  <a:gd name="connsiteX7-2085" fmla="*/ 599158 w 1744338"/>
                  <a:gd name="connsiteY7-2086" fmla="*/ 1193735 h 2403337"/>
                  <a:gd name="connsiteX8-2087" fmla="*/ 632139 w 1744338"/>
                  <a:gd name="connsiteY8-2088" fmla="*/ 1151593 h 2403337"/>
                  <a:gd name="connsiteX9-2089" fmla="*/ 912924 w 1744338"/>
                  <a:gd name="connsiteY9-2090" fmla="*/ 857230 h 2403337"/>
                  <a:gd name="connsiteX10-2091" fmla="*/ 671991 w 1744338"/>
                  <a:gd name="connsiteY10-2092" fmla="*/ 1178161 h 2403337"/>
                  <a:gd name="connsiteX11-2093" fmla="*/ 663746 w 1744338"/>
                  <a:gd name="connsiteY11-2094" fmla="*/ 1190529 h 2403337"/>
                  <a:gd name="connsiteX12-2095" fmla="*/ 539609 w 1744338"/>
                  <a:gd name="connsiteY12-2096" fmla="*/ 1352228 h 2403337"/>
                  <a:gd name="connsiteX13-2097" fmla="*/ 530905 w 1744338"/>
                  <a:gd name="connsiteY13-2098" fmla="*/ 1364596 h 2403337"/>
                  <a:gd name="connsiteX14-2099" fmla="*/ 547396 w 1744338"/>
                  <a:gd name="connsiteY14-2100" fmla="*/ 1361847 h 2403337"/>
                  <a:gd name="connsiteX15-2101" fmla="*/ 655043 w 1744338"/>
                  <a:gd name="connsiteY15-2102" fmla="*/ 1341692 h 2403337"/>
                  <a:gd name="connsiteX16-2103" fmla="*/ 681153 w 1744338"/>
                  <a:gd name="connsiteY16-2104" fmla="*/ 1326576 h 2403337"/>
                  <a:gd name="connsiteX17-2105" fmla="*/ 1252827 w 1744338"/>
                  <a:gd name="connsiteY17-2106" fmla="*/ 962867 h 2403337"/>
                  <a:gd name="connsiteX18-2107" fmla="*/ 1734718 w 1744338"/>
                  <a:gd name="connsiteY18-2108" fmla="*/ 1045778 h 2403337"/>
                  <a:gd name="connsiteX19-2109" fmla="*/ 1744338 w 1744338"/>
                  <a:gd name="connsiteY19-2110" fmla="*/ 1049443 h 2403337"/>
                  <a:gd name="connsiteX20-2111" fmla="*/ 1744338 w 1744338"/>
                  <a:gd name="connsiteY20-2112" fmla="*/ 1052649 h 2403337"/>
                  <a:gd name="connsiteX21-2113" fmla="*/ 1743422 w 1744338"/>
                  <a:gd name="connsiteY21-2114" fmla="*/ 1053565 h 2403337"/>
                  <a:gd name="connsiteX22-2115" fmla="*/ 1742047 w 1744338"/>
                  <a:gd name="connsiteY22-2116" fmla="*/ 1053107 h 2403337"/>
                  <a:gd name="connsiteX23-2117" fmla="*/ 1724641 w 1744338"/>
                  <a:gd name="connsiteY23-2118" fmla="*/ 1061352 h 2403337"/>
                  <a:gd name="connsiteX24-2119" fmla="*/ 1357267 w 1744338"/>
                  <a:gd name="connsiteY24-2120" fmla="*/ 1162586 h 2403337"/>
                  <a:gd name="connsiteX25-2121" fmla="*/ 1068682 w 1744338"/>
                  <a:gd name="connsiteY25-2122" fmla="*/ 1242291 h 2403337"/>
                  <a:gd name="connsiteX26-2123" fmla="*/ 693979 w 1744338"/>
                  <a:gd name="connsiteY26-2124" fmla="*/ 1345815 h 2403337"/>
                  <a:gd name="connsiteX27-2125" fmla="*/ 676114 w 1744338"/>
                  <a:gd name="connsiteY27-2126" fmla="*/ 1353144 h 2403337"/>
                  <a:gd name="connsiteX28-2127" fmla="*/ 629849 w 1744338"/>
                  <a:gd name="connsiteY28-2128" fmla="*/ 1360931 h 2403337"/>
                  <a:gd name="connsiteX29-2129" fmla="*/ 527241 w 1744338"/>
                  <a:gd name="connsiteY29-2130" fmla="*/ 1385667 h 2403337"/>
                  <a:gd name="connsiteX30-2131" fmla="*/ 516705 w 1744338"/>
                  <a:gd name="connsiteY30-2132" fmla="*/ 1393454 h 2403337"/>
                  <a:gd name="connsiteX31-2133" fmla="*/ 429213 w 1744338"/>
                  <a:gd name="connsiteY31-2134" fmla="*/ 1521257 h 2403337"/>
                  <a:gd name="connsiteX32-2135" fmla="*/ 510292 w 1744338"/>
                  <a:gd name="connsiteY32-2136" fmla="*/ 1509347 h 2403337"/>
                  <a:gd name="connsiteX33-2137" fmla="*/ 522202 w 1744338"/>
                  <a:gd name="connsiteY33-2138" fmla="*/ 1503850 h 2403337"/>
                  <a:gd name="connsiteX34-2139" fmla="*/ 529531 w 1744338"/>
                  <a:gd name="connsiteY34-2140" fmla="*/ 1524005 h 2403337"/>
                  <a:gd name="connsiteX35-2141" fmla="*/ 416387 w 1744338"/>
                  <a:gd name="connsiteY35-2142" fmla="*/ 1542786 h 2403337"/>
                  <a:gd name="connsiteX36-2143" fmla="*/ 404935 w 1744338"/>
                  <a:gd name="connsiteY36-2144" fmla="*/ 1553322 h 2403337"/>
                  <a:gd name="connsiteX37-2145" fmla="*/ 259727 w 1744338"/>
                  <a:gd name="connsiteY37-2146" fmla="*/ 1858397 h 2403337"/>
                  <a:gd name="connsiteX38-2147" fmla="*/ 272095 w 1744338"/>
                  <a:gd name="connsiteY38-2148" fmla="*/ 1875346 h 2403337"/>
                  <a:gd name="connsiteX39-2149" fmla="*/ 298663 w 1744338"/>
                  <a:gd name="connsiteY39-2150" fmla="*/ 1876262 h 2403337"/>
                  <a:gd name="connsiteX40-2151" fmla="*/ 301869 w 1744338"/>
                  <a:gd name="connsiteY40-2152" fmla="*/ 1877636 h 2403337"/>
                  <a:gd name="connsiteX41-2153" fmla="*/ 250107 w 1744338"/>
                  <a:gd name="connsiteY41-2154" fmla="*/ 1914740 h 2403337"/>
                  <a:gd name="connsiteX42-2155" fmla="*/ 238197 w 1744338"/>
                  <a:gd name="connsiteY42-2156" fmla="*/ 1930773 h 2403337"/>
                  <a:gd name="connsiteX43-2157" fmla="*/ 206590 w 1744338"/>
                  <a:gd name="connsiteY43-2158" fmla="*/ 2211113 h 2403337"/>
                  <a:gd name="connsiteX44-2159" fmla="*/ 207965 w 1744338"/>
                  <a:gd name="connsiteY44-2160" fmla="*/ 2215235 h 2403337"/>
                  <a:gd name="connsiteX45-2161" fmla="*/ 244610 w 1744338"/>
                  <a:gd name="connsiteY45-2162" fmla="*/ 2193248 h 2403337"/>
                  <a:gd name="connsiteX46-2163" fmla="*/ 213003 w 1744338"/>
                  <a:gd name="connsiteY46-2164" fmla="*/ 2275243 h 2403337"/>
                  <a:gd name="connsiteX47-2165" fmla="*/ 207049 w 1744338"/>
                  <a:gd name="connsiteY47-2166" fmla="*/ 2310056 h 2403337"/>
                  <a:gd name="connsiteX48-2167" fmla="*/ 208423 w 1744338"/>
                  <a:gd name="connsiteY48-2168" fmla="*/ 2393425 h 2403337"/>
                  <a:gd name="connsiteX49-2169" fmla="*/ 197887 w 1744338"/>
                  <a:gd name="connsiteY49-2170" fmla="*/ 2402587 h 2403337"/>
                  <a:gd name="connsiteX50-2171" fmla="*/ 162616 w 1744338"/>
                  <a:gd name="connsiteY50-2172" fmla="*/ 2401670 h 2403337"/>
                  <a:gd name="connsiteX51-2173" fmla="*/ 158493 w 1744338"/>
                  <a:gd name="connsiteY51-2174" fmla="*/ 2398922 h 2403337"/>
                  <a:gd name="connsiteX52-2175" fmla="*/ 155744 w 1744338"/>
                  <a:gd name="connsiteY52-2176" fmla="*/ 2387470 h 2403337"/>
                  <a:gd name="connsiteX53-2177" fmla="*/ 152538 w 1744338"/>
                  <a:gd name="connsiteY53-2178" fmla="*/ 2183628 h 2403337"/>
                  <a:gd name="connsiteX54-2179" fmla="*/ 208881 w 1744338"/>
                  <a:gd name="connsiteY54-2180" fmla="*/ 1846946 h 2403337"/>
                  <a:gd name="connsiteX55-2181" fmla="*/ 301411 w 1744338"/>
                  <a:gd name="connsiteY55-2182" fmla="*/ 1630736 h 2403337"/>
                  <a:gd name="connsiteX56-2183" fmla="*/ 305076 w 1744338"/>
                  <a:gd name="connsiteY56-2184" fmla="*/ 1595006 h 2403337"/>
                  <a:gd name="connsiteX57-2185" fmla="*/ 290876 w 1744338"/>
                  <a:gd name="connsiteY57-2186" fmla="*/ 1528128 h 2403337"/>
                  <a:gd name="connsiteX58-2187" fmla="*/ 278508 w 1744338"/>
                  <a:gd name="connsiteY58-2188" fmla="*/ 1505224 h 2403337"/>
                  <a:gd name="connsiteX59-2189" fmla="*/ 127802 w 1744338"/>
                  <a:gd name="connsiteY59-2190" fmla="*/ 1332989 h 2403337"/>
                  <a:gd name="connsiteX60-2191" fmla="*/ 65046 w 1744338"/>
                  <a:gd name="connsiteY60-2192" fmla="*/ 1218013 h 2403337"/>
                  <a:gd name="connsiteX61-2193" fmla="*/ 0 w 1744338"/>
                  <a:gd name="connsiteY61-2194" fmla="*/ 870336 h 2403337"/>
                  <a:gd name="connsiteX62-2195" fmla="*/ 149790 w 1744338"/>
                  <a:gd name="connsiteY62-2196" fmla="*/ 418678 h 2403337"/>
                  <a:gd name="connsiteX63-2197" fmla="*/ 161699 w 1744338"/>
                  <a:gd name="connsiteY63-2198" fmla="*/ 410890 h 2403337"/>
                  <a:gd name="connsiteX64-2199" fmla="*/ 178190 w 1744338"/>
                  <a:gd name="connsiteY64-2200" fmla="*/ 534570 h 2403337"/>
                  <a:gd name="connsiteX65-2201" fmla="*/ 259269 w 1744338"/>
                  <a:gd name="connsiteY65-2202" fmla="*/ 1182741 h 2403337"/>
                  <a:gd name="connsiteX66-2203" fmla="*/ 297289 w 1744338"/>
                  <a:gd name="connsiteY66-2204" fmla="*/ 1486901 h 2403337"/>
                  <a:gd name="connsiteX67-2205" fmla="*/ 301869 w 1744338"/>
                  <a:gd name="connsiteY67-2206" fmla="*/ 1502476 h 2403337"/>
                  <a:gd name="connsiteX68-2207" fmla="*/ 310573 w 1744338"/>
                  <a:gd name="connsiteY68-2208" fmla="*/ 1532250 h 2403337"/>
                  <a:gd name="connsiteX69-2209" fmla="*/ 322483 w 1744338"/>
                  <a:gd name="connsiteY69-2210" fmla="*/ 1587677 h 2403337"/>
                  <a:gd name="connsiteX70-2211" fmla="*/ 352715 w 1744338"/>
                  <a:gd name="connsiteY70-2212" fmla="*/ 1536831 h 2403337"/>
                  <a:gd name="connsiteX71-2213" fmla="*/ 534570 w 1744338"/>
                  <a:gd name="connsiteY71-2214" fmla="*/ 1275272 h 2403337"/>
                  <a:gd name="connsiteX72-2215" fmla="*/ 542815 w 1744338"/>
                  <a:gd name="connsiteY72-2216" fmla="*/ 1234045 h 2403337"/>
                  <a:gd name="connsiteX73-2217" fmla="*/ 523576 w 1744338"/>
                  <a:gd name="connsiteY73-2218" fmla="*/ 1148386 h 2403337"/>
                  <a:gd name="connsiteX74-2219" fmla="*/ 490595 w 1744338"/>
                  <a:gd name="connsiteY74-2220" fmla="*/ 1080133 h 2403337"/>
                  <a:gd name="connsiteX75-2221" fmla="*/ 450743 w 1744338"/>
                  <a:gd name="connsiteY75-2222" fmla="*/ 1026539 h 2403337"/>
                  <a:gd name="connsiteX76-2223" fmla="*/ 306450 w 1744338"/>
                  <a:gd name="connsiteY76-2224" fmla="*/ 553809 h 2403337"/>
                  <a:gd name="connsiteX77-2225" fmla="*/ 522660 w 1744338"/>
                  <a:gd name="connsiteY77-2226" fmla="*/ 9161 h 2403337"/>
                  <a:gd name="connsiteX78-2227" fmla="*/ 527699 w 1744338"/>
                  <a:gd name="connsiteY78-2228" fmla="*/ 2290 h 2403337"/>
                  <a:gd name="connsiteX79-2229" fmla="*/ 529989 w 1744338"/>
                  <a:gd name="connsiteY79-2230" fmla="*/ 0 h 2403337"/>
                  <a:gd name="connsiteX0-2231" fmla="*/ 529989 w 1744338"/>
                  <a:gd name="connsiteY0-2232" fmla="*/ 0 h 2403337"/>
                  <a:gd name="connsiteX1-2233" fmla="*/ 533196 w 1744338"/>
                  <a:gd name="connsiteY1-2234" fmla="*/ 5955 h 2403337"/>
                  <a:gd name="connsiteX2-2235" fmla="*/ 535028 w 1744338"/>
                  <a:gd name="connsiteY2-2236" fmla="*/ 26568 h 2403337"/>
                  <a:gd name="connsiteX3-2237" fmla="*/ 535028 w 1744338"/>
                  <a:gd name="connsiteY3-2238" fmla="*/ 1082424 h 2403337"/>
                  <a:gd name="connsiteX4-2239" fmla="*/ 532280 w 1744338"/>
                  <a:gd name="connsiteY4-2240" fmla="*/ 1111740 h 2403337"/>
                  <a:gd name="connsiteX5-2241" fmla="*/ 547854 w 1744338"/>
                  <a:gd name="connsiteY5-2242" fmla="*/ 1193277 h 2403337"/>
                  <a:gd name="connsiteX6-2243" fmla="*/ 561138 w 1744338"/>
                  <a:gd name="connsiteY6-2244" fmla="*/ 1242291 h 2403337"/>
                  <a:gd name="connsiteX7-2245" fmla="*/ 599158 w 1744338"/>
                  <a:gd name="connsiteY7-2246" fmla="*/ 1193735 h 2403337"/>
                  <a:gd name="connsiteX8-2247" fmla="*/ 632139 w 1744338"/>
                  <a:gd name="connsiteY8-2248" fmla="*/ 1151593 h 2403337"/>
                  <a:gd name="connsiteX9-2249" fmla="*/ 912924 w 1744338"/>
                  <a:gd name="connsiteY9-2250" fmla="*/ 857230 h 2403337"/>
                  <a:gd name="connsiteX10-2251" fmla="*/ 671991 w 1744338"/>
                  <a:gd name="connsiteY10-2252" fmla="*/ 1178161 h 2403337"/>
                  <a:gd name="connsiteX11-2253" fmla="*/ 663746 w 1744338"/>
                  <a:gd name="connsiteY11-2254" fmla="*/ 1190529 h 2403337"/>
                  <a:gd name="connsiteX12-2255" fmla="*/ 539609 w 1744338"/>
                  <a:gd name="connsiteY12-2256" fmla="*/ 1352228 h 2403337"/>
                  <a:gd name="connsiteX13-2257" fmla="*/ 530905 w 1744338"/>
                  <a:gd name="connsiteY13-2258" fmla="*/ 1364596 h 2403337"/>
                  <a:gd name="connsiteX14-2259" fmla="*/ 547396 w 1744338"/>
                  <a:gd name="connsiteY14-2260" fmla="*/ 1361847 h 2403337"/>
                  <a:gd name="connsiteX15-2261" fmla="*/ 655043 w 1744338"/>
                  <a:gd name="connsiteY15-2262" fmla="*/ 1341692 h 2403337"/>
                  <a:gd name="connsiteX16-2263" fmla="*/ 681153 w 1744338"/>
                  <a:gd name="connsiteY16-2264" fmla="*/ 1326576 h 2403337"/>
                  <a:gd name="connsiteX17-2265" fmla="*/ 1252827 w 1744338"/>
                  <a:gd name="connsiteY17-2266" fmla="*/ 962867 h 2403337"/>
                  <a:gd name="connsiteX18-2267" fmla="*/ 1734718 w 1744338"/>
                  <a:gd name="connsiteY18-2268" fmla="*/ 1045778 h 2403337"/>
                  <a:gd name="connsiteX19-2269" fmla="*/ 1744338 w 1744338"/>
                  <a:gd name="connsiteY19-2270" fmla="*/ 1049443 h 2403337"/>
                  <a:gd name="connsiteX20-2271" fmla="*/ 1744338 w 1744338"/>
                  <a:gd name="connsiteY20-2272" fmla="*/ 1052649 h 2403337"/>
                  <a:gd name="connsiteX21-2273" fmla="*/ 1743422 w 1744338"/>
                  <a:gd name="connsiteY21-2274" fmla="*/ 1053565 h 2403337"/>
                  <a:gd name="connsiteX22-2275" fmla="*/ 1742047 w 1744338"/>
                  <a:gd name="connsiteY22-2276" fmla="*/ 1053107 h 2403337"/>
                  <a:gd name="connsiteX23-2277" fmla="*/ 1724641 w 1744338"/>
                  <a:gd name="connsiteY23-2278" fmla="*/ 1061352 h 2403337"/>
                  <a:gd name="connsiteX24-2279" fmla="*/ 1357267 w 1744338"/>
                  <a:gd name="connsiteY24-2280" fmla="*/ 1162586 h 2403337"/>
                  <a:gd name="connsiteX25-2281" fmla="*/ 1068682 w 1744338"/>
                  <a:gd name="connsiteY25-2282" fmla="*/ 1242291 h 2403337"/>
                  <a:gd name="connsiteX26-2283" fmla="*/ 693979 w 1744338"/>
                  <a:gd name="connsiteY26-2284" fmla="*/ 1345815 h 2403337"/>
                  <a:gd name="connsiteX27-2285" fmla="*/ 676114 w 1744338"/>
                  <a:gd name="connsiteY27-2286" fmla="*/ 1353144 h 2403337"/>
                  <a:gd name="connsiteX28-2287" fmla="*/ 629849 w 1744338"/>
                  <a:gd name="connsiteY28-2288" fmla="*/ 1360931 h 2403337"/>
                  <a:gd name="connsiteX29-2289" fmla="*/ 527241 w 1744338"/>
                  <a:gd name="connsiteY29-2290" fmla="*/ 1385667 h 2403337"/>
                  <a:gd name="connsiteX30-2291" fmla="*/ 516705 w 1744338"/>
                  <a:gd name="connsiteY30-2292" fmla="*/ 1393454 h 2403337"/>
                  <a:gd name="connsiteX31-2293" fmla="*/ 429213 w 1744338"/>
                  <a:gd name="connsiteY31-2294" fmla="*/ 1521257 h 2403337"/>
                  <a:gd name="connsiteX32-2295" fmla="*/ 510292 w 1744338"/>
                  <a:gd name="connsiteY32-2296" fmla="*/ 1509347 h 2403337"/>
                  <a:gd name="connsiteX33-2297" fmla="*/ 522202 w 1744338"/>
                  <a:gd name="connsiteY33-2298" fmla="*/ 1503850 h 2403337"/>
                  <a:gd name="connsiteX34-2299" fmla="*/ 416387 w 1744338"/>
                  <a:gd name="connsiteY34-2300" fmla="*/ 1542786 h 2403337"/>
                  <a:gd name="connsiteX35-2301" fmla="*/ 404935 w 1744338"/>
                  <a:gd name="connsiteY35-2302" fmla="*/ 1553322 h 2403337"/>
                  <a:gd name="connsiteX36-2303" fmla="*/ 259727 w 1744338"/>
                  <a:gd name="connsiteY36-2304" fmla="*/ 1858397 h 2403337"/>
                  <a:gd name="connsiteX37-2305" fmla="*/ 272095 w 1744338"/>
                  <a:gd name="connsiteY37-2306" fmla="*/ 1875346 h 2403337"/>
                  <a:gd name="connsiteX38-2307" fmla="*/ 298663 w 1744338"/>
                  <a:gd name="connsiteY38-2308" fmla="*/ 1876262 h 2403337"/>
                  <a:gd name="connsiteX39-2309" fmla="*/ 301869 w 1744338"/>
                  <a:gd name="connsiteY39-2310" fmla="*/ 1877636 h 2403337"/>
                  <a:gd name="connsiteX40-2311" fmla="*/ 250107 w 1744338"/>
                  <a:gd name="connsiteY40-2312" fmla="*/ 1914740 h 2403337"/>
                  <a:gd name="connsiteX41-2313" fmla="*/ 238197 w 1744338"/>
                  <a:gd name="connsiteY41-2314" fmla="*/ 1930773 h 2403337"/>
                  <a:gd name="connsiteX42-2315" fmla="*/ 206590 w 1744338"/>
                  <a:gd name="connsiteY42-2316" fmla="*/ 2211113 h 2403337"/>
                  <a:gd name="connsiteX43-2317" fmla="*/ 207965 w 1744338"/>
                  <a:gd name="connsiteY43-2318" fmla="*/ 2215235 h 2403337"/>
                  <a:gd name="connsiteX44-2319" fmla="*/ 244610 w 1744338"/>
                  <a:gd name="connsiteY44-2320" fmla="*/ 2193248 h 2403337"/>
                  <a:gd name="connsiteX45-2321" fmla="*/ 213003 w 1744338"/>
                  <a:gd name="connsiteY45-2322" fmla="*/ 2275243 h 2403337"/>
                  <a:gd name="connsiteX46-2323" fmla="*/ 207049 w 1744338"/>
                  <a:gd name="connsiteY46-2324" fmla="*/ 2310056 h 2403337"/>
                  <a:gd name="connsiteX47-2325" fmla="*/ 208423 w 1744338"/>
                  <a:gd name="connsiteY47-2326" fmla="*/ 2393425 h 2403337"/>
                  <a:gd name="connsiteX48-2327" fmla="*/ 197887 w 1744338"/>
                  <a:gd name="connsiteY48-2328" fmla="*/ 2402587 h 2403337"/>
                  <a:gd name="connsiteX49-2329" fmla="*/ 162616 w 1744338"/>
                  <a:gd name="connsiteY49-2330" fmla="*/ 2401670 h 2403337"/>
                  <a:gd name="connsiteX50-2331" fmla="*/ 158493 w 1744338"/>
                  <a:gd name="connsiteY50-2332" fmla="*/ 2398922 h 2403337"/>
                  <a:gd name="connsiteX51-2333" fmla="*/ 155744 w 1744338"/>
                  <a:gd name="connsiteY51-2334" fmla="*/ 2387470 h 2403337"/>
                  <a:gd name="connsiteX52-2335" fmla="*/ 152538 w 1744338"/>
                  <a:gd name="connsiteY52-2336" fmla="*/ 2183628 h 2403337"/>
                  <a:gd name="connsiteX53-2337" fmla="*/ 208881 w 1744338"/>
                  <a:gd name="connsiteY53-2338" fmla="*/ 1846946 h 2403337"/>
                  <a:gd name="connsiteX54-2339" fmla="*/ 301411 w 1744338"/>
                  <a:gd name="connsiteY54-2340" fmla="*/ 1630736 h 2403337"/>
                  <a:gd name="connsiteX55-2341" fmla="*/ 305076 w 1744338"/>
                  <a:gd name="connsiteY55-2342" fmla="*/ 1595006 h 2403337"/>
                  <a:gd name="connsiteX56-2343" fmla="*/ 290876 w 1744338"/>
                  <a:gd name="connsiteY56-2344" fmla="*/ 1528128 h 2403337"/>
                  <a:gd name="connsiteX57-2345" fmla="*/ 278508 w 1744338"/>
                  <a:gd name="connsiteY57-2346" fmla="*/ 1505224 h 2403337"/>
                  <a:gd name="connsiteX58-2347" fmla="*/ 127802 w 1744338"/>
                  <a:gd name="connsiteY58-2348" fmla="*/ 1332989 h 2403337"/>
                  <a:gd name="connsiteX59-2349" fmla="*/ 65046 w 1744338"/>
                  <a:gd name="connsiteY59-2350" fmla="*/ 1218013 h 2403337"/>
                  <a:gd name="connsiteX60-2351" fmla="*/ 0 w 1744338"/>
                  <a:gd name="connsiteY60-2352" fmla="*/ 870336 h 2403337"/>
                  <a:gd name="connsiteX61-2353" fmla="*/ 149790 w 1744338"/>
                  <a:gd name="connsiteY61-2354" fmla="*/ 418678 h 2403337"/>
                  <a:gd name="connsiteX62-2355" fmla="*/ 161699 w 1744338"/>
                  <a:gd name="connsiteY62-2356" fmla="*/ 410890 h 2403337"/>
                  <a:gd name="connsiteX63-2357" fmla="*/ 178190 w 1744338"/>
                  <a:gd name="connsiteY63-2358" fmla="*/ 534570 h 2403337"/>
                  <a:gd name="connsiteX64-2359" fmla="*/ 259269 w 1744338"/>
                  <a:gd name="connsiteY64-2360" fmla="*/ 1182741 h 2403337"/>
                  <a:gd name="connsiteX65-2361" fmla="*/ 297289 w 1744338"/>
                  <a:gd name="connsiteY65-2362" fmla="*/ 1486901 h 2403337"/>
                  <a:gd name="connsiteX66-2363" fmla="*/ 301869 w 1744338"/>
                  <a:gd name="connsiteY66-2364" fmla="*/ 1502476 h 2403337"/>
                  <a:gd name="connsiteX67-2365" fmla="*/ 310573 w 1744338"/>
                  <a:gd name="connsiteY67-2366" fmla="*/ 1532250 h 2403337"/>
                  <a:gd name="connsiteX68-2367" fmla="*/ 322483 w 1744338"/>
                  <a:gd name="connsiteY68-2368" fmla="*/ 1587677 h 2403337"/>
                  <a:gd name="connsiteX69-2369" fmla="*/ 352715 w 1744338"/>
                  <a:gd name="connsiteY69-2370" fmla="*/ 1536831 h 2403337"/>
                  <a:gd name="connsiteX70-2371" fmla="*/ 534570 w 1744338"/>
                  <a:gd name="connsiteY70-2372" fmla="*/ 1275272 h 2403337"/>
                  <a:gd name="connsiteX71-2373" fmla="*/ 542815 w 1744338"/>
                  <a:gd name="connsiteY71-2374" fmla="*/ 1234045 h 2403337"/>
                  <a:gd name="connsiteX72-2375" fmla="*/ 523576 w 1744338"/>
                  <a:gd name="connsiteY72-2376" fmla="*/ 1148386 h 2403337"/>
                  <a:gd name="connsiteX73-2377" fmla="*/ 490595 w 1744338"/>
                  <a:gd name="connsiteY73-2378" fmla="*/ 1080133 h 2403337"/>
                  <a:gd name="connsiteX74-2379" fmla="*/ 450743 w 1744338"/>
                  <a:gd name="connsiteY74-2380" fmla="*/ 1026539 h 2403337"/>
                  <a:gd name="connsiteX75-2381" fmla="*/ 306450 w 1744338"/>
                  <a:gd name="connsiteY75-2382" fmla="*/ 553809 h 2403337"/>
                  <a:gd name="connsiteX76-2383" fmla="*/ 522660 w 1744338"/>
                  <a:gd name="connsiteY76-2384" fmla="*/ 9161 h 2403337"/>
                  <a:gd name="connsiteX77-2385" fmla="*/ 527699 w 1744338"/>
                  <a:gd name="connsiteY77-2386" fmla="*/ 2290 h 2403337"/>
                  <a:gd name="connsiteX78-2387" fmla="*/ 529989 w 1744338"/>
                  <a:gd name="connsiteY78-2388" fmla="*/ 0 h 2403337"/>
                  <a:gd name="connsiteX0-2389" fmla="*/ 529989 w 1744338"/>
                  <a:gd name="connsiteY0-2390" fmla="*/ 0 h 2403337"/>
                  <a:gd name="connsiteX1-2391" fmla="*/ 533196 w 1744338"/>
                  <a:gd name="connsiteY1-2392" fmla="*/ 5955 h 2403337"/>
                  <a:gd name="connsiteX2-2393" fmla="*/ 535028 w 1744338"/>
                  <a:gd name="connsiteY2-2394" fmla="*/ 26568 h 2403337"/>
                  <a:gd name="connsiteX3-2395" fmla="*/ 535028 w 1744338"/>
                  <a:gd name="connsiteY3-2396" fmla="*/ 1082424 h 2403337"/>
                  <a:gd name="connsiteX4-2397" fmla="*/ 532280 w 1744338"/>
                  <a:gd name="connsiteY4-2398" fmla="*/ 1111740 h 2403337"/>
                  <a:gd name="connsiteX5-2399" fmla="*/ 547854 w 1744338"/>
                  <a:gd name="connsiteY5-2400" fmla="*/ 1193277 h 2403337"/>
                  <a:gd name="connsiteX6-2401" fmla="*/ 561138 w 1744338"/>
                  <a:gd name="connsiteY6-2402" fmla="*/ 1242291 h 2403337"/>
                  <a:gd name="connsiteX7-2403" fmla="*/ 599158 w 1744338"/>
                  <a:gd name="connsiteY7-2404" fmla="*/ 1193735 h 2403337"/>
                  <a:gd name="connsiteX8-2405" fmla="*/ 632139 w 1744338"/>
                  <a:gd name="connsiteY8-2406" fmla="*/ 1151593 h 2403337"/>
                  <a:gd name="connsiteX9-2407" fmla="*/ 912924 w 1744338"/>
                  <a:gd name="connsiteY9-2408" fmla="*/ 857230 h 2403337"/>
                  <a:gd name="connsiteX10-2409" fmla="*/ 671991 w 1744338"/>
                  <a:gd name="connsiteY10-2410" fmla="*/ 1178161 h 2403337"/>
                  <a:gd name="connsiteX11-2411" fmla="*/ 663746 w 1744338"/>
                  <a:gd name="connsiteY11-2412" fmla="*/ 1190529 h 2403337"/>
                  <a:gd name="connsiteX12-2413" fmla="*/ 539609 w 1744338"/>
                  <a:gd name="connsiteY12-2414" fmla="*/ 1352228 h 2403337"/>
                  <a:gd name="connsiteX13-2415" fmla="*/ 530905 w 1744338"/>
                  <a:gd name="connsiteY13-2416" fmla="*/ 1364596 h 2403337"/>
                  <a:gd name="connsiteX14-2417" fmla="*/ 547396 w 1744338"/>
                  <a:gd name="connsiteY14-2418" fmla="*/ 1361847 h 2403337"/>
                  <a:gd name="connsiteX15-2419" fmla="*/ 655043 w 1744338"/>
                  <a:gd name="connsiteY15-2420" fmla="*/ 1341692 h 2403337"/>
                  <a:gd name="connsiteX16-2421" fmla="*/ 681153 w 1744338"/>
                  <a:gd name="connsiteY16-2422" fmla="*/ 1326576 h 2403337"/>
                  <a:gd name="connsiteX17-2423" fmla="*/ 1252827 w 1744338"/>
                  <a:gd name="connsiteY17-2424" fmla="*/ 962867 h 2403337"/>
                  <a:gd name="connsiteX18-2425" fmla="*/ 1734718 w 1744338"/>
                  <a:gd name="connsiteY18-2426" fmla="*/ 1045778 h 2403337"/>
                  <a:gd name="connsiteX19-2427" fmla="*/ 1744338 w 1744338"/>
                  <a:gd name="connsiteY19-2428" fmla="*/ 1049443 h 2403337"/>
                  <a:gd name="connsiteX20-2429" fmla="*/ 1744338 w 1744338"/>
                  <a:gd name="connsiteY20-2430" fmla="*/ 1052649 h 2403337"/>
                  <a:gd name="connsiteX21-2431" fmla="*/ 1743422 w 1744338"/>
                  <a:gd name="connsiteY21-2432" fmla="*/ 1053565 h 2403337"/>
                  <a:gd name="connsiteX22-2433" fmla="*/ 1742047 w 1744338"/>
                  <a:gd name="connsiteY22-2434" fmla="*/ 1053107 h 2403337"/>
                  <a:gd name="connsiteX23-2435" fmla="*/ 1724641 w 1744338"/>
                  <a:gd name="connsiteY23-2436" fmla="*/ 1061352 h 2403337"/>
                  <a:gd name="connsiteX24-2437" fmla="*/ 1357267 w 1744338"/>
                  <a:gd name="connsiteY24-2438" fmla="*/ 1162586 h 2403337"/>
                  <a:gd name="connsiteX25-2439" fmla="*/ 1068682 w 1744338"/>
                  <a:gd name="connsiteY25-2440" fmla="*/ 1242291 h 2403337"/>
                  <a:gd name="connsiteX26-2441" fmla="*/ 693979 w 1744338"/>
                  <a:gd name="connsiteY26-2442" fmla="*/ 1345815 h 2403337"/>
                  <a:gd name="connsiteX27-2443" fmla="*/ 676114 w 1744338"/>
                  <a:gd name="connsiteY27-2444" fmla="*/ 1353144 h 2403337"/>
                  <a:gd name="connsiteX28-2445" fmla="*/ 629849 w 1744338"/>
                  <a:gd name="connsiteY28-2446" fmla="*/ 1360931 h 2403337"/>
                  <a:gd name="connsiteX29-2447" fmla="*/ 527241 w 1744338"/>
                  <a:gd name="connsiteY29-2448" fmla="*/ 1385667 h 2403337"/>
                  <a:gd name="connsiteX30-2449" fmla="*/ 516705 w 1744338"/>
                  <a:gd name="connsiteY30-2450" fmla="*/ 1393454 h 2403337"/>
                  <a:gd name="connsiteX31-2451" fmla="*/ 429213 w 1744338"/>
                  <a:gd name="connsiteY31-2452" fmla="*/ 1521257 h 2403337"/>
                  <a:gd name="connsiteX32-2453" fmla="*/ 510292 w 1744338"/>
                  <a:gd name="connsiteY32-2454" fmla="*/ 1509347 h 2403337"/>
                  <a:gd name="connsiteX33-2455" fmla="*/ 416387 w 1744338"/>
                  <a:gd name="connsiteY33-2456" fmla="*/ 1542786 h 2403337"/>
                  <a:gd name="connsiteX34-2457" fmla="*/ 404935 w 1744338"/>
                  <a:gd name="connsiteY34-2458" fmla="*/ 1553322 h 2403337"/>
                  <a:gd name="connsiteX35-2459" fmla="*/ 259727 w 1744338"/>
                  <a:gd name="connsiteY35-2460" fmla="*/ 1858397 h 2403337"/>
                  <a:gd name="connsiteX36-2461" fmla="*/ 272095 w 1744338"/>
                  <a:gd name="connsiteY36-2462" fmla="*/ 1875346 h 2403337"/>
                  <a:gd name="connsiteX37-2463" fmla="*/ 298663 w 1744338"/>
                  <a:gd name="connsiteY37-2464" fmla="*/ 1876262 h 2403337"/>
                  <a:gd name="connsiteX38-2465" fmla="*/ 301869 w 1744338"/>
                  <a:gd name="connsiteY38-2466" fmla="*/ 1877636 h 2403337"/>
                  <a:gd name="connsiteX39-2467" fmla="*/ 250107 w 1744338"/>
                  <a:gd name="connsiteY39-2468" fmla="*/ 1914740 h 2403337"/>
                  <a:gd name="connsiteX40-2469" fmla="*/ 238197 w 1744338"/>
                  <a:gd name="connsiteY40-2470" fmla="*/ 1930773 h 2403337"/>
                  <a:gd name="connsiteX41-2471" fmla="*/ 206590 w 1744338"/>
                  <a:gd name="connsiteY41-2472" fmla="*/ 2211113 h 2403337"/>
                  <a:gd name="connsiteX42-2473" fmla="*/ 207965 w 1744338"/>
                  <a:gd name="connsiteY42-2474" fmla="*/ 2215235 h 2403337"/>
                  <a:gd name="connsiteX43-2475" fmla="*/ 244610 w 1744338"/>
                  <a:gd name="connsiteY43-2476" fmla="*/ 2193248 h 2403337"/>
                  <a:gd name="connsiteX44-2477" fmla="*/ 213003 w 1744338"/>
                  <a:gd name="connsiteY44-2478" fmla="*/ 2275243 h 2403337"/>
                  <a:gd name="connsiteX45-2479" fmla="*/ 207049 w 1744338"/>
                  <a:gd name="connsiteY45-2480" fmla="*/ 2310056 h 2403337"/>
                  <a:gd name="connsiteX46-2481" fmla="*/ 208423 w 1744338"/>
                  <a:gd name="connsiteY46-2482" fmla="*/ 2393425 h 2403337"/>
                  <a:gd name="connsiteX47-2483" fmla="*/ 197887 w 1744338"/>
                  <a:gd name="connsiteY47-2484" fmla="*/ 2402587 h 2403337"/>
                  <a:gd name="connsiteX48-2485" fmla="*/ 162616 w 1744338"/>
                  <a:gd name="connsiteY48-2486" fmla="*/ 2401670 h 2403337"/>
                  <a:gd name="connsiteX49-2487" fmla="*/ 158493 w 1744338"/>
                  <a:gd name="connsiteY49-2488" fmla="*/ 2398922 h 2403337"/>
                  <a:gd name="connsiteX50-2489" fmla="*/ 155744 w 1744338"/>
                  <a:gd name="connsiteY50-2490" fmla="*/ 2387470 h 2403337"/>
                  <a:gd name="connsiteX51-2491" fmla="*/ 152538 w 1744338"/>
                  <a:gd name="connsiteY51-2492" fmla="*/ 2183628 h 2403337"/>
                  <a:gd name="connsiteX52-2493" fmla="*/ 208881 w 1744338"/>
                  <a:gd name="connsiteY52-2494" fmla="*/ 1846946 h 2403337"/>
                  <a:gd name="connsiteX53-2495" fmla="*/ 301411 w 1744338"/>
                  <a:gd name="connsiteY53-2496" fmla="*/ 1630736 h 2403337"/>
                  <a:gd name="connsiteX54-2497" fmla="*/ 305076 w 1744338"/>
                  <a:gd name="connsiteY54-2498" fmla="*/ 1595006 h 2403337"/>
                  <a:gd name="connsiteX55-2499" fmla="*/ 290876 w 1744338"/>
                  <a:gd name="connsiteY55-2500" fmla="*/ 1528128 h 2403337"/>
                  <a:gd name="connsiteX56-2501" fmla="*/ 278508 w 1744338"/>
                  <a:gd name="connsiteY56-2502" fmla="*/ 1505224 h 2403337"/>
                  <a:gd name="connsiteX57-2503" fmla="*/ 127802 w 1744338"/>
                  <a:gd name="connsiteY57-2504" fmla="*/ 1332989 h 2403337"/>
                  <a:gd name="connsiteX58-2505" fmla="*/ 65046 w 1744338"/>
                  <a:gd name="connsiteY58-2506" fmla="*/ 1218013 h 2403337"/>
                  <a:gd name="connsiteX59-2507" fmla="*/ 0 w 1744338"/>
                  <a:gd name="connsiteY59-2508" fmla="*/ 870336 h 2403337"/>
                  <a:gd name="connsiteX60-2509" fmla="*/ 149790 w 1744338"/>
                  <a:gd name="connsiteY60-2510" fmla="*/ 418678 h 2403337"/>
                  <a:gd name="connsiteX61-2511" fmla="*/ 161699 w 1744338"/>
                  <a:gd name="connsiteY61-2512" fmla="*/ 410890 h 2403337"/>
                  <a:gd name="connsiteX62-2513" fmla="*/ 178190 w 1744338"/>
                  <a:gd name="connsiteY62-2514" fmla="*/ 534570 h 2403337"/>
                  <a:gd name="connsiteX63-2515" fmla="*/ 259269 w 1744338"/>
                  <a:gd name="connsiteY63-2516" fmla="*/ 1182741 h 2403337"/>
                  <a:gd name="connsiteX64-2517" fmla="*/ 297289 w 1744338"/>
                  <a:gd name="connsiteY64-2518" fmla="*/ 1486901 h 2403337"/>
                  <a:gd name="connsiteX65-2519" fmla="*/ 301869 w 1744338"/>
                  <a:gd name="connsiteY65-2520" fmla="*/ 1502476 h 2403337"/>
                  <a:gd name="connsiteX66-2521" fmla="*/ 310573 w 1744338"/>
                  <a:gd name="connsiteY66-2522" fmla="*/ 1532250 h 2403337"/>
                  <a:gd name="connsiteX67-2523" fmla="*/ 322483 w 1744338"/>
                  <a:gd name="connsiteY67-2524" fmla="*/ 1587677 h 2403337"/>
                  <a:gd name="connsiteX68-2525" fmla="*/ 352715 w 1744338"/>
                  <a:gd name="connsiteY68-2526" fmla="*/ 1536831 h 2403337"/>
                  <a:gd name="connsiteX69-2527" fmla="*/ 534570 w 1744338"/>
                  <a:gd name="connsiteY69-2528" fmla="*/ 1275272 h 2403337"/>
                  <a:gd name="connsiteX70-2529" fmla="*/ 542815 w 1744338"/>
                  <a:gd name="connsiteY70-2530" fmla="*/ 1234045 h 2403337"/>
                  <a:gd name="connsiteX71-2531" fmla="*/ 523576 w 1744338"/>
                  <a:gd name="connsiteY71-2532" fmla="*/ 1148386 h 2403337"/>
                  <a:gd name="connsiteX72-2533" fmla="*/ 490595 w 1744338"/>
                  <a:gd name="connsiteY72-2534" fmla="*/ 1080133 h 2403337"/>
                  <a:gd name="connsiteX73-2535" fmla="*/ 450743 w 1744338"/>
                  <a:gd name="connsiteY73-2536" fmla="*/ 1026539 h 2403337"/>
                  <a:gd name="connsiteX74-2537" fmla="*/ 306450 w 1744338"/>
                  <a:gd name="connsiteY74-2538" fmla="*/ 553809 h 2403337"/>
                  <a:gd name="connsiteX75-2539" fmla="*/ 522660 w 1744338"/>
                  <a:gd name="connsiteY75-2540" fmla="*/ 9161 h 2403337"/>
                  <a:gd name="connsiteX76-2541" fmla="*/ 527699 w 1744338"/>
                  <a:gd name="connsiteY76-2542" fmla="*/ 2290 h 2403337"/>
                  <a:gd name="connsiteX77-2543" fmla="*/ 529989 w 1744338"/>
                  <a:gd name="connsiteY77-2544" fmla="*/ 0 h 2403337"/>
                  <a:gd name="connsiteX0-2545" fmla="*/ 529989 w 1744338"/>
                  <a:gd name="connsiteY0-2546" fmla="*/ 0 h 2403337"/>
                  <a:gd name="connsiteX1-2547" fmla="*/ 533196 w 1744338"/>
                  <a:gd name="connsiteY1-2548" fmla="*/ 5955 h 2403337"/>
                  <a:gd name="connsiteX2-2549" fmla="*/ 535028 w 1744338"/>
                  <a:gd name="connsiteY2-2550" fmla="*/ 26568 h 2403337"/>
                  <a:gd name="connsiteX3-2551" fmla="*/ 535028 w 1744338"/>
                  <a:gd name="connsiteY3-2552" fmla="*/ 1082424 h 2403337"/>
                  <a:gd name="connsiteX4-2553" fmla="*/ 532280 w 1744338"/>
                  <a:gd name="connsiteY4-2554" fmla="*/ 1111740 h 2403337"/>
                  <a:gd name="connsiteX5-2555" fmla="*/ 547854 w 1744338"/>
                  <a:gd name="connsiteY5-2556" fmla="*/ 1193277 h 2403337"/>
                  <a:gd name="connsiteX6-2557" fmla="*/ 561138 w 1744338"/>
                  <a:gd name="connsiteY6-2558" fmla="*/ 1242291 h 2403337"/>
                  <a:gd name="connsiteX7-2559" fmla="*/ 599158 w 1744338"/>
                  <a:gd name="connsiteY7-2560" fmla="*/ 1193735 h 2403337"/>
                  <a:gd name="connsiteX8-2561" fmla="*/ 632139 w 1744338"/>
                  <a:gd name="connsiteY8-2562" fmla="*/ 1151593 h 2403337"/>
                  <a:gd name="connsiteX9-2563" fmla="*/ 912924 w 1744338"/>
                  <a:gd name="connsiteY9-2564" fmla="*/ 857230 h 2403337"/>
                  <a:gd name="connsiteX10-2565" fmla="*/ 671991 w 1744338"/>
                  <a:gd name="connsiteY10-2566" fmla="*/ 1178161 h 2403337"/>
                  <a:gd name="connsiteX11-2567" fmla="*/ 663746 w 1744338"/>
                  <a:gd name="connsiteY11-2568" fmla="*/ 1190529 h 2403337"/>
                  <a:gd name="connsiteX12-2569" fmla="*/ 539609 w 1744338"/>
                  <a:gd name="connsiteY12-2570" fmla="*/ 1352228 h 2403337"/>
                  <a:gd name="connsiteX13-2571" fmla="*/ 530905 w 1744338"/>
                  <a:gd name="connsiteY13-2572" fmla="*/ 1364596 h 2403337"/>
                  <a:gd name="connsiteX14-2573" fmla="*/ 547396 w 1744338"/>
                  <a:gd name="connsiteY14-2574" fmla="*/ 1361847 h 2403337"/>
                  <a:gd name="connsiteX15-2575" fmla="*/ 655043 w 1744338"/>
                  <a:gd name="connsiteY15-2576" fmla="*/ 1341692 h 2403337"/>
                  <a:gd name="connsiteX16-2577" fmla="*/ 681153 w 1744338"/>
                  <a:gd name="connsiteY16-2578" fmla="*/ 1326576 h 2403337"/>
                  <a:gd name="connsiteX17-2579" fmla="*/ 1252827 w 1744338"/>
                  <a:gd name="connsiteY17-2580" fmla="*/ 962867 h 2403337"/>
                  <a:gd name="connsiteX18-2581" fmla="*/ 1734718 w 1744338"/>
                  <a:gd name="connsiteY18-2582" fmla="*/ 1045778 h 2403337"/>
                  <a:gd name="connsiteX19-2583" fmla="*/ 1744338 w 1744338"/>
                  <a:gd name="connsiteY19-2584" fmla="*/ 1049443 h 2403337"/>
                  <a:gd name="connsiteX20-2585" fmla="*/ 1744338 w 1744338"/>
                  <a:gd name="connsiteY20-2586" fmla="*/ 1052649 h 2403337"/>
                  <a:gd name="connsiteX21-2587" fmla="*/ 1743422 w 1744338"/>
                  <a:gd name="connsiteY21-2588" fmla="*/ 1053565 h 2403337"/>
                  <a:gd name="connsiteX22-2589" fmla="*/ 1742047 w 1744338"/>
                  <a:gd name="connsiteY22-2590" fmla="*/ 1053107 h 2403337"/>
                  <a:gd name="connsiteX23-2591" fmla="*/ 1724641 w 1744338"/>
                  <a:gd name="connsiteY23-2592" fmla="*/ 1061352 h 2403337"/>
                  <a:gd name="connsiteX24-2593" fmla="*/ 1357267 w 1744338"/>
                  <a:gd name="connsiteY24-2594" fmla="*/ 1162586 h 2403337"/>
                  <a:gd name="connsiteX25-2595" fmla="*/ 1068682 w 1744338"/>
                  <a:gd name="connsiteY25-2596" fmla="*/ 1242291 h 2403337"/>
                  <a:gd name="connsiteX26-2597" fmla="*/ 693979 w 1744338"/>
                  <a:gd name="connsiteY26-2598" fmla="*/ 1345815 h 2403337"/>
                  <a:gd name="connsiteX27-2599" fmla="*/ 676114 w 1744338"/>
                  <a:gd name="connsiteY27-2600" fmla="*/ 1353144 h 2403337"/>
                  <a:gd name="connsiteX28-2601" fmla="*/ 629849 w 1744338"/>
                  <a:gd name="connsiteY28-2602" fmla="*/ 1360931 h 2403337"/>
                  <a:gd name="connsiteX29-2603" fmla="*/ 527241 w 1744338"/>
                  <a:gd name="connsiteY29-2604" fmla="*/ 1385667 h 2403337"/>
                  <a:gd name="connsiteX30-2605" fmla="*/ 516705 w 1744338"/>
                  <a:gd name="connsiteY30-2606" fmla="*/ 1393454 h 2403337"/>
                  <a:gd name="connsiteX31-2607" fmla="*/ 429213 w 1744338"/>
                  <a:gd name="connsiteY31-2608" fmla="*/ 1521257 h 2403337"/>
                  <a:gd name="connsiteX32-2609" fmla="*/ 416387 w 1744338"/>
                  <a:gd name="connsiteY32-2610" fmla="*/ 1542786 h 2403337"/>
                  <a:gd name="connsiteX33-2611" fmla="*/ 404935 w 1744338"/>
                  <a:gd name="connsiteY33-2612" fmla="*/ 1553322 h 2403337"/>
                  <a:gd name="connsiteX34-2613" fmla="*/ 259727 w 1744338"/>
                  <a:gd name="connsiteY34-2614" fmla="*/ 1858397 h 2403337"/>
                  <a:gd name="connsiteX35-2615" fmla="*/ 272095 w 1744338"/>
                  <a:gd name="connsiteY35-2616" fmla="*/ 1875346 h 2403337"/>
                  <a:gd name="connsiteX36-2617" fmla="*/ 298663 w 1744338"/>
                  <a:gd name="connsiteY36-2618" fmla="*/ 1876262 h 2403337"/>
                  <a:gd name="connsiteX37-2619" fmla="*/ 301869 w 1744338"/>
                  <a:gd name="connsiteY37-2620" fmla="*/ 1877636 h 2403337"/>
                  <a:gd name="connsiteX38-2621" fmla="*/ 250107 w 1744338"/>
                  <a:gd name="connsiteY38-2622" fmla="*/ 1914740 h 2403337"/>
                  <a:gd name="connsiteX39-2623" fmla="*/ 238197 w 1744338"/>
                  <a:gd name="connsiteY39-2624" fmla="*/ 1930773 h 2403337"/>
                  <a:gd name="connsiteX40-2625" fmla="*/ 206590 w 1744338"/>
                  <a:gd name="connsiteY40-2626" fmla="*/ 2211113 h 2403337"/>
                  <a:gd name="connsiteX41-2627" fmla="*/ 207965 w 1744338"/>
                  <a:gd name="connsiteY41-2628" fmla="*/ 2215235 h 2403337"/>
                  <a:gd name="connsiteX42-2629" fmla="*/ 244610 w 1744338"/>
                  <a:gd name="connsiteY42-2630" fmla="*/ 2193248 h 2403337"/>
                  <a:gd name="connsiteX43-2631" fmla="*/ 213003 w 1744338"/>
                  <a:gd name="connsiteY43-2632" fmla="*/ 2275243 h 2403337"/>
                  <a:gd name="connsiteX44-2633" fmla="*/ 207049 w 1744338"/>
                  <a:gd name="connsiteY44-2634" fmla="*/ 2310056 h 2403337"/>
                  <a:gd name="connsiteX45-2635" fmla="*/ 208423 w 1744338"/>
                  <a:gd name="connsiteY45-2636" fmla="*/ 2393425 h 2403337"/>
                  <a:gd name="connsiteX46-2637" fmla="*/ 197887 w 1744338"/>
                  <a:gd name="connsiteY46-2638" fmla="*/ 2402587 h 2403337"/>
                  <a:gd name="connsiteX47-2639" fmla="*/ 162616 w 1744338"/>
                  <a:gd name="connsiteY47-2640" fmla="*/ 2401670 h 2403337"/>
                  <a:gd name="connsiteX48-2641" fmla="*/ 158493 w 1744338"/>
                  <a:gd name="connsiteY48-2642" fmla="*/ 2398922 h 2403337"/>
                  <a:gd name="connsiteX49-2643" fmla="*/ 155744 w 1744338"/>
                  <a:gd name="connsiteY49-2644" fmla="*/ 2387470 h 2403337"/>
                  <a:gd name="connsiteX50-2645" fmla="*/ 152538 w 1744338"/>
                  <a:gd name="connsiteY50-2646" fmla="*/ 2183628 h 2403337"/>
                  <a:gd name="connsiteX51-2647" fmla="*/ 208881 w 1744338"/>
                  <a:gd name="connsiteY51-2648" fmla="*/ 1846946 h 2403337"/>
                  <a:gd name="connsiteX52-2649" fmla="*/ 301411 w 1744338"/>
                  <a:gd name="connsiteY52-2650" fmla="*/ 1630736 h 2403337"/>
                  <a:gd name="connsiteX53-2651" fmla="*/ 305076 w 1744338"/>
                  <a:gd name="connsiteY53-2652" fmla="*/ 1595006 h 2403337"/>
                  <a:gd name="connsiteX54-2653" fmla="*/ 290876 w 1744338"/>
                  <a:gd name="connsiteY54-2654" fmla="*/ 1528128 h 2403337"/>
                  <a:gd name="connsiteX55-2655" fmla="*/ 278508 w 1744338"/>
                  <a:gd name="connsiteY55-2656" fmla="*/ 1505224 h 2403337"/>
                  <a:gd name="connsiteX56-2657" fmla="*/ 127802 w 1744338"/>
                  <a:gd name="connsiteY56-2658" fmla="*/ 1332989 h 2403337"/>
                  <a:gd name="connsiteX57-2659" fmla="*/ 65046 w 1744338"/>
                  <a:gd name="connsiteY57-2660" fmla="*/ 1218013 h 2403337"/>
                  <a:gd name="connsiteX58-2661" fmla="*/ 0 w 1744338"/>
                  <a:gd name="connsiteY58-2662" fmla="*/ 870336 h 2403337"/>
                  <a:gd name="connsiteX59-2663" fmla="*/ 149790 w 1744338"/>
                  <a:gd name="connsiteY59-2664" fmla="*/ 418678 h 2403337"/>
                  <a:gd name="connsiteX60-2665" fmla="*/ 161699 w 1744338"/>
                  <a:gd name="connsiteY60-2666" fmla="*/ 410890 h 2403337"/>
                  <a:gd name="connsiteX61-2667" fmla="*/ 178190 w 1744338"/>
                  <a:gd name="connsiteY61-2668" fmla="*/ 534570 h 2403337"/>
                  <a:gd name="connsiteX62-2669" fmla="*/ 259269 w 1744338"/>
                  <a:gd name="connsiteY62-2670" fmla="*/ 1182741 h 2403337"/>
                  <a:gd name="connsiteX63-2671" fmla="*/ 297289 w 1744338"/>
                  <a:gd name="connsiteY63-2672" fmla="*/ 1486901 h 2403337"/>
                  <a:gd name="connsiteX64-2673" fmla="*/ 301869 w 1744338"/>
                  <a:gd name="connsiteY64-2674" fmla="*/ 1502476 h 2403337"/>
                  <a:gd name="connsiteX65-2675" fmla="*/ 310573 w 1744338"/>
                  <a:gd name="connsiteY65-2676" fmla="*/ 1532250 h 2403337"/>
                  <a:gd name="connsiteX66-2677" fmla="*/ 322483 w 1744338"/>
                  <a:gd name="connsiteY66-2678" fmla="*/ 1587677 h 2403337"/>
                  <a:gd name="connsiteX67-2679" fmla="*/ 352715 w 1744338"/>
                  <a:gd name="connsiteY67-2680" fmla="*/ 1536831 h 2403337"/>
                  <a:gd name="connsiteX68-2681" fmla="*/ 534570 w 1744338"/>
                  <a:gd name="connsiteY68-2682" fmla="*/ 1275272 h 2403337"/>
                  <a:gd name="connsiteX69-2683" fmla="*/ 542815 w 1744338"/>
                  <a:gd name="connsiteY69-2684" fmla="*/ 1234045 h 2403337"/>
                  <a:gd name="connsiteX70-2685" fmla="*/ 523576 w 1744338"/>
                  <a:gd name="connsiteY70-2686" fmla="*/ 1148386 h 2403337"/>
                  <a:gd name="connsiteX71-2687" fmla="*/ 490595 w 1744338"/>
                  <a:gd name="connsiteY71-2688" fmla="*/ 1080133 h 2403337"/>
                  <a:gd name="connsiteX72-2689" fmla="*/ 450743 w 1744338"/>
                  <a:gd name="connsiteY72-2690" fmla="*/ 1026539 h 2403337"/>
                  <a:gd name="connsiteX73-2691" fmla="*/ 306450 w 1744338"/>
                  <a:gd name="connsiteY73-2692" fmla="*/ 553809 h 2403337"/>
                  <a:gd name="connsiteX74-2693" fmla="*/ 522660 w 1744338"/>
                  <a:gd name="connsiteY74-2694" fmla="*/ 9161 h 2403337"/>
                  <a:gd name="connsiteX75-2695" fmla="*/ 527699 w 1744338"/>
                  <a:gd name="connsiteY75-2696" fmla="*/ 2290 h 2403337"/>
                  <a:gd name="connsiteX76-2697" fmla="*/ 529989 w 1744338"/>
                  <a:gd name="connsiteY76-2698" fmla="*/ 0 h 2403337"/>
                  <a:gd name="connsiteX0-2699" fmla="*/ 529989 w 1744338"/>
                  <a:gd name="connsiteY0-2700" fmla="*/ 0 h 2403337"/>
                  <a:gd name="connsiteX1-2701" fmla="*/ 533196 w 1744338"/>
                  <a:gd name="connsiteY1-2702" fmla="*/ 5955 h 2403337"/>
                  <a:gd name="connsiteX2-2703" fmla="*/ 535028 w 1744338"/>
                  <a:gd name="connsiteY2-2704" fmla="*/ 26568 h 2403337"/>
                  <a:gd name="connsiteX3-2705" fmla="*/ 535028 w 1744338"/>
                  <a:gd name="connsiteY3-2706" fmla="*/ 1082424 h 2403337"/>
                  <a:gd name="connsiteX4-2707" fmla="*/ 532280 w 1744338"/>
                  <a:gd name="connsiteY4-2708" fmla="*/ 1111740 h 2403337"/>
                  <a:gd name="connsiteX5-2709" fmla="*/ 547854 w 1744338"/>
                  <a:gd name="connsiteY5-2710" fmla="*/ 1193277 h 2403337"/>
                  <a:gd name="connsiteX6-2711" fmla="*/ 561138 w 1744338"/>
                  <a:gd name="connsiteY6-2712" fmla="*/ 1242291 h 2403337"/>
                  <a:gd name="connsiteX7-2713" fmla="*/ 599158 w 1744338"/>
                  <a:gd name="connsiteY7-2714" fmla="*/ 1193735 h 2403337"/>
                  <a:gd name="connsiteX8-2715" fmla="*/ 632139 w 1744338"/>
                  <a:gd name="connsiteY8-2716" fmla="*/ 1151593 h 2403337"/>
                  <a:gd name="connsiteX9-2717" fmla="*/ 912924 w 1744338"/>
                  <a:gd name="connsiteY9-2718" fmla="*/ 857230 h 2403337"/>
                  <a:gd name="connsiteX10-2719" fmla="*/ 671991 w 1744338"/>
                  <a:gd name="connsiteY10-2720" fmla="*/ 1178161 h 2403337"/>
                  <a:gd name="connsiteX11-2721" fmla="*/ 663746 w 1744338"/>
                  <a:gd name="connsiteY11-2722" fmla="*/ 1190529 h 2403337"/>
                  <a:gd name="connsiteX12-2723" fmla="*/ 539609 w 1744338"/>
                  <a:gd name="connsiteY12-2724" fmla="*/ 1352228 h 2403337"/>
                  <a:gd name="connsiteX13-2725" fmla="*/ 530905 w 1744338"/>
                  <a:gd name="connsiteY13-2726" fmla="*/ 1364596 h 2403337"/>
                  <a:gd name="connsiteX14-2727" fmla="*/ 547396 w 1744338"/>
                  <a:gd name="connsiteY14-2728" fmla="*/ 1361847 h 2403337"/>
                  <a:gd name="connsiteX15-2729" fmla="*/ 655043 w 1744338"/>
                  <a:gd name="connsiteY15-2730" fmla="*/ 1341692 h 2403337"/>
                  <a:gd name="connsiteX16-2731" fmla="*/ 681153 w 1744338"/>
                  <a:gd name="connsiteY16-2732" fmla="*/ 1326576 h 2403337"/>
                  <a:gd name="connsiteX17-2733" fmla="*/ 1252827 w 1744338"/>
                  <a:gd name="connsiteY17-2734" fmla="*/ 962867 h 2403337"/>
                  <a:gd name="connsiteX18-2735" fmla="*/ 1734718 w 1744338"/>
                  <a:gd name="connsiteY18-2736" fmla="*/ 1045778 h 2403337"/>
                  <a:gd name="connsiteX19-2737" fmla="*/ 1744338 w 1744338"/>
                  <a:gd name="connsiteY19-2738" fmla="*/ 1049443 h 2403337"/>
                  <a:gd name="connsiteX20-2739" fmla="*/ 1744338 w 1744338"/>
                  <a:gd name="connsiteY20-2740" fmla="*/ 1052649 h 2403337"/>
                  <a:gd name="connsiteX21-2741" fmla="*/ 1743422 w 1744338"/>
                  <a:gd name="connsiteY21-2742" fmla="*/ 1053565 h 2403337"/>
                  <a:gd name="connsiteX22-2743" fmla="*/ 1742047 w 1744338"/>
                  <a:gd name="connsiteY22-2744" fmla="*/ 1053107 h 2403337"/>
                  <a:gd name="connsiteX23-2745" fmla="*/ 1724641 w 1744338"/>
                  <a:gd name="connsiteY23-2746" fmla="*/ 1061352 h 2403337"/>
                  <a:gd name="connsiteX24-2747" fmla="*/ 1357267 w 1744338"/>
                  <a:gd name="connsiteY24-2748" fmla="*/ 1162586 h 2403337"/>
                  <a:gd name="connsiteX25-2749" fmla="*/ 1068682 w 1744338"/>
                  <a:gd name="connsiteY25-2750" fmla="*/ 1242291 h 2403337"/>
                  <a:gd name="connsiteX26-2751" fmla="*/ 693979 w 1744338"/>
                  <a:gd name="connsiteY26-2752" fmla="*/ 1345815 h 2403337"/>
                  <a:gd name="connsiteX27-2753" fmla="*/ 676114 w 1744338"/>
                  <a:gd name="connsiteY27-2754" fmla="*/ 1353144 h 2403337"/>
                  <a:gd name="connsiteX28-2755" fmla="*/ 629849 w 1744338"/>
                  <a:gd name="connsiteY28-2756" fmla="*/ 1360931 h 2403337"/>
                  <a:gd name="connsiteX29-2757" fmla="*/ 527241 w 1744338"/>
                  <a:gd name="connsiteY29-2758" fmla="*/ 1385667 h 2403337"/>
                  <a:gd name="connsiteX30-2759" fmla="*/ 516705 w 1744338"/>
                  <a:gd name="connsiteY30-2760" fmla="*/ 1393454 h 2403337"/>
                  <a:gd name="connsiteX31-2761" fmla="*/ 429213 w 1744338"/>
                  <a:gd name="connsiteY31-2762" fmla="*/ 1521257 h 2403337"/>
                  <a:gd name="connsiteX32-2763" fmla="*/ 416387 w 1744338"/>
                  <a:gd name="connsiteY32-2764" fmla="*/ 1542786 h 2403337"/>
                  <a:gd name="connsiteX33-2765" fmla="*/ 259727 w 1744338"/>
                  <a:gd name="connsiteY33-2766" fmla="*/ 1858397 h 2403337"/>
                  <a:gd name="connsiteX34-2767" fmla="*/ 272095 w 1744338"/>
                  <a:gd name="connsiteY34-2768" fmla="*/ 1875346 h 2403337"/>
                  <a:gd name="connsiteX35-2769" fmla="*/ 298663 w 1744338"/>
                  <a:gd name="connsiteY35-2770" fmla="*/ 1876262 h 2403337"/>
                  <a:gd name="connsiteX36-2771" fmla="*/ 301869 w 1744338"/>
                  <a:gd name="connsiteY36-2772" fmla="*/ 1877636 h 2403337"/>
                  <a:gd name="connsiteX37-2773" fmla="*/ 250107 w 1744338"/>
                  <a:gd name="connsiteY37-2774" fmla="*/ 1914740 h 2403337"/>
                  <a:gd name="connsiteX38-2775" fmla="*/ 238197 w 1744338"/>
                  <a:gd name="connsiteY38-2776" fmla="*/ 1930773 h 2403337"/>
                  <a:gd name="connsiteX39-2777" fmla="*/ 206590 w 1744338"/>
                  <a:gd name="connsiteY39-2778" fmla="*/ 2211113 h 2403337"/>
                  <a:gd name="connsiteX40-2779" fmla="*/ 207965 w 1744338"/>
                  <a:gd name="connsiteY40-2780" fmla="*/ 2215235 h 2403337"/>
                  <a:gd name="connsiteX41-2781" fmla="*/ 244610 w 1744338"/>
                  <a:gd name="connsiteY41-2782" fmla="*/ 2193248 h 2403337"/>
                  <a:gd name="connsiteX42-2783" fmla="*/ 213003 w 1744338"/>
                  <a:gd name="connsiteY42-2784" fmla="*/ 2275243 h 2403337"/>
                  <a:gd name="connsiteX43-2785" fmla="*/ 207049 w 1744338"/>
                  <a:gd name="connsiteY43-2786" fmla="*/ 2310056 h 2403337"/>
                  <a:gd name="connsiteX44-2787" fmla="*/ 208423 w 1744338"/>
                  <a:gd name="connsiteY44-2788" fmla="*/ 2393425 h 2403337"/>
                  <a:gd name="connsiteX45-2789" fmla="*/ 197887 w 1744338"/>
                  <a:gd name="connsiteY45-2790" fmla="*/ 2402587 h 2403337"/>
                  <a:gd name="connsiteX46-2791" fmla="*/ 162616 w 1744338"/>
                  <a:gd name="connsiteY46-2792" fmla="*/ 2401670 h 2403337"/>
                  <a:gd name="connsiteX47-2793" fmla="*/ 158493 w 1744338"/>
                  <a:gd name="connsiteY47-2794" fmla="*/ 2398922 h 2403337"/>
                  <a:gd name="connsiteX48-2795" fmla="*/ 155744 w 1744338"/>
                  <a:gd name="connsiteY48-2796" fmla="*/ 2387470 h 2403337"/>
                  <a:gd name="connsiteX49-2797" fmla="*/ 152538 w 1744338"/>
                  <a:gd name="connsiteY49-2798" fmla="*/ 2183628 h 2403337"/>
                  <a:gd name="connsiteX50-2799" fmla="*/ 208881 w 1744338"/>
                  <a:gd name="connsiteY50-2800" fmla="*/ 1846946 h 2403337"/>
                  <a:gd name="connsiteX51-2801" fmla="*/ 301411 w 1744338"/>
                  <a:gd name="connsiteY51-2802" fmla="*/ 1630736 h 2403337"/>
                  <a:gd name="connsiteX52-2803" fmla="*/ 305076 w 1744338"/>
                  <a:gd name="connsiteY52-2804" fmla="*/ 1595006 h 2403337"/>
                  <a:gd name="connsiteX53-2805" fmla="*/ 290876 w 1744338"/>
                  <a:gd name="connsiteY53-2806" fmla="*/ 1528128 h 2403337"/>
                  <a:gd name="connsiteX54-2807" fmla="*/ 278508 w 1744338"/>
                  <a:gd name="connsiteY54-2808" fmla="*/ 1505224 h 2403337"/>
                  <a:gd name="connsiteX55-2809" fmla="*/ 127802 w 1744338"/>
                  <a:gd name="connsiteY55-2810" fmla="*/ 1332989 h 2403337"/>
                  <a:gd name="connsiteX56-2811" fmla="*/ 65046 w 1744338"/>
                  <a:gd name="connsiteY56-2812" fmla="*/ 1218013 h 2403337"/>
                  <a:gd name="connsiteX57-2813" fmla="*/ 0 w 1744338"/>
                  <a:gd name="connsiteY57-2814" fmla="*/ 870336 h 2403337"/>
                  <a:gd name="connsiteX58-2815" fmla="*/ 149790 w 1744338"/>
                  <a:gd name="connsiteY58-2816" fmla="*/ 418678 h 2403337"/>
                  <a:gd name="connsiteX59-2817" fmla="*/ 161699 w 1744338"/>
                  <a:gd name="connsiteY59-2818" fmla="*/ 410890 h 2403337"/>
                  <a:gd name="connsiteX60-2819" fmla="*/ 178190 w 1744338"/>
                  <a:gd name="connsiteY60-2820" fmla="*/ 534570 h 2403337"/>
                  <a:gd name="connsiteX61-2821" fmla="*/ 259269 w 1744338"/>
                  <a:gd name="connsiteY61-2822" fmla="*/ 1182741 h 2403337"/>
                  <a:gd name="connsiteX62-2823" fmla="*/ 297289 w 1744338"/>
                  <a:gd name="connsiteY62-2824" fmla="*/ 1486901 h 2403337"/>
                  <a:gd name="connsiteX63-2825" fmla="*/ 301869 w 1744338"/>
                  <a:gd name="connsiteY63-2826" fmla="*/ 1502476 h 2403337"/>
                  <a:gd name="connsiteX64-2827" fmla="*/ 310573 w 1744338"/>
                  <a:gd name="connsiteY64-2828" fmla="*/ 1532250 h 2403337"/>
                  <a:gd name="connsiteX65-2829" fmla="*/ 322483 w 1744338"/>
                  <a:gd name="connsiteY65-2830" fmla="*/ 1587677 h 2403337"/>
                  <a:gd name="connsiteX66-2831" fmla="*/ 352715 w 1744338"/>
                  <a:gd name="connsiteY66-2832" fmla="*/ 1536831 h 2403337"/>
                  <a:gd name="connsiteX67-2833" fmla="*/ 534570 w 1744338"/>
                  <a:gd name="connsiteY67-2834" fmla="*/ 1275272 h 2403337"/>
                  <a:gd name="connsiteX68-2835" fmla="*/ 542815 w 1744338"/>
                  <a:gd name="connsiteY68-2836" fmla="*/ 1234045 h 2403337"/>
                  <a:gd name="connsiteX69-2837" fmla="*/ 523576 w 1744338"/>
                  <a:gd name="connsiteY69-2838" fmla="*/ 1148386 h 2403337"/>
                  <a:gd name="connsiteX70-2839" fmla="*/ 490595 w 1744338"/>
                  <a:gd name="connsiteY70-2840" fmla="*/ 1080133 h 2403337"/>
                  <a:gd name="connsiteX71-2841" fmla="*/ 450743 w 1744338"/>
                  <a:gd name="connsiteY71-2842" fmla="*/ 1026539 h 2403337"/>
                  <a:gd name="connsiteX72-2843" fmla="*/ 306450 w 1744338"/>
                  <a:gd name="connsiteY72-2844" fmla="*/ 553809 h 2403337"/>
                  <a:gd name="connsiteX73-2845" fmla="*/ 522660 w 1744338"/>
                  <a:gd name="connsiteY73-2846" fmla="*/ 9161 h 2403337"/>
                  <a:gd name="connsiteX74-2847" fmla="*/ 527699 w 1744338"/>
                  <a:gd name="connsiteY74-2848" fmla="*/ 2290 h 2403337"/>
                  <a:gd name="connsiteX75-2849" fmla="*/ 529989 w 1744338"/>
                  <a:gd name="connsiteY75-2850" fmla="*/ 0 h 2403337"/>
                  <a:gd name="connsiteX0-2851" fmla="*/ 529989 w 1744338"/>
                  <a:gd name="connsiteY0-2852" fmla="*/ 0 h 2403337"/>
                  <a:gd name="connsiteX1-2853" fmla="*/ 533196 w 1744338"/>
                  <a:gd name="connsiteY1-2854" fmla="*/ 5955 h 2403337"/>
                  <a:gd name="connsiteX2-2855" fmla="*/ 535028 w 1744338"/>
                  <a:gd name="connsiteY2-2856" fmla="*/ 26568 h 2403337"/>
                  <a:gd name="connsiteX3-2857" fmla="*/ 535028 w 1744338"/>
                  <a:gd name="connsiteY3-2858" fmla="*/ 1082424 h 2403337"/>
                  <a:gd name="connsiteX4-2859" fmla="*/ 532280 w 1744338"/>
                  <a:gd name="connsiteY4-2860" fmla="*/ 1111740 h 2403337"/>
                  <a:gd name="connsiteX5-2861" fmla="*/ 547854 w 1744338"/>
                  <a:gd name="connsiteY5-2862" fmla="*/ 1193277 h 2403337"/>
                  <a:gd name="connsiteX6-2863" fmla="*/ 561138 w 1744338"/>
                  <a:gd name="connsiteY6-2864" fmla="*/ 1242291 h 2403337"/>
                  <a:gd name="connsiteX7-2865" fmla="*/ 599158 w 1744338"/>
                  <a:gd name="connsiteY7-2866" fmla="*/ 1193735 h 2403337"/>
                  <a:gd name="connsiteX8-2867" fmla="*/ 632139 w 1744338"/>
                  <a:gd name="connsiteY8-2868" fmla="*/ 1151593 h 2403337"/>
                  <a:gd name="connsiteX9-2869" fmla="*/ 912924 w 1744338"/>
                  <a:gd name="connsiteY9-2870" fmla="*/ 857230 h 2403337"/>
                  <a:gd name="connsiteX10-2871" fmla="*/ 671991 w 1744338"/>
                  <a:gd name="connsiteY10-2872" fmla="*/ 1178161 h 2403337"/>
                  <a:gd name="connsiteX11-2873" fmla="*/ 663746 w 1744338"/>
                  <a:gd name="connsiteY11-2874" fmla="*/ 1190529 h 2403337"/>
                  <a:gd name="connsiteX12-2875" fmla="*/ 539609 w 1744338"/>
                  <a:gd name="connsiteY12-2876" fmla="*/ 1352228 h 2403337"/>
                  <a:gd name="connsiteX13-2877" fmla="*/ 530905 w 1744338"/>
                  <a:gd name="connsiteY13-2878" fmla="*/ 1364596 h 2403337"/>
                  <a:gd name="connsiteX14-2879" fmla="*/ 547396 w 1744338"/>
                  <a:gd name="connsiteY14-2880" fmla="*/ 1361847 h 2403337"/>
                  <a:gd name="connsiteX15-2881" fmla="*/ 655043 w 1744338"/>
                  <a:gd name="connsiteY15-2882" fmla="*/ 1341692 h 2403337"/>
                  <a:gd name="connsiteX16-2883" fmla="*/ 681153 w 1744338"/>
                  <a:gd name="connsiteY16-2884" fmla="*/ 1326576 h 2403337"/>
                  <a:gd name="connsiteX17-2885" fmla="*/ 1252827 w 1744338"/>
                  <a:gd name="connsiteY17-2886" fmla="*/ 962867 h 2403337"/>
                  <a:gd name="connsiteX18-2887" fmla="*/ 1734718 w 1744338"/>
                  <a:gd name="connsiteY18-2888" fmla="*/ 1045778 h 2403337"/>
                  <a:gd name="connsiteX19-2889" fmla="*/ 1744338 w 1744338"/>
                  <a:gd name="connsiteY19-2890" fmla="*/ 1049443 h 2403337"/>
                  <a:gd name="connsiteX20-2891" fmla="*/ 1744338 w 1744338"/>
                  <a:gd name="connsiteY20-2892" fmla="*/ 1052649 h 2403337"/>
                  <a:gd name="connsiteX21-2893" fmla="*/ 1743422 w 1744338"/>
                  <a:gd name="connsiteY21-2894" fmla="*/ 1053565 h 2403337"/>
                  <a:gd name="connsiteX22-2895" fmla="*/ 1742047 w 1744338"/>
                  <a:gd name="connsiteY22-2896" fmla="*/ 1053107 h 2403337"/>
                  <a:gd name="connsiteX23-2897" fmla="*/ 1724641 w 1744338"/>
                  <a:gd name="connsiteY23-2898" fmla="*/ 1061352 h 2403337"/>
                  <a:gd name="connsiteX24-2899" fmla="*/ 1357267 w 1744338"/>
                  <a:gd name="connsiteY24-2900" fmla="*/ 1162586 h 2403337"/>
                  <a:gd name="connsiteX25-2901" fmla="*/ 1068682 w 1744338"/>
                  <a:gd name="connsiteY25-2902" fmla="*/ 1242291 h 2403337"/>
                  <a:gd name="connsiteX26-2903" fmla="*/ 693979 w 1744338"/>
                  <a:gd name="connsiteY26-2904" fmla="*/ 1345815 h 2403337"/>
                  <a:gd name="connsiteX27-2905" fmla="*/ 676114 w 1744338"/>
                  <a:gd name="connsiteY27-2906" fmla="*/ 1353144 h 2403337"/>
                  <a:gd name="connsiteX28-2907" fmla="*/ 629849 w 1744338"/>
                  <a:gd name="connsiteY28-2908" fmla="*/ 1360931 h 2403337"/>
                  <a:gd name="connsiteX29-2909" fmla="*/ 527241 w 1744338"/>
                  <a:gd name="connsiteY29-2910" fmla="*/ 1385667 h 2403337"/>
                  <a:gd name="connsiteX30-2911" fmla="*/ 516705 w 1744338"/>
                  <a:gd name="connsiteY30-2912" fmla="*/ 1393454 h 2403337"/>
                  <a:gd name="connsiteX31-2913" fmla="*/ 416387 w 1744338"/>
                  <a:gd name="connsiteY31-2914" fmla="*/ 1542786 h 2403337"/>
                  <a:gd name="connsiteX32-2915" fmla="*/ 259727 w 1744338"/>
                  <a:gd name="connsiteY32-2916" fmla="*/ 1858397 h 2403337"/>
                  <a:gd name="connsiteX33-2917" fmla="*/ 272095 w 1744338"/>
                  <a:gd name="connsiteY33-2918" fmla="*/ 1875346 h 2403337"/>
                  <a:gd name="connsiteX34-2919" fmla="*/ 298663 w 1744338"/>
                  <a:gd name="connsiteY34-2920" fmla="*/ 1876262 h 2403337"/>
                  <a:gd name="connsiteX35-2921" fmla="*/ 301869 w 1744338"/>
                  <a:gd name="connsiteY35-2922" fmla="*/ 1877636 h 2403337"/>
                  <a:gd name="connsiteX36-2923" fmla="*/ 250107 w 1744338"/>
                  <a:gd name="connsiteY36-2924" fmla="*/ 1914740 h 2403337"/>
                  <a:gd name="connsiteX37-2925" fmla="*/ 238197 w 1744338"/>
                  <a:gd name="connsiteY37-2926" fmla="*/ 1930773 h 2403337"/>
                  <a:gd name="connsiteX38-2927" fmla="*/ 206590 w 1744338"/>
                  <a:gd name="connsiteY38-2928" fmla="*/ 2211113 h 2403337"/>
                  <a:gd name="connsiteX39-2929" fmla="*/ 207965 w 1744338"/>
                  <a:gd name="connsiteY39-2930" fmla="*/ 2215235 h 2403337"/>
                  <a:gd name="connsiteX40-2931" fmla="*/ 244610 w 1744338"/>
                  <a:gd name="connsiteY40-2932" fmla="*/ 2193248 h 2403337"/>
                  <a:gd name="connsiteX41-2933" fmla="*/ 213003 w 1744338"/>
                  <a:gd name="connsiteY41-2934" fmla="*/ 2275243 h 2403337"/>
                  <a:gd name="connsiteX42-2935" fmla="*/ 207049 w 1744338"/>
                  <a:gd name="connsiteY42-2936" fmla="*/ 2310056 h 2403337"/>
                  <a:gd name="connsiteX43-2937" fmla="*/ 208423 w 1744338"/>
                  <a:gd name="connsiteY43-2938" fmla="*/ 2393425 h 2403337"/>
                  <a:gd name="connsiteX44-2939" fmla="*/ 197887 w 1744338"/>
                  <a:gd name="connsiteY44-2940" fmla="*/ 2402587 h 2403337"/>
                  <a:gd name="connsiteX45-2941" fmla="*/ 162616 w 1744338"/>
                  <a:gd name="connsiteY45-2942" fmla="*/ 2401670 h 2403337"/>
                  <a:gd name="connsiteX46-2943" fmla="*/ 158493 w 1744338"/>
                  <a:gd name="connsiteY46-2944" fmla="*/ 2398922 h 2403337"/>
                  <a:gd name="connsiteX47-2945" fmla="*/ 155744 w 1744338"/>
                  <a:gd name="connsiteY47-2946" fmla="*/ 2387470 h 2403337"/>
                  <a:gd name="connsiteX48-2947" fmla="*/ 152538 w 1744338"/>
                  <a:gd name="connsiteY48-2948" fmla="*/ 2183628 h 2403337"/>
                  <a:gd name="connsiteX49-2949" fmla="*/ 208881 w 1744338"/>
                  <a:gd name="connsiteY49-2950" fmla="*/ 1846946 h 2403337"/>
                  <a:gd name="connsiteX50-2951" fmla="*/ 301411 w 1744338"/>
                  <a:gd name="connsiteY50-2952" fmla="*/ 1630736 h 2403337"/>
                  <a:gd name="connsiteX51-2953" fmla="*/ 305076 w 1744338"/>
                  <a:gd name="connsiteY51-2954" fmla="*/ 1595006 h 2403337"/>
                  <a:gd name="connsiteX52-2955" fmla="*/ 290876 w 1744338"/>
                  <a:gd name="connsiteY52-2956" fmla="*/ 1528128 h 2403337"/>
                  <a:gd name="connsiteX53-2957" fmla="*/ 278508 w 1744338"/>
                  <a:gd name="connsiteY53-2958" fmla="*/ 1505224 h 2403337"/>
                  <a:gd name="connsiteX54-2959" fmla="*/ 127802 w 1744338"/>
                  <a:gd name="connsiteY54-2960" fmla="*/ 1332989 h 2403337"/>
                  <a:gd name="connsiteX55-2961" fmla="*/ 65046 w 1744338"/>
                  <a:gd name="connsiteY55-2962" fmla="*/ 1218013 h 2403337"/>
                  <a:gd name="connsiteX56-2963" fmla="*/ 0 w 1744338"/>
                  <a:gd name="connsiteY56-2964" fmla="*/ 870336 h 2403337"/>
                  <a:gd name="connsiteX57-2965" fmla="*/ 149790 w 1744338"/>
                  <a:gd name="connsiteY57-2966" fmla="*/ 418678 h 2403337"/>
                  <a:gd name="connsiteX58-2967" fmla="*/ 161699 w 1744338"/>
                  <a:gd name="connsiteY58-2968" fmla="*/ 410890 h 2403337"/>
                  <a:gd name="connsiteX59-2969" fmla="*/ 178190 w 1744338"/>
                  <a:gd name="connsiteY59-2970" fmla="*/ 534570 h 2403337"/>
                  <a:gd name="connsiteX60-2971" fmla="*/ 259269 w 1744338"/>
                  <a:gd name="connsiteY60-2972" fmla="*/ 1182741 h 2403337"/>
                  <a:gd name="connsiteX61-2973" fmla="*/ 297289 w 1744338"/>
                  <a:gd name="connsiteY61-2974" fmla="*/ 1486901 h 2403337"/>
                  <a:gd name="connsiteX62-2975" fmla="*/ 301869 w 1744338"/>
                  <a:gd name="connsiteY62-2976" fmla="*/ 1502476 h 2403337"/>
                  <a:gd name="connsiteX63-2977" fmla="*/ 310573 w 1744338"/>
                  <a:gd name="connsiteY63-2978" fmla="*/ 1532250 h 2403337"/>
                  <a:gd name="connsiteX64-2979" fmla="*/ 322483 w 1744338"/>
                  <a:gd name="connsiteY64-2980" fmla="*/ 1587677 h 2403337"/>
                  <a:gd name="connsiteX65-2981" fmla="*/ 352715 w 1744338"/>
                  <a:gd name="connsiteY65-2982" fmla="*/ 1536831 h 2403337"/>
                  <a:gd name="connsiteX66-2983" fmla="*/ 534570 w 1744338"/>
                  <a:gd name="connsiteY66-2984" fmla="*/ 1275272 h 2403337"/>
                  <a:gd name="connsiteX67-2985" fmla="*/ 542815 w 1744338"/>
                  <a:gd name="connsiteY67-2986" fmla="*/ 1234045 h 2403337"/>
                  <a:gd name="connsiteX68-2987" fmla="*/ 523576 w 1744338"/>
                  <a:gd name="connsiteY68-2988" fmla="*/ 1148386 h 2403337"/>
                  <a:gd name="connsiteX69-2989" fmla="*/ 490595 w 1744338"/>
                  <a:gd name="connsiteY69-2990" fmla="*/ 1080133 h 2403337"/>
                  <a:gd name="connsiteX70-2991" fmla="*/ 450743 w 1744338"/>
                  <a:gd name="connsiteY70-2992" fmla="*/ 1026539 h 2403337"/>
                  <a:gd name="connsiteX71-2993" fmla="*/ 306450 w 1744338"/>
                  <a:gd name="connsiteY71-2994" fmla="*/ 553809 h 2403337"/>
                  <a:gd name="connsiteX72-2995" fmla="*/ 522660 w 1744338"/>
                  <a:gd name="connsiteY72-2996" fmla="*/ 9161 h 2403337"/>
                  <a:gd name="connsiteX73-2997" fmla="*/ 527699 w 1744338"/>
                  <a:gd name="connsiteY73-2998" fmla="*/ 2290 h 2403337"/>
                  <a:gd name="connsiteX74-2999" fmla="*/ 529989 w 1744338"/>
                  <a:gd name="connsiteY74-3000" fmla="*/ 0 h 24033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Lst>
                <a:rect l="l" t="t" r="r" b="b"/>
                <a:pathLst>
                  <a:path w="1744338" h="2403337">
                    <a:moveTo>
                      <a:pt x="529989" y="0"/>
                    </a:moveTo>
                    <a:cubicBezTo>
                      <a:pt x="530905" y="1832"/>
                      <a:pt x="531821" y="3665"/>
                      <a:pt x="533196" y="5955"/>
                    </a:cubicBezTo>
                    <a:cubicBezTo>
                      <a:pt x="534570" y="12826"/>
                      <a:pt x="535028" y="19697"/>
                      <a:pt x="535028" y="26568"/>
                    </a:cubicBezTo>
                    <a:lnTo>
                      <a:pt x="535028" y="1082424"/>
                    </a:lnTo>
                    <a:cubicBezTo>
                      <a:pt x="535028" y="1092501"/>
                      <a:pt x="534570" y="1102121"/>
                      <a:pt x="532280" y="1111740"/>
                    </a:cubicBezTo>
                    <a:cubicBezTo>
                      <a:pt x="538234" y="1138767"/>
                      <a:pt x="539609" y="1166709"/>
                      <a:pt x="547854" y="1193277"/>
                    </a:cubicBezTo>
                    <a:cubicBezTo>
                      <a:pt x="552893" y="1208851"/>
                      <a:pt x="556557" y="1224884"/>
                      <a:pt x="561138" y="1242291"/>
                    </a:cubicBezTo>
                    <a:lnTo>
                      <a:pt x="599158" y="1193735"/>
                    </a:lnTo>
                    <a:cubicBezTo>
                      <a:pt x="610152" y="1179535"/>
                      <a:pt x="621145" y="1165793"/>
                      <a:pt x="632139" y="1151593"/>
                    </a:cubicBezTo>
                    <a:cubicBezTo>
                      <a:pt x="639926" y="1141057"/>
                      <a:pt x="919500" y="844446"/>
                      <a:pt x="912924" y="857230"/>
                    </a:cubicBezTo>
                    <a:cubicBezTo>
                      <a:pt x="888715" y="904292"/>
                      <a:pt x="713521" y="1122611"/>
                      <a:pt x="671991" y="1178161"/>
                    </a:cubicBezTo>
                    <a:cubicBezTo>
                      <a:pt x="630461" y="1233711"/>
                      <a:pt x="666495" y="1186406"/>
                      <a:pt x="663746" y="1190529"/>
                    </a:cubicBezTo>
                    <a:lnTo>
                      <a:pt x="539609" y="1352228"/>
                    </a:lnTo>
                    <a:cubicBezTo>
                      <a:pt x="536402" y="1356351"/>
                      <a:pt x="534112" y="1360015"/>
                      <a:pt x="530905" y="1364596"/>
                    </a:cubicBezTo>
                    <a:cubicBezTo>
                      <a:pt x="537318" y="1366428"/>
                      <a:pt x="542357" y="1363680"/>
                      <a:pt x="547396" y="1361847"/>
                    </a:cubicBezTo>
                    <a:cubicBezTo>
                      <a:pt x="582209" y="1348563"/>
                      <a:pt x="618397" y="1343983"/>
                      <a:pt x="655043" y="1341692"/>
                    </a:cubicBezTo>
                    <a:cubicBezTo>
                      <a:pt x="666953" y="1340776"/>
                      <a:pt x="674282" y="1337112"/>
                      <a:pt x="681153" y="1326576"/>
                    </a:cubicBezTo>
                    <a:cubicBezTo>
                      <a:pt x="817658" y="1120902"/>
                      <a:pt x="1008216" y="998597"/>
                      <a:pt x="1252827" y="962867"/>
                    </a:cubicBezTo>
                    <a:cubicBezTo>
                      <a:pt x="1421855" y="938589"/>
                      <a:pt x="1582638" y="968364"/>
                      <a:pt x="1734718" y="1045778"/>
                    </a:cubicBezTo>
                    <a:cubicBezTo>
                      <a:pt x="1737925" y="1047152"/>
                      <a:pt x="1741131" y="1048068"/>
                      <a:pt x="1744338" y="1049443"/>
                    </a:cubicBezTo>
                    <a:lnTo>
                      <a:pt x="1744338" y="1052649"/>
                    </a:lnTo>
                    <a:lnTo>
                      <a:pt x="1743422" y="1053565"/>
                    </a:lnTo>
                    <a:lnTo>
                      <a:pt x="1742047" y="1053107"/>
                    </a:lnTo>
                    <a:cubicBezTo>
                      <a:pt x="1737008" y="1057230"/>
                      <a:pt x="1731054" y="1059520"/>
                      <a:pt x="1724641" y="1061352"/>
                    </a:cubicBezTo>
                    <a:lnTo>
                      <a:pt x="1357267" y="1162586"/>
                    </a:lnTo>
                    <a:lnTo>
                      <a:pt x="1068682" y="1242291"/>
                    </a:lnTo>
                    <a:lnTo>
                      <a:pt x="693979" y="1345815"/>
                    </a:lnTo>
                    <a:cubicBezTo>
                      <a:pt x="687566" y="1347647"/>
                      <a:pt x="681611" y="1349021"/>
                      <a:pt x="676114" y="1353144"/>
                    </a:cubicBezTo>
                    <a:cubicBezTo>
                      <a:pt x="661914" y="1361847"/>
                      <a:pt x="644965" y="1359557"/>
                      <a:pt x="629849" y="1360931"/>
                    </a:cubicBezTo>
                    <a:cubicBezTo>
                      <a:pt x="594119" y="1363680"/>
                      <a:pt x="561138" y="1376048"/>
                      <a:pt x="527241" y="1385667"/>
                    </a:cubicBezTo>
                    <a:cubicBezTo>
                      <a:pt x="522660" y="1387041"/>
                      <a:pt x="535181" y="1367268"/>
                      <a:pt x="516705" y="1393454"/>
                    </a:cubicBezTo>
                    <a:cubicBezTo>
                      <a:pt x="498229" y="1419640"/>
                      <a:pt x="459217" y="1465296"/>
                      <a:pt x="416387" y="1542786"/>
                    </a:cubicBezTo>
                    <a:cubicBezTo>
                      <a:pt x="388139" y="1598976"/>
                      <a:pt x="283776" y="1802970"/>
                      <a:pt x="259727" y="1858397"/>
                    </a:cubicBezTo>
                    <a:cubicBezTo>
                      <a:pt x="254230" y="1874888"/>
                      <a:pt x="254230" y="1874888"/>
                      <a:pt x="272095" y="1875346"/>
                    </a:cubicBezTo>
                    <a:cubicBezTo>
                      <a:pt x="280798" y="1875804"/>
                      <a:pt x="289960" y="1875804"/>
                      <a:pt x="298663" y="1876262"/>
                    </a:cubicBezTo>
                    <a:cubicBezTo>
                      <a:pt x="299121" y="1876262"/>
                      <a:pt x="299579" y="1876720"/>
                      <a:pt x="301869" y="1877636"/>
                    </a:cubicBezTo>
                    <a:lnTo>
                      <a:pt x="250107" y="1914740"/>
                    </a:lnTo>
                    <a:cubicBezTo>
                      <a:pt x="244152" y="1918863"/>
                      <a:pt x="240030" y="1923443"/>
                      <a:pt x="238197" y="1930773"/>
                    </a:cubicBezTo>
                    <a:cubicBezTo>
                      <a:pt x="215752" y="2022845"/>
                      <a:pt x="206132" y="2116292"/>
                      <a:pt x="206590" y="2211113"/>
                    </a:cubicBezTo>
                    <a:cubicBezTo>
                      <a:pt x="206590" y="2212029"/>
                      <a:pt x="207049" y="2212945"/>
                      <a:pt x="207965" y="2215235"/>
                    </a:cubicBezTo>
                    <a:lnTo>
                      <a:pt x="244610" y="2193248"/>
                    </a:lnTo>
                    <a:cubicBezTo>
                      <a:pt x="233159" y="2223022"/>
                      <a:pt x="223539" y="2249133"/>
                      <a:pt x="213003" y="2275243"/>
                    </a:cubicBezTo>
                    <a:cubicBezTo>
                      <a:pt x="208423" y="2286695"/>
                      <a:pt x="206590" y="2297688"/>
                      <a:pt x="207049" y="2310056"/>
                    </a:cubicBezTo>
                    <a:cubicBezTo>
                      <a:pt x="207965" y="2337999"/>
                      <a:pt x="207965" y="2365483"/>
                      <a:pt x="208423" y="2393425"/>
                    </a:cubicBezTo>
                    <a:cubicBezTo>
                      <a:pt x="208881" y="2401212"/>
                      <a:pt x="202926" y="2402129"/>
                      <a:pt x="197887" y="2402587"/>
                    </a:cubicBezTo>
                    <a:cubicBezTo>
                      <a:pt x="185977" y="2403045"/>
                      <a:pt x="174525" y="2404419"/>
                      <a:pt x="162616" y="2401670"/>
                    </a:cubicBezTo>
                    <a:cubicBezTo>
                      <a:pt x="161241" y="2401212"/>
                      <a:pt x="159867" y="2400296"/>
                      <a:pt x="158493" y="2398922"/>
                    </a:cubicBezTo>
                    <a:cubicBezTo>
                      <a:pt x="156203" y="2395258"/>
                      <a:pt x="155744" y="2391593"/>
                      <a:pt x="155744" y="2387470"/>
                    </a:cubicBezTo>
                    <a:cubicBezTo>
                      <a:pt x="154828" y="2319676"/>
                      <a:pt x="150706" y="2251423"/>
                      <a:pt x="152538" y="2183628"/>
                    </a:cubicBezTo>
                    <a:cubicBezTo>
                      <a:pt x="156203" y="2069110"/>
                      <a:pt x="172693" y="1956425"/>
                      <a:pt x="208881" y="1846946"/>
                    </a:cubicBezTo>
                    <a:cubicBezTo>
                      <a:pt x="233617" y="1772280"/>
                      <a:pt x="264766" y="1700363"/>
                      <a:pt x="301411" y="1630736"/>
                    </a:cubicBezTo>
                    <a:cubicBezTo>
                      <a:pt x="307824" y="1618826"/>
                      <a:pt x="309199" y="1607832"/>
                      <a:pt x="305076" y="1595006"/>
                    </a:cubicBezTo>
                    <a:cubicBezTo>
                      <a:pt x="298205" y="1573019"/>
                      <a:pt x="293624" y="1550573"/>
                      <a:pt x="290876" y="1528128"/>
                    </a:cubicBezTo>
                    <a:cubicBezTo>
                      <a:pt x="289501" y="1518508"/>
                      <a:pt x="285837" y="1511637"/>
                      <a:pt x="278508" y="1505224"/>
                    </a:cubicBezTo>
                    <a:cubicBezTo>
                      <a:pt x="219416" y="1455294"/>
                      <a:pt x="170403" y="1397577"/>
                      <a:pt x="127802" y="1332989"/>
                    </a:cubicBezTo>
                    <a:cubicBezTo>
                      <a:pt x="103524" y="1296343"/>
                      <a:pt x="82911" y="1257865"/>
                      <a:pt x="65046" y="1218013"/>
                    </a:cubicBezTo>
                    <a:cubicBezTo>
                      <a:pt x="47181" y="1175870"/>
                      <a:pt x="0" y="972944"/>
                      <a:pt x="0" y="870336"/>
                    </a:cubicBezTo>
                    <a:cubicBezTo>
                      <a:pt x="4123" y="704514"/>
                      <a:pt x="54511" y="554267"/>
                      <a:pt x="149790" y="418678"/>
                    </a:cubicBezTo>
                    <a:cubicBezTo>
                      <a:pt x="155286" y="411348"/>
                      <a:pt x="155286" y="411348"/>
                      <a:pt x="161699" y="410890"/>
                    </a:cubicBezTo>
                    <a:cubicBezTo>
                      <a:pt x="169028" y="452117"/>
                      <a:pt x="173151" y="493343"/>
                      <a:pt x="178190" y="534570"/>
                    </a:cubicBezTo>
                    <a:cubicBezTo>
                      <a:pt x="205216" y="750780"/>
                      <a:pt x="232701" y="966532"/>
                      <a:pt x="259269" y="1182741"/>
                    </a:cubicBezTo>
                    <a:cubicBezTo>
                      <a:pt x="271637" y="1283975"/>
                      <a:pt x="284463" y="1385667"/>
                      <a:pt x="297289" y="1486901"/>
                    </a:cubicBezTo>
                    <a:cubicBezTo>
                      <a:pt x="298205" y="1492398"/>
                      <a:pt x="298663" y="1497895"/>
                      <a:pt x="301869" y="1502476"/>
                    </a:cubicBezTo>
                    <a:cubicBezTo>
                      <a:pt x="308282" y="1511179"/>
                      <a:pt x="309199" y="1521715"/>
                      <a:pt x="310573" y="1532250"/>
                    </a:cubicBezTo>
                    <a:cubicBezTo>
                      <a:pt x="313321" y="1550573"/>
                      <a:pt x="317444" y="1568438"/>
                      <a:pt x="322483" y="1587677"/>
                    </a:cubicBezTo>
                    <a:cubicBezTo>
                      <a:pt x="334392" y="1570728"/>
                      <a:pt x="342638" y="1553322"/>
                      <a:pt x="352715" y="1536831"/>
                    </a:cubicBezTo>
                    <a:cubicBezTo>
                      <a:pt x="407684" y="1445675"/>
                      <a:pt x="469524" y="1359099"/>
                      <a:pt x="534570" y="1275272"/>
                    </a:cubicBezTo>
                    <a:cubicBezTo>
                      <a:pt x="544647" y="1261988"/>
                      <a:pt x="546938" y="1249162"/>
                      <a:pt x="542815" y="1234045"/>
                    </a:cubicBezTo>
                    <a:cubicBezTo>
                      <a:pt x="535028" y="1205645"/>
                      <a:pt x="523576" y="1177703"/>
                      <a:pt x="523576" y="1148386"/>
                    </a:cubicBezTo>
                    <a:cubicBezTo>
                      <a:pt x="523576" y="1118611"/>
                      <a:pt x="508002" y="1099830"/>
                      <a:pt x="490595" y="1080133"/>
                    </a:cubicBezTo>
                    <a:cubicBezTo>
                      <a:pt x="475937" y="1063643"/>
                      <a:pt x="461737" y="1046236"/>
                      <a:pt x="450743" y="1026539"/>
                    </a:cubicBezTo>
                    <a:cubicBezTo>
                      <a:pt x="371954" y="888201"/>
                      <a:pt x="307824" y="726044"/>
                      <a:pt x="306450" y="553809"/>
                    </a:cubicBezTo>
                    <a:cubicBezTo>
                      <a:pt x="309657" y="344928"/>
                      <a:pt x="382032" y="163532"/>
                      <a:pt x="522660" y="9161"/>
                    </a:cubicBezTo>
                    <a:cubicBezTo>
                      <a:pt x="524492" y="6871"/>
                      <a:pt x="525867" y="4581"/>
                      <a:pt x="527699" y="2290"/>
                    </a:cubicBezTo>
                    <a:cubicBezTo>
                      <a:pt x="527699" y="0"/>
                      <a:pt x="528615" y="0"/>
                      <a:pt x="529989" y="0"/>
                    </a:cubicBezTo>
                    <a:close/>
                  </a:path>
                </a:pathLst>
              </a:custGeom>
              <a:solidFill>
                <a:schemeClr val="accent3"/>
              </a:solidFill>
              <a:ln w="4572" cap="flat">
                <a:noFill/>
                <a:prstDash val="solid"/>
                <a:miter/>
              </a:ln>
            </p:spPr>
            <p:txBody>
              <a:bodyPr rtlCol="0" anchor="ctr"/>
              <a:lstStyle/>
              <a:p>
                <a:endParaRPr lang="en-US"/>
              </a:p>
            </p:txBody>
          </p:sp>
          <p:sp>
            <p:nvSpPr>
              <p:cNvPr id="374" name="Freeform: Shape 373"/>
              <p:cNvSpPr/>
              <p:nvPr/>
            </p:nvSpPr>
            <p:spPr>
              <a:xfrm>
                <a:off x="10701602" y="980510"/>
                <a:ext cx="297747" cy="1094792"/>
              </a:xfrm>
              <a:custGeom>
                <a:avLst/>
                <a:gdLst>
                  <a:gd name="connsiteX0" fmla="*/ 142932 w 297746"/>
                  <a:gd name="connsiteY0" fmla="*/ 1094334 h 1094791"/>
                  <a:gd name="connsiteX1" fmla="*/ 134229 w 297746"/>
                  <a:gd name="connsiteY1" fmla="*/ 1086546 h 1094791"/>
                  <a:gd name="connsiteX2" fmla="*/ 119112 w 297746"/>
                  <a:gd name="connsiteY2" fmla="*/ 957370 h 1094791"/>
                  <a:gd name="connsiteX3" fmla="*/ 102164 w 297746"/>
                  <a:gd name="connsiteY3" fmla="*/ 826820 h 1094791"/>
                  <a:gd name="connsiteX4" fmla="*/ 89338 w 297746"/>
                  <a:gd name="connsiteY4" fmla="*/ 722837 h 1094791"/>
                  <a:gd name="connsiteX5" fmla="*/ 75596 w 297746"/>
                  <a:gd name="connsiteY5" fmla="*/ 612900 h 1094791"/>
                  <a:gd name="connsiteX6" fmla="*/ 62770 w 297746"/>
                  <a:gd name="connsiteY6" fmla="*/ 507085 h 1094791"/>
                  <a:gd name="connsiteX7" fmla="*/ 49027 w 297746"/>
                  <a:gd name="connsiteY7" fmla="*/ 398522 h 1094791"/>
                  <a:gd name="connsiteX8" fmla="*/ 35743 w 297746"/>
                  <a:gd name="connsiteY8" fmla="*/ 291334 h 1094791"/>
                  <a:gd name="connsiteX9" fmla="*/ 25666 w 297746"/>
                  <a:gd name="connsiteY9" fmla="*/ 212087 h 1094791"/>
                  <a:gd name="connsiteX10" fmla="*/ 11924 w 297746"/>
                  <a:gd name="connsiteY10" fmla="*/ 100776 h 1094791"/>
                  <a:gd name="connsiteX11" fmla="*/ 1388 w 297746"/>
                  <a:gd name="connsiteY11" fmla="*/ 20155 h 1094791"/>
                  <a:gd name="connsiteX12" fmla="*/ 2762 w 297746"/>
                  <a:gd name="connsiteY12" fmla="*/ 0 h 1094791"/>
                  <a:gd name="connsiteX13" fmla="*/ 146597 w 297746"/>
                  <a:gd name="connsiteY13" fmla="*/ 154370 h 1094791"/>
                  <a:gd name="connsiteX14" fmla="*/ 255618 w 297746"/>
                  <a:gd name="connsiteY14" fmla="*/ 370580 h 1094791"/>
                  <a:gd name="connsiteX15" fmla="*/ 289973 w 297746"/>
                  <a:gd name="connsiteY15" fmla="*/ 532279 h 1094791"/>
                  <a:gd name="connsiteX16" fmla="*/ 295928 w 297746"/>
                  <a:gd name="connsiteY16" fmla="*/ 617939 h 1094791"/>
                  <a:gd name="connsiteX17" fmla="*/ 299135 w 297746"/>
                  <a:gd name="connsiteY17" fmla="*/ 663288 h 1094791"/>
                  <a:gd name="connsiteX18" fmla="*/ 221721 w 297746"/>
                  <a:gd name="connsiteY18" fmla="*/ 970196 h 1094791"/>
                  <a:gd name="connsiteX19" fmla="*/ 158507 w 297746"/>
                  <a:gd name="connsiteY19" fmla="*/ 1081508 h 1094791"/>
                  <a:gd name="connsiteX20" fmla="*/ 142932 w 297746"/>
                  <a:gd name="connsiteY20" fmla="*/ 1094334 h 109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7746" h="1094791">
                    <a:moveTo>
                      <a:pt x="142932" y="1094334"/>
                    </a:moveTo>
                    <a:cubicBezTo>
                      <a:pt x="135145" y="1097082"/>
                      <a:pt x="134687" y="1090669"/>
                      <a:pt x="134229" y="1086546"/>
                    </a:cubicBezTo>
                    <a:cubicBezTo>
                      <a:pt x="129190" y="1043488"/>
                      <a:pt x="124151" y="1000429"/>
                      <a:pt x="119112" y="957370"/>
                    </a:cubicBezTo>
                    <a:cubicBezTo>
                      <a:pt x="113616" y="913853"/>
                      <a:pt x="107661" y="870336"/>
                      <a:pt x="102164" y="826820"/>
                    </a:cubicBezTo>
                    <a:cubicBezTo>
                      <a:pt x="97583" y="792006"/>
                      <a:pt x="93918" y="757193"/>
                      <a:pt x="89338" y="722837"/>
                    </a:cubicBezTo>
                    <a:cubicBezTo>
                      <a:pt x="84757" y="686192"/>
                      <a:pt x="80176" y="649546"/>
                      <a:pt x="75596" y="612900"/>
                    </a:cubicBezTo>
                    <a:cubicBezTo>
                      <a:pt x="71015" y="577629"/>
                      <a:pt x="66892" y="542357"/>
                      <a:pt x="62770" y="507085"/>
                    </a:cubicBezTo>
                    <a:cubicBezTo>
                      <a:pt x="58189" y="470898"/>
                      <a:pt x="53608" y="434710"/>
                      <a:pt x="49027" y="398522"/>
                    </a:cubicBezTo>
                    <a:cubicBezTo>
                      <a:pt x="44447" y="362793"/>
                      <a:pt x="40324" y="327063"/>
                      <a:pt x="35743" y="291334"/>
                    </a:cubicBezTo>
                    <a:cubicBezTo>
                      <a:pt x="32537" y="264766"/>
                      <a:pt x="28872" y="238655"/>
                      <a:pt x="25666" y="212087"/>
                    </a:cubicBezTo>
                    <a:cubicBezTo>
                      <a:pt x="21085" y="174983"/>
                      <a:pt x="16504" y="137880"/>
                      <a:pt x="11924" y="100776"/>
                    </a:cubicBezTo>
                    <a:cubicBezTo>
                      <a:pt x="8717" y="73750"/>
                      <a:pt x="5053" y="47181"/>
                      <a:pt x="1388" y="20155"/>
                    </a:cubicBezTo>
                    <a:cubicBezTo>
                      <a:pt x="472" y="13284"/>
                      <a:pt x="-1819" y="6413"/>
                      <a:pt x="2762" y="0"/>
                    </a:cubicBezTo>
                    <a:cubicBezTo>
                      <a:pt x="58189" y="44433"/>
                      <a:pt x="105370" y="96653"/>
                      <a:pt x="146597" y="154370"/>
                    </a:cubicBezTo>
                    <a:cubicBezTo>
                      <a:pt x="193778" y="220791"/>
                      <a:pt x="229966" y="293166"/>
                      <a:pt x="255618" y="370580"/>
                    </a:cubicBezTo>
                    <a:cubicBezTo>
                      <a:pt x="273025" y="423258"/>
                      <a:pt x="284476" y="476853"/>
                      <a:pt x="289973" y="532279"/>
                    </a:cubicBezTo>
                    <a:cubicBezTo>
                      <a:pt x="292722" y="560680"/>
                      <a:pt x="295928" y="589080"/>
                      <a:pt x="295928" y="617939"/>
                    </a:cubicBezTo>
                    <a:cubicBezTo>
                      <a:pt x="302799" y="632597"/>
                      <a:pt x="300051" y="648630"/>
                      <a:pt x="299135" y="663288"/>
                    </a:cubicBezTo>
                    <a:cubicBezTo>
                      <a:pt x="292722" y="770477"/>
                      <a:pt x="268444" y="873085"/>
                      <a:pt x="221721" y="970196"/>
                    </a:cubicBezTo>
                    <a:cubicBezTo>
                      <a:pt x="202940" y="1008674"/>
                      <a:pt x="183242" y="1046236"/>
                      <a:pt x="158507" y="1081508"/>
                    </a:cubicBezTo>
                    <a:cubicBezTo>
                      <a:pt x="153926" y="1087004"/>
                      <a:pt x="151636" y="1094334"/>
                      <a:pt x="142932" y="1094334"/>
                    </a:cubicBezTo>
                    <a:close/>
                  </a:path>
                </a:pathLst>
              </a:custGeom>
              <a:solidFill>
                <a:schemeClr val="accent3">
                  <a:lumMod val="75000"/>
                </a:schemeClr>
              </a:solidFill>
              <a:ln w="4572" cap="flat">
                <a:noFill/>
                <a:prstDash val="solid"/>
                <a:miter/>
              </a:ln>
            </p:spPr>
            <p:txBody>
              <a:bodyPr rtlCol="0" anchor="ctr"/>
              <a:lstStyle/>
              <a:p>
                <a:endParaRPr lang="en-US"/>
              </a:p>
            </p:txBody>
          </p:sp>
          <p:sp>
            <p:nvSpPr>
              <p:cNvPr id="380" name="Freeform: Shape 379"/>
              <p:cNvSpPr/>
              <p:nvPr/>
            </p:nvSpPr>
            <p:spPr>
              <a:xfrm>
                <a:off x="11073556" y="577865"/>
                <a:ext cx="219874" cy="1103953"/>
              </a:xfrm>
              <a:custGeom>
                <a:avLst/>
                <a:gdLst>
                  <a:gd name="connsiteX0" fmla="*/ 2764 w 219874"/>
                  <a:gd name="connsiteY0" fmla="*/ 1105785 h 1103953"/>
                  <a:gd name="connsiteX1" fmla="*/ 473 w 219874"/>
                  <a:gd name="connsiteY1" fmla="*/ 1090211 h 1103953"/>
                  <a:gd name="connsiteX2" fmla="*/ 473 w 219874"/>
                  <a:gd name="connsiteY2" fmla="*/ 16949 h 1103953"/>
                  <a:gd name="connsiteX3" fmla="*/ 3680 w 219874"/>
                  <a:gd name="connsiteY3" fmla="*/ 0 h 1103953"/>
                  <a:gd name="connsiteX4" fmla="*/ 143392 w 219874"/>
                  <a:gd name="connsiteY4" fmla="*/ 203842 h 1103953"/>
                  <a:gd name="connsiteX5" fmla="*/ 220348 w 219874"/>
                  <a:gd name="connsiteY5" fmla="*/ 604197 h 1103953"/>
                  <a:gd name="connsiteX6" fmla="*/ 2764 w 219874"/>
                  <a:gd name="connsiteY6" fmla="*/ 1105785 h 110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874" h="1103953">
                    <a:moveTo>
                      <a:pt x="2764" y="1105785"/>
                    </a:moveTo>
                    <a:cubicBezTo>
                      <a:pt x="-1359" y="1101205"/>
                      <a:pt x="473" y="1095250"/>
                      <a:pt x="473" y="1090211"/>
                    </a:cubicBezTo>
                    <a:cubicBezTo>
                      <a:pt x="473" y="732457"/>
                      <a:pt x="473" y="374703"/>
                      <a:pt x="473" y="16949"/>
                    </a:cubicBezTo>
                    <a:cubicBezTo>
                      <a:pt x="473" y="11452"/>
                      <a:pt x="-1817" y="5039"/>
                      <a:pt x="3680" y="0"/>
                    </a:cubicBezTo>
                    <a:cubicBezTo>
                      <a:pt x="61855" y="60007"/>
                      <a:pt x="107662" y="128718"/>
                      <a:pt x="143392" y="203842"/>
                    </a:cubicBezTo>
                    <a:cubicBezTo>
                      <a:pt x="203857" y="330728"/>
                      <a:pt x="229967" y="464485"/>
                      <a:pt x="220348" y="604197"/>
                    </a:cubicBezTo>
                    <a:cubicBezTo>
                      <a:pt x="207064" y="797045"/>
                      <a:pt x="134230" y="964241"/>
                      <a:pt x="2764" y="1105785"/>
                    </a:cubicBezTo>
                    <a:close/>
                  </a:path>
                </a:pathLst>
              </a:custGeom>
              <a:solidFill>
                <a:schemeClr val="accent3">
                  <a:lumMod val="75000"/>
                </a:schemeClr>
              </a:solidFill>
              <a:ln w="4572" cap="flat">
                <a:noFill/>
                <a:prstDash val="solid"/>
                <a:miter/>
              </a:ln>
            </p:spPr>
            <p:txBody>
              <a:bodyPr rtlCol="0" anchor="ctr"/>
              <a:lstStyle/>
              <a:p>
                <a:endParaRPr lang="en-US"/>
              </a:p>
            </p:txBody>
          </p:sp>
        </p:grpSp>
        <p:grpSp>
          <p:nvGrpSpPr>
            <p:cNvPr id="390" name="Group 389"/>
            <p:cNvGrpSpPr/>
            <p:nvPr/>
          </p:nvGrpSpPr>
          <p:grpSpPr>
            <a:xfrm rot="10538332" flipV="1">
              <a:off x="8220786" y="2561066"/>
              <a:ext cx="1306480" cy="1525341"/>
              <a:chOff x="8739710" y="248266"/>
              <a:chExt cx="765266" cy="893463"/>
            </a:xfrm>
          </p:grpSpPr>
          <p:sp>
            <p:nvSpPr>
              <p:cNvPr id="389" name="Freeform: Shape 388"/>
              <p:cNvSpPr/>
              <p:nvPr/>
            </p:nvSpPr>
            <p:spPr>
              <a:xfrm>
                <a:off x="8739710" y="248266"/>
                <a:ext cx="765266" cy="893463"/>
              </a:xfrm>
              <a:custGeom>
                <a:avLst/>
                <a:gdLst>
                  <a:gd name="connsiteX0" fmla="*/ 10284 w 765266"/>
                  <a:gd name="connsiteY0" fmla="*/ 1505 h 893463"/>
                  <a:gd name="connsiteX1" fmla="*/ 59298 w 765266"/>
                  <a:gd name="connsiteY1" fmla="*/ 62886 h 893463"/>
                  <a:gd name="connsiteX2" fmla="*/ 254895 w 765266"/>
                  <a:gd name="connsiteY2" fmla="*/ 299251 h 893463"/>
                  <a:gd name="connsiteX3" fmla="*/ 466066 w 765266"/>
                  <a:gd name="connsiteY3" fmla="*/ 553481 h 893463"/>
                  <a:gd name="connsiteX4" fmla="*/ 672199 w 765266"/>
                  <a:gd name="connsiteY4" fmla="*/ 802215 h 893463"/>
                  <a:gd name="connsiteX5" fmla="*/ 707013 w 765266"/>
                  <a:gd name="connsiteY5" fmla="*/ 842984 h 893463"/>
                  <a:gd name="connsiteX6" fmla="*/ 715716 w 765266"/>
                  <a:gd name="connsiteY6" fmla="*/ 815499 h 893463"/>
                  <a:gd name="connsiteX7" fmla="*/ 747323 w 765266"/>
                  <a:gd name="connsiteY7" fmla="*/ 871384 h 893463"/>
                  <a:gd name="connsiteX8" fmla="*/ 765266 w 765266"/>
                  <a:gd name="connsiteY8" fmla="*/ 880934 h 893463"/>
                  <a:gd name="connsiteX9" fmla="*/ 758219 w 765266"/>
                  <a:gd name="connsiteY9" fmla="*/ 893463 h 893463"/>
                  <a:gd name="connsiteX10" fmla="*/ 705180 w 765266"/>
                  <a:gd name="connsiteY10" fmla="*/ 859474 h 893463"/>
                  <a:gd name="connsiteX11" fmla="*/ 650212 w 765266"/>
                  <a:gd name="connsiteY11" fmla="*/ 848938 h 893463"/>
                  <a:gd name="connsiteX12" fmla="*/ 12117 w 765266"/>
                  <a:gd name="connsiteY12" fmla="*/ 195727 h 893463"/>
                  <a:gd name="connsiteX13" fmla="*/ 1123 w 765266"/>
                  <a:gd name="connsiteY13" fmla="*/ 11582 h 893463"/>
                  <a:gd name="connsiteX14" fmla="*/ 10284 w 765266"/>
                  <a:gd name="connsiteY14" fmla="*/ 1505 h 893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5266" h="893463">
                    <a:moveTo>
                      <a:pt x="10284" y="1505"/>
                    </a:moveTo>
                    <a:cubicBezTo>
                      <a:pt x="24485" y="23950"/>
                      <a:pt x="42807" y="42731"/>
                      <a:pt x="59298" y="62886"/>
                    </a:cubicBezTo>
                    <a:cubicBezTo>
                      <a:pt x="123886" y="142133"/>
                      <a:pt x="189849" y="220463"/>
                      <a:pt x="254895" y="299251"/>
                    </a:cubicBezTo>
                    <a:cubicBezTo>
                      <a:pt x="324980" y="383995"/>
                      <a:pt x="395523" y="468738"/>
                      <a:pt x="466066" y="553481"/>
                    </a:cubicBezTo>
                    <a:cubicBezTo>
                      <a:pt x="534778" y="636392"/>
                      <a:pt x="603947" y="718845"/>
                      <a:pt x="672199" y="802215"/>
                    </a:cubicBezTo>
                    <a:cubicBezTo>
                      <a:pt x="683651" y="815957"/>
                      <a:pt x="694645" y="829699"/>
                      <a:pt x="707013" y="842984"/>
                    </a:cubicBezTo>
                    <a:cubicBezTo>
                      <a:pt x="714800" y="834738"/>
                      <a:pt x="703348" y="821454"/>
                      <a:pt x="715716" y="815499"/>
                    </a:cubicBezTo>
                    <a:cubicBezTo>
                      <a:pt x="709761" y="843900"/>
                      <a:pt x="724877" y="856726"/>
                      <a:pt x="747323" y="871384"/>
                    </a:cubicBezTo>
                    <a:lnTo>
                      <a:pt x="765266" y="880934"/>
                    </a:lnTo>
                    <a:lnTo>
                      <a:pt x="758219" y="893463"/>
                    </a:lnTo>
                    <a:lnTo>
                      <a:pt x="705180" y="859474"/>
                    </a:lnTo>
                    <a:cubicBezTo>
                      <a:pt x="689148" y="851229"/>
                      <a:pt x="668535" y="852603"/>
                      <a:pt x="650212" y="848938"/>
                    </a:cubicBezTo>
                    <a:cubicBezTo>
                      <a:pt x="325896" y="785724"/>
                      <a:pt x="67085" y="520958"/>
                      <a:pt x="12117" y="195727"/>
                    </a:cubicBezTo>
                    <a:cubicBezTo>
                      <a:pt x="1581" y="134804"/>
                      <a:pt x="-2084" y="73422"/>
                      <a:pt x="1123" y="11582"/>
                    </a:cubicBezTo>
                    <a:cubicBezTo>
                      <a:pt x="1581" y="7001"/>
                      <a:pt x="-2542" y="-3992"/>
                      <a:pt x="10284" y="1505"/>
                    </a:cubicBezTo>
                    <a:close/>
                  </a:path>
                </a:pathLst>
              </a:custGeom>
              <a:solidFill>
                <a:schemeClr val="accent3"/>
              </a:solidFill>
              <a:ln w="4572" cap="flat">
                <a:noFill/>
                <a:prstDash val="solid"/>
                <a:miter/>
              </a:ln>
            </p:spPr>
            <p:txBody>
              <a:bodyPr wrap="square" rtlCol="0" anchor="ctr">
                <a:noAutofit/>
              </a:bodyPr>
              <a:lstStyle/>
              <a:p>
                <a:endParaRPr lang="en-US"/>
              </a:p>
            </p:txBody>
          </p:sp>
          <p:sp>
            <p:nvSpPr>
              <p:cNvPr id="386" name="Freeform: Shape 385"/>
              <p:cNvSpPr/>
              <p:nvPr/>
            </p:nvSpPr>
            <p:spPr>
              <a:xfrm>
                <a:off x="8746374" y="249770"/>
                <a:ext cx="705431" cy="847433"/>
              </a:xfrm>
              <a:custGeom>
                <a:avLst/>
                <a:gdLst>
                  <a:gd name="connsiteX0" fmla="*/ 708135 w 705430"/>
                  <a:gd name="connsiteY0" fmla="*/ 814910 h 847432"/>
                  <a:gd name="connsiteX1" fmla="*/ 705845 w 705430"/>
                  <a:gd name="connsiteY1" fmla="*/ 839646 h 847432"/>
                  <a:gd name="connsiteX2" fmla="*/ 703096 w 705430"/>
                  <a:gd name="connsiteY2" fmla="*/ 848807 h 847432"/>
                  <a:gd name="connsiteX3" fmla="*/ 694851 w 705430"/>
                  <a:gd name="connsiteY3" fmla="*/ 843768 h 847432"/>
                  <a:gd name="connsiteX4" fmla="*/ 649502 w 705430"/>
                  <a:gd name="connsiteY4" fmla="*/ 788800 h 847432"/>
                  <a:gd name="connsiteX5" fmla="*/ 567049 w 705430"/>
                  <a:gd name="connsiteY5" fmla="*/ 689398 h 847432"/>
                  <a:gd name="connsiteX6" fmla="*/ 461234 w 705430"/>
                  <a:gd name="connsiteY6" fmla="*/ 561596 h 847432"/>
                  <a:gd name="connsiteX7" fmla="*/ 367788 w 705430"/>
                  <a:gd name="connsiteY7" fmla="*/ 448452 h 847432"/>
                  <a:gd name="connsiteX8" fmla="*/ 272509 w 705430"/>
                  <a:gd name="connsiteY8" fmla="*/ 333018 h 847432"/>
                  <a:gd name="connsiteX9" fmla="*/ 178604 w 705430"/>
                  <a:gd name="connsiteY9" fmla="*/ 220333 h 847432"/>
                  <a:gd name="connsiteX10" fmla="*/ 86074 w 705430"/>
                  <a:gd name="connsiteY10" fmla="*/ 108563 h 847432"/>
                  <a:gd name="connsiteX11" fmla="*/ 6827 w 705430"/>
                  <a:gd name="connsiteY11" fmla="*/ 12368 h 847432"/>
                  <a:gd name="connsiteX12" fmla="*/ 3163 w 705430"/>
                  <a:gd name="connsiteY12" fmla="*/ 0 h 847432"/>
                  <a:gd name="connsiteX13" fmla="*/ 166236 w 705430"/>
                  <a:gd name="connsiteY13" fmla="*/ 38020 h 847432"/>
                  <a:gd name="connsiteX14" fmla="*/ 692103 w 705430"/>
                  <a:gd name="connsiteY14" fmla="*/ 639010 h 847432"/>
                  <a:gd name="connsiteX15" fmla="*/ 708135 w 705430"/>
                  <a:gd name="connsiteY15" fmla="*/ 814910 h 84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430" h="847432">
                    <a:moveTo>
                      <a:pt x="708135" y="814910"/>
                    </a:moveTo>
                    <a:cubicBezTo>
                      <a:pt x="703096" y="822697"/>
                      <a:pt x="706761" y="831400"/>
                      <a:pt x="705845" y="839646"/>
                    </a:cubicBezTo>
                    <a:cubicBezTo>
                      <a:pt x="705387" y="842852"/>
                      <a:pt x="707219" y="847433"/>
                      <a:pt x="703096" y="848807"/>
                    </a:cubicBezTo>
                    <a:cubicBezTo>
                      <a:pt x="698974" y="850181"/>
                      <a:pt x="696683" y="846059"/>
                      <a:pt x="694851" y="843768"/>
                    </a:cubicBezTo>
                    <a:cubicBezTo>
                      <a:pt x="679735" y="825445"/>
                      <a:pt x="664618" y="807123"/>
                      <a:pt x="649502" y="788800"/>
                    </a:cubicBezTo>
                    <a:cubicBezTo>
                      <a:pt x="622018" y="755818"/>
                      <a:pt x="594533" y="722837"/>
                      <a:pt x="567049" y="689398"/>
                    </a:cubicBezTo>
                    <a:cubicBezTo>
                      <a:pt x="531778" y="646797"/>
                      <a:pt x="496506" y="604197"/>
                      <a:pt x="461234" y="561596"/>
                    </a:cubicBezTo>
                    <a:cubicBezTo>
                      <a:pt x="430086" y="524034"/>
                      <a:pt x="398937" y="486014"/>
                      <a:pt x="367788" y="448452"/>
                    </a:cubicBezTo>
                    <a:cubicBezTo>
                      <a:pt x="336181" y="409974"/>
                      <a:pt x="304116" y="371496"/>
                      <a:pt x="272509" y="333018"/>
                    </a:cubicBezTo>
                    <a:cubicBezTo>
                      <a:pt x="241360" y="295456"/>
                      <a:pt x="209753" y="257894"/>
                      <a:pt x="178604" y="220333"/>
                    </a:cubicBezTo>
                    <a:cubicBezTo>
                      <a:pt x="147455" y="183229"/>
                      <a:pt x="116764" y="145667"/>
                      <a:pt x="86074" y="108563"/>
                    </a:cubicBezTo>
                    <a:cubicBezTo>
                      <a:pt x="59505" y="76498"/>
                      <a:pt x="33395" y="44433"/>
                      <a:pt x="6827" y="12368"/>
                    </a:cubicBezTo>
                    <a:cubicBezTo>
                      <a:pt x="4079" y="9161"/>
                      <a:pt x="-4625" y="6413"/>
                      <a:pt x="3163" y="0"/>
                    </a:cubicBezTo>
                    <a:cubicBezTo>
                      <a:pt x="59505" y="4581"/>
                      <a:pt x="114016" y="17865"/>
                      <a:pt x="166236" y="38020"/>
                    </a:cubicBezTo>
                    <a:cubicBezTo>
                      <a:pt x="447950" y="144751"/>
                      <a:pt x="623850" y="345386"/>
                      <a:pt x="692103" y="639010"/>
                    </a:cubicBezTo>
                    <a:cubicBezTo>
                      <a:pt x="705387" y="696269"/>
                      <a:pt x="710426" y="755360"/>
                      <a:pt x="708135" y="814910"/>
                    </a:cubicBezTo>
                    <a:close/>
                  </a:path>
                </a:pathLst>
              </a:custGeom>
              <a:solidFill>
                <a:schemeClr val="accent3">
                  <a:lumMod val="75000"/>
                </a:schemeClr>
              </a:solidFill>
              <a:ln w="4572" cap="flat">
                <a:noFill/>
                <a:prstDash val="solid"/>
                <a:miter/>
              </a:ln>
            </p:spPr>
            <p:txBody>
              <a:bodyPr rtlCol="0" anchor="ctr"/>
              <a:lstStyle/>
              <a:p>
                <a:endParaRPr lang="en-US"/>
              </a:p>
            </p:txBody>
          </p:sp>
        </p:grpSp>
      </p:grpSp>
      <p:sp>
        <p:nvSpPr>
          <p:cNvPr id="183" name="TextBox 182"/>
          <p:cNvSpPr txBox="1"/>
          <p:nvPr/>
        </p:nvSpPr>
        <p:spPr>
          <a:xfrm>
            <a:off x="2886448" y="3491787"/>
            <a:ext cx="6109252" cy="769441"/>
          </a:xfrm>
          <a:prstGeom prst="rect">
            <a:avLst/>
          </a:prstGeom>
          <a:noFill/>
        </p:spPr>
        <p:txBody>
          <a:bodyPr wrap="square">
            <a:spAutoFit/>
          </a:bodyPr>
          <a:lstStyle/>
          <a:p>
            <a:pPr algn="ctr"/>
            <a:r>
              <a:rPr lang="en-US" sz="4400" b="1" i="1" u="wavyHeavy" dirty="0" err="1">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Chủ</a:t>
            </a:r>
            <a:r>
              <a:rPr lang="en-US" sz="4400" b="1" i="1" u="wavyHeavy" dirty="0">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 </a:t>
            </a:r>
            <a:r>
              <a:rPr lang="en-US" sz="4400" b="1" i="1" u="wavyHeavy" dirty="0" err="1">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đề</a:t>
            </a:r>
            <a:r>
              <a:rPr lang="vi-VN" sz="4400" b="1" i="1" u="wavyHeavy" dirty="0">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 10</a:t>
            </a:r>
            <a:r>
              <a:rPr lang="en-US" sz="4400" b="1" i="1" u="wavyHeavy" dirty="0">
                <a:solidFill>
                  <a:srgbClr val="C00000"/>
                </a:solidFill>
                <a:latin typeface="Times New Roman" panose="02020603050405020304" pitchFamily="18" charset="0"/>
                <a:ea typeface="AGOldFace-Outline" panose="02020500000000000000" pitchFamily="18" charset="-93"/>
                <a:cs typeface="Times New Roman" panose="02020603050405020304" pitchFamily="18" charset="0"/>
              </a:rPr>
              <a:t>: </a:t>
            </a:r>
          </a:p>
        </p:txBody>
      </p:sp>
      <p:sp>
        <p:nvSpPr>
          <p:cNvPr id="2" name="Rectangle 1">
            <a:extLst>
              <a:ext uri="{FF2B5EF4-FFF2-40B4-BE49-F238E27FC236}">
                <a16:creationId xmlns:a16="http://schemas.microsoft.com/office/drawing/2014/main" id="{4780FDFB-9AC1-99F3-18EE-AD776DAA40EE}"/>
              </a:ext>
            </a:extLst>
          </p:cNvPr>
          <p:cNvSpPr/>
          <p:nvPr/>
        </p:nvSpPr>
        <p:spPr>
          <a:xfrm>
            <a:off x="186383" y="-1229"/>
            <a:ext cx="699447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a:ln/>
                <a:solidFill>
                  <a:schemeClr val="accent3"/>
                </a:solidFill>
                <a:effectLst/>
              </a:rPr>
              <a:t>GV: Đinh Quang Phố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83"/>
                                        </p:tgtEl>
                                        <p:attrNameLst>
                                          <p:attrName>ppt_x</p:attrName>
                                          <p:attrName>ppt_y</p:attrName>
                                        </p:attrNameLst>
                                      </p:cBhvr>
                                    </p:animMotion>
                                    <p:animRot by="1500000">
                                      <p:cBhvr>
                                        <p:cTn id="7" dur="125" fill="hold">
                                          <p:stCondLst>
                                            <p:cond delay="0"/>
                                          </p:stCondLst>
                                        </p:cTn>
                                        <p:tgtEl>
                                          <p:spTgt spid="183"/>
                                        </p:tgtEl>
                                        <p:attrNameLst>
                                          <p:attrName>r</p:attrName>
                                        </p:attrNameLst>
                                      </p:cBhvr>
                                    </p:animRot>
                                    <p:animRot by="-1500000">
                                      <p:cBhvr>
                                        <p:cTn id="8" dur="125" fill="hold">
                                          <p:stCondLst>
                                            <p:cond delay="125"/>
                                          </p:stCondLst>
                                        </p:cTn>
                                        <p:tgtEl>
                                          <p:spTgt spid="183"/>
                                        </p:tgtEl>
                                        <p:attrNameLst>
                                          <p:attrName>r</p:attrName>
                                        </p:attrNameLst>
                                      </p:cBhvr>
                                    </p:animRot>
                                    <p:animRot by="-1500000">
                                      <p:cBhvr>
                                        <p:cTn id="9" dur="125" fill="hold">
                                          <p:stCondLst>
                                            <p:cond delay="250"/>
                                          </p:stCondLst>
                                        </p:cTn>
                                        <p:tgtEl>
                                          <p:spTgt spid="183"/>
                                        </p:tgtEl>
                                        <p:attrNameLst>
                                          <p:attrName>r</p:attrName>
                                        </p:attrNameLst>
                                      </p:cBhvr>
                                    </p:animRot>
                                    <p:animRot by="1500000">
                                      <p:cBhvr>
                                        <p:cTn id="10" dur="125" fill="hold">
                                          <p:stCondLst>
                                            <p:cond delay="375"/>
                                          </p:stCondLst>
                                        </p:cTn>
                                        <p:tgtEl>
                                          <p:spTgt spid="183"/>
                                        </p:tgtEl>
                                        <p:attrNameLst>
                                          <p:attrName>r</p:attrName>
                                        </p:attrNameLst>
                                      </p:cBhvr>
                                    </p:animRot>
                                  </p:childTnLst>
                                </p:cTn>
                              </p:par>
                              <p:par>
                                <p:cTn id="11" presetID="34" presetClass="emph" presetSubtype="0" fill="hold" grpId="0"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436"/>
                                        </p:tgtEl>
                                        <p:attrNameLst>
                                          <p:attrName>ppt_x</p:attrName>
                                          <p:attrName>ppt_y</p:attrName>
                                        </p:attrNameLst>
                                      </p:cBhvr>
                                    </p:animMotion>
                                    <p:animRot by="1500000">
                                      <p:cBhvr>
                                        <p:cTn id="13" dur="125" fill="hold">
                                          <p:stCondLst>
                                            <p:cond delay="0"/>
                                          </p:stCondLst>
                                        </p:cTn>
                                        <p:tgtEl>
                                          <p:spTgt spid="436"/>
                                        </p:tgtEl>
                                        <p:attrNameLst>
                                          <p:attrName>r</p:attrName>
                                        </p:attrNameLst>
                                      </p:cBhvr>
                                    </p:animRot>
                                    <p:animRot by="-1500000">
                                      <p:cBhvr>
                                        <p:cTn id="14" dur="125" fill="hold">
                                          <p:stCondLst>
                                            <p:cond delay="125"/>
                                          </p:stCondLst>
                                        </p:cTn>
                                        <p:tgtEl>
                                          <p:spTgt spid="436"/>
                                        </p:tgtEl>
                                        <p:attrNameLst>
                                          <p:attrName>r</p:attrName>
                                        </p:attrNameLst>
                                      </p:cBhvr>
                                    </p:animRot>
                                    <p:animRot by="-1500000">
                                      <p:cBhvr>
                                        <p:cTn id="15" dur="125" fill="hold">
                                          <p:stCondLst>
                                            <p:cond delay="250"/>
                                          </p:stCondLst>
                                        </p:cTn>
                                        <p:tgtEl>
                                          <p:spTgt spid="436"/>
                                        </p:tgtEl>
                                        <p:attrNameLst>
                                          <p:attrName>r</p:attrName>
                                        </p:attrNameLst>
                                      </p:cBhvr>
                                    </p:animRot>
                                    <p:animRot by="1500000">
                                      <p:cBhvr>
                                        <p:cTn id="16" dur="125" fill="hold">
                                          <p:stCondLst>
                                            <p:cond delay="375"/>
                                          </p:stCondLst>
                                        </p:cTn>
                                        <p:tgtEl>
                                          <p:spTgt spid="4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0"/>
      <p:bldP spid="18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8DBF2-8F41-7B37-C53F-B38F836463F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905B66F-4E0A-7EB3-FA18-973A53212F1F}"/>
              </a:ext>
            </a:extLst>
          </p:cNvPr>
          <p:cNvSpPr/>
          <p:nvPr/>
        </p:nvSpPr>
        <p:spPr>
          <a:xfrm>
            <a:off x="242720" y="-79653"/>
            <a:ext cx="11354938" cy="332398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*Tìm hiểu </a:t>
            </a:r>
            <a:r>
              <a:rPr lang="vi-VN" sz="3000" b="1" i="1" dirty="0">
                <a:solidFill>
                  <a:prstClr val="black"/>
                </a:solidFill>
                <a:latin typeface="Times New Roman" panose="02020603050405020304" pitchFamily="18" charset="0"/>
                <a:cs typeface="Times New Roman" panose="02020603050405020304" pitchFamily="18" charset="0"/>
              </a:rPr>
              <a:t>m</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ột</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cốc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nước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nóng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hòn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than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đang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cháy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dưới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máy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thủy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sản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xuất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truyền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tải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qua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đường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tải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điện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nơi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tiêu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thụ</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Hóa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do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quá</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trình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đổi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hóa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tạo</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R="0" lvl="0" algn="just" defTabSz="914400" rtl="0" eaLnBrk="1" fontAlgn="auto" latinLnBrk="0" hangingPunct="1">
              <a:lnSpc>
                <a:spcPct val="100000"/>
              </a:lnSpc>
              <a:spcBef>
                <a:spcPts val="0"/>
              </a:spcBef>
              <a:spcAft>
                <a:spcPts val="0"/>
              </a:spcAft>
              <a:buClrTx/>
              <a:buSzTx/>
              <a:tabLst/>
              <a:defRPr/>
            </a:pPr>
            <a:r>
              <a:rPr lang="en-US" sz="3000">
                <a:solidFill>
                  <a:prstClr val="black"/>
                </a:solidFill>
                <a:latin typeface="Times New Roman" panose="02020603050405020304" pitchFamily="18" charset="0"/>
                <a:cs typeface="Times New Roman" panose="02020603050405020304" pitchFamily="18" charset="0"/>
              </a:rPr>
              <a:t>Ví dụ:</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25286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9213" y="368486"/>
            <a:ext cx="11547987" cy="1787857"/>
          </a:xfrm>
        </p:spPr>
        <p:txBody>
          <a:bodyPr>
            <a:noAutofit/>
          </a:bodyPr>
          <a:lstStyle/>
          <a:p>
            <a:pPr algn="just"/>
            <a:r>
              <a:rPr lang="en-US" sz="3600">
                <a:solidFill>
                  <a:srgbClr val="002060"/>
                </a:solidFill>
                <a:latin typeface="Times New Roman" panose="02020603050405020304" pitchFamily="18" charset="0"/>
                <a:cs typeface="Times New Roman" panose="02020603050405020304" pitchFamily="18" charset="0"/>
              </a:rPr>
              <a:t>?1. Hãy nêu các hoạt động trong cuộc sống hằng ngày của em có sử dụng các dạng năng lượng như động năng, quang năng, nhiệt năng, điện năng, hóa năng.</a:t>
            </a:r>
          </a:p>
        </p:txBody>
      </p:sp>
      <p:sp>
        <p:nvSpPr>
          <p:cNvPr id="3" name="Subtitle 2"/>
          <p:cNvSpPr>
            <a:spLocks noGrp="1"/>
          </p:cNvSpPr>
          <p:nvPr>
            <p:ph type="subTitle" idx="1"/>
          </p:nvPr>
        </p:nvSpPr>
        <p:spPr>
          <a:xfrm>
            <a:off x="339213" y="2415655"/>
            <a:ext cx="11208774" cy="4162566"/>
          </a:xfrm>
        </p:spPr>
        <p:txBody>
          <a:bodyPr>
            <a:noAutofit/>
          </a:bodyPr>
          <a:lstStyle/>
          <a:p>
            <a:pPr algn="just"/>
            <a:r>
              <a:rPr lang="en-US" sz="3600">
                <a:solidFill>
                  <a:srgbClr val="C00000"/>
                </a:solidFill>
                <a:latin typeface="Times New Roman" panose="02020603050405020304" pitchFamily="18" charset="0"/>
                <a:cs typeface="Times New Roman" panose="02020603050405020304" pitchFamily="18" charset="0"/>
              </a:rPr>
              <a:t>TL: - Động năng: các phương tiện giao thông chạy trên đường, con chim đang bay, …</a:t>
            </a:r>
          </a:p>
          <a:p>
            <a:pPr algn="just"/>
            <a:r>
              <a:rPr lang="en-US" sz="3600">
                <a:solidFill>
                  <a:srgbClr val="C00000"/>
                </a:solidFill>
                <a:latin typeface="Times New Roman" panose="02020603050405020304" pitchFamily="18" charset="0"/>
                <a:cs typeface="Times New Roman" panose="02020603050405020304" pitchFamily="18" charset="0"/>
              </a:rPr>
              <a:t>- Quang năng: Ngọn lửa phát ra ánh sáng, mắt trời phát ra ánh sáng, bóng đèn, …</a:t>
            </a:r>
          </a:p>
          <a:p>
            <a:pPr algn="just"/>
            <a:r>
              <a:rPr lang="en-US" sz="3600">
                <a:solidFill>
                  <a:srgbClr val="C00000"/>
                </a:solidFill>
                <a:latin typeface="Times New Roman" panose="02020603050405020304" pitchFamily="18" charset="0"/>
                <a:cs typeface="Times New Roman" panose="02020603050405020304" pitchFamily="18" charset="0"/>
              </a:rPr>
              <a:t>- Nhiệt năng: bàn là ủi quần áo, máy sưởi,…</a:t>
            </a:r>
          </a:p>
          <a:p>
            <a:pPr algn="just"/>
            <a:r>
              <a:rPr lang="en-US" sz="3600">
                <a:solidFill>
                  <a:srgbClr val="C00000"/>
                </a:solidFill>
                <a:latin typeface="Times New Roman" panose="02020603050405020304" pitchFamily="18" charset="0"/>
                <a:cs typeface="Times New Roman" panose="02020603050405020304" pitchFamily="18" charset="0"/>
              </a:rPr>
              <a:t>- Điện năng: trạm phát điện gió, thủy điện,…</a:t>
            </a:r>
          </a:p>
          <a:p>
            <a:pPr algn="just"/>
            <a:r>
              <a:rPr lang="en-US" sz="3600">
                <a:solidFill>
                  <a:srgbClr val="C00000"/>
                </a:solidFill>
                <a:latin typeface="Times New Roman" panose="02020603050405020304" pitchFamily="18" charset="0"/>
                <a:cs typeface="Times New Roman" panose="02020603050405020304" pitchFamily="18" charset="0"/>
              </a:rPr>
              <a:t>- Hóa năng: năng lượng trong cục pin, xăng dầu,…</a:t>
            </a:r>
          </a:p>
        </p:txBody>
      </p:sp>
    </p:spTree>
    <p:extLst>
      <p:ext uri="{BB962C8B-B14F-4D97-AF65-F5344CB8AC3E}">
        <p14:creationId xmlns:p14="http://schemas.microsoft.com/office/powerpoint/2010/main" val="65788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125" y="242295"/>
            <a:ext cx="10822675" cy="1354493"/>
          </a:xfrm>
        </p:spPr>
        <p:txBody>
          <a:bodyPr>
            <a:noAutofit/>
          </a:bodyPr>
          <a:lstStyle/>
          <a:p>
            <a:br>
              <a:rPr lang="en-US" sz="4000">
                <a:latin typeface="Times New Roman" panose="02020603050405020304" pitchFamily="18" charset="0"/>
                <a:cs typeface="Times New Roman" panose="02020603050405020304" pitchFamily="18" charset="0"/>
              </a:rPr>
            </a:br>
            <a:r>
              <a:rPr lang="en-US" sz="4000">
                <a:latin typeface="Times New Roman" panose="02020603050405020304" pitchFamily="18" charset="0"/>
                <a:cs typeface="Times New Roman" panose="02020603050405020304" pitchFamily="18" charset="0"/>
              </a:rPr>
              <a:t>Kể tên dạng năng lượng có liên quan đến hoạt động được mô tả trong hình sau:</a:t>
            </a:r>
            <a:br>
              <a:rPr lang="en-US" sz="4000">
                <a:latin typeface="Times New Roman" panose="02020603050405020304" pitchFamily="18" charset="0"/>
                <a:cs typeface="Times New Roman" panose="02020603050405020304" pitchFamily="18" charset="0"/>
              </a:rPr>
            </a:br>
            <a:endParaRPr lang="en-US" sz="4000">
              <a:latin typeface="Times New Roman" panose="02020603050405020304" pitchFamily="18" charset="0"/>
              <a:cs typeface="Times New Roman" panose="02020603050405020304" pitchFamily="18" charset="0"/>
            </a:endParaRPr>
          </a:p>
        </p:txBody>
      </p:sp>
      <p:pic>
        <p:nvPicPr>
          <p:cNvPr id="4" name="Picture 3" descr="https://img.loigiaihay.com/picture/question_lgh/2021_41/1622090068-pteu.jpg"/>
          <p:cNvPicPr/>
          <p:nvPr/>
        </p:nvPicPr>
        <p:blipFill>
          <a:blip r:embed="rId2">
            <a:extLst>
              <a:ext uri="{28A0092B-C50C-407E-A947-70E740481C1C}">
                <a14:useLocalDpi xmlns:a14="http://schemas.microsoft.com/office/drawing/2010/main" val="0"/>
              </a:ext>
            </a:extLst>
          </a:blip>
          <a:srcRect/>
          <a:stretch>
            <a:fillRect/>
          </a:stretch>
        </p:blipFill>
        <p:spPr bwMode="auto">
          <a:xfrm>
            <a:off x="531126" y="1787856"/>
            <a:ext cx="5159990" cy="4612943"/>
          </a:xfrm>
          <a:prstGeom prst="rect">
            <a:avLst/>
          </a:prstGeom>
          <a:noFill/>
          <a:ln>
            <a:noFill/>
          </a:ln>
        </p:spPr>
      </p:pic>
      <p:sp>
        <p:nvSpPr>
          <p:cNvPr id="5" name="Title 1"/>
          <p:cNvSpPr txBox="1">
            <a:spLocks/>
          </p:cNvSpPr>
          <p:nvPr/>
        </p:nvSpPr>
        <p:spPr>
          <a:xfrm>
            <a:off x="6318913" y="2156347"/>
            <a:ext cx="5034887" cy="33300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br>
              <a:rPr kumimoji="0" lang="en-US" sz="4000" b="0" i="0" u="none" strike="noStrike" kern="1200" cap="none" spc="0" normalizeH="0" baseline="0" noProof="0">
                <a:ln>
                  <a:noFill/>
                </a:ln>
                <a:solidFill>
                  <a:srgbClr val="C00000"/>
                </a:solidFill>
                <a:effectLst/>
                <a:uLnTx/>
                <a:uFillTx/>
                <a:latin typeface="Times New Roman" panose="02020603050405020304" pitchFamily="18" charset="0"/>
                <a:ea typeface="+mj-ea"/>
                <a:cs typeface="Times New Roman" panose="02020603050405020304" pitchFamily="18" charset="0"/>
              </a:rPr>
            </a:br>
            <a:r>
              <a:rPr kumimoji="0" lang="en-US" sz="4000" b="0" i="0" u="none" strike="noStrike" kern="1200" cap="none" spc="0" normalizeH="0" baseline="0" noProof="0">
                <a:ln>
                  <a:noFill/>
                </a:ln>
                <a:solidFill>
                  <a:srgbClr val="C00000"/>
                </a:solidFill>
                <a:effectLst/>
                <a:uLnTx/>
                <a:uFillTx/>
                <a:latin typeface="Times New Roman" panose="02020603050405020304" pitchFamily="18" charset="0"/>
                <a:ea typeface="+mj-ea"/>
                <a:cs typeface="Times New Roman" panose="02020603050405020304" pitchFamily="18" charset="0"/>
              </a:rPr>
              <a:t>TL: </a:t>
            </a:r>
            <a:r>
              <a:rPr kumimoji="0" lang="en-US" sz="4400" b="0" i="0" u="none" strike="noStrike" kern="1200" cap="none" spc="0" normalizeH="0" baseline="0" noProof="0">
                <a:ln>
                  <a:noFill/>
                </a:ln>
                <a:solidFill>
                  <a:srgbClr val="C00000"/>
                </a:solidFill>
                <a:effectLst/>
                <a:uLnTx/>
                <a:uFillTx/>
                <a:latin typeface="Times New Roman" panose="02020603050405020304" pitchFamily="18" charset="0"/>
                <a:ea typeface="+mj-ea"/>
                <a:cs typeface="Times New Roman" panose="02020603050405020304" pitchFamily="18" charset="0"/>
              </a:rPr>
              <a:t>Dạng năng lượng có liên quan đến hoạt động được mô tả ở hình là động năng và thế năng đàn hồi.</a:t>
            </a:r>
            <a:br>
              <a:rPr kumimoji="0" lang="en-US" sz="4000" b="0" i="0" u="none" strike="noStrike" kern="1200" cap="none" spc="0" normalizeH="0" baseline="0" noProof="0">
                <a:ln>
                  <a:noFill/>
                </a:ln>
                <a:solidFill>
                  <a:srgbClr val="C00000"/>
                </a:solidFill>
                <a:effectLst/>
                <a:uLnTx/>
                <a:uFillTx/>
                <a:latin typeface="Times New Roman" panose="02020603050405020304" pitchFamily="18" charset="0"/>
                <a:ea typeface="+mj-ea"/>
                <a:cs typeface="Times New Roman" panose="02020603050405020304" pitchFamily="18" charset="0"/>
              </a:rPr>
            </a:br>
            <a:endParaRPr kumimoji="0" lang="en-US" sz="4000" b="0" i="0" u="none" strike="noStrike" kern="1200" cap="none" spc="0" normalizeH="0" baseline="0" noProof="0">
              <a:ln>
                <a:noFill/>
              </a:ln>
              <a:solidFill>
                <a:srgbClr val="C00000"/>
              </a:solidFill>
              <a:effectLst/>
              <a:uLnTx/>
              <a:uFillTx/>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59607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Picture 134"/>
          <p:cNvPicPr>
            <a:picLocks noChangeAspect="1"/>
          </p:cNvPicPr>
          <p:nvPr/>
        </p:nvPicPr>
        <p:blipFill rotWithShape="1">
          <a:blip r:embed="rId2"/>
          <a:srcRect t="66944"/>
          <a:stretch>
            <a:fillRect/>
          </a:stretch>
        </p:blipFill>
        <p:spPr>
          <a:xfrm>
            <a:off x="1043454" y="99235"/>
            <a:ext cx="9102797" cy="5152471"/>
          </a:xfrm>
          <a:prstGeom prst="rect">
            <a:avLst/>
          </a:prstGeom>
        </p:spPr>
      </p:pic>
      <p:grpSp>
        <p:nvGrpSpPr>
          <p:cNvPr id="116" name="Group 115"/>
          <p:cNvGrpSpPr/>
          <p:nvPr/>
        </p:nvGrpSpPr>
        <p:grpSpPr>
          <a:xfrm>
            <a:off x="9102029" y="5098683"/>
            <a:ext cx="1096211" cy="1445026"/>
            <a:chOff x="5733204" y="4148522"/>
            <a:chExt cx="1306402" cy="1722100"/>
          </a:xfrm>
        </p:grpSpPr>
        <p:grpSp>
          <p:nvGrpSpPr>
            <p:cNvPr id="108" name="Group 107"/>
            <p:cNvGrpSpPr/>
            <p:nvPr/>
          </p:nvGrpSpPr>
          <p:grpSpPr>
            <a:xfrm>
              <a:off x="5733204" y="4148522"/>
              <a:ext cx="1306402" cy="1722100"/>
              <a:chOff x="2445111" y="599435"/>
              <a:chExt cx="5312311" cy="7002691"/>
            </a:xfrm>
            <a:solidFill>
              <a:schemeClr val="accent3"/>
            </a:solidFill>
          </p:grpSpPr>
          <p:sp>
            <p:nvSpPr>
              <p:cNvPr id="109" name="Freeform: Shape 108"/>
              <p:cNvSpPr/>
              <p:nvPr/>
            </p:nvSpPr>
            <p:spPr>
              <a:xfrm>
                <a:off x="2445111" y="599435"/>
                <a:ext cx="3497902" cy="68381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10" name="Freeform: Shape 109"/>
              <p:cNvSpPr/>
              <p:nvPr/>
            </p:nvSpPr>
            <p:spPr>
              <a:xfrm>
                <a:off x="2473235" y="4334670"/>
                <a:ext cx="1615901" cy="31589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11" name="Freeform: Shape 110"/>
              <p:cNvSpPr/>
              <p:nvPr/>
            </p:nvSpPr>
            <p:spPr>
              <a:xfrm>
                <a:off x="5693427" y="3567142"/>
                <a:ext cx="2063995" cy="4034984"/>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grpSp>
        <p:grpSp>
          <p:nvGrpSpPr>
            <p:cNvPr id="112" name="Group 111"/>
            <p:cNvGrpSpPr/>
            <p:nvPr/>
          </p:nvGrpSpPr>
          <p:grpSpPr>
            <a:xfrm>
              <a:off x="5960899" y="4970731"/>
              <a:ext cx="821311" cy="845919"/>
              <a:chOff x="954383" y="599435"/>
              <a:chExt cx="6803039" cy="7006874"/>
            </a:xfrm>
            <a:solidFill>
              <a:schemeClr val="accent3"/>
            </a:solidFill>
          </p:grpSpPr>
          <p:sp>
            <p:nvSpPr>
              <p:cNvPr id="113" name="Freeform: Shape 112"/>
              <p:cNvSpPr/>
              <p:nvPr/>
            </p:nvSpPr>
            <p:spPr>
              <a:xfrm>
                <a:off x="2445111" y="599435"/>
                <a:ext cx="3497902" cy="68381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14" name="Freeform: Shape 113"/>
              <p:cNvSpPr/>
              <p:nvPr/>
            </p:nvSpPr>
            <p:spPr>
              <a:xfrm>
                <a:off x="954383" y="4447323"/>
                <a:ext cx="1615901" cy="3158986"/>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15" name="Freeform: Shape 114"/>
              <p:cNvSpPr/>
              <p:nvPr/>
            </p:nvSpPr>
            <p:spPr>
              <a:xfrm>
                <a:off x="5693427" y="3567142"/>
                <a:ext cx="2063995" cy="4034984"/>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grpSp>
      </p:grpSp>
      <p:sp>
        <p:nvSpPr>
          <p:cNvPr id="125" name="Freeform: Shape 124"/>
          <p:cNvSpPr/>
          <p:nvPr/>
        </p:nvSpPr>
        <p:spPr>
          <a:xfrm>
            <a:off x="8388704" y="5276219"/>
            <a:ext cx="291457" cy="1205216"/>
          </a:xfrm>
          <a:custGeom>
            <a:avLst/>
            <a:gdLst>
              <a:gd name="connsiteX0" fmla="*/ 360045 w 352425"/>
              <a:gd name="connsiteY0" fmla="*/ 1458278 h 1457325"/>
              <a:gd name="connsiteX1" fmla="*/ 360045 w 352425"/>
              <a:gd name="connsiteY1" fmla="*/ 1433513 h 1457325"/>
              <a:gd name="connsiteX2" fmla="*/ 360998 w 352425"/>
              <a:gd name="connsiteY2" fmla="*/ 160020 h 1457325"/>
              <a:gd name="connsiteX3" fmla="*/ 334328 w 352425"/>
              <a:gd name="connsiteY3" fmla="*/ 122873 h 1457325"/>
              <a:gd name="connsiteX4" fmla="*/ 124778 w 352425"/>
              <a:gd name="connsiteY4" fmla="*/ 45720 h 1457325"/>
              <a:gd name="connsiteX5" fmla="*/ 0 w 352425"/>
              <a:gd name="connsiteY5" fmla="*/ 0 h 1457325"/>
              <a:gd name="connsiteX6" fmla="*/ 0 w 352425"/>
              <a:gd name="connsiteY6" fmla="*/ 1457325 h 1457325"/>
              <a:gd name="connsiteX7" fmla="*/ 360045 w 352425"/>
              <a:gd name="connsiteY7" fmla="*/ 1457325 h 1457325"/>
              <a:gd name="connsiteX8" fmla="*/ 323850 w 352425"/>
              <a:gd name="connsiteY8" fmla="*/ 1391603 h 1457325"/>
              <a:gd name="connsiteX9" fmla="*/ 300990 w 352425"/>
              <a:gd name="connsiteY9" fmla="*/ 1392555 h 1457325"/>
              <a:gd name="connsiteX10" fmla="*/ 60960 w 352425"/>
              <a:gd name="connsiteY10" fmla="*/ 1392555 h 1457325"/>
              <a:gd name="connsiteX11" fmla="*/ 37148 w 352425"/>
              <a:gd name="connsiteY11" fmla="*/ 1362075 h 1457325"/>
              <a:gd name="connsiteX12" fmla="*/ 323850 w 352425"/>
              <a:gd name="connsiteY12" fmla="*/ 1362075 h 1457325"/>
              <a:gd name="connsiteX13" fmla="*/ 323850 w 352425"/>
              <a:gd name="connsiteY13" fmla="*/ 1391603 h 1457325"/>
              <a:gd name="connsiteX14" fmla="*/ 323850 w 352425"/>
              <a:gd name="connsiteY14" fmla="*/ 1333500 h 1457325"/>
              <a:gd name="connsiteX15" fmla="*/ 37148 w 352425"/>
              <a:gd name="connsiteY15" fmla="*/ 1333500 h 1457325"/>
              <a:gd name="connsiteX16" fmla="*/ 60960 w 352425"/>
              <a:gd name="connsiteY16" fmla="*/ 1302068 h 1457325"/>
              <a:gd name="connsiteX17" fmla="*/ 300990 w 352425"/>
              <a:gd name="connsiteY17" fmla="*/ 1302068 h 1457325"/>
              <a:gd name="connsiteX18" fmla="*/ 323850 w 352425"/>
              <a:gd name="connsiteY18" fmla="*/ 1303020 h 1457325"/>
              <a:gd name="connsiteX19" fmla="*/ 323850 w 352425"/>
              <a:gd name="connsiteY19" fmla="*/ 1333500 h 1457325"/>
              <a:gd name="connsiteX20" fmla="*/ 323850 w 352425"/>
              <a:gd name="connsiteY20" fmla="*/ 1277303 h 1457325"/>
              <a:gd name="connsiteX21" fmla="*/ 300990 w 352425"/>
              <a:gd name="connsiteY21" fmla="*/ 1278255 h 1457325"/>
              <a:gd name="connsiteX22" fmla="*/ 60960 w 352425"/>
              <a:gd name="connsiteY22" fmla="*/ 1278255 h 1457325"/>
              <a:gd name="connsiteX23" fmla="*/ 37148 w 352425"/>
              <a:gd name="connsiteY23" fmla="*/ 1247775 h 1457325"/>
              <a:gd name="connsiteX24" fmla="*/ 323850 w 352425"/>
              <a:gd name="connsiteY24" fmla="*/ 1247775 h 1457325"/>
              <a:gd name="connsiteX25" fmla="*/ 323850 w 352425"/>
              <a:gd name="connsiteY25" fmla="*/ 1277303 h 1457325"/>
              <a:gd name="connsiteX26" fmla="*/ 322898 w 352425"/>
              <a:gd name="connsiteY26" fmla="*/ 1163003 h 1457325"/>
              <a:gd name="connsiteX27" fmla="*/ 300038 w 352425"/>
              <a:gd name="connsiteY27" fmla="*/ 1163955 h 1457325"/>
              <a:gd name="connsiteX28" fmla="*/ 60008 w 352425"/>
              <a:gd name="connsiteY28" fmla="*/ 1163955 h 1457325"/>
              <a:gd name="connsiteX29" fmla="*/ 36195 w 352425"/>
              <a:gd name="connsiteY29" fmla="*/ 1133475 h 1457325"/>
              <a:gd name="connsiteX30" fmla="*/ 322898 w 352425"/>
              <a:gd name="connsiteY30" fmla="*/ 1133475 h 1457325"/>
              <a:gd name="connsiteX31" fmla="*/ 323850 w 352425"/>
              <a:gd name="connsiteY31" fmla="*/ 1150620 h 1457325"/>
              <a:gd name="connsiteX32" fmla="*/ 322898 w 352425"/>
              <a:gd name="connsiteY32" fmla="*/ 1163003 h 1457325"/>
              <a:gd name="connsiteX33" fmla="*/ 300990 w 352425"/>
              <a:gd name="connsiteY33" fmla="*/ 936308 h 1457325"/>
              <a:gd name="connsiteX34" fmla="*/ 60960 w 352425"/>
              <a:gd name="connsiteY34" fmla="*/ 936308 h 1457325"/>
              <a:gd name="connsiteX35" fmla="*/ 37148 w 352425"/>
              <a:gd name="connsiteY35" fmla="*/ 904875 h 1457325"/>
              <a:gd name="connsiteX36" fmla="*/ 323850 w 352425"/>
              <a:gd name="connsiteY36" fmla="*/ 904875 h 1457325"/>
              <a:gd name="connsiteX37" fmla="*/ 323850 w 352425"/>
              <a:gd name="connsiteY37" fmla="*/ 934403 h 1457325"/>
              <a:gd name="connsiteX38" fmla="*/ 300990 w 352425"/>
              <a:gd name="connsiteY38" fmla="*/ 936308 h 1457325"/>
              <a:gd name="connsiteX39" fmla="*/ 322898 w 352425"/>
              <a:gd name="connsiteY39" fmla="*/ 960120 h 1457325"/>
              <a:gd name="connsiteX40" fmla="*/ 322898 w 352425"/>
              <a:gd name="connsiteY40" fmla="*/ 990600 h 1457325"/>
              <a:gd name="connsiteX41" fmla="*/ 37148 w 352425"/>
              <a:gd name="connsiteY41" fmla="*/ 990600 h 1457325"/>
              <a:gd name="connsiteX42" fmla="*/ 60960 w 352425"/>
              <a:gd name="connsiteY42" fmla="*/ 959168 h 1457325"/>
              <a:gd name="connsiteX43" fmla="*/ 298133 w 352425"/>
              <a:gd name="connsiteY43" fmla="*/ 959168 h 1457325"/>
              <a:gd name="connsiteX44" fmla="*/ 322898 w 352425"/>
              <a:gd name="connsiteY44" fmla="*/ 960120 h 1457325"/>
              <a:gd name="connsiteX45" fmla="*/ 37148 w 352425"/>
              <a:gd name="connsiteY45" fmla="*/ 762000 h 1457325"/>
              <a:gd name="connsiteX46" fmla="*/ 37148 w 352425"/>
              <a:gd name="connsiteY46" fmla="*/ 731520 h 1457325"/>
              <a:gd name="connsiteX47" fmla="*/ 323850 w 352425"/>
              <a:gd name="connsiteY47" fmla="*/ 731520 h 1457325"/>
              <a:gd name="connsiteX48" fmla="*/ 323850 w 352425"/>
              <a:gd name="connsiteY48" fmla="*/ 762000 h 1457325"/>
              <a:gd name="connsiteX49" fmla="*/ 37148 w 352425"/>
              <a:gd name="connsiteY49" fmla="*/ 762000 h 1457325"/>
              <a:gd name="connsiteX50" fmla="*/ 322898 w 352425"/>
              <a:gd name="connsiteY50" fmla="*/ 789623 h 1457325"/>
              <a:gd name="connsiteX51" fmla="*/ 322898 w 352425"/>
              <a:gd name="connsiteY51" fmla="*/ 820103 h 1457325"/>
              <a:gd name="connsiteX52" fmla="*/ 300038 w 352425"/>
              <a:gd name="connsiteY52" fmla="*/ 821055 h 1457325"/>
              <a:gd name="connsiteX53" fmla="*/ 60008 w 352425"/>
              <a:gd name="connsiteY53" fmla="*/ 821055 h 1457325"/>
              <a:gd name="connsiteX54" fmla="*/ 36195 w 352425"/>
              <a:gd name="connsiteY54" fmla="*/ 789623 h 1457325"/>
              <a:gd name="connsiteX55" fmla="*/ 322898 w 352425"/>
              <a:gd name="connsiteY55" fmla="*/ 789623 h 1457325"/>
              <a:gd name="connsiteX56" fmla="*/ 39053 w 352425"/>
              <a:gd name="connsiteY56" fmla="*/ 647700 h 1457325"/>
              <a:gd name="connsiteX57" fmla="*/ 61913 w 352425"/>
              <a:gd name="connsiteY57" fmla="*/ 616268 h 1457325"/>
              <a:gd name="connsiteX58" fmla="*/ 301943 w 352425"/>
              <a:gd name="connsiteY58" fmla="*/ 616268 h 1457325"/>
              <a:gd name="connsiteX59" fmla="*/ 324803 w 352425"/>
              <a:gd name="connsiteY59" fmla="*/ 617220 h 1457325"/>
              <a:gd name="connsiteX60" fmla="*/ 324803 w 352425"/>
              <a:gd name="connsiteY60" fmla="*/ 647700 h 1457325"/>
              <a:gd name="connsiteX61" fmla="*/ 39053 w 352425"/>
              <a:gd name="connsiteY61" fmla="*/ 647700 h 1457325"/>
              <a:gd name="connsiteX62" fmla="*/ 37148 w 352425"/>
              <a:gd name="connsiteY62" fmla="*/ 561975 h 1457325"/>
              <a:gd name="connsiteX63" fmla="*/ 323850 w 352425"/>
              <a:gd name="connsiteY63" fmla="*/ 561975 h 1457325"/>
              <a:gd name="connsiteX64" fmla="*/ 323850 w 352425"/>
              <a:gd name="connsiteY64" fmla="*/ 591503 h 1457325"/>
              <a:gd name="connsiteX65" fmla="*/ 300990 w 352425"/>
              <a:gd name="connsiteY65" fmla="*/ 592455 h 1457325"/>
              <a:gd name="connsiteX66" fmla="*/ 60960 w 352425"/>
              <a:gd name="connsiteY66" fmla="*/ 592455 h 1457325"/>
              <a:gd name="connsiteX67" fmla="*/ 37148 w 352425"/>
              <a:gd name="connsiteY67" fmla="*/ 561975 h 1457325"/>
              <a:gd name="connsiteX68" fmla="*/ 60960 w 352425"/>
              <a:gd name="connsiteY68" fmla="*/ 1073468 h 1457325"/>
              <a:gd name="connsiteX69" fmla="*/ 300990 w 352425"/>
              <a:gd name="connsiteY69" fmla="*/ 1073468 h 1457325"/>
              <a:gd name="connsiteX70" fmla="*/ 323850 w 352425"/>
              <a:gd name="connsiteY70" fmla="*/ 1074420 h 1457325"/>
              <a:gd name="connsiteX71" fmla="*/ 323850 w 352425"/>
              <a:gd name="connsiteY71" fmla="*/ 1103948 h 1457325"/>
              <a:gd name="connsiteX72" fmla="*/ 37148 w 352425"/>
              <a:gd name="connsiteY72" fmla="*/ 1103948 h 1457325"/>
              <a:gd name="connsiteX73" fmla="*/ 60960 w 352425"/>
              <a:gd name="connsiteY73" fmla="*/ 1073468 h 1457325"/>
              <a:gd name="connsiteX74" fmla="*/ 323850 w 352425"/>
              <a:gd name="connsiteY74" fmla="*/ 533400 h 1457325"/>
              <a:gd name="connsiteX75" fmla="*/ 38100 w 352425"/>
              <a:gd name="connsiteY75" fmla="*/ 533400 h 1457325"/>
              <a:gd name="connsiteX76" fmla="*/ 60008 w 352425"/>
              <a:gd name="connsiteY76" fmla="*/ 502920 h 1457325"/>
              <a:gd name="connsiteX77" fmla="*/ 301943 w 352425"/>
              <a:gd name="connsiteY77" fmla="*/ 502920 h 1457325"/>
              <a:gd name="connsiteX78" fmla="*/ 324803 w 352425"/>
              <a:gd name="connsiteY78" fmla="*/ 504825 h 1457325"/>
              <a:gd name="connsiteX79" fmla="*/ 323850 w 352425"/>
              <a:gd name="connsiteY79" fmla="*/ 533400 h 1457325"/>
              <a:gd name="connsiteX80" fmla="*/ 38100 w 352425"/>
              <a:gd name="connsiteY80" fmla="*/ 447675 h 1457325"/>
              <a:gd name="connsiteX81" fmla="*/ 322898 w 352425"/>
              <a:gd name="connsiteY81" fmla="*/ 447675 h 1457325"/>
              <a:gd name="connsiteX82" fmla="*/ 322898 w 352425"/>
              <a:gd name="connsiteY82" fmla="*/ 477203 h 1457325"/>
              <a:gd name="connsiteX83" fmla="*/ 300990 w 352425"/>
              <a:gd name="connsiteY83" fmla="*/ 479108 h 1457325"/>
              <a:gd name="connsiteX84" fmla="*/ 59055 w 352425"/>
              <a:gd name="connsiteY84" fmla="*/ 479108 h 1457325"/>
              <a:gd name="connsiteX85" fmla="*/ 38100 w 352425"/>
              <a:gd name="connsiteY85" fmla="*/ 447675 h 1457325"/>
              <a:gd name="connsiteX86" fmla="*/ 37148 w 352425"/>
              <a:gd name="connsiteY86" fmla="*/ 218123 h 1457325"/>
              <a:gd name="connsiteX87" fmla="*/ 322898 w 352425"/>
              <a:gd name="connsiteY87" fmla="*/ 218123 h 1457325"/>
              <a:gd name="connsiteX88" fmla="*/ 322898 w 352425"/>
              <a:gd name="connsiteY88" fmla="*/ 248603 h 1457325"/>
              <a:gd name="connsiteX89" fmla="*/ 300038 w 352425"/>
              <a:gd name="connsiteY89" fmla="*/ 249555 h 1457325"/>
              <a:gd name="connsiteX90" fmla="*/ 60008 w 352425"/>
              <a:gd name="connsiteY90" fmla="*/ 249555 h 1457325"/>
              <a:gd name="connsiteX91" fmla="*/ 37148 w 352425"/>
              <a:gd name="connsiteY91" fmla="*/ 218123 h 1457325"/>
              <a:gd name="connsiteX92" fmla="*/ 61913 w 352425"/>
              <a:gd name="connsiteY92" fmla="*/ 273368 h 1457325"/>
              <a:gd name="connsiteX93" fmla="*/ 299085 w 352425"/>
              <a:gd name="connsiteY93" fmla="*/ 273368 h 1457325"/>
              <a:gd name="connsiteX94" fmla="*/ 323850 w 352425"/>
              <a:gd name="connsiteY94" fmla="*/ 274320 h 1457325"/>
              <a:gd name="connsiteX95" fmla="*/ 323850 w 352425"/>
              <a:gd name="connsiteY95" fmla="*/ 304800 h 1457325"/>
              <a:gd name="connsiteX96" fmla="*/ 39053 w 352425"/>
              <a:gd name="connsiteY96" fmla="*/ 304800 h 1457325"/>
              <a:gd name="connsiteX97" fmla="*/ 61913 w 352425"/>
              <a:gd name="connsiteY97" fmla="*/ 273368 h 1457325"/>
              <a:gd name="connsiteX98" fmla="*/ 322898 w 352425"/>
              <a:gd name="connsiteY98" fmla="*/ 332423 h 1457325"/>
              <a:gd name="connsiteX99" fmla="*/ 322898 w 352425"/>
              <a:gd name="connsiteY99" fmla="*/ 362903 h 1457325"/>
              <a:gd name="connsiteX100" fmla="*/ 300038 w 352425"/>
              <a:gd name="connsiteY100" fmla="*/ 363855 h 1457325"/>
              <a:gd name="connsiteX101" fmla="*/ 60008 w 352425"/>
              <a:gd name="connsiteY101" fmla="*/ 363855 h 1457325"/>
              <a:gd name="connsiteX102" fmla="*/ 36195 w 352425"/>
              <a:gd name="connsiteY102" fmla="*/ 332423 h 1457325"/>
              <a:gd name="connsiteX103" fmla="*/ 322898 w 352425"/>
              <a:gd name="connsiteY103" fmla="*/ 332423 h 1457325"/>
              <a:gd name="connsiteX104" fmla="*/ 60960 w 352425"/>
              <a:gd name="connsiteY104" fmla="*/ 387668 h 1457325"/>
              <a:gd name="connsiteX105" fmla="*/ 300990 w 352425"/>
              <a:gd name="connsiteY105" fmla="*/ 387668 h 1457325"/>
              <a:gd name="connsiteX106" fmla="*/ 323850 w 352425"/>
              <a:gd name="connsiteY106" fmla="*/ 388620 h 1457325"/>
              <a:gd name="connsiteX107" fmla="*/ 323850 w 352425"/>
              <a:gd name="connsiteY107" fmla="*/ 419100 h 1457325"/>
              <a:gd name="connsiteX108" fmla="*/ 39053 w 352425"/>
              <a:gd name="connsiteY108" fmla="*/ 419100 h 1457325"/>
              <a:gd name="connsiteX109" fmla="*/ 60960 w 352425"/>
              <a:gd name="connsiteY109" fmla="*/ 387668 h 1457325"/>
              <a:gd name="connsiteX110" fmla="*/ 60960 w 352425"/>
              <a:gd name="connsiteY110" fmla="*/ 844868 h 1457325"/>
              <a:gd name="connsiteX111" fmla="*/ 300990 w 352425"/>
              <a:gd name="connsiteY111" fmla="*/ 844868 h 1457325"/>
              <a:gd name="connsiteX112" fmla="*/ 324803 w 352425"/>
              <a:gd name="connsiteY112" fmla="*/ 845820 h 1457325"/>
              <a:gd name="connsiteX113" fmla="*/ 324803 w 352425"/>
              <a:gd name="connsiteY113" fmla="*/ 875348 h 1457325"/>
              <a:gd name="connsiteX114" fmla="*/ 40005 w 352425"/>
              <a:gd name="connsiteY114" fmla="*/ 875348 h 1457325"/>
              <a:gd name="connsiteX115" fmla="*/ 60960 w 352425"/>
              <a:gd name="connsiteY115" fmla="*/ 844868 h 1457325"/>
              <a:gd name="connsiteX116" fmla="*/ 37148 w 352425"/>
              <a:gd name="connsiteY116" fmla="*/ 1019175 h 1457325"/>
              <a:gd name="connsiteX117" fmla="*/ 323850 w 352425"/>
              <a:gd name="connsiteY117" fmla="*/ 1019175 h 1457325"/>
              <a:gd name="connsiteX118" fmla="*/ 323850 w 352425"/>
              <a:gd name="connsiteY118" fmla="*/ 1049655 h 1457325"/>
              <a:gd name="connsiteX119" fmla="*/ 219075 w 352425"/>
              <a:gd name="connsiteY119" fmla="*/ 1049655 h 1457325"/>
              <a:gd name="connsiteX120" fmla="*/ 61913 w 352425"/>
              <a:gd name="connsiteY120" fmla="*/ 1049655 h 1457325"/>
              <a:gd name="connsiteX121" fmla="*/ 37148 w 352425"/>
              <a:gd name="connsiteY121" fmla="*/ 1019175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52425" h="1457325">
                <a:moveTo>
                  <a:pt x="360045" y="1458278"/>
                </a:moveTo>
                <a:cubicBezTo>
                  <a:pt x="360045" y="1449705"/>
                  <a:pt x="360045" y="1442085"/>
                  <a:pt x="360045" y="1433513"/>
                </a:cubicBezTo>
                <a:cubicBezTo>
                  <a:pt x="360045" y="1008698"/>
                  <a:pt x="360045" y="584835"/>
                  <a:pt x="360998" y="160020"/>
                </a:cubicBezTo>
                <a:cubicBezTo>
                  <a:pt x="360998" y="138113"/>
                  <a:pt x="353378" y="129540"/>
                  <a:pt x="334328" y="122873"/>
                </a:cubicBezTo>
                <a:cubicBezTo>
                  <a:pt x="263843" y="98108"/>
                  <a:pt x="194310" y="71438"/>
                  <a:pt x="124778" y="45720"/>
                </a:cubicBezTo>
                <a:cubicBezTo>
                  <a:pt x="83820" y="30480"/>
                  <a:pt x="43815" y="16193"/>
                  <a:pt x="0" y="0"/>
                </a:cubicBezTo>
                <a:cubicBezTo>
                  <a:pt x="0" y="487680"/>
                  <a:pt x="0" y="972503"/>
                  <a:pt x="0" y="1457325"/>
                </a:cubicBezTo>
                <a:lnTo>
                  <a:pt x="360045" y="1457325"/>
                </a:lnTo>
                <a:close/>
                <a:moveTo>
                  <a:pt x="323850" y="1391603"/>
                </a:moveTo>
                <a:cubicBezTo>
                  <a:pt x="315278" y="1392555"/>
                  <a:pt x="307658" y="1392555"/>
                  <a:pt x="300990" y="1392555"/>
                </a:cubicBezTo>
                <a:cubicBezTo>
                  <a:pt x="220980" y="1392555"/>
                  <a:pt x="140970" y="1392555"/>
                  <a:pt x="60960" y="1392555"/>
                </a:cubicBezTo>
                <a:cubicBezTo>
                  <a:pt x="34290" y="1392555"/>
                  <a:pt x="34290" y="1392555"/>
                  <a:pt x="37148" y="1362075"/>
                </a:cubicBezTo>
                <a:cubicBezTo>
                  <a:pt x="131445" y="1362075"/>
                  <a:pt x="226695" y="1362075"/>
                  <a:pt x="323850" y="1362075"/>
                </a:cubicBezTo>
                <a:cubicBezTo>
                  <a:pt x="323850" y="1372553"/>
                  <a:pt x="323850" y="1381125"/>
                  <a:pt x="323850" y="1391603"/>
                </a:cubicBezTo>
                <a:close/>
                <a:moveTo>
                  <a:pt x="323850" y="1333500"/>
                </a:moveTo>
                <a:cubicBezTo>
                  <a:pt x="228600" y="1333500"/>
                  <a:pt x="133350" y="1333500"/>
                  <a:pt x="37148" y="1333500"/>
                </a:cubicBezTo>
                <a:cubicBezTo>
                  <a:pt x="33338" y="1302068"/>
                  <a:pt x="33338" y="1302068"/>
                  <a:pt x="60960" y="1302068"/>
                </a:cubicBezTo>
                <a:cubicBezTo>
                  <a:pt x="140970" y="1302068"/>
                  <a:pt x="220980" y="1302068"/>
                  <a:pt x="300990" y="1302068"/>
                </a:cubicBezTo>
                <a:cubicBezTo>
                  <a:pt x="308610" y="1302068"/>
                  <a:pt x="316230" y="1303020"/>
                  <a:pt x="323850" y="1303020"/>
                </a:cubicBezTo>
                <a:cubicBezTo>
                  <a:pt x="323850" y="1314450"/>
                  <a:pt x="323850" y="1323023"/>
                  <a:pt x="323850" y="1333500"/>
                </a:cubicBezTo>
                <a:close/>
                <a:moveTo>
                  <a:pt x="323850" y="1277303"/>
                </a:moveTo>
                <a:cubicBezTo>
                  <a:pt x="315278" y="1278255"/>
                  <a:pt x="307658" y="1278255"/>
                  <a:pt x="300990" y="1278255"/>
                </a:cubicBezTo>
                <a:cubicBezTo>
                  <a:pt x="220980" y="1278255"/>
                  <a:pt x="140970" y="1278255"/>
                  <a:pt x="60960" y="1278255"/>
                </a:cubicBezTo>
                <a:cubicBezTo>
                  <a:pt x="34290" y="1278255"/>
                  <a:pt x="34290" y="1278255"/>
                  <a:pt x="37148" y="1247775"/>
                </a:cubicBezTo>
                <a:cubicBezTo>
                  <a:pt x="131445" y="1247775"/>
                  <a:pt x="226695" y="1247775"/>
                  <a:pt x="323850" y="1247775"/>
                </a:cubicBezTo>
                <a:cubicBezTo>
                  <a:pt x="323850" y="1258253"/>
                  <a:pt x="323850" y="1266825"/>
                  <a:pt x="323850" y="1277303"/>
                </a:cubicBezTo>
                <a:close/>
                <a:moveTo>
                  <a:pt x="322898" y="1163003"/>
                </a:moveTo>
                <a:cubicBezTo>
                  <a:pt x="315278" y="1163003"/>
                  <a:pt x="307658" y="1163955"/>
                  <a:pt x="300038" y="1163955"/>
                </a:cubicBezTo>
                <a:cubicBezTo>
                  <a:pt x="220028" y="1163955"/>
                  <a:pt x="140018" y="1163955"/>
                  <a:pt x="60008" y="1163955"/>
                </a:cubicBezTo>
                <a:cubicBezTo>
                  <a:pt x="33338" y="1163955"/>
                  <a:pt x="33338" y="1163955"/>
                  <a:pt x="36195" y="1133475"/>
                </a:cubicBezTo>
                <a:cubicBezTo>
                  <a:pt x="130493" y="1133475"/>
                  <a:pt x="225743" y="1133475"/>
                  <a:pt x="322898" y="1133475"/>
                </a:cubicBezTo>
                <a:cubicBezTo>
                  <a:pt x="322898" y="1140143"/>
                  <a:pt x="323850" y="1144905"/>
                  <a:pt x="323850" y="1150620"/>
                </a:cubicBezTo>
                <a:cubicBezTo>
                  <a:pt x="324803" y="1154430"/>
                  <a:pt x="323850" y="1157288"/>
                  <a:pt x="322898" y="1163003"/>
                </a:cubicBezTo>
                <a:close/>
                <a:moveTo>
                  <a:pt x="300990" y="936308"/>
                </a:moveTo>
                <a:cubicBezTo>
                  <a:pt x="220980" y="936308"/>
                  <a:pt x="140970" y="936308"/>
                  <a:pt x="60960" y="936308"/>
                </a:cubicBezTo>
                <a:cubicBezTo>
                  <a:pt x="34290" y="936308"/>
                  <a:pt x="34290" y="936308"/>
                  <a:pt x="37148" y="904875"/>
                </a:cubicBezTo>
                <a:cubicBezTo>
                  <a:pt x="133350" y="904875"/>
                  <a:pt x="227648" y="904875"/>
                  <a:pt x="323850" y="904875"/>
                </a:cubicBezTo>
                <a:cubicBezTo>
                  <a:pt x="323850" y="915353"/>
                  <a:pt x="323850" y="923925"/>
                  <a:pt x="323850" y="934403"/>
                </a:cubicBezTo>
                <a:cubicBezTo>
                  <a:pt x="316230" y="935355"/>
                  <a:pt x="308610" y="936308"/>
                  <a:pt x="300990" y="936308"/>
                </a:cubicBezTo>
                <a:close/>
                <a:moveTo>
                  <a:pt x="322898" y="960120"/>
                </a:moveTo>
                <a:cubicBezTo>
                  <a:pt x="322898" y="970598"/>
                  <a:pt x="322898" y="980123"/>
                  <a:pt x="322898" y="990600"/>
                </a:cubicBezTo>
                <a:cubicBezTo>
                  <a:pt x="227648" y="990600"/>
                  <a:pt x="133350" y="990600"/>
                  <a:pt x="37148" y="990600"/>
                </a:cubicBezTo>
                <a:cubicBezTo>
                  <a:pt x="34290" y="959168"/>
                  <a:pt x="34290" y="959168"/>
                  <a:pt x="60960" y="959168"/>
                </a:cubicBezTo>
                <a:cubicBezTo>
                  <a:pt x="140018" y="959168"/>
                  <a:pt x="219075" y="959168"/>
                  <a:pt x="298133" y="959168"/>
                </a:cubicBezTo>
                <a:cubicBezTo>
                  <a:pt x="306705" y="959168"/>
                  <a:pt x="313373" y="960120"/>
                  <a:pt x="322898" y="960120"/>
                </a:cubicBezTo>
                <a:close/>
                <a:moveTo>
                  <a:pt x="37148" y="762000"/>
                </a:moveTo>
                <a:cubicBezTo>
                  <a:pt x="37148" y="752475"/>
                  <a:pt x="37148" y="742950"/>
                  <a:pt x="37148" y="731520"/>
                </a:cubicBezTo>
                <a:cubicBezTo>
                  <a:pt x="133350" y="731520"/>
                  <a:pt x="227648" y="731520"/>
                  <a:pt x="323850" y="731520"/>
                </a:cubicBezTo>
                <a:cubicBezTo>
                  <a:pt x="323850" y="741998"/>
                  <a:pt x="323850" y="751523"/>
                  <a:pt x="323850" y="762000"/>
                </a:cubicBezTo>
                <a:cubicBezTo>
                  <a:pt x="227648" y="762000"/>
                  <a:pt x="133350" y="762000"/>
                  <a:pt x="37148" y="762000"/>
                </a:cubicBezTo>
                <a:close/>
                <a:moveTo>
                  <a:pt x="322898" y="789623"/>
                </a:moveTo>
                <a:cubicBezTo>
                  <a:pt x="322898" y="799148"/>
                  <a:pt x="322898" y="808673"/>
                  <a:pt x="322898" y="820103"/>
                </a:cubicBezTo>
                <a:cubicBezTo>
                  <a:pt x="315278" y="820103"/>
                  <a:pt x="307658" y="821055"/>
                  <a:pt x="300038" y="821055"/>
                </a:cubicBezTo>
                <a:cubicBezTo>
                  <a:pt x="220028" y="821055"/>
                  <a:pt x="140018" y="821055"/>
                  <a:pt x="60008" y="821055"/>
                </a:cubicBezTo>
                <a:cubicBezTo>
                  <a:pt x="33338" y="821055"/>
                  <a:pt x="33338" y="821055"/>
                  <a:pt x="36195" y="789623"/>
                </a:cubicBezTo>
                <a:cubicBezTo>
                  <a:pt x="133350" y="789623"/>
                  <a:pt x="227648" y="789623"/>
                  <a:pt x="322898" y="789623"/>
                </a:cubicBezTo>
                <a:close/>
                <a:moveTo>
                  <a:pt x="39053" y="647700"/>
                </a:moveTo>
                <a:cubicBezTo>
                  <a:pt x="32385" y="618173"/>
                  <a:pt x="33338" y="616268"/>
                  <a:pt x="61913" y="616268"/>
                </a:cubicBezTo>
                <a:cubicBezTo>
                  <a:pt x="141923" y="616268"/>
                  <a:pt x="221933" y="616268"/>
                  <a:pt x="301943" y="616268"/>
                </a:cubicBezTo>
                <a:cubicBezTo>
                  <a:pt x="308610" y="616268"/>
                  <a:pt x="315278" y="617220"/>
                  <a:pt x="324803" y="617220"/>
                </a:cubicBezTo>
                <a:cubicBezTo>
                  <a:pt x="324803" y="628650"/>
                  <a:pt x="324803" y="637223"/>
                  <a:pt x="324803" y="647700"/>
                </a:cubicBezTo>
                <a:cubicBezTo>
                  <a:pt x="228600" y="647700"/>
                  <a:pt x="133350" y="647700"/>
                  <a:pt x="39053" y="647700"/>
                </a:cubicBezTo>
                <a:close/>
                <a:moveTo>
                  <a:pt x="37148" y="561975"/>
                </a:moveTo>
                <a:cubicBezTo>
                  <a:pt x="131445" y="561975"/>
                  <a:pt x="226695" y="561975"/>
                  <a:pt x="323850" y="561975"/>
                </a:cubicBezTo>
                <a:cubicBezTo>
                  <a:pt x="323850" y="571500"/>
                  <a:pt x="323850" y="581025"/>
                  <a:pt x="323850" y="591503"/>
                </a:cubicBezTo>
                <a:cubicBezTo>
                  <a:pt x="315278" y="591503"/>
                  <a:pt x="307658" y="592455"/>
                  <a:pt x="300990" y="592455"/>
                </a:cubicBezTo>
                <a:cubicBezTo>
                  <a:pt x="220980" y="592455"/>
                  <a:pt x="140970" y="592455"/>
                  <a:pt x="60960" y="592455"/>
                </a:cubicBezTo>
                <a:cubicBezTo>
                  <a:pt x="34290" y="593408"/>
                  <a:pt x="34290" y="593408"/>
                  <a:pt x="37148" y="561975"/>
                </a:cubicBezTo>
                <a:close/>
                <a:moveTo>
                  <a:pt x="60960" y="1073468"/>
                </a:moveTo>
                <a:cubicBezTo>
                  <a:pt x="140970" y="1073468"/>
                  <a:pt x="220980" y="1073468"/>
                  <a:pt x="300990" y="1073468"/>
                </a:cubicBezTo>
                <a:cubicBezTo>
                  <a:pt x="308610" y="1073468"/>
                  <a:pt x="316230" y="1074420"/>
                  <a:pt x="323850" y="1074420"/>
                </a:cubicBezTo>
                <a:cubicBezTo>
                  <a:pt x="323850" y="1084898"/>
                  <a:pt x="323850" y="1094423"/>
                  <a:pt x="323850" y="1103948"/>
                </a:cubicBezTo>
                <a:cubicBezTo>
                  <a:pt x="228600" y="1103948"/>
                  <a:pt x="133350" y="1103948"/>
                  <a:pt x="37148" y="1103948"/>
                </a:cubicBezTo>
                <a:cubicBezTo>
                  <a:pt x="34290" y="1074420"/>
                  <a:pt x="34290" y="1073468"/>
                  <a:pt x="60960" y="1073468"/>
                </a:cubicBezTo>
                <a:close/>
                <a:moveTo>
                  <a:pt x="323850" y="533400"/>
                </a:moveTo>
                <a:cubicBezTo>
                  <a:pt x="228600" y="533400"/>
                  <a:pt x="133350" y="533400"/>
                  <a:pt x="38100" y="533400"/>
                </a:cubicBezTo>
                <a:cubicBezTo>
                  <a:pt x="33338" y="503873"/>
                  <a:pt x="33338" y="502920"/>
                  <a:pt x="60008" y="502920"/>
                </a:cubicBezTo>
                <a:cubicBezTo>
                  <a:pt x="140970" y="502920"/>
                  <a:pt x="220980" y="502920"/>
                  <a:pt x="301943" y="502920"/>
                </a:cubicBezTo>
                <a:cubicBezTo>
                  <a:pt x="308610" y="502920"/>
                  <a:pt x="315278" y="503873"/>
                  <a:pt x="324803" y="504825"/>
                </a:cubicBezTo>
                <a:cubicBezTo>
                  <a:pt x="323850" y="514350"/>
                  <a:pt x="323850" y="522923"/>
                  <a:pt x="323850" y="533400"/>
                </a:cubicBezTo>
                <a:close/>
                <a:moveTo>
                  <a:pt x="38100" y="447675"/>
                </a:moveTo>
                <a:cubicBezTo>
                  <a:pt x="132398" y="447675"/>
                  <a:pt x="227648" y="447675"/>
                  <a:pt x="322898" y="447675"/>
                </a:cubicBezTo>
                <a:cubicBezTo>
                  <a:pt x="322898" y="457200"/>
                  <a:pt x="322898" y="465773"/>
                  <a:pt x="322898" y="477203"/>
                </a:cubicBezTo>
                <a:cubicBezTo>
                  <a:pt x="315278" y="478155"/>
                  <a:pt x="308610" y="479108"/>
                  <a:pt x="300990" y="479108"/>
                </a:cubicBezTo>
                <a:cubicBezTo>
                  <a:pt x="220028" y="479108"/>
                  <a:pt x="140018" y="479108"/>
                  <a:pt x="59055" y="479108"/>
                </a:cubicBezTo>
                <a:cubicBezTo>
                  <a:pt x="34290" y="479108"/>
                  <a:pt x="33338" y="477203"/>
                  <a:pt x="38100" y="447675"/>
                </a:cubicBezTo>
                <a:close/>
                <a:moveTo>
                  <a:pt x="37148" y="218123"/>
                </a:moveTo>
                <a:cubicBezTo>
                  <a:pt x="132398" y="218123"/>
                  <a:pt x="226695" y="218123"/>
                  <a:pt x="322898" y="218123"/>
                </a:cubicBezTo>
                <a:cubicBezTo>
                  <a:pt x="322898" y="227648"/>
                  <a:pt x="322898" y="237173"/>
                  <a:pt x="322898" y="248603"/>
                </a:cubicBezTo>
                <a:cubicBezTo>
                  <a:pt x="315278" y="248603"/>
                  <a:pt x="307658" y="249555"/>
                  <a:pt x="300038" y="249555"/>
                </a:cubicBezTo>
                <a:cubicBezTo>
                  <a:pt x="220028" y="249555"/>
                  <a:pt x="140018" y="249555"/>
                  <a:pt x="60008" y="249555"/>
                </a:cubicBezTo>
                <a:cubicBezTo>
                  <a:pt x="34290" y="250508"/>
                  <a:pt x="34290" y="249555"/>
                  <a:pt x="37148" y="218123"/>
                </a:cubicBezTo>
                <a:close/>
                <a:moveTo>
                  <a:pt x="61913" y="273368"/>
                </a:moveTo>
                <a:cubicBezTo>
                  <a:pt x="140970" y="273368"/>
                  <a:pt x="220028" y="273368"/>
                  <a:pt x="299085" y="273368"/>
                </a:cubicBezTo>
                <a:cubicBezTo>
                  <a:pt x="306705" y="273368"/>
                  <a:pt x="314325" y="274320"/>
                  <a:pt x="323850" y="274320"/>
                </a:cubicBezTo>
                <a:cubicBezTo>
                  <a:pt x="323850" y="285750"/>
                  <a:pt x="323850" y="294323"/>
                  <a:pt x="323850" y="304800"/>
                </a:cubicBezTo>
                <a:cubicBezTo>
                  <a:pt x="227648" y="304800"/>
                  <a:pt x="133350" y="304800"/>
                  <a:pt x="39053" y="304800"/>
                </a:cubicBezTo>
                <a:cubicBezTo>
                  <a:pt x="32385" y="275273"/>
                  <a:pt x="33338" y="273368"/>
                  <a:pt x="61913" y="273368"/>
                </a:cubicBezTo>
                <a:close/>
                <a:moveTo>
                  <a:pt x="322898" y="332423"/>
                </a:moveTo>
                <a:cubicBezTo>
                  <a:pt x="322898" y="341948"/>
                  <a:pt x="322898" y="351473"/>
                  <a:pt x="322898" y="362903"/>
                </a:cubicBezTo>
                <a:cubicBezTo>
                  <a:pt x="315278" y="362903"/>
                  <a:pt x="307658" y="363855"/>
                  <a:pt x="300038" y="363855"/>
                </a:cubicBezTo>
                <a:cubicBezTo>
                  <a:pt x="220028" y="363855"/>
                  <a:pt x="140018" y="363855"/>
                  <a:pt x="60008" y="363855"/>
                </a:cubicBezTo>
                <a:cubicBezTo>
                  <a:pt x="33338" y="363855"/>
                  <a:pt x="33338" y="363855"/>
                  <a:pt x="36195" y="332423"/>
                </a:cubicBezTo>
                <a:cubicBezTo>
                  <a:pt x="133350" y="332423"/>
                  <a:pt x="227648" y="332423"/>
                  <a:pt x="322898" y="332423"/>
                </a:cubicBezTo>
                <a:close/>
                <a:moveTo>
                  <a:pt x="60960" y="387668"/>
                </a:moveTo>
                <a:cubicBezTo>
                  <a:pt x="140970" y="387668"/>
                  <a:pt x="220980" y="387668"/>
                  <a:pt x="300990" y="387668"/>
                </a:cubicBezTo>
                <a:cubicBezTo>
                  <a:pt x="307658" y="387668"/>
                  <a:pt x="314325" y="388620"/>
                  <a:pt x="323850" y="388620"/>
                </a:cubicBezTo>
                <a:cubicBezTo>
                  <a:pt x="323850" y="400050"/>
                  <a:pt x="323850" y="408623"/>
                  <a:pt x="323850" y="419100"/>
                </a:cubicBezTo>
                <a:cubicBezTo>
                  <a:pt x="227648" y="419100"/>
                  <a:pt x="133350" y="419100"/>
                  <a:pt x="39053" y="419100"/>
                </a:cubicBezTo>
                <a:cubicBezTo>
                  <a:pt x="32385" y="389573"/>
                  <a:pt x="33338" y="387668"/>
                  <a:pt x="60960" y="387668"/>
                </a:cubicBezTo>
                <a:close/>
                <a:moveTo>
                  <a:pt x="60960" y="844868"/>
                </a:moveTo>
                <a:cubicBezTo>
                  <a:pt x="140970" y="844868"/>
                  <a:pt x="220980" y="844868"/>
                  <a:pt x="300990" y="844868"/>
                </a:cubicBezTo>
                <a:cubicBezTo>
                  <a:pt x="308610" y="844868"/>
                  <a:pt x="316230" y="845820"/>
                  <a:pt x="324803" y="845820"/>
                </a:cubicBezTo>
                <a:cubicBezTo>
                  <a:pt x="324803" y="856298"/>
                  <a:pt x="324803" y="864870"/>
                  <a:pt x="324803" y="875348"/>
                </a:cubicBezTo>
                <a:cubicBezTo>
                  <a:pt x="229553" y="875348"/>
                  <a:pt x="135255" y="875348"/>
                  <a:pt x="40005" y="875348"/>
                </a:cubicBezTo>
                <a:cubicBezTo>
                  <a:pt x="31433" y="848678"/>
                  <a:pt x="33338" y="844868"/>
                  <a:pt x="60960" y="844868"/>
                </a:cubicBezTo>
                <a:close/>
                <a:moveTo>
                  <a:pt x="37148" y="1019175"/>
                </a:moveTo>
                <a:cubicBezTo>
                  <a:pt x="131445" y="1019175"/>
                  <a:pt x="226695" y="1019175"/>
                  <a:pt x="323850" y="1019175"/>
                </a:cubicBezTo>
                <a:cubicBezTo>
                  <a:pt x="323850" y="1028700"/>
                  <a:pt x="323850" y="1037273"/>
                  <a:pt x="323850" y="1049655"/>
                </a:cubicBezTo>
                <a:cubicBezTo>
                  <a:pt x="287655" y="1049655"/>
                  <a:pt x="253365" y="1049655"/>
                  <a:pt x="219075" y="1049655"/>
                </a:cubicBezTo>
                <a:cubicBezTo>
                  <a:pt x="166688" y="1049655"/>
                  <a:pt x="114300" y="1048703"/>
                  <a:pt x="61913" y="1049655"/>
                </a:cubicBezTo>
                <a:cubicBezTo>
                  <a:pt x="38100" y="1051560"/>
                  <a:pt x="31433" y="1042988"/>
                  <a:pt x="37148" y="1019175"/>
                </a:cubicBezTo>
                <a:close/>
              </a:path>
            </a:pathLst>
          </a:custGeom>
          <a:solidFill>
            <a:schemeClr val="accent1"/>
          </a:solidFill>
          <a:ln w="9525" cap="flat">
            <a:noFill/>
            <a:prstDash val="solid"/>
            <a:miter/>
          </a:ln>
        </p:spPr>
        <p:txBody>
          <a:bodyPr rtlCol="0" anchor="ctr"/>
          <a:lstStyle/>
          <a:p>
            <a:endParaRPr lang="en-US"/>
          </a:p>
        </p:txBody>
      </p:sp>
      <p:sp>
        <p:nvSpPr>
          <p:cNvPr id="126" name="Freeform: Shape 125"/>
          <p:cNvSpPr/>
          <p:nvPr/>
        </p:nvSpPr>
        <p:spPr>
          <a:xfrm>
            <a:off x="7999446" y="5536168"/>
            <a:ext cx="338721" cy="945267"/>
          </a:xfrm>
          <a:custGeom>
            <a:avLst/>
            <a:gdLst>
              <a:gd name="connsiteX0" fmla="*/ 417195 w 409575"/>
              <a:gd name="connsiteY0" fmla="*/ 1149668 h 1143000"/>
              <a:gd name="connsiteX1" fmla="*/ 417195 w 409575"/>
              <a:gd name="connsiteY1" fmla="*/ 0 h 1143000"/>
              <a:gd name="connsiteX2" fmla="*/ 0 w 409575"/>
              <a:gd name="connsiteY2" fmla="*/ 0 h 1143000"/>
              <a:gd name="connsiteX3" fmla="*/ 0 w 409575"/>
              <a:gd name="connsiteY3" fmla="*/ 1149668 h 1143000"/>
              <a:gd name="connsiteX4" fmla="*/ 417195 w 409575"/>
              <a:gd name="connsiteY4" fmla="*/ 1149668 h 1143000"/>
              <a:gd name="connsiteX5" fmla="*/ 342900 w 409575"/>
              <a:gd name="connsiteY5" fmla="*/ 1091565 h 1143000"/>
              <a:gd name="connsiteX6" fmla="*/ 342900 w 409575"/>
              <a:gd name="connsiteY6" fmla="*/ 921068 h 1143000"/>
              <a:gd name="connsiteX7" fmla="*/ 383858 w 409575"/>
              <a:gd name="connsiteY7" fmla="*/ 951548 h 1143000"/>
              <a:gd name="connsiteX8" fmla="*/ 383858 w 409575"/>
              <a:gd name="connsiteY8" fmla="*/ 1061085 h 1143000"/>
              <a:gd name="connsiteX9" fmla="*/ 342900 w 409575"/>
              <a:gd name="connsiteY9" fmla="*/ 1091565 h 1143000"/>
              <a:gd name="connsiteX10" fmla="*/ 382905 w 409575"/>
              <a:gd name="connsiteY10" fmla="*/ 879158 h 1143000"/>
              <a:gd name="connsiteX11" fmla="*/ 343852 w 409575"/>
              <a:gd name="connsiteY11" fmla="*/ 894398 h 1143000"/>
              <a:gd name="connsiteX12" fmla="*/ 343852 w 409575"/>
              <a:gd name="connsiteY12" fmla="*/ 727710 h 1143000"/>
              <a:gd name="connsiteX13" fmla="*/ 367665 w 409575"/>
              <a:gd name="connsiteY13" fmla="*/ 728663 h 1143000"/>
              <a:gd name="connsiteX14" fmla="*/ 382905 w 409575"/>
              <a:gd name="connsiteY14" fmla="*/ 741998 h 1143000"/>
              <a:gd name="connsiteX15" fmla="*/ 382905 w 409575"/>
              <a:gd name="connsiteY15" fmla="*/ 879158 h 1143000"/>
              <a:gd name="connsiteX16" fmla="*/ 342900 w 409575"/>
              <a:gd name="connsiteY16" fmla="*/ 139065 h 1143000"/>
              <a:gd name="connsiteX17" fmla="*/ 382905 w 409575"/>
              <a:gd name="connsiteY17" fmla="*/ 139065 h 1143000"/>
              <a:gd name="connsiteX18" fmla="*/ 382905 w 409575"/>
              <a:gd name="connsiteY18" fmla="*/ 225743 h 1143000"/>
              <a:gd name="connsiteX19" fmla="*/ 382905 w 409575"/>
              <a:gd name="connsiteY19" fmla="*/ 268605 h 1143000"/>
              <a:gd name="connsiteX20" fmla="*/ 342900 w 409575"/>
              <a:gd name="connsiteY20" fmla="*/ 301943 h 1143000"/>
              <a:gd name="connsiteX21" fmla="*/ 342900 w 409575"/>
              <a:gd name="connsiteY21" fmla="*/ 139065 h 1143000"/>
              <a:gd name="connsiteX22" fmla="*/ 382905 w 409575"/>
              <a:gd name="connsiteY22" fmla="*/ 470535 h 1143000"/>
              <a:gd name="connsiteX23" fmla="*/ 342900 w 409575"/>
              <a:gd name="connsiteY23" fmla="*/ 501015 h 1143000"/>
              <a:gd name="connsiteX24" fmla="*/ 342900 w 409575"/>
              <a:gd name="connsiteY24" fmla="*/ 340043 h 1143000"/>
              <a:gd name="connsiteX25" fmla="*/ 382905 w 409575"/>
              <a:gd name="connsiteY25" fmla="*/ 370522 h 1143000"/>
              <a:gd name="connsiteX26" fmla="*/ 382905 w 409575"/>
              <a:gd name="connsiteY26" fmla="*/ 470535 h 1143000"/>
              <a:gd name="connsiteX27" fmla="*/ 342900 w 409575"/>
              <a:gd name="connsiteY27" fmla="*/ 531495 h 1143000"/>
              <a:gd name="connsiteX28" fmla="*/ 383858 w 409575"/>
              <a:gd name="connsiteY28" fmla="*/ 559118 h 1143000"/>
              <a:gd name="connsiteX29" fmla="*/ 383858 w 409575"/>
              <a:gd name="connsiteY29" fmla="*/ 690563 h 1143000"/>
              <a:gd name="connsiteX30" fmla="*/ 342900 w 409575"/>
              <a:gd name="connsiteY30" fmla="*/ 690563 h 1143000"/>
              <a:gd name="connsiteX31" fmla="*/ 342900 w 409575"/>
              <a:gd name="connsiteY31" fmla="*/ 531495 h 1143000"/>
              <a:gd name="connsiteX32" fmla="*/ 263842 w 409575"/>
              <a:gd name="connsiteY32" fmla="*/ 139065 h 1143000"/>
              <a:gd name="connsiteX33" fmla="*/ 305752 w 409575"/>
              <a:gd name="connsiteY33" fmla="*/ 139065 h 1143000"/>
              <a:gd name="connsiteX34" fmla="*/ 305752 w 409575"/>
              <a:gd name="connsiteY34" fmla="*/ 250508 h 1143000"/>
              <a:gd name="connsiteX35" fmla="*/ 305752 w 409575"/>
              <a:gd name="connsiteY35" fmla="*/ 278130 h 1143000"/>
              <a:gd name="connsiteX36" fmla="*/ 277177 w 409575"/>
              <a:gd name="connsiteY36" fmla="*/ 302895 h 1143000"/>
              <a:gd name="connsiteX37" fmla="*/ 264795 w 409575"/>
              <a:gd name="connsiteY37" fmla="*/ 289560 h 1143000"/>
              <a:gd name="connsiteX38" fmla="*/ 263842 w 409575"/>
              <a:gd name="connsiteY38" fmla="*/ 139065 h 1143000"/>
              <a:gd name="connsiteX39" fmla="*/ 284798 w 409575"/>
              <a:gd name="connsiteY39" fmla="*/ 526733 h 1143000"/>
              <a:gd name="connsiteX40" fmla="*/ 306705 w 409575"/>
              <a:gd name="connsiteY40" fmla="*/ 549593 h 1143000"/>
              <a:gd name="connsiteX41" fmla="*/ 306705 w 409575"/>
              <a:gd name="connsiteY41" fmla="*/ 691515 h 1143000"/>
              <a:gd name="connsiteX42" fmla="*/ 264795 w 409575"/>
              <a:gd name="connsiteY42" fmla="*/ 691515 h 1143000"/>
              <a:gd name="connsiteX43" fmla="*/ 264795 w 409575"/>
              <a:gd name="connsiteY43" fmla="*/ 602933 h 1143000"/>
              <a:gd name="connsiteX44" fmla="*/ 264795 w 409575"/>
              <a:gd name="connsiteY44" fmla="*/ 550545 h 1143000"/>
              <a:gd name="connsiteX45" fmla="*/ 284798 w 409575"/>
              <a:gd name="connsiteY45" fmla="*/ 526733 h 1143000"/>
              <a:gd name="connsiteX46" fmla="*/ 230505 w 409575"/>
              <a:gd name="connsiteY46" fmla="*/ 1012508 h 1143000"/>
              <a:gd name="connsiteX47" fmla="*/ 230505 w 409575"/>
              <a:gd name="connsiteY47" fmla="*/ 1079183 h 1143000"/>
              <a:gd name="connsiteX48" fmla="*/ 210502 w 409575"/>
              <a:gd name="connsiteY48" fmla="*/ 1093470 h 1143000"/>
              <a:gd name="connsiteX49" fmla="*/ 187642 w 409575"/>
              <a:gd name="connsiteY49" fmla="*/ 1079183 h 1143000"/>
              <a:gd name="connsiteX50" fmla="*/ 187642 w 409575"/>
              <a:gd name="connsiteY50" fmla="*/ 919163 h 1143000"/>
              <a:gd name="connsiteX51" fmla="*/ 230505 w 409575"/>
              <a:gd name="connsiteY51" fmla="*/ 919163 h 1143000"/>
              <a:gd name="connsiteX52" fmla="*/ 230505 w 409575"/>
              <a:gd name="connsiteY52" fmla="*/ 1012508 h 1143000"/>
              <a:gd name="connsiteX53" fmla="*/ 187642 w 409575"/>
              <a:gd name="connsiteY53" fmla="*/ 351472 h 1143000"/>
              <a:gd name="connsiteX54" fmla="*/ 200977 w 409575"/>
              <a:gd name="connsiteY54" fmla="*/ 338138 h 1143000"/>
              <a:gd name="connsiteX55" fmla="*/ 229552 w 409575"/>
              <a:gd name="connsiteY55" fmla="*/ 337185 h 1143000"/>
              <a:gd name="connsiteX56" fmla="*/ 229552 w 409575"/>
              <a:gd name="connsiteY56" fmla="*/ 490538 h 1143000"/>
              <a:gd name="connsiteX57" fmla="*/ 208598 w 409575"/>
              <a:gd name="connsiteY57" fmla="*/ 502920 h 1143000"/>
              <a:gd name="connsiteX58" fmla="*/ 187642 w 409575"/>
              <a:gd name="connsiteY58" fmla="*/ 490538 h 1143000"/>
              <a:gd name="connsiteX59" fmla="*/ 187642 w 409575"/>
              <a:gd name="connsiteY59" fmla="*/ 351472 h 1143000"/>
              <a:gd name="connsiteX60" fmla="*/ 187642 w 409575"/>
              <a:gd name="connsiteY60" fmla="*/ 743903 h 1143000"/>
              <a:gd name="connsiteX61" fmla="*/ 227648 w 409575"/>
              <a:gd name="connsiteY61" fmla="*/ 727710 h 1143000"/>
              <a:gd name="connsiteX62" fmla="*/ 227648 w 409575"/>
              <a:gd name="connsiteY62" fmla="*/ 893445 h 1143000"/>
              <a:gd name="connsiteX63" fmla="*/ 202883 w 409575"/>
              <a:gd name="connsiteY63" fmla="*/ 893445 h 1143000"/>
              <a:gd name="connsiteX64" fmla="*/ 186690 w 409575"/>
              <a:gd name="connsiteY64" fmla="*/ 878205 h 1143000"/>
              <a:gd name="connsiteX65" fmla="*/ 187642 w 409575"/>
              <a:gd name="connsiteY65" fmla="*/ 743903 h 1143000"/>
              <a:gd name="connsiteX66" fmla="*/ 114300 w 409575"/>
              <a:gd name="connsiteY66" fmla="*/ 139065 h 1143000"/>
              <a:gd name="connsiteX67" fmla="*/ 154305 w 409575"/>
              <a:gd name="connsiteY67" fmla="*/ 139065 h 1143000"/>
              <a:gd name="connsiteX68" fmla="*/ 154305 w 409575"/>
              <a:gd name="connsiteY68" fmla="*/ 230505 h 1143000"/>
              <a:gd name="connsiteX69" fmla="*/ 154305 w 409575"/>
              <a:gd name="connsiteY69" fmla="*/ 269558 h 1143000"/>
              <a:gd name="connsiteX70" fmla="*/ 114300 w 409575"/>
              <a:gd name="connsiteY70" fmla="*/ 301943 h 1143000"/>
              <a:gd name="connsiteX71" fmla="*/ 114300 w 409575"/>
              <a:gd name="connsiteY71" fmla="*/ 139065 h 1143000"/>
              <a:gd name="connsiteX72" fmla="*/ 114300 w 409575"/>
              <a:gd name="connsiteY72" fmla="*/ 339090 h 1143000"/>
              <a:gd name="connsiteX73" fmla="*/ 130492 w 409575"/>
              <a:gd name="connsiteY73" fmla="*/ 337185 h 1143000"/>
              <a:gd name="connsiteX74" fmla="*/ 155258 w 409575"/>
              <a:gd name="connsiteY74" fmla="*/ 360997 h 1143000"/>
              <a:gd name="connsiteX75" fmla="*/ 155258 w 409575"/>
              <a:gd name="connsiteY75" fmla="*/ 472440 h 1143000"/>
              <a:gd name="connsiteX76" fmla="*/ 115252 w 409575"/>
              <a:gd name="connsiteY76" fmla="*/ 501015 h 1143000"/>
              <a:gd name="connsiteX77" fmla="*/ 114300 w 409575"/>
              <a:gd name="connsiteY77" fmla="*/ 339090 h 1143000"/>
              <a:gd name="connsiteX78" fmla="*/ 154305 w 409575"/>
              <a:gd name="connsiteY78" fmla="*/ 691515 h 1143000"/>
              <a:gd name="connsiteX79" fmla="*/ 114300 w 409575"/>
              <a:gd name="connsiteY79" fmla="*/ 691515 h 1143000"/>
              <a:gd name="connsiteX80" fmla="*/ 114300 w 409575"/>
              <a:gd name="connsiteY80" fmla="*/ 530543 h 1143000"/>
              <a:gd name="connsiteX81" fmla="*/ 154305 w 409575"/>
              <a:gd name="connsiteY81" fmla="*/ 559118 h 1143000"/>
              <a:gd name="connsiteX82" fmla="*/ 154305 w 409575"/>
              <a:gd name="connsiteY82" fmla="*/ 691515 h 1143000"/>
              <a:gd name="connsiteX83" fmla="*/ 114300 w 409575"/>
              <a:gd name="connsiteY83" fmla="*/ 727710 h 1143000"/>
              <a:gd name="connsiteX84" fmla="*/ 139065 w 409575"/>
              <a:gd name="connsiteY84" fmla="*/ 728663 h 1143000"/>
              <a:gd name="connsiteX85" fmla="*/ 154305 w 409575"/>
              <a:gd name="connsiteY85" fmla="*/ 741998 h 1143000"/>
              <a:gd name="connsiteX86" fmla="*/ 154305 w 409575"/>
              <a:gd name="connsiteY86" fmla="*/ 879158 h 1143000"/>
              <a:gd name="connsiteX87" fmla="*/ 114300 w 409575"/>
              <a:gd name="connsiteY87" fmla="*/ 894398 h 1143000"/>
              <a:gd name="connsiteX88" fmla="*/ 114300 w 409575"/>
              <a:gd name="connsiteY88" fmla="*/ 72771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09575" h="1143000">
                <a:moveTo>
                  <a:pt x="417195" y="1149668"/>
                </a:moveTo>
                <a:cubicBezTo>
                  <a:pt x="417195" y="764858"/>
                  <a:pt x="417195" y="381953"/>
                  <a:pt x="417195" y="0"/>
                </a:cubicBezTo>
                <a:cubicBezTo>
                  <a:pt x="276225" y="0"/>
                  <a:pt x="139065" y="0"/>
                  <a:pt x="0" y="0"/>
                </a:cubicBezTo>
                <a:cubicBezTo>
                  <a:pt x="0" y="384810"/>
                  <a:pt x="0" y="766763"/>
                  <a:pt x="0" y="1149668"/>
                </a:cubicBezTo>
                <a:lnTo>
                  <a:pt x="417195" y="1149668"/>
                </a:lnTo>
                <a:close/>
                <a:moveTo>
                  <a:pt x="342900" y="1091565"/>
                </a:moveTo>
                <a:cubicBezTo>
                  <a:pt x="342900" y="1034415"/>
                  <a:pt x="342900" y="977265"/>
                  <a:pt x="342900" y="921068"/>
                </a:cubicBezTo>
                <a:cubicBezTo>
                  <a:pt x="382905" y="914400"/>
                  <a:pt x="383858" y="914400"/>
                  <a:pt x="383858" y="951548"/>
                </a:cubicBezTo>
                <a:cubicBezTo>
                  <a:pt x="383858" y="987743"/>
                  <a:pt x="383858" y="1023938"/>
                  <a:pt x="383858" y="1061085"/>
                </a:cubicBezTo>
                <a:cubicBezTo>
                  <a:pt x="382905" y="1096328"/>
                  <a:pt x="382905" y="1097280"/>
                  <a:pt x="342900" y="1091565"/>
                </a:cubicBezTo>
                <a:close/>
                <a:moveTo>
                  <a:pt x="382905" y="879158"/>
                </a:moveTo>
                <a:cubicBezTo>
                  <a:pt x="381000" y="906780"/>
                  <a:pt x="358140" y="887730"/>
                  <a:pt x="343852" y="894398"/>
                </a:cubicBezTo>
                <a:cubicBezTo>
                  <a:pt x="343852" y="838200"/>
                  <a:pt x="343852" y="784860"/>
                  <a:pt x="343852" y="727710"/>
                </a:cubicBezTo>
                <a:cubicBezTo>
                  <a:pt x="353377" y="727710"/>
                  <a:pt x="360998" y="725805"/>
                  <a:pt x="367665" y="728663"/>
                </a:cubicBezTo>
                <a:cubicBezTo>
                  <a:pt x="373380" y="730568"/>
                  <a:pt x="382905" y="737235"/>
                  <a:pt x="382905" y="741998"/>
                </a:cubicBezTo>
                <a:cubicBezTo>
                  <a:pt x="383858" y="787718"/>
                  <a:pt x="384810" y="833438"/>
                  <a:pt x="382905" y="879158"/>
                </a:cubicBezTo>
                <a:close/>
                <a:moveTo>
                  <a:pt x="342900" y="139065"/>
                </a:moveTo>
                <a:cubicBezTo>
                  <a:pt x="356235" y="139065"/>
                  <a:pt x="367665" y="139065"/>
                  <a:pt x="382905" y="139065"/>
                </a:cubicBezTo>
                <a:cubicBezTo>
                  <a:pt x="382905" y="168593"/>
                  <a:pt x="382905" y="197168"/>
                  <a:pt x="382905" y="225743"/>
                </a:cubicBezTo>
                <a:cubicBezTo>
                  <a:pt x="382905" y="240030"/>
                  <a:pt x="382905" y="254318"/>
                  <a:pt x="382905" y="268605"/>
                </a:cubicBezTo>
                <a:cubicBezTo>
                  <a:pt x="382905" y="305753"/>
                  <a:pt x="382905" y="305753"/>
                  <a:pt x="342900" y="301943"/>
                </a:cubicBezTo>
                <a:cubicBezTo>
                  <a:pt x="342900" y="246698"/>
                  <a:pt x="342900" y="193358"/>
                  <a:pt x="342900" y="139065"/>
                </a:cubicBezTo>
                <a:close/>
                <a:moveTo>
                  <a:pt x="382905" y="470535"/>
                </a:moveTo>
                <a:cubicBezTo>
                  <a:pt x="382905" y="506730"/>
                  <a:pt x="382905" y="506730"/>
                  <a:pt x="342900" y="501015"/>
                </a:cubicBezTo>
                <a:cubicBezTo>
                  <a:pt x="342900" y="447675"/>
                  <a:pt x="342900" y="393383"/>
                  <a:pt x="342900" y="340043"/>
                </a:cubicBezTo>
                <a:cubicBezTo>
                  <a:pt x="382905" y="333375"/>
                  <a:pt x="382905" y="333375"/>
                  <a:pt x="382905" y="370522"/>
                </a:cubicBezTo>
                <a:cubicBezTo>
                  <a:pt x="382905" y="403860"/>
                  <a:pt x="382905" y="437197"/>
                  <a:pt x="382905" y="470535"/>
                </a:cubicBezTo>
                <a:close/>
                <a:moveTo>
                  <a:pt x="342900" y="531495"/>
                </a:moveTo>
                <a:cubicBezTo>
                  <a:pt x="378142" y="521018"/>
                  <a:pt x="383858" y="523875"/>
                  <a:pt x="383858" y="559118"/>
                </a:cubicBezTo>
                <a:cubicBezTo>
                  <a:pt x="383858" y="601980"/>
                  <a:pt x="383858" y="645795"/>
                  <a:pt x="383858" y="690563"/>
                </a:cubicBezTo>
                <a:cubicBezTo>
                  <a:pt x="368617" y="690563"/>
                  <a:pt x="356235" y="690563"/>
                  <a:pt x="342900" y="690563"/>
                </a:cubicBezTo>
                <a:cubicBezTo>
                  <a:pt x="342900" y="637223"/>
                  <a:pt x="342900" y="584835"/>
                  <a:pt x="342900" y="531495"/>
                </a:cubicBezTo>
                <a:close/>
                <a:moveTo>
                  <a:pt x="263842" y="139065"/>
                </a:moveTo>
                <a:cubicBezTo>
                  <a:pt x="279083" y="139065"/>
                  <a:pt x="290512" y="139065"/>
                  <a:pt x="305752" y="139065"/>
                </a:cubicBezTo>
                <a:cubicBezTo>
                  <a:pt x="305752" y="177165"/>
                  <a:pt x="305752" y="214313"/>
                  <a:pt x="305752" y="250508"/>
                </a:cubicBezTo>
                <a:cubicBezTo>
                  <a:pt x="305752" y="260033"/>
                  <a:pt x="305752" y="268605"/>
                  <a:pt x="305752" y="278130"/>
                </a:cubicBezTo>
                <a:cubicBezTo>
                  <a:pt x="305752" y="303847"/>
                  <a:pt x="301942" y="307658"/>
                  <a:pt x="277177" y="302895"/>
                </a:cubicBezTo>
                <a:cubicBezTo>
                  <a:pt x="272415" y="301943"/>
                  <a:pt x="264795" y="294323"/>
                  <a:pt x="264795" y="289560"/>
                </a:cubicBezTo>
                <a:cubicBezTo>
                  <a:pt x="263842" y="240030"/>
                  <a:pt x="263842" y="190500"/>
                  <a:pt x="263842" y="139065"/>
                </a:cubicBezTo>
                <a:close/>
                <a:moveTo>
                  <a:pt x="284798" y="526733"/>
                </a:moveTo>
                <a:cubicBezTo>
                  <a:pt x="301942" y="526733"/>
                  <a:pt x="306705" y="533400"/>
                  <a:pt x="306705" y="549593"/>
                </a:cubicBezTo>
                <a:cubicBezTo>
                  <a:pt x="305752" y="596265"/>
                  <a:pt x="306705" y="641985"/>
                  <a:pt x="306705" y="691515"/>
                </a:cubicBezTo>
                <a:cubicBezTo>
                  <a:pt x="291465" y="691515"/>
                  <a:pt x="280035" y="691515"/>
                  <a:pt x="264795" y="691515"/>
                </a:cubicBezTo>
                <a:cubicBezTo>
                  <a:pt x="264795" y="661035"/>
                  <a:pt x="264795" y="631508"/>
                  <a:pt x="264795" y="602933"/>
                </a:cubicBezTo>
                <a:cubicBezTo>
                  <a:pt x="264795" y="585788"/>
                  <a:pt x="265748" y="567690"/>
                  <a:pt x="264795" y="550545"/>
                </a:cubicBezTo>
                <a:cubicBezTo>
                  <a:pt x="262890" y="534353"/>
                  <a:pt x="267652" y="526733"/>
                  <a:pt x="284798" y="526733"/>
                </a:cubicBezTo>
                <a:close/>
                <a:moveTo>
                  <a:pt x="230505" y="1012508"/>
                </a:moveTo>
                <a:cubicBezTo>
                  <a:pt x="230505" y="1034415"/>
                  <a:pt x="230505" y="1056323"/>
                  <a:pt x="230505" y="1079183"/>
                </a:cubicBezTo>
                <a:cubicBezTo>
                  <a:pt x="230505" y="1094423"/>
                  <a:pt x="220980" y="1094423"/>
                  <a:pt x="210502" y="1093470"/>
                </a:cubicBezTo>
                <a:cubicBezTo>
                  <a:pt x="200025" y="1093470"/>
                  <a:pt x="187642" y="1096328"/>
                  <a:pt x="187642" y="1079183"/>
                </a:cubicBezTo>
                <a:cubicBezTo>
                  <a:pt x="187642" y="1026795"/>
                  <a:pt x="187642" y="974408"/>
                  <a:pt x="187642" y="919163"/>
                </a:cubicBezTo>
                <a:cubicBezTo>
                  <a:pt x="202883" y="919163"/>
                  <a:pt x="215265" y="919163"/>
                  <a:pt x="230505" y="919163"/>
                </a:cubicBezTo>
                <a:cubicBezTo>
                  <a:pt x="230505" y="951548"/>
                  <a:pt x="230505" y="982027"/>
                  <a:pt x="230505" y="1012508"/>
                </a:cubicBezTo>
                <a:close/>
                <a:moveTo>
                  <a:pt x="187642" y="351472"/>
                </a:moveTo>
                <a:cubicBezTo>
                  <a:pt x="187642" y="346710"/>
                  <a:pt x="195262" y="340043"/>
                  <a:pt x="200977" y="338138"/>
                </a:cubicBezTo>
                <a:cubicBezTo>
                  <a:pt x="208598" y="336233"/>
                  <a:pt x="217170" y="337185"/>
                  <a:pt x="229552" y="337185"/>
                </a:cubicBezTo>
                <a:cubicBezTo>
                  <a:pt x="229552" y="390525"/>
                  <a:pt x="229552" y="440055"/>
                  <a:pt x="229552" y="490538"/>
                </a:cubicBezTo>
                <a:cubicBezTo>
                  <a:pt x="229552" y="506730"/>
                  <a:pt x="217170" y="504825"/>
                  <a:pt x="208598" y="502920"/>
                </a:cubicBezTo>
                <a:cubicBezTo>
                  <a:pt x="200977" y="501015"/>
                  <a:pt x="187642" y="495300"/>
                  <a:pt x="187642" y="490538"/>
                </a:cubicBezTo>
                <a:cubicBezTo>
                  <a:pt x="186690" y="443865"/>
                  <a:pt x="186690" y="398145"/>
                  <a:pt x="187642" y="351472"/>
                </a:cubicBezTo>
                <a:close/>
                <a:moveTo>
                  <a:pt x="187642" y="743903"/>
                </a:moveTo>
                <a:cubicBezTo>
                  <a:pt x="188595" y="715328"/>
                  <a:pt x="212408" y="733425"/>
                  <a:pt x="227648" y="727710"/>
                </a:cubicBezTo>
                <a:cubicBezTo>
                  <a:pt x="227648" y="783908"/>
                  <a:pt x="227648" y="837248"/>
                  <a:pt x="227648" y="893445"/>
                </a:cubicBezTo>
                <a:cubicBezTo>
                  <a:pt x="218123" y="893445"/>
                  <a:pt x="210502" y="893445"/>
                  <a:pt x="202883" y="893445"/>
                </a:cubicBezTo>
                <a:cubicBezTo>
                  <a:pt x="191452" y="894398"/>
                  <a:pt x="186690" y="889635"/>
                  <a:pt x="186690" y="878205"/>
                </a:cubicBezTo>
                <a:cubicBezTo>
                  <a:pt x="187642" y="833438"/>
                  <a:pt x="185737" y="787718"/>
                  <a:pt x="187642" y="743903"/>
                </a:cubicBezTo>
                <a:close/>
                <a:moveTo>
                  <a:pt x="114300" y="139065"/>
                </a:moveTo>
                <a:cubicBezTo>
                  <a:pt x="127635" y="139065"/>
                  <a:pt x="139065" y="139065"/>
                  <a:pt x="154305" y="139065"/>
                </a:cubicBezTo>
                <a:cubicBezTo>
                  <a:pt x="154305" y="170498"/>
                  <a:pt x="154305" y="200025"/>
                  <a:pt x="154305" y="230505"/>
                </a:cubicBezTo>
                <a:cubicBezTo>
                  <a:pt x="154305" y="243840"/>
                  <a:pt x="154305" y="256223"/>
                  <a:pt x="154305" y="269558"/>
                </a:cubicBezTo>
                <a:cubicBezTo>
                  <a:pt x="154305" y="306705"/>
                  <a:pt x="154305" y="306705"/>
                  <a:pt x="114300" y="301943"/>
                </a:cubicBezTo>
                <a:cubicBezTo>
                  <a:pt x="114300" y="248603"/>
                  <a:pt x="114300" y="195263"/>
                  <a:pt x="114300" y="139065"/>
                </a:cubicBezTo>
                <a:close/>
                <a:moveTo>
                  <a:pt x="114300" y="339090"/>
                </a:moveTo>
                <a:cubicBezTo>
                  <a:pt x="120015" y="338138"/>
                  <a:pt x="124777" y="338138"/>
                  <a:pt x="130492" y="337185"/>
                </a:cubicBezTo>
                <a:cubicBezTo>
                  <a:pt x="148590" y="334328"/>
                  <a:pt x="156210" y="340995"/>
                  <a:pt x="155258" y="360997"/>
                </a:cubicBezTo>
                <a:cubicBezTo>
                  <a:pt x="154305" y="398145"/>
                  <a:pt x="155258" y="435293"/>
                  <a:pt x="155258" y="472440"/>
                </a:cubicBezTo>
                <a:cubicBezTo>
                  <a:pt x="155258" y="506730"/>
                  <a:pt x="152400" y="508635"/>
                  <a:pt x="115252" y="501015"/>
                </a:cubicBezTo>
                <a:cubicBezTo>
                  <a:pt x="114300" y="447675"/>
                  <a:pt x="114300" y="394335"/>
                  <a:pt x="114300" y="339090"/>
                </a:cubicBezTo>
                <a:close/>
                <a:moveTo>
                  <a:pt x="154305" y="691515"/>
                </a:moveTo>
                <a:cubicBezTo>
                  <a:pt x="139065" y="691515"/>
                  <a:pt x="127635" y="691515"/>
                  <a:pt x="114300" y="691515"/>
                </a:cubicBezTo>
                <a:cubicBezTo>
                  <a:pt x="114300" y="637223"/>
                  <a:pt x="114300" y="583883"/>
                  <a:pt x="114300" y="530543"/>
                </a:cubicBezTo>
                <a:cubicBezTo>
                  <a:pt x="150495" y="521018"/>
                  <a:pt x="154305" y="523875"/>
                  <a:pt x="154305" y="559118"/>
                </a:cubicBezTo>
                <a:cubicBezTo>
                  <a:pt x="154305" y="603885"/>
                  <a:pt x="154305" y="646748"/>
                  <a:pt x="154305" y="691515"/>
                </a:cubicBezTo>
                <a:close/>
                <a:moveTo>
                  <a:pt x="114300" y="727710"/>
                </a:moveTo>
                <a:cubicBezTo>
                  <a:pt x="123825" y="727710"/>
                  <a:pt x="132398" y="725805"/>
                  <a:pt x="139065" y="728663"/>
                </a:cubicBezTo>
                <a:cubicBezTo>
                  <a:pt x="144780" y="730568"/>
                  <a:pt x="154305" y="737235"/>
                  <a:pt x="154305" y="741998"/>
                </a:cubicBezTo>
                <a:cubicBezTo>
                  <a:pt x="155258" y="787718"/>
                  <a:pt x="157162" y="833438"/>
                  <a:pt x="154305" y="879158"/>
                </a:cubicBezTo>
                <a:cubicBezTo>
                  <a:pt x="152400" y="906780"/>
                  <a:pt x="129540" y="887730"/>
                  <a:pt x="114300" y="894398"/>
                </a:cubicBezTo>
                <a:cubicBezTo>
                  <a:pt x="114300" y="837248"/>
                  <a:pt x="114300" y="783908"/>
                  <a:pt x="114300" y="727710"/>
                </a:cubicBezTo>
                <a:close/>
              </a:path>
            </a:pathLst>
          </a:custGeom>
          <a:solidFill>
            <a:schemeClr val="accent1"/>
          </a:solidFill>
          <a:ln w="9525" cap="flat">
            <a:noFill/>
            <a:prstDash val="solid"/>
            <a:miter/>
          </a:ln>
        </p:spPr>
        <p:txBody>
          <a:bodyPr rtlCol="0" anchor="ctr"/>
          <a:lstStyle/>
          <a:p>
            <a:endParaRPr lang="en-US"/>
          </a:p>
        </p:txBody>
      </p:sp>
      <p:sp>
        <p:nvSpPr>
          <p:cNvPr id="127" name="Freeform: Shape 126"/>
          <p:cNvSpPr/>
          <p:nvPr/>
        </p:nvSpPr>
        <p:spPr>
          <a:xfrm>
            <a:off x="7241942" y="5488904"/>
            <a:ext cx="385984" cy="992531"/>
          </a:xfrm>
          <a:custGeom>
            <a:avLst/>
            <a:gdLst>
              <a:gd name="connsiteX0" fmla="*/ 0 w 466725"/>
              <a:gd name="connsiteY0" fmla="*/ 1203008 h 1200150"/>
              <a:gd name="connsiteX1" fmla="*/ 468630 w 466725"/>
              <a:gd name="connsiteY1" fmla="*/ 1203008 h 1200150"/>
              <a:gd name="connsiteX2" fmla="*/ 464820 w 466725"/>
              <a:gd name="connsiteY2" fmla="*/ 1182053 h 1200150"/>
              <a:gd name="connsiteX3" fmla="*/ 464820 w 466725"/>
              <a:gd name="connsiteY3" fmla="*/ 32385 h 1200150"/>
              <a:gd name="connsiteX4" fmla="*/ 464820 w 466725"/>
              <a:gd name="connsiteY4" fmla="*/ 0 h 1200150"/>
              <a:gd name="connsiteX5" fmla="*/ 0 w 466725"/>
              <a:gd name="connsiteY5" fmla="*/ 0 h 1200150"/>
              <a:gd name="connsiteX6" fmla="*/ 0 w 466725"/>
              <a:gd name="connsiteY6" fmla="*/ 29528 h 1200150"/>
              <a:gd name="connsiteX7" fmla="*/ 0 w 466725"/>
              <a:gd name="connsiteY7" fmla="*/ 1183958 h 1200150"/>
              <a:gd name="connsiteX8" fmla="*/ 0 w 466725"/>
              <a:gd name="connsiteY8" fmla="*/ 1203008 h 1200150"/>
              <a:gd name="connsiteX9" fmla="*/ 110490 w 466725"/>
              <a:gd name="connsiteY9" fmla="*/ 892493 h 1200150"/>
              <a:gd name="connsiteX10" fmla="*/ 41910 w 466725"/>
              <a:gd name="connsiteY10" fmla="*/ 892493 h 1200150"/>
              <a:gd name="connsiteX11" fmla="*/ 41910 w 466725"/>
              <a:gd name="connsiteY11" fmla="*/ 825818 h 1200150"/>
              <a:gd name="connsiteX12" fmla="*/ 110490 w 466725"/>
              <a:gd name="connsiteY12" fmla="*/ 825818 h 1200150"/>
              <a:gd name="connsiteX13" fmla="*/ 110490 w 466725"/>
              <a:gd name="connsiteY13" fmla="*/ 892493 h 1200150"/>
              <a:gd name="connsiteX14" fmla="*/ 204788 w 466725"/>
              <a:gd name="connsiteY14" fmla="*/ 892493 h 1200150"/>
              <a:gd name="connsiteX15" fmla="*/ 146685 w 466725"/>
              <a:gd name="connsiteY15" fmla="*/ 892493 h 1200150"/>
              <a:gd name="connsiteX16" fmla="*/ 146685 w 466725"/>
              <a:gd name="connsiteY16" fmla="*/ 824865 h 1200150"/>
              <a:gd name="connsiteX17" fmla="*/ 204788 w 466725"/>
              <a:gd name="connsiteY17" fmla="*/ 824865 h 1200150"/>
              <a:gd name="connsiteX18" fmla="*/ 204788 w 466725"/>
              <a:gd name="connsiteY18" fmla="*/ 892493 h 1200150"/>
              <a:gd name="connsiteX19" fmla="*/ 206692 w 466725"/>
              <a:gd name="connsiteY19" fmla="*/ 673418 h 1200150"/>
              <a:gd name="connsiteX20" fmla="*/ 206692 w 466725"/>
              <a:gd name="connsiteY20" fmla="*/ 701040 h 1200150"/>
              <a:gd name="connsiteX21" fmla="*/ 195263 w 466725"/>
              <a:gd name="connsiteY21" fmla="*/ 702945 h 1200150"/>
              <a:gd name="connsiteX22" fmla="*/ 144780 w 466725"/>
              <a:gd name="connsiteY22" fmla="*/ 652463 h 1200150"/>
              <a:gd name="connsiteX23" fmla="*/ 164782 w 466725"/>
              <a:gd name="connsiteY23" fmla="*/ 632460 h 1200150"/>
              <a:gd name="connsiteX24" fmla="*/ 206692 w 466725"/>
              <a:gd name="connsiteY24" fmla="*/ 673418 h 1200150"/>
              <a:gd name="connsiteX25" fmla="*/ 309563 w 466725"/>
              <a:gd name="connsiteY25" fmla="*/ 892493 h 1200150"/>
              <a:gd name="connsiteX26" fmla="*/ 252413 w 466725"/>
              <a:gd name="connsiteY26" fmla="*/ 892493 h 1200150"/>
              <a:gd name="connsiteX27" fmla="*/ 252413 w 466725"/>
              <a:gd name="connsiteY27" fmla="*/ 824865 h 1200150"/>
              <a:gd name="connsiteX28" fmla="*/ 309563 w 466725"/>
              <a:gd name="connsiteY28" fmla="*/ 824865 h 1200150"/>
              <a:gd name="connsiteX29" fmla="*/ 309563 w 466725"/>
              <a:gd name="connsiteY29" fmla="*/ 892493 h 1200150"/>
              <a:gd name="connsiteX30" fmla="*/ 311467 w 466725"/>
              <a:gd name="connsiteY30" fmla="*/ 701993 h 1200150"/>
              <a:gd name="connsiteX31" fmla="*/ 250507 w 466725"/>
              <a:gd name="connsiteY31" fmla="*/ 701993 h 1200150"/>
              <a:gd name="connsiteX32" fmla="*/ 251460 w 466725"/>
              <a:gd name="connsiteY32" fmla="*/ 644843 h 1200150"/>
              <a:gd name="connsiteX33" fmla="*/ 264795 w 466725"/>
              <a:gd name="connsiteY33" fmla="*/ 633413 h 1200150"/>
              <a:gd name="connsiteX34" fmla="*/ 311467 w 466725"/>
              <a:gd name="connsiteY34" fmla="*/ 672465 h 1200150"/>
              <a:gd name="connsiteX35" fmla="*/ 311467 w 466725"/>
              <a:gd name="connsiteY35" fmla="*/ 701993 h 1200150"/>
              <a:gd name="connsiteX36" fmla="*/ 404813 w 466725"/>
              <a:gd name="connsiteY36" fmla="*/ 892493 h 1200150"/>
              <a:gd name="connsiteX37" fmla="*/ 347663 w 466725"/>
              <a:gd name="connsiteY37" fmla="*/ 892493 h 1200150"/>
              <a:gd name="connsiteX38" fmla="*/ 347663 w 466725"/>
              <a:gd name="connsiteY38" fmla="*/ 824865 h 1200150"/>
              <a:gd name="connsiteX39" fmla="*/ 404813 w 466725"/>
              <a:gd name="connsiteY39" fmla="*/ 824865 h 1200150"/>
              <a:gd name="connsiteX40" fmla="*/ 404813 w 466725"/>
              <a:gd name="connsiteY40" fmla="*/ 892493 h 1200150"/>
              <a:gd name="connsiteX41" fmla="*/ 404813 w 466725"/>
              <a:gd name="connsiteY41" fmla="*/ 797243 h 1200150"/>
              <a:gd name="connsiteX42" fmla="*/ 346710 w 466725"/>
              <a:gd name="connsiteY42" fmla="*/ 797243 h 1200150"/>
              <a:gd name="connsiteX43" fmla="*/ 345757 w 466725"/>
              <a:gd name="connsiteY43" fmla="*/ 779145 h 1200150"/>
              <a:gd name="connsiteX44" fmla="*/ 404813 w 466725"/>
              <a:gd name="connsiteY44" fmla="*/ 731520 h 1200150"/>
              <a:gd name="connsiteX45" fmla="*/ 404813 w 466725"/>
              <a:gd name="connsiteY45" fmla="*/ 797243 h 1200150"/>
              <a:gd name="connsiteX46" fmla="*/ 405765 w 466725"/>
              <a:gd name="connsiteY46" fmla="*/ 701993 h 1200150"/>
              <a:gd name="connsiteX47" fmla="*/ 345757 w 466725"/>
              <a:gd name="connsiteY47" fmla="*/ 701993 h 1200150"/>
              <a:gd name="connsiteX48" fmla="*/ 345757 w 466725"/>
              <a:gd name="connsiteY48" fmla="*/ 643890 h 1200150"/>
              <a:gd name="connsiteX49" fmla="*/ 355282 w 466725"/>
              <a:gd name="connsiteY49" fmla="*/ 634365 h 1200150"/>
              <a:gd name="connsiteX50" fmla="*/ 404813 w 466725"/>
              <a:gd name="connsiteY50" fmla="*/ 634365 h 1200150"/>
              <a:gd name="connsiteX51" fmla="*/ 405765 w 466725"/>
              <a:gd name="connsiteY51" fmla="*/ 701993 h 1200150"/>
              <a:gd name="connsiteX52" fmla="*/ 405765 w 466725"/>
              <a:gd name="connsiteY52" fmla="*/ 444818 h 1200150"/>
              <a:gd name="connsiteX53" fmla="*/ 405765 w 466725"/>
              <a:gd name="connsiteY53" fmla="*/ 513398 h 1200150"/>
              <a:gd name="connsiteX54" fmla="*/ 358140 w 466725"/>
              <a:gd name="connsiteY54" fmla="*/ 512445 h 1200150"/>
              <a:gd name="connsiteX55" fmla="*/ 345757 w 466725"/>
              <a:gd name="connsiteY55" fmla="*/ 500063 h 1200150"/>
              <a:gd name="connsiteX56" fmla="*/ 344805 w 466725"/>
              <a:gd name="connsiteY56" fmla="*/ 443865 h 1200150"/>
              <a:gd name="connsiteX57" fmla="*/ 405765 w 466725"/>
              <a:gd name="connsiteY57" fmla="*/ 444818 h 1200150"/>
              <a:gd name="connsiteX58" fmla="*/ 404813 w 466725"/>
              <a:gd name="connsiteY58" fmla="*/ 321945 h 1200150"/>
              <a:gd name="connsiteX59" fmla="*/ 346710 w 466725"/>
              <a:gd name="connsiteY59" fmla="*/ 321945 h 1200150"/>
              <a:gd name="connsiteX60" fmla="*/ 346710 w 466725"/>
              <a:gd name="connsiteY60" fmla="*/ 254318 h 1200150"/>
              <a:gd name="connsiteX61" fmla="*/ 404813 w 466725"/>
              <a:gd name="connsiteY61" fmla="*/ 254318 h 1200150"/>
              <a:gd name="connsiteX62" fmla="*/ 404813 w 466725"/>
              <a:gd name="connsiteY62" fmla="*/ 321945 h 1200150"/>
              <a:gd name="connsiteX63" fmla="*/ 404813 w 466725"/>
              <a:gd name="connsiteY63" fmla="*/ 159068 h 1200150"/>
              <a:gd name="connsiteX64" fmla="*/ 404813 w 466725"/>
              <a:gd name="connsiteY64" fmla="*/ 224790 h 1200150"/>
              <a:gd name="connsiteX65" fmla="*/ 346710 w 466725"/>
              <a:gd name="connsiteY65" fmla="*/ 224790 h 1200150"/>
              <a:gd name="connsiteX66" fmla="*/ 345757 w 466725"/>
              <a:gd name="connsiteY66" fmla="*/ 207645 h 1200150"/>
              <a:gd name="connsiteX67" fmla="*/ 404813 w 466725"/>
              <a:gd name="connsiteY67" fmla="*/ 159068 h 1200150"/>
              <a:gd name="connsiteX68" fmla="*/ 346710 w 466725"/>
              <a:gd name="connsiteY68" fmla="*/ 349568 h 1200150"/>
              <a:gd name="connsiteX69" fmla="*/ 403860 w 466725"/>
              <a:gd name="connsiteY69" fmla="*/ 349568 h 1200150"/>
              <a:gd name="connsiteX70" fmla="*/ 403860 w 466725"/>
              <a:gd name="connsiteY70" fmla="*/ 415290 h 1200150"/>
              <a:gd name="connsiteX71" fmla="*/ 399097 w 466725"/>
              <a:gd name="connsiteY71" fmla="*/ 417195 h 1200150"/>
              <a:gd name="connsiteX72" fmla="*/ 346710 w 466725"/>
              <a:gd name="connsiteY72" fmla="*/ 349568 h 1200150"/>
              <a:gd name="connsiteX73" fmla="*/ 348615 w 466725"/>
              <a:gd name="connsiteY73" fmla="*/ 544830 h 1200150"/>
              <a:gd name="connsiteX74" fmla="*/ 405765 w 466725"/>
              <a:gd name="connsiteY74" fmla="*/ 534353 h 1200150"/>
              <a:gd name="connsiteX75" fmla="*/ 405765 w 466725"/>
              <a:gd name="connsiteY75" fmla="*/ 593408 h 1200150"/>
              <a:gd name="connsiteX76" fmla="*/ 403860 w 466725"/>
              <a:gd name="connsiteY76" fmla="*/ 611505 h 1200150"/>
              <a:gd name="connsiteX77" fmla="*/ 348615 w 466725"/>
              <a:gd name="connsiteY77" fmla="*/ 602933 h 1200150"/>
              <a:gd name="connsiteX78" fmla="*/ 348615 w 466725"/>
              <a:gd name="connsiteY78" fmla="*/ 544830 h 1200150"/>
              <a:gd name="connsiteX79" fmla="*/ 306705 w 466725"/>
              <a:gd name="connsiteY79" fmla="*/ 605790 h 1200150"/>
              <a:gd name="connsiteX80" fmla="*/ 258127 w 466725"/>
              <a:gd name="connsiteY80" fmla="*/ 607695 h 1200150"/>
              <a:gd name="connsiteX81" fmla="*/ 251460 w 466725"/>
              <a:gd name="connsiteY81" fmla="*/ 595313 h 1200150"/>
              <a:gd name="connsiteX82" fmla="*/ 251460 w 466725"/>
              <a:gd name="connsiteY82" fmla="*/ 570548 h 1200150"/>
              <a:gd name="connsiteX83" fmla="*/ 284797 w 466725"/>
              <a:gd name="connsiteY83" fmla="*/ 537210 h 1200150"/>
              <a:gd name="connsiteX84" fmla="*/ 314325 w 466725"/>
              <a:gd name="connsiteY84" fmla="*/ 575310 h 1200150"/>
              <a:gd name="connsiteX85" fmla="*/ 306705 w 466725"/>
              <a:gd name="connsiteY85" fmla="*/ 605790 h 1200150"/>
              <a:gd name="connsiteX86" fmla="*/ 252413 w 466725"/>
              <a:gd name="connsiteY86" fmla="*/ 254318 h 1200150"/>
              <a:gd name="connsiteX87" fmla="*/ 309563 w 466725"/>
              <a:gd name="connsiteY87" fmla="*/ 254318 h 1200150"/>
              <a:gd name="connsiteX88" fmla="*/ 309563 w 466725"/>
              <a:gd name="connsiteY88" fmla="*/ 321945 h 1200150"/>
              <a:gd name="connsiteX89" fmla="*/ 252413 w 466725"/>
              <a:gd name="connsiteY89" fmla="*/ 321945 h 1200150"/>
              <a:gd name="connsiteX90" fmla="*/ 252413 w 466725"/>
              <a:gd name="connsiteY90" fmla="*/ 254318 h 1200150"/>
              <a:gd name="connsiteX91" fmla="*/ 253365 w 466725"/>
              <a:gd name="connsiteY91" fmla="*/ 349568 h 1200150"/>
              <a:gd name="connsiteX92" fmla="*/ 309563 w 466725"/>
              <a:gd name="connsiteY92" fmla="*/ 349568 h 1200150"/>
              <a:gd name="connsiteX93" fmla="*/ 309563 w 466725"/>
              <a:gd name="connsiteY93" fmla="*/ 414338 h 1200150"/>
              <a:gd name="connsiteX94" fmla="*/ 304800 w 466725"/>
              <a:gd name="connsiteY94" fmla="*/ 417195 h 1200150"/>
              <a:gd name="connsiteX95" fmla="*/ 253365 w 466725"/>
              <a:gd name="connsiteY95" fmla="*/ 349568 h 1200150"/>
              <a:gd name="connsiteX96" fmla="*/ 254317 w 466725"/>
              <a:gd name="connsiteY96" fmla="*/ 736283 h 1200150"/>
              <a:gd name="connsiteX97" fmla="*/ 310515 w 466725"/>
              <a:gd name="connsiteY97" fmla="*/ 725805 h 1200150"/>
              <a:gd name="connsiteX98" fmla="*/ 310515 w 466725"/>
              <a:gd name="connsiteY98" fmla="*/ 799147 h 1200150"/>
              <a:gd name="connsiteX99" fmla="*/ 255270 w 466725"/>
              <a:gd name="connsiteY99" fmla="*/ 793433 h 1200150"/>
              <a:gd name="connsiteX100" fmla="*/ 254317 w 466725"/>
              <a:gd name="connsiteY100" fmla="*/ 736283 h 1200150"/>
              <a:gd name="connsiteX101" fmla="*/ 201930 w 466725"/>
              <a:gd name="connsiteY101" fmla="*/ 605790 h 1200150"/>
              <a:gd name="connsiteX102" fmla="*/ 153352 w 466725"/>
              <a:gd name="connsiteY102" fmla="*/ 607695 h 1200150"/>
              <a:gd name="connsiteX103" fmla="*/ 146685 w 466725"/>
              <a:gd name="connsiteY103" fmla="*/ 595313 h 1200150"/>
              <a:gd name="connsiteX104" fmla="*/ 145732 w 466725"/>
              <a:gd name="connsiteY104" fmla="*/ 559118 h 1200150"/>
              <a:gd name="connsiteX105" fmla="*/ 169545 w 466725"/>
              <a:gd name="connsiteY105" fmla="*/ 536258 h 1200150"/>
              <a:gd name="connsiteX106" fmla="*/ 208597 w 466725"/>
              <a:gd name="connsiteY106" fmla="*/ 574358 h 1200150"/>
              <a:gd name="connsiteX107" fmla="*/ 201930 w 466725"/>
              <a:gd name="connsiteY107" fmla="*/ 605790 h 1200150"/>
              <a:gd name="connsiteX108" fmla="*/ 145732 w 466725"/>
              <a:gd name="connsiteY108" fmla="*/ 167640 h 1200150"/>
              <a:gd name="connsiteX109" fmla="*/ 157163 w 466725"/>
              <a:gd name="connsiteY109" fmla="*/ 158115 h 1200150"/>
              <a:gd name="connsiteX110" fmla="*/ 204788 w 466725"/>
              <a:gd name="connsiteY110" fmla="*/ 158115 h 1200150"/>
              <a:gd name="connsiteX111" fmla="*/ 204788 w 466725"/>
              <a:gd name="connsiteY111" fmla="*/ 226695 h 1200150"/>
              <a:gd name="connsiteX112" fmla="*/ 144780 w 466725"/>
              <a:gd name="connsiteY112" fmla="*/ 226695 h 1200150"/>
              <a:gd name="connsiteX113" fmla="*/ 145732 w 466725"/>
              <a:gd name="connsiteY113" fmla="*/ 167640 h 1200150"/>
              <a:gd name="connsiteX114" fmla="*/ 204788 w 466725"/>
              <a:gd name="connsiteY114" fmla="*/ 254318 h 1200150"/>
              <a:gd name="connsiteX115" fmla="*/ 204788 w 466725"/>
              <a:gd name="connsiteY115" fmla="*/ 320993 h 1200150"/>
              <a:gd name="connsiteX116" fmla="*/ 146685 w 466725"/>
              <a:gd name="connsiteY116" fmla="*/ 320993 h 1200150"/>
              <a:gd name="connsiteX117" fmla="*/ 146685 w 466725"/>
              <a:gd name="connsiteY117" fmla="*/ 254318 h 1200150"/>
              <a:gd name="connsiteX118" fmla="*/ 204788 w 466725"/>
              <a:gd name="connsiteY118" fmla="*/ 254318 h 1200150"/>
              <a:gd name="connsiteX119" fmla="*/ 144780 w 466725"/>
              <a:gd name="connsiteY119" fmla="*/ 349568 h 1200150"/>
              <a:gd name="connsiteX120" fmla="*/ 205740 w 466725"/>
              <a:gd name="connsiteY120" fmla="*/ 349568 h 1200150"/>
              <a:gd name="connsiteX121" fmla="*/ 204788 w 466725"/>
              <a:gd name="connsiteY121" fmla="*/ 407670 h 1200150"/>
              <a:gd name="connsiteX122" fmla="*/ 194310 w 466725"/>
              <a:gd name="connsiteY122" fmla="*/ 418148 h 1200150"/>
              <a:gd name="connsiteX123" fmla="*/ 144780 w 466725"/>
              <a:gd name="connsiteY123" fmla="*/ 377190 h 1200150"/>
              <a:gd name="connsiteX124" fmla="*/ 144780 w 466725"/>
              <a:gd name="connsiteY124" fmla="*/ 349568 h 1200150"/>
              <a:gd name="connsiteX125" fmla="*/ 148590 w 466725"/>
              <a:gd name="connsiteY125" fmla="*/ 451485 h 1200150"/>
              <a:gd name="connsiteX126" fmla="*/ 204788 w 466725"/>
              <a:gd name="connsiteY126" fmla="*/ 441008 h 1200150"/>
              <a:gd name="connsiteX127" fmla="*/ 204788 w 466725"/>
              <a:gd name="connsiteY127" fmla="*/ 515303 h 1200150"/>
              <a:gd name="connsiteX128" fmla="*/ 148590 w 466725"/>
              <a:gd name="connsiteY128" fmla="*/ 506730 h 1200150"/>
              <a:gd name="connsiteX129" fmla="*/ 148590 w 466725"/>
              <a:gd name="connsiteY129" fmla="*/ 451485 h 1200150"/>
              <a:gd name="connsiteX130" fmla="*/ 112395 w 466725"/>
              <a:gd name="connsiteY130" fmla="*/ 782003 h 1200150"/>
              <a:gd name="connsiteX131" fmla="*/ 110490 w 466725"/>
              <a:gd name="connsiteY131" fmla="*/ 797243 h 1200150"/>
              <a:gd name="connsiteX132" fmla="*/ 89535 w 466725"/>
              <a:gd name="connsiteY132" fmla="*/ 798195 h 1200150"/>
              <a:gd name="connsiteX133" fmla="*/ 39052 w 466725"/>
              <a:gd name="connsiteY133" fmla="*/ 745808 h 1200150"/>
              <a:gd name="connsiteX134" fmla="*/ 56197 w 466725"/>
              <a:gd name="connsiteY134" fmla="*/ 727710 h 1200150"/>
              <a:gd name="connsiteX135" fmla="*/ 112395 w 466725"/>
              <a:gd name="connsiteY135" fmla="*/ 782003 h 1200150"/>
              <a:gd name="connsiteX136" fmla="*/ 74295 w 466725"/>
              <a:gd name="connsiteY136" fmla="*/ 609600 h 1200150"/>
              <a:gd name="connsiteX137" fmla="*/ 40005 w 466725"/>
              <a:gd name="connsiteY137" fmla="*/ 572453 h 1200150"/>
              <a:gd name="connsiteX138" fmla="*/ 78105 w 466725"/>
              <a:gd name="connsiteY138" fmla="*/ 537210 h 1200150"/>
              <a:gd name="connsiteX139" fmla="*/ 112395 w 466725"/>
              <a:gd name="connsiteY139" fmla="*/ 574358 h 1200150"/>
              <a:gd name="connsiteX140" fmla="*/ 74295 w 466725"/>
              <a:gd name="connsiteY140" fmla="*/ 609600 h 1200150"/>
              <a:gd name="connsiteX141" fmla="*/ 112395 w 466725"/>
              <a:gd name="connsiteY141" fmla="*/ 480060 h 1200150"/>
              <a:gd name="connsiteX142" fmla="*/ 75247 w 466725"/>
              <a:gd name="connsiteY142" fmla="*/ 513398 h 1200150"/>
              <a:gd name="connsiteX143" fmla="*/ 40005 w 466725"/>
              <a:gd name="connsiteY143" fmla="*/ 477203 h 1200150"/>
              <a:gd name="connsiteX144" fmla="*/ 76200 w 466725"/>
              <a:gd name="connsiteY144" fmla="*/ 442913 h 1200150"/>
              <a:gd name="connsiteX145" fmla="*/ 112395 w 466725"/>
              <a:gd name="connsiteY145" fmla="*/ 480060 h 1200150"/>
              <a:gd name="connsiteX146" fmla="*/ 41910 w 466725"/>
              <a:gd name="connsiteY146" fmla="*/ 320993 h 1200150"/>
              <a:gd name="connsiteX147" fmla="*/ 41910 w 466725"/>
              <a:gd name="connsiteY147" fmla="*/ 252413 h 1200150"/>
              <a:gd name="connsiteX148" fmla="*/ 109538 w 466725"/>
              <a:gd name="connsiteY148" fmla="*/ 252413 h 1200150"/>
              <a:gd name="connsiteX149" fmla="*/ 109538 w 466725"/>
              <a:gd name="connsiteY149" fmla="*/ 320993 h 1200150"/>
              <a:gd name="connsiteX150" fmla="*/ 41910 w 466725"/>
              <a:gd name="connsiteY150" fmla="*/ 320993 h 1200150"/>
              <a:gd name="connsiteX151" fmla="*/ 40957 w 466725"/>
              <a:gd name="connsiteY151" fmla="*/ 169545 h 1200150"/>
              <a:gd name="connsiteX152" fmla="*/ 91440 w 466725"/>
              <a:gd name="connsiteY152" fmla="*/ 158115 h 1200150"/>
              <a:gd name="connsiteX153" fmla="*/ 111442 w 466725"/>
              <a:gd name="connsiteY153" fmla="*/ 171450 h 1200150"/>
              <a:gd name="connsiteX154" fmla="*/ 111442 w 466725"/>
              <a:gd name="connsiteY154" fmla="*/ 226695 h 1200150"/>
              <a:gd name="connsiteX155" fmla="*/ 87630 w 466725"/>
              <a:gd name="connsiteY155" fmla="*/ 227648 h 1200150"/>
              <a:gd name="connsiteX156" fmla="*/ 39052 w 466725"/>
              <a:gd name="connsiteY156" fmla="*/ 227648 h 1200150"/>
              <a:gd name="connsiteX157" fmla="*/ 40957 w 466725"/>
              <a:gd name="connsiteY157" fmla="*/ 1695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466725" h="1200150">
                <a:moveTo>
                  <a:pt x="0" y="1203008"/>
                </a:moveTo>
                <a:lnTo>
                  <a:pt x="468630" y="1203008"/>
                </a:lnTo>
                <a:cubicBezTo>
                  <a:pt x="466725" y="1197293"/>
                  <a:pt x="464820" y="1189673"/>
                  <a:pt x="464820" y="1182053"/>
                </a:cubicBezTo>
                <a:cubicBezTo>
                  <a:pt x="464820" y="799147"/>
                  <a:pt x="464820" y="415290"/>
                  <a:pt x="464820" y="32385"/>
                </a:cubicBezTo>
                <a:cubicBezTo>
                  <a:pt x="464820" y="21908"/>
                  <a:pt x="464820" y="11430"/>
                  <a:pt x="464820" y="0"/>
                </a:cubicBezTo>
                <a:cubicBezTo>
                  <a:pt x="308610" y="0"/>
                  <a:pt x="156210" y="0"/>
                  <a:pt x="0" y="0"/>
                </a:cubicBezTo>
                <a:cubicBezTo>
                  <a:pt x="0" y="10478"/>
                  <a:pt x="0" y="20003"/>
                  <a:pt x="0" y="29528"/>
                </a:cubicBezTo>
                <a:cubicBezTo>
                  <a:pt x="0" y="414338"/>
                  <a:pt x="0" y="799147"/>
                  <a:pt x="0" y="1183958"/>
                </a:cubicBezTo>
                <a:cubicBezTo>
                  <a:pt x="952" y="1189673"/>
                  <a:pt x="1905" y="1196340"/>
                  <a:pt x="0" y="1203008"/>
                </a:cubicBezTo>
                <a:close/>
                <a:moveTo>
                  <a:pt x="110490" y="892493"/>
                </a:moveTo>
                <a:cubicBezTo>
                  <a:pt x="87630" y="892493"/>
                  <a:pt x="65722" y="892493"/>
                  <a:pt x="41910" y="892493"/>
                </a:cubicBezTo>
                <a:cubicBezTo>
                  <a:pt x="41910" y="870585"/>
                  <a:pt x="41910" y="848678"/>
                  <a:pt x="41910" y="825818"/>
                </a:cubicBezTo>
                <a:cubicBezTo>
                  <a:pt x="64770" y="825818"/>
                  <a:pt x="86677" y="825818"/>
                  <a:pt x="110490" y="825818"/>
                </a:cubicBezTo>
                <a:cubicBezTo>
                  <a:pt x="110490" y="847725"/>
                  <a:pt x="110490" y="869633"/>
                  <a:pt x="110490" y="892493"/>
                </a:cubicBezTo>
                <a:close/>
                <a:moveTo>
                  <a:pt x="204788" y="892493"/>
                </a:moveTo>
                <a:cubicBezTo>
                  <a:pt x="184785" y="892493"/>
                  <a:pt x="166688" y="892493"/>
                  <a:pt x="146685" y="892493"/>
                </a:cubicBezTo>
                <a:cubicBezTo>
                  <a:pt x="146685" y="870585"/>
                  <a:pt x="146685" y="848678"/>
                  <a:pt x="146685" y="824865"/>
                </a:cubicBezTo>
                <a:cubicBezTo>
                  <a:pt x="165735" y="824865"/>
                  <a:pt x="184785" y="824865"/>
                  <a:pt x="204788" y="824865"/>
                </a:cubicBezTo>
                <a:cubicBezTo>
                  <a:pt x="204788" y="848678"/>
                  <a:pt x="204788" y="869633"/>
                  <a:pt x="204788" y="892493"/>
                </a:cubicBezTo>
                <a:close/>
                <a:moveTo>
                  <a:pt x="206692" y="673418"/>
                </a:moveTo>
                <a:cubicBezTo>
                  <a:pt x="206692" y="681990"/>
                  <a:pt x="206692" y="691515"/>
                  <a:pt x="206692" y="701040"/>
                </a:cubicBezTo>
                <a:cubicBezTo>
                  <a:pt x="200025" y="701993"/>
                  <a:pt x="198120" y="702945"/>
                  <a:pt x="195263" y="702945"/>
                </a:cubicBezTo>
                <a:cubicBezTo>
                  <a:pt x="136207" y="701993"/>
                  <a:pt x="146685" y="712470"/>
                  <a:pt x="144780" y="652463"/>
                </a:cubicBezTo>
                <a:cubicBezTo>
                  <a:pt x="144780" y="638175"/>
                  <a:pt x="149542" y="632460"/>
                  <a:pt x="164782" y="632460"/>
                </a:cubicBezTo>
                <a:cubicBezTo>
                  <a:pt x="215265" y="633413"/>
                  <a:pt x="204788" y="629603"/>
                  <a:pt x="206692" y="673418"/>
                </a:cubicBezTo>
                <a:close/>
                <a:moveTo>
                  <a:pt x="309563" y="892493"/>
                </a:moveTo>
                <a:cubicBezTo>
                  <a:pt x="291465" y="892493"/>
                  <a:pt x="272415" y="892493"/>
                  <a:pt x="252413" y="892493"/>
                </a:cubicBezTo>
                <a:cubicBezTo>
                  <a:pt x="252413" y="870585"/>
                  <a:pt x="252413" y="848678"/>
                  <a:pt x="252413" y="824865"/>
                </a:cubicBezTo>
                <a:cubicBezTo>
                  <a:pt x="272415" y="824865"/>
                  <a:pt x="290513" y="824865"/>
                  <a:pt x="309563" y="824865"/>
                </a:cubicBezTo>
                <a:cubicBezTo>
                  <a:pt x="309563" y="847725"/>
                  <a:pt x="309563" y="869633"/>
                  <a:pt x="309563" y="892493"/>
                </a:cubicBezTo>
                <a:close/>
                <a:moveTo>
                  <a:pt x="311467" y="701993"/>
                </a:moveTo>
                <a:cubicBezTo>
                  <a:pt x="289560" y="701993"/>
                  <a:pt x="271463" y="701993"/>
                  <a:pt x="250507" y="701993"/>
                </a:cubicBezTo>
                <a:cubicBezTo>
                  <a:pt x="250507" y="681990"/>
                  <a:pt x="249555" y="662940"/>
                  <a:pt x="251460" y="644843"/>
                </a:cubicBezTo>
                <a:cubicBezTo>
                  <a:pt x="251460" y="641033"/>
                  <a:pt x="259080" y="634365"/>
                  <a:pt x="264795" y="633413"/>
                </a:cubicBezTo>
                <a:cubicBezTo>
                  <a:pt x="307657" y="626745"/>
                  <a:pt x="312420" y="630555"/>
                  <a:pt x="311467" y="672465"/>
                </a:cubicBezTo>
                <a:cubicBezTo>
                  <a:pt x="311467" y="681990"/>
                  <a:pt x="311467" y="690563"/>
                  <a:pt x="311467" y="701993"/>
                </a:cubicBezTo>
                <a:close/>
                <a:moveTo>
                  <a:pt x="404813" y="892493"/>
                </a:moveTo>
                <a:cubicBezTo>
                  <a:pt x="385763" y="892493"/>
                  <a:pt x="367665" y="892493"/>
                  <a:pt x="347663" y="892493"/>
                </a:cubicBezTo>
                <a:cubicBezTo>
                  <a:pt x="347663" y="870585"/>
                  <a:pt x="347663" y="848678"/>
                  <a:pt x="347663" y="824865"/>
                </a:cubicBezTo>
                <a:cubicBezTo>
                  <a:pt x="366713" y="824865"/>
                  <a:pt x="384810" y="824865"/>
                  <a:pt x="404813" y="824865"/>
                </a:cubicBezTo>
                <a:cubicBezTo>
                  <a:pt x="404813" y="846772"/>
                  <a:pt x="404813" y="869633"/>
                  <a:pt x="404813" y="892493"/>
                </a:cubicBezTo>
                <a:close/>
                <a:moveTo>
                  <a:pt x="404813" y="797243"/>
                </a:moveTo>
                <a:cubicBezTo>
                  <a:pt x="385763" y="797243"/>
                  <a:pt x="367665" y="797243"/>
                  <a:pt x="346710" y="797243"/>
                </a:cubicBezTo>
                <a:cubicBezTo>
                  <a:pt x="345757" y="789622"/>
                  <a:pt x="345757" y="784860"/>
                  <a:pt x="345757" y="779145"/>
                </a:cubicBezTo>
                <a:cubicBezTo>
                  <a:pt x="344805" y="722947"/>
                  <a:pt x="346710" y="721043"/>
                  <a:pt x="404813" y="731520"/>
                </a:cubicBezTo>
                <a:cubicBezTo>
                  <a:pt x="404813" y="752475"/>
                  <a:pt x="404813" y="773430"/>
                  <a:pt x="404813" y="797243"/>
                </a:cubicBezTo>
                <a:close/>
                <a:moveTo>
                  <a:pt x="405765" y="701993"/>
                </a:moveTo>
                <a:cubicBezTo>
                  <a:pt x="386715" y="701993"/>
                  <a:pt x="367665" y="701993"/>
                  <a:pt x="345757" y="701993"/>
                </a:cubicBezTo>
                <a:cubicBezTo>
                  <a:pt x="345757" y="681990"/>
                  <a:pt x="344805" y="662940"/>
                  <a:pt x="345757" y="643890"/>
                </a:cubicBezTo>
                <a:cubicBezTo>
                  <a:pt x="345757" y="640080"/>
                  <a:pt x="351472" y="634365"/>
                  <a:pt x="355282" y="634365"/>
                </a:cubicBezTo>
                <a:cubicBezTo>
                  <a:pt x="371475" y="633413"/>
                  <a:pt x="387667" y="634365"/>
                  <a:pt x="404813" y="634365"/>
                </a:cubicBezTo>
                <a:cubicBezTo>
                  <a:pt x="405765" y="659130"/>
                  <a:pt x="405765" y="680085"/>
                  <a:pt x="405765" y="701993"/>
                </a:cubicBezTo>
                <a:close/>
                <a:moveTo>
                  <a:pt x="405765" y="444818"/>
                </a:moveTo>
                <a:cubicBezTo>
                  <a:pt x="405765" y="467678"/>
                  <a:pt x="405765" y="488633"/>
                  <a:pt x="405765" y="513398"/>
                </a:cubicBezTo>
                <a:cubicBezTo>
                  <a:pt x="389572" y="513398"/>
                  <a:pt x="373380" y="514350"/>
                  <a:pt x="358140" y="512445"/>
                </a:cubicBezTo>
                <a:cubicBezTo>
                  <a:pt x="353377" y="512445"/>
                  <a:pt x="346710" y="504825"/>
                  <a:pt x="345757" y="500063"/>
                </a:cubicBezTo>
                <a:cubicBezTo>
                  <a:pt x="344805" y="481965"/>
                  <a:pt x="344805" y="463868"/>
                  <a:pt x="344805" y="443865"/>
                </a:cubicBezTo>
                <a:cubicBezTo>
                  <a:pt x="365760" y="444818"/>
                  <a:pt x="384810" y="444818"/>
                  <a:pt x="405765" y="444818"/>
                </a:cubicBezTo>
                <a:close/>
                <a:moveTo>
                  <a:pt x="404813" y="321945"/>
                </a:moveTo>
                <a:cubicBezTo>
                  <a:pt x="385763" y="321945"/>
                  <a:pt x="367665" y="321945"/>
                  <a:pt x="346710" y="321945"/>
                </a:cubicBezTo>
                <a:cubicBezTo>
                  <a:pt x="346710" y="298133"/>
                  <a:pt x="346710" y="277178"/>
                  <a:pt x="346710" y="254318"/>
                </a:cubicBezTo>
                <a:cubicBezTo>
                  <a:pt x="365760" y="254318"/>
                  <a:pt x="384810" y="254318"/>
                  <a:pt x="404813" y="254318"/>
                </a:cubicBezTo>
                <a:cubicBezTo>
                  <a:pt x="404813" y="276225"/>
                  <a:pt x="404813" y="298133"/>
                  <a:pt x="404813" y="321945"/>
                </a:cubicBezTo>
                <a:close/>
                <a:moveTo>
                  <a:pt x="404813" y="159068"/>
                </a:moveTo>
                <a:cubicBezTo>
                  <a:pt x="404813" y="180023"/>
                  <a:pt x="404813" y="201930"/>
                  <a:pt x="404813" y="224790"/>
                </a:cubicBezTo>
                <a:cubicBezTo>
                  <a:pt x="386715" y="224790"/>
                  <a:pt x="367665" y="224790"/>
                  <a:pt x="346710" y="224790"/>
                </a:cubicBezTo>
                <a:cubicBezTo>
                  <a:pt x="345757" y="218123"/>
                  <a:pt x="345757" y="212408"/>
                  <a:pt x="345757" y="207645"/>
                </a:cubicBezTo>
                <a:cubicBezTo>
                  <a:pt x="343852" y="151448"/>
                  <a:pt x="345757" y="150495"/>
                  <a:pt x="404813" y="159068"/>
                </a:cubicBezTo>
                <a:close/>
                <a:moveTo>
                  <a:pt x="346710" y="349568"/>
                </a:moveTo>
                <a:cubicBezTo>
                  <a:pt x="365760" y="349568"/>
                  <a:pt x="383857" y="349568"/>
                  <a:pt x="403860" y="349568"/>
                </a:cubicBezTo>
                <a:cubicBezTo>
                  <a:pt x="403860" y="371475"/>
                  <a:pt x="403860" y="393383"/>
                  <a:pt x="403860" y="415290"/>
                </a:cubicBezTo>
                <a:cubicBezTo>
                  <a:pt x="401955" y="416243"/>
                  <a:pt x="401003" y="417195"/>
                  <a:pt x="399097" y="417195"/>
                </a:cubicBezTo>
                <a:cubicBezTo>
                  <a:pt x="336232" y="417195"/>
                  <a:pt x="343852" y="433388"/>
                  <a:pt x="346710" y="349568"/>
                </a:cubicBezTo>
                <a:close/>
                <a:moveTo>
                  <a:pt x="348615" y="544830"/>
                </a:moveTo>
                <a:cubicBezTo>
                  <a:pt x="355282" y="534353"/>
                  <a:pt x="383857" y="538163"/>
                  <a:pt x="405765" y="534353"/>
                </a:cubicBezTo>
                <a:cubicBezTo>
                  <a:pt x="405765" y="558165"/>
                  <a:pt x="405765" y="576263"/>
                  <a:pt x="405765" y="593408"/>
                </a:cubicBezTo>
                <a:cubicBezTo>
                  <a:pt x="405765" y="598170"/>
                  <a:pt x="404813" y="601980"/>
                  <a:pt x="403860" y="611505"/>
                </a:cubicBezTo>
                <a:cubicBezTo>
                  <a:pt x="383857" y="608648"/>
                  <a:pt x="355282" y="613410"/>
                  <a:pt x="348615" y="602933"/>
                </a:cubicBezTo>
                <a:cubicBezTo>
                  <a:pt x="340042" y="588645"/>
                  <a:pt x="340042" y="559118"/>
                  <a:pt x="348615" y="544830"/>
                </a:cubicBezTo>
                <a:close/>
                <a:moveTo>
                  <a:pt x="306705" y="605790"/>
                </a:moveTo>
                <a:cubicBezTo>
                  <a:pt x="291465" y="609600"/>
                  <a:pt x="274320" y="608648"/>
                  <a:pt x="258127" y="607695"/>
                </a:cubicBezTo>
                <a:cubicBezTo>
                  <a:pt x="255270" y="607695"/>
                  <a:pt x="252413" y="600075"/>
                  <a:pt x="251460" y="595313"/>
                </a:cubicBezTo>
                <a:cubicBezTo>
                  <a:pt x="250507" y="586740"/>
                  <a:pt x="251460" y="579120"/>
                  <a:pt x="251460" y="570548"/>
                </a:cubicBezTo>
                <a:cubicBezTo>
                  <a:pt x="251460" y="537210"/>
                  <a:pt x="251460" y="537210"/>
                  <a:pt x="284797" y="537210"/>
                </a:cubicBezTo>
                <a:cubicBezTo>
                  <a:pt x="312420" y="537210"/>
                  <a:pt x="312420" y="537210"/>
                  <a:pt x="314325" y="575310"/>
                </a:cubicBezTo>
                <a:cubicBezTo>
                  <a:pt x="311467" y="585788"/>
                  <a:pt x="311467" y="604838"/>
                  <a:pt x="306705" y="605790"/>
                </a:cubicBezTo>
                <a:close/>
                <a:moveTo>
                  <a:pt x="252413" y="254318"/>
                </a:moveTo>
                <a:cubicBezTo>
                  <a:pt x="270510" y="254318"/>
                  <a:pt x="289560" y="254318"/>
                  <a:pt x="309563" y="254318"/>
                </a:cubicBezTo>
                <a:cubicBezTo>
                  <a:pt x="309563" y="275273"/>
                  <a:pt x="309563" y="297180"/>
                  <a:pt x="309563" y="321945"/>
                </a:cubicBezTo>
                <a:cubicBezTo>
                  <a:pt x="290513" y="321945"/>
                  <a:pt x="272415" y="321945"/>
                  <a:pt x="252413" y="321945"/>
                </a:cubicBezTo>
                <a:cubicBezTo>
                  <a:pt x="252413" y="300038"/>
                  <a:pt x="252413" y="278130"/>
                  <a:pt x="252413" y="254318"/>
                </a:cubicBezTo>
                <a:close/>
                <a:moveTo>
                  <a:pt x="253365" y="349568"/>
                </a:moveTo>
                <a:cubicBezTo>
                  <a:pt x="271463" y="349568"/>
                  <a:pt x="289560" y="349568"/>
                  <a:pt x="309563" y="349568"/>
                </a:cubicBezTo>
                <a:cubicBezTo>
                  <a:pt x="309563" y="372428"/>
                  <a:pt x="309563" y="393383"/>
                  <a:pt x="309563" y="414338"/>
                </a:cubicBezTo>
                <a:cubicBezTo>
                  <a:pt x="306705" y="416243"/>
                  <a:pt x="305752" y="417195"/>
                  <a:pt x="304800" y="417195"/>
                </a:cubicBezTo>
                <a:cubicBezTo>
                  <a:pt x="247650" y="422910"/>
                  <a:pt x="240030" y="412433"/>
                  <a:pt x="253365" y="349568"/>
                </a:cubicBezTo>
                <a:close/>
                <a:moveTo>
                  <a:pt x="254317" y="736283"/>
                </a:moveTo>
                <a:cubicBezTo>
                  <a:pt x="260985" y="725805"/>
                  <a:pt x="288607" y="728663"/>
                  <a:pt x="310515" y="725805"/>
                </a:cubicBezTo>
                <a:cubicBezTo>
                  <a:pt x="310515" y="753428"/>
                  <a:pt x="310515" y="774383"/>
                  <a:pt x="310515" y="799147"/>
                </a:cubicBezTo>
                <a:cubicBezTo>
                  <a:pt x="291465" y="798195"/>
                  <a:pt x="262890" y="803910"/>
                  <a:pt x="255270" y="793433"/>
                </a:cubicBezTo>
                <a:cubicBezTo>
                  <a:pt x="245745" y="780097"/>
                  <a:pt x="244792" y="750570"/>
                  <a:pt x="254317" y="736283"/>
                </a:cubicBezTo>
                <a:close/>
                <a:moveTo>
                  <a:pt x="201930" y="605790"/>
                </a:moveTo>
                <a:cubicBezTo>
                  <a:pt x="186690" y="610553"/>
                  <a:pt x="169545" y="608648"/>
                  <a:pt x="153352" y="607695"/>
                </a:cubicBezTo>
                <a:cubicBezTo>
                  <a:pt x="150495" y="607695"/>
                  <a:pt x="146685" y="600075"/>
                  <a:pt x="146685" y="595313"/>
                </a:cubicBezTo>
                <a:cubicBezTo>
                  <a:pt x="145732" y="582930"/>
                  <a:pt x="147638" y="571500"/>
                  <a:pt x="145732" y="559118"/>
                </a:cubicBezTo>
                <a:cubicBezTo>
                  <a:pt x="143827" y="540068"/>
                  <a:pt x="152400" y="536258"/>
                  <a:pt x="169545" y="536258"/>
                </a:cubicBezTo>
                <a:cubicBezTo>
                  <a:pt x="214313" y="537210"/>
                  <a:pt x="206692" y="533400"/>
                  <a:pt x="208597" y="574358"/>
                </a:cubicBezTo>
                <a:cubicBezTo>
                  <a:pt x="205740" y="585788"/>
                  <a:pt x="206692" y="604838"/>
                  <a:pt x="201930" y="605790"/>
                </a:cubicBezTo>
                <a:close/>
                <a:moveTo>
                  <a:pt x="145732" y="167640"/>
                </a:moveTo>
                <a:cubicBezTo>
                  <a:pt x="145732" y="163830"/>
                  <a:pt x="153352" y="158115"/>
                  <a:pt x="157163" y="158115"/>
                </a:cubicBezTo>
                <a:cubicBezTo>
                  <a:pt x="172402" y="157163"/>
                  <a:pt x="186690" y="158115"/>
                  <a:pt x="204788" y="158115"/>
                </a:cubicBezTo>
                <a:cubicBezTo>
                  <a:pt x="204788" y="182880"/>
                  <a:pt x="204788" y="203835"/>
                  <a:pt x="204788" y="226695"/>
                </a:cubicBezTo>
                <a:cubicBezTo>
                  <a:pt x="185738" y="226695"/>
                  <a:pt x="166688" y="226695"/>
                  <a:pt x="144780" y="226695"/>
                </a:cubicBezTo>
                <a:cubicBezTo>
                  <a:pt x="145732" y="205740"/>
                  <a:pt x="144780" y="186690"/>
                  <a:pt x="145732" y="167640"/>
                </a:cubicBezTo>
                <a:close/>
                <a:moveTo>
                  <a:pt x="204788" y="254318"/>
                </a:moveTo>
                <a:cubicBezTo>
                  <a:pt x="204788" y="276225"/>
                  <a:pt x="204788" y="297180"/>
                  <a:pt x="204788" y="320993"/>
                </a:cubicBezTo>
                <a:cubicBezTo>
                  <a:pt x="186690" y="320993"/>
                  <a:pt x="167640" y="320993"/>
                  <a:pt x="146685" y="320993"/>
                </a:cubicBezTo>
                <a:cubicBezTo>
                  <a:pt x="146685" y="298133"/>
                  <a:pt x="146685" y="277178"/>
                  <a:pt x="146685" y="254318"/>
                </a:cubicBezTo>
                <a:cubicBezTo>
                  <a:pt x="165735" y="254318"/>
                  <a:pt x="183832" y="254318"/>
                  <a:pt x="204788" y="254318"/>
                </a:cubicBezTo>
                <a:close/>
                <a:moveTo>
                  <a:pt x="144780" y="349568"/>
                </a:moveTo>
                <a:cubicBezTo>
                  <a:pt x="165735" y="349568"/>
                  <a:pt x="183832" y="349568"/>
                  <a:pt x="205740" y="349568"/>
                </a:cubicBezTo>
                <a:cubicBezTo>
                  <a:pt x="205740" y="368618"/>
                  <a:pt x="206692" y="388620"/>
                  <a:pt x="204788" y="407670"/>
                </a:cubicBezTo>
                <a:cubicBezTo>
                  <a:pt x="204788" y="411480"/>
                  <a:pt x="198120" y="417195"/>
                  <a:pt x="194310" y="418148"/>
                </a:cubicBezTo>
                <a:cubicBezTo>
                  <a:pt x="150495" y="426720"/>
                  <a:pt x="144780" y="421005"/>
                  <a:pt x="144780" y="377190"/>
                </a:cubicBezTo>
                <a:cubicBezTo>
                  <a:pt x="144780" y="368618"/>
                  <a:pt x="144780" y="359093"/>
                  <a:pt x="144780" y="349568"/>
                </a:cubicBezTo>
                <a:close/>
                <a:moveTo>
                  <a:pt x="148590" y="451485"/>
                </a:moveTo>
                <a:cubicBezTo>
                  <a:pt x="156210" y="441008"/>
                  <a:pt x="183832" y="443865"/>
                  <a:pt x="204788" y="441008"/>
                </a:cubicBezTo>
                <a:cubicBezTo>
                  <a:pt x="204788" y="468630"/>
                  <a:pt x="204788" y="489585"/>
                  <a:pt x="204788" y="515303"/>
                </a:cubicBezTo>
                <a:cubicBezTo>
                  <a:pt x="184785" y="513398"/>
                  <a:pt x="157163" y="517208"/>
                  <a:pt x="148590" y="506730"/>
                </a:cubicBezTo>
                <a:cubicBezTo>
                  <a:pt x="140017" y="494348"/>
                  <a:pt x="139065" y="463868"/>
                  <a:pt x="148590" y="451485"/>
                </a:cubicBezTo>
                <a:close/>
                <a:moveTo>
                  <a:pt x="112395" y="782003"/>
                </a:moveTo>
                <a:cubicBezTo>
                  <a:pt x="112395" y="786765"/>
                  <a:pt x="111442" y="790575"/>
                  <a:pt x="110490" y="797243"/>
                </a:cubicBezTo>
                <a:cubicBezTo>
                  <a:pt x="101917" y="797243"/>
                  <a:pt x="96202" y="798195"/>
                  <a:pt x="89535" y="798195"/>
                </a:cubicBezTo>
                <a:cubicBezTo>
                  <a:pt x="36195" y="799147"/>
                  <a:pt x="36195" y="799147"/>
                  <a:pt x="39052" y="745808"/>
                </a:cubicBezTo>
                <a:cubicBezTo>
                  <a:pt x="40005" y="733425"/>
                  <a:pt x="42863" y="727710"/>
                  <a:pt x="56197" y="727710"/>
                </a:cubicBezTo>
                <a:cubicBezTo>
                  <a:pt x="122872" y="729615"/>
                  <a:pt x="111442" y="717233"/>
                  <a:pt x="112395" y="782003"/>
                </a:cubicBezTo>
                <a:close/>
                <a:moveTo>
                  <a:pt x="74295" y="609600"/>
                </a:moveTo>
                <a:cubicBezTo>
                  <a:pt x="40005" y="609600"/>
                  <a:pt x="40005" y="609600"/>
                  <a:pt x="40005" y="572453"/>
                </a:cubicBezTo>
                <a:cubicBezTo>
                  <a:pt x="40005" y="537210"/>
                  <a:pt x="40005" y="537210"/>
                  <a:pt x="78105" y="537210"/>
                </a:cubicBezTo>
                <a:cubicBezTo>
                  <a:pt x="112395" y="537210"/>
                  <a:pt x="112395" y="537210"/>
                  <a:pt x="112395" y="574358"/>
                </a:cubicBezTo>
                <a:cubicBezTo>
                  <a:pt x="112395" y="609600"/>
                  <a:pt x="112395" y="609600"/>
                  <a:pt x="74295" y="609600"/>
                </a:cubicBezTo>
                <a:close/>
                <a:moveTo>
                  <a:pt x="112395" y="480060"/>
                </a:moveTo>
                <a:cubicBezTo>
                  <a:pt x="112395" y="513398"/>
                  <a:pt x="112395" y="513398"/>
                  <a:pt x="75247" y="513398"/>
                </a:cubicBezTo>
                <a:cubicBezTo>
                  <a:pt x="40005" y="513398"/>
                  <a:pt x="40005" y="513398"/>
                  <a:pt x="40005" y="477203"/>
                </a:cubicBezTo>
                <a:cubicBezTo>
                  <a:pt x="40005" y="437198"/>
                  <a:pt x="38100" y="443865"/>
                  <a:pt x="76200" y="442913"/>
                </a:cubicBezTo>
                <a:cubicBezTo>
                  <a:pt x="115252" y="443865"/>
                  <a:pt x="112395" y="438150"/>
                  <a:pt x="112395" y="480060"/>
                </a:cubicBezTo>
                <a:close/>
                <a:moveTo>
                  <a:pt x="41910" y="320993"/>
                </a:moveTo>
                <a:cubicBezTo>
                  <a:pt x="41910" y="299085"/>
                  <a:pt x="41910" y="277178"/>
                  <a:pt x="41910" y="252413"/>
                </a:cubicBezTo>
                <a:cubicBezTo>
                  <a:pt x="65722" y="252413"/>
                  <a:pt x="86677" y="252413"/>
                  <a:pt x="109538" y="252413"/>
                </a:cubicBezTo>
                <a:cubicBezTo>
                  <a:pt x="109538" y="275273"/>
                  <a:pt x="109538" y="297180"/>
                  <a:pt x="109538" y="320993"/>
                </a:cubicBezTo>
                <a:cubicBezTo>
                  <a:pt x="87630" y="320993"/>
                  <a:pt x="65722" y="320993"/>
                  <a:pt x="41910" y="320993"/>
                </a:cubicBezTo>
                <a:close/>
                <a:moveTo>
                  <a:pt x="40957" y="169545"/>
                </a:moveTo>
                <a:cubicBezTo>
                  <a:pt x="49530" y="142875"/>
                  <a:pt x="74295" y="162878"/>
                  <a:pt x="91440" y="158115"/>
                </a:cubicBezTo>
                <a:cubicBezTo>
                  <a:pt x="100965" y="155258"/>
                  <a:pt x="111442" y="156210"/>
                  <a:pt x="111442" y="171450"/>
                </a:cubicBezTo>
                <a:cubicBezTo>
                  <a:pt x="111442" y="188595"/>
                  <a:pt x="111442" y="205740"/>
                  <a:pt x="111442" y="226695"/>
                </a:cubicBezTo>
                <a:cubicBezTo>
                  <a:pt x="100965" y="227648"/>
                  <a:pt x="94297" y="227648"/>
                  <a:pt x="87630" y="227648"/>
                </a:cubicBezTo>
                <a:cubicBezTo>
                  <a:pt x="72390" y="227648"/>
                  <a:pt x="57150" y="227648"/>
                  <a:pt x="39052" y="227648"/>
                </a:cubicBezTo>
                <a:cubicBezTo>
                  <a:pt x="40005" y="206693"/>
                  <a:pt x="36195" y="185738"/>
                  <a:pt x="40957" y="169545"/>
                </a:cubicBezTo>
                <a:close/>
              </a:path>
            </a:pathLst>
          </a:custGeom>
          <a:solidFill>
            <a:schemeClr val="accent1"/>
          </a:solidFill>
          <a:ln w="9525" cap="flat">
            <a:noFill/>
            <a:prstDash val="solid"/>
            <a:miter/>
          </a:ln>
        </p:spPr>
        <p:txBody>
          <a:bodyPr rtlCol="0" anchor="ctr"/>
          <a:lstStyle/>
          <a:p>
            <a:endParaRPr lang="en-US"/>
          </a:p>
        </p:txBody>
      </p:sp>
      <p:sp>
        <p:nvSpPr>
          <p:cNvPr id="128" name="Freeform: Shape 127"/>
          <p:cNvSpPr/>
          <p:nvPr/>
        </p:nvSpPr>
        <p:spPr>
          <a:xfrm>
            <a:off x="7671896" y="5496782"/>
            <a:ext cx="283580" cy="984653"/>
          </a:xfrm>
          <a:custGeom>
            <a:avLst/>
            <a:gdLst>
              <a:gd name="connsiteX0" fmla="*/ 344805 w 342900"/>
              <a:gd name="connsiteY0" fmla="*/ 1193721 h 1190625"/>
              <a:gd name="connsiteX1" fmla="*/ 342900 w 342900"/>
              <a:gd name="connsiteY1" fmla="*/ 1161335 h 1190625"/>
              <a:gd name="connsiteX2" fmla="*/ 342900 w 342900"/>
              <a:gd name="connsiteY2" fmla="*/ 116443 h 1190625"/>
              <a:gd name="connsiteX3" fmla="*/ 342900 w 342900"/>
              <a:gd name="connsiteY3" fmla="*/ 86916 h 1190625"/>
              <a:gd name="connsiteX4" fmla="*/ 304800 w 342900"/>
              <a:gd name="connsiteY4" fmla="*/ 84058 h 1190625"/>
              <a:gd name="connsiteX5" fmla="*/ 303848 w 342900"/>
              <a:gd name="connsiteY5" fmla="*/ 17383 h 1190625"/>
              <a:gd name="connsiteX6" fmla="*/ 291465 w 342900"/>
              <a:gd name="connsiteY6" fmla="*/ 1191 h 1190625"/>
              <a:gd name="connsiteX7" fmla="*/ 237173 w 342900"/>
              <a:gd name="connsiteY7" fmla="*/ 238 h 1190625"/>
              <a:gd name="connsiteX8" fmla="*/ 237173 w 342900"/>
              <a:gd name="connsiteY8" fmla="*/ 86916 h 1190625"/>
              <a:gd name="connsiteX9" fmla="*/ 0 w 342900"/>
              <a:gd name="connsiteY9" fmla="*/ 86916 h 1190625"/>
              <a:gd name="connsiteX10" fmla="*/ 0 w 342900"/>
              <a:gd name="connsiteY10" fmla="*/ 1193721 h 1190625"/>
              <a:gd name="connsiteX11" fmla="*/ 344805 w 342900"/>
              <a:gd name="connsiteY11" fmla="*/ 1193721 h 1190625"/>
              <a:gd name="connsiteX12" fmla="*/ 315278 w 342900"/>
              <a:gd name="connsiteY12" fmla="*/ 971788 h 1190625"/>
              <a:gd name="connsiteX13" fmla="*/ 238125 w 342900"/>
              <a:gd name="connsiteY13" fmla="*/ 971788 h 1190625"/>
              <a:gd name="connsiteX14" fmla="*/ 238125 w 342900"/>
              <a:gd name="connsiteY14" fmla="*/ 885110 h 1190625"/>
              <a:gd name="connsiteX15" fmla="*/ 315278 w 342900"/>
              <a:gd name="connsiteY15" fmla="*/ 885110 h 1190625"/>
              <a:gd name="connsiteX16" fmla="*/ 315278 w 342900"/>
              <a:gd name="connsiteY16" fmla="*/ 971788 h 1190625"/>
              <a:gd name="connsiteX17" fmla="*/ 315278 w 342900"/>
              <a:gd name="connsiteY17" fmla="*/ 724138 h 1190625"/>
              <a:gd name="connsiteX18" fmla="*/ 238125 w 342900"/>
              <a:gd name="connsiteY18" fmla="*/ 724138 h 1190625"/>
              <a:gd name="connsiteX19" fmla="*/ 238125 w 342900"/>
              <a:gd name="connsiteY19" fmla="*/ 637460 h 1190625"/>
              <a:gd name="connsiteX20" fmla="*/ 315278 w 342900"/>
              <a:gd name="connsiteY20" fmla="*/ 637460 h 1190625"/>
              <a:gd name="connsiteX21" fmla="*/ 315278 w 342900"/>
              <a:gd name="connsiteY21" fmla="*/ 724138 h 1190625"/>
              <a:gd name="connsiteX22" fmla="*/ 239078 w 342900"/>
              <a:gd name="connsiteY22" fmla="*/ 265033 h 1190625"/>
              <a:gd name="connsiteX23" fmla="*/ 316230 w 342900"/>
              <a:gd name="connsiteY23" fmla="*/ 265033 h 1190625"/>
              <a:gd name="connsiteX24" fmla="*/ 316230 w 342900"/>
              <a:gd name="connsiteY24" fmla="*/ 353616 h 1190625"/>
              <a:gd name="connsiteX25" fmla="*/ 239078 w 342900"/>
              <a:gd name="connsiteY25" fmla="*/ 353616 h 1190625"/>
              <a:gd name="connsiteX26" fmla="*/ 239078 w 342900"/>
              <a:gd name="connsiteY26" fmla="*/ 265033 h 1190625"/>
              <a:gd name="connsiteX27" fmla="*/ 238125 w 342900"/>
              <a:gd name="connsiteY27" fmla="*/ 388858 h 1190625"/>
              <a:gd name="connsiteX28" fmla="*/ 314325 w 342900"/>
              <a:gd name="connsiteY28" fmla="*/ 388858 h 1190625"/>
              <a:gd name="connsiteX29" fmla="*/ 314325 w 342900"/>
              <a:gd name="connsiteY29" fmla="*/ 477441 h 1190625"/>
              <a:gd name="connsiteX30" fmla="*/ 238125 w 342900"/>
              <a:gd name="connsiteY30" fmla="*/ 477441 h 1190625"/>
              <a:gd name="connsiteX31" fmla="*/ 238125 w 342900"/>
              <a:gd name="connsiteY31" fmla="*/ 388858 h 1190625"/>
              <a:gd name="connsiteX32" fmla="*/ 238125 w 342900"/>
              <a:gd name="connsiteY32" fmla="*/ 761285 h 1190625"/>
              <a:gd name="connsiteX33" fmla="*/ 314325 w 342900"/>
              <a:gd name="connsiteY33" fmla="*/ 761285 h 1190625"/>
              <a:gd name="connsiteX34" fmla="*/ 314325 w 342900"/>
              <a:gd name="connsiteY34" fmla="*/ 848916 h 1190625"/>
              <a:gd name="connsiteX35" fmla="*/ 238125 w 342900"/>
              <a:gd name="connsiteY35" fmla="*/ 848916 h 1190625"/>
              <a:gd name="connsiteX36" fmla="*/ 238125 w 342900"/>
              <a:gd name="connsiteY36" fmla="*/ 761285 h 1190625"/>
              <a:gd name="connsiteX37" fmla="*/ 103823 w 342900"/>
              <a:gd name="connsiteY37" fmla="*/ 1094660 h 1190625"/>
              <a:gd name="connsiteX38" fmla="*/ 26670 w 342900"/>
              <a:gd name="connsiteY38" fmla="*/ 1094660 h 1190625"/>
              <a:gd name="connsiteX39" fmla="*/ 26670 w 342900"/>
              <a:gd name="connsiteY39" fmla="*/ 1008935 h 1190625"/>
              <a:gd name="connsiteX40" fmla="*/ 103823 w 342900"/>
              <a:gd name="connsiteY40" fmla="*/ 1008935 h 1190625"/>
              <a:gd name="connsiteX41" fmla="*/ 103823 w 342900"/>
              <a:gd name="connsiteY41" fmla="*/ 1094660 h 1190625"/>
              <a:gd name="connsiteX42" fmla="*/ 103823 w 342900"/>
              <a:gd name="connsiteY42" fmla="*/ 971788 h 1190625"/>
              <a:gd name="connsiteX43" fmla="*/ 27623 w 342900"/>
              <a:gd name="connsiteY43" fmla="*/ 971788 h 1190625"/>
              <a:gd name="connsiteX44" fmla="*/ 27623 w 342900"/>
              <a:gd name="connsiteY44" fmla="*/ 885110 h 1190625"/>
              <a:gd name="connsiteX45" fmla="*/ 103823 w 342900"/>
              <a:gd name="connsiteY45" fmla="*/ 885110 h 1190625"/>
              <a:gd name="connsiteX46" fmla="*/ 103823 w 342900"/>
              <a:gd name="connsiteY46" fmla="*/ 971788 h 1190625"/>
              <a:gd name="connsiteX47" fmla="*/ 104775 w 342900"/>
              <a:gd name="connsiteY47" fmla="*/ 847010 h 1190625"/>
              <a:gd name="connsiteX48" fmla="*/ 28575 w 342900"/>
              <a:gd name="connsiteY48" fmla="*/ 847010 h 1190625"/>
              <a:gd name="connsiteX49" fmla="*/ 28575 w 342900"/>
              <a:gd name="connsiteY49" fmla="*/ 760333 h 1190625"/>
              <a:gd name="connsiteX50" fmla="*/ 104775 w 342900"/>
              <a:gd name="connsiteY50" fmla="*/ 760333 h 1190625"/>
              <a:gd name="connsiteX51" fmla="*/ 104775 w 342900"/>
              <a:gd name="connsiteY51" fmla="*/ 847010 h 1190625"/>
              <a:gd name="connsiteX52" fmla="*/ 28575 w 342900"/>
              <a:gd name="connsiteY52" fmla="*/ 724138 h 1190625"/>
              <a:gd name="connsiteX53" fmla="*/ 28575 w 342900"/>
              <a:gd name="connsiteY53" fmla="*/ 637460 h 1190625"/>
              <a:gd name="connsiteX54" fmla="*/ 104775 w 342900"/>
              <a:gd name="connsiteY54" fmla="*/ 637460 h 1190625"/>
              <a:gd name="connsiteX55" fmla="*/ 104775 w 342900"/>
              <a:gd name="connsiteY55" fmla="*/ 724138 h 1190625"/>
              <a:gd name="connsiteX56" fmla="*/ 28575 w 342900"/>
              <a:gd name="connsiteY56" fmla="*/ 724138 h 1190625"/>
              <a:gd name="connsiteX57" fmla="*/ 104775 w 342900"/>
              <a:gd name="connsiteY57" fmla="*/ 601266 h 1190625"/>
              <a:gd name="connsiteX58" fmla="*/ 27623 w 342900"/>
              <a:gd name="connsiteY58" fmla="*/ 601266 h 1190625"/>
              <a:gd name="connsiteX59" fmla="*/ 27623 w 342900"/>
              <a:gd name="connsiteY59" fmla="*/ 514588 h 1190625"/>
              <a:gd name="connsiteX60" fmla="*/ 104775 w 342900"/>
              <a:gd name="connsiteY60" fmla="*/ 514588 h 1190625"/>
              <a:gd name="connsiteX61" fmla="*/ 104775 w 342900"/>
              <a:gd name="connsiteY61" fmla="*/ 601266 h 1190625"/>
              <a:gd name="connsiteX62" fmla="*/ 209550 w 342900"/>
              <a:gd name="connsiteY62" fmla="*/ 1094660 h 1190625"/>
              <a:gd name="connsiteX63" fmla="*/ 132398 w 342900"/>
              <a:gd name="connsiteY63" fmla="*/ 1094660 h 1190625"/>
              <a:gd name="connsiteX64" fmla="*/ 132398 w 342900"/>
              <a:gd name="connsiteY64" fmla="*/ 1008935 h 1190625"/>
              <a:gd name="connsiteX65" fmla="*/ 209550 w 342900"/>
              <a:gd name="connsiteY65" fmla="*/ 1008935 h 1190625"/>
              <a:gd name="connsiteX66" fmla="*/ 209550 w 342900"/>
              <a:gd name="connsiteY66" fmla="*/ 1094660 h 1190625"/>
              <a:gd name="connsiteX67" fmla="*/ 132398 w 342900"/>
              <a:gd name="connsiteY67" fmla="*/ 476488 h 1190625"/>
              <a:gd name="connsiteX68" fmla="*/ 132398 w 342900"/>
              <a:gd name="connsiteY68" fmla="*/ 387906 h 1190625"/>
              <a:gd name="connsiteX69" fmla="*/ 208598 w 342900"/>
              <a:gd name="connsiteY69" fmla="*/ 387906 h 1190625"/>
              <a:gd name="connsiteX70" fmla="*/ 208598 w 342900"/>
              <a:gd name="connsiteY70" fmla="*/ 476488 h 1190625"/>
              <a:gd name="connsiteX71" fmla="*/ 132398 w 342900"/>
              <a:gd name="connsiteY71" fmla="*/ 476488 h 1190625"/>
              <a:gd name="connsiteX72" fmla="*/ 209550 w 342900"/>
              <a:gd name="connsiteY72" fmla="*/ 971788 h 1190625"/>
              <a:gd name="connsiteX73" fmla="*/ 132398 w 342900"/>
              <a:gd name="connsiteY73" fmla="*/ 971788 h 1190625"/>
              <a:gd name="connsiteX74" fmla="*/ 132398 w 342900"/>
              <a:gd name="connsiteY74" fmla="*/ 885110 h 1190625"/>
              <a:gd name="connsiteX75" fmla="*/ 209550 w 342900"/>
              <a:gd name="connsiteY75" fmla="*/ 885110 h 1190625"/>
              <a:gd name="connsiteX76" fmla="*/ 209550 w 342900"/>
              <a:gd name="connsiteY76" fmla="*/ 971788 h 1190625"/>
              <a:gd name="connsiteX77" fmla="*/ 209550 w 342900"/>
              <a:gd name="connsiteY77" fmla="*/ 724138 h 1190625"/>
              <a:gd name="connsiteX78" fmla="*/ 132398 w 342900"/>
              <a:gd name="connsiteY78" fmla="*/ 724138 h 1190625"/>
              <a:gd name="connsiteX79" fmla="*/ 132398 w 342900"/>
              <a:gd name="connsiteY79" fmla="*/ 637460 h 1190625"/>
              <a:gd name="connsiteX80" fmla="*/ 209550 w 342900"/>
              <a:gd name="connsiteY80" fmla="*/ 637460 h 1190625"/>
              <a:gd name="connsiteX81" fmla="*/ 209550 w 342900"/>
              <a:gd name="connsiteY81" fmla="*/ 724138 h 1190625"/>
              <a:gd name="connsiteX82" fmla="*/ 209550 w 342900"/>
              <a:gd name="connsiteY82" fmla="*/ 601266 h 1190625"/>
              <a:gd name="connsiteX83" fmla="*/ 133350 w 342900"/>
              <a:gd name="connsiteY83" fmla="*/ 601266 h 1190625"/>
              <a:gd name="connsiteX84" fmla="*/ 133350 w 342900"/>
              <a:gd name="connsiteY84" fmla="*/ 514588 h 1190625"/>
              <a:gd name="connsiteX85" fmla="*/ 209550 w 342900"/>
              <a:gd name="connsiteY85" fmla="*/ 514588 h 1190625"/>
              <a:gd name="connsiteX86" fmla="*/ 209550 w 342900"/>
              <a:gd name="connsiteY86" fmla="*/ 601266 h 1190625"/>
              <a:gd name="connsiteX87" fmla="*/ 133350 w 342900"/>
              <a:gd name="connsiteY87" fmla="*/ 142160 h 1190625"/>
              <a:gd name="connsiteX88" fmla="*/ 209550 w 342900"/>
              <a:gd name="connsiteY88" fmla="*/ 142160 h 1190625"/>
              <a:gd name="connsiteX89" fmla="*/ 209550 w 342900"/>
              <a:gd name="connsiteY89" fmla="*/ 230743 h 1190625"/>
              <a:gd name="connsiteX90" fmla="*/ 133350 w 342900"/>
              <a:gd name="connsiteY90" fmla="*/ 230743 h 1190625"/>
              <a:gd name="connsiteX91" fmla="*/ 133350 w 342900"/>
              <a:gd name="connsiteY91" fmla="*/ 142160 h 1190625"/>
              <a:gd name="connsiteX92" fmla="*/ 132398 w 342900"/>
              <a:gd name="connsiteY92" fmla="*/ 265033 h 1190625"/>
              <a:gd name="connsiteX93" fmla="*/ 209550 w 342900"/>
              <a:gd name="connsiteY93" fmla="*/ 265033 h 1190625"/>
              <a:gd name="connsiteX94" fmla="*/ 209550 w 342900"/>
              <a:gd name="connsiteY94" fmla="*/ 353616 h 1190625"/>
              <a:gd name="connsiteX95" fmla="*/ 132398 w 342900"/>
              <a:gd name="connsiteY95" fmla="*/ 353616 h 1190625"/>
              <a:gd name="connsiteX96" fmla="*/ 132398 w 342900"/>
              <a:gd name="connsiteY96" fmla="*/ 265033 h 1190625"/>
              <a:gd name="connsiteX97" fmla="*/ 26670 w 342900"/>
              <a:gd name="connsiteY97" fmla="*/ 153591 h 1190625"/>
              <a:gd name="connsiteX98" fmla="*/ 40005 w 342900"/>
              <a:gd name="connsiteY98" fmla="*/ 140256 h 1190625"/>
              <a:gd name="connsiteX99" fmla="*/ 103823 w 342900"/>
              <a:gd name="connsiteY99" fmla="*/ 139303 h 1190625"/>
              <a:gd name="connsiteX100" fmla="*/ 103823 w 342900"/>
              <a:gd name="connsiteY100" fmla="*/ 230743 h 1190625"/>
              <a:gd name="connsiteX101" fmla="*/ 38100 w 342900"/>
              <a:gd name="connsiteY101" fmla="*/ 229791 h 1190625"/>
              <a:gd name="connsiteX102" fmla="*/ 27623 w 342900"/>
              <a:gd name="connsiteY102" fmla="*/ 216456 h 1190625"/>
              <a:gd name="connsiteX103" fmla="*/ 26670 w 342900"/>
              <a:gd name="connsiteY103" fmla="*/ 153591 h 1190625"/>
              <a:gd name="connsiteX104" fmla="*/ 26670 w 342900"/>
              <a:gd name="connsiteY104" fmla="*/ 325993 h 1190625"/>
              <a:gd name="connsiteX105" fmla="*/ 104775 w 342900"/>
              <a:gd name="connsiteY105" fmla="*/ 266938 h 1190625"/>
              <a:gd name="connsiteX106" fmla="*/ 104775 w 342900"/>
              <a:gd name="connsiteY106" fmla="*/ 355521 h 1190625"/>
              <a:gd name="connsiteX107" fmla="*/ 38100 w 342900"/>
              <a:gd name="connsiteY107" fmla="*/ 354568 h 1190625"/>
              <a:gd name="connsiteX108" fmla="*/ 26670 w 342900"/>
              <a:gd name="connsiteY108" fmla="*/ 342185 h 1190625"/>
              <a:gd name="connsiteX109" fmla="*/ 26670 w 342900"/>
              <a:gd name="connsiteY109" fmla="*/ 325993 h 119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42900" h="1190625">
                <a:moveTo>
                  <a:pt x="344805" y="1193721"/>
                </a:moveTo>
                <a:cubicBezTo>
                  <a:pt x="342900" y="1188006"/>
                  <a:pt x="342900" y="1177528"/>
                  <a:pt x="342900" y="1161335"/>
                </a:cubicBezTo>
                <a:cubicBezTo>
                  <a:pt x="342900" y="812721"/>
                  <a:pt x="342900" y="465058"/>
                  <a:pt x="342900" y="116443"/>
                </a:cubicBezTo>
                <a:cubicBezTo>
                  <a:pt x="342900" y="106918"/>
                  <a:pt x="342900" y="97393"/>
                  <a:pt x="342900" y="86916"/>
                </a:cubicBezTo>
                <a:cubicBezTo>
                  <a:pt x="329565" y="85963"/>
                  <a:pt x="318135" y="85010"/>
                  <a:pt x="304800" y="84058"/>
                </a:cubicBezTo>
                <a:cubicBezTo>
                  <a:pt x="304800" y="61198"/>
                  <a:pt x="305753" y="39291"/>
                  <a:pt x="303848" y="17383"/>
                </a:cubicBezTo>
                <a:cubicBezTo>
                  <a:pt x="303848" y="11668"/>
                  <a:pt x="296228" y="1191"/>
                  <a:pt x="291465" y="1191"/>
                </a:cubicBezTo>
                <a:cubicBezTo>
                  <a:pt x="274320" y="-715"/>
                  <a:pt x="257175" y="238"/>
                  <a:pt x="237173" y="238"/>
                </a:cubicBezTo>
                <a:cubicBezTo>
                  <a:pt x="237173" y="30718"/>
                  <a:pt x="237173" y="58341"/>
                  <a:pt x="237173" y="86916"/>
                </a:cubicBezTo>
                <a:cubicBezTo>
                  <a:pt x="157163" y="86916"/>
                  <a:pt x="80010" y="86916"/>
                  <a:pt x="0" y="86916"/>
                </a:cubicBezTo>
                <a:cubicBezTo>
                  <a:pt x="0" y="456485"/>
                  <a:pt x="0" y="823198"/>
                  <a:pt x="0" y="1193721"/>
                </a:cubicBezTo>
                <a:lnTo>
                  <a:pt x="344805" y="1193721"/>
                </a:lnTo>
                <a:close/>
                <a:moveTo>
                  <a:pt x="315278" y="971788"/>
                </a:moveTo>
                <a:cubicBezTo>
                  <a:pt x="289560" y="971788"/>
                  <a:pt x="264795" y="971788"/>
                  <a:pt x="238125" y="971788"/>
                </a:cubicBezTo>
                <a:cubicBezTo>
                  <a:pt x="238125" y="943213"/>
                  <a:pt x="238125" y="914638"/>
                  <a:pt x="238125" y="885110"/>
                </a:cubicBezTo>
                <a:cubicBezTo>
                  <a:pt x="263843" y="885110"/>
                  <a:pt x="287655" y="885110"/>
                  <a:pt x="315278" y="885110"/>
                </a:cubicBezTo>
                <a:cubicBezTo>
                  <a:pt x="315278" y="914638"/>
                  <a:pt x="315278" y="943213"/>
                  <a:pt x="315278" y="971788"/>
                </a:cubicBezTo>
                <a:close/>
                <a:moveTo>
                  <a:pt x="315278" y="724138"/>
                </a:moveTo>
                <a:cubicBezTo>
                  <a:pt x="289560" y="724138"/>
                  <a:pt x="264795" y="724138"/>
                  <a:pt x="238125" y="724138"/>
                </a:cubicBezTo>
                <a:cubicBezTo>
                  <a:pt x="238125" y="695563"/>
                  <a:pt x="238125" y="666988"/>
                  <a:pt x="238125" y="637460"/>
                </a:cubicBezTo>
                <a:cubicBezTo>
                  <a:pt x="262890" y="637460"/>
                  <a:pt x="287655" y="637460"/>
                  <a:pt x="315278" y="637460"/>
                </a:cubicBezTo>
                <a:cubicBezTo>
                  <a:pt x="315278" y="666988"/>
                  <a:pt x="315278" y="694610"/>
                  <a:pt x="315278" y="724138"/>
                </a:cubicBezTo>
                <a:close/>
                <a:moveTo>
                  <a:pt x="239078" y="265033"/>
                </a:moveTo>
                <a:cubicBezTo>
                  <a:pt x="263843" y="265033"/>
                  <a:pt x="288608" y="265033"/>
                  <a:pt x="316230" y="265033"/>
                </a:cubicBezTo>
                <a:cubicBezTo>
                  <a:pt x="316230" y="295513"/>
                  <a:pt x="316230" y="323135"/>
                  <a:pt x="316230" y="353616"/>
                </a:cubicBezTo>
                <a:cubicBezTo>
                  <a:pt x="290513" y="353616"/>
                  <a:pt x="266700" y="353616"/>
                  <a:pt x="239078" y="353616"/>
                </a:cubicBezTo>
                <a:cubicBezTo>
                  <a:pt x="239078" y="324088"/>
                  <a:pt x="239078" y="295513"/>
                  <a:pt x="239078" y="265033"/>
                </a:cubicBezTo>
                <a:close/>
                <a:moveTo>
                  <a:pt x="238125" y="388858"/>
                </a:moveTo>
                <a:cubicBezTo>
                  <a:pt x="262890" y="388858"/>
                  <a:pt x="286703" y="388858"/>
                  <a:pt x="314325" y="388858"/>
                </a:cubicBezTo>
                <a:cubicBezTo>
                  <a:pt x="314325" y="417433"/>
                  <a:pt x="314325" y="446008"/>
                  <a:pt x="314325" y="477441"/>
                </a:cubicBezTo>
                <a:cubicBezTo>
                  <a:pt x="288608" y="477441"/>
                  <a:pt x="263843" y="477441"/>
                  <a:pt x="238125" y="477441"/>
                </a:cubicBezTo>
                <a:cubicBezTo>
                  <a:pt x="238125" y="447913"/>
                  <a:pt x="238125" y="419338"/>
                  <a:pt x="238125" y="388858"/>
                </a:cubicBezTo>
                <a:close/>
                <a:moveTo>
                  <a:pt x="238125" y="761285"/>
                </a:moveTo>
                <a:cubicBezTo>
                  <a:pt x="263843" y="761285"/>
                  <a:pt x="288608" y="761285"/>
                  <a:pt x="314325" y="761285"/>
                </a:cubicBezTo>
                <a:cubicBezTo>
                  <a:pt x="314325" y="789860"/>
                  <a:pt x="314325" y="817483"/>
                  <a:pt x="314325" y="848916"/>
                </a:cubicBezTo>
                <a:cubicBezTo>
                  <a:pt x="288608" y="848916"/>
                  <a:pt x="263843" y="848916"/>
                  <a:pt x="238125" y="848916"/>
                </a:cubicBezTo>
                <a:cubicBezTo>
                  <a:pt x="238125" y="818435"/>
                  <a:pt x="238125" y="790813"/>
                  <a:pt x="238125" y="761285"/>
                </a:cubicBezTo>
                <a:close/>
                <a:moveTo>
                  <a:pt x="103823" y="1094660"/>
                </a:moveTo>
                <a:cubicBezTo>
                  <a:pt x="79058" y="1094660"/>
                  <a:pt x="54293" y="1094660"/>
                  <a:pt x="26670" y="1094660"/>
                </a:cubicBezTo>
                <a:cubicBezTo>
                  <a:pt x="26670" y="1065133"/>
                  <a:pt x="26670" y="1038463"/>
                  <a:pt x="26670" y="1008935"/>
                </a:cubicBezTo>
                <a:cubicBezTo>
                  <a:pt x="52388" y="1008935"/>
                  <a:pt x="77153" y="1008935"/>
                  <a:pt x="103823" y="1008935"/>
                </a:cubicBezTo>
                <a:cubicBezTo>
                  <a:pt x="103823" y="1036558"/>
                  <a:pt x="103823" y="1065133"/>
                  <a:pt x="103823" y="1094660"/>
                </a:cubicBezTo>
                <a:close/>
                <a:moveTo>
                  <a:pt x="103823" y="971788"/>
                </a:moveTo>
                <a:cubicBezTo>
                  <a:pt x="79058" y="971788"/>
                  <a:pt x="54293" y="971788"/>
                  <a:pt x="27623" y="971788"/>
                </a:cubicBezTo>
                <a:cubicBezTo>
                  <a:pt x="27623" y="943213"/>
                  <a:pt x="27623" y="915591"/>
                  <a:pt x="27623" y="885110"/>
                </a:cubicBezTo>
                <a:cubicBezTo>
                  <a:pt x="53340" y="885110"/>
                  <a:pt x="78105" y="885110"/>
                  <a:pt x="103823" y="885110"/>
                </a:cubicBezTo>
                <a:cubicBezTo>
                  <a:pt x="103823" y="913685"/>
                  <a:pt x="103823" y="942260"/>
                  <a:pt x="103823" y="971788"/>
                </a:cubicBezTo>
                <a:close/>
                <a:moveTo>
                  <a:pt x="104775" y="847010"/>
                </a:moveTo>
                <a:cubicBezTo>
                  <a:pt x="80010" y="847010"/>
                  <a:pt x="55245" y="847010"/>
                  <a:pt x="28575" y="847010"/>
                </a:cubicBezTo>
                <a:cubicBezTo>
                  <a:pt x="28575" y="818435"/>
                  <a:pt x="28575" y="790813"/>
                  <a:pt x="28575" y="760333"/>
                </a:cubicBezTo>
                <a:cubicBezTo>
                  <a:pt x="54293" y="760333"/>
                  <a:pt x="78105" y="760333"/>
                  <a:pt x="104775" y="760333"/>
                </a:cubicBezTo>
                <a:cubicBezTo>
                  <a:pt x="104775" y="789860"/>
                  <a:pt x="104775" y="817483"/>
                  <a:pt x="104775" y="847010"/>
                </a:cubicBezTo>
                <a:close/>
                <a:moveTo>
                  <a:pt x="28575" y="724138"/>
                </a:moveTo>
                <a:cubicBezTo>
                  <a:pt x="28575" y="696516"/>
                  <a:pt x="28575" y="667941"/>
                  <a:pt x="28575" y="637460"/>
                </a:cubicBezTo>
                <a:cubicBezTo>
                  <a:pt x="54293" y="637460"/>
                  <a:pt x="79058" y="637460"/>
                  <a:pt x="104775" y="637460"/>
                </a:cubicBezTo>
                <a:cubicBezTo>
                  <a:pt x="104775" y="666035"/>
                  <a:pt x="104775" y="694610"/>
                  <a:pt x="104775" y="724138"/>
                </a:cubicBezTo>
                <a:cubicBezTo>
                  <a:pt x="80010" y="724138"/>
                  <a:pt x="55245" y="724138"/>
                  <a:pt x="28575" y="724138"/>
                </a:cubicBezTo>
                <a:close/>
                <a:moveTo>
                  <a:pt x="104775" y="601266"/>
                </a:moveTo>
                <a:cubicBezTo>
                  <a:pt x="79058" y="601266"/>
                  <a:pt x="54293" y="601266"/>
                  <a:pt x="27623" y="601266"/>
                </a:cubicBezTo>
                <a:cubicBezTo>
                  <a:pt x="27623" y="571738"/>
                  <a:pt x="27623" y="544116"/>
                  <a:pt x="27623" y="514588"/>
                </a:cubicBezTo>
                <a:cubicBezTo>
                  <a:pt x="53340" y="514588"/>
                  <a:pt x="78105" y="514588"/>
                  <a:pt x="104775" y="514588"/>
                </a:cubicBezTo>
                <a:cubicBezTo>
                  <a:pt x="104775" y="544116"/>
                  <a:pt x="104775" y="571738"/>
                  <a:pt x="104775" y="601266"/>
                </a:cubicBezTo>
                <a:close/>
                <a:moveTo>
                  <a:pt x="209550" y="1094660"/>
                </a:moveTo>
                <a:cubicBezTo>
                  <a:pt x="184785" y="1094660"/>
                  <a:pt x="159068" y="1094660"/>
                  <a:pt x="132398" y="1094660"/>
                </a:cubicBezTo>
                <a:cubicBezTo>
                  <a:pt x="132398" y="1067038"/>
                  <a:pt x="132398" y="1038463"/>
                  <a:pt x="132398" y="1008935"/>
                </a:cubicBezTo>
                <a:cubicBezTo>
                  <a:pt x="159068" y="1008935"/>
                  <a:pt x="182880" y="1008935"/>
                  <a:pt x="209550" y="1008935"/>
                </a:cubicBezTo>
                <a:cubicBezTo>
                  <a:pt x="209550" y="1037510"/>
                  <a:pt x="209550" y="1065133"/>
                  <a:pt x="209550" y="1094660"/>
                </a:cubicBezTo>
                <a:close/>
                <a:moveTo>
                  <a:pt x="132398" y="476488"/>
                </a:moveTo>
                <a:cubicBezTo>
                  <a:pt x="132398" y="446960"/>
                  <a:pt x="132398" y="418385"/>
                  <a:pt x="132398" y="387906"/>
                </a:cubicBezTo>
                <a:cubicBezTo>
                  <a:pt x="159068" y="387906"/>
                  <a:pt x="182880" y="387906"/>
                  <a:pt x="208598" y="387906"/>
                </a:cubicBezTo>
                <a:cubicBezTo>
                  <a:pt x="208598" y="417433"/>
                  <a:pt x="208598" y="446008"/>
                  <a:pt x="208598" y="476488"/>
                </a:cubicBezTo>
                <a:cubicBezTo>
                  <a:pt x="184785" y="476488"/>
                  <a:pt x="159068" y="476488"/>
                  <a:pt x="132398" y="476488"/>
                </a:cubicBezTo>
                <a:close/>
                <a:moveTo>
                  <a:pt x="209550" y="971788"/>
                </a:moveTo>
                <a:cubicBezTo>
                  <a:pt x="183833" y="971788"/>
                  <a:pt x="159068" y="971788"/>
                  <a:pt x="132398" y="971788"/>
                </a:cubicBezTo>
                <a:cubicBezTo>
                  <a:pt x="132398" y="943213"/>
                  <a:pt x="132398" y="914638"/>
                  <a:pt x="132398" y="885110"/>
                </a:cubicBezTo>
                <a:cubicBezTo>
                  <a:pt x="158115" y="885110"/>
                  <a:pt x="181928" y="885110"/>
                  <a:pt x="209550" y="885110"/>
                </a:cubicBezTo>
                <a:cubicBezTo>
                  <a:pt x="209550" y="914638"/>
                  <a:pt x="209550" y="943213"/>
                  <a:pt x="209550" y="971788"/>
                </a:cubicBezTo>
                <a:close/>
                <a:moveTo>
                  <a:pt x="209550" y="724138"/>
                </a:moveTo>
                <a:cubicBezTo>
                  <a:pt x="183833" y="724138"/>
                  <a:pt x="159068" y="724138"/>
                  <a:pt x="132398" y="724138"/>
                </a:cubicBezTo>
                <a:cubicBezTo>
                  <a:pt x="132398" y="695563"/>
                  <a:pt x="132398" y="667941"/>
                  <a:pt x="132398" y="637460"/>
                </a:cubicBezTo>
                <a:cubicBezTo>
                  <a:pt x="157163" y="637460"/>
                  <a:pt x="181928" y="637460"/>
                  <a:pt x="209550" y="637460"/>
                </a:cubicBezTo>
                <a:cubicBezTo>
                  <a:pt x="209550" y="666988"/>
                  <a:pt x="209550" y="694610"/>
                  <a:pt x="209550" y="724138"/>
                </a:cubicBezTo>
                <a:close/>
                <a:moveTo>
                  <a:pt x="209550" y="601266"/>
                </a:moveTo>
                <a:cubicBezTo>
                  <a:pt x="183833" y="601266"/>
                  <a:pt x="159068" y="601266"/>
                  <a:pt x="133350" y="601266"/>
                </a:cubicBezTo>
                <a:cubicBezTo>
                  <a:pt x="133350" y="572691"/>
                  <a:pt x="133350" y="545068"/>
                  <a:pt x="133350" y="514588"/>
                </a:cubicBezTo>
                <a:cubicBezTo>
                  <a:pt x="158115" y="514588"/>
                  <a:pt x="182880" y="514588"/>
                  <a:pt x="209550" y="514588"/>
                </a:cubicBezTo>
                <a:cubicBezTo>
                  <a:pt x="209550" y="544116"/>
                  <a:pt x="209550" y="571738"/>
                  <a:pt x="209550" y="601266"/>
                </a:cubicBezTo>
                <a:close/>
                <a:moveTo>
                  <a:pt x="133350" y="142160"/>
                </a:moveTo>
                <a:cubicBezTo>
                  <a:pt x="158115" y="142160"/>
                  <a:pt x="183833" y="142160"/>
                  <a:pt x="209550" y="142160"/>
                </a:cubicBezTo>
                <a:cubicBezTo>
                  <a:pt x="209550" y="171688"/>
                  <a:pt x="209550" y="200263"/>
                  <a:pt x="209550" y="230743"/>
                </a:cubicBezTo>
                <a:cubicBezTo>
                  <a:pt x="182880" y="230743"/>
                  <a:pt x="159068" y="230743"/>
                  <a:pt x="133350" y="230743"/>
                </a:cubicBezTo>
                <a:cubicBezTo>
                  <a:pt x="133350" y="200263"/>
                  <a:pt x="133350" y="172641"/>
                  <a:pt x="133350" y="142160"/>
                </a:cubicBezTo>
                <a:close/>
                <a:moveTo>
                  <a:pt x="132398" y="265033"/>
                </a:moveTo>
                <a:cubicBezTo>
                  <a:pt x="158115" y="265033"/>
                  <a:pt x="182880" y="265033"/>
                  <a:pt x="209550" y="265033"/>
                </a:cubicBezTo>
                <a:cubicBezTo>
                  <a:pt x="209550" y="294560"/>
                  <a:pt x="209550" y="323135"/>
                  <a:pt x="209550" y="353616"/>
                </a:cubicBezTo>
                <a:cubicBezTo>
                  <a:pt x="184785" y="353616"/>
                  <a:pt x="160020" y="353616"/>
                  <a:pt x="132398" y="353616"/>
                </a:cubicBezTo>
                <a:cubicBezTo>
                  <a:pt x="132398" y="323135"/>
                  <a:pt x="132398" y="294560"/>
                  <a:pt x="132398" y="265033"/>
                </a:cubicBezTo>
                <a:close/>
                <a:moveTo>
                  <a:pt x="26670" y="153591"/>
                </a:moveTo>
                <a:cubicBezTo>
                  <a:pt x="26670" y="148828"/>
                  <a:pt x="35243" y="141208"/>
                  <a:pt x="40005" y="140256"/>
                </a:cubicBezTo>
                <a:cubicBezTo>
                  <a:pt x="60008" y="138351"/>
                  <a:pt x="80963" y="139303"/>
                  <a:pt x="103823" y="139303"/>
                </a:cubicBezTo>
                <a:cubicBezTo>
                  <a:pt x="103823" y="169783"/>
                  <a:pt x="103823" y="199310"/>
                  <a:pt x="103823" y="230743"/>
                </a:cubicBezTo>
                <a:cubicBezTo>
                  <a:pt x="80963" y="230743"/>
                  <a:pt x="59055" y="231696"/>
                  <a:pt x="38100" y="229791"/>
                </a:cubicBezTo>
                <a:cubicBezTo>
                  <a:pt x="34290" y="229791"/>
                  <a:pt x="27623" y="221218"/>
                  <a:pt x="27623" y="216456"/>
                </a:cubicBezTo>
                <a:cubicBezTo>
                  <a:pt x="25718" y="196453"/>
                  <a:pt x="25718" y="174546"/>
                  <a:pt x="26670" y="153591"/>
                </a:cubicBezTo>
                <a:close/>
                <a:moveTo>
                  <a:pt x="26670" y="325993"/>
                </a:moveTo>
                <a:cubicBezTo>
                  <a:pt x="26670" y="256460"/>
                  <a:pt x="31433" y="252651"/>
                  <a:pt x="104775" y="266938"/>
                </a:cubicBezTo>
                <a:cubicBezTo>
                  <a:pt x="104775" y="296466"/>
                  <a:pt x="104775" y="324088"/>
                  <a:pt x="104775" y="355521"/>
                </a:cubicBezTo>
                <a:cubicBezTo>
                  <a:pt x="81915" y="355521"/>
                  <a:pt x="60008" y="356473"/>
                  <a:pt x="38100" y="354568"/>
                </a:cubicBezTo>
                <a:cubicBezTo>
                  <a:pt x="34290" y="354568"/>
                  <a:pt x="28575" y="346948"/>
                  <a:pt x="26670" y="342185"/>
                </a:cubicBezTo>
                <a:cubicBezTo>
                  <a:pt x="24765" y="337423"/>
                  <a:pt x="26670" y="330756"/>
                  <a:pt x="26670" y="325993"/>
                </a:cubicBezTo>
                <a:close/>
              </a:path>
            </a:pathLst>
          </a:custGeom>
          <a:solidFill>
            <a:schemeClr val="accent1"/>
          </a:solidFill>
          <a:ln w="9525" cap="flat">
            <a:noFill/>
            <a:prstDash val="solid"/>
            <a:miter/>
          </a:ln>
        </p:spPr>
        <p:txBody>
          <a:bodyPr rtlCol="0" anchor="ctr"/>
          <a:lstStyle/>
          <a:p>
            <a:endParaRPr lang="en-US"/>
          </a:p>
        </p:txBody>
      </p:sp>
      <p:sp>
        <p:nvSpPr>
          <p:cNvPr id="129" name="Freeform: Shape 128"/>
          <p:cNvSpPr/>
          <p:nvPr/>
        </p:nvSpPr>
        <p:spPr>
          <a:xfrm>
            <a:off x="6880247" y="5394378"/>
            <a:ext cx="322966" cy="1087057"/>
          </a:xfrm>
          <a:custGeom>
            <a:avLst/>
            <a:gdLst>
              <a:gd name="connsiteX0" fmla="*/ 398145 w 390525"/>
              <a:gd name="connsiteY0" fmla="*/ 1319213 h 1314450"/>
              <a:gd name="connsiteX1" fmla="*/ 398145 w 390525"/>
              <a:gd name="connsiteY1" fmla="*/ 296228 h 1314450"/>
              <a:gd name="connsiteX2" fmla="*/ 363855 w 390525"/>
              <a:gd name="connsiteY2" fmla="*/ 296228 h 1314450"/>
              <a:gd name="connsiteX3" fmla="*/ 340995 w 390525"/>
              <a:gd name="connsiteY3" fmla="*/ 272415 h 1314450"/>
              <a:gd name="connsiteX4" fmla="*/ 340995 w 390525"/>
              <a:gd name="connsiteY4" fmla="*/ 164783 h 1314450"/>
              <a:gd name="connsiteX5" fmla="*/ 340995 w 390525"/>
              <a:gd name="connsiteY5" fmla="*/ 104775 h 1314450"/>
              <a:gd name="connsiteX6" fmla="*/ 239078 w 390525"/>
              <a:gd name="connsiteY6" fmla="*/ 104775 h 1314450"/>
              <a:gd name="connsiteX7" fmla="*/ 216217 w 390525"/>
              <a:gd name="connsiteY7" fmla="*/ 80963 h 1314450"/>
              <a:gd name="connsiteX8" fmla="*/ 216217 w 390525"/>
              <a:gd name="connsiteY8" fmla="*/ 0 h 1314450"/>
              <a:gd name="connsiteX9" fmla="*/ 180975 w 390525"/>
              <a:gd name="connsiteY9" fmla="*/ 0 h 1314450"/>
              <a:gd name="connsiteX10" fmla="*/ 180975 w 390525"/>
              <a:gd name="connsiteY10" fmla="*/ 80963 h 1314450"/>
              <a:gd name="connsiteX11" fmla="*/ 158115 w 390525"/>
              <a:gd name="connsiteY11" fmla="*/ 104775 h 1314450"/>
              <a:gd name="connsiteX12" fmla="*/ 67628 w 390525"/>
              <a:gd name="connsiteY12" fmla="*/ 104775 h 1314450"/>
              <a:gd name="connsiteX13" fmla="*/ 66675 w 390525"/>
              <a:gd name="connsiteY13" fmla="*/ 120015 h 1314450"/>
              <a:gd name="connsiteX14" fmla="*/ 66675 w 390525"/>
              <a:gd name="connsiteY14" fmla="*/ 275273 h 1314450"/>
              <a:gd name="connsiteX15" fmla="*/ 45720 w 390525"/>
              <a:gd name="connsiteY15" fmla="*/ 296228 h 1314450"/>
              <a:gd name="connsiteX16" fmla="*/ 0 w 390525"/>
              <a:gd name="connsiteY16" fmla="*/ 296228 h 1314450"/>
              <a:gd name="connsiteX17" fmla="*/ 0 w 390525"/>
              <a:gd name="connsiteY17" fmla="*/ 1319213 h 1314450"/>
              <a:gd name="connsiteX18" fmla="*/ 398145 w 390525"/>
              <a:gd name="connsiteY18" fmla="*/ 1319213 h 1314450"/>
              <a:gd name="connsiteX19" fmla="*/ 294323 w 390525"/>
              <a:gd name="connsiteY19" fmla="*/ 1219200 h 1314450"/>
              <a:gd name="connsiteX20" fmla="*/ 273367 w 390525"/>
              <a:gd name="connsiteY20" fmla="*/ 1220152 h 1314450"/>
              <a:gd name="connsiteX21" fmla="*/ 253365 w 390525"/>
              <a:gd name="connsiteY21" fmla="*/ 1199198 h 1314450"/>
              <a:gd name="connsiteX22" fmla="*/ 253365 w 390525"/>
              <a:gd name="connsiteY22" fmla="*/ 1174433 h 1314450"/>
              <a:gd name="connsiteX23" fmla="*/ 294323 w 390525"/>
              <a:gd name="connsiteY23" fmla="*/ 1142048 h 1314450"/>
              <a:gd name="connsiteX24" fmla="*/ 294323 w 390525"/>
              <a:gd name="connsiteY24" fmla="*/ 1219200 h 1314450"/>
              <a:gd name="connsiteX25" fmla="*/ 253365 w 390525"/>
              <a:gd name="connsiteY25" fmla="*/ 1052513 h 1314450"/>
              <a:gd name="connsiteX26" fmla="*/ 253365 w 390525"/>
              <a:gd name="connsiteY26" fmla="*/ 1042988 h 1314450"/>
              <a:gd name="connsiteX27" fmla="*/ 294323 w 390525"/>
              <a:gd name="connsiteY27" fmla="*/ 1008698 h 1314450"/>
              <a:gd name="connsiteX28" fmla="*/ 294323 w 390525"/>
              <a:gd name="connsiteY28" fmla="*/ 1084898 h 1314450"/>
              <a:gd name="connsiteX29" fmla="*/ 253365 w 390525"/>
              <a:gd name="connsiteY29" fmla="*/ 1052513 h 1314450"/>
              <a:gd name="connsiteX30" fmla="*/ 296228 w 390525"/>
              <a:gd name="connsiteY30" fmla="*/ 914400 h 1314450"/>
              <a:gd name="connsiteX31" fmla="*/ 296228 w 390525"/>
              <a:gd name="connsiteY31" fmla="*/ 932498 h 1314450"/>
              <a:gd name="connsiteX32" fmla="*/ 275273 w 390525"/>
              <a:gd name="connsiteY32" fmla="*/ 955358 h 1314450"/>
              <a:gd name="connsiteX33" fmla="*/ 253365 w 390525"/>
              <a:gd name="connsiteY33" fmla="*/ 932498 h 1314450"/>
              <a:gd name="connsiteX34" fmla="*/ 253365 w 390525"/>
              <a:gd name="connsiteY34" fmla="*/ 894398 h 1314450"/>
              <a:gd name="connsiteX35" fmla="*/ 275273 w 390525"/>
              <a:gd name="connsiteY35" fmla="*/ 871538 h 1314450"/>
              <a:gd name="connsiteX36" fmla="*/ 296228 w 390525"/>
              <a:gd name="connsiteY36" fmla="*/ 894398 h 1314450"/>
              <a:gd name="connsiteX37" fmla="*/ 296228 w 390525"/>
              <a:gd name="connsiteY37" fmla="*/ 914400 h 1314450"/>
              <a:gd name="connsiteX38" fmla="*/ 253365 w 390525"/>
              <a:gd name="connsiteY38" fmla="*/ 374333 h 1314450"/>
              <a:gd name="connsiteX39" fmla="*/ 294323 w 390525"/>
              <a:gd name="connsiteY39" fmla="*/ 342900 h 1314450"/>
              <a:gd name="connsiteX40" fmla="*/ 294323 w 390525"/>
              <a:gd name="connsiteY40" fmla="*/ 419100 h 1314450"/>
              <a:gd name="connsiteX41" fmla="*/ 270510 w 390525"/>
              <a:gd name="connsiteY41" fmla="*/ 420053 h 1314450"/>
              <a:gd name="connsiteX42" fmla="*/ 253365 w 390525"/>
              <a:gd name="connsiteY42" fmla="*/ 402908 h 1314450"/>
              <a:gd name="connsiteX43" fmla="*/ 253365 w 390525"/>
              <a:gd name="connsiteY43" fmla="*/ 374333 h 1314450"/>
              <a:gd name="connsiteX44" fmla="*/ 294323 w 390525"/>
              <a:gd name="connsiteY44" fmla="*/ 475298 h 1314450"/>
              <a:gd name="connsiteX45" fmla="*/ 294323 w 390525"/>
              <a:gd name="connsiteY45" fmla="*/ 552450 h 1314450"/>
              <a:gd name="connsiteX46" fmla="*/ 256223 w 390525"/>
              <a:gd name="connsiteY46" fmla="*/ 552450 h 1314450"/>
              <a:gd name="connsiteX47" fmla="*/ 256223 w 390525"/>
              <a:gd name="connsiteY47" fmla="*/ 475298 h 1314450"/>
              <a:gd name="connsiteX48" fmla="*/ 294323 w 390525"/>
              <a:gd name="connsiteY48" fmla="*/ 475298 h 1314450"/>
              <a:gd name="connsiteX49" fmla="*/ 254317 w 390525"/>
              <a:gd name="connsiteY49" fmla="*/ 618173 h 1314450"/>
              <a:gd name="connsiteX50" fmla="*/ 266700 w 390525"/>
              <a:gd name="connsiteY50" fmla="*/ 606743 h 1314450"/>
              <a:gd name="connsiteX51" fmla="*/ 294323 w 390525"/>
              <a:gd name="connsiteY51" fmla="*/ 605790 h 1314450"/>
              <a:gd name="connsiteX52" fmla="*/ 294323 w 390525"/>
              <a:gd name="connsiteY52" fmla="*/ 683895 h 1314450"/>
              <a:gd name="connsiteX53" fmla="*/ 253365 w 390525"/>
              <a:gd name="connsiteY53" fmla="*/ 683895 h 1314450"/>
              <a:gd name="connsiteX54" fmla="*/ 254317 w 390525"/>
              <a:gd name="connsiteY54" fmla="*/ 618173 h 1314450"/>
              <a:gd name="connsiteX55" fmla="*/ 253365 w 390525"/>
              <a:gd name="connsiteY55" fmla="*/ 231458 h 1314450"/>
              <a:gd name="connsiteX56" fmla="*/ 253365 w 390525"/>
              <a:gd name="connsiteY56" fmla="*/ 203835 h 1314450"/>
              <a:gd name="connsiteX57" fmla="*/ 294323 w 390525"/>
              <a:gd name="connsiteY57" fmla="*/ 168592 h 1314450"/>
              <a:gd name="connsiteX58" fmla="*/ 294323 w 390525"/>
              <a:gd name="connsiteY58" fmla="*/ 246698 h 1314450"/>
              <a:gd name="connsiteX59" fmla="*/ 270510 w 390525"/>
              <a:gd name="connsiteY59" fmla="*/ 247650 h 1314450"/>
              <a:gd name="connsiteX60" fmla="*/ 253365 w 390525"/>
              <a:gd name="connsiteY60" fmla="*/ 231458 h 1314450"/>
              <a:gd name="connsiteX61" fmla="*/ 253365 w 390525"/>
              <a:gd name="connsiteY61" fmla="*/ 774383 h 1314450"/>
              <a:gd name="connsiteX62" fmla="*/ 294323 w 390525"/>
              <a:gd name="connsiteY62" fmla="*/ 741998 h 1314450"/>
              <a:gd name="connsiteX63" fmla="*/ 294323 w 390525"/>
              <a:gd name="connsiteY63" fmla="*/ 820102 h 1314450"/>
              <a:gd name="connsiteX64" fmla="*/ 266700 w 390525"/>
              <a:gd name="connsiteY64" fmla="*/ 819150 h 1314450"/>
              <a:gd name="connsiteX65" fmla="*/ 254317 w 390525"/>
              <a:gd name="connsiteY65" fmla="*/ 805815 h 1314450"/>
              <a:gd name="connsiteX66" fmla="*/ 253365 w 390525"/>
              <a:gd name="connsiteY66" fmla="*/ 774383 h 1314450"/>
              <a:gd name="connsiteX67" fmla="*/ 218123 w 390525"/>
              <a:gd name="connsiteY67" fmla="*/ 1220152 h 1314450"/>
              <a:gd name="connsiteX68" fmla="*/ 180975 w 390525"/>
              <a:gd name="connsiteY68" fmla="*/ 1220152 h 1314450"/>
              <a:gd name="connsiteX69" fmla="*/ 180975 w 390525"/>
              <a:gd name="connsiteY69" fmla="*/ 1142048 h 1314450"/>
              <a:gd name="connsiteX70" fmla="*/ 218123 w 390525"/>
              <a:gd name="connsiteY70" fmla="*/ 1142048 h 1314450"/>
              <a:gd name="connsiteX71" fmla="*/ 218123 w 390525"/>
              <a:gd name="connsiteY71" fmla="*/ 1220152 h 1314450"/>
              <a:gd name="connsiteX72" fmla="*/ 218123 w 390525"/>
              <a:gd name="connsiteY72" fmla="*/ 1075373 h 1314450"/>
              <a:gd name="connsiteX73" fmla="*/ 199073 w 390525"/>
              <a:gd name="connsiteY73" fmla="*/ 1085850 h 1314450"/>
              <a:gd name="connsiteX74" fmla="*/ 180023 w 390525"/>
              <a:gd name="connsiteY74" fmla="*/ 1075373 h 1314450"/>
              <a:gd name="connsiteX75" fmla="*/ 179070 w 390525"/>
              <a:gd name="connsiteY75" fmla="*/ 1008698 h 1314450"/>
              <a:gd name="connsiteX76" fmla="*/ 219075 w 390525"/>
              <a:gd name="connsiteY76" fmla="*/ 1008698 h 1314450"/>
              <a:gd name="connsiteX77" fmla="*/ 218123 w 390525"/>
              <a:gd name="connsiteY77" fmla="*/ 1075373 h 1314450"/>
              <a:gd name="connsiteX78" fmla="*/ 180023 w 390525"/>
              <a:gd name="connsiteY78" fmla="*/ 168592 h 1314450"/>
              <a:gd name="connsiteX79" fmla="*/ 217170 w 390525"/>
              <a:gd name="connsiteY79" fmla="*/ 168592 h 1314450"/>
              <a:gd name="connsiteX80" fmla="*/ 217170 w 390525"/>
              <a:gd name="connsiteY80" fmla="*/ 245745 h 1314450"/>
              <a:gd name="connsiteX81" fmla="*/ 180023 w 390525"/>
              <a:gd name="connsiteY81" fmla="*/ 245745 h 1314450"/>
              <a:gd name="connsiteX82" fmla="*/ 180023 w 390525"/>
              <a:gd name="connsiteY82" fmla="*/ 168592 h 1314450"/>
              <a:gd name="connsiteX83" fmla="*/ 218123 w 390525"/>
              <a:gd name="connsiteY83" fmla="*/ 741045 h 1314450"/>
              <a:gd name="connsiteX84" fmla="*/ 218123 w 390525"/>
              <a:gd name="connsiteY84" fmla="*/ 818198 h 1314450"/>
              <a:gd name="connsiteX85" fmla="*/ 180023 w 390525"/>
              <a:gd name="connsiteY85" fmla="*/ 818198 h 1314450"/>
              <a:gd name="connsiteX86" fmla="*/ 180023 w 390525"/>
              <a:gd name="connsiteY86" fmla="*/ 741045 h 1314450"/>
              <a:gd name="connsiteX87" fmla="*/ 218123 w 390525"/>
              <a:gd name="connsiteY87" fmla="*/ 741045 h 1314450"/>
              <a:gd name="connsiteX88" fmla="*/ 217170 w 390525"/>
              <a:gd name="connsiteY88" fmla="*/ 341948 h 1314450"/>
              <a:gd name="connsiteX89" fmla="*/ 217170 w 390525"/>
              <a:gd name="connsiteY89" fmla="*/ 419100 h 1314450"/>
              <a:gd name="connsiteX90" fmla="*/ 180023 w 390525"/>
              <a:gd name="connsiteY90" fmla="*/ 419100 h 1314450"/>
              <a:gd name="connsiteX91" fmla="*/ 180023 w 390525"/>
              <a:gd name="connsiteY91" fmla="*/ 341948 h 1314450"/>
              <a:gd name="connsiteX92" fmla="*/ 217170 w 390525"/>
              <a:gd name="connsiteY92" fmla="*/ 341948 h 1314450"/>
              <a:gd name="connsiteX93" fmla="*/ 180023 w 390525"/>
              <a:gd name="connsiteY93" fmla="*/ 475298 h 1314450"/>
              <a:gd name="connsiteX94" fmla="*/ 217170 w 390525"/>
              <a:gd name="connsiteY94" fmla="*/ 475298 h 1314450"/>
              <a:gd name="connsiteX95" fmla="*/ 217170 w 390525"/>
              <a:gd name="connsiteY95" fmla="*/ 552450 h 1314450"/>
              <a:gd name="connsiteX96" fmla="*/ 180023 w 390525"/>
              <a:gd name="connsiteY96" fmla="*/ 552450 h 1314450"/>
              <a:gd name="connsiteX97" fmla="*/ 180023 w 390525"/>
              <a:gd name="connsiteY97" fmla="*/ 475298 h 1314450"/>
              <a:gd name="connsiteX98" fmla="*/ 180023 w 390525"/>
              <a:gd name="connsiteY98" fmla="*/ 607695 h 1314450"/>
              <a:gd name="connsiteX99" fmla="*/ 217170 w 390525"/>
              <a:gd name="connsiteY99" fmla="*/ 607695 h 1314450"/>
              <a:gd name="connsiteX100" fmla="*/ 217170 w 390525"/>
              <a:gd name="connsiteY100" fmla="*/ 683895 h 1314450"/>
              <a:gd name="connsiteX101" fmla="*/ 180023 w 390525"/>
              <a:gd name="connsiteY101" fmla="*/ 683895 h 1314450"/>
              <a:gd name="connsiteX102" fmla="*/ 180023 w 390525"/>
              <a:gd name="connsiteY102" fmla="*/ 607695 h 1314450"/>
              <a:gd name="connsiteX103" fmla="*/ 178117 w 390525"/>
              <a:gd name="connsiteY103" fmla="*/ 897255 h 1314450"/>
              <a:gd name="connsiteX104" fmla="*/ 198120 w 390525"/>
              <a:gd name="connsiteY104" fmla="*/ 871538 h 1314450"/>
              <a:gd name="connsiteX105" fmla="*/ 218123 w 390525"/>
              <a:gd name="connsiteY105" fmla="*/ 897255 h 1314450"/>
              <a:gd name="connsiteX106" fmla="*/ 218123 w 390525"/>
              <a:gd name="connsiteY106" fmla="*/ 913448 h 1314450"/>
              <a:gd name="connsiteX107" fmla="*/ 218123 w 390525"/>
              <a:gd name="connsiteY107" fmla="*/ 931545 h 1314450"/>
              <a:gd name="connsiteX108" fmla="*/ 197167 w 390525"/>
              <a:gd name="connsiteY108" fmla="*/ 955358 h 1314450"/>
              <a:gd name="connsiteX109" fmla="*/ 177165 w 390525"/>
              <a:gd name="connsiteY109" fmla="*/ 931545 h 1314450"/>
              <a:gd name="connsiteX110" fmla="*/ 178117 w 390525"/>
              <a:gd name="connsiteY110" fmla="*/ 897255 h 1314450"/>
              <a:gd name="connsiteX111" fmla="*/ 142875 w 390525"/>
              <a:gd name="connsiteY111" fmla="*/ 1220152 h 1314450"/>
              <a:gd name="connsiteX112" fmla="*/ 102870 w 390525"/>
              <a:gd name="connsiteY112" fmla="*/ 1220152 h 1314450"/>
              <a:gd name="connsiteX113" fmla="*/ 102870 w 390525"/>
              <a:gd name="connsiteY113" fmla="*/ 1142048 h 1314450"/>
              <a:gd name="connsiteX114" fmla="*/ 142875 w 390525"/>
              <a:gd name="connsiteY114" fmla="*/ 1142048 h 1314450"/>
              <a:gd name="connsiteX115" fmla="*/ 142875 w 390525"/>
              <a:gd name="connsiteY115" fmla="*/ 1220152 h 1314450"/>
              <a:gd name="connsiteX116" fmla="*/ 102870 w 390525"/>
              <a:gd name="connsiteY116" fmla="*/ 818198 h 1314450"/>
              <a:gd name="connsiteX117" fmla="*/ 102870 w 390525"/>
              <a:gd name="connsiteY117" fmla="*/ 741045 h 1314450"/>
              <a:gd name="connsiteX118" fmla="*/ 142875 w 390525"/>
              <a:gd name="connsiteY118" fmla="*/ 741045 h 1314450"/>
              <a:gd name="connsiteX119" fmla="*/ 142875 w 390525"/>
              <a:gd name="connsiteY119" fmla="*/ 818198 h 1314450"/>
              <a:gd name="connsiteX120" fmla="*/ 102870 w 390525"/>
              <a:gd name="connsiteY120" fmla="*/ 818198 h 1314450"/>
              <a:gd name="connsiteX121" fmla="*/ 143828 w 390525"/>
              <a:gd name="connsiteY121" fmla="*/ 1075373 h 1314450"/>
              <a:gd name="connsiteX122" fmla="*/ 129540 w 390525"/>
              <a:gd name="connsiteY122" fmla="*/ 1086802 h 1314450"/>
              <a:gd name="connsiteX123" fmla="*/ 103823 w 390525"/>
              <a:gd name="connsiteY123" fmla="*/ 1087755 h 1314450"/>
              <a:gd name="connsiteX124" fmla="*/ 103823 w 390525"/>
              <a:gd name="connsiteY124" fmla="*/ 1009650 h 1314450"/>
              <a:gd name="connsiteX125" fmla="*/ 144780 w 390525"/>
              <a:gd name="connsiteY125" fmla="*/ 1009650 h 1314450"/>
              <a:gd name="connsiteX126" fmla="*/ 143828 w 390525"/>
              <a:gd name="connsiteY126" fmla="*/ 1075373 h 1314450"/>
              <a:gd name="connsiteX127" fmla="*/ 144780 w 390525"/>
              <a:gd name="connsiteY127" fmla="*/ 889635 h 1314450"/>
              <a:gd name="connsiteX128" fmla="*/ 144780 w 390525"/>
              <a:gd name="connsiteY128" fmla="*/ 922020 h 1314450"/>
              <a:gd name="connsiteX129" fmla="*/ 103823 w 390525"/>
              <a:gd name="connsiteY129" fmla="*/ 952500 h 1314450"/>
              <a:gd name="connsiteX130" fmla="*/ 103823 w 390525"/>
              <a:gd name="connsiteY130" fmla="*/ 872490 h 1314450"/>
              <a:gd name="connsiteX131" fmla="*/ 127635 w 390525"/>
              <a:gd name="connsiteY131" fmla="*/ 872490 h 1314450"/>
              <a:gd name="connsiteX132" fmla="*/ 144780 w 390525"/>
              <a:gd name="connsiteY132" fmla="*/ 889635 h 1314450"/>
              <a:gd name="connsiteX133" fmla="*/ 143828 w 390525"/>
              <a:gd name="connsiteY133" fmla="*/ 678180 h 1314450"/>
              <a:gd name="connsiteX134" fmla="*/ 141923 w 390525"/>
              <a:gd name="connsiteY134" fmla="*/ 683895 h 1314450"/>
              <a:gd name="connsiteX135" fmla="*/ 102870 w 390525"/>
              <a:gd name="connsiteY135" fmla="*/ 683895 h 1314450"/>
              <a:gd name="connsiteX136" fmla="*/ 102870 w 390525"/>
              <a:gd name="connsiteY136" fmla="*/ 607695 h 1314450"/>
              <a:gd name="connsiteX137" fmla="*/ 114300 w 390525"/>
              <a:gd name="connsiteY137" fmla="*/ 605790 h 1314450"/>
              <a:gd name="connsiteX138" fmla="*/ 144780 w 390525"/>
              <a:gd name="connsiteY138" fmla="*/ 634365 h 1314450"/>
              <a:gd name="connsiteX139" fmla="*/ 143828 w 390525"/>
              <a:gd name="connsiteY139" fmla="*/ 678180 h 1314450"/>
              <a:gd name="connsiteX140" fmla="*/ 142875 w 390525"/>
              <a:gd name="connsiteY140" fmla="*/ 419100 h 1314450"/>
              <a:gd name="connsiteX141" fmla="*/ 103823 w 390525"/>
              <a:gd name="connsiteY141" fmla="*/ 419100 h 1314450"/>
              <a:gd name="connsiteX142" fmla="*/ 103823 w 390525"/>
              <a:gd name="connsiteY142" fmla="*/ 341948 h 1314450"/>
              <a:gd name="connsiteX143" fmla="*/ 142875 w 390525"/>
              <a:gd name="connsiteY143" fmla="*/ 341948 h 1314450"/>
              <a:gd name="connsiteX144" fmla="*/ 142875 w 390525"/>
              <a:gd name="connsiteY144" fmla="*/ 419100 h 1314450"/>
              <a:gd name="connsiteX145" fmla="*/ 103823 w 390525"/>
              <a:gd name="connsiteY145" fmla="*/ 168592 h 1314450"/>
              <a:gd name="connsiteX146" fmla="*/ 142875 w 390525"/>
              <a:gd name="connsiteY146" fmla="*/ 168592 h 1314450"/>
              <a:gd name="connsiteX147" fmla="*/ 142875 w 390525"/>
              <a:gd name="connsiteY147" fmla="*/ 245745 h 1314450"/>
              <a:gd name="connsiteX148" fmla="*/ 103823 w 390525"/>
              <a:gd name="connsiteY148" fmla="*/ 245745 h 1314450"/>
              <a:gd name="connsiteX149" fmla="*/ 103823 w 390525"/>
              <a:gd name="connsiteY149" fmla="*/ 168592 h 1314450"/>
              <a:gd name="connsiteX150" fmla="*/ 102870 w 390525"/>
              <a:gd name="connsiteY150" fmla="*/ 475298 h 1314450"/>
              <a:gd name="connsiteX151" fmla="*/ 142875 w 390525"/>
              <a:gd name="connsiteY151" fmla="*/ 475298 h 1314450"/>
              <a:gd name="connsiteX152" fmla="*/ 142875 w 390525"/>
              <a:gd name="connsiteY152" fmla="*/ 551498 h 1314450"/>
              <a:gd name="connsiteX153" fmla="*/ 102870 w 390525"/>
              <a:gd name="connsiteY153" fmla="*/ 551498 h 1314450"/>
              <a:gd name="connsiteX154" fmla="*/ 102870 w 390525"/>
              <a:gd name="connsiteY154" fmla="*/ 475298 h 131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390525" h="1314450">
                <a:moveTo>
                  <a:pt x="398145" y="1319213"/>
                </a:moveTo>
                <a:cubicBezTo>
                  <a:pt x="398145" y="976313"/>
                  <a:pt x="398145" y="637223"/>
                  <a:pt x="398145" y="296228"/>
                </a:cubicBezTo>
                <a:cubicBezTo>
                  <a:pt x="384810" y="296228"/>
                  <a:pt x="374333" y="295275"/>
                  <a:pt x="363855" y="296228"/>
                </a:cubicBezTo>
                <a:cubicBezTo>
                  <a:pt x="344805" y="298133"/>
                  <a:pt x="340042" y="289560"/>
                  <a:pt x="340995" y="272415"/>
                </a:cubicBezTo>
                <a:cubicBezTo>
                  <a:pt x="341948" y="236220"/>
                  <a:pt x="340995" y="200978"/>
                  <a:pt x="340995" y="164783"/>
                </a:cubicBezTo>
                <a:cubicBezTo>
                  <a:pt x="340995" y="145733"/>
                  <a:pt x="340995" y="125730"/>
                  <a:pt x="340995" y="104775"/>
                </a:cubicBezTo>
                <a:cubicBezTo>
                  <a:pt x="304800" y="104775"/>
                  <a:pt x="271463" y="103823"/>
                  <a:pt x="239078" y="104775"/>
                </a:cubicBezTo>
                <a:cubicBezTo>
                  <a:pt x="220028" y="105728"/>
                  <a:pt x="215265" y="99060"/>
                  <a:pt x="216217" y="80963"/>
                </a:cubicBezTo>
                <a:cubicBezTo>
                  <a:pt x="217170" y="54292"/>
                  <a:pt x="216217" y="27623"/>
                  <a:pt x="216217" y="0"/>
                </a:cubicBezTo>
                <a:cubicBezTo>
                  <a:pt x="203835" y="0"/>
                  <a:pt x="193358" y="0"/>
                  <a:pt x="180975" y="0"/>
                </a:cubicBezTo>
                <a:cubicBezTo>
                  <a:pt x="180975" y="27623"/>
                  <a:pt x="180023" y="54292"/>
                  <a:pt x="180975" y="80963"/>
                </a:cubicBezTo>
                <a:cubicBezTo>
                  <a:pt x="181928" y="98108"/>
                  <a:pt x="177165" y="105728"/>
                  <a:pt x="158115" y="104775"/>
                </a:cubicBezTo>
                <a:cubicBezTo>
                  <a:pt x="127635" y="102870"/>
                  <a:pt x="98108" y="104775"/>
                  <a:pt x="67628" y="104775"/>
                </a:cubicBezTo>
                <a:cubicBezTo>
                  <a:pt x="66675" y="112395"/>
                  <a:pt x="66675" y="116205"/>
                  <a:pt x="66675" y="120015"/>
                </a:cubicBezTo>
                <a:cubicBezTo>
                  <a:pt x="66675" y="171450"/>
                  <a:pt x="65723" y="223838"/>
                  <a:pt x="66675" y="275273"/>
                </a:cubicBezTo>
                <a:cubicBezTo>
                  <a:pt x="66675" y="291465"/>
                  <a:pt x="61913" y="297180"/>
                  <a:pt x="45720" y="296228"/>
                </a:cubicBezTo>
                <a:cubicBezTo>
                  <a:pt x="31433" y="295275"/>
                  <a:pt x="17145" y="296228"/>
                  <a:pt x="0" y="296228"/>
                </a:cubicBezTo>
                <a:cubicBezTo>
                  <a:pt x="0" y="637223"/>
                  <a:pt x="0" y="976313"/>
                  <a:pt x="0" y="1319213"/>
                </a:cubicBezTo>
                <a:lnTo>
                  <a:pt x="398145" y="1319213"/>
                </a:lnTo>
                <a:close/>
                <a:moveTo>
                  <a:pt x="294323" y="1219200"/>
                </a:moveTo>
                <a:cubicBezTo>
                  <a:pt x="286703" y="1220152"/>
                  <a:pt x="280035" y="1220152"/>
                  <a:pt x="273367" y="1220152"/>
                </a:cubicBezTo>
                <a:cubicBezTo>
                  <a:pt x="257175" y="1222058"/>
                  <a:pt x="251460" y="1214438"/>
                  <a:pt x="253365" y="1199198"/>
                </a:cubicBezTo>
                <a:cubicBezTo>
                  <a:pt x="254317" y="1190625"/>
                  <a:pt x="253365" y="1183005"/>
                  <a:pt x="253365" y="1174433"/>
                </a:cubicBezTo>
                <a:cubicBezTo>
                  <a:pt x="253365" y="1135380"/>
                  <a:pt x="253365" y="1135380"/>
                  <a:pt x="294323" y="1142048"/>
                </a:cubicBezTo>
                <a:cubicBezTo>
                  <a:pt x="294323" y="1168718"/>
                  <a:pt x="294323" y="1193483"/>
                  <a:pt x="294323" y="1219200"/>
                </a:cubicBezTo>
                <a:close/>
                <a:moveTo>
                  <a:pt x="253365" y="1052513"/>
                </a:moveTo>
                <a:cubicBezTo>
                  <a:pt x="253365" y="1049655"/>
                  <a:pt x="253365" y="1046798"/>
                  <a:pt x="253365" y="1042988"/>
                </a:cubicBezTo>
                <a:cubicBezTo>
                  <a:pt x="253365" y="1004888"/>
                  <a:pt x="253365" y="1004888"/>
                  <a:pt x="294323" y="1008698"/>
                </a:cubicBezTo>
                <a:cubicBezTo>
                  <a:pt x="294323" y="1033463"/>
                  <a:pt x="294323" y="1059180"/>
                  <a:pt x="294323" y="1084898"/>
                </a:cubicBezTo>
                <a:cubicBezTo>
                  <a:pt x="253365" y="1090613"/>
                  <a:pt x="253365" y="1090613"/>
                  <a:pt x="253365" y="1052513"/>
                </a:cubicBezTo>
                <a:close/>
                <a:moveTo>
                  <a:pt x="296228" y="914400"/>
                </a:moveTo>
                <a:cubicBezTo>
                  <a:pt x="296228" y="920115"/>
                  <a:pt x="295275" y="926783"/>
                  <a:pt x="296228" y="932498"/>
                </a:cubicBezTo>
                <a:cubicBezTo>
                  <a:pt x="298133" y="948690"/>
                  <a:pt x="293370" y="955358"/>
                  <a:pt x="275273" y="955358"/>
                </a:cubicBezTo>
                <a:cubicBezTo>
                  <a:pt x="258128" y="955358"/>
                  <a:pt x="252413" y="948690"/>
                  <a:pt x="253365" y="932498"/>
                </a:cubicBezTo>
                <a:cubicBezTo>
                  <a:pt x="254317" y="920115"/>
                  <a:pt x="254317" y="906780"/>
                  <a:pt x="253365" y="894398"/>
                </a:cubicBezTo>
                <a:cubicBezTo>
                  <a:pt x="252413" y="878205"/>
                  <a:pt x="258128" y="872490"/>
                  <a:pt x="275273" y="871538"/>
                </a:cubicBezTo>
                <a:cubicBezTo>
                  <a:pt x="293370" y="871538"/>
                  <a:pt x="298133" y="878205"/>
                  <a:pt x="296228" y="894398"/>
                </a:cubicBezTo>
                <a:cubicBezTo>
                  <a:pt x="295275" y="901065"/>
                  <a:pt x="296228" y="907733"/>
                  <a:pt x="296228" y="914400"/>
                </a:cubicBezTo>
                <a:close/>
                <a:moveTo>
                  <a:pt x="253365" y="374333"/>
                </a:moveTo>
                <a:cubicBezTo>
                  <a:pt x="253365" y="336233"/>
                  <a:pt x="254317" y="335280"/>
                  <a:pt x="294323" y="342900"/>
                </a:cubicBezTo>
                <a:cubicBezTo>
                  <a:pt x="294323" y="367665"/>
                  <a:pt x="294323" y="393383"/>
                  <a:pt x="294323" y="419100"/>
                </a:cubicBezTo>
                <a:cubicBezTo>
                  <a:pt x="285750" y="419100"/>
                  <a:pt x="278130" y="419100"/>
                  <a:pt x="270510" y="420053"/>
                </a:cubicBezTo>
                <a:cubicBezTo>
                  <a:pt x="258128" y="421005"/>
                  <a:pt x="252413" y="416242"/>
                  <a:pt x="253365" y="402908"/>
                </a:cubicBezTo>
                <a:cubicBezTo>
                  <a:pt x="254317" y="394335"/>
                  <a:pt x="253365" y="383858"/>
                  <a:pt x="253365" y="374333"/>
                </a:cubicBezTo>
                <a:close/>
                <a:moveTo>
                  <a:pt x="294323" y="475298"/>
                </a:moveTo>
                <a:cubicBezTo>
                  <a:pt x="294323" y="501015"/>
                  <a:pt x="294323" y="525780"/>
                  <a:pt x="294323" y="552450"/>
                </a:cubicBezTo>
                <a:cubicBezTo>
                  <a:pt x="281940" y="552450"/>
                  <a:pt x="269558" y="552450"/>
                  <a:pt x="256223" y="552450"/>
                </a:cubicBezTo>
                <a:cubicBezTo>
                  <a:pt x="256223" y="526733"/>
                  <a:pt x="256223" y="501967"/>
                  <a:pt x="256223" y="475298"/>
                </a:cubicBezTo>
                <a:cubicBezTo>
                  <a:pt x="268605" y="475298"/>
                  <a:pt x="280035" y="475298"/>
                  <a:pt x="294323" y="475298"/>
                </a:cubicBezTo>
                <a:close/>
                <a:moveTo>
                  <a:pt x="254317" y="618173"/>
                </a:moveTo>
                <a:cubicBezTo>
                  <a:pt x="254317" y="614363"/>
                  <a:pt x="261938" y="607695"/>
                  <a:pt x="266700" y="606743"/>
                </a:cubicBezTo>
                <a:cubicBezTo>
                  <a:pt x="275273" y="604838"/>
                  <a:pt x="283845" y="605790"/>
                  <a:pt x="294323" y="605790"/>
                </a:cubicBezTo>
                <a:cubicBezTo>
                  <a:pt x="294323" y="633413"/>
                  <a:pt x="294323" y="657225"/>
                  <a:pt x="294323" y="683895"/>
                </a:cubicBezTo>
                <a:cubicBezTo>
                  <a:pt x="280988" y="683895"/>
                  <a:pt x="268605" y="683895"/>
                  <a:pt x="253365" y="683895"/>
                </a:cubicBezTo>
                <a:cubicBezTo>
                  <a:pt x="253365" y="661988"/>
                  <a:pt x="253365" y="640080"/>
                  <a:pt x="254317" y="618173"/>
                </a:cubicBezTo>
                <a:close/>
                <a:moveTo>
                  <a:pt x="253365" y="231458"/>
                </a:moveTo>
                <a:cubicBezTo>
                  <a:pt x="254317" y="222885"/>
                  <a:pt x="253365" y="213360"/>
                  <a:pt x="253365" y="203835"/>
                </a:cubicBezTo>
                <a:cubicBezTo>
                  <a:pt x="253365" y="165735"/>
                  <a:pt x="253365" y="165735"/>
                  <a:pt x="294323" y="168592"/>
                </a:cubicBezTo>
                <a:cubicBezTo>
                  <a:pt x="294323" y="194310"/>
                  <a:pt x="294323" y="219075"/>
                  <a:pt x="294323" y="246698"/>
                </a:cubicBezTo>
                <a:cubicBezTo>
                  <a:pt x="286703" y="246698"/>
                  <a:pt x="278130" y="247650"/>
                  <a:pt x="270510" y="247650"/>
                </a:cubicBezTo>
                <a:cubicBezTo>
                  <a:pt x="258128" y="249555"/>
                  <a:pt x="252413" y="243840"/>
                  <a:pt x="253365" y="231458"/>
                </a:cubicBezTo>
                <a:close/>
                <a:moveTo>
                  <a:pt x="253365" y="774383"/>
                </a:moveTo>
                <a:cubicBezTo>
                  <a:pt x="253365" y="735330"/>
                  <a:pt x="253365" y="735330"/>
                  <a:pt x="294323" y="741998"/>
                </a:cubicBezTo>
                <a:cubicBezTo>
                  <a:pt x="294323" y="766763"/>
                  <a:pt x="294323" y="792480"/>
                  <a:pt x="294323" y="820102"/>
                </a:cubicBezTo>
                <a:cubicBezTo>
                  <a:pt x="284798" y="820102"/>
                  <a:pt x="275273" y="822008"/>
                  <a:pt x="266700" y="819150"/>
                </a:cubicBezTo>
                <a:cubicBezTo>
                  <a:pt x="260985" y="817245"/>
                  <a:pt x="255270" y="811530"/>
                  <a:pt x="254317" y="805815"/>
                </a:cubicBezTo>
                <a:cubicBezTo>
                  <a:pt x="252413" y="795338"/>
                  <a:pt x="253365" y="784860"/>
                  <a:pt x="253365" y="774383"/>
                </a:cubicBezTo>
                <a:close/>
                <a:moveTo>
                  <a:pt x="218123" y="1220152"/>
                </a:moveTo>
                <a:cubicBezTo>
                  <a:pt x="204788" y="1220152"/>
                  <a:pt x="193358" y="1220152"/>
                  <a:pt x="180975" y="1220152"/>
                </a:cubicBezTo>
                <a:cubicBezTo>
                  <a:pt x="180975" y="1193483"/>
                  <a:pt x="180975" y="1168718"/>
                  <a:pt x="180975" y="1142048"/>
                </a:cubicBezTo>
                <a:cubicBezTo>
                  <a:pt x="193358" y="1142048"/>
                  <a:pt x="205740" y="1142048"/>
                  <a:pt x="218123" y="1142048"/>
                </a:cubicBezTo>
                <a:cubicBezTo>
                  <a:pt x="218123" y="1167765"/>
                  <a:pt x="218123" y="1192530"/>
                  <a:pt x="218123" y="1220152"/>
                </a:cubicBezTo>
                <a:close/>
                <a:moveTo>
                  <a:pt x="218123" y="1075373"/>
                </a:moveTo>
                <a:cubicBezTo>
                  <a:pt x="218123" y="1080135"/>
                  <a:pt x="205740" y="1085850"/>
                  <a:pt x="199073" y="1085850"/>
                </a:cubicBezTo>
                <a:cubicBezTo>
                  <a:pt x="192405" y="1085850"/>
                  <a:pt x="180023" y="1079183"/>
                  <a:pt x="180023" y="1075373"/>
                </a:cubicBezTo>
                <a:cubicBezTo>
                  <a:pt x="178117" y="1053465"/>
                  <a:pt x="179070" y="1031558"/>
                  <a:pt x="179070" y="1008698"/>
                </a:cubicBezTo>
                <a:cubicBezTo>
                  <a:pt x="193358" y="1008698"/>
                  <a:pt x="204788" y="1008698"/>
                  <a:pt x="219075" y="1008698"/>
                </a:cubicBezTo>
                <a:cubicBezTo>
                  <a:pt x="219075" y="1032510"/>
                  <a:pt x="220028" y="1054418"/>
                  <a:pt x="218123" y="1075373"/>
                </a:cubicBezTo>
                <a:close/>
                <a:moveTo>
                  <a:pt x="180023" y="168592"/>
                </a:moveTo>
                <a:cubicBezTo>
                  <a:pt x="192405" y="168592"/>
                  <a:pt x="202883" y="168592"/>
                  <a:pt x="217170" y="168592"/>
                </a:cubicBezTo>
                <a:cubicBezTo>
                  <a:pt x="217170" y="194310"/>
                  <a:pt x="217170" y="219075"/>
                  <a:pt x="217170" y="245745"/>
                </a:cubicBezTo>
                <a:cubicBezTo>
                  <a:pt x="204788" y="245745"/>
                  <a:pt x="193358" y="245745"/>
                  <a:pt x="180023" y="245745"/>
                </a:cubicBezTo>
                <a:cubicBezTo>
                  <a:pt x="180023" y="220980"/>
                  <a:pt x="180023" y="195263"/>
                  <a:pt x="180023" y="168592"/>
                </a:cubicBezTo>
                <a:close/>
                <a:moveTo>
                  <a:pt x="218123" y="741045"/>
                </a:moveTo>
                <a:cubicBezTo>
                  <a:pt x="218123" y="766763"/>
                  <a:pt x="218123" y="791527"/>
                  <a:pt x="218123" y="818198"/>
                </a:cubicBezTo>
                <a:cubicBezTo>
                  <a:pt x="205740" y="818198"/>
                  <a:pt x="193358" y="818198"/>
                  <a:pt x="180023" y="818198"/>
                </a:cubicBezTo>
                <a:cubicBezTo>
                  <a:pt x="180023" y="792480"/>
                  <a:pt x="180023" y="767715"/>
                  <a:pt x="180023" y="741045"/>
                </a:cubicBezTo>
                <a:cubicBezTo>
                  <a:pt x="191453" y="741045"/>
                  <a:pt x="202883" y="741045"/>
                  <a:pt x="218123" y="741045"/>
                </a:cubicBezTo>
                <a:close/>
                <a:moveTo>
                  <a:pt x="217170" y="341948"/>
                </a:moveTo>
                <a:cubicBezTo>
                  <a:pt x="217170" y="366713"/>
                  <a:pt x="217170" y="392430"/>
                  <a:pt x="217170" y="419100"/>
                </a:cubicBezTo>
                <a:cubicBezTo>
                  <a:pt x="205740" y="419100"/>
                  <a:pt x="194310" y="419100"/>
                  <a:pt x="180023" y="419100"/>
                </a:cubicBezTo>
                <a:cubicBezTo>
                  <a:pt x="180023" y="394335"/>
                  <a:pt x="180023" y="369570"/>
                  <a:pt x="180023" y="341948"/>
                </a:cubicBezTo>
                <a:cubicBezTo>
                  <a:pt x="192405" y="341948"/>
                  <a:pt x="203835" y="341948"/>
                  <a:pt x="217170" y="341948"/>
                </a:cubicBezTo>
                <a:close/>
                <a:moveTo>
                  <a:pt x="180023" y="475298"/>
                </a:moveTo>
                <a:cubicBezTo>
                  <a:pt x="192405" y="475298"/>
                  <a:pt x="203835" y="475298"/>
                  <a:pt x="217170" y="475298"/>
                </a:cubicBezTo>
                <a:cubicBezTo>
                  <a:pt x="217170" y="501015"/>
                  <a:pt x="217170" y="525780"/>
                  <a:pt x="217170" y="552450"/>
                </a:cubicBezTo>
                <a:cubicBezTo>
                  <a:pt x="205740" y="552450"/>
                  <a:pt x="193358" y="552450"/>
                  <a:pt x="180023" y="552450"/>
                </a:cubicBezTo>
                <a:cubicBezTo>
                  <a:pt x="180023" y="526733"/>
                  <a:pt x="180023" y="501967"/>
                  <a:pt x="180023" y="475298"/>
                </a:cubicBezTo>
                <a:close/>
                <a:moveTo>
                  <a:pt x="180023" y="607695"/>
                </a:moveTo>
                <a:cubicBezTo>
                  <a:pt x="192405" y="607695"/>
                  <a:pt x="203835" y="607695"/>
                  <a:pt x="217170" y="607695"/>
                </a:cubicBezTo>
                <a:cubicBezTo>
                  <a:pt x="217170" y="632460"/>
                  <a:pt x="217170" y="657225"/>
                  <a:pt x="217170" y="683895"/>
                </a:cubicBezTo>
                <a:cubicBezTo>
                  <a:pt x="203835" y="683895"/>
                  <a:pt x="192405" y="683895"/>
                  <a:pt x="180023" y="683895"/>
                </a:cubicBezTo>
                <a:cubicBezTo>
                  <a:pt x="180023" y="659130"/>
                  <a:pt x="180023" y="634365"/>
                  <a:pt x="180023" y="607695"/>
                </a:cubicBezTo>
                <a:close/>
                <a:moveTo>
                  <a:pt x="178117" y="897255"/>
                </a:moveTo>
                <a:cubicBezTo>
                  <a:pt x="178117" y="882968"/>
                  <a:pt x="177165" y="871538"/>
                  <a:pt x="198120" y="871538"/>
                </a:cubicBezTo>
                <a:cubicBezTo>
                  <a:pt x="220028" y="871538"/>
                  <a:pt x="219075" y="882968"/>
                  <a:pt x="218123" y="897255"/>
                </a:cubicBezTo>
                <a:cubicBezTo>
                  <a:pt x="218123" y="902970"/>
                  <a:pt x="218123" y="907733"/>
                  <a:pt x="218123" y="913448"/>
                </a:cubicBezTo>
                <a:cubicBezTo>
                  <a:pt x="218123" y="919163"/>
                  <a:pt x="217170" y="925830"/>
                  <a:pt x="218123" y="931545"/>
                </a:cubicBezTo>
                <a:cubicBezTo>
                  <a:pt x="220028" y="946785"/>
                  <a:pt x="216217" y="955358"/>
                  <a:pt x="197167" y="955358"/>
                </a:cubicBezTo>
                <a:cubicBezTo>
                  <a:pt x="178117" y="955358"/>
                  <a:pt x="175260" y="946785"/>
                  <a:pt x="177165" y="931545"/>
                </a:cubicBezTo>
                <a:cubicBezTo>
                  <a:pt x="179070" y="920115"/>
                  <a:pt x="179070" y="908685"/>
                  <a:pt x="178117" y="897255"/>
                </a:cubicBezTo>
                <a:close/>
                <a:moveTo>
                  <a:pt x="142875" y="1220152"/>
                </a:moveTo>
                <a:cubicBezTo>
                  <a:pt x="128588" y="1220152"/>
                  <a:pt x="117158" y="1220152"/>
                  <a:pt x="102870" y="1220152"/>
                </a:cubicBezTo>
                <a:cubicBezTo>
                  <a:pt x="102870" y="1194435"/>
                  <a:pt x="102870" y="1168718"/>
                  <a:pt x="102870" y="1142048"/>
                </a:cubicBezTo>
                <a:cubicBezTo>
                  <a:pt x="116205" y="1142048"/>
                  <a:pt x="128588" y="1142048"/>
                  <a:pt x="142875" y="1142048"/>
                </a:cubicBezTo>
                <a:cubicBezTo>
                  <a:pt x="142875" y="1167765"/>
                  <a:pt x="142875" y="1192530"/>
                  <a:pt x="142875" y="1220152"/>
                </a:cubicBezTo>
                <a:close/>
                <a:moveTo>
                  <a:pt x="102870" y="818198"/>
                </a:moveTo>
                <a:cubicBezTo>
                  <a:pt x="102870" y="792480"/>
                  <a:pt x="102870" y="767715"/>
                  <a:pt x="102870" y="741045"/>
                </a:cubicBezTo>
                <a:cubicBezTo>
                  <a:pt x="115253" y="741045"/>
                  <a:pt x="128588" y="741045"/>
                  <a:pt x="142875" y="741045"/>
                </a:cubicBezTo>
                <a:cubicBezTo>
                  <a:pt x="142875" y="767715"/>
                  <a:pt x="142875" y="792480"/>
                  <a:pt x="142875" y="818198"/>
                </a:cubicBezTo>
                <a:cubicBezTo>
                  <a:pt x="129540" y="818198"/>
                  <a:pt x="117158" y="818198"/>
                  <a:pt x="102870" y="818198"/>
                </a:cubicBezTo>
                <a:close/>
                <a:moveTo>
                  <a:pt x="143828" y="1075373"/>
                </a:moveTo>
                <a:cubicBezTo>
                  <a:pt x="143828" y="1080135"/>
                  <a:pt x="135255" y="1085850"/>
                  <a:pt x="129540" y="1086802"/>
                </a:cubicBezTo>
                <a:cubicBezTo>
                  <a:pt x="121920" y="1088708"/>
                  <a:pt x="113348" y="1087755"/>
                  <a:pt x="103823" y="1087755"/>
                </a:cubicBezTo>
                <a:cubicBezTo>
                  <a:pt x="103823" y="1060133"/>
                  <a:pt x="103823" y="1035368"/>
                  <a:pt x="103823" y="1009650"/>
                </a:cubicBezTo>
                <a:cubicBezTo>
                  <a:pt x="117158" y="1009650"/>
                  <a:pt x="129540" y="1009650"/>
                  <a:pt x="144780" y="1009650"/>
                </a:cubicBezTo>
                <a:cubicBezTo>
                  <a:pt x="144780" y="1031558"/>
                  <a:pt x="145733" y="1053465"/>
                  <a:pt x="143828" y="1075373"/>
                </a:cubicBezTo>
                <a:close/>
                <a:moveTo>
                  <a:pt x="144780" y="889635"/>
                </a:moveTo>
                <a:cubicBezTo>
                  <a:pt x="143828" y="900113"/>
                  <a:pt x="144780" y="910590"/>
                  <a:pt x="144780" y="922020"/>
                </a:cubicBezTo>
                <a:cubicBezTo>
                  <a:pt x="144780" y="959168"/>
                  <a:pt x="144780" y="959168"/>
                  <a:pt x="103823" y="952500"/>
                </a:cubicBezTo>
                <a:cubicBezTo>
                  <a:pt x="103823" y="927735"/>
                  <a:pt x="103823" y="902018"/>
                  <a:pt x="103823" y="872490"/>
                </a:cubicBezTo>
                <a:cubicBezTo>
                  <a:pt x="113348" y="872490"/>
                  <a:pt x="120967" y="872490"/>
                  <a:pt x="127635" y="872490"/>
                </a:cubicBezTo>
                <a:cubicBezTo>
                  <a:pt x="140970" y="871538"/>
                  <a:pt x="145733" y="877252"/>
                  <a:pt x="144780" y="889635"/>
                </a:cubicBezTo>
                <a:close/>
                <a:moveTo>
                  <a:pt x="143828" y="678180"/>
                </a:moveTo>
                <a:cubicBezTo>
                  <a:pt x="143828" y="679133"/>
                  <a:pt x="142875" y="681038"/>
                  <a:pt x="141923" y="683895"/>
                </a:cubicBezTo>
                <a:cubicBezTo>
                  <a:pt x="130492" y="683895"/>
                  <a:pt x="118110" y="683895"/>
                  <a:pt x="102870" y="683895"/>
                </a:cubicBezTo>
                <a:cubicBezTo>
                  <a:pt x="102870" y="658178"/>
                  <a:pt x="102870" y="633413"/>
                  <a:pt x="102870" y="607695"/>
                </a:cubicBezTo>
                <a:cubicBezTo>
                  <a:pt x="107633" y="606743"/>
                  <a:pt x="110490" y="605790"/>
                  <a:pt x="114300" y="605790"/>
                </a:cubicBezTo>
                <a:cubicBezTo>
                  <a:pt x="144780" y="604838"/>
                  <a:pt x="144780" y="604838"/>
                  <a:pt x="144780" y="634365"/>
                </a:cubicBezTo>
                <a:cubicBezTo>
                  <a:pt x="144780" y="649605"/>
                  <a:pt x="144780" y="663893"/>
                  <a:pt x="143828" y="678180"/>
                </a:cubicBezTo>
                <a:close/>
                <a:moveTo>
                  <a:pt x="142875" y="419100"/>
                </a:moveTo>
                <a:cubicBezTo>
                  <a:pt x="130492" y="419100"/>
                  <a:pt x="118110" y="419100"/>
                  <a:pt x="103823" y="419100"/>
                </a:cubicBezTo>
                <a:cubicBezTo>
                  <a:pt x="103823" y="394335"/>
                  <a:pt x="103823" y="368617"/>
                  <a:pt x="103823" y="341948"/>
                </a:cubicBezTo>
                <a:cubicBezTo>
                  <a:pt x="118110" y="341948"/>
                  <a:pt x="129540" y="341948"/>
                  <a:pt x="142875" y="341948"/>
                </a:cubicBezTo>
                <a:cubicBezTo>
                  <a:pt x="142875" y="366713"/>
                  <a:pt x="142875" y="391478"/>
                  <a:pt x="142875" y="419100"/>
                </a:cubicBezTo>
                <a:close/>
                <a:moveTo>
                  <a:pt x="103823" y="168592"/>
                </a:moveTo>
                <a:cubicBezTo>
                  <a:pt x="118110" y="168592"/>
                  <a:pt x="129540" y="168592"/>
                  <a:pt x="142875" y="168592"/>
                </a:cubicBezTo>
                <a:cubicBezTo>
                  <a:pt x="142875" y="194310"/>
                  <a:pt x="142875" y="219075"/>
                  <a:pt x="142875" y="245745"/>
                </a:cubicBezTo>
                <a:cubicBezTo>
                  <a:pt x="130492" y="245745"/>
                  <a:pt x="118110" y="245745"/>
                  <a:pt x="103823" y="245745"/>
                </a:cubicBezTo>
                <a:cubicBezTo>
                  <a:pt x="103823" y="221933"/>
                  <a:pt x="103823" y="196215"/>
                  <a:pt x="103823" y="168592"/>
                </a:cubicBezTo>
                <a:close/>
                <a:moveTo>
                  <a:pt x="102870" y="475298"/>
                </a:moveTo>
                <a:cubicBezTo>
                  <a:pt x="116205" y="475298"/>
                  <a:pt x="128588" y="475298"/>
                  <a:pt x="142875" y="475298"/>
                </a:cubicBezTo>
                <a:cubicBezTo>
                  <a:pt x="142875" y="500063"/>
                  <a:pt x="142875" y="524828"/>
                  <a:pt x="142875" y="551498"/>
                </a:cubicBezTo>
                <a:cubicBezTo>
                  <a:pt x="130492" y="551498"/>
                  <a:pt x="118110" y="551498"/>
                  <a:pt x="102870" y="551498"/>
                </a:cubicBezTo>
                <a:cubicBezTo>
                  <a:pt x="102870" y="525780"/>
                  <a:pt x="102870" y="501015"/>
                  <a:pt x="102870" y="475298"/>
                </a:cubicBezTo>
                <a:close/>
              </a:path>
            </a:pathLst>
          </a:custGeom>
          <a:solidFill>
            <a:schemeClr val="accent1"/>
          </a:solidFill>
          <a:ln w="9525" cap="flat">
            <a:noFill/>
            <a:prstDash val="solid"/>
            <a:miter/>
          </a:ln>
        </p:spPr>
        <p:txBody>
          <a:bodyPr rtlCol="0" anchor="ctr"/>
          <a:lstStyle/>
          <a:p>
            <a:endParaRPr lang="en-US"/>
          </a:p>
        </p:txBody>
      </p:sp>
      <p:sp>
        <p:nvSpPr>
          <p:cNvPr id="130" name="Freeform: Shape 129"/>
          <p:cNvSpPr/>
          <p:nvPr/>
        </p:nvSpPr>
        <p:spPr>
          <a:xfrm>
            <a:off x="6616231" y="6000924"/>
            <a:ext cx="228440" cy="480511"/>
          </a:xfrm>
          <a:custGeom>
            <a:avLst/>
            <a:gdLst>
              <a:gd name="connsiteX0" fmla="*/ 238 w 276225"/>
              <a:gd name="connsiteY0" fmla="*/ 583883 h 581025"/>
              <a:gd name="connsiteX1" fmla="*/ 284083 w 276225"/>
              <a:gd name="connsiteY1" fmla="*/ 583883 h 581025"/>
              <a:gd name="connsiteX2" fmla="*/ 283131 w 276225"/>
              <a:gd name="connsiteY2" fmla="*/ 571500 h 581025"/>
              <a:gd name="connsiteX3" fmla="*/ 283131 w 276225"/>
              <a:gd name="connsiteY3" fmla="*/ 27622 h 581025"/>
              <a:gd name="connsiteX4" fmla="*/ 283131 w 276225"/>
              <a:gd name="connsiteY4" fmla="*/ 0 h 581025"/>
              <a:gd name="connsiteX5" fmla="*/ 238 w 276225"/>
              <a:gd name="connsiteY5" fmla="*/ 0 h 581025"/>
              <a:gd name="connsiteX6" fmla="*/ 238 w 276225"/>
              <a:gd name="connsiteY6" fmla="*/ 30480 h 581025"/>
              <a:gd name="connsiteX7" fmla="*/ 1191 w 276225"/>
              <a:gd name="connsiteY7" fmla="*/ 572453 h 581025"/>
              <a:gd name="connsiteX8" fmla="*/ 238 w 276225"/>
              <a:gd name="connsiteY8" fmla="*/ 583883 h 581025"/>
              <a:gd name="connsiteX9" fmla="*/ 190738 w 276225"/>
              <a:gd name="connsiteY9" fmla="*/ 435293 h 581025"/>
              <a:gd name="connsiteX10" fmla="*/ 150733 w 276225"/>
              <a:gd name="connsiteY10" fmla="*/ 435293 h 581025"/>
              <a:gd name="connsiteX11" fmla="*/ 151685 w 276225"/>
              <a:gd name="connsiteY11" fmla="*/ 375285 h 581025"/>
              <a:gd name="connsiteX12" fmla="*/ 175498 w 276225"/>
              <a:gd name="connsiteY12" fmla="*/ 366713 h 581025"/>
              <a:gd name="connsiteX13" fmla="*/ 190738 w 276225"/>
              <a:gd name="connsiteY13" fmla="*/ 380047 h 581025"/>
              <a:gd name="connsiteX14" fmla="*/ 190738 w 276225"/>
              <a:gd name="connsiteY14" fmla="*/ 435293 h 581025"/>
              <a:gd name="connsiteX15" fmla="*/ 257413 w 276225"/>
              <a:gd name="connsiteY15" fmla="*/ 437197 h 581025"/>
              <a:gd name="connsiteX16" fmla="*/ 220266 w 276225"/>
              <a:gd name="connsiteY16" fmla="*/ 433388 h 581025"/>
              <a:gd name="connsiteX17" fmla="*/ 218360 w 276225"/>
              <a:gd name="connsiteY17" fmla="*/ 373380 h 581025"/>
              <a:gd name="connsiteX18" fmla="*/ 257413 w 276225"/>
              <a:gd name="connsiteY18" fmla="*/ 363855 h 581025"/>
              <a:gd name="connsiteX19" fmla="*/ 257413 w 276225"/>
              <a:gd name="connsiteY19" fmla="*/ 437197 h 581025"/>
              <a:gd name="connsiteX20" fmla="*/ 215503 w 276225"/>
              <a:gd name="connsiteY20" fmla="*/ 73343 h 581025"/>
              <a:gd name="connsiteX21" fmla="*/ 256460 w 276225"/>
              <a:gd name="connsiteY21" fmla="*/ 73343 h 581025"/>
              <a:gd name="connsiteX22" fmla="*/ 256460 w 276225"/>
              <a:gd name="connsiteY22" fmla="*/ 140970 h 581025"/>
              <a:gd name="connsiteX23" fmla="*/ 232648 w 276225"/>
              <a:gd name="connsiteY23" fmla="*/ 141922 h 581025"/>
              <a:gd name="connsiteX24" fmla="*/ 215503 w 276225"/>
              <a:gd name="connsiteY24" fmla="*/ 124778 h 581025"/>
              <a:gd name="connsiteX25" fmla="*/ 215503 w 276225"/>
              <a:gd name="connsiteY25" fmla="*/ 73343 h 581025"/>
              <a:gd name="connsiteX26" fmla="*/ 215503 w 276225"/>
              <a:gd name="connsiteY26" fmla="*/ 211455 h 581025"/>
              <a:gd name="connsiteX27" fmla="*/ 215503 w 276225"/>
              <a:gd name="connsiteY27" fmla="*/ 168593 h 581025"/>
              <a:gd name="connsiteX28" fmla="*/ 258366 w 276225"/>
              <a:gd name="connsiteY28" fmla="*/ 168593 h 581025"/>
              <a:gd name="connsiteX29" fmla="*/ 258366 w 276225"/>
              <a:gd name="connsiteY29" fmla="*/ 212408 h 581025"/>
              <a:gd name="connsiteX30" fmla="*/ 237410 w 276225"/>
              <a:gd name="connsiteY30" fmla="*/ 238125 h 581025"/>
              <a:gd name="connsiteX31" fmla="*/ 215503 w 276225"/>
              <a:gd name="connsiteY31" fmla="*/ 211455 h 581025"/>
              <a:gd name="connsiteX32" fmla="*/ 215503 w 276225"/>
              <a:gd name="connsiteY32" fmla="*/ 293370 h 581025"/>
              <a:gd name="connsiteX33" fmla="*/ 256460 w 276225"/>
              <a:gd name="connsiteY33" fmla="*/ 264795 h 581025"/>
              <a:gd name="connsiteX34" fmla="*/ 256460 w 276225"/>
              <a:gd name="connsiteY34" fmla="*/ 342900 h 581025"/>
              <a:gd name="connsiteX35" fmla="*/ 229791 w 276225"/>
              <a:gd name="connsiteY35" fmla="*/ 341947 h 581025"/>
              <a:gd name="connsiteX36" fmla="*/ 215503 w 276225"/>
              <a:gd name="connsiteY36" fmla="*/ 327660 h 581025"/>
              <a:gd name="connsiteX37" fmla="*/ 215503 w 276225"/>
              <a:gd name="connsiteY37" fmla="*/ 293370 h 581025"/>
              <a:gd name="connsiteX38" fmla="*/ 149781 w 276225"/>
              <a:gd name="connsiteY38" fmla="*/ 214313 h 581025"/>
              <a:gd name="connsiteX39" fmla="*/ 149781 w 276225"/>
              <a:gd name="connsiteY39" fmla="*/ 168593 h 581025"/>
              <a:gd name="connsiteX40" fmla="*/ 190738 w 276225"/>
              <a:gd name="connsiteY40" fmla="*/ 168593 h 581025"/>
              <a:gd name="connsiteX41" fmla="*/ 190738 w 276225"/>
              <a:gd name="connsiteY41" fmla="*/ 214313 h 581025"/>
              <a:gd name="connsiteX42" fmla="*/ 170735 w 276225"/>
              <a:gd name="connsiteY42" fmla="*/ 238125 h 581025"/>
              <a:gd name="connsiteX43" fmla="*/ 149781 w 276225"/>
              <a:gd name="connsiteY43" fmla="*/ 214313 h 581025"/>
              <a:gd name="connsiteX44" fmla="*/ 92631 w 276225"/>
              <a:gd name="connsiteY44" fmla="*/ 73343 h 581025"/>
              <a:gd name="connsiteX45" fmla="*/ 134541 w 276225"/>
              <a:gd name="connsiteY45" fmla="*/ 73343 h 581025"/>
              <a:gd name="connsiteX46" fmla="*/ 134541 w 276225"/>
              <a:gd name="connsiteY46" fmla="*/ 128588 h 581025"/>
              <a:gd name="connsiteX47" fmla="*/ 113585 w 276225"/>
              <a:gd name="connsiteY47" fmla="*/ 141922 h 581025"/>
              <a:gd name="connsiteX48" fmla="*/ 92631 w 276225"/>
              <a:gd name="connsiteY48" fmla="*/ 129540 h 581025"/>
              <a:gd name="connsiteX49" fmla="*/ 92631 w 276225"/>
              <a:gd name="connsiteY49" fmla="*/ 73343 h 581025"/>
              <a:gd name="connsiteX50" fmla="*/ 134541 w 276225"/>
              <a:gd name="connsiteY50" fmla="*/ 170497 h 581025"/>
              <a:gd name="connsiteX51" fmla="*/ 134541 w 276225"/>
              <a:gd name="connsiteY51" fmla="*/ 223838 h 581025"/>
              <a:gd name="connsiteX52" fmla="*/ 113585 w 276225"/>
              <a:gd name="connsiteY52" fmla="*/ 237172 h 581025"/>
              <a:gd name="connsiteX53" fmla="*/ 92631 w 276225"/>
              <a:gd name="connsiteY53" fmla="*/ 223838 h 581025"/>
              <a:gd name="connsiteX54" fmla="*/ 92631 w 276225"/>
              <a:gd name="connsiteY54" fmla="*/ 199072 h 581025"/>
              <a:gd name="connsiteX55" fmla="*/ 134541 w 276225"/>
              <a:gd name="connsiteY55" fmla="*/ 170497 h 581025"/>
              <a:gd name="connsiteX56" fmla="*/ 91678 w 276225"/>
              <a:gd name="connsiteY56" fmla="*/ 281940 h 581025"/>
              <a:gd name="connsiteX57" fmla="*/ 112633 w 276225"/>
              <a:gd name="connsiteY57" fmla="*/ 260033 h 581025"/>
              <a:gd name="connsiteX58" fmla="*/ 134541 w 276225"/>
              <a:gd name="connsiteY58" fmla="*/ 281940 h 581025"/>
              <a:gd name="connsiteX59" fmla="*/ 134541 w 276225"/>
              <a:gd name="connsiteY59" fmla="*/ 302895 h 581025"/>
              <a:gd name="connsiteX60" fmla="*/ 134541 w 276225"/>
              <a:gd name="connsiteY60" fmla="*/ 319088 h 581025"/>
              <a:gd name="connsiteX61" fmla="*/ 114538 w 276225"/>
              <a:gd name="connsiteY61" fmla="*/ 342900 h 581025"/>
              <a:gd name="connsiteX62" fmla="*/ 92631 w 276225"/>
              <a:gd name="connsiteY62" fmla="*/ 318135 h 581025"/>
              <a:gd name="connsiteX63" fmla="*/ 91678 w 276225"/>
              <a:gd name="connsiteY63" fmla="*/ 281940 h 581025"/>
              <a:gd name="connsiteX64" fmla="*/ 38338 w 276225"/>
              <a:gd name="connsiteY64" fmla="*/ 73343 h 581025"/>
              <a:gd name="connsiteX65" fmla="*/ 65960 w 276225"/>
              <a:gd name="connsiteY65" fmla="*/ 73343 h 581025"/>
              <a:gd name="connsiteX66" fmla="*/ 65960 w 276225"/>
              <a:gd name="connsiteY66" fmla="*/ 140970 h 581025"/>
              <a:gd name="connsiteX67" fmla="*/ 38338 w 276225"/>
              <a:gd name="connsiteY67" fmla="*/ 140970 h 581025"/>
              <a:gd name="connsiteX68" fmla="*/ 38338 w 276225"/>
              <a:gd name="connsiteY68" fmla="*/ 73343 h 581025"/>
              <a:gd name="connsiteX69" fmla="*/ 35481 w 276225"/>
              <a:gd name="connsiteY69" fmla="*/ 277178 h 581025"/>
              <a:gd name="connsiteX70" fmla="*/ 51673 w 276225"/>
              <a:gd name="connsiteY70" fmla="*/ 260985 h 581025"/>
              <a:gd name="connsiteX71" fmla="*/ 67866 w 276225"/>
              <a:gd name="connsiteY71" fmla="*/ 277178 h 581025"/>
              <a:gd name="connsiteX72" fmla="*/ 67866 w 276225"/>
              <a:gd name="connsiteY72" fmla="*/ 301943 h 581025"/>
              <a:gd name="connsiteX73" fmla="*/ 67866 w 276225"/>
              <a:gd name="connsiteY73" fmla="*/ 326708 h 581025"/>
              <a:gd name="connsiteX74" fmla="*/ 50721 w 276225"/>
              <a:gd name="connsiteY74" fmla="*/ 340995 h 581025"/>
              <a:gd name="connsiteX75" fmla="*/ 36433 w 276225"/>
              <a:gd name="connsiteY75" fmla="*/ 326708 h 581025"/>
              <a:gd name="connsiteX76" fmla="*/ 35481 w 276225"/>
              <a:gd name="connsiteY76" fmla="*/ 277178 h 581025"/>
              <a:gd name="connsiteX77" fmla="*/ 36433 w 276225"/>
              <a:gd name="connsiteY77" fmla="*/ 379095 h 581025"/>
              <a:gd name="connsiteX78" fmla="*/ 52626 w 276225"/>
              <a:gd name="connsiteY78" fmla="*/ 367665 h 581025"/>
              <a:gd name="connsiteX79" fmla="*/ 65960 w 276225"/>
              <a:gd name="connsiteY79" fmla="*/ 379095 h 581025"/>
              <a:gd name="connsiteX80" fmla="*/ 66913 w 276225"/>
              <a:gd name="connsiteY80" fmla="*/ 435293 h 581025"/>
              <a:gd name="connsiteX81" fmla="*/ 35481 w 276225"/>
              <a:gd name="connsiteY81" fmla="*/ 435293 h 581025"/>
              <a:gd name="connsiteX82" fmla="*/ 36433 w 276225"/>
              <a:gd name="connsiteY82" fmla="*/ 37909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76225" h="581025">
                <a:moveTo>
                  <a:pt x="238" y="583883"/>
                </a:moveTo>
                <a:lnTo>
                  <a:pt x="284083" y="583883"/>
                </a:lnTo>
                <a:cubicBezTo>
                  <a:pt x="283131" y="580072"/>
                  <a:pt x="283131" y="576263"/>
                  <a:pt x="283131" y="571500"/>
                </a:cubicBezTo>
                <a:cubicBezTo>
                  <a:pt x="284083" y="390525"/>
                  <a:pt x="284083" y="208597"/>
                  <a:pt x="283131" y="27622"/>
                </a:cubicBezTo>
                <a:cubicBezTo>
                  <a:pt x="283131" y="19050"/>
                  <a:pt x="283131" y="9525"/>
                  <a:pt x="283131" y="0"/>
                </a:cubicBezTo>
                <a:cubicBezTo>
                  <a:pt x="187881" y="0"/>
                  <a:pt x="95488" y="0"/>
                  <a:pt x="238" y="0"/>
                </a:cubicBezTo>
                <a:cubicBezTo>
                  <a:pt x="238" y="11430"/>
                  <a:pt x="238" y="20955"/>
                  <a:pt x="238" y="30480"/>
                </a:cubicBezTo>
                <a:cubicBezTo>
                  <a:pt x="238" y="211455"/>
                  <a:pt x="-715" y="391478"/>
                  <a:pt x="1191" y="572453"/>
                </a:cubicBezTo>
                <a:cubicBezTo>
                  <a:pt x="2143" y="576263"/>
                  <a:pt x="1191" y="580072"/>
                  <a:pt x="238" y="583883"/>
                </a:cubicBezTo>
                <a:close/>
                <a:moveTo>
                  <a:pt x="190738" y="435293"/>
                </a:moveTo>
                <a:cubicBezTo>
                  <a:pt x="176451" y="435293"/>
                  <a:pt x="165973" y="435293"/>
                  <a:pt x="150733" y="435293"/>
                </a:cubicBezTo>
                <a:cubicBezTo>
                  <a:pt x="150733" y="415290"/>
                  <a:pt x="149781" y="395288"/>
                  <a:pt x="151685" y="375285"/>
                </a:cubicBezTo>
                <a:cubicBezTo>
                  <a:pt x="152638" y="371475"/>
                  <a:pt x="166926" y="366713"/>
                  <a:pt x="175498" y="366713"/>
                </a:cubicBezTo>
                <a:cubicBezTo>
                  <a:pt x="181213" y="366713"/>
                  <a:pt x="189785" y="374333"/>
                  <a:pt x="190738" y="380047"/>
                </a:cubicBezTo>
                <a:cubicBezTo>
                  <a:pt x="191691" y="397193"/>
                  <a:pt x="190738" y="415290"/>
                  <a:pt x="190738" y="435293"/>
                </a:cubicBezTo>
                <a:close/>
                <a:moveTo>
                  <a:pt x="257413" y="437197"/>
                </a:moveTo>
                <a:cubicBezTo>
                  <a:pt x="244078" y="436245"/>
                  <a:pt x="221218" y="437197"/>
                  <a:pt x="220266" y="433388"/>
                </a:cubicBezTo>
                <a:cubicBezTo>
                  <a:pt x="216456" y="414338"/>
                  <a:pt x="215503" y="393383"/>
                  <a:pt x="218360" y="373380"/>
                </a:cubicBezTo>
                <a:cubicBezTo>
                  <a:pt x="219313" y="368618"/>
                  <a:pt x="241221" y="367665"/>
                  <a:pt x="257413" y="363855"/>
                </a:cubicBezTo>
                <a:cubicBezTo>
                  <a:pt x="257413" y="390525"/>
                  <a:pt x="257413" y="411480"/>
                  <a:pt x="257413" y="437197"/>
                </a:cubicBezTo>
                <a:close/>
                <a:moveTo>
                  <a:pt x="215503" y="73343"/>
                </a:moveTo>
                <a:cubicBezTo>
                  <a:pt x="230743" y="73343"/>
                  <a:pt x="243126" y="73343"/>
                  <a:pt x="256460" y="73343"/>
                </a:cubicBezTo>
                <a:cubicBezTo>
                  <a:pt x="256460" y="95250"/>
                  <a:pt x="256460" y="117158"/>
                  <a:pt x="256460" y="140970"/>
                </a:cubicBezTo>
                <a:cubicBezTo>
                  <a:pt x="248841" y="140970"/>
                  <a:pt x="240268" y="141922"/>
                  <a:pt x="232648" y="141922"/>
                </a:cubicBezTo>
                <a:cubicBezTo>
                  <a:pt x="220266" y="142875"/>
                  <a:pt x="214551" y="138113"/>
                  <a:pt x="215503" y="124778"/>
                </a:cubicBezTo>
                <a:cubicBezTo>
                  <a:pt x="216456" y="108585"/>
                  <a:pt x="215503" y="92393"/>
                  <a:pt x="215503" y="73343"/>
                </a:cubicBezTo>
                <a:close/>
                <a:moveTo>
                  <a:pt x="215503" y="211455"/>
                </a:moveTo>
                <a:cubicBezTo>
                  <a:pt x="216456" y="198120"/>
                  <a:pt x="215503" y="184785"/>
                  <a:pt x="215503" y="168593"/>
                </a:cubicBezTo>
                <a:cubicBezTo>
                  <a:pt x="229791" y="168593"/>
                  <a:pt x="242173" y="168593"/>
                  <a:pt x="258366" y="168593"/>
                </a:cubicBezTo>
                <a:cubicBezTo>
                  <a:pt x="258366" y="183833"/>
                  <a:pt x="257413" y="198120"/>
                  <a:pt x="258366" y="212408"/>
                </a:cubicBezTo>
                <a:cubicBezTo>
                  <a:pt x="259318" y="227647"/>
                  <a:pt x="258366" y="238125"/>
                  <a:pt x="237410" y="238125"/>
                </a:cubicBezTo>
                <a:cubicBezTo>
                  <a:pt x="216456" y="238125"/>
                  <a:pt x="214551" y="228600"/>
                  <a:pt x="215503" y="211455"/>
                </a:cubicBezTo>
                <a:close/>
                <a:moveTo>
                  <a:pt x="215503" y="293370"/>
                </a:moveTo>
                <a:cubicBezTo>
                  <a:pt x="215503" y="258128"/>
                  <a:pt x="218360" y="256222"/>
                  <a:pt x="256460" y="264795"/>
                </a:cubicBezTo>
                <a:cubicBezTo>
                  <a:pt x="256460" y="289560"/>
                  <a:pt x="256460" y="314325"/>
                  <a:pt x="256460" y="342900"/>
                </a:cubicBezTo>
                <a:cubicBezTo>
                  <a:pt x="245983" y="342900"/>
                  <a:pt x="237410" y="344805"/>
                  <a:pt x="229791" y="341947"/>
                </a:cubicBezTo>
                <a:cubicBezTo>
                  <a:pt x="224076" y="340043"/>
                  <a:pt x="216456" y="333375"/>
                  <a:pt x="215503" y="327660"/>
                </a:cubicBezTo>
                <a:cubicBezTo>
                  <a:pt x="214551" y="316230"/>
                  <a:pt x="215503" y="304800"/>
                  <a:pt x="215503" y="293370"/>
                </a:cubicBezTo>
                <a:close/>
                <a:moveTo>
                  <a:pt x="149781" y="214313"/>
                </a:moveTo>
                <a:cubicBezTo>
                  <a:pt x="150733" y="199072"/>
                  <a:pt x="149781" y="184785"/>
                  <a:pt x="149781" y="168593"/>
                </a:cubicBezTo>
                <a:cubicBezTo>
                  <a:pt x="164068" y="168593"/>
                  <a:pt x="175498" y="168593"/>
                  <a:pt x="190738" y="168593"/>
                </a:cubicBezTo>
                <a:cubicBezTo>
                  <a:pt x="190738" y="184785"/>
                  <a:pt x="189785" y="199072"/>
                  <a:pt x="190738" y="214313"/>
                </a:cubicBezTo>
                <a:cubicBezTo>
                  <a:pt x="191691" y="229553"/>
                  <a:pt x="188833" y="238125"/>
                  <a:pt x="170735" y="238125"/>
                </a:cubicBezTo>
                <a:cubicBezTo>
                  <a:pt x="152638" y="238125"/>
                  <a:pt x="148828" y="230505"/>
                  <a:pt x="149781" y="214313"/>
                </a:cubicBezTo>
                <a:close/>
                <a:moveTo>
                  <a:pt x="92631" y="73343"/>
                </a:moveTo>
                <a:cubicBezTo>
                  <a:pt x="108823" y="73343"/>
                  <a:pt x="120253" y="73343"/>
                  <a:pt x="134541" y="73343"/>
                </a:cubicBezTo>
                <a:cubicBezTo>
                  <a:pt x="134541" y="92393"/>
                  <a:pt x="134541" y="110490"/>
                  <a:pt x="134541" y="128588"/>
                </a:cubicBezTo>
                <a:cubicBezTo>
                  <a:pt x="134541" y="144780"/>
                  <a:pt x="123110" y="141922"/>
                  <a:pt x="113585" y="141922"/>
                </a:cubicBezTo>
                <a:cubicBezTo>
                  <a:pt x="104060" y="141922"/>
                  <a:pt x="92631" y="145733"/>
                  <a:pt x="92631" y="129540"/>
                </a:cubicBezTo>
                <a:cubicBezTo>
                  <a:pt x="92631" y="111443"/>
                  <a:pt x="92631" y="93345"/>
                  <a:pt x="92631" y="73343"/>
                </a:cubicBezTo>
                <a:close/>
                <a:moveTo>
                  <a:pt x="134541" y="170497"/>
                </a:moveTo>
                <a:cubicBezTo>
                  <a:pt x="134541" y="187643"/>
                  <a:pt x="134541" y="205740"/>
                  <a:pt x="134541" y="223838"/>
                </a:cubicBezTo>
                <a:cubicBezTo>
                  <a:pt x="134541" y="240030"/>
                  <a:pt x="123110" y="237172"/>
                  <a:pt x="113585" y="237172"/>
                </a:cubicBezTo>
                <a:cubicBezTo>
                  <a:pt x="104060" y="237172"/>
                  <a:pt x="92631" y="240030"/>
                  <a:pt x="92631" y="223838"/>
                </a:cubicBezTo>
                <a:cubicBezTo>
                  <a:pt x="92631" y="215265"/>
                  <a:pt x="92631" y="207645"/>
                  <a:pt x="92631" y="199072"/>
                </a:cubicBezTo>
                <a:cubicBezTo>
                  <a:pt x="92631" y="162878"/>
                  <a:pt x="93583" y="161925"/>
                  <a:pt x="134541" y="170497"/>
                </a:cubicBezTo>
                <a:close/>
                <a:moveTo>
                  <a:pt x="91678" y="281940"/>
                </a:moveTo>
                <a:cubicBezTo>
                  <a:pt x="90726" y="265747"/>
                  <a:pt x="96441" y="260985"/>
                  <a:pt x="112633" y="260033"/>
                </a:cubicBezTo>
                <a:cubicBezTo>
                  <a:pt x="129778" y="260033"/>
                  <a:pt x="136446" y="264795"/>
                  <a:pt x="134541" y="281940"/>
                </a:cubicBezTo>
                <a:cubicBezTo>
                  <a:pt x="133588" y="288608"/>
                  <a:pt x="134541" y="295275"/>
                  <a:pt x="134541" y="302895"/>
                </a:cubicBezTo>
                <a:cubicBezTo>
                  <a:pt x="134541" y="308610"/>
                  <a:pt x="134541" y="313372"/>
                  <a:pt x="134541" y="319088"/>
                </a:cubicBezTo>
                <a:cubicBezTo>
                  <a:pt x="136446" y="334328"/>
                  <a:pt x="132635" y="342900"/>
                  <a:pt x="114538" y="342900"/>
                </a:cubicBezTo>
                <a:cubicBezTo>
                  <a:pt x="95488" y="342900"/>
                  <a:pt x="90726" y="335280"/>
                  <a:pt x="92631" y="318135"/>
                </a:cubicBezTo>
                <a:cubicBezTo>
                  <a:pt x="92631" y="306705"/>
                  <a:pt x="92631" y="294322"/>
                  <a:pt x="91678" y="281940"/>
                </a:cubicBezTo>
                <a:close/>
                <a:moveTo>
                  <a:pt x="38338" y="73343"/>
                </a:moveTo>
                <a:cubicBezTo>
                  <a:pt x="47863" y="73343"/>
                  <a:pt x="55483" y="73343"/>
                  <a:pt x="65960" y="73343"/>
                </a:cubicBezTo>
                <a:cubicBezTo>
                  <a:pt x="65960" y="95250"/>
                  <a:pt x="65960" y="117158"/>
                  <a:pt x="65960" y="140970"/>
                </a:cubicBezTo>
                <a:cubicBezTo>
                  <a:pt x="56435" y="140970"/>
                  <a:pt x="48816" y="140970"/>
                  <a:pt x="38338" y="140970"/>
                </a:cubicBezTo>
                <a:cubicBezTo>
                  <a:pt x="38338" y="119063"/>
                  <a:pt x="38338" y="97155"/>
                  <a:pt x="38338" y="73343"/>
                </a:cubicBezTo>
                <a:close/>
                <a:moveTo>
                  <a:pt x="35481" y="277178"/>
                </a:moveTo>
                <a:cubicBezTo>
                  <a:pt x="35481" y="265747"/>
                  <a:pt x="39291" y="260985"/>
                  <a:pt x="51673" y="260985"/>
                </a:cubicBezTo>
                <a:cubicBezTo>
                  <a:pt x="64056" y="260985"/>
                  <a:pt x="67866" y="265747"/>
                  <a:pt x="67866" y="277178"/>
                </a:cubicBezTo>
                <a:cubicBezTo>
                  <a:pt x="67866" y="285750"/>
                  <a:pt x="67866" y="294322"/>
                  <a:pt x="67866" y="301943"/>
                </a:cubicBezTo>
                <a:cubicBezTo>
                  <a:pt x="67866" y="310515"/>
                  <a:pt x="67866" y="319088"/>
                  <a:pt x="67866" y="326708"/>
                </a:cubicBezTo>
                <a:cubicBezTo>
                  <a:pt x="68818" y="339090"/>
                  <a:pt x="61198" y="343853"/>
                  <a:pt x="50721" y="340995"/>
                </a:cubicBezTo>
                <a:cubicBezTo>
                  <a:pt x="45006" y="339090"/>
                  <a:pt x="37385" y="332422"/>
                  <a:pt x="36433" y="326708"/>
                </a:cubicBezTo>
                <a:cubicBezTo>
                  <a:pt x="34528" y="310515"/>
                  <a:pt x="36433" y="294322"/>
                  <a:pt x="35481" y="277178"/>
                </a:cubicBezTo>
                <a:close/>
                <a:moveTo>
                  <a:pt x="36433" y="379095"/>
                </a:moveTo>
                <a:cubicBezTo>
                  <a:pt x="37385" y="374333"/>
                  <a:pt x="46910" y="367665"/>
                  <a:pt x="52626" y="367665"/>
                </a:cubicBezTo>
                <a:cubicBezTo>
                  <a:pt x="57388" y="367665"/>
                  <a:pt x="65960" y="375285"/>
                  <a:pt x="65960" y="379095"/>
                </a:cubicBezTo>
                <a:cubicBezTo>
                  <a:pt x="67866" y="397193"/>
                  <a:pt x="66913" y="415290"/>
                  <a:pt x="66913" y="435293"/>
                </a:cubicBezTo>
                <a:cubicBezTo>
                  <a:pt x="55483" y="435293"/>
                  <a:pt x="46910" y="435293"/>
                  <a:pt x="35481" y="435293"/>
                </a:cubicBezTo>
                <a:cubicBezTo>
                  <a:pt x="36433" y="416243"/>
                  <a:pt x="34528" y="397193"/>
                  <a:pt x="36433" y="379095"/>
                </a:cubicBezTo>
                <a:close/>
              </a:path>
            </a:pathLst>
          </a:custGeom>
          <a:solidFill>
            <a:schemeClr val="accent1"/>
          </a:solidFill>
          <a:ln w="9525" cap="flat">
            <a:noFill/>
            <a:prstDash val="solid"/>
            <a:miter/>
          </a:ln>
        </p:spPr>
        <p:txBody>
          <a:bodyPr rtlCol="0" anchor="ctr"/>
          <a:lstStyle/>
          <a:p>
            <a:endParaRPr lang="en-US"/>
          </a:p>
        </p:txBody>
      </p:sp>
      <p:sp>
        <p:nvSpPr>
          <p:cNvPr id="131" name="Freeform: Shape 130"/>
          <p:cNvSpPr/>
          <p:nvPr/>
        </p:nvSpPr>
        <p:spPr>
          <a:xfrm>
            <a:off x="8715737" y="5764607"/>
            <a:ext cx="275703" cy="716828"/>
          </a:xfrm>
          <a:custGeom>
            <a:avLst/>
            <a:gdLst>
              <a:gd name="connsiteX0" fmla="*/ 341947 w 333375"/>
              <a:gd name="connsiteY0" fmla="*/ 873443 h 866775"/>
              <a:gd name="connsiteX1" fmla="*/ 341947 w 333375"/>
              <a:gd name="connsiteY1" fmla="*/ 143828 h 866775"/>
              <a:gd name="connsiteX2" fmla="*/ 332422 w 333375"/>
              <a:gd name="connsiteY2" fmla="*/ 141922 h 866775"/>
              <a:gd name="connsiteX3" fmla="*/ 242888 w 333375"/>
              <a:gd name="connsiteY3" fmla="*/ 141922 h 866775"/>
              <a:gd name="connsiteX4" fmla="*/ 189548 w 333375"/>
              <a:gd name="connsiteY4" fmla="*/ 89535 h 866775"/>
              <a:gd name="connsiteX5" fmla="*/ 189548 w 333375"/>
              <a:gd name="connsiteY5" fmla="*/ 0 h 866775"/>
              <a:gd name="connsiteX6" fmla="*/ 152400 w 333375"/>
              <a:gd name="connsiteY6" fmla="*/ 0 h 866775"/>
              <a:gd name="connsiteX7" fmla="*/ 152400 w 333375"/>
              <a:gd name="connsiteY7" fmla="*/ 141922 h 866775"/>
              <a:gd name="connsiteX8" fmla="*/ 0 w 333375"/>
              <a:gd name="connsiteY8" fmla="*/ 141922 h 866775"/>
              <a:gd name="connsiteX9" fmla="*/ 0 w 333375"/>
              <a:gd name="connsiteY9" fmla="*/ 874395 h 866775"/>
              <a:gd name="connsiteX10" fmla="*/ 341947 w 333375"/>
              <a:gd name="connsiteY10" fmla="*/ 874395 h 866775"/>
              <a:gd name="connsiteX11" fmla="*/ 286703 w 333375"/>
              <a:gd name="connsiteY11" fmla="*/ 693420 h 866775"/>
              <a:gd name="connsiteX12" fmla="*/ 246698 w 333375"/>
              <a:gd name="connsiteY12" fmla="*/ 693420 h 866775"/>
              <a:gd name="connsiteX13" fmla="*/ 247650 w 333375"/>
              <a:gd name="connsiteY13" fmla="*/ 584835 h 866775"/>
              <a:gd name="connsiteX14" fmla="*/ 270510 w 333375"/>
              <a:gd name="connsiteY14" fmla="*/ 576263 h 866775"/>
              <a:gd name="connsiteX15" fmla="*/ 285750 w 333375"/>
              <a:gd name="connsiteY15" fmla="*/ 588645 h 866775"/>
              <a:gd name="connsiteX16" fmla="*/ 286703 w 333375"/>
              <a:gd name="connsiteY16" fmla="*/ 693420 h 866775"/>
              <a:gd name="connsiteX17" fmla="*/ 247650 w 333375"/>
              <a:gd name="connsiteY17" fmla="*/ 529590 h 866775"/>
              <a:gd name="connsiteX18" fmla="*/ 247650 w 333375"/>
              <a:gd name="connsiteY18" fmla="*/ 415290 h 866775"/>
              <a:gd name="connsiteX19" fmla="*/ 285750 w 333375"/>
              <a:gd name="connsiteY19" fmla="*/ 415290 h 866775"/>
              <a:gd name="connsiteX20" fmla="*/ 285750 w 333375"/>
              <a:gd name="connsiteY20" fmla="*/ 529590 h 866775"/>
              <a:gd name="connsiteX21" fmla="*/ 247650 w 333375"/>
              <a:gd name="connsiteY21" fmla="*/ 529590 h 866775"/>
              <a:gd name="connsiteX22" fmla="*/ 247650 w 333375"/>
              <a:gd name="connsiteY22" fmla="*/ 261938 h 866775"/>
              <a:gd name="connsiteX23" fmla="*/ 269558 w 333375"/>
              <a:gd name="connsiteY23" fmla="*/ 251460 h 866775"/>
              <a:gd name="connsiteX24" fmla="*/ 286703 w 333375"/>
              <a:gd name="connsiteY24" fmla="*/ 264795 h 866775"/>
              <a:gd name="connsiteX25" fmla="*/ 287655 w 333375"/>
              <a:gd name="connsiteY25" fmla="*/ 369570 h 866775"/>
              <a:gd name="connsiteX26" fmla="*/ 247650 w 333375"/>
              <a:gd name="connsiteY26" fmla="*/ 369570 h 866775"/>
              <a:gd name="connsiteX27" fmla="*/ 247650 w 333375"/>
              <a:gd name="connsiteY27" fmla="*/ 261938 h 866775"/>
              <a:gd name="connsiteX28" fmla="*/ 221933 w 333375"/>
              <a:gd name="connsiteY28" fmla="*/ 693420 h 866775"/>
              <a:gd name="connsiteX29" fmla="*/ 180023 w 333375"/>
              <a:gd name="connsiteY29" fmla="*/ 693420 h 866775"/>
              <a:gd name="connsiteX30" fmla="*/ 180975 w 333375"/>
              <a:gd name="connsiteY30" fmla="*/ 584835 h 866775"/>
              <a:gd name="connsiteX31" fmla="*/ 206692 w 333375"/>
              <a:gd name="connsiteY31" fmla="*/ 576263 h 866775"/>
              <a:gd name="connsiteX32" fmla="*/ 221933 w 333375"/>
              <a:gd name="connsiteY32" fmla="*/ 589597 h 866775"/>
              <a:gd name="connsiteX33" fmla="*/ 221933 w 333375"/>
              <a:gd name="connsiteY33" fmla="*/ 693420 h 866775"/>
              <a:gd name="connsiteX34" fmla="*/ 180023 w 333375"/>
              <a:gd name="connsiteY34" fmla="*/ 260032 h 866775"/>
              <a:gd name="connsiteX35" fmla="*/ 204788 w 333375"/>
              <a:gd name="connsiteY35" fmla="*/ 250507 h 866775"/>
              <a:gd name="connsiteX36" fmla="*/ 220027 w 333375"/>
              <a:gd name="connsiteY36" fmla="*/ 262890 h 866775"/>
              <a:gd name="connsiteX37" fmla="*/ 220980 w 333375"/>
              <a:gd name="connsiteY37" fmla="*/ 367665 h 866775"/>
              <a:gd name="connsiteX38" fmla="*/ 179070 w 333375"/>
              <a:gd name="connsiteY38" fmla="*/ 367665 h 866775"/>
              <a:gd name="connsiteX39" fmla="*/ 180023 w 333375"/>
              <a:gd name="connsiteY39" fmla="*/ 260032 h 866775"/>
              <a:gd name="connsiteX40" fmla="*/ 111442 w 333375"/>
              <a:gd name="connsiteY40" fmla="*/ 416243 h 866775"/>
              <a:gd name="connsiteX41" fmla="*/ 153352 w 333375"/>
              <a:gd name="connsiteY41" fmla="*/ 416243 h 866775"/>
              <a:gd name="connsiteX42" fmla="*/ 153352 w 333375"/>
              <a:gd name="connsiteY42" fmla="*/ 529590 h 866775"/>
              <a:gd name="connsiteX43" fmla="*/ 133350 w 333375"/>
              <a:gd name="connsiteY43" fmla="*/ 531495 h 866775"/>
              <a:gd name="connsiteX44" fmla="*/ 110490 w 333375"/>
              <a:gd name="connsiteY44" fmla="*/ 510540 h 866775"/>
              <a:gd name="connsiteX45" fmla="*/ 111442 w 333375"/>
              <a:gd name="connsiteY45" fmla="*/ 416243 h 866775"/>
              <a:gd name="connsiteX46" fmla="*/ 47625 w 333375"/>
              <a:gd name="connsiteY46" fmla="*/ 252413 h 866775"/>
              <a:gd name="connsiteX47" fmla="*/ 88583 w 333375"/>
              <a:gd name="connsiteY47" fmla="*/ 284797 h 866775"/>
              <a:gd name="connsiteX48" fmla="*/ 88583 w 333375"/>
              <a:gd name="connsiteY48" fmla="*/ 334328 h 866775"/>
              <a:gd name="connsiteX49" fmla="*/ 47625 w 333375"/>
              <a:gd name="connsiteY49" fmla="*/ 367665 h 866775"/>
              <a:gd name="connsiteX50" fmla="*/ 47625 w 333375"/>
              <a:gd name="connsiteY50" fmla="*/ 252413 h 866775"/>
              <a:gd name="connsiteX51" fmla="*/ 47625 w 333375"/>
              <a:gd name="connsiteY51" fmla="*/ 415290 h 866775"/>
              <a:gd name="connsiteX52" fmla="*/ 88583 w 333375"/>
              <a:gd name="connsiteY52" fmla="*/ 415290 h 866775"/>
              <a:gd name="connsiteX53" fmla="*/ 87630 w 333375"/>
              <a:gd name="connsiteY53" fmla="*/ 519113 h 866775"/>
              <a:gd name="connsiteX54" fmla="*/ 74295 w 333375"/>
              <a:gd name="connsiteY54" fmla="*/ 529590 h 866775"/>
              <a:gd name="connsiteX55" fmla="*/ 46673 w 333375"/>
              <a:gd name="connsiteY55" fmla="*/ 530543 h 866775"/>
              <a:gd name="connsiteX56" fmla="*/ 47625 w 333375"/>
              <a:gd name="connsiteY56" fmla="*/ 415290 h 866775"/>
              <a:gd name="connsiteX57" fmla="*/ 46673 w 333375"/>
              <a:gd name="connsiteY57" fmla="*/ 579120 h 866775"/>
              <a:gd name="connsiteX58" fmla="*/ 88583 w 333375"/>
              <a:gd name="connsiteY58" fmla="*/ 606743 h 866775"/>
              <a:gd name="connsiteX59" fmla="*/ 88583 w 333375"/>
              <a:gd name="connsiteY59" fmla="*/ 661988 h 866775"/>
              <a:gd name="connsiteX60" fmla="*/ 46673 w 333375"/>
              <a:gd name="connsiteY60" fmla="*/ 692468 h 866775"/>
              <a:gd name="connsiteX61" fmla="*/ 46673 w 333375"/>
              <a:gd name="connsiteY61" fmla="*/ 579120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33375" h="866775">
                <a:moveTo>
                  <a:pt x="341947" y="873443"/>
                </a:moveTo>
                <a:cubicBezTo>
                  <a:pt x="341947" y="628650"/>
                  <a:pt x="341947" y="385763"/>
                  <a:pt x="341947" y="143828"/>
                </a:cubicBezTo>
                <a:cubicBezTo>
                  <a:pt x="337185" y="142875"/>
                  <a:pt x="334328" y="141922"/>
                  <a:pt x="332422" y="141922"/>
                </a:cubicBezTo>
                <a:cubicBezTo>
                  <a:pt x="302895" y="141922"/>
                  <a:pt x="273367" y="141922"/>
                  <a:pt x="242888" y="141922"/>
                </a:cubicBezTo>
                <a:cubicBezTo>
                  <a:pt x="189548" y="141922"/>
                  <a:pt x="189548" y="141922"/>
                  <a:pt x="189548" y="89535"/>
                </a:cubicBezTo>
                <a:cubicBezTo>
                  <a:pt x="189548" y="60007"/>
                  <a:pt x="189548" y="30480"/>
                  <a:pt x="189548" y="0"/>
                </a:cubicBezTo>
                <a:cubicBezTo>
                  <a:pt x="176213" y="0"/>
                  <a:pt x="165735" y="0"/>
                  <a:pt x="152400" y="0"/>
                </a:cubicBezTo>
                <a:cubicBezTo>
                  <a:pt x="152400" y="47625"/>
                  <a:pt x="152400" y="93345"/>
                  <a:pt x="152400" y="141922"/>
                </a:cubicBezTo>
                <a:cubicBezTo>
                  <a:pt x="101917" y="141922"/>
                  <a:pt x="52388" y="141922"/>
                  <a:pt x="0" y="141922"/>
                </a:cubicBezTo>
                <a:cubicBezTo>
                  <a:pt x="0" y="387668"/>
                  <a:pt x="0" y="630555"/>
                  <a:pt x="0" y="874395"/>
                </a:cubicBezTo>
                <a:lnTo>
                  <a:pt x="341947" y="874395"/>
                </a:lnTo>
                <a:close/>
                <a:moveTo>
                  <a:pt x="286703" y="693420"/>
                </a:moveTo>
                <a:cubicBezTo>
                  <a:pt x="272415" y="693420"/>
                  <a:pt x="260985" y="693420"/>
                  <a:pt x="246698" y="693420"/>
                </a:cubicBezTo>
                <a:cubicBezTo>
                  <a:pt x="246698" y="656272"/>
                  <a:pt x="245745" y="620078"/>
                  <a:pt x="247650" y="584835"/>
                </a:cubicBezTo>
                <a:cubicBezTo>
                  <a:pt x="247650" y="581025"/>
                  <a:pt x="262890" y="576263"/>
                  <a:pt x="270510" y="576263"/>
                </a:cubicBezTo>
                <a:cubicBezTo>
                  <a:pt x="276225" y="576263"/>
                  <a:pt x="285750" y="583882"/>
                  <a:pt x="285750" y="588645"/>
                </a:cubicBezTo>
                <a:cubicBezTo>
                  <a:pt x="287655" y="622935"/>
                  <a:pt x="286703" y="657225"/>
                  <a:pt x="286703" y="693420"/>
                </a:cubicBezTo>
                <a:close/>
                <a:moveTo>
                  <a:pt x="247650" y="529590"/>
                </a:moveTo>
                <a:cubicBezTo>
                  <a:pt x="247650" y="490538"/>
                  <a:pt x="247650" y="453390"/>
                  <a:pt x="247650" y="415290"/>
                </a:cubicBezTo>
                <a:cubicBezTo>
                  <a:pt x="260985" y="415290"/>
                  <a:pt x="272415" y="415290"/>
                  <a:pt x="285750" y="415290"/>
                </a:cubicBezTo>
                <a:cubicBezTo>
                  <a:pt x="285750" y="453390"/>
                  <a:pt x="285750" y="491490"/>
                  <a:pt x="285750" y="529590"/>
                </a:cubicBezTo>
                <a:cubicBezTo>
                  <a:pt x="272415" y="529590"/>
                  <a:pt x="260985" y="529590"/>
                  <a:pt x="247650" y="529590"/>
                </a:cubicBezTo>
                <a:close/>
                <a:moveTo>
                  <a:pt x="247650" y="261938"/>
                </a:moveTo>
                <a:cubicBezTo>
                  <a:pt x="247650" y="258128"/>
                  <a:pt x="261938" y="251460"/>
                  <a:pt x="269558" y="251460"/>
                </a:cubicBezTo>
                <a:cubicBezTo>
                  <a:pt x="275273" y="251460"/>
                  <a:pt x="286703" y="260032"/>
                  <a:pt x="286703" y="264795"/>
                </a:cubicBezTo>
                <a:cubicBezTo>
                  <a:pt x="288608" y="299085"/>
                  <a:pt x="287655" y="333375"/>
                  <a:pt x="287655" y="369570"/>
                </a:cubicBezTo>
                <a:cubicBezTo>
                  <a:pt x="273367" y="369570"/>
                  <a:pt x="261938" y="369570"/>
                  <a:pt x="247650" y="369570"/>
                </a:cubicBezTo>
                <a:cubicBezTo>
                  <a:pt x="246698" y="332422"/>
                  <a:pt x="245745" y="297180"/>
                  <a:pt x="247650" y="261938"/>
                </a:cubicBezTo>
                <a:close/>
                <a:moveTo>
                  <a:pt x="221933" y="693420"/>
                </a:moveTo>
                <a:cubicBezTo>
                  <a:pt x="206692" y="693420"/>
                  <a:pt x="195263" y="693420"/>
                  <a:pt x="180023" y="693420"/>
                </a:cubicBezTo>
                <a:cubicBezTo>
                  <a:pt x="180023" y="656272"/>
                  <a:pt x="179070" y="620078"/>
                  <a:pt x="180975" y="584835"/>
                </a:cubicBezTo>
                <a:cubicBezTo>
                  <a:pt x="180975" y="581025"/>
                  <a:pt x="197167" y="576263"/>
                  <a:pt x="206692" y="576263"/>
                </a:cubicBezTo>
                <a:cubicBezTo>
                  <a:pt x="211455" y="576263"/>
                  <a:pt x="221933" y="584835"/>
                  <a:pt x="221933" y="589597"/>
                </a:cubicBezTo>
                <a:cubicBezTo>
                  <a:pt x="221933" y="622935"/>
                  <a:pt x="221933" y="657225"/>
                  <a:pt x="221933" y="693420"/>
                </a:cubicBezTo>
                <a:close/>
                <a:moveTo>
                  <a:pt x="180023" y="260032"/>
                </a:moveTo>
                <a:cubicBezTo>
                  <a:pt x="180023" y="256222"/>
                  <a:pt x="196215" y="251460"/>
                  <a:pt x="204788" y="250507"/>
                </a:cubicBezTo>
                <a:cubicBezTo>
                  <a:pt x="210502" y="250507"/>
                  <a:pt x="220027" y="258128"/>
                  <a:pt x="220027" y="262890"/>
                </a:cubicBezTo>
                <a:cubicBezTo>
                  <a:pt x="220980" y="297180"/>
                  <a:pt x="220980" y="330518"/>
                  <a:pt x="220980" y="367665"/>
                </a:cubicBezTo>
                <a:cubicBezTo>
                  <a:pt x="205740" y="367665"/>
                  <a:pt x="194310" y="367665"/>
                  <a:pt x="179070" y="367665"/>
                </a:cubicBezTo>
                <a:cubicBezTo>
                  <a:pt x="179070" y="332422"/>
                  <a:pt x="178117" y="296228"/>
                  <a:pt x="180023" y="260032"/>
                </a:cubicBezTo>
                <a:close/>
                <a:moveTo>
                  <a:pt x="111442" y="416243"/>
                </a:moveTo>
                <a:cubicBezTo>
                  <a:pt x="125730" y="416243"/>
                  <a:pt x="138113" y="416243"/>
                  <a:pt x="153352" y="416243"/>
                </a:cubicBezTo>
                <a:cubicBezTo>
                  <a:pt x="153352" y="454343"/>
                  <a:pt x="153352" y="491490"/>
                  <a:pt x="153352" y="529590"/>
                </a:cubicBezTo>
                <a:cubicBezTo>
                  <a:pt x="146685" y="530543"/>
                  <a:pt x="140017" y="530543"/>
                  <a:pt x="133350" y="531495"/>
                </a:cubicBezTo>
                <a:cubicBezTo>
                  <a:pt x="117158" y="533400"/>
                  <a:pt x="109538" y="528638"/>
                  <a:pt x="110490" y="510540"/>
                </a:cubicBezTo>
                <a:cubicBezTo>
                  <a:pt x="111442" y="479107"/>
                  <a:pt x="111442" y="448628"/>
                  <a:pt x="111442" y="416243"/>
                </a:cubicBezTo>
                <a:close/>
                <a:moveTo>
                  <a:pt x="47625" y="252413"/>
                </a:moveTo>
                <a:cubicBezTo>
                  <a:pt x="88583" y="246697"/>
                  <a:pt x="88583" y="246697"/>
                  <a:pt x="88583" y="284797"/>
                </a:cubicBezTo>
                <a:cubicBezTo>
                  <a:pt x="88583" y="300990"/>
                  <a:pt x="88583" y="318135"/>
                  <a:pt x="88583" y="334328"/>
                </a:cubicBezTo>
                <a:cubicBezTo>
                  <a:pt x="88583" y="373380"/>
                  <a:pt x="88583" y="373380"/>
                  <a:pt x="47625" y="367665"/>
                </a:cubicBezTo>
                <a:cubicBezTo>
                  <a:pt x="47625" y="329565"/>
                  <a:pt x="47625" y="291465"/>
                  <a:pt x="47625" y="252413"/>
                </a:cubicBezTo>
                <a:close/>
                <a:moveTo>
                  <a:pt x="47625" y="415290"/>
                </a:moveTo>
                <a:cubicBezTo>
                  <a:pt x="60960" y="415290"/>
                  <a:pt x="73342" y="415290"/>
                  <a:pt x="88583" y="415290"/>
                </a:cubicBezTo>
                <a:cubicBezTo>
                  <a:pt x="88583" y="450532"/>
                  <a:pt x="88583" y="484822"/>
                  <a:pt x="87630" y="519113"/>
                </a:cubicBezTo>
                <a:cubicBezTo>
                  <a:pt x="87630" y="522922"/>
                  <a:pt x="80010" y="528638"/>
                  <a:pt x="74295" y="529590"/>
                </a:cubicBezTo>
                <a:cubicBezTo>
                  <a:pt x="66675" y="531495"/>
                  <a:pt x="58102" y="530543"/>
                  <a:pt x="46673" y="530543"/>
                </a:cubicBezTo>
                <a:cubicBezTo>
                  <a:pt x="47625" y="491490"/>
                  <a:pt x="47625" y="454343"/>
                  <a:pt x="47625" y="415290"/>
                </a:cubicBezTo>
                <a:close/>
                <a:moveTo>
                  <a:pt x="46673" y="579120"/>
                </a:moveTo>
                <a:cubicBezTo>
                  <a:pt x="82867" y="567690"/>
                  <a:pt x="88583" y="571500"/>
                  <a:pt x="88583" y="606743"/>
                </a:cubicBezTo>
                <a:cubicBezTo>
                  <a:pt x="88583" y="624840"/>
                  <a:pt x="88583" y="642938"/>
                  <a:pt x="88583" y="661988"/>
                </a:cubicBezTo>
                <a:cubicBezTo>
                  <a:pt x="88583" y="699135"/>
                  <a:pt x="88583" y="699135"/>
                  <a:pt x="46673" y="692468"/>
                </a:cubicBezTo>
                <a:cubicBezTo>
                  <a:pt x="46673" y="653415"/>
                  <a:pt x="46673" y="616268"/>
                  <a:pt x="46673" y="579120"/>
                </a:cubicBezTo>
                <a:close/>
              </a:path>
            </a:pathLst>
          </a:custGeom>
          <a:solidFill>
            <a:schemeClr val="accent1"/>
          </a:solidFill>
          <a:ln w="9525" cap="flat">
            <a:noFill/>
            <a:prstDash val="solid"/>
            <a:miter/>
          </a:ln>
        </p:spPr>
        <p:txBody>
          <a:bodyPr rtlCol="0" anchor="ctr"/>
          <a:lstStyle/>
          <a:p>
            <a:endParaRPr lang="en-US"/>
          </a:p>
        </p:txBody>
      </p:sp>
      <p:sp>
        <p:nvSpPr>
          <p:cNvPr id="132" name="Freeform: Shape 131"/>
          <p:cNvSpPr/>
          <p:nvPr/>
        </p:nvSpPr>
        <p:spPr>
          <a:xfrm>
            <a:off x="5469043" y="5314954"/>
            <a:ext cx="1121561" cy="1166481"/>
          </a:xfrm>
          <a:custGeom>
            <a:avLst/>
            <a:gdLst>
              <a:gd name="connsiteX0" fmla="*/ 91855 w 1303698"/>
              <a:gd name="connsiteY0" fmla="*/ 1312553 h 1355913"/>
              <a:gd name="connsiteX1" fmla="*/ 91855 w 1303698"/>
              <a:gd name="connsiteY1" fmla="*/ 1330841 h 1355913"/>
              <a:gd name="connsiteX2" fmla="*/ 274735 w 1303698"/>
              <a:gd name="connsiteY2" fmla="*/ 1330841 h 1355913"/>
              <a:gd name="connsiteX3" fmla="*/ 274735 w 1303698"/>
              <a:gd name="connsiteY3" fmla="*/ 1312553 h 1355913"/>
              <a:gd name="connsiteX4" fmla="*/ 928130 w 1303698"/>
              <a:gd name="connsiteY4" fmla="*/ 1308135 h 1355913"/>
              <a:gd name="connsiteX5" fmla="*/ 928130 w 1303698"/>
              <a:gd name="connsiteY5" fmla="*/ 1326423 h 1355913"/>
              <a:gd name="connsiteX6" fmla="*/ 1111010 w 1303698"/>
              <a:gd name="connsiteY6" fmla="*/ 1326423 h 1355913"/>
              <a:gd name="connsiteX7" fmla="*/ 1111010 w 1303698"/>
              <a:gd name="connsiteY7" fmla="*/ 1308135 h 1355913"/>
              <a:gd name="connsiteX8" fmla="*/ 713802 w 1303698"/>
              <a:gd name="connsiteY8" fmla="*/ 1307881 h 1355913"/>
              <a:gd name="connsiteX9" fmla="*/ 713802 w 1303698"/>
              <a:gd name="connsiteY9" fmla="*/ 1326169 h 1355913"/>
              <a:gd name="connsiteX10" fmla="*/ 896682 w 1303698"/>
              <a:gd name="connsiteY10" fmla="*/ 1326169 h 1355913"/>
              <a:gd name="connsiteX11" fmla="*/ 896682 w 1303698"/>
              <a:gd name="connsiteY11" fmla="*/ 1307881 h 1355913"/>
              <a:gd name="connsiteX12" fmla="*/ 91855 w 1303698"/>
              <a:gd name="connsiteY12" fmla="*/ 1284733 h 1355913"/>
              <a:gd name="connsiteX13" fmla="*/ 91855 w 1303698"/>
              <a:gd name="connsiteY13" fmla="*/ 1303021 h 1355913"/>
              <a:gd name="connsiteX14" fmla="*/ 274735 w 1303698"/>
              <a:gd name="connsiteY14" fmla="*/ 1303021 h 1355913"/>
              <a:gd name="connsiteX15" fmla="*/ 274735 w 1303698"/>
              <a:gd name="connsiteY15" fmla="*/ 1284733 h 1355913"/>
              <a:gd name="connsiteX16" fmla="*/ 928130 w 1303698"/>
              <a:gd name="connsiteY16" fmla="*/ 1280315 h 1355913"/>
              <a:gd name="connsiteX17" fmla="*/ 928130 w 1303698"/>
              <a:gd name="connsiteY17" fmla="*/ 1298603 h 1355913"/>
              <a:gd name="connsiteX18" fmla="*/ 1111010 w 1303698"/>
              <a:gd name="connsiteY18" fmla="*/ 1298603 h 1355913"/>
              <a:gd name="connsiteX19" fmla="*/ 1111010 w 1303698"/>
              <a:gd name="connsiteY19" fmla="*/ 1280315 h 1355913"/>
              <a:gd name="connsiteX20" fmla="*/ 713802 w 1303698"/>
              <a:gd name="connsiteY20" fmla="*/ 1280061 h 1355913"/>
              <a:gd name="connsiteX21" fmla="*/ 713802 w 1303698"/>
              <a:gd name="connsiteY21" fmla="*/ 1298349 h 1355913"/>
              <a:gd name="connsiteX22" fmla="*/ 896682 w 1303698"/>
              <a:gd name="connsiteY22" fmla="*/ 1298349 h 1355913"/>
              <a:gd name="connsiteX23" fmla="*/ 896682 w 1303698"/>
              <a:gd name="connsiteY23" fmla="*/ 1280061 h 1355913"/>
              <a:gd name="connsiteX24" fmla="*/ 91855 w 1303698"/>
              <a:gd name="connsiteY24" fmla="*/ 1256914 h 1355913"/>
              <a:gd name="connsiteX25" fmla="*/ 91855 w 1303698"/>
              <a:gd name="connsiteY25" fmla="*/ 1275202 h 1355913"/>
              <a:gd name="connsiteX26" fmla="*/ 274735 w 1303698"/>
              <a:gd name="connsiteY26" fmla="*/ 1275202 h 1355913"/>
              <a:gd name="connsiteX27" fmla="*/ 274735 w 1303698"/>
              <a:gd name="connsiteY27" fmla="*/ 1256914 h 1355913"/>
              <a:gd name="connsiteX28" fmla="*/ 928130 w 1303698"/>
              <a:gd name="connsiteY28" fmla="*/ 1252496 h 1355913"/>
              <a:gd name="connsiteX29" fmla="*/ 928130 w 1303698"/>
              <a:gd name="connsiteY29" fmla="*/ 1270784 h 1355913"/>
              <a:gd name="connsiteX30" fmla="*/ 1111010 w 1303698"/>
              <a:gd name="connsiteY30" fmla="*/ 1270784 h 1355913"/>
              <a:gd name="connsiteX31" fmla="*/ 1111010 w 1303698"/>
              <a:gd name="connsiteY31" fmla="*/ 1252496 h 1355913"/>
              <a:gd name="connsiteX32" fmla="*/ 713802 w 1303698"/>
              <a:gd name="connsiteY32" fmla="*/ 1252242 h 1355913"/>
              <a:gd name="connsiteX33" fmla="*/ 713802 w 1303698"/>
              <a:gd name="connsiteY33" fmla="*/ 1270530 h 1355913"/>
              <a:gd name="connsiteX34" fmla="*/ 896682 w 1303698"/>
              <a:gd name="connsiteY34" fmla="*/ 1270530 h 1355913"/>
              <a:gd name="connsiteX35" fmla="*/ 896682 w 1303698"/>
              <a:gd name="connsiteY35" fmla="*/ 1252242 h 1355913"/>
              <a:gd name="connsiteX36" fmla="*/ 91855 w 1303698"/>
              <a:gd name="connsiteY36" fmla="*/ 1229095 h 1355913"/>
              <a:gd name="connsiteX37" fmla="*/ 91855 w 1303698"/>
              <a:gd name="connsiteY37" fmla="*/ 1247383 h 1355913"/>
              <a:gd name="connsiteX38" fmla="*/ 274735 w 1303698"/>
              <a:gd name="connsiteY38" fmla="*/ 1247383 h 1355913"/>
              <a:gd name="connsiteX39" fmla="*/ 274735 w 1303698"/>
              <a:gd name="connsiteY39" fmla="*/ 1229095 h 1355913"/>
              <a:gd name="connsiteX40" fmla="*/ 928130 w 1303698"/>
              <a:gd name="connsiteY40" fmla="*/ 1224677 h 1355913"/>
              <a:gd name="connsiteX41" fmla="*/ 928130 w 1303698"/>
              <a:gd name="connsiteY41" fmla="*/ 1242965 h 1355913"/>
              <a:gd name="connsiteX42" fmla="*/ 1111010 w 1303698"/>
              <a:gd name="connsiteY42" fmla="*/ 1242965 h 1355913"/>
              <a:gd name="connsiteX43" fmla="*/ 1111010 w 1303698"/>
              <a:gd name="connsiteY43" fmla="*/ 1224677 h 1355913"/>
              <a:gd name="connsiteX44" fmla="*/ 713802 w 1303698"/>
              <a:gd name="connsiteY44" fmla="*/ 1224423 h 1355913"/>
              <a:gd name="connsiteX45" fmla="*/ 713802 w 1303698"/>
              <a:gd name="connsiteY45" fmla="*/ 1242711 h 1355913"/>
              <a:gd name="connsiteX46" fmla="*/ 896682 w 1303698"/>
              <a:gd name="connsiteY46" fmla="*/ 1242711 h 1355913"/>
              <a:gd name="connsiteX47" fmla="*/ 896682 w 1303698"/>
              <a:gd name="connsiteY47" fmla="*/ 1224423 h 1355913"/>
              <a:gd name="connsiteX48" fmla="*/ 1172454 w 1303698"/>
              <a:gd name="connsiteY48" fmla="*/ 1139433 h 1355913"/>
              <a:gd name="connsiteX49" fmla="*/ 1172454 w 1303698"/>
              <a:gd name="connsiteY49" fmla="*/ 1176009 h 1355913"/>
              <a:gd name="connsiteX50" fmla="*/ 1218416 w 1303698"/>
              <a:gd name="connsiteY50" fmla="*/ 1176009 h 1355913"/>
              <a:gd name="connsiteX51" fmla="*/ 1218416 w 1303698"/>
              <a:gd name="connsiteY51" fmla="*/ 1139433 h 1355913"/>
              <a:gd name="connsiteX52" fmla="*/ 1096012 w 1303698"/>
              <a:gd name="connsiteY52" fmla="*/ 1139433 h 1355913"/>
              <a:gd name="connsiteX53" fmla="*/ 1096012 w 1303698"/>
              <a:gd name="connsiteY53" fmla="*/ 1176009 h 1355913"/>
              <a:gd name="connsiteX54" fmla="*/ 1141974 w 1303698"/>
              <a:gd name="connsiteY54" fmla="*/ 1176009 h 1355913"/>
              <a:gd name="connsiteX55" fmla="*/ 1141974 w 1303698"/>
              <a:gd name="connsiteY55" fmla="*/ 1139433 h 1355913"/>
              <a:gd name="connsiteX56" fmla="*/ 1019570 w 1303698"/>
              <a:gd name="connsiteY56" fmla="*/ 1139433 h 1355913"/>
              <a:gd name="connsiteX57" fmla="*/ 1019570 w 1303698"/>
              <a:gd name="connsiteY57" fmla="*/ 1176009 h 1355913"/>
              <a:gd name="connsiteX58" fmla="*/ 1065532 w 1303698"/>
              <a:gd name="connsiteY58" fmla="*/ 1176009 h 1355913"/>
              <a:gd name="connsiteX59" fmla="*/ 1065532 w 1303698"/>
              <a:gd name="connsiteY59" fmla="*/ 1139433 h 1355913"/>
              <a:gd name="connsiteX60" fmla="*/ 943128 w 1303698"/>
              <a:gd name="connsiteY60" fmla="*/ 1139433 h 1355913"/>
              <a:gd name="connsiteX61" fmla="*/ 943128 w 1303698"/>
              <a:gd name="connsiteY61" fmla="*/ 1176009 h 1355913"/>
              <a:gd name="connsiteX62" fmla="*/ 989090 w 1303698"/>
              <a:gd name="connsiteY62" fmla="*/ 1176009 h 1355913"/>
              <a:gd name="connsiteX63" fmla="*/ 989090 w 1303698"/>
              <a:gd name="connsiteY63" fmla="*/ 1139433 h 1355913"/>
              <a:gd name="connsiteX64" fmla="*/ 866686 w 1303698"/>
              <a:gd name="connsiteY64" fmla="*/ 1139433 h 1355913"/>
              <a:gd name="connsiteX65" fmla="*/ 866686 w 1303698"/>
              <a:gd name="connsiteY65" fmla="*/ 1176009 h 1355913"/>
              <a:gd name="connsiteX66" fmla="*/ 912648 w 1303698"/>
              <a:gd name="connsiteY66" fmla="*/ 1176009 h 1355913"/>
              <a:gd name="connsiteX67" fmla="*/ 912648 w 1303698"/>
              <a:gd name="connsiteY67" fmla="*/ 1139433 h 1355913"/>
              <a:gd name="connsiteX68" fmla="*/ 790244 w 1303698"/>
              <a:gd name="connsiteY68" fmla="*/ 1139433 h 1355913"/>
              <a:gd name="connsiteX69" fmla="*/ 790244 w 1303698"/>
              <a:gd name="connsiteY69" fmla="*/ 1176009 h 1355913"/>
              <a:gd name="connsiteX70" fmla="*/ 836206 w 1303698"/>
              <a:gd name="connsiteY70" fmla="*/ 1176009 h 1355913"/>
              <a:gd name="connsiteX71" fmla="*/ 836206 w 1303698"/>
              <a:gd name="connsiteY71" fmla="*/ 1139433 h 1355913"/>
              <a:gd name="connsiteX72" fmla="*/ 713802 w 1303698"/>
              <a:gd name="connsiteY72" fmla="*/ 1139433 h 1355913"/>
              <a:gd name="connsiteX73" fmla="*/ 713802 w 1303698"/>
              <a:gd name="connsiteY73" fmla="*/ 1176009 h 1355913"/>
              <a:gd name="connsiteX74" fmla="*/ 759764 w 1303698"/>
              <a:gd name="connsiteY74" fmla="*/ 1176009 h 1355913"/>
              <a:gd name="connsiteX75" fmla="*/ 759764 w 1303698"/>
              <a:gd name="connsiteY75" fmla="*/ 1139433 h 1355913"/>
              <a:gd name="connsiteX76" fmla="*/ 550507 w 1303698"/>
              <a:gd name="connsiteY76" fmla="*/ 1139433 h 1355913"/>
              <a:gd name="connsiteX77" fmla="*/ 550507 w 1303698"/>
              <a:gd name="connsiteY77" fmla="*/ 1176009 h 1355913"/>
              <a:gd name="connsiteX78" fmla="*/ 596469 w 1303698"/>
              <a:gd name="connsiteY78" fmla="*/ 1176009 h 1355913"/>
              <a:gd name="connsiteX79" fmla="*/ 596469 w 1303698"/>
              <a:gd name="connsiteY79" fmla="*/ 1139433 h 1355913"/>
              <a:gd name="connsiteX80" fmla="*/ 474065 w 1303698"/>
              <a:gd name="connsiteY80" fmla="*/ 1139433 h 1355913"/>
              <a:gd name="connsiteX81" fmla="*/ 474065 w 1303698"/>
              <a:gd name="connsiteY81" fmla="*/ 1176009 h 1355913"/>
              <a:gd name="connsiteX82" fmla="*/ 520027 w 1303698"/>
              <a:gd name="connsiteY82" fmla="*/ 1176009 h 1355913"/>
              <a:gd name="connsiteX83" fmla="*/ 520027 w 1303698"/>
              <a:gd name="connsiteY83" fmla="*/ 1139433 h 1355913"/>
              <a:gd name="connsiteX84" fmla="*/ 397623 w 1303698"/>
              <a:gd name="connsiteY84" fmla="*/ 1139433 h 1355913"/>
              <a:gd name="connsiteX85" fmla="*/ 397623 w 1303698"/>
              <a:gd name="connsiteY85" fmla="*/ 1176009 h 1355913"/>
              <a:gd name="connsiteX86" fmla="*/ 443585 w 1303698"/>
              <a:gd name="connsiteY86" fmla="*/ 1176009 h 1355913"/>
              <a:gd name="connsiteX87" fmla="*/ 443585 w 1303698"/>
              <a:gd name="connsiteY87" fmla="*/ 1139433 h 1355913"/>
              <a:gd name="connsiteX88" fmla="*/ 321181 w 1303698"/>
              <a:gd name="connsiteY88" fmla="*/ 1139433 h 1355913"/>
              <a:gd name="connsiteX89" fmla="*/ 321181 w 1303698"/>
              <a:gd name="connsiteY89" fmla="*/ 1176009 h 1355913"/>
              <a:gd name="connsiteX90" fmla="*/ 367143 w 1303698"/>
              <a:gd name="connsiteY90" fmla="*/ 1176009 h 1355913"/>
              <a:gd name="connsiteX91" fmla="*/ 367143 w 1303698"/>
              <a:gd name="connsiteY91" fmla="*/ 1139433 h 1355913"/>
              <a:gd name="connsiteX92" fmla="*/ 244739 w 1303698"/>
              <a:gd name="connsiteY92" fmla="*/ 1139433 h 1355913"/>
              <a:gd name="connsiteX93" fmla="*/ 244739 w 1303698"/>
              <a:gd name="connsiteY93" fmla="*/ 1176009 h 1355913"/>
              <a:gd name="connsiteX94" fmla="*/ 290701 w 1303698"/>
              <a:gd name="connsiteY94" fmla="*/ 1176009 h 1355913"/>
              <a:gd name="connsiteX95" fmla="*/ 290701 w 1303698"/>
              <a:gd name="connsiteY95" fmla="*/ 1139433 h 1355913"/>
              <a:gd name="connsiteX96" fmla="*/ 168297 w 1303698"/>
              <a:gd name="connsiteY96" fmla="*/ 1139433 h 1355913"/>
              <a:gd name="connsiteX97" fmla="*/ 168297 w 1303698"/>
              <a:gd name="connsiteY97" fmla="*/ 1176009 h 1355913"/>
              <a:gd name="connsiteX98" fmla="*/ 214259 w 1303698"/>
              <a:gd name="connsiteY98" fmla="*/ 1176009 h 1355913"/>
              <a:gd name="connsiteX99" fmla="*/ 214259 w 1303698"/>
              <a:gd name="connsiteY99" fmla="*/ 1139433 h 1355913"/>
              <a:gd name="connsiteX100" fmla="*/ 91855 w 1303698"/>
              <a:gd name="connsiteY100" fmla="*/ 1139433 h 1355913"/>
              <a:gd name="connsiteX101" fmla="*/ 91855 w 1303698"/>
              <a:gd name="connsiteY101" fmla="*/ 1176009 h 1355913"/>
              <a:gd name="connsiteX102" fmla="*/ 137817 w 1303698"/>
              <a:gd name="connsiteY102" fmla="*/ 1176009 h 1355913"/>
              <a:gd name="connsiteX103" fmla="*/ 137817 w 1303698"/>
              <a:gd name="connsiteY103" fmla="*/ 1139433 h 1355913"/>
              <a:gd name="connsiteX104" fmla="*/ 1172454 w 1303698"/>
              <a:gd name="connsiteY104" fmla="*/ 1066462 h 1355913"/>
              <a:gd name="connsiteX105" fmla="*/ 1172454 w 1303698"/>
              <a:gd name="connsiteY105" fmla="*/ 1103038 h 1355913"/>
              <a:gd name="connsiteX106" fmla="*/ 1218416 w 1303698"/>
              <a:gd name="connsiteY106" fmla="*/ 1103038 h 1355913"/>
              <a:gd name="connsiteX107" fmla="*/ 1218416 w 1303698"/>
              <a:gd name="connsiteY107" fmla="*/ 1066462 h 1355913"/>
              <a:gd name="connsiteX108" fmla="*/ 1096012 w 1303698"/>
              <a:gd name="connsiteY108" fmla="*/ 1066462 h 1355913"/>
              <a:gd name="connsiteX109" fmla="*/ 1096012 w 1303698"/>
              <a:gd name="connsiteY109" fmla="*/ 1103038 h 1355913"/>
              <a:gd name="connsiteX110" fmla="*/ 1141974 w 1303698"/>
              <a:gd name="connsiteY110" fmla="*/ 1103038 h 1355913"/>
              <a:gd name="connsiteX111" fmla="*/ 1141974 w 1303698"/>
              <a:gd name="connsiteY111" fmla="*/ 1066462 h 1355913"/>
              <a:gd name="connsiteX112" fmla="*/ 1019570 w 1303698"/>
              <a:gd name="connsiteY112" fmla="*/ 1066462 h 1355913"/>
              <a:gd name="connsiteX113" fmla="*/ 1019570 w 1303698"/>
              <a:gd name="connsiteY113" fmla="*/ 1103038 h 1355913"/>
              <a:gd name="connsiteX114" fmla="*/ 1065532 w 1303698"/>
              <a:gd name="connsiteY114" fmla="*/ 1103038 h 1355913"/>
              <a:gd name="connsiteX115" fmla="*/ 1065532 w 1303698"/>
              <a:gd name="connsiteY115" fmla="*/ 1066462 h 1355913"/>
              <a:gd name="connsiteX116" fmla="*/ 943128 w 1303698"/>
              <a:gd name="connsiteY116" fmla="*/ 1066462 h 1355913"/>
              <a:gd name="connsiteX117" fmla="*/ 943128 w 1303698"/>
              <a:gd name="connsiteY117" fmla="*/ 1103038 h 1355913"/>
              <a:gd name="connsiteX118" fmla="*/ 989090 w 1303698"/>
              <a:gd name="connsiteY118" fmla="*/ 1103038 h 1355913"/>
              <a:gd name="connsiteX119" fmla="*/ 989090 w 1303698"/>
              <a:gd name="connsiteY119" fmla="*/ 1066462 h 1355913"/>
              <a:gd name="connsiteX120" fmla="*/ 866686 w 1303698"/>
              <a:gd name="connsiteY120" fmla="*/ 1066462 h 1355913"/>
              <a:gd name="connsiteX121" fmla="*/ 866686 w 1303698"/>
              <a:gd name="connsiteY121" fmla="*/ 1103038 h 1355913"/>
              <a:gd name="connsiteX122" fmla="*/ 912648 w 1303698"/>
              <a:gd name="connsiteY122" fmla="*/ 1103038 h 1355913"/>
              <a:gd name="connsiteX123" fmla="*/ 912648 w 1303698"/>
              <a:gd name="connsiteY123" fmla="*/ 1066462 h 1355913"/>
              <a:gd name="connsiteX124" fmla="*/ 790244 w 1303698"/>
              <a:gd name="connsiteY124" fmla="*/ 1066462 h 1355913"/>
              <a:gd name="connsiteX125" fmla="*/ 790244 w 1303698"/>
              <a:gd name="connsiteY125" fmla="*/ 1103038 h 1355913"/>
              <a:gd name="connsiteX126" fmla="*/ 836206 w 1303698"/>
              <a:gd name="connsiteY126" fmla="*/ 1103038 h 1355913"/>
              <a:gd name="connsiteX127" fmla="*/ 836206 w 1303698"/>
              <a:gd name="connsiteY127" fmla="*/ 1066462 h 1355913"/>
              <a:gd name="connsiteX128" fmla="*/ 713802 w 1303698"/>
              <a:gd name="connsiteY128" fmla="*/ 1066462 h 1355913"/>
              <a:gd name="connsiteX129" fmla="*/ 713802 w 1303698"/>
              <a:gd name="connsiteY129" fmla="*/ 1103038 h 1355913"/>
              <a:gd name="connsiteX130" fmla="*/ 759764 w 1303698"/>
              <a:gd name="connsiteY130" fmla="*/ 1103038 h 1355913"/>
              <a:gd name="connsiteX131" fmla="*/ 759764 w 1303698"/>
              <a:gd name="connsiteY131" fmla="*/ 1066462 h 1355913"/>
              <a:gd name="connsiteX132" fmla="*/ 550507 w 1303698"/>
              <a:gd name="connsiteY132" fmla="*/ 1066462 h 1355913"/>
              <a:gd name="connsiteX133" fmla="*/ 550507 w 1303698"/>
              <a:gd name="connsiteY133" fmla="*/ 1103038 h 1355913"/>
              <a:gd name="connsiteX134" fmla="*/ 596469 w 1303698"/>
              <a:gd name="connsiteY134" fmla="*/ 1103038 h 1355913"/>
              <a:gd name="connsiteX135" fmla="*/ 596469 w 1303698"/>
              <a:gd name="connsiteY135" fmla="*/ 1066462 h 1355913"/>
              <a:gd name="connsiteX136" fmla="*/ 474065 w 1303698"/>
              <a:gd name="connsiteY136" fmla="*/ 1066462 h 1355913"/>
              <a:gd name="connsiteX137" fmla="*/ 474065 w 1303698"/>
              <a:gd name="connsiteY137" fmla="*/ 1103038 h 1355913"/>
              <a:gd name="connsiteX138" fmla="*/ 520027 w 1303698"/>
              <a:gd name="connsiteY138" fmla="*/ 1103038 h 1355913"/>
              <a:gd name="connsiteX139" fmla="*/ 520027 w 1303698"/>
              <a:gd name="connsiteY139" fmla="*/ 1066462 h 1355913"/>
              <a:gd name="connsiteX140" fmla="*/ 397623 w 1303698"/>
              <a:gd name="connsiteY140" fmla="*/ 1066462 h 1355913"/>
              <a:gd name="connsiteX141" fmla="*/ 397623 w 1303698"/>
              <a:gd name="connsiteY141" fmla="*/ 1103038 h 1355913"/>
              <a:gd name="connsiteX142" fmla="*/ 443585 w 1303698"/>
              <a:gd name="connsiteY142" fmla="*/ 1103038 h 1355913"/>
              <a:gd name="connsiteX143" fmla="*/ 443585 w 1303698"/>
              <a:gd name="connsiteY143" fmla="*/ 1066462 h 1355913"/>
              <a:gd name="connsiteX144" fmla="*/ 321181 w 1303698"/>
              <a:gd name="connsiteY144" fmla="*/ 1066462 h 1355913"/>
              <a:gd name="connsiteX145" fmla="*/ 321181 w 1303698"/>
              <a:gd name="connsiteY145" fmla="*/ 1103038 h 1355913"/>
              <a:gd name="connsiteX146" fmla="*/ 367143 w 1303698"/>
              <a:gd name="connsiteY146" fmla="*/ 1103038 h 1355913"/>
              <a:gd name="connsiteX147" fmla="*/ 367143 w 1303698"/>
              <a:gd name="connsiteY147" fmla="*/ 1066462 h 1355913"/>
              <a:gd name="connsiteX148" fmla="*/ 244739 w 1303698"/>
              <a:gd name="connsiteY148" fmla="*/ 1066462 h 1355913"/>
              <a:gd name="connsiteX149" fmla="*/ 244739 w 1303698"/>
              <a:gd name="connsiteY149" fmla="*/ 1103038 h 1355913"/>
              <a:gd name="connsiteX150" fmla="*/ 290701 w 1303698"/>
              <a:gd name="connsiteY150" fmla="*/ 1103038 h 1355913"/>
              <a:gd name="connsiteX151" fmla="*/ 290701 w 1303698"/>
              <a:gd name="connsiteY151" fmla="*/ 1066462 h 1355913"/>
              <a:gd name="connsiteX152" fmla="*/ 168297 w 1303698"/>
              <a:gd name="connsiteY152" fmla="*/ 1066462 h 1355913"/>
              <a:gd name="connsiteX153" fmla="*/ 168297 w 1303698"/>
              <a:gd name="connsiteY153" fmla="*/ 1103038 h 1355913"/>
              <a:gd name="connsiteX154" fmla="*/ 214259 w 1303698"/>
              <a:gd name="connsiteY154" fmla="*/ 1103038 h 1355913"/>
              <a:gd name="connsiteX155" fmla="*/ 214259 w 1303698"/>
              <a:gd name="connsiteY155" fmla="*/ 1066462 h 1355913"/>
              <a:gd name="connsiteX156" fmla="*/ 91855 w 1303698"/>
              <a:gd name="connsiteY156" fmla="*/ 1066462 h 1355913"/>
              <a:gd name="connsiteX157" fmla="*/ 91855 w 1303698"/>
              <a:gd name="connsiteY157" fmla="*/ 1103038 h 1355913"/>
              <a:gd name="connsiteX158" fmla="*/ 137817 w 1303698"/>
              <a:gd name="connsiteY158" fmla="*/ 1103038 h 1355913"/>
              <a:gd name="connsiteX159" fmla="*/ 137817 w 1303698"/>
              <a:gd name="connsiteY159" fmla="*/ 1066462 h 1355913"/>
              <a:gd name="connsiteX160" fmla="*/ 1172454 w 1303698"/>
              <a:gd name="connsiteY160" fmla="*/ 987699 h 1355913"/>
              <a:gd name="connsiteX161" fmla="*/ 1172454 w 1303698"/>
              <a:gd name="connsiteY161" fmla="*/ 1024275 h 1355913"/>
              <a:gd name="connsiteX162" fmla="*/ 1218416 w 1303698"/>
              <a:gd name="connsiteY162" fmla="*/ 1024275 h 1355913"/>
              <a:gd name="connsiteX163" fmla="*/ 1218416 w 1303698"/>
              <a:gd name="connsiteY163" fmla="*/ 987699 h 1355913"/>
              <a:gd name="connsiteX164" fmla="*/ 1096012 w 1303698"/>
              <a:gd name="connsiteY164" fmla="*/ 987699 h 1355913"/>
              <a:gd name="connsiteX165" fmla="*/ 1096012 w 1303698"/>
              <a:gd name="connsiteY165" fmla="*/ 1024275 h 1355913"/>
              <a:gd name="connsiteX166" fmla="*/ 1141974 w 1303698"/>
              <a:gd name="connsiteY166" fmla="*/ 1024275 h 1355913"/>
              <a:gd name="connsiteX167" fmla="*/ 1141974 w 1303698"/>
              <a:gd name="connsiteY167" fmla="*/ 987699 h 1355913"/>
              <a:gd name="connsiteX168" fmla="*/ 1019570 w 1303698"/>
              <a:gd name="connsiteY168" fmla="*/ 987699 h 1355913"/>
              <a:gd name="connsiteX169" fmla="*/ 1019570 w 1303698"/>
              <a:gd name="connsiteY169" fmla="*/ 1024275 h 1355913"/>
              <a:gd name="connsiteX170" fmla="*/ 1065532 w 1303698"/>
              <a:gd name="connsiteY170" fmla="*/ 1024275 h 1355913"/>
              <a:gd name="connsiteX171" fmla="*/ 1065532 w 1303698"/>
              <a:gd name="connsiteY171" fmla="*/ 987699 h 1355913"/>
              <a:gd name="connsiteX172" fmla="*/ 943128 w 1303698"/>
              <a:gd name="connsiteY172" fmla="*/ 987699 h 1355913"/>
              <a:gd name="connsiteX173" fmla="*/ 943128 w 1303698"/>
              <a:gd name="connsiteY173" fmla="*/ 1024275 h 1355913"/>
              <a:gd name="connsiteX174" fmla="*/ 989090 w 1303698"/>
              <a:gd name="connsiteY174" fmla="*/ 1024275 h 1355913"/>
              <a:gd name="connsiteX175" fmla="*/ 989090 w 1303698"/>
              <a:gd name="connsiteY175" fmla="*/ 987699 h 1355913"/>
              <a:gd name="connsiteX176" fmla="*/ 866686 w 1303698"/>
              <a:gd name="connsiteY176" fmla="*/ 987699 h 1355913"/>
              <a:gd name="connsiteX177" fmla="*/ 866686 w 1303698"/>
              <a:gd name="connsiteY177" fmla="*/ 1024275 h 1355913"/>
              <a:gd name="connsiteX178" fmla="*/ 912648 w 1303698"/>
              <a:gd name="connsiteY178" fmla="*/ 1024275 h 1355913"/>
              <a:gd name="connsiteX179" fmla="*/ 912648 w 1303698"/>
              <a:gd name="connsiteY179" fmla="*/ 987699 h 1355913"/>
              <a:gd name="connsiteX180" fmla="*/ 790244 w 1303698"/>
              <a:gd name="connsiteY180" fmla="*/ 987699 h 1355913"/>
              <a:gd name="connsiteX181" fmla="*/ 790244 w 1303698"/>
              <a:gd name="connsiteY181" fmla="*/ 1024275 h 1355913"/>
              <a:gd name="connsiteX182" fmla="*/ 836206 w 1303698"/>
              <a:gd name="connsiteY182" fmla="*/ 1024275 h 1355913"/>
              <a:gd name="connsiteX183" fmla="*/ 836206 w 1303698"/>
              <a:gd name="connsiteY183" fmla="*/ 987699 h 1355913"/>
              <a:gd name="connsiteX184" fmla="*/ 713802 w 1303698"/>
              <a:gd name="connsiteY184" fmla="*/ 987699 h 1355913"/>
              <a:gd name="connsiteX185" fmla="*/ 713802 w 1303698"/>
              <a:gd name="connsiteY185" fmla="*/ 1024275 h 1355913"/>
              <a:gd name="connsiteX186" fmla="*/ 759764 w 1303698"/>
              <a:gd name="connsiteY186" fmla="*/ 1024275 h 1355913"/>
              <a:gd name="connsiteX187" fmla="*/ 759764 w 1303698"/>
              <a:gd name="connsiteY187" fmla="*/ 987699 h 1355913"/>
              <a:gd name="connsiteX188" fmla="*/ 1172454 w 1303698"/>
              <a:gd name="connsiteY188" fmla="*/ 914728 h 1355913"/>
              <a:gd name="connsiteX189" fmla="*/ 1172454 w 1303698"/>
              <a:gd name="connsiteY189" fmla="*/ 951304 h 1355913"/>
              <a:gd name="connsiteX190" fmla="*/ 1218416 w 1303698"/>
              <a:gd name="connsiteY190" fmla="*/ 951304 h 1355913"/>
              <a:gd name="connsiteX191" fmla="*/ 1218416 w 1303698"/>
              <a:gd name="connsiteY191" fmla="*/ 914728 h 1355913"/>
              <a:gd name="connsiteX192" fmla="*/ 1096012 w 1303698"/>
              <a:gd name="connsiteY192" fmla="*/ 914728 h 1355913"/>
              <a:gd name="connsiteX193" fmla="*/ 1096012 w 1303698"/>
              <a:gd name="connsiteY193" fmla="*/ 951304 h 1355913"/>
              <a:gd name="connsiteX194" fmla="*/ 1141974 w 1303698"/>
              <a:gd name="connsiteY194" fmla="*/ 951304 h 1355913"/>
              <a:gd name="connsiteX195" fmla="*/ 1141974 w 1303698"/>
              <a:gd name="connsiteY195" fmla="*/ 914728 h 1355913"/>
              <a:gd name="connsiteX196" fmla="*/ 1019570 w 1303698"/>
              <a:gd name="connsiteY196" fmla="*/ 914728 h 1355913"/>
              <a:gd name="connsiteX197" fmla="*/ 1019570 w 1303698"/>
              <a:gd name="connsiteY197" fmla="*/ 951304 h 1355913"/>
              <a:gd name="connsiteX198" fmla="*/ 1065532 w 1303698"/>
              <a:gd name="connsiteY198" fmla="*/ 951304 h 1355913"/>
              <a:gd name="connsiteX199" fmla="*/ 1065532 w 1303698"/>
              <a:gd name="connsiteY199" fmla="*/ 914728 h 1355913"/>
              <a:gd name="connsiteX200" fmla="*/ 943128 w 1303698"/>
              <a:gd name="connsiteY200" fmla="*/ 914728 h 1355913"/>
              <a:gd name="connsiteX201" fmla="*/ 943128 w 1303698"/>
              <a:gd name="connsiteY201" fmla="*/ 951304 h 1355913"/>
              <a:gd name="connsiteX202" fmla="*/ 989090 w 1303698"/>
              <a:gd name="connsiteY202" fmla="*/ 951304 h 1355913"/>
              <a:gd name="connsiteX203" fmla="*/ 989090 w 1303698"/>
              <a:gd name="connsiteY203" fmla="*/ 914728 h 1355913"/>
              <a:gd name="connsiteX204" fmla="*/ 866686 w 1303698"/>
              <a:gd name="connsiteY204" fmla="*/ 914728 h 1355913"/>
              <a:gd name="connsiteX205" fmla="*/ 866686 w 1303698"/>
              <a:gd name="connsiteY205" fmla="*/ 951304 h 1355913"/>
              <a:gd name="connsiteX206" fmla="*/ 912648 w 1303698"/>
              <a:gd name="connsiteY206" fmla="*/ 951304 h 1355913"/>
              <a:gd name="connsiteX207" fmla="*/ 912648 w 1303698"/>
              <a:gd name="connsiteY207" fmla="*/ 914728 h 1355913"/>
              <a:gd name="connsiteX208" fmla="*/ 790244 w 1303698"/>
              <a:gd name="connsiteY208" fmla="*/ 914728 h 1355913"/>
              <a:gd name="connsiteX209" fmla="*/ 790244 w 1303698"/>
              <a:gd name="connsiteY209" fmla="*/ 951304 h 1355913"/>
              <a:gd name="connsiteX210" fmla="*/ 836206 w 1303698"/>
              <a:gd name="connsiteY210" fmla="*/ 951304 h 1355913"/>
              <a:gd name="connsiteX211" fmla="*/ 836206 w 1303698"/>
              <a:gd name="connsiteY211" fmla="*/ 914728 h 1355913"/>
              <a:gd name="connsiteX212" fmla="*/ 713802 w 1303698"/>
              <a:gd name="connsiteY212" fmla="*/ 914728 h 1355913"/>
              <a:gd name="connsiteX213" fmla="*/ 713802 w 1303698"/>
              <a:gd name="connsiteY213" fmla="*/ 951304 h 1355913"/>
              <a:gd name="connsiteX214" fmla="*/ 759764 w 1303698"/>
              <a:gd name="connsiteY214" fmla="*/ 951304 h 1355913"/>
              <a:gd name="connsiteX215" fmla="*/ 759764 w 1303698"/>
              <a:gd name="connsiteY215" fmla="*/ 914728 h 1355913"/>
              <a:gd name="connsiteX216" fmla="*/ 406719 w 1303698"/>
              <a:gd name="connsiteY216" fmla="*/ 768369 h 1355913"/>
              <a:gd name="connsiteX217" fmla="*/ 392429 w 1303698"/>
              <a:gd name="connsiteY217" fmla="*/ 781560 h 1355913"/>
              <a:gd name="connsiteX218" fmla="*/ 391879 w 1303698"/>
              <a:gd name="connsiteY218" fmla="*/ 942049 h 1355913"/>
              <a:gd name="connsiteX219" fmla="*/ 405620 w 1303698"/>
              <a:gd name="connsiteY219" fmla="*/ 956339 h 1355913"/>
              <a:gd name="connsiteX220" fmla="*/ 419360 w 1303698"/>
              <a:gd name="connsiteY220" fmla="*/ 942049 h 1355913"/>
              <a:gd name="connsiteX221" fmla="*/ 419360 w 1303698"/>
              <a:gd name="connsiteY221" fmla="*/ 863453 h 1355913"/>
              <a:gd name="connsiteX222" fmla="*/ 419360 w 1303698"/>
              <a:gd name="connsiteY222" fmla="*/ 782110 h 1355913"/>
              <a:gd name="connsiteX223" fmla="*/ 406719 w 1303698"/>
              <a:gd name="connsiteY223" fmla="*/ 768369 h 1355913"/>
              <a:gd name="connsiteX224" fmla="*/ 555116 w 1303698"/>
              <a:gd name="connsiteY224" fmla="*/ 723300 h 1355913"/>
              <a:gd name="connsiteX225" fmla="*/ 544674 w 1303698"/>
              <a:gd name="connsiteY225" fmla="*/ 734842 h 1355913"/>
              <a:gd name="connsiteX226" fmla="*/ 545223 w 1303698"/>
              <a:gd name="connsiteY226" fmla="*/ 944797 h 1355913"/>
              <a:gd name="connsiteX227" fmla="*/ 556765 w 1303698"/>
              <a:gd name="connsiteY227" fmla="*/ 956339 h 1355913"/>
              <a:gd name="connsiteX228" fmla="*/ 600185 w 1303698"/>
              <a:gd name="connsiteY228" fmla="*/ 956339 h 1355913"/>
              <a:gd name="connsiteX229" fmla="*/ 615025 w 1303698"/>
              <a:gd name="connsiteY229" fmla="*/ 941499 h 1355913"/>
              <a:gd name="connsiteX230" fmla="*/ 615025 w 1303698"/>
              <a:gd name="connsiteY230" fmla="*/ 866751 h 1355913"/>
              <a:gd name="connsiteX231" fmla="*/ 621071 w 1303698"/>
              <a:gd name="connsiteY231" fmla="*/ 853010 h 1355913"/>
              <a:gd name="connsiteX232" fmla="*/ 637559 w 1303698"/>
              <a:gd name="connsiteY232" fmla="*/ 827728 h 1355913"/>
              <a:gd name="connsiteX233" fmla="*/ 625468 w 1303698"/>
              <a:gd name="connsiteY233" fmla="*/ 816735 h 1355913"/>
              <a:gd name="connsiteX234" fmla="*/ 585895 w 1303698"/>
              <a:gd name="connsiteY234" fmla="*/ 816735 h 1355913"/>
              <a:gd name="connsiteX235" fmla="*/ 567208 w 1303698"/>
              <a:gd name="connsiteY235" fmla="*/ 798598 h 1355913"/>
              <a:gd name="connsiteX236" fmla="*/ 567208 w 1303698"/>
              <a:gd name="connsiteY236" fmla="*/ 767819 h 1355913"/>
              <a:gd name="connsiteX237" fmla="*/ 566659 w 1303698"/>
              <a:gd name="connsiteY237" fmla="*/ 767819 h 1355913"/>
              <a:gd name="connsiteX238" fmla="*/ 566659 w 1303698"/>
              <a:gd name="connsiteY238" fmla="*/ 735392 h 1355913"/>
              <a:gd name="connsiteX239" fmla="*/ 555116 w 1303698"/>
              <a:gd name="connsiteY239" fmla="*/ 723300 h 1355913"/>
              <a:gd name="connsiteX240" fmla="*/ 509498 w 1303698"/>
              <a:gd name="connsiteY240" fmla="*/ 565559 h 1355913"/>
              <a:gd name="connsiteX241" fmla="*/ 495208 w 1303698"/>
              <a:gd name="connsiteY241" fmla="*/ 572704 h 1355913"/>
              <a:gd name="connsiteX242" fmla="*/ 502353 w 1303698"/>
              <a:gd name="connsiteY242" fmla="*/ 601284 h 1355913"/>
              <a:gd name="connsiteX243" fmla="*/ 545223 w 1303698"/>
              <a:gd name="connsiteY243" fmla="*/ 674384 h 1355913"/>
              <a:gd name="connsiteX244" fmla="*/ 571605 w 1303698"/>
              <a:gd name="connsiteY244" fmla="*/ 702964 h 1355913"/>
              <a:gd name="connsiteX245" fmla="*/ 578750 w 1303698"/>
              <a:gd name="connsiteY245" fmla="*/ 703514 h 1355913"/>
              <a:gd name="connsiteX246" fmla="*/ 588643 w 1303698"/>
              <a:gd name="connsiteY246" fmla="*/ 715056 h 1355913"/>
              <a:gd name="connsiteX247" fmla="*/ 588093 w 1303698"/>
              <a:gd name="connsiteY247" fmla="*/ 767270 h 1355913"/>
              <a:gd name="connsiteX248" fmla="*/ 613376 w 1303698"/>
              <a:gd name="connsiteY248" fmla="*/ 794751 h 1355913"/>
              <a:gd name="connsiteX249" fmla="*/ 617773 w 1303698"/>
              <a:gd name="connsiteY249" fmla="*/ 795300 h 1355913"/>
              <a:gd name="connsiteX250" fmla="*/ 637559 w 1303698"/>
              <a:gd name="connsiteY250" fmla="*/ 783758 h 1355913"/>
              <a:gd name="connsiteX251" fmla="*/ 620521 w 1303698"/>
              <a:gd name="connsiteY251" fmla="*/ 754629 h 1355913"/>
              <a:gd name="connsiteX252" fmla="*/ 597987 w 1303698"/>
              <a:gd name="connsiteY252" fmla="*/ 731545 h 1355913"/>
              <a:gd name="connsiteX253" fmla="*/ 597987 w 1303698"/>
              <a:gd name="connsiteY253" fmla="*/ 656796 h 1355913"/>
              <a:gd name="connsiteX254" fmla="*/ 597437 w 1303698"/>
              <a:gd name="connsiteY254" fmla="*/ 656796 h 1355913"/>
              <a:gd name="connsiteX255" fmla="*/ 597437 w 1303698"/>
              <a:gd name="connsiteY255" fmla="*/ 580949 h 1355913"/>
              <a:gd name="connsiteX256" fmla="*/ 582597 w 1303698"/>
              <a:gd name="connsiteY256" fmla="*/ 565559 h 1355913"/>
              <a:gd name="connsiteX257" fmla="*/ 509498 w 1303698"/>
              <a:gd name="connsiteY257" fmla="*/ 565559 h 1355913"/>
              <a:gd name="connsiteX258" fmla="*/ 1099240 w 1303698"/>
              <a:gd name="connsiteY258" fmla="*/ 0 h 1355913"/>
              <a:gd name="connsiteX259" fmla="*/ 1179484 w 1303698"/>
              <a:gd name="connsiteY259" fmla="*/ 0 h 1355913"/>
              <a:gd name="connsiteX260" fmla="*/ 1216309 w 1303698"/>
              <a:gd name="connsiteY260" fmla="*/ 756827 h 1355913"/>
              <a:gd name="connsiteX261" fmla="*/ 1303698 w 1303698"/>
              <a:gd name="connsiteY261" fmla="*/ 758476 h 1355913"/>
              <a:gd name="connsiteX262" fmla="*/ 1301500 w 1303698"/>
              <a:gd name="connsiteY262" fmla="*/ 1355913 h 1355913"/>
              <a:gd name="connsiteX263" fmla="*/ 0 w 1303698"/>
              <a:gd name="connsiteY263" fmla="*/ 1355913 h 1355913"/>
              <a:gd name="connsiteX264" fmla="*/ 2199 w 1303698"/>
              <a:gd name="connsiteY264" fmla="*/ 951942 h 1355913"/>
              <a:gd name="connsiteX265" fmla="*/ 149497 w 1303698"/>
              <a:gd name="connsiteY265" fmla="*/ 867850 h 1355913"/>
              <a:gd name="connsiteX266" fmla="*/ 190719 w 1303698"/>
              <a:gd name="connsiteY266" fmla="*/ 943698 h 1355913"/>
              <a:gd name="connsiteX267" fmla="*/ 325925 w 1303698"/>
              <a:gd name="connsiteY267" fmla="*/ 867300 h 1355913"/>
              <a:gd name="connsiteX268" fmla="*/ 364398 w 1303698"/>
              <a:gd name="connsiteY268" fmla="*/ 938751 h 1355913"/>
              <a:gd name="connsiteX269" fmla="*/ 366047 w 1303698"/>
              <a:gd name="connsiteY269" fmla="*/ 767270 h 1355913"/>
              <a:gd name="connsiteX270" fmla="*/ 391879 w 1303698"/>
              <a:gd name="connsiteY270" fmla="*/ 741987 h 1355913"/>
              <a:gd name="connsiteX271" fmla="*/ 419910 w 1303698"/>
              <a:gd name="connsiteY271" fmla="*/ 714506 h 1355913"/>
              <a:gd name="connsiteX272" fmla="*/ 419910 w 1303698"/>
              <a:gd name="connsiteY272" fmla="*/ 661193 h 1355913"/>
              <a:gd name="connsiteX273" fmla="*/ 454536 w 1303698"/>
              <a:gd name="connsiteY273" fmla="*/ 606231 h 1355913"/>
              <a:gd name="connsiteX274" fmla="*/ 467727 w 1303698"/>
              <a:gd name="connsiteY274" fmla="*/ 584796 h 1355913"/>
              <a:gd name="connsiteX275" fmla="*/ 467177 w 1303698"/>
              <a:gd name="connsiteY275" fmla="*/ 555116 h 1355913"/>
              <a:gd name="connsiteX276" fmla="*/ 482017 w 1303698"/>
              <a:gd name="connsiteY276" fmla="*/ 539178 h 1355913"/>
              <a:gd name="connsiteX277" fmla="*/ 607330 w 1303698"/>
              <a:gd name="connsiteY277" fmla="*/ 539178 h 1355913"/>
              <a:gd name="connsiteX278" fmla="*/ 624368 w 1303698"/>
              <a:gd name="connsiteY278" fmla="*/ 558414 h 1355913"/>
              <a:gd name="connsiteX279" fmla="*/ 624368 w 1303698"/>
              <a:gd name="connsiteY279" fmla="*/ 673834 h 1355913"/>
              <a:gd name="connsiteX280" fmla="*/ 626017 w 1303698"/>
              <a:gd name="connsiteY280" fmla="*/ 717254 h 1355913"/>
              <a:gd name="connsiteX281" fmla="*/ 632063 w 1303698"/>
              <a:gd name="connsiteY281" fmla="*/ 726598 h 1355913"/>
              <a:gd name="connsiteX282" fmla="*/ 637010 w 1303698"/>
              <a:gd name="connsiteY282" fmla="*/ 717804 h 1355913"/>
              <a:gd name="connsiteX283" fmla="*/ 637010 w 1303698"/>
              <a:gd name="connsiteY283" fmla="*/ 690873 h 1355913"/>
              <a:gd name="connsiteX284" fmla="*/ 653498 w 1303698"/>
              <a:gd name="connsiteY284" fmla="*/ 674384 h 1355913"/>
              <a:gd name="connsiteX285" fmla="*/ 671086 w 1303698"/>
              <a:gd name="connsiteY285" fmla="*/ 658445 h 1355913"/>
              <a:gd name="connsiteX286" fmla="*/ 695819 w 1303698"/>
              <a:gd name="connsiteY286" fmla="*/ 611727 h 1355913"/>
              <a:gd name="connsiteX287" fmla="*/ 715056 w 1303698"/>
              <a:gd name="connsiteY287" fmla="*/ 594140 h 1355913"/>
              <a:gd name="connsiteX288" fmla="*/ 753529 w 1303698"/>
              <a:gd name="connsiteY288" fmla="*/ 597987 h 1355913"/>
              <a:gd name="connsiteX289" fmla="*/ 762323 w 1303698"/>
              <a:gd name="connsiteY289" fmla="*/ 606231 h 1355913"/>
              <a:gd name="connsiteX290" fmla="*/ 795850 w 1303698"/>
              <a:gd name="connsiteY290" fmla="*/ 665590 h 1355913"/>
              <a:gd name="connsiteX291" fmla="*/ 795850 w 1303698"/>
              <a:gd name="connsiteY291" fmla="*/ 765071 h 1355913"/>
              <a:gd name="connsiteX292" fmla="*/ 862903 w 1303698"/>
              <a:gd name="connsiteY292" fmla="*/ 761773 h 1355913"/>
              <a:gd name="connsiteX293" fmla="*/ 898079 w 1303698"/>
              <a:gd name="connsiteY293" fmla="*/ 155543 h 1355913"/>
              <a:gd name="connsiteX294" fmla="*/ 979973 w 1303698"/>
              <a:gd name="connsiteY294" fmla="*/ 155543 h 1355913"/>
              <a:gd name="connsiteX295" fmla="*/ 1016797 w 1303698"/>
              <a:gd name="connsiteY295" fmla="*/ 759026 h 1355913"/>
              <a:gd name="connsiteX296" fmla="*/ 1063515 w 1303698"/>
              <a:gd name="connsiteY296" fmla="*/ 757376 h 13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Lst>
            <a:rect l="l" t="t" r="r" b="b"/>
            <a:pathLst>
              <a:path w="1303698" h="1355913">
                <a:moveTo>
                  <a:pt x="91855" y="1312553"/>
                </a:moveTo>
                <a:lnTo>
                  <a:pt x="91855" y="1330841"/>
                </a:lnTo>
                <a:lnTo>
                  <a:pt x="274735" y="1330841"/>
                </a:lnTo>
                <a:lnTo>
                  <a:pt x="274735" y="1312553"/>
                </a:lnTo>
                <a:close/>
                <a:moveTo>
                  <a:pt x="928130" y="1308135"/>
                </a:moveTo>
                <a:lnTo>
                  <a:pt x="928130" y="1326423"/>
                </a:lnTo>
                <a:lnTo>
                  <a:pt x="1111010" y="1326423"/>
                </a:lnTo>
                <a:lnTo>
                  <a:pt x="1111010" y="1308135"/>
                </a:lnTo>
                <a:close/>
                <a:moveTo>
                  <a:pt x="713802" y="1307881"/>
                </a:moveTo>
                <a:lnTo>
                  <a:pt x="713802" y="1326169"/>
                </a:lnTo>
                <a:lnTo>
                  <a:pt x="896682" y="1326169"/>
                </a:lnTo>
                <a:lnTo>
                  <a:pt x="896682" y="1307881"/>
                </a:lnTo>
                <a:close/>
                <a:moveTo>
                  <a:pt x="91855" y="1284733"/>
                </a:moveTo>
                <a:lnTo>
                  <a:pt x="91855" y="1303021"/>
                </a:lnTo>
                <a:lnTo>
                  <a:pt x="274735" y="1303021"/>
                </a:lnTo>
                <a:lnTo>
                  <a:pt x="274735" y="1284733"/>
                </a:lnTo>
                <a:close/>
                <a:moveTo>
                  <a:pt x="928130" y="1280315"/>
                </a:moveTo>
                <a:lnTo>
                  <a:pt x="928130" y="1298603"/>
                </a:lnTo>
                <a:lnTo>
                  <a:pt x="1111010" y="1298603"/>
                </a:lnTo>
                <a:lnTo>
                  <a:pt x="1111010" y="1280315"/>
                </a:lnTo>
                <a:close/>
                <a:moveTo>
                  <a:pt x="713802" y="1280061"/>
                </a:moveTo>
                <a:lnTo>
                  <a:pt x="713802" y="1298349"/>
                </a:lnTo>
                <a:lnTo>
                  <a:pt x="896682" y="1298349"/>
                </a:lnTo>
                <a:lnTo>
                  <a:pt x="896682" y="1280061"/>
                </a:lnTo>
                <a:close/>
                <a:moveTo>
                  <a:pt x="91855" y="1256914"/>
                </a:moveTo>
                <a:lnTo>
                  <a:pt x="91855" y="1275202"/>
                </a:lnTo>
                <a:lnTo>
                  <a:pt x="274735" y="1275202"/>
                </a:lnTo>
                <a:lnTo>
                  <a:pt x="274735" y="1256914"/>
                </a:lnTo>
                <a:close/>
                <a:moveTo>
                  <a:pt x="928130" y="1252496"/>
                </a:moveTo>
                <a:lnTo>
                  <a:pt x="928130" y="1270784"/>
                </a:lnTo>
                <a:lnTo>
                  <a:pt x="1111010" y="1270784"/>
                </a:lnTo>
                <a:lnTo>
                  <a:pt x="1111010" y="1252496"/>
                </a:lnTo>
                <a:close/>
                <a:moveTo>
                  <a:pt x="713802" y="1252242"/>
                </a:moveTo>
                <a:lnTo>
                  <a:pt x="713802" y="1270530"/>
                </a:lnTo>
                <a:lnTo>
                  <a:pt x="896682" y="1270530"/>
                </a:lnTo>
                <a:lnTo>
                  <a:pt x="896682" y="1252242"/>
                </a:lnTo>
                <a:close/>
                <a:moveTo>
                  <a:pt x="91855" y="1229095"/>
                </a:moveTo>
                <a:lnTo>
                  <a:pt x="91855" y="1247383"/>
                </a:lnTo>
                <a:lnTo>
                  <a:pt x="274735" y="1247383"/>
                </a:lnTo>
                <a:lnTo>
                  <a:pt x="274735" y="1229095"/>
                </a:lnTo>
                <a:close/>
                <a:moveTo>
                  <a:pt x="928130" y="1224677"/>
                </a:moveTo>
                <a:lnTo>
                  <a:pt x="928130" y="1242965"/>
                </a:lnTo>
                <a:lnTo>
                  <a:pt x="1111010" y="1242965"/>
                </a:lnTo>
                <a:lnTo>
                  <a:pt x="1111010" y="1224677"/>
                </a:lnTo>
                <a:close/>
                <a:moveTo>
                  <a:pt x="713802" y="1224423"/>
                </a:moveTo>
                <a:lnTo>
                  <a:pt x="713802" y="1242711"/>
                </a:lnTo>
                <a:lnTo>
                  <a:pt x="896682" y="1242711"/>
                </a:lnTo>
                <a:lnTo>
                  <a:pt x="896682" y="1224423"/>
                </a:lnTo>
                <a:close/>
                <a:moveTo>
                  <a:pt x="1172454" y="1139433"/>
                </a:moveTo>
                <a:lnTo>
                  <a:pt x="1172454" y="1176009"/>
                </a:lnTo>
                <a:lnTo>
                  <a:pt x="1218416" y="1176009"/>
                </a:lnTo>
                <a:lnTo>
                  <a:pt x="1218416" y="1139433"/>
                </a:lnTo>
                <a:close/>
                <a:moveTo>
                  <a:pt x="1096012" y="1139433"/>
                </a:moveTo>
                <a:lnTo>
                  <a:pt x="1096012" y="1176009"/>
                </a:lnTo>
                <a:lnTo>
                  <a:pt x="1141974" y="1176009"/>
                </a:lnTo>
                <a:lnTo>
                  <a:pt x="1141974" y="1139433"/>
                </a:lnTo>
                <a:close/>
                <a:moveTo>
                  <a:pt x="1019570" y="1139433"/>
                </a:moveTo>
                <a:lnTo>
                  <a:pt x="1019570" y="1176009"/>
                </a:lnTo>
                <a:lnTo>
                  <a:pt x="1065532" y="1176009"/>
                </a:lnTo>
                <a:lnTo>
                  <a:pt x="1065532" y="1139433"/>
                </a:lnTo>
                <a:close/>
                <a:moveTo>
                  <a:pt x="943128" y="1139433"/>
                </a:moveTo>
                <a:lnTo>
                  <a:pt x="943128" y="1176009"/>
                </a:lnTo>
                <a:lnTo>
                  <a:pt x="989090" y="1176009"/>
                </a:lnTo>
                <a:lnTo>
                  <a:pt x="989090" y="1139433"/>
                </a:lnTo>
                <a:close/>
                <a:moveTo>
                  <a:pt x="866686" y="1139433"/>
                </a:moveTo>
                <a:lnTo>
                  <a:pt x="866686" y="1176009"/>
                </a:lnTo>
                <a:lnTo>
                  <a:pt x="912648" y="1176009"/>
                </a:lnTo>
                <a:lnTo>
                  <a:pt x="912648" y="1139433"/>
                </a:lnTo>
                <a:close/>
                <a:moveTo>
                  <a:pt x="790244" y="1139433"/>
                </a:moveTo>
                <a:lnTo>
                  <a:pt x="790244" y="1176009"/>
                </a:lnTo>
                <a:lnTo>
                  <a:pt x="836206" y="1176009"/>
                </a:lnTo>
                <a:lnTo>
                  <a:pt x="836206" y="1139433"/>
                </a:lnTo>
                <a:close/>
                <a:moveTo>
                  <a:pt x="713802" y="1139433"/>
                </a:moveTo>
                <a:lnTo>
                  <a:pt x="713802" y="1176009"/>
                </a:lnTo>
                <a:lnTo>
                  <a:pt x="759764" y="1176009"/>
                </a:lnTo>
                <a:lnTo>
                  <a:pt x="759764" y="1139433"/>
                </a:lnTo>
                <a:close/>
                <a:moveTo>
                  <a:pt x="550507" y="1139433"/>
                </a:moveTo>
                <a:lnTo>
                  <a:pt x="550507" y="1176009"/>
                </a:lnTo>
                <a:lnTo>
                  <a:pt x="596469" y="1176009"/>
                </a:lnTo>
                <a:lnTo>
                  <a:pt x="596469" y="1139433"/>
                </a:lnTo>
                <a:close/>
                <a:moveTo>
                  <a:pt x="474065" y="1139433"/>
                </a:moveTo>
                <a:lnTo>
                  <a:pt x="474065" y="1176009"/>
                </a:lnTo>
                <a:lnTo>
                  <a:pt x="520027" y="1176009"/>
                </a:lnTo>
                <a:lnTo>
                  <a:pt x="520027" y="1139433"/>
                </a:lnTo>
                <a:close/>
                <a:moveTo>
                  <a:pt x="397623" y="1139433"/>
                </a:moveTo>
                <a:lnTo>
                  <a:pt x="397623" y="1176009"/>
                </a:lnTo>
                <a:lnTo>
                  <a:pt x="443585" y="1176009"/>
                </a:lnTo>
                <a:lnTo>
                  <a:pt x="443585" y="1139433"/>
                </a:lnTo>
                <a:close/>
                <a:moveTo>
                  <a:pt x="321181" y="1139433"/>
                </a:moveTo>
                <a:lnTo>
                  <a:pt x="321181" y="1176009"/>
                </a:lnTo>
                <a:lnTo>
                  <a:pt x="367143" y="1176009"/>
                </a:lnTo>
                <a:lnTo>
                  <a:pt x="367143" y="1139433"/>
                </a:lnTo>
                <a:close/>
                <a:moveTo>
                  <a:pt x="244739" y="1139433"/>
                </a:moveTo>
                <a:lnTo>
                  <a:pt x="244739" y="1176009"/>
                </a:lnTo>
                <a:lnTo>
                  <a:pt x="290701" y="1176009"/>
                </a:lnTo>
                <a:lnTo>
                  <a:pt x="290701" y="1139433"/>
                </a:lnTo>
                <a:close/>
                <a:moveTo>
                  <a:pt x="168297" y="1139433"/>
                </a:moveTo>
                <a:lnTo>
                  <a:pt x="168297" y="1176009"/>
                </a:lnTo>
                <a:lnTo>
                  <a:pt x="214259" y="1176009"/>
                </a:lnTo>
                <a:lnTo>
                  <a:pt x="214259" y="1139433"/>
                </a:lnTo>
                <a:close/>
                <a:moveTo>
                  <a:pt x="91855" y="1139433"/>
                </a:moveTo>
                <a:lnTo>
                  <a:pt x="91855" y="1176009"/>
                </a:lnTo>
                <a:lnTo>
                  <a:pt x="137817" y="1176009"/>
                </a:lnTo>
                <a:lnTo>
                  <a:pt x="137817" y="1139433"/>
                </a:lnTo>
                <a:close/>
                <a:moveTo>
                  <a:pt x="1172454" y="1066462"/>
                </a:moveTo>
                <a:lnTo>
                  <a:pt x="1172454" y="1103038"/>
                </a:lnTo>
                <a:lnTo>
                  <a:pt x="1218416" y="1103038"/>
                </a:lnTo>
                <a:lnTo>
                  <a:pt x="1218416" y="1066462"/>
                </a:lnTo>
                <a:close/>
                <a:moveTo>
                  <a:pt x="1096012" y="1066462"/>
                </a:moveTo>
                <a:lnTo>
                  <a:pt x="1096012" y="1103038"/>
                </a:lnTo>
                <a:lnTo>
                  <a:pt x="1141974" y="1103038"/>
                </a:lnTo>
                <a:lnTo>
                  <a:pt x="1141974" y="1066462"/>
                </a:lnTo>
                <a:close/>
                <a:moveTo>
                  <a:pt x="1019570" y="1066462"/>
                </a:moveTo>
                <a:lnTo>
                  <a:pt x="1019570" y="1103038"/>
                </a:lnTo>
                <a:lnTo>
                  <a:pt x="1065532" y="1103038"/>
                </a:lnTo>
                <a:lnTo>
                  <a:pt x="1065532" y="1066462"/>
                </a:lnTo>
                <a:close/>
                <a:moveTo>
                  <a:pt x="943128" y="1066462"/>
                </a:moveTo>
                <a:lnTo>
                  <a:pt x="943128" y="1103038"/>
                </a:lnTo>
                <a:lnTo>
                  <a:pt x="989090" y="1103038"/>
                </a:lnTo>
                <a:lnTo>
                  <a:pt x="989090" y="1066462"/>
                </a:lnTo>
                <a:close/>
                <a:moveTo>
                  <a:pt x="866686" y="1066462"/>
                </a:moveTo>
                <a:lnTo>
                  <a:pt x="866686" y="1103038"/>
                </a:lnTo>
                <a:lnTo>
                  <a:pt x="912648" y="1103038"/>
                </a:lnTo>
                <a:lnTo>
                  <a:pt x="912648" y="1066462"/>
                </a:lnTo>
                <a:close/>
                <a:moveTo>
                  <a:pt x="790244" y="1066462"/>
                </a:moveTo>
                <a:lnTo>
                  <a:pt x="790244" y="1103038"/>
                </a:lnTo>
                <a:lnTo>
                  <a:pt x="836206" y="1103038"/>
                </a:lnTo>
                <a:lnTo>
                  <a:pt x="836206" y="1066462"/>
                </a:lnTo>
                <a:close/>
                <a:moveTo>
                  <a:pt x="713802" y="1066462"/>
                </a:moveTo>
                <a:lnTo>
                  <a:pt x="713802" y="1103038"/>
                </a:lnTo>
                <a:lnTo>
                  <a:pt x="759764" y="1103038"/>
                </a:lnTo>
                <a:lnTo>
                  <a:pt x="759764" y="1066462"/>
                </a:lnTo>
                <a:close/>
                <a:moveTo>
                  <a:pt x="550507" y="1066462"/>
                </a:moveTo>
                <a:lnTo>
                  <a:pt x="550507" y="1103038"/>
                </a:lnTo>
                <a:lnTo>
                  <a:pt x="596469" y="1103038"/>
                </a:lnTo>
                <a:lnTo>
                  <a:pt x="596469" y="1066462"/>
                </a:lnTo>
                <a:close/>
                <a:moveTo>
                  <a:pt x="474065" y="1066462"/>
                </a:moveTo>
                <a:lnTo>
                  <a:pt x="474065" y="1103038"/>
                </a:lnTo>
                <a:lnTo>
                  <a:pt x="520027" y="1103038"/>
                </a:lnTo>
                <a:lnTo>
                  <a:pt x="520027" y="1066462"/>
                </a:lnTo>
                <a:close/>
                <a:moveTo>
                  <a:pt x="397623" y="1066462"/>
                </a:moveTo>
                <a:lnTo>
                  <a:pt x="397623" y="1103038"/>
                </a:lnTo>
                <a:lnTo>
                  <a:pt x="443585" y="1103038"/>
                </a:lnTo>
                <a:lnTo>
                  <a:pt x="443585" y="1066462"/>
                </a:lnTo>
                <a:close/>
                <a:moveTo>
                  <a:pt x="321181" y="1066462"/>
                </a:moveTo>
                <a:lnTo>
                  <a:pt x="321181" y="1103038"/>
                </a:lnTo>
                <a:lnTo>
                  <a:pt x="367143" y="1103038"/>
                </a:lnTo>
                <a:lnTo>
                  <a:pt x="367143" y="1066462"/>
                </a:lnTo>
                <a:close/>
                <a:moveTo>
                  <a:pt x="244739" y="1066462"/>
                </a:moveTo>
                <a:lnTo>
                  <a:pt x="244739" y="1103038"/>
                </a:lnTo>
                <a:lnTo>
                  <a:pt x="290701" y="1103038"/>
                </a:lnTo>
                <a:lnTo>
                  <a:pt x="290701" y="1066462"/>
                </a:lnTo>
                <a:close/>
                <a:moveTo>
                  <a:pt x="168297" y="1066462"/>
                </a:moveTo>
                <a:lnTo>
                  <a:pt x="168297" y="1103038"/>
                </a:lnTo>
                <a:lnTo>
                  <a:pt x="214259" y="1103038"/>
                </a:lnTo>
                <a:lnTo>
                  <a:pt x="214259" y="1066462"/>
                </a:lnTo>
                <a:close/>
                <a:moveTo>
                  <a:pt x="91855" y="1066462"/>
                </a:moveTo>
                <a:lnTo>
                  <a:pt x="91855" y="1103038"/>
                </a:lnTo>
                <a:lnTo>
                  <a:pt x="137817" y="1103038"/>
                </a:lnTo>
                <a:lnTo>
                  <a:pt x="137817" y="1066462"/>
                </a:lnTo>
                <a:close/>
                <a:moveTo>
                  <a:pt x="1172454" y="987699"/>
                </a:moveTo>
                <a:lnTo>
                  <a:pt x="1172454" y="1024275"/>
                </a:lnTo>
                <a:lnTo>
                  <a:pt x="1218416" y="1024275"/>
                </a:lnTo>
                <a:lnTo>
                  <a:pt x="1218416" y="987699"/>
                </a:lnTo>
                <a:close/>
                <a:moveTo>
                  <a:pt x="1096012" y="987699"/>
                </a:moveTo>
                <a:lnTo>
                  <a:pt x="1096012" y="1024275"/>
                </a:lnTo>
                <a:lnTo>
                  <a:pt x="1141974" y="1024275"/>
                </a:lnTo>
                <a:lnTo>
                  <a:pt x="1141974" y="987699"/>
                </a:lnTo>
                <a:close/>
                <a:moveTo>
                  <a:pt x="1019570" y="987699"/>
                </a:moveTo>
                <a:lnTo>
                  <a:pt x="1019570" y="1024275"/>
                </a:lnTo>
                <a:lnTo>
                  <a:pt x="1065532" y="1024275"/>
                </a:lnTo>
                <a:lnTo>
                  <a:pt x="1065532" y="987699"/>
                </a:lnTo>
                <a:close/>
                <a:moveTo>
                  <a:pt x="943128" y="987699"/>
                </a:moveTo>
                <a:lnTo>
                  <a:pt x="943128" y="1024275"/>
                </a:lnTo>
                <a:lnTo>
                  <a:pt x="989090" y="1024275"/>
                </a:lnTo>
                <a:lnTo>
                  <a:pt x="989090" y="987699"/>
                </a:lnTo>
                <a:close/>
                <a:moveTo>
                  <a:pt x="866686" y="987699"/>
                </a:moveTo>
                <a:lnTo>
                  <a:pt x="866686" y="1024275"/>
                </a:lnTo>
                <a:lnTo>
                  <a:pt x="912648" y="1024275"/>
                </a:lnTo>
                <a:lnTo>
                  <a:pt x="912648" y="987699"/>
                </a:lnTo>
                <a:close/>
                <a:moveTo>
                  <a:pt x="790244" y="987699"/>
                </a:moveTo>
                <a:lnTo>
                  <a:pt x="790244" y="1024275"/>
                </a:lnTo>
                <a:lnTo>
                  <a:pt x="836206" y="1024275"/>
                </a:lnTo>
                <a:lnTo>
                  <a:pt x="836206" y="987699"/>
                </a:lnTo>
                <a:close/>
                <a:moveTo>
                  <a:pt x="713802" y="987699"/>
                </a:moveTo>
                <a:lnTo>
                  <a:pt x="713802" y="1024275"/>
                </a:lnTo>
                <a:lnTo>
                  <a:pt x="759764" y="1024275"/>
                </a:lnTo>
                <a:lnTo>
                  <a:pt x="759764" y="987699"/>
                </a:lnTo>
                <a:close/>
                <a:moveTo>
                  <a:pt x="1172454" y="914728"/>
                </a:moveTo>
                <a:lnTo>
                  <a:pt x="1172454" y="951304"/>
                </a:lnTo>
                <a:lnTo>
                  <a:pt x="1218416" y="951304"/>
                </a:lnTo>
                <a:lnTo>
                  <a:pt x="1218416" y="914728"/>
                </a:lnTo>
                <a:close/>
                <a:moveTo>
                  <a:pt x="1096012" y="914728"/>
                </a:moveTo>
                <a:lnTo>
                  <a:pt x="1096012" y="951304"/>
                </a:lnTo>
                <a:lnTo>
                  <a:pt x="1141974" y="951304"/>
                </a:lnTo>
                <a:lnTo>
                  <a:pt x="1141974" y="914728"/>
                </a:lnTo>
                <a:close/>
                <a:moveTo>
                  <a:pt x="1019570" y="914728"/>
                </a:moveTo>
                <a:lnTo>
                  <a:pt x="1019570" y="951304"/>
                </a:lnTo>
                <a:lnTo>
                  <a:pt x="1065532" y="951304"/>
                </a:lnTo>
                <a:lnTo>
                  <a:pt x="1065532" y="914728"/>
                </a:lnTo>
                <a:close/>
                <a:moveTo>
                  <a:pt x="943128" y="914728"/>
                </a:moveTo>
                <a:lnTo>
                  <a:pt x="943128" y="951304"/>
                </a:lnTo>
                <a:lnTo>
                  <a:pt x="989090" y="951304"/>
                </a:lnTo>
                <a:lnTo>
                  <a:pt x="989090" y="914728"/>
                </a:lnTo>
                <a:close/>
                <a:moveTo>
                  <a:pt x="866686" y="914728"/>
                </a:moveTo>
                <a:lnTo>
                  <a:pt x="866686" y="951304"/>
                </a:lnTo>
                <a:lnTo>
                  <a:pt x="912648" y="951304"/>
                </a:lnTo>
                <a:lnTo>
                  <a:pt x="912648" y="914728"/>
                </a:lnTo>
                <a:close/>
                <a:moveTo>
                  <a:pt x="790244" y="914728"/>
                </a:moveTo>
                <a:lnTo>
                  <a:pt x="790244" y="951304"/>
                </a:lnTo>
                <a:lnTo>
                  <a:pt x="836206" y="951304"/>
                </a:lnTo>
                <a:lnTo>
                  <a:pt x="836206" y="914728"/>
                </a:lnTo>
                <a:close/>
                <a:moveTo>
                  <a:pt x="713802" y="914728"/>
                </a:moveTo>
                <a:lnTo>
                  <a:pt x="713802" y="951304"/>
                </a:lnTo>
                <a:lnTo>
                  <a:pt x="759764" y="951304"/>
                </a:lnTo>
                <a:lnTo>
                  <a:pt x="759764" y="914728"/>
                </a:lnTo>
                <a:close/>
                <a:moveTo>
                  <a:pt x="406719" y="768369"/>
                </a:moveTo>
                <a:cubicBezTo>
                  <a:pt x="397376" y="768369"/>
                  <a:pt x="392429" y="770567"/>
                  <a:pt x="392429" y="781560"/>
                </a:cubicBezTo>
                <a:cubicBezTo>
                  <a:pt x="392979" y="834873"/>
                  <a:pt x="392979" y="888736"/>
                  <a:pt x="391879" y="942049"/>
                </a:cubicBezTo>
                <a:cubicBezTo>
                  <a:pt x="391879" y="951942"/>
                  <a:pt x="395177" y="956339"/>
                  <a:pt x="405620" y="956339"/>
                </a:cubicBezTo>
                <a:cubicBezTo>
                  <a:pt x="416063" y="956339"/>
                  <a:pt x="419360" y="952492"/>
                  <a:pt x="419360" y="942049"/>
                </a:cubicBezTo>
                <a:cubicBezTo>
                  <a:pt x="418811" y="915667"/>
                  <a:pt x="419360" y="889835"/>
                  <a:pt x="419360" y="863453"/>
                </a:cubicBezTo>
                <a:cubicBezTo>
                  <a:pt x="419360" y="836522"/>
                  <a:pt x="418811" y="809041"/>
                  <a:pt x="419360" y="782110"/>
                </a:cubicBezTo>
                <a:cubicBezTo>
                  <a:pt x="419360" y="772766"/>
                  <a:pt x="417162" y="768369"/>
                  <a:pt x="406719" y="768369"/>
                </a:cubicBezTo>
                <a:close/>
                <a:moveTo>
                  <a:pt x="555116" y="723300"/>
                </a:moveTo>
                <a:cubicBezTo>
                  <a:pt x="546872" y="723300"/>
                  <a:pt x="544674" y="727697"/>
                  <a:pt x="544674" y="734842"/>
                </a:cubicBezTo>
                <a:cubicBezTo>
                  <a:pt x="544674" y="804644"/>
                  <a:pt x="544674" y="874446"/>
                  <a:pt x="545223" y="944797"/>
                </a:cubicBezTo>
                <a:cubicBezTo>
                  <a:pt x="544674" y="953041"/>
                  <a:pt x="548521" y="956339"/>
                  <a:pt x="556765" y="956339"/>
                </a:cubicBezTo>
                <a:cubicBezTo>
                  <a:pt x="571056" y="955789"/>
                  <a:pt x="585895" y="955789"/>
                  <a:pt x="600185" y="956339"/>
                </a:cubicBezTo>
                <a:cubicBezTo>
                  <a:pt x="611177" y="956889"/>
                  <a:pt x="615025" y="952492"/>
                  <a:pt x="615025" y="941499"/>
                </a:cubicBezTo>
                <a:cubicBezTo>
                  <a:pt x="614475" y="916217"/>
                  <a:pt x="615025" y="891484"/>
                  <a:pt x="615025" y="866751"/>
                </a:cubicBezTo>
                <a:cubicBezTo>
                  <a:pt x="615025" y="861255"/>
                  <a:pt x="613926" y="853010"/>
                  <a:pt x="621071" y="853010"/>
                </a:cubicBezTo>
                <a:cubicBezTo>
                  <a:pt x="640857" y="853010"/>
                  <a:pt x="637010" y="839270"/>
                  <a:pt x="637559" y="827728"/>
                </a:cubicBezTo>
                <a:cubicBezTo>
                  <a:pt x="637559" y="818934"/>
                  <a:pt x="633712" y="816735"/>
                  <a:pt x="625468" y="816735"/>
                </a:cubicBezTo>
                <a:cubicBezTo>
                  <a:pt x="612277" y="816735"/>
                  <a:pt x="599086" y="816186"/>
                  <a:pt x="585895" y="816735"/>
                </a:cubicBezTo>
                <a:cubicBezTo>
                  <a:pt x="572704" y="817285"/>
                  <a:pt x="567208" y="811239"/>
                  <a:pt x="567208" y="798598"/>
                </a:cubicBezTo>
                <a:cubicBezTo>
                  <a:pt x="567208" y="788705"/>
                  <a:pt x="567208" y="778262"/>
                  <a:pt x="567208" y="767819"/>
                </a:cubicBezTo>
                <a:cubicBezTo>
                  <a:pt x="566659" y="767819"/>
                  <a:pt x="566659" y="767819"/>
                  <a:pt x="566659" y="767819"/>
                </a:cubicBezTo>
                <a:cubicBezTo>
                  <a:pt x="566659" y="756827"/>
                  <a:pt x="566659" y="746384"/>
                  <a:pt x="566659" y="735392"/>
                </a:cubicBezTo>
                <a:cubicBezTo>
                  <a:pt x="566659" y="727148"/>
                  <a:pt x="563910" y="723300"/>
                  <a:pt x="555116" y="723300"/>
                </a:cubicBezTo>
                <a:close/>
                <a:moveTo>
                  <a:pt x="509498" y="565559"/>
                </a:moveTo>
                <a:cubicBezTo>
                  <a:pt x="503452" y="565559"/>
                  <a:pt x="495208" y="563910"/>
                  <a:pt x="495208" y="572704"/>
                </a:cubicBezTo>
                <a:cubicBezTo>
                  <a:pt x="495208" y="582597"/>
                  <a:pt x="488063" y="595239"/>
                  <a:pt x="502353" y="601284"/>
                </a:cubicBezTo>
                <a:cubicBezTo>
                  <a:pt x="534781" y="615025"/>
                  <a:pt x="546322" y="640857"/>
                  <a:pt x="545223" y="674384"/>
                </a:cubicBezTo>
                <a:cubicBezTo>
                  <a:pt x="544674" y="705712"/>
                  <a:pt x="543025" y="702964"/>
                  <a:pt x="571605" y="702964"/>
                </a:cubicBezTo>
                <a:cubicBezTo>
                  <a:pt x="574353" y="702964"/>
                  <a:pt x="576552" y="702964"/>
                  <a:pt x="578750" y="703514"/>
                </a:cubicBezTo>
                <a:cubicBezTo>
                  <a:pt x="584796" y="704613"/>
                  <a:pt x="589193" y="706262"/>
                  <a:pt x="588643" y="715056"/>
                </a:cubicBezTo>
                <a:cubicBezTo>
                  <a:pt x="586994" y="732644"/>
                  <a:pt x="588093" y="749682"/>
                  <a:pt x="588093" y="767270"/>
                </a:cubicBezTo>
                <a:cubicBezTo>
                  <a:pt x="588093" y="793651"/>
                  <a:pt x="588093" y="793651"/>
                  <a:pt x="613376" y="794751"/>
                </a:cubicBezTo>
                <a:cubicBezTo>
                  <a:pt x="615025" y="794751"/>
                  <a:pt x="616124" y="795300"/>
                  <a:pt x="617773" y="795300"/>
                </a:cubicBezTo>
                <a:cubicBezTo>
                  <a:pt x="627117" y="795850"/>
                  <a:pt x="637010" y="799148"/>
                  <a:pt x="637559" y="783758"/>
                </a:cubicBezTo>
                <a:cubicBezTo>
                  <a:pt x="638658" y="756827"/>
                  <a:pt x="638658" y="755178"/>
                  <a:pt x="620521" y="754629"/>
                </a:cubicBezTo>
                <a:cubicBezTo>
                  <a:pt x="602384" y="753529"/>
                  <a:pt x="597987" y="749682"/>
                  <a:pt x="597987" y="731545"/>
                </a:cubicBezTo>
                <a:cubicBezTo>
                  <a:pt x="597987" y="706262"/>
                  <a:pt x="597987" y="681529"/>
                  <a:pt x="597987" y="656796"/>
                </a:cubicBezTo>
                <a:cubicBezTo>
                  <a:pt x="597437" y="656796"/>
                  <a:pt x="597437" y="656796"/>
                  <a:pt x="597437" y="656796"/>
                </a:cubicBezTo>
                <a:cubicBezTo>
                  <a:pt x="597437" y="631514"/>
                  <a:pt x="596887" y="606231"/>
                  <a:pt x="597437" y="580949"/>
                </a:cubicBezTo>
                <a:cubicBezTo>
                  <a:pt x="597987" y="569956"/>
                  <a:pt x="594689" y="565009"/>
                  <a:pt x="582597" y="565559"/>
                </a:cubicBezTo>
                <a:cubicBezTo>
                  <a:pt x="558414" y="566109"/>
                  <a:pt x="533681" y="565559"/>
                  <a:pt x="509498" y="565559"/>
                </a:cubicBezTo>
                <a:close/>
                <a:moveTo>
                  <a:pt x="1099240" y="0"/>
                </a:moveTo>
                <a:lnTo>
                  <a:pt x="1179484" y="0"/>
                </a:lnTo>
                <a:lnTo>
                  <a:pt x="1216309" y="756827"/>
                </a:lnTo>
                <a:lnTo>
                  <a:pt x="1303698" y="758476"/>
                </a:lnTo>
                <a:lnTo>
                  <a:pt x="1301500" y="1355913"/>
                </a:lnTo>
                <a:lnTo>
                  <a:pt x="0" y="1355913"/>
                </a:lnTo>
                <a:lnTo>
                  <a:pt x="2199" y="951942"/>
                </a:lnTo>
                <a:lnTo>
                  <a:pt x="149497" y="867850"/>
                </a:lnTo>
                <a:lnTo>
                  <a:pt x="190719" y="943698"/>
                </a:lnTo>
                <a:lnTo>
                  <a:pt x="325925" y="867300"/>
                </a:lnTo>
                <a:lnTo>
                  <a:pt x="364398" y="938751"/>
                </a:lnTo>
                <a:cubicBezTo>
                  <a:pt x="364398" y="881591"/>
                  <a:pt x="365498" y="824430"/>
                  <a:pt x="366047" y="767270"/>
                </a:cubicBezTo>
                <a:cubicBezTo>
                  <a:pt x="366047" y="743636"/>
                  <a:pt x="367696" y="741987"/>
                  <a:pt x="391879" y="741987"/>
                </a:cubicBezTo>
                <a:cubicBezTo>
                  <a:pt x="423208" y="741987"/>
                  <a:pt x="419910" y="745835"/>
                  <a:pt x="419910" y="714506"/>
                </a:cubicBezTo>
                <a:cubicBezTo>
                  <a:pt x="419910" y="696918"/>
                  <a:pt x="419910" y="678781"/>
                  <a:pt x="419910" y="661193"/>
                </a:cubicBezTo>
                <a:cubicBezTo>
                  <a:pt x="420460" y="635911"/>
                  <a:pt x="431452" y="616674"/>
                  <a:pt x="454536" y="606231"/>
                </a:cubicBezTo>
                <a:cubicBezTo>
                  <a:pt x="464979" y="601834"/>
                  <a:pt x="468826" y="595788"/>
                  <a:pt x="467727" y="584796"/>
                </a:cubicBezTo>
                <a:cubicBezTo>
                  <a:pt x="466628" y="574903"/>
                  <a:pt x="467177" y="565009"/>
                  <a:pt x="467177" y="555116"/>
                </a:cubicBezTo>
                <a:cubicBezTo>
                  <a:pt x="466628" y="544674"/>
                  <a:pt x="471574" y="539178"/>
                  <a:pt x="482017" y="539178"/>
                </a:cubicBezTo>
                <a:cubicBezTo>
                  <a:pt x="523788" y="539178"/>
                  <a:pt x="565559" y="539178"/>
                  <a:pt x="607330" y="539178"/>
                </a:cubicBezTo>
                <a:cubicBezTo>
                  <a:pt x="620521" y="539178"/>
                  <a:pt x="624368" y="546872"/>
                  <a:pt x="624368" y="558414"/>
                </a:cubicBezTo>
                <a:cubicBezTo>
                  <a:pt x="623819" y="596887"/>
                  <a:pt x="623819" y="635361"/>
                  <a:pt x="624368" y="673834"/>
                </a:cubicBezTo>
                <a:cubicBezTo>
                  <a:pt x="624368" y="688124"/>
                  <a:pt x="625468" y="702964"/>
                  <a:pt x="626017" y="717254"/>
                </a:cubicBezTo>
                <a:cubicBezTo>
                  <a:pt x="626017" y="721651"/>
                  <a:pt x="626017" y="727148"/>
                  <a:pt x="632063" y="726598"/>
                </a:cubicBezTo>
                <a:cubicBezTo>
                  <a:pt x="637559" y="726048"/>
                  <a:pt x="637010" y="721651"/>
                  <a:pt x="637010" y="717804"/>
                </a:cubicBezTo>
                <a:cubicBezTo>
                  <a:pt x="637010" y="708461"/>
                  <a:pt x="637559" y="699667"/>
                  <a:pt x="637010" y="690873"/>
                </a:cubicBezTo>
                <a:cubicBezTo>
                  <a:pt x="636460" y="679330"/>
                  <a:pt x="641407" y="672735"/>
                  <a:pt x="653498" y="674384"/>
                </a:cubicBezTo>
                <a:cubicBezTo>
                  <a:pt x="665590" y="676033"/>
                  <a:pt x="671086" y="672186"/>
                  <a:pt x="671086" y="658445"/>
                </a:cubicBezTo>
                <a:cubicBezTo>
                  <a:pt x="671086" y="639208"/>
                  <a:pt x="680430" y="623819"/>
                  <a:pt x="695819" y="611727"/>
                </a:cubicBezTo>
                <a:cubicBezTo>
                  <a:pt x="702414" y="606231"/>
                  <a:pt x="710109" y="602933"/>
                  <a:pt x="715056" y="594140"/>
                </a:cubicBezTo>
                <a:cubicBezTo>
                  <a:pt x="720002" y="585346"/>
                  <a:pt x="748582" y="588643"/>
                  <a:pt x="753529" y="597987"/>
                </a:cubicBezTo>
                <a:cubicBezTo>
                  <a:pt x="755728" y="601834"/>
                  <a:pt x="758476" y="604033"/>
                  <a:pt x="762323" y="606231"/>
                </a:cubicBezTo>
                <a:cubicBezTo>
                  <a:pt x="785407" y="619422"/>
                  <a:pt x="795850" y="639758"/>
                  <a:pt x="795850" y="665590"/>
                </a:cubicBezTo>
                <a:cubicBezTo>
                  <a:pt x="795850" y="698567"/>
                  <a:pt x="795850" y="732094"/>
                  <a:pt x="795850" y="765071"/>
                </a:cubicBezTo>
                <a:lnTo>
                  <a:pt x="862903" y="761773"/>
                </a:lnTo>
                <a:lnTo>
                  <a:pt x="898079" y="155543"/>
                </a:lnTo>
                <a:lnTo>
                  <a:pt x="979973" y="155543"/>
                </a:lnTo>
                <a:lnTo>
                  <a:pt x="1016797" y="759026"/>
                </a:lnTo>
                <a:lnTo>
                  <a:pt x="1063515" y="757376"/>
                </a:lnTo>
                <a:close/>
              </a:path>
            </a:pathLst>
          </a:custGeom>
          <a:solidFill>
            <a:schemeClr val="accent1"/>
          </a:solidFill>
          <a:ln w="9525" cap="flat">
            <a:noFill/>
            <a:prstDash val="solid"/>
            <a:miter/>
          </a:ln>
        </p:spPr>
        <p:txBody>
          <a:bodyPr wrap="square" rtlCol="0" anchor="ctr">
            <a:noAutofit/>
          </a:bodyPr>
          <a:lstStyle/>
          <a:p>
            <a:endParaRPr lang="en-US"/>
          </a:p>
        </p:txBody>
      </p:sp>
      <p:sp>
        <p:nvSpPr>
          <p:cNvPr id="241" name="Freeform: Shape 240"/>
          <p:cNvSpPr/>
          <p:nvPr/>
        </p:nvSpPr>
        <p:spPr>
          <a:xfrm rot="16200000">
            <a:off x="975167" y="6185016"/>
            <a:ext cx="565444" cy="676134"/>
          </a:xfrm>
          <a:custGeom>
            <a:avLst/>
            <a:gdLst>
              <a:gd name="connsiteX0" fmla="*/ 182559 w 565444"/>
              <a:gd name="connsiteY0" fmla="*/ 37056 h 676134"/>
              <a:gd name="connsiteX1" fmla="*/ 182559 w 565444"/>
              <a:gd name="connsiteY1" fmla="*/ 175472 h 676134"/>
              <a:gd name="connsiteX2" fmla="*/ 108447 w 565444"/>
              <a:gd name="connsiteY2" fmla="*/ 175472 h 676134"/>
              <a:gd name="connsiteX3" fmla="*/ 108447 w 565444"/>
              <a:gd name="connsiteY3" fmla="*/ 37056 h 676134"/>
              <a:gd name="connsiteX4" fmla="*/ 145503 w 565444"/>
              <a:gd name="connsiteY4" fmla="*/ 0 h 676134"/>
              <a:gd name="connsiteX5" fmla="*/ 182559 w 565444"/>
              <a:gd name="connsiteY5" fmla="*/ 37056 h 676134"/>
              <a:gd name="connsiteX6" fmla="*/ 456997 w 565444"/>
              <a:gd name="connsiteY6" fmla="*/ 37056 h 676134"/>
              <a:gd name="connsiteX7" fmla="*/ 456997 w 565444"/>
              <a:gd name="connsiteY7" fmla="*/ 175472 h 676134"/>
              <a:gd name="connsiteX8" fmla="*/ 382885 w 565444"/>
              <a:gd name="connsiteY8" fmla="*/ 175472 h 676134"/>
              <a:gd name="connsiteX9" fmla="*/ 382885 w 565444"/>
              <a:gd name="connsiteY9" fmla="*/ 37056 h 676134"/>
              <a:gd name="connsiteX10" fmla="*/ 419941 w 565444"/>
              <a:gd name="connsiteY10" fmla="*/ 0 h 676134"/>
              <a:gd name="connsiteX11" fmla="*/ 456997 w 565444"/>
              <a:gd name="connsiteY11" fmla="*/ 37056 h 676134"/>
              <a:gd name="connsiteX12" fmla="*/ 486828 w 565444"/>
              <a:gd name="connsiteY12" fmla="*/ 382985 h 676134"/>
              <a:gd name="connsiteX13" fmla="*/ 486828 w 565444"/>
              <a:gd name="connsiteY13" fmla="*/ 382986 h 676134"/>
              <a:gd name="connsiteX14" fmla="*/ 483130 w 565444"/>
              <a:gd name="connsiteY14" fmla="*/ 374057 h 676134"/>
              <a:gd name="connsiteX15" fmla="*/ 474201 w 565444"/>
              <a:gd name="connsiteY15" fmla="*/ 370359 h 676134"/>
              <a:gd name="connsiteX16" fmla="*/ 91242 w 565444"/>
              <a:gd name="connsiteY16" fmla="*/ 370358 h 676134"/>
              <a:gd name="connsiteX17" fmla="*/ 78615 w 565444"/>
              <a:gd name="connsiteY17" fmla="*/ 382985 h 676134"/>
              <a:gd name="connsiteX18" fmla="*/ 78614 w 565444"/>
              <a:gd name="connsiteY18" fmla="*/ 382985 h 676134"/>
              <a:gd name="connsiteX19" fmla="*/ 91241 w 565444"/>
              <a:gd name="connsiteY19" fmla="*/ 395612 h 676134"/>
              <a:gd name="connsiteX20" fmla="*/ 474201 w 565444"/>
              <a:gd name="connsiteY20" fmla="*/ 395612 h 676134"/>
              <a:gd name="connsiteX21" fmla="*/ 483130 w 565444"/>
              <a:gd name="connsiteY21" fmla="*/ 391914 h 676134"/>
              <a:gd name="connsiteX22" fmla="*/ 486828 w 565444"/>
              <a:gd name="connsiteY22" fmla="*/ 382986 h 676134"/>
              <a:gd name="connsiteX23" fmla="*/ 486828 w 565444"/>
              <a:gd name="connsiteY23" fmla="*/ 382986 h 676134"/>
              <a:gd name="connsiteX24" fmla="*/ 486828 w 565444"/>
              <a:gd name="connsiteY24" fmla="*/ 329551 h 676134"/>
              <a:gd name="connsiteX25" fmla="*/ 483130 w 565444"/>
              <a:gd name="connsiteY25" fmla="*/ 320622 h 676134"/>
              <a:gd name="connsiteX26" fmla="*/ 474201 w 565444"/>
              <a:gd name="connsiteY26" fmla="*/ 316924 h 676134"/>
              <a:gd name="connsiteX27" fmla="*/ 91242 w 565444"/>
              <a:gd name="connsiteY27" fmla="*/ 316923 h 676134"/>
              <a:gd name="connsiteX28" fmla="*/ 78615 w 565444"/>
              <a:gd name="connsiteY28" fmla="*/ 329550 h 676134"/>
              <a:gd name="connsiteX29" fmla="*/ 78614 w 565444"/>
              <a:gd name="connsiteY29" fmla="*/ 329550 h 676134"/>
              <a:gd name="connsiteX30" fmla="*/ 91241 w 565444"/>
              <a:gd name="connsiteY30" fmla="*/ 342177 h 676134"/>
              <a:gd name="connsiteX31" fmla="*/ 474201 w 565444"/>
              <a:gd name="connsiteY31" fmla="*/ 342177 h 676134"/>
              <a:gd name="connsiteX32" fmla="*/ 483130 w 565444"/>
              <a:gd name="connsiteY32" fmla="*/ 338479 h 676134"/>
              <a:gd name="connsiteX33" fmla="*/ 486828 w 565444"/>
              <a:gd name="connsiteY33" fmla="*/ 276116 h 676134"/>
              <a:gd name="connsiteX34" fmla="*/ 483130 w 565444"/>
              <a:gd name="connsiteY34" fmla="*/ 267187 h 676134"/>
              <a:gd name="connsiteX35" fmla="*/ 474201 w 565444"/>
              <a:gd name="connsiteY35" fmla="*/ 263489 h 676134"/>
              <a:gd name="connsiteX36" fmla="*/ 91242 w 565444"/>
              <a:gd name="connsiteY36" fmla="*/ 263488 h 676134"/>
              <a:gd name="connsiteX37" fmla="*/ 78615 w 565444"/>
              <a:gd name="connsiteY37" fmla="*/ 276115 h 676134"/>
              <a:gd name="connsiteX38" fmla="*/ 78614 w 565444"/>
              <a:gd name="connsiteY38" fmla="*/ 276115 h 676134"/>
              <a:gd name="connsiteX39" fmla="*/ 91241 w 565444"/>
              <a:gd name="connsiteY39" fmla="*/ 288742 h 676134"/>
              <a:gd name="connsiteX40" fmla="*/ 474201 w 565444"/>
              <a:gd name="connsiteY40" fmla="*/ 288742 h 676134"/>
              <a:gd name="connsiteX41" fmla="*/ 483130 w 565444"/>
              <a:gd name="connsiteY41" fmla="*/ 285044 h 676134"/>
              <a:gd name="connsiteX42" fmla="*/ 565444 w 565444"/>
              <a:gd name="connsiteY42" fmla="*/ 194687 h 676134"/>
              <a:gd name="connsiteX43" fmla="*/ 546230 w 565444"/>
              <a:gd name="connsiteY43" fmla="*/ 213901 h 676134"/>
              <a:gd name="connsiteX44" fmla="*/ 525276 w 565444"/>
              <a:gd name="connsiteY44" fmla="*/ 213901 h 676134"/>
              <a:gd name="connsiteX45" fmla="*/ 508899 w 565444"/>
              <a:gd name="connsiteY45" fmla="*/ 524387 h 676134"/>
              <a:gd name="connsiteX46" fmla="*/ 378243 w 565444"/>
              <a:gd name="connsiteY46" fmla="*/ 676134 h 676134"/>
              <a:gd name="connsiteX47" fmla="*/ 184455 w 565444"/>
              <a:gd name="connsiteY47" fmla="*/ 676134 h 676134"/>
              <a:gd name="connsiteX48" fmla="*/ 53798 w 565444"/>
              <a:gd name="connsiteY48" fmla="*/ 524387 h 676134"/>
              <a:gd name="connsiteX49" fmla="*/ 37421 w 565444"/>
              <a:gd name="connsiteY49" fmla="*/ 213901 h 676134"/>
              <a:gd name="connsiteX50" fmla="*/ 19214 w 565444"/>
              <a:gd name="connsiteY50" fmla="*/ 213901 h 676134"/>
              <a:gd name="connsiteX51" fmla="*/ 0 w 565444"/>
              <a:gd name="connsiteY51" fmla="*/ 194687 h 676134"/>
              <a:gd name="connsiteX52" fmla="*/ 19214 w 565444"/>
              <a:gd name="connsiteY52" fmla="*/ 175473 h 676134"/>
              <a:gd name="connsiteX53" fmla="*/ 546230 w 565444"/>
              <a:gd name="connsiteY53" fmla="*/ 175473 h 676134"/>
              <a:gd name="connsiteX54" fmla="*/ 565444 w 565444"/>
              <a:gd name="connsiteY54" fmla="*/ 194687 h 67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65444" h="676134">
                <a:moveTo>
                  <a:pt x="182559" y="37056"/>
                </a:moveTo>
                <a:lnTo>
                  <a:pt x="182559" y="175472"/>
                </a:lnTo>
                <a:lnTo>
                  <a:pt x="108447" y="175472"/>
                </a:lnTo>
                <a:lnTo>
                  <a:pt x="108447" y="37056"/>
                </a:lnTo>
                <a:cubicBezTo>
                  <a:pt x="108447" y="16591"/>
                  <a:pt x="125038" y="0"/>
                  <a:pt x="145503" y="0"/>
                </a:cubicBezTo>
                <a:cubicBezTo>
                  <a:pt x="165968" y="0"/>
                  <a:pt x="182559" y="16591"/>
                  <a:pt x="182559" y="37056"/>
                </a:cubicBezTo>
                <a:close/>
                <a:moveTo>
                  <a:pt x="456997" y="37056"/>
                </a:moveTo>
                <a:lnTo>
                  <a:pt x="456997" y="175472"/>
                </a:lnTo>
                <a:lnTo>
                  <a:pt x="382885" y="175472"/>
                </a:lnTo>
                <a:lnTo>
                  <a:pt x="382885" y="37056"/>
                </a:lnTo>
                <a:cubicBezTo>
                  <a:pt x="382885" y="16591"/>
                  <a:pt x="399476" y="0"/>
                  <a:pt x="419941" y="0"/>
                </a:cubicBezTo>
                <a:cubicBezTo>
                  <a:pt x="440406" y="0"/>
                  <a:pt x="456997" y="16591"/>
                  <a:pt x="456997" y="37056"/>
                </a:cubicBezTo>
                <a:close/>
                <a:moveTo>
                  <a:pt x="486828" y="382985"/>
                </a:moveTo>
                <a:lnTo>
                  <a:pt x="486828" y="382986"/>
                </a:lnTo>
                <a:lnTo>
                  <a:pt x="483130" y="374057"/>
                </a:lnTo>
                <a:cubicBezTo>
                  <a:pt x="480845" y="371772"/>
                  <a:pt x="477688" y="370359"/>
                  <a:pt x="474201" y="370359"/>
                </a:cubicBezTo>
                <a:lnTo>
                  <a:pt x="91242" y="370358"/>
                </a:lnTo>
                <a:cubicBezTo>
                  <a:pt x="84268" y="370358"/>
                  <a:pt x="78615" y="376011"/>
                  <a:pt x="78615" y="382985"/>
                </a:cubicBezTo>
                <a:lnTo>
                  <a:pt x="78614" y="382985"/>
                </a:lnTo>
                <a:cubicBezTo>
                  <a:pt x="78614" y="389959"/>
                  <a:pt x="84267" y="395612"/>
                  <a:pt x="91241" y="395612"/>
                </a:cubicBezTo>
                <a:lnTo>
                  <a:pt x="474201" y="395612"/>
                </a:lnTo>
                <a:cubicBezTo>
                  <a:pt x="477688" y="395612"/>
                  <a:pt x="480845" y="394199"/>
                  <a:pt x="483130" y="391914"/>
                </a:cubicBezTo>
                <a:lnTo>
                  <a:pt x="486828" y="382986"/>
                </a:lnTo>
                <a:lnTo>
                  <a:pt x="486828" y="382986"/>
                </a:lnTo>
                <a:close/>
                <a:moveTo>
                  <a:pt x="486828" y="329551"/>
                </a:moveTo>
                <a:lnTo>
                  <a:pt x="483130" y="320622"/>
                </a:lnTo>
                <a:cubicBezTo>
                  <a:pt x="480845" y="318337"/>
                  <a:pt x="477688" y="316924"/>
                  <a:pt x="474201" y="316924"/>
                </a:cubicBezTo>
                <a:lnTo>
                  <a:pt x="91242" y="316923"/>
                </a:lnTo>
                <a:cubicBezTo>
                  <a:pt x="84268" y="316923"/>
                  <a:pt x="78615" y="322576"/>
                  <a:pt x="78615" y="329550"/>
                </a:cubicBezTo>
                <a:lnTo>
                  <a:pt x="78614" y="329550"/>
                </a:lnTo>
                <a:cubicBezTo>
                  <a:pt x="78614" y="336524"/>
                  <a:pt x="84267" y="342177"/>
                  <a:pt x="91241" y="342177"/>
                </a:cubicBezTo>
                <a:lnTo>
                  <a:pt x="474201" y="342177"/>
                </a:lnTo>
                <a:cubicBezTo>
                  <a:pt x="477688" y="342177"/>
                  <a:pt x="480845" y="340764"/>
                  <a:pt x="483130" y="338479"/>
                </a:cubicBezTo>
                <a:close/>
                <a:moveTo>
                  <a:pt x="486828" y="276116"/>
                </a:moveTo>
                <a:lnTo>
                  <a:pt x="483130" y="267187"/>
                </a:lnTo>
                <a:cubicBezTo>
                  <a:pt x="480845" y="264902"/>
                  <a:pt x="477688" y="263489"/>
                  <a:pt x="474201" y="263489"/>
                </a:cubicBezTo>
                <a:lnTo>
                  <a:pt x="91242" y="263488"/>
                </a:lnTo>
                <a:cubicBezTo>
                  <a:pt x="84268" y="263488"/>
                  <a:pt x="78615" y="269141"/>
                  <a:pt x="78615" y="276115"/>
                </a:cubicBezTo>
                <a:lnTo>
                  <a:pt x="78614" y="276115"/>
                </a:lnTo>
                <a:cubicBezTo>
                  <a:pt x="78614" y="283089"/>
                  <a:pt x="84267" y="288742"/>
                  <a:pt x="91241" y="288742"/>
                </a:cubicBezTo>
                <a:lnTo>
                  <a:pt x="474201" y="288742"/>
                </a:lnTo>
                <a:cubicBezTo>
                  <a:pt x="477688" y="288742"/>
                  <a:pt x="480845" y="287329"/>
                  <a:pt x="483130" y="285044"/>
                </a:cubicBezTo>
                <a:close/>
                <a:moveTo>
                  <a:pt x="565444" y="194687"/>
                </a:moveTo>
                <a:cubicBezTo>
                  <a:pt x="565444" y="205299"/>
                  <a:pt x="556842" y="213901"/>
                  <a:pt x="546230" y="213901"/>
                </a:cubicBezTo>
                <a:lnTo>
                  <a:pt x="525276" y="213901"/>
                </a:lnTo>
                <a:lnTo>
                  <a:pt x="508899" y="524387"/>
                </a:lnTo>
                <a:cubicBezTo>
                  <a:pt x="504507" y="609787"/>
                  <a:pt x="447139" y="676134"/>
                  <a:pt x="378243" y="676134"/>
                </a:cubicBezTo>
                <a:lnTo>
                  <a:pt x="184455" y="676134"/>
                </a:lnTo>
                <a:cubicBezTo>
                  <a:pt x="115558" y="676134"/>
                  <a:pt x="58190" y="609787"/>
                  <a:pt x="53798" y="524387"/>
                </a:cubicBezTo>
                <a:lnTo>
                  <a:pt x="37421" y="213901"/>
                </a:lnTo>
                <a:lnTo>
                  <a:pt x="19214" y="213901"/>
                </a:lnTo>
                <a:cubicBezTo>
                  <a:pt x="8602" y="213901"/>
                  <a:pt x="0" y="205299"/>
                  <a:pt x="0" y="194687"/>
                </a:cubicBezTo>
                <a:cubicBezTo>
                  <a:pt x="0" y="184075"/>
                  <a:pt x="8602" y="175473"/>
                  <a:pt x="19214" y="175473"/>
                </a:cubicBezTo>
                <a:lnTo>
                  <a:pt x="546230" y="175473"/>
                </a:lnTo>
                <a:cubicBezTo>
                  <a:pt x="556842" y="175473"/>
                  <a:pt x="565444" y="184075"/>
                  <a:pt x="565444" y="19468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 name="Arrow: Bent 101"/>
          <p:cNvSpPr/>
          <p:nvPr/>
        </p:nvSpPr>
        <p:spPr>
          <a:xfrm flipH="1" flipV="1">
            <a:off x="1504235" y="6002916"/>
            <a:ext cx="8974693" cy="582611"/>
          </a:xfrm>
          <a:prstGeom prst="bentArrow">
            <a:avLst>
              <a:gd name="adj1" fmla="val 14113"/>
              <a:gd name="adj2" fmla="val 12152"/>
              <a:gd name="adj3" fmla="val 0"/>
              <a:gd name="adj4" fmla="val 5453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134" name="Group 133"/>
          <p:cNvGrpSpPr/>
          <p:nvPr/>
        </p:nvGrpSpPr>
        <p:grpSpPr>
          <a:xfrm>
            <a:off x="3912092" y="5996666"/>
            <a:ext cx="1511367" cy="490966"/>
            <a:chOff x="2751274" y="4321303"/>
            <a:chExt cx="1511367" cy="490966"/>
          </a:xfrm>
        </p:grpSpPr>
        <p:sp>
          <p:nvSpPr>
            <p:cNvPr id="124" name="Freeform: Shape 123"/>
            <p:cNvSpPr/>
            <p:nvPr/>
          </p:nvSpPr>
          <p:spPr>
            <a:xfrm>
              <a:off x="2751274" y="4567310"/>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21" name="Freeform: Shape 120"/>
            <p:cNvSpPr/>
            <p:nvPr/>
          </p:nvSpPr>
          <p:spPr>
            <a:xfrm>
              <a:off x="3027027" y="4321303"/>
              <a:ext cx="592071" cy="490966"/>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22" name="Freeform: Shape 121"/>
            <p:cNvSpPr/>
            <p:nvPr/>
          </p:nvSpPr>
          <p:spPr>
            <a:xfrm>
              <a:off x="3610202" y="4506062"/>
              <a:ext cx="369265" cy="306207"/>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23" name="Freeform: Shape 122"/>
            <p:cNvSpPr/>
            <p:nvPr/>
          </p:nvSpPr>
          <p:spPr>
            <a:xfrm>
              <a:off x="3967237" y="4567310"/>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grpSp>
      <p:grpSp>
        <p:nvGrpSpPr>
          <p:cNvPr id="9" name="Group 8"/>
          <p:cNvGrpSpPr/>
          <p:nvPr/>
        </p:nvGrpSpPr>
        <p:grpSpPr>
          <a:xfrm>
            <a:off x="9410500" y="3090765"/>
            <a:ext cx="2036454" cy="2914798"/>
            <a:chOff x="9392570" y="2693010"/>
            <a:chExt cx="2036454" cy="2914798"/>
          </a:xfrm>
          <a:solidFill>
            <a:schemeClr val="accent1"/>
          </a:solidFill>
        </p:grpSpPr>
        <p:sp>
          <p:nvSpPr>
            <p:cNvPr id="142" name="Oval 1"/>
            <p:cNvSpPr/>
            <p:nvPr/>
          </p:nvSpPr>
          <p:spPr>
            <a:xfrm flipH="1">
              <a:off x="10130361" y="5170309"/>
              <a:ext cx="560872" cy="100166"/>
            </a:xfrm>
            <a:custGeom>
              <a:avLst/>
              <a:gdLst/>
              <a:ahLst/>
              <a:cxnLst/>
              <a:rect l="l" t="t" r="r" b="b"/>
              <a:pathLst>
                <a:path w="920008" h="164304">
                  <a:moveTo>
                    <a:pt x="852708" y="0"/>
                  </a:moveTo>
                  <a:lnTo>
                    <a:pt x="67299" y="0"/>
                  </a:lnTo>
                  <a:cubicBezTo>
                    <a:pt x="30131" y="0"/>
                    <a:pt x="0" y="30131"/>
                    <a:pt x="0" y="67299"/>
                  </a:cubicBezTo>
                  <a:lnTo>
                    <a:pt x="0" y="97005"/>
                  </a:lnTo>
                  <a:cubicBezTo>
                    <a:pt x="0" y="134173"/>
                    <a:pt x="30131" y="164304"/>
                    <a:pt x="67299" y="164304"/>
                  </a:cubicBezTo>
                  <a:lnTo>
                    <a:pt x="852708" y="164304"/>
                  </a:lnTo>
                  <a:cubicBezTo>
                    <a:pt x="889877" y="164304"/>
                    <a:pt x="920008" y="134173"/>
                    <a:pt x="920008" y="97005"/>
                  </a:cubicBezTo>
                  <a:lnTo>
                    <a:pt x="920008" y="67299"/>
                  </a:lnTo>
                  <a:cubicBezTo>
                    <a:pt x="920008" y="30131"/>
                    <a:pt x="889877" y="0"/>
                    <a:pt x="85270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3" name="Oval 1"/>
            <p:cNvSpPr/>
            <p:nvPr/>
          </p:nvSpPr>
          <p:spPr>
            <a:xfrm flipH="1">
              <a:off x="10190455" y="5447560"/>
              <a:ext cx="440684" cy="160248"/>
            </a:xfrm>
            <a:custGeom>
              <a:avLst/>
              <a:gdLst/>
              <a:ahLst/>
              <a:cxnLst/>
              <a:rect l="l" t="t" r="r" b="b"/>
              <a:pathLst>
                <a:path w="722862" h="262858">
                  <a:moveTo>
                    <a:pt x="722862" y="0"/>
                  </a:moveTo>
                  <a:lnTo>
                    <a:pt x="0" y="0"/>
                  </a:lnTo>
                  <a:lnTo>
                    <a:pt x="0" y="131429"/>
                  </a:lnTo>
                  <a:cubicBezTo>
                    <a:pt x="0" y="204015"/>
                    <a:pt x="161818" y="262858"/>
                    <a:pt x="361431" y="262858"/>
                  </a:cubicBezTo>
                  <a:cubicBezTo>
                    <a:pt x="561044" y="262858"/>
                    <a:pt x="722862" y="204015"/>
                    <a:pt x="722862" y="13142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44" name="Oval 1"/>
            <p:cNvSpPr/>
            <p:nvPr/>
          </p:nvSpPr>
          <p:spPr>
            <a:xfrm flipH="1">
              <a:off x="10150393" y="5308935"/>
              <a:ext cx="520809" cy="100168"/>
            </a:xfrm>
            <a:custGeom>
              <a:avLst/>
              <a:gdLst/>
              <a:ahLst/>
              <a:cxnLst/>
              <a:rect l="l" t="t" r="r" b="b"/>
              <a:pathLst>
                <a:path w="854293" h="164306">
                  <a:moveTo>
                    <a:pt x="786994" y="0"/>
                  </a:moveTo>
                  <a:lnTo>
                    <a:pt x="67299" y="0"/>
                  </a:lnTo>
                  <a:cubicBezTo>
                    <a:pt x="30131" y="0"/>
                    <a:pt x="0" y="30131"/>
                    <a:pt x="0" y="67299"/>
                  </a:cubicBezTo>
                  <a:lnTo>
                    <a:pt x="0" y="97007"/>
                  </a:lnTo>
                  <a:cubicBezTo>
                    <a:pt x="0" y="134174"/>
                    <a:pt x="30131" y="164306"/>
                    <a:pt x="67299" y="164306"/>
                  </a:cubicBezTo>
                  <a:lnTo>
                    <a:pt x="786994" y="164306"/>
                  </a:lnTo>
                  <a:cubicBezTo>
                    <a:pt x="824162" y="164306"/>
                    <a:pt x="854293" y="134174"/>
                    <a:pt x="854293" y="97007"/>
                  </a:cubicBezTo>
                  <a:lnTo>
                    <a:pt x="854293" y="67299"/>
                  </a:lnTo>
                  <a:cubicBezTo>
                    <a:pt x="854293" y="30131"/>
                    <a:pt x="824162" y="0"/>
                    <a:pt x="78699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5" name="Oval 1"/>
            <p:cNvSpPr/>
            <p:nvPr/>
          </p:nvSpPr>
          <p:spPr>
            <a:xfrm flipH="1">
              <a:off x="10110330" y="5031684"/>
              <a:ext cx="600935" cy="100166"/>
            </a:xfrm>
            <a:custGeom>
              <a:avLst/>
              <a:gdLst/>
              <a:ahLst/>
              <a:cxnLst/>
              <a:rect l="l" t="t" r="r" b="b"/>
              <a:pathLst>
                <a:path w="985723" h="164305">
                  <a:moveTo>
                    <a:pt x="918424" y="0"/>
                  </a:moveTo>
                  <a:lnTo>
                    <a:pt x="67300" y="0"/>
                  </a:lnTo>
                  <a:cubicBezTo>
                    <a:pt x="30131" y="0"/>
                    <a:pt x="0" y="30130"/>
                    <a:pt x="0" y="67298"/>
                  </a:cubicBezTo>
                  <a:lnTo>
                    <a:pt x="0" y="97006"/>
                  </a:lnTo>
                  <a:cubicBezTo>
                    <a:pt x="0" y="134173"/>
                    <a:pt x="30131" y="164305"/>
                    <a:pt x="67300" y="164305"/>
                  </a:cubicBezTo>
                  <a:lnTo>
                    <a:pt x="918424" y="164305"/>
                  </a:lnTo>
                  <a:cubicBezTo>
                    <a:pt x="955592" y="164305"/>
                    <a:pt x="985723" y="134173"/>
                    <a:pt x="985723" y="97006"/>
                  </a:cubicBezTo>
                  <a:lnTo>
                    <a:pt x="985723" y="67298"/>
                  </a:lnTo>
                  <a:cubicBezTo>
                    <a:pt x="985723" y="30130"/>
                    <a:pt x="955592" y="0"/>
                    <a:pt x="91842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3" name="Freeform: Shape 152"/>
            <p:cNvSpPr/>
            <p:nvPr/>
          </p:nvSpPr>
          <p:spPr>
            <a:xfrm flipH="1">
              <a:off x="9392570" y="2693010"/>
              <a:ext cx="2036454" cy="2246601"/>
            </a:xfrm>
            <a:custGeom>
              <a:avLst/>
              <a:gdLst>
                <a:gd name="connsiteX0" fmla="*/ 696638 w 2036454"/>
                <a:gd name="connsiteY0" fmla="*/ 2081097 h 2246601"/>
                <a:gd name="connsiteX1" fmla="*/ 717664 w 2036454"/>
                <a:gd name="connsiteY1" fmla="*/ 2094765 h 2246601"/>
                <a:gd name="connsiteX2" fmla="*/ 709915 w 2036454"/>
                <a:gd name="connsiteY2" fmla="*/ 2093208 h 2246601"/>
                <a:gd name="connsiteX3" fmla="*/ 1016176 w 2036454"/>
                <a:gd name="connsiteY3" fmla="*/ 69112 h 2246601"/>
                <a:gd name="connsiteX4" fmla="*/ 1972239 w 2036454"/>
                <a:gd name="connsiteY4" fmla="*/ 1025175 h 2246601"/>
                <a:gd name="connsiteX5" fmla="*/ 1016176 w 2036454"/>
                <a:gd name="connsiteY5" fmla="*/ 1981238 h 2246601"/>
                <a:gd name="connsiteX6" fmla="*/ 60113 w 2036454"/>
                <a:gd name="connsiteY6" fmla="*/ 1025175 h 2246601"/>
                <a:gd name="connsiteX7" fmla="*/ 1016176 w 2036454"/>
                <a:gd name="connsiteY7" fmla="*/ 69112 h 2246601"/>
                <a:gd name="connsiteX8" fmla="*/ 1020136 w 2036454"/>
                <a:gd name="connsiteY8" fmla="*/ 0 h 2246601"/>
                <a:gd name="connsiteX9" fmla="*/ 1018229 w 2036454"/>
                <a:gd name="connsiteY9" fmla="*/ 147 h 2246601"/>
                <a:gd name="connsiteX10" fmla="*/ 1016319 w 2036454"/>
                <a:gd name="connsiteY10" fmla="*/ 0 h 2246601"/>
                <a:gd name="connsiteX11" fmla="*/ 0 w 2036454"/>
                <a:gd name="connsiteY11" fmla="*/ 1016319 h 2246601"/>
                <a:gd name="connsiteX12" fmla="*/ 484581 w 2036454"/>
                <a:gd name="connsiteY12" fmla="*/ 1942131 h 2246601"/>
                <a:gd name="connsiteX13" fmla="*/ 533756 w 2036454"/>
                <a:gd name="connsiteY13" fmla="*/ 2149329 h 2246601"/>
                <a:gd name="connsiteX14" fmla="*/ 663812 w 2036454"/>
                <a:gd name="connsiteY14" fmla="*/ 2246601 h 2246601"/>
                <a:gd name="connsiteX15" fmla="*/ 1018229 w 2036454"/>
                <a:gd name="connsiteY15" fmla="*/ 2245332 h 2246601"/>
                <a:gd name="connsiteX16" fmla="*/ 1372641 w 2036454"/>
                <a:gd name="connsiteY16" fmla="*/ 2246601 h 2246601"/>
                <a:gd name="connsiteX17" fmla="*/ 1502697 w 2036454"/>
                <a:gd name="connsiteY17" fmla="*/ 2149329 h 2246601"/>
                <a:gd name="connsiteX18" fmla="*/ 1551873 w 2036454"/>
                <a:gd name="connsiteY18" fmla="*/ 1942131 h 2246601"/>
                <a:gd name="connsiteX19" fmla="*/ 2036454 w 2036454"/>
                <a:gd name="connsiteY19" fmla="*/ 1016319 h 2246601"/>
                <a:gd name="connsiteX20" fmla="*/ 1020136 w 2036454"/>
                <a:gd name="connsiteY20" fmla="*/ 0 h 22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36454" h="2246601">
                  <a:moveTo>
                    <a:pt x="696638" y="2081097"/>
                  </a:moveTo>
                  <a:lnTo>
                    <a:pt x="717664" y="2094765"/>
                  </a:lnTo>
                  <a:lnTo>
                    <a:pt x="709915" y="2093208"/>
                  </a:lnTo>
                  <a:close/>
                  <a:moveTo>
                    <a:pt x="1016176" y="69112"/>
                  </a:moveTo>
                  <a:cubicBezTo>
                    <a:pt x="1544195" y="69112"/>
                    <a:pt x="1972239" y="497156"/>
                    <a:pt x="1972239" y="1025175"/>
                  </a:cubicBezTo>
                  <a:cubicBezTo>
                    <a:pt x="1972239" y="1553194"/>
                    <a:pt x="1544195" y="1981238"/>
                    <a:pt x="1016176" y="1981238"/>
                  </a:cubicBezTo>
                  <a:cubicBezTo>
                    <a:pt x="488157" y="1981238"/>
                    <a:pt x="60113" y="1553194"/>
                    <a:pt x="60113" y="1025175"/>
                  </a:cubicBezTo>
                  <a:cubicBezTo>
                    <a:pt x="60113" y="497156"/>
                    <a:pt x="488157" y="69112"/>
                    <a:pt x="1016176" y="69112"/>
                  </a:cubicBezTo>
                  <a:close/>
                  <a:moveTo>
                    <a:pt x="1020136" y="0"/>
                  </a:moveTo>
                  <a:lnTo>
                    <a:pt x="1018229" y="147"/>
                  </a:lnTo>
                  <a:lnTo>
                    <a:pt x="1016319" y="0"/>
                  </a:lnTo>
                  <a:cubicBezTo>
                    <a:pt x="455022" y="0"/>
                    <a:pt x="0" y="455021"/>
                    <a:pt x="0" y="1016319"/>
                  </a:cubicBezTo>
                  <a:cubicBezTo>
                    <a:pt x="0" y="1396151"/>
                    <a:pt x="271200" y="1771022"/>
                    <a:pt x="484581" y="1942131"/>
                  </a:cubicBezTo>
                  <a:cubicBezTo>
                    <a:pt x="548151" y="2015370"/>
                    <a:pt x="520096" y="2053853"/>
                    <a:pt x="533756" y="2149329"/>
                  </a:cubicBezTo>
                  <a:cubicBezTo>
                    <a:pt x="569271" y="2223033"/>
                    <a:pt x="601038" y="2246601"/>
                    <a:pt x="663812" y="2246601"/>
                  </a:cubicBezTo>
                  <a:lnTo>
                    <a:pt x="1018229" y="2245332"/>
                  </a:lnTo>
                  <a:lnTo>
                    <a:pt x="1372641" y="2246601"/>
                  </a:lnTo>
                  <a:cubicBezTo>
                    <a:pt x="1435417" y="2246601"/>
                    <a:pt x="1467183" y="2223033"/>
                    <a:pt x="1502697" y="2149329"/>
                  </a:cubicBezTo>
                  <a:cubicBezTo>
                    <a:pt x="1516357" y="2053853"/>
                    <a:pt x="1488303" y="2015370"/>
                    <a:pt x="1551873" y="1942131"/>
                  </a:cubicBezTo>
                  <a:cubicBezTo>
                    <a:pt x="1765253" y="1771022"/>
                    <a:pt x="2036454" y="1396151"/>
                    <a:pt x="2036454" y="1016319"/>
                  </a:cubicBezTo>
                  <a:cubicBezTo>
                    <a:pt x="2036454" y="455021"/>
                    <a:pt x="1581432" y="0"/>
                    <a:pt x="102013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grpSp>
      <p:sp>
        <p:nvSpPr>
          <p:cNvPr id="152" name="Freeform: Shape 151"/>
          <p:cNvSpPr/>
          <p:nvPr/>
        </p:nvSpPr>
        <p:spPr>
          <a:xfrm flipH="1">
            <a:off x="9516898" y="3287081"/>
            <a:ext cx="1787797" cy="1972285"/>
          </a:xfrm>
          <a:custGeom>
            <a:avLst/>
            <a:gdLst>
              <a:gd name="connsiteX0" fmla="*/ 696638 w 2036454"/>
              <a:gd name="connsiteY0" fmla="*/ 2081097 h 2246601"/>
              <a:gd name="connsiteX1" fmla="*/ 717664 w 2036454"/>
              <a:gd name="connsiteY1" fmla="*/ 2094765 h 2246601"/>
              <a:gd name="connsiteX2" fmla="*/ 709915 w 2036454"/>
              <a:gd name="connsiteY2" fmla="*/ 2093208 h 2246601"/>
              <a:gd name="connsiteX3" fmla="*/ 1020136 w 2036454"/>
              <a:gd name="connsiteY3" fmla="*/ 0 h 2246601"/>
              <a:gd name="connsiteX4" fmla="*/ 1018229 w 2036454"/>
              <a:gd name="connsiteY4" fmla="*/ 147 h 2246601"/>
              <a:gd name="connsiteX5" fmla="*/ 1016319 w 2036454"/>
              <a:gd name="connsiteY5" fmla="*/ 0 h 2246601"/>
              <a:gd name="connsiteX6" fmla="*/ 0 w 2036454"/>
              <a:gd name="connsiteY6" fmla="*/ 1016319 h 2246601"/>
              <a:gd name="connsiteX7" fmla="*/ 484581 w 2036454"/>
              <a:gd name="connsiteY7" fmla="*/ 1942131 h 2246601"/>
              <a:gd name="connsiteX8" fmla="*/ 533756 w 2036454"/>
              <a:gd name="connsiteY8" fmla="*/ 2149329 h 2246601"/>
              <a:gd name="connsiteX9" fmla="*/ 663812 w 2036454"/>
              <a:gd name="connsiteY9" fmla="*/ 2246601 h 2246601"/>
              <a:gd name="connsiteX10" fmla="*/ 1018229 w 2036454"/>
              <a:gd name="connsiteY10" fmla="*/ 2245332 h 2246601"/>
              <a:gd name="connsiteX11" fmla="*/ 1372641 w 2036454"/>
              <a:gd name="connsiteY11" fmla="*/ 2246601 h 2246601"/>
              <a:gd name="connsiteX12" fmla="*/ 1502697 w 2036454"/>
              <a:gd name="connsiteY12" fmla="*/ 2149329 h 2246601"/>
              <a:gd name="connsiteX13" fmla="*/ 1551873 w 2036454"/>
              <a:gd name="connsiteY13" fmla="*/ 1942131 h 2246601"/>
              <a:gd name="connsiteX14" fmla="*/ 2036454 w 2036454"/>
              <a:gd name="connsiteY14" fmla="*/ 1016319 h 2246601"/>
              <a:gd name="connsiteX15" fmla="*/ 1020136 w 2036454"/>
              <a:gd name="connsiteY15" fmla="*/ 0 h 2246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36454" h="2246601">
                <a:moveTo>
                  <a:pt x="696638" y="2081097"/>
                </a:moveTo>
                <a:lnTo>
                  <a:pt x="717664" y="2094765"/>
                </a:lnTo>
                <a:lnTo>
                  <a:pt x="709915" y="2093208"/>
                </a:lnTo>
                <a:close/>
                <a:moveTo>
                  <a:pt x="1020136" y="0"/>
                </a:moveTo>
                <a:lnTo>
                  <a:pt x="1018229" y="147"/>
                </a:lnTo>
                <a:lnTo>
                  <a:pt x="1016319" y="0"/>
                </a:lnTo>
                <a:cubicBezTo>
                  <a:pt x="455022" y="0"/>
                  <a:pt x="0" y="455021"/>
                  <a:pt x="0" y="1016319"/>
                </a:cubicBezTo>
                <a:cubicBezTo>
                  <a:pt x="0" y="1396151"/>
                  <a:pt x="271200" y="1771022"/>
                  <a:pt x="484581" y="1942131"/>
                </a:cubicBezTo>
                <a:cubicBezTo>
                  <a:pt x="548151" y="2015370"/>
                  <a:pt x="520096" y="2053853"/>
                  <a:pt x="533756" y="2149329"/>
                </a:cubicBezTo>
                <a:cubicBezTo>
                  <a:pt x="569271" y="2223033"/>
                  <a:pt x="601038" y="2246601"/>
                  <a:pt x="663812" y="2246601"/>
                </a:cubicBezTo>
                <a:lnTo>
                  <a:pt x="1018229" y="2245332"/>
                </a:lnTo>
                <a:lnTo>
                  <a:pt x="1372641" y="2246601"/>
                </a:lnTo>
                <a:cubicBezTo>
                  <a:pt x="1435417" y="2246601"/>
                  <a:pt x="1467183" y="2223033"/>
                  <a:pt x="1502697" y="2149329"/>
                </a:cubicBezTo>
                <a:cubicBezTo>
                  <a:pt x="1516357" y="2053853"/>
                  <a:pt x="1488303" y="2015370"/>
                  <a:pt x="1551873" y="1942131"/>
                </a:cubicBezTo>
                <a:cubicBezTo>
                  <a:pt x="1765253" y="1771022"/>
                  <a:pt x="2036454" y="1396151"/>
                  <a:pt x="2036454" y="1016319"/>
                </a:cubicBezTo>
                <a:cubicBezTo>
                  <a:pt x="2036454" y="455021"/>
                  <a:pt x="1581432" y="0"/>
                  <a:pt x="102013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grpSp>
        <p:nvGrpSpPr>
          <p:cNvPr id="83" name="Group 82"/>
          <p:cNvGrpSpPr/>
          <p:nvPr/>
        </p:nvGrpSpPr>
        <p:grpSpPr>
          <a:xfrm>
            <a:off x="9516898" y="3194221"/>
            <a:ext cx="1832724" cy="1832724"/>
            <a:chOff x="4547049" y="1897856"/>
            <a:chExt cx="3071634" cy="3071634"/>
          </a:xfrm>
          <a:effectLst/>
        </p:grpSpPr>
        <p:sp>
          <p:nvSpPr>
            <p:cNvPr id="84" name="Freeform: Shape 83"/>
            <p:cNvSpPr/>
            <p:nvPr/>
          </p:nvSpPr>
          <p:spPr>
            <a:xfrm>
              <a:off x="4547049" y="1897856"/>
              <a:ext cx="3071634" cy="307163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1">
                <a:lumMod val="20000"/>
                <a:lumOff val="80000"/>
              </a:schemeClr>
            </a:solidFill>
            <a:ln w="9525" cap="flat">
              <a:noFill/>
              <a:prstDash val="solid"/>
              <a:miter/>
            </a:ln>
            <a:effectLst/>
          </p:spPr>
          <p:txBody>
            <a:bodyPr rtlCol="0" anchor="ctr"/>
            <a:lstStyle/>
            <a:p>
              <a:endParaRPr lang="en-US" dirty="0"/>
            </a:p>
          </p:txBody>
        </p:sp>
        <p:sp>
          <p:nvSpPr>
            <p:cNvPr id="85" name="Freeform: Shape 84"/>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1">
                <a:lumMod val="40000"/>
                <a:lumOff val="60000"/>
              </a:schemeClr>
            </a:solidFill>
            <a:ln w="9525" cap="flat">
              <a:noFill/>
              <a:prstDash val="solid"/>
              <a:miter/>
            </a:ln>
          </p:spPr>
          <p:txBody>
            <a:bodyPr rtlCol="0" anchor="ctr"/>
            <a:lstStyle/>
            <a:p>
              <a:endParaRPr lang="en-US" dirty="0"/>
            </a:p>
          </p:txBody>
        </p:sp>
      </p:grpSp>
      <p:grpSp>
        <p:nvGrpSpPr>
          <p:cNvPr id="169" name="Group 168"/>
          <p:cNvGrpSpPr/>
          <p:nvPr/>
        </p:nvGrpSpPr>
        <p:grpSpPr>
          <a:xfrm>
            <a:off x="1622668" y="5323035"/>
            <a:ext cx="2295222" cy="1166481"/>
            <a:chOff x="1786971" y="4942919"/>
            <a:chExt cx="2041538" cy="1037553"/>
          </a:xfrm>
        </p:grpSpPr>
        <p:sp>
          <p:nvSpPr>
            <p:cNvPr id="170" name="Rectangle: Rounded Corners 169"/>
            <p:cNvSpPr/>
            <p:nvPr/>
          </p:nvSpPr>
          <p:spPr>
            <a:xfrm>
              <a:off x="1886713" y="4942919"/>
              <a:ext cx="1842053" cy="62168"/>
            </a:xfrm>
            <a:prstGeom prst="roundRect">
              <a:avLst>
                <a:gd name="adj" fmla="val 5000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a:off x="1786971" y="5005087"/>
              <a:ext cx="2041538" cy="972483"/>
            </a:xfrm>
            <a:prstGeom prst="trapezoid">
              <a:avLst>
                <a:gd name="adj" fmla="val 15411"/>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a:off x="1950379" y="5043805"/>
              <a:ext cx="1714722" cy="187750"/>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3" name="Group 172"/>
            <p:cNvGrpSpPr/>
            <p:nvPr/>
          </p:nvGrpSpPr>
          <p:grpSpPr>
            <a:xfrm>
              <a:off x="2260924" y="5043805"/>
              <a:ext cx="1107473" cy="187751"/>
              <a:chOff x="7962899" y="2433000"/>
              <a:chExt cx="2294160" cy="371747"/>
            </a:xfrm>
          </p:grpSpPr>
          <p:grpSp>
            <p:nvGrpSpPr>
              <p:cNvPr id="227" name="Group 226"/>
              <p:cNvGrpSpPr/>
              <p:nvPr/>
            </p:nvGrpSpPr>
            <p:grpSpPr>
              <a:xfrm>
                <a:off x="7962899" y="2433000"/>
                <a:ext cx="344267" cy="371747"/>
                <a:chOff x="6383215" y="2833551"/>
                <a:chExt cx="240196" cy="371747"/>
              </a:xfrm>
            </p:grpSpPr>
            <p:sp>
              <p:nvSpPr>
                <p:cNvPr id="236" name="Rectangle 235"/>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Rectangle 236"/>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Trapezoid 237"/>
                <p:cNvSpPr/>
                <p:nvPr/>
              </p:nvSpPr>
              <p:spPr>
                <a:xfrm>
                  <a:off x="6383215" y="2936632"/>
                  <a:ext cx="240196" cy="93782"/>
                </a:xfrm>
                <a:prstGeom prst="trapezoid">
                  <a:avLst>
                    <a:gd name="adj" fmla="val 7468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8" name="Group 227"/>
              <p:cNvGrpSpPr/>
              <p:nvPr/>
            </p:nvGrpSpPr>
            <p:grpSpPr>
              <a:xfrm>
                <a:off x="8933083" y="2433000"/>
                <a:ext cx="344267" cy="371747"/>
                <a:chOff x="6383215" y="2833551"/>
                <a:chExt cx="240196" cy="371747"/>
              </a:xfrm>
            </p:grpSpPr>
            <p:sp>
              <p:nvSpPr>
                <p:cNvPr id="233" name="Rectangle 232"/>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233"/>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Trapezoid 234"/>
                <p:cNvSpPr/>
                <p:nvPr/>
              </p:nvSpPr>
              <p:spPr>
                <a:xfrm>
                  <a:off x="6383215" y="2936632"/>
                  <a:ext cx="240196" cy="93782"/>
                </a:xfrm>
                <a:prstGeom prst="trapezoid">
                  <a:avLst>
                    <a:gd name="adj" fmla="val 6772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9" name="Group 228"/>
              <p:cNvGrpSpPr/>
              <p:nvPr/>
            </p:nvGrpSpPr>
            <p:grpSpPr>
              <a:xfrm>
                <a:off x="9912792" y="2433000"/>
                <a:ext cx="344267" cy="371747"/>
                <a:chOff x="6383215" y="2833551"/>
                <a:chExt cx="240196" cy="371747"/>
              </a:xfrm>
            </p:grpSpPr>
            <p:sp>
              <p:nvSpPr>
                <p:cNvPr id="230" name="Rectangle 229"/>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230"/>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Trapezoid 231"/>
                <p:cNvSpPr/>
                <p:nvPr/>
              </p:nvSpPr>
              <p:spPr>
                <a:xfrm>
                  <a:off x="6383215" y="2936632"/>
                  <a:ext cx="240196" cy="93782"/>
                </a:xfrm>
                <a:prstGeom prst="trapezoid">
                  <a:avLst>
                    <a:gd name="adj" fmla="val 7120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4" name="Trapezoid 173"/>
            <p:cNvSpPr/>
            <p:nvPr/>
          </p:nvSpPr>
          <p:spPr>
            <a:xfrm>
              <a:off x="1842501"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Trapezoid 174"/>
            <p:cNvSpPr/>
            <p:nvPr/>
          </p:nvSpPr>
          <p:spPr>
            <a:xfrm>
              <a:off x="2313764"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6" name="Trapezoid 175"/>
            <p:cNvSpPr/>
            <p:nvPr/>
          </p:nvSpPr>
          <p:spPr>
            <a:xfrm>
              <a:off x="2785027"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7" name="Trapezoid 176"/>
            <p:cNvSpPr/>
            <p:nvPr/>
          </p:nvSpPr>
          <p:spPr>
            <a:xfrm>
              <a:off x="3256290"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8" name="Group 177"/>
            <p:cNvGrpSpPr/>
            <p:nvPr/>
          </p:nvGrpSpPr>
          <p:grpSpPr>
            <a:xfrm>
              <a:off x="1962670" y="5271362"/>
              <a:ext cx="302363" cy="682663"/>
              <a:chOff x="7384246" y="2899703"/>
              <a:chExt cx="626352" cy="1351672"/>
            </a:xfrm>
            <a:solidFill>
              <a:schemeClr val="accent4">
                <a:lumMod val="60000"/>
                <a:lumOff val="40000"/>
              </a:schemeClr>
            </a:solidFill>
          </p:grpSpPr>
          <p:sp>
            <p:nvSpPr>
              <p:cNvPr id="216" name="Rectangle: Rounded Corners 215"/>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ectangle: Rounded Corners 216"/>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Rounded Corners 217"/>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Rectangle: Rounded Corners 218"/>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ectangle: Rounded Corners 219"/>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Rounded Corners 220"/>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Rounded Corners 221"/>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Rounded Corners 222"/>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Rounded Corners 223"/>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Rounded Corners 224"/>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ectangle: Rounded Corners 225"/>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9" name="Group 178"/>
            <p:cNvGrpSpPr/>
            <p:nvPr/>
          </p:nvGrpSpPr>
          <p:grpSpPr>
            <a:xfrm>
              <a:off x="2430707" y="5271362"/>
              <a:ext cx="302363" cy="682663"/>
              <a:chOff x="7384246" y="2899703"/>
              <a:chExt cx="626352" cy="1351672"/>
            </a:xfrm>
            <a:solidFill>
              <a:schemeClr val="accent4">
                <a:lumMod val="60000"/>
                <a:lumOff val="40000"/>
              </a:schemeClr>
            </a:solidFill>
          </p:grpSpPr>
          <p:sp>
            <p:nvSpPr>
              <p:cNvPr id="205" name="Rectangle: Rounded Corners 204"/>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Rounded Corners 205"/>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Rectangle: Rounded Corners 206"/>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Rectangle: Rounded Corners 207"/>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Rounded Corners 208"/>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Rounded Corners 209"/>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Rounded Corners 210"/>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Rounded Corners 211"/>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Rounded Corners 212"/>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Rounded Corners 213"/>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Rounded Corners 214"/>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p:cNvGrpSpPr/>
            <p:nvPr/>
          </p:nvGrpSpPr>
          <p:grpSpPr>
            <a:xfrm>
              <a:off x="2898745" y="5271362"/>
              <a:ext cx="302363" cy="682663"/>
              <a:chOff x="7384246" y="2899703"/>
              <a:chExt cx="626352" cy="1351672"/>
            </a:xfrm>
            <a:solidFill>
              <a:schemeClr val="accent4">
                <a:lumMod val="60000"/>
                <a:lumOff val="40000"/>
              </a:schemeClr>
            </a:solidFill>
          </p:grpSpPr>
          <p:sp>
            <p:nvSpPr>
              <p:cNvPr id="194" name="Rectangle: Rounded Corners 193"/>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Rounded Corners 194"/>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Rounded Corners 195"/>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Rounded Corners 196"/>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Rounded Corners 197"/>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Rounded Corners 198"/>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Rounded Corners 199"/>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Rounded Corners 200"/>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Rounded Corners 201"/>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Rounded Corners 202"/>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Rounded Corners 203"/>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1" name="Group 180"/>
            <p:cNvGrpSpPr/>
            <p:nvPr/>
          </p:nvGrpSpPr>
          <p:grpSpPr>
            <a:xfrm>
              <a:off x="3366783" y="5271362"/>
              <a:ext cx="302363" cy="682663"/>
              <a:chOff x="7384246" y="2899703"/>
              <a:chExt cx="626352" cy="1351672"/>
            </a:xfrm>
            <a:solidFill>
              <a:schemeClr val="accent4">
                <a:lumMod val="60000"/>
                <a:lumOff val="40000"/>
              </a:schemeClr>
            </a:solidFill>
          </p:grpSpPr>
          <p:sp>
            <p:nvSpPr>
              <p:cNvPr id="183" name="Rectangle: Rounded Corners 182"/>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Rounded Corners 183"/>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Rounded Corners 184"/>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Rounded Corners 185"/>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Rounded Corners 186"/>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Rounded Corners 187"/>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Rounded Corners 188"/>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Rounded Corners 189"/>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Rounded Corners 190"/>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Rounded Corners 191"/>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Rounded Corners 192"/>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2" name="Graphic 181"/>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43781" y="5671824"/>
              <a:ext cx="1940381" cy="308648"/>
            </a:xfrm>
            <a:prstGeom prst="rect">
              <a:avLst/>
            </a:prstGeom>
          </p:spPr>
        </p:pic>
      </p:grpSp>
      <p:sp>
        <p:nvSpPr>
          <p:cNvPr id="239" name="Freeform: Shape 238"/>
          <p:cNvSpPr/>
          <p:nvPr/>
        </p:nvSpPr>
        <p:spPr>
          <a:xfrm flipH="1">
            <a:off x="9955729" y="1811827"/>
            <a:ext cx="892078" cy="1332338"/>
          </a:xfrm>
          <a:custGeom>
            <a:avLst/>
            <a:gdLst>
              <a:gd name="connsiteX0" fmla="*/ 501893 w 892078"/>
              <a:gd name="connsiteY0" fmla="*/ 0 h 1332338"/>
              <a:gd name="connsiteX1" fmla="*/ 498205 w 892078"/>
              <a:gd name="connsiteY1" fmla="*/ 53000 h 1332338"/>
              <a:gd name="connsiteX2" fmla="*/ 456830 w 892078"/>
              <a:gd name="connsiteY2" fmla="*/ 120945 h 1332338"/>
              <a:gd name="connsiteX3" fmla="*/ 387912 w 892078"/>
              <a:gd name="connsiteY3" fmla="*/ 218109 h 1332338"/>
              <a:gd name="connsiteX4" fmla="*/ 391667 w 892078"/>
              <a:gd name="connsiteY4" fmla="*/ 334412 h 1332338"/>
              <a:gd name="connsiteX5" fmla="*/ 407219 w 892078"/>
              <a:gd name="connsiteY5" fmla="*/ 351214 h 1332338"/>
              <a:gd name="connsiteX6" fmla="*/ 413637 w 892078"/>
              <a:gd name="connsiteY6" fmla="*/ 474030 h 1332338"/>
              <a:gd name="connsiteX7" fmla="*/ 416812 w 892078"/>
              <a:gd name="connsiteY7" fmla="*/ 504492 h 1332338"/>
              <a:gd name="connsiteX8" fmla="*/ 402754 w 892078"/>
              <a:gd name="connsiteY8" fmla="*/ 505610 h 1332338"/>
              <a:gd name="connsiteX9" fmla="*/ 369924 w 892078"/>
              <a:gd name="connsiteY9" fmla="*/ 475906 h 1332338"/>
              <a:gd name="connsiteX10" fmla="*/ 126043 w 892078"/>
              <a:gd name="connsiteY10" fmla="*/ 282053 h 1332338"/>
              <a:gd name="connsiteX11" fmla="*/ 204209 w 892078"/>
              <a:gd name="connsiteY11" fmla="*/ 408681 h 1332338"/>
              <a:gd name="connsiteX12" fmla="*/ 344910 w 892078"/>
              <a:gd name="connsiteY12" fmla="*/ 500918 h 1332338"/>
              <a:gd name="connsiteX13" fmla="*/ 418387 w 892078"/>
              <a:gd name="connsiteY13" fmla="*/ 565015 h 1332338"/>
              <a:gd name="connsiteX14" fmla="*/ 404318 w 892078"/>
              <a:gd name="connsiteY14" fmla="*/ 841726 h 1332338"/>
              <a:gd name="connsiteX15" fmla="*/ 354290 w 892078"/>
              <a:gd name="connsiteY15" fmla="*/ 830783 h 1332338"/>
              <a:gd name="connsiteX16" fmla="*/ 353526 w 892078"/>
              <a:gd name="connsiteY16" fmla="*/ 831058 h 1332338"/>
              <a:gd name="connsiteX17" fmla="*/ 350580 w 892078"/>
              <a:gd name="connsiteY17" fmla="*/ 827584 h 1332338"/>
              <a:gd name="connsiteX18" fmla="*/ 347061 w 892078"/>
              <a:gd name="connsiteY18" fmla="*/ 800105 h 1332338"/>
              <a:gd name="connsiteX19" fmla="*/ 281402 w 892078"/>
              <a:gd name="connsiteY19" fmla="*/ 603126 h 1332338"/>
              <a:gd name="connsiteX20" fmla="*/ 0 w 892078"/>
              <a:gd name="connsiteY20" fmla="*/ 531211 h 1332338"/>
              <a:gd name="connsiteX21" fmla="*/ 87546 w 892078"/>
              <a:gd name="connsiteY21" fmla="*/ 639081 h 1332338"/>
              <a:gd name="connsiteX22" fmla="*/ 156335 w 892078"/>
              <a:gd name="connsiteY22" fmla="*/ 770401 h 1332338"/>
              <a:gd name="connsiteX23" fmla="*/ 309542 w 892078"/>
              <a:gd name="connsiteY23" fmla="*/ 829808 h 1332338"/>
              <a:gd name="connsiteX24" fmla="*/ 340979 w 892078"/>
              <a:gd name="connsiteY24" fmla="*/ 837942 h 1332338"/>
              <a:gd name="connsiteX25" fmla="*/ 348283 w 892078"/>
              <a:gd name="connsiteY25" fmla="*/ 838787 h 1332338"/>
              <a:gd name="connsiteX26" fmla="*/ 348036 w 892078"/>
              <a:gd name="connsiteY26" fmla="*/ 840162 h 1332338"/>
              <a:gd name="connsiteX27" fmla="*/ 405880 w 892078"/>
              <a:gd name="connsiteY27" fmla="*/ 949596 h 1332338"/>
              <a:gd name="connsiteX28" fmla="*/ 392717 w 892078"/>
              <a:gd name="connsiteY28" fmla="*/ 1332338 h 1332338"/>
              <a:gd name="connsiteX29" fmla="*/ 473368 w 892078"/>
              <a:gd name="connsiteY29" fmla="*/ 1332338 h 1332338"/>
              <a:gd name="connsiteX30" fmla="*/ 463724 w 892078"/>
              <a:gd name="connsiteY30" fmla="*/ 999622 h 1332338"/>
              <a:gd name="connsiteX31" fmla="*/ 476231 w 892078"/>
              <a:gd name="connsiteY31" fmla="*/ 908949 h 1332338"/>
              <a:gd name="connsiteX32" fmla="*/ 523131 w 892078"/>
              <a:gd name="connsiteY32" fmla="*/ 880809 h 1332338"/>
              <a:gd name="connsiteX33" fmla="*/ 827981 w 892078"/>
              <a:gd name="connsiteY33" fmla="*/ 722913 h 1332338"/>
              <a:gd name="connsiteX34" fmla="*/ 892078 w 892078"/>
              <a:gd name="connsiteY34" fmla="*/ 391486 h 1332338"/>
              <a:gd name="connsiteX35" fmla="*/ 671648 w 892078"/>
              <a:gd name="connsiteY35" fmla="*/ 560326 h 1332338"/>
              <a:gd name="connsiteX36" fmla="*/ 535636 w 892078"/>
              <a:gd name="connsiteY36" fmla="*/ 646309 h 1332338"/>
              <a:gd name="connsiteX37" fmla="*/ 480920 w 892078"/>
              <a:gd name="connsiteY37" fmla="*/ 830783 h 1332338"/>
              <a:gd name="connsiteX38" fmla="*/ 448091 w 892078"/>
              <a:gd name="connsiteY38" fmla="*/ 882373 h 1332338"/>
              <a:gd name="connsiteX39" fmla="*/ 448091 w 892078"/>
              <a:gd name="connsiteY39" fmla="*/ 608790 h 1332338"/>
              <a:gd name="connsiteX40" fmla="*/ 513752 w 892078"/>
              <a:gd name="connsiteY40" fmla="*/ 546257 h 1332338"/>
              <a:gd name="connsiteX41" fmla="*/ 582537 w 892078"/>
              <a:gd name="connsiteY41" fmla="*/ 540003 h 1332338"/>
              <a:gd name="connsiteX42" fmla="*/ 748253 w 892078"/>
              <a:gd name="connsiteY42" fmla="*/ 207012 h 1332338"/>
              <a:gd name="connsiteX43" fmla="*/ 596608 w 892078"/>
              <a:gd name="connsiteY43" fmla="*/ 313318 h 1332338"/>
              <a:gd name="connsiteX44" fmla="*/ 451217 w 892078"/>
              <a:gd name="connsiteY44" fmla="*/ 482159 h 1332338"/>
              <a:gd name="connsiteX45" fmla="*/ 445183 w 892078"/>
              <a:gd name="connsiteY45" fmla="*/ 497255 h 1332338"/>
              <a:gd name="connsiteX46" fmla="*/ 439086 w 892078"/>
              <a:gd name="connsiteY46" fmla="*/ 500090 h 1332338"/>
              <a:gd name="connsiteX47" fmla="*/ 435706 w 892078"/>
              <a:gd name="connsiteY47" fmla="*/ 482384 h 1332338"/>
              <a:gd name="connsiteX48" fmla="*/ 420305 w 892078"/>
              <a:gd name="connsiteY48" fmla="*/ 370688 h 1332338"/>
              <a:gd name="connsiteX49" fmla="*/ 426244 w 892078"/>
              <a:gd name="connsiteY49" fmla="*/ 360755 h 1332338"/>
              <a:gd name="connsiteX50" fmla="*/ 485748 w 892078"/>
              <a:gd name="connsiteY50" fmla="*/ 335852 h 1332338"/>
              <a:gd name="connsiteX51" fmla="*/ 556629 w 892078"/>
              <a:gd name="connsiteY51" fmla="*/ 224791 h 1332338"/>
              <a:gd name="connsiteX52" fmla="*/ 533558 w 892078"/>
              <a:gd name="connsiteY52" fmla="*/ 68029 h 1332338"/>
              <a:gd name="connsiteX53" fmla="*/ 501893 w 892078"/>
              <a:gd name="connsiteY53" fmla="*/ 0 h 133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892078" h="1332338">
                <a:moveTo>
                  <a:pt x="501893" y="0"/>
                </a:moveTo>
                <a:cubicBezTo>
                  <a:pt x="505496" y="20041"/>
                  <a:pt x="503339" y="36518"/>
                  <a:pt x="498205" y="53000"/>
                </a:cubicBezTo>
                <a:cubicBezTo>
                  <a:pt x="489909" y="79014"/>
                  <a:pt x="474662" y="101069"/>
                  <a:pt x="456830" y="120945"/>
                </a:cubicBezTo>
                <a:cubicBezTo>
                  <a:pt x="430082" y="150759"/>
                  <a:pt x="404129" y="181166"/>
                  <a:pt x="387912" y="218109"/>
                </a:cubicBezTo>
                <a:cubicBezTo>
                  <a:pt x="370904" y="257435"/>
                  <a:pt x="367592" y="296342"/>
                  <a:pt x="391667" y="334412"/>
                </a:cubicBezTo>
                <a:cubicBezTo>
                  <a:pt x="396044" y="341153"/>
                  <a:pt x="402085" y="346893"/>
                  <a:pt x="407219" y="351214"/>
                </a:cubicBezTo>
                <a:cubicBezTo>
                  <a:pt x="406074" y="380095"/>
                  <a:pt x="409823" y="433373"/>
                  <a:pt x="413637" y="474030"/>
                </a:cubicBezTo>
                <a:lnTo>
                  <a:pt x="416812" y="504492"/>
                </a:lnTo>
                <a:lnTo>
                  <a:pt x="402754" y="505610"/>
                </a:lnTo>
                <a:cubicBezTo>
                  <a:pt x="393375" y="507174"/>
                  <a:pt x="371487" y="502482"/>
                  <a:pt x="369924" y="475906"/>
                </a:cubicBezTo>
                <a:cubicBezTo>
                  <a:pt x="358979" y="328953"/>
                  <a:pt x="269870" y="258602"/>
                  <a:pt x="126043" y="282053"/>
                </a:cubicBezTo>
                <a:cubicBezTo>
                  <a:pt x="168253" y="316446"/>
                  <a:pt x="180759" y="364908"/>
                  <a:pt x="204209" y="408681"/>
                </a:cubicBezTo>
                <a:cubicBezTo>
                  <a:pt x="232351" y="463399"/>
                  <a:pt x="265180" y="511863"/>
                  <a:pt x="344910" y="500918"/>
                </a:cubicBezTo>
                <a:cubicBezTo>
                  <a:pt x="371487" y="496228"/>
                  <a:pt x="423077" y="507174"/>
                  <a:pt x="418387" y="565015"/>
                </a:cubicBezTo>
                <a:cubicBezTo>
                  <a:pt x="412133" y="655690"/>
                  <a:pt x="409008" y="747925"/>
                  <a:pt x="404318" y="841726"/>
                </a:cubicBezTo>
                <a:cubicBezTo>
                  <a:pt x="387119" y="838598"/>
                  <a:pt x="371487" y="833909"/>
                  <a:pt x="354290" y="830783"/>
                </a:cubicBezTo>
                <a:lnTo>
                  <a:pt x="353526" y="831058"/>
                </a:lnTo>
                <a:lnTo>
                  <a:pt x="350580" y="827584"/>
                </a:lnTo>
                <a:cubicBezTo>
                  <a:pt x="345889" y="820623"/>
                  <a:pt x="344717" y="813002"/>
                  <a:pt x="347061" y="800105"/>
                </a:cubicBezTo>
                <a:cubicBezTo>
                  <a:pt x="362694" y="723500"/>
                  <a:pt x="339244" y="656278"/>
                  <a:pt x="281402" y="603126"/>
                </a:cubicBezTo>
                <a:cubicBezTo>
                  <a:pt x="218869" y="545282"/>
                  <a:pt x="87546" y="512451"/>
                  <a:pt x="0" y="531211"/>
                </a:cubicBezTo>
                <a:cubicBezTo>
                  <a:pt x="43773" y="554661"/>
                  <a:pt x="68787" y="595308"/>
                  <a:pt x="87546" y="639081"/>
                </a:cubicBezTo>
                <a:cubicBezTo>
                  <a:pt x="106307" y="684418"/>
                  <a:pt x="123503" y="731318"/>
                  <a:pt x="156335" y="770401"/>
                </a:cubicBezTo>
                <a:cubicBezTo>
                  <a:pt x="196980" y="818865"/>
                  <a:pt x="240755" y="856384"/>
                  <a:pt x="309542" y="829808"/>
                </a:cubicBezTo>
                <a:cubicBezTo>
                  <a:pt x="322440" y="823945"/>
                  <a:pt x="330940" y="833912"/>
                  <a:pt x="340979" y="837942"/>
                </a:cubicBezTo>
                <a:lnTo>
                  <a:pt x="348283" y="838787"/>
                </a:lnTo>
                <a:lnTo>
                  <a:pt x="348036" y="840162"/>
                </a:lnTo>
                <a:cubicBezTo>
                  <a:pt x="404318" y="857359"/>
                  <a:pt x="409008" y="898006"/>
                  <a:pt x="405880" y="949596"/>
                </a:cubicBezTo>
                <a:lnTo>
                  <a:pt x="392717" y="1332338"/>
                </a:lnTo>
                <a:lnTo>
                  <a:pt x="473368" y="1332338"/>
                </a:lnTo>
                <a:lnTo>
                  <a:pt x="463724" y="999622"/>
                </a:lnTo>
                <a:cubicBezTo>
                  <a:pt x="463724" y="968357"/>
                  <a:pt x="463724" y="938653"/>
                  <a:pt x="476231" y="908949"/>
                </a:cubicBezTo>
                <a:cubicBezTo>
                  <a:pt x="485610" y="887063"/>
                  <a:pt x="490302" y="874556"/>
                  <a:pt x="523131" y="880809"/>
                </a:cubicBezTo>
                <a:cubicBezTo>
                  <a:pt x="652888" y="904260"/>
                  <a:pt x="767011" y="840162"/>
                  <a:pt x="827981" y="722913"/>
                </a:cubicBezTo>
                <a:cubicBezTo>
                  <a:pt x="878009" y="624423"/>
                  <a:pt x="884261" y="516553"/>
                  <a:pt x="892078" y="391486"/>
                </a:cubicBezTo>
                <a:cubicBezTo>
                  <a:pt x="840488" y="494664"/>
                  <a:pt x="756068" y="525932"/>
                  <a:pt x="671648" y="560326"/>
                </a:cubicBezTo>
                <a:cubicBezTo>
                  <a:pt x="621620" y="580648"/>
                  <a:pt x="573158" y="607226"/>
                  <a:pt x="535636" y="646309"/>
                </a:cubicBezTo>
                <a:cubicBezTo>
                  <a:pt x="485610" y="697899"/>
                  <a:pt x="448091" y="754179"/>
                  <a:pt x="480920" y="830783"/>
                </a:cubicBezTo>
                <a:cubicBezTo>
                  <a:pt x="488738" y="849542"/>
                  <a:pt x="477793" y="868302"/>
                  <a:pt x="448091" y="882373"/>
                </a:cubicBezTo>
                <a:cubicBezTo>
                  <a:pt x="448091" y="787008"/>
                  <a:pt x="448091" y="697899"/>
                  <a:pt x="448091" y="608790"/>
                </a:cubicBezTo>
                <a:cubicBezTo>
                  <a:pt x="448091" y="565015"/>
                  <a:pt x="455908" y="533749"/>
                  <a:pt x="513752" y="546257"/>
                </a:cubicBezTo>
                <a:cubicBezTo>
                  <a:pt x="535636" y="550946"/>
                  <a:pt x="559087" y="546257"/>
                  <a:pt x="582537" y="540003"/>
                </a:cubicBezTo>
                <a:cubicBezTo>
                  <a:pt x="701352" y="504046"/>
                  <a:pt x="779518" y="347712"/>
                  <a:pt x="748253" y="207012"/>
                </a:cubicBezTo>
                <a:cubicBezTo>
                  <a:pt x="716985" y="269546"/>
                  <a:pt x="652888" y="285178"/>
                  <a:pt x="596608" y="313318"/>
                </a:cubicBezTo>
                <a:cubicBezTo>
                  <a:pt x="524693" y="349275"/>
                  <a:pt x="454344" y="386797"/>
                  <a:pt x="451217" y="482159"/>
                </a:cubicBezTo>
                <a:cubicBezTo>
                  <a:pt x="450826" y="489194"/>
                  <a:pt x="448579" y="493982"/>
                  <a:pt x="445183" y="497255"/>
                </a:cubicBezTo>
                <a:lnTo>
                  <a:pt x="439086" y="500090"/>
                </a:lnTo>
                <a:lnTo>
                  <a:pt x="435706" y="482384"/>
                </a:lnTo>
                <a:cubicBezTo>
                  <a:pt x="429401" y="445321"/>
                  <a:pt x="420625" y="384681"/>
                  <a:pt x="420305" y="370688"/>
                </a:cubicBezTo>
                <a:cubicBezTo>
                  <a:pt x="420100" y="366322"/>
                  <a:pt x="417511" y="361166"/>
                  <a:pt x="426244" y="360755"/>
                </a:cubicBezTo>
                <a:cubicBezTo>
                  <a:pt x="449067" y="359727"/>
                  <a:pt x="467310" y="348584"/>
                  <a:pt x="485748" y="335852"/>
                </a:cubicBezTo>
                <a:cubicBezTo>
                  <a:pt x="524607" y="308401"/>
                  <a:pt x="549757" y="272437"/>
                  <a:pt x="556629" y="224791"/>
                </a:cubicBezTo>
                <a:cubicBezTo>
                  <a:pt x="564085" y="170396"/>
                  <a:pt x="553286" y="118213"/>
                  <a:pt x="533558" y="68029"/>
                </a:cubicBezTo>
                <a:cubicBezTo>
                  <a:pt x="524789" y="45615"/>
                  <a:pt x="518004" y="22205"/>
                  <a:pt x="501893" y="0"/>
                </a:cubicBezTo>
                <a:close/>
              </a:path>
            </a:pathLst>
          </a:custGeom>
          <a:solidFill>
            <a:schemeClr val="accent1"/>
          </a:solidFill>
          <a:ln w="8081" cap="flat">
            <a:noFill/>
            <a:prstDash val="solid"/>
            <a:miter/>
          </a:ln>
        </p:spPr>
        <p:txBody>
          <a:bodyPr wrap="square" rtlCol="0" anchor="ctr">
            <a:noAutofit/>
          </a:bodyPr>
          <a:lstStyle/>
          <a:p>
            <a:endParaRPr lang="en-US"/>
          </a:p>
        </p:txBody>
      </p:sp>
      <p:sp>
        <p:nvSpPr>
          <p:cNvPr id="118" name="文本框 65"/>
          <p:cNvSpPr txBox="1"/>
          <p:nvPr/>
        </p:nvSpPr>
        <p:spPr>
          <a:xfrm>
            <a:off x="1286920" y="1905148"/>
            <a:ext cx="8175902" cy="537840"/>
          </a:xfrm>
          <a:prstGeom prst="rect">
            <a:avLst/>
          </a:prstGeom>
          <a:noFill/>
        </p:spPr>
        <p:txBody>
          <a:bodyPr wrap="square" rtlCol="0">
            <a:spAutoFit/>
          </a:bodyPr>
          <a:lstStyle/>
          <a:p>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Có</a:t>
            </a:r>
            <a:r>
              <a:rPr lang="en-US" sz="2895" dirty="0">
                <a:latin typeface="Times New Roman" panose="02020603050405020304" pitchFamily="18" charset="0"/>
                <a:cs typeface="Times New Roman" panose="02020603050405020304" pitchFamily="18" charset="0"/>
              </a:rPr>
              <a:t> bao </a:t>
            </a:r>
            <a:r>
              <a:rPr lang="en-US" sz="2895" dirty="0" err="1">
                <a:latin typeface="Times New Roman" panose="02020603050405020304" pitchFamily="18" charset="0"/>
                <a:cs typeface="Times New Roman" panose="02020603050405020304" pitchFamily="18" charset="0"/>
              </a:rPr>
              <a:t>nhiêu</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tiêu</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chí</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phân</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loại</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dạng</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năng</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lượng</a:t>
            </a:r>
            <a:r>
              <a:rPr lang="en-US" sz="2895" dirty="0">
                <a:latin typeface="Times New Roman" panose="02020603050405020304" pitchFamily="18" charset="0"/>
                <a:cs typeface="Times New Roman" panose="02020603050405020304" pitchFamily="18" charset="0"/>
              </a:rPr>
              <a:t>? </a:t>
            </a:r>
            <a:endParaRPr lang="zh-CN" altLang="en-US" sz="4775" spc="299" dirty="0">
              <a:solidFill>
                <a:prstClr val="black">
                  <a:lumMod val="65000"/>
                  <a:lumOff val="35000"/>
                </a:prstClr>
              </a:solidFill>
              <a:latin typeface="Times New Roman" panose="02020603050405020304" pitchFamily="18" charset="0"/>
              <a:cs typeface="Times New Roman" panose="02020603050405020304" pitchFamily="18" charset="0"/>
              <a:sym typeface="+mn-lt"/>
            </a:endParaRPr>
          </a:p>
        </p:txBody>
      </p:sp>
      <p:sp>
        <p:nvSpPr>
          <p:cNvPr id="119" name="矩形 66"/>
          <p:cNvSpPr/>
          <p:nvPr/>
        </p:nvSpPr>
        <p:spPr>
          <a:xfrm>
            <a:off x="1233975" y="2542288"/>
            <a:ext cx="8974410" cy="680571"/>
          </a:xfrm>
          <a:prstGeom prst="rect">
            <a:avLst/>
          </a:prstGeom>
        </p:spPr>
        <p:txBody>
          <a:bodyPr wrap="square">
            <a:spAutoFit/>
          </a:bodyPr>
          <a:lstStyle/>
          <a:p>
            <a:pPr>
              <a:lnSpc>
                <a:spcPct val="150000"/>
              </a:lnSpc>
            </a:pP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Phân</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loại</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các</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dạng</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năng</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lượng</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theo</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tiêu</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chí</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nào</a:t>
            </a:r>
            <a:r>
              <a:rPr lang="en-US" sz="2895" dirty="0">
                <a:latin typeface="Times New Roman" panose="02020603050405020304" pitchFamily="18" charset="0"/>
                <a:cs typeface="Times New Roman" panose="02020603050405020304" pitchFamily="18" charset="0"/>
              </a:rPr>
              <a:t>? </a:t>
            </a:r>
            <a:r>
              <a:rPr lang="en-US" sz="2895" dirty="0" err="1">
                <a:latin typeface="Times New Roman" panose="02020603050405020304" pitchFamily="18" charset="0"/>
                <a:cs typeface="Times New Roman" panose="02020603050405020304" pitchFamily="18" charset="0"/>
              </a:rPr>
              <a:t>Kể</a:t>
            </a:r>
            <a:r>
              <a:rPr lang="en-US" sz="2895" dirty="0">
                <a:latin typeface="Times New Roman" panose="02020603050405020304" pitchFamily="18" charset="0"/>
                <a:cs typeface="Times New Roman" panose="02020603050405020304" pitchFamily="18" charset="0"/>
              </a:rPr>
              <a:t> ra.</a:t>
            </a:r>
            <a:endParaRPr lang="en-US" altLang="zh-CN" sz="3910" spc="299" dirty="0">
              <a:solidFill>
                <a:prstClr val="black">
                  <a:lumMod val="65000"/>
                  <a:lumOff val="35000"/>
                </a:prstClr>
              </a:solidFill>
              <a:latin typeface="Times New Roman" panose="02020603050405020304" pitchFamily="18" charset="0"/>
              <a:cs typeface="Times New Roman" panose="02020603050405020304" pitchFamily="18" charset="0"/>
              <a:sym typeface="+mn-lt"/>
            </a:endParaRPr>
          </a:p>
        </p:txBody>
      </p:sp>
      <p:sp>
        <p:nvSpPr>
          <p:cNvPr id="133" name="矩形 66"/>
          <p:cNvSpPr/>
          <p:nvPr/>
        </p:nvSpPr>
        <p:spPr>
          <a:xfrm>
            <a:off x="1224010" y="3386289"/>
            <a:ext cx="8309475" cy="1348831"/>
          </a:xfrm>
          <a:prstGeom prst="rect">
            <a:avLst/>
          </a:prstGeom>
        </p:spPr>
        <p:txBody>
          <a:bodyPr wrap="square">
            <a:spAutoFit/>
          </a:bodyPr>
          <a:lstStyle/>
          <a:p>
            <a:pPr>
              <a:lnSpc>
                <a:spcPct val="150000"/>
              </a:lnSpc>
            </a:pPr>
            <a:r>
              <a:rPr lang="en-US" sz="2895" dirty="0">
                <a:latin typeface="Times New Roman" panose="02020603050405020304" pitchFamily="18" charset="0"/>
                <a:cs typeface="Times New Roman" panose="02020603050405020304" pitchFamily="18" charset="0"/>
              </a:rPr>
              <a:t>- </a:t>
            </a:r>
            <a:r>
              <a:rPr lang="vi-VN" sz="2895" dirty="0">
                <a:latin typeface="Times New Roman" panose="02020603050405020304" pitchFamily="18" charset="0"/>
                <a:cs typeface="Times New Roman" panose="02020603050405020304" pitchFamily="18" charset="0"/>
              </a:rPr>
              <a:t>Nêu một số nguồn tạo ra các loại năng lượng như cơ năng, nhiệt năng, điện năng, quang năng, hoá năng,...? </a:t>
            </a:r>
            <a:endParaRPr lang="en-US" altLang="zh-CN" sz="3910" spc="299" dirty="0">
              <a:solidFill>
                <a:prstClr val="black">
                  <a:lumMod val="65000"/>
                  <a:lumOff val="35000"/>
                </a:prstClr>
              </a:solidFill>
              <a:latin typeface="Times New Roman" panose="02020603050405020304" pitchFamily="18" charset="0"/>
              <a:cs typeface="Times New Roman" panose="02020603050405020304" pitchFamily="18" charset="0"/>
              <a:sym typeface="+mn-lt"/>
            </a:endParaRPr>
          </a:p>
        </p:txBody>
      </p:sp>
      <p:pic>
        <p:nvPicPr>
          <p:cNvPr id="137"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779723" y="-174517"/>
            <a:ext cx="2857323" cy="20368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18"/>
                                        </p:tgtEl>
                                        <p:attrNameLst>
                                          <p:attrName>style.visibility</p:attrName>
                                        </p:attrNameLst>
                                      </p:cBhvr>
                                      <p:to>
                                        <p:strVal val="visible"/>
                                      </p:to>
                                    </p:set>
                                    <p:anim calcmode="lin" valueType="num">
                                      <p:cBhvr>
                                        <p:cTn id="7" dur="500" fill="hold"/>
                                        <p:tgtEl>
                                          <p:spTgt spid="11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8"/>
                                        </p:tgtEl>
                                        <p:attrNameLst>
                                          <p:attrName>ppt_y</p:attrName>
                                        </p:attrNameLst>
                                      </p:cBhvr>
                                      <p:tavLst>
                                        <p:tav tm="0">
                                          <p:val>
                                            <p:strVal val="#ppt_y"/>
                                          </p:val>
                                        </p:tav>
                                        <p:tav tm="100000">
                                          <p:val>
                                            <p:strVal val="#ppt_y"/>
                                          </p:val>
                                        </p:tav>
                                      </p:tavLst>
                                    </p:anim>
                                    <p:anim calcmode="lin" valueType="num">
                                      <p:cBhvr>
                                        <p:cTn id="9" dur="500" fill="hold"/>
                                        <p:tgtEl>
                                          <p:spTgt spid="11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iterate type="lt">
                                    <p:tmPct val="10000"/>
                                  </p:iterate>
                                  <p:childTnLst>
                                    <p:set>
                                      <p:cBhvr>
                                        <p:cTn id="15" dur="1" fill="hold">
                                          <p:stCondLst>
                                            <p:cond delay="0"/>
                                          </p:stCondLst>
                                        </p:cTn>
                                        <p:tgtEl>
                                          <p:spTgt spid="119"/>
                                        </p:tgtEl>
                                        <p:attrNameLst>
                                          <p:attrName>style.visibility</p:attrName>
                                        </p:attrNameLst>
                                      </p:cBhvr>
                                      <p:to>
                                        <p:strVal val="visible"/>
                                      </p:to>
                                    </p:set>
                                    <p:animEffect transition="in" filter="wipe(left)">
                                      <p:cBhvr>
                                        <p:cTn id="16" dur="100"/>
                                        <p:tgtEl>
                                          <p:spTgt spid="1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iterate type="lt">
                                    <p:tmPct val="10000"/>
                                  </p:iterate>
                                  <p:childTnLst>
                                    <p:set>
                                      <p:cBhvr>
                                        <p:cTn id="20" dur="1" fill="hold">
                                          <p:stCondLst>
                                            <p:cond delay="0"/>
                                          </p:stCondLst>
                                        </p:cTn>
                                        <p:tgtEl>
                                          <p:spTgt spid="133"/>
                                        </p:tgtEl>
                                        <p:attrNameLst>
                                          <p:attrName>style.visibility</p:attrName>
                                        </p:attrNameLst>
                                      </p:cBhvr>
                                      <p:to>
                                        <p:strVal val="visible"/>
                                      </p:to>
                                    </p:set>
                                    <p:animEffect transition="in" filter="wipe(left)">
                                      <p:cBhvr>
                                        <p:cTn id="21" dur="1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119" grpId="0"/>
      <p:bldP spid="1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aphic 15"/>
          <p:cNvGrpSpPr/>
          <p:nvPr/>
        </p:nvGrpSpPr>
        <p:grpSpPr>
          <a:xfrm rot="21231849">
            <a:off x="2322215" y="967658"/>
            <a:ext cx="10098859" cy="6376511"/>
            <a:chOff x="5636086" y="1293343"/>
            <a:chExt cx="4242836" cy="4029784"/>
          </a:xfrm>
          <a:solidFill>
            <a:srgbClr val="FDD2BF"/>
          </a:solidFill>
        </p:grpSpPr>
        <p:sp>
          <p:nvSpPr>
            <p:cNvPr id="13" name="Freeform: Shape 12"/>
            <p:cNvSpPr/>
            <p:nvPr/>
          </p:nvSpPr>
          <p:spPr>
            <a:xfrm>
              <a:off x="5636086" y="1293343"/>
              <a:ext cx="4242836" cy="4029784"/>
            </a:xfrm>
            <a:custGeom>
              <a:avLst/>
              <a:gdLst>
                <a:gd name="connsiteX0" fmla="*/ 1329827 w 4242836"/>
                <a:gd name="connsiteY0" fmla="*/ 248059 h 4029784"/>
                <a:gd name="connsiteX1" fmla="*/ 248168 w 4242836"/>
                <a:gd name="connsiteY1" fmla="*/ 1182271 h 4029784"/>
                <a:gd name="connsiteX2" fmla="*/ 354086 w 4242836"/>
                <a:gd name="connsiteY2" fmla="*/ 3018691 h 4029784"/>
                <a:gd name="connsiteX3" fmla="*/ 2327476 w 4242836"/>
                <a:gd name="connsiteY3" fmla="*/ 3831364 h 4029784"/>
                <a:gd name="connsiteX4" fmla="*/ 4130749 w 4242836"/>
                <a:gd name="connsiteY4" fmla="*/ 3377402 h 4029784"/>
                <a:gd name="connsiteX5" fmla="*/ 3876907 w 4242836"/>
                <a:gd name="connsiteY5" fmla="*/ 1539649 h 4029784"/>
                <a:gd name="connsiteX6" fmla="*/ 1329827 w 4242836"/>
                <a:gd name="connsiteY6" fmla="*/ 248059 h 402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36" h="4029784">
                  <a:moveTo>
                    <a:pt x="1329827" y="248059"/>
                  </a:moveTo>
                  <a:cubicBezTo>
                    <a:pt x="1329827" y="248059"/>
                    <a:pt x="608118" y="615724"/>
                    <a:pt x="248168" y="1182271"/>
                  </a:cubicBezTo>
                  <a:cubicBezTo>
                    <a:pt x="-111782" y="1748818"/>
                    <a:pt x="-83302" y="2477671"/>
                    <a:pt x="354086" y="3018691"/>
                  </a:cubicBezTo>
                  <a:cubicBezTo>
                    <a:pt x="791474" y="3559711"/>
                    <a:pt x="1627483" y="3488654"/>
                    <a:pt x="2327476" y="3831364"/>
                  </a:cubicBezTo>
                  <a:cubicBezTo>
                    <a:pt x="3027468" y="4174073"/>
                    <a:pt x="3799755" y="4103493"/>
                    <a:pt x="4130749" y="3377402"/>
                  </a:cubicBezTo>
                  <a:cubicBezTo>
                    <a:pt x="4461742" y="2651312"/>
                    <a:pt x="3962632" y="2379944"/>
                    <a:pt x="3876907" y="1539649"/>
                  </a:cubicBezTo>
                  <a:cubicBezTo>
                    <a:pt x="3791182" y="699353"/>
                    <a:pt x="3033659" y="-531086"/>
                    <a:pt x="1329827" y="248059"/>
                  </a:cubicBezTo>
                  <a:close/>
                </a:path>
              </a:pathLst>
            </a:custGeom>
            <a:grpFill/>
            <a:ln w="9525" cap="flat">
              <a:noFill/>
              <a:prstDash val="solid"/>
              <a:miter/>
            </a:ln>
          </p:spPr>
          <p:txBody>
            <a:bodyPr rtlCol="0" anchor="ctr"/>
            <a:lstStyle/>
            <a:p>
              <a:pPr defTabSz="914400">
                <a:defRPr/>
              </a:pPr>
              <a:endParaRPr lang="en-US">
                <a:solidFill>
                  <a:prstClr val="black"/>
                </a:solidFill>
                <a:latin typeface="#9Slide07 IcielBaliho Script" pitchFamily="2" charset="-93"/>
              </a:endParaRPr>
            </a:p>
          </p:txBody>
        </p:sp>
        <p:sp>
          <p:nvSpPr>
            <p:cNvPr id="14" name="Freeform: Shape 13"/>
            <p:cNvSpPr/>
            <p:nvPr/>
          </p:nvSpPr>
          <p:spPr>
            <a:xfrm>
              <a:off x="5636086" y="1293343"/>
              <a:ext cx="4242836" cy="4029784"/>
            </a:xfrm>
            <a:custGeom>
              <a:avLst/>
              <a:gdLst>
                <a:gd name="connsiteX0" fmla="*/ 1329827 w 4242836"/>
                <a:gd name="connsiteY0" fmla="*/ 248059 h 4029784"/>
                <a:gd name="connsiteX1" fmla="*/ 248168 w 4242836"/>
                <a:gd name="connsiteY1" fmla="*/ 1182271 h 4029784"/>
                <a:gd name="connsiteX2" fmla="*/ 354086 w 4242836"/>
                <a:gd name="connsiteY2" fmla="*/ 3018691 h 4029784"/>
                <a:gd name="connsiteX3" fmla="*/ 2327476 w 4242836"/>
                <a:gd name="connsiteY3" fmla="*/ 3831364 h 4029784"/>
                <a:gd name="connsiteX4" fmla="*/ 4130749 w 4242836"/>
                <a:gd name="connsiteY4" fmla="*/ 3377402 h 4029784"/>
                <a:gd name="connsiteX5" fmla="*/ 3876907 w 4242836"/>
                <a:gd name="connsiteY5" fmla="*/ 1539649 h 4029784"/>
                <a:gd name="connsiteX6" fmla="*/ 1329827 w 4242836"/>
                <a:gd name="connsiteY6" fmla="*/ 248059 h 402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36" h="4029784">
                  <a:moveTo>
                    <a:pt x="1329827" y="248059"/>
                  </a:moveTo>
                  <a:cubicBezTo>
                    <a:pt x="1329827" y="248059"/>
                    <a:pt x="608118" y="615724"/>
                    <a:pt x="248168" y="1182271"/>
                  </a:cubicBezTo>
                  <a:cubicBezTo>
                    <a:pt x="-111782" y="1748818"/>
                    <a:pt x="-83302" y="2477671"/>
                    <a:pt x="354086" y="3018691"/>
                  </a:cubicBezTo>
                  <a:cubicBezTo>
                    <a:pt x="791474" y="3559711"/>
                    <a:pt x="1627483" y="3488654"/>
                    <a:pt x="2327476" y="3831364"/>
                  </a:cubicBezTo>
                  <a:cubicBezTo>
                    <a:pt x="3027468" y="4174073"/>
                    <a:pt x="3799755" y="4103493"/>
                    <a:pt x="4130749" y="3377402"/>
                  </a:cubicBezTo>
                  <a:cubicBezTo>
                    <a:pt x="4461742" y="2651312"/>
                    <a:pt x="3962632" y="2379944"/>
                    <a:pt x="3876907" y="1539649"/>
                  </a:cubicBezTo>
                  <a:cubicBezTo>
                    <a:pt x="3791182" y="699353"/>
                    <a:pt x="3033659" y="-531086"/>
                    <a:pt x="1329827" y="248059"/>
                  </a:cubicBezTo>
                  <a:close/>
                </a:path>
              </a:pathLst>
            </a:custGeom>
            <a:grpFill/>
            <a:ln w="9525" cap="flat">
              <a:noFill/>
              <a:prstDash val="solid"/>
              <a:miter/>
            </a:ln>
          </p:spPr>
          <p:txBody>
            <a:bodyPr rtlCol="0" anchor="ctr"/>
            <a:lstStyle/>
            <a:p>
              <a:pPr defTabSz="914400">
                <a:defRPr/>
              </a:pPr>
              <a:endParaRPr lang="en-US">
                <a:solidFill>
                  <a:prstClr val="black"/>
                </a:solidFill>
                <a:latin typeface="#9Slide07 IcielBaliho Script" pitchFamily="2" charset="-93"/>
              </a:endParaRPr>
            </a:p>
          </p:txBody>
        </p:sp>
      </p:grpSp>
      <p:sp>
        <p:nvSpPr>
          <p:cNvPr id="2" name="Rectangle 1"/>
          <p:cNvSpPr/>
          <p:nvPr/>
        </p:nvSpPr>
        <p:spPr>
          <a:xfrm>
            <a:off x="429" y="240"/>
            <a:ext cx="12191144" cy="751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n-US">
              <a:solidFill>
                <a:prstClr val="white"/>
              </a:solidFill>
              <a:latin typeface="Calibri" panose="020F0502020204030204"/>
            </a:endParaRPr>
          </a:p>
        </p:txBody>
      </p:sp>
      <p:sp>
        <p:nvSpPr>
          <p:cNvPr id="292" name="Freeform: Shape 291"/>
          <p:cNvSpPr/>
          <p:nvPr/>
        </p:nvSpPr>
        <p:spPr>
          <a:xfrm>
            <a:off x="599101" y="241"/>
            <a:ext cx="1600086" cy="751108"/>
          </a:xfrm>
          <a:custGeom>
            <a:avLst/>
            <a:gdLst>
              <a:gd name="connsiteX0" fmla="*/ 0 w 1223465"/>
              <a:gd name="connsiteY0" fmla="*/ 0 h 521110"/>
              <a:gd name="connsiteX1" fmla="*/ 1223465 w 1223465"/>
              <a:gd name="connsiteY1" fmla="*/ 0 h 521110"/>
              <a:gd name="connsiteX2" fmla="*/ 819762 w 1223465"/>
              <a:gd name="connsiteY2" fmla="*/ 521110 h 521110"/>
              <a:gd name="connsiteX3" fmla="*/ 57103 w 1223465"/>
              <a:gd name="connsiteY3" fmla="*/ 521110 h 521110"/>
              <a:gd name="connsiteX4" fmla="*/ 396150 w 1223465"/>
              <a:gd name="connsiteY4" fmla="*/ 1 h 521110"/>
              <a:gd name="connsiteX5" fmla="*/ 0 w 1223465"/>
              <a:gd name="connsiteY5" fmla="*/ 1 h 521110"/>
              <a:gd name="connsiteX6" fmla="*/ 0 w 1223465"/>
              <a:gd name="connsiteY6" fmla="*/ 0 h 521110"/>
              <a:gd name="connsiteX0-1" fmla="*/ 0 w 1223465"/>
              <a:gd name="connsiteY0-2" fmla="*/ 0 h 521110"/>
              <a:gd name="connsiteX1-3" fmla="*/ 1223465 w 1223465"/>
              <a:gd name="connsiteY1-4" fmla="*/ 0 h 521110"/>
              <a:gd name="connsiteX2-5" fmla="*/ 961251 w 1223465"/>
              <a:gd name="connsiteY2-6" fmla="*/ 521110 h 521110"/>
              <a:gd name="connsiteX3-7" fmla="*/ 57103 w 1223465"/>
              <a:gd name="connsiteY3-8" fmla="*/ 521110 h 521110"/>
              <a:gd name="connsiteX4-9" fmla="*/ 396150 w 1223465"/>
              <a:gd name="connsiteY4-10" fmla="*/ 1 h 521110"/>
              <a:gd name="connsiteX5-11" fmla="*/ 0 w 1223465"/>
              <a:gd name="connsiteY5-12" fmla="*/ 1 h 521110"/>
              <a:gd name="connsiteX6-13" fmla="*/ 0 w 1223465"/>
              <a:gd name="connsiteY6-14" fmla="*/ 0 h 5211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23465" h="521110">
                <a:moveTo>
                  <a:pt x="0" y="0"/>
                </a:moveTo>
                <a:lnTo>
                  <a:pt x="1223465" y="0"/>
                </a:lnTo>
                <a:lnTo>
                  <a:pt x="961251" y="521110"/>
                </a:lnTo>
                <a:lnTo>
                  <a:pt x="57103" y="521110"/>
                </a:lnTo>
                <a:lnTo>
                  <a:pt x="396150" y="1"/>
                </a:lnTo>
                <a:lnTo>
                  <a:pt x="0" y="1"/>
                </a:lnTo>
                <a:lnTo>
                  <a:pt x="0" y="0"/>
                </a:lnTo>
                <a:close/>
              </a:path>
            </a:pathLst>
          </a:custGeom>
          <a:solidFill>
            <a:srgbClr val="FDD2BF">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defRPr/>
            </a:pPr>
            <a:endParaRPr lang="en-US" dirty="0">
              <a:solidFill>
                <a:prstClr val="white"/>
              </a:solidFill>
              <a:latin typeface="Calibri" panose="020F0502020204030204"/>
            </a:endParaRPr>
          </a:p>
        </p:txBody>
      </p:sp>
      <p:grpSp>
        <p:nvGrpSpPr>
          <p:cNvPr id="4" name="Group 3"/>
          <p:cNvGrpSpPr/>
          <p:nvPr/>
        </p:nvGrpSpPr>
        <p:grpSpPr>
          <a:xfrm>
            <a:off x="428" y="241"/>
            <a:ext cx="1209394" cy="751108"/>
            <a:chOff x="0" y="0"/>
            <a:chExt cx="1027522" cy="521111"/>
          </a:xfrm>
        </p:grpSpPr>
        <p:sp>
          <p:nvSpPr>
            <p:cNvPr id="293" name="Freeform: Shape 292"/>
            <p:cNvSpPr/>
            <p:nvPr/>
          </p:nvSpPr>
          <p:spPr>
            <a:xfrm>
              <a:off x="631372" y="0"/>
              <a:ext cx="396150" cy="521109"/>
            </a:xfrm>
            <a:custGeom>
              <a:avLst/>
              <a:gdLst>
                <a:gd name="connsiteX0" fmla="*/ 0 w 396150"/>
                <a:gd name="connsiteY0" fmla="*/ 0 h 521109"/>
                <a:gd name="connsiteX1" fmla="*/ 396150 w 396150"/>
                <a:gd name="connsiteY1" fmla="*/ 0 h 521109"/>
                <a:gd name="connsiteX2" fmla="*/ 57103 w 396150"/>
                <a:gd name="connsiteY2" fmla="*/ 521109 h 521109"/>
                <a:gd name="connsiteX3" fmla="*/ 0 w 396150"/>
                <a:gd name="connsiteY3" fmla="*/ 521109 h 521109"/>
                <a:gd name="connsiteX4" fmla="*/ 0 w 396150"/>
                <a:gd name="connsiteY4" fmla="*/ 0 h 521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50" h="521109">
                  <a:moveTo>
                    <a:pt x="0" y="0"/>
                  </a:moveTo>
                  <a:lnTo>
                    <a:pt x="396150" y="0"/>
                  </a:lnTo>
                  <a:lnTo>
                    <a:pt x="57103" y="521109"/>
                  </a:lnTo>
                  <a:lnTo>
                    <a:pt x="0" y="521109"/>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defRPr/>
              </a:pPr>
              <a:endParaRPr lang="en-US">
                <a:solidFill>
                  <a:prstClr val="white"/>
                </a:solidFill>
                <a:latin typeface="Calibri" panose="020F0502020204030204"/>
              </a:endParaRPr>
            </a:p>
          </p:txBody>
        </p:sp>
        <p:sp>
          <p:nvSpPr>
            <p:cNvPr id="291" name="Freeform: Shape 290"/>
            <p:cNvSpPr/>
            <p:nvPr/>
          </p:nvSpPr>
          <p:spPr>
            <a:xfrm>
              <a:off x="0" y="1"/>
              <a:ext cx="688475" cy="521110"/>
            </a:xfrm>
            <a:custGeom>
              <a:avLst/>
              <a:gdLst>
                <a:gd name="connsiteX0" fmla="*/ 0 w 688475"/>
                <a:gd name="connsiteY0" fmla="*/ 0 h 521110"/>
                <a:gd name="connsiteX1" fmla="*/ 631372 w 688475"/>
                <a:gd name="connsiteY1" fmla="*/ 0 h 521110"/>
                <a:gd name="connsiteX2" fmla="*/ 631372 w 688475"/>
                <a:gd name="connsiteY2" fmla="*/ 521109 h 521110"/>
                <a:gd name="connsiteX3" fmla="*/ 688475 w 688475"/>
                <a:gd name="connsiteY3" fmla="*/ 521109 h 521110"/>
                <a:gd name="connsiteX4" fmla="*/ 688474 w 688475"/>
                <a:gd name="connsiteY4" fmla="*/ 521110 h 521110"/>
                <a:gd name="connsiteX5" fmla="*/ 0 w 688475"/>
                <a:gd name="connsiteY5" fmla="*/ 521110 h 521110"/>
                <a:gd name="connsiteX6" fmla="*/ 0 w 688475"/>
                <a:gd name="connsiteY6" fmla="*/ 0 h 52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475" h="521110">
                  <a:moveTo>
                    <a:pt x="0" y="0"/>
                  </a:moveTo>
                  <a:lnTo>
                    <a:pt x="631372" y="0"/>
                  </a:lnTo>
                  <a:lnTo>
                    <a:pt x="631372" y="521109"/>
                  </a:lnTo>
                  <a:lnTo>
                    <a:pt x="688475" y="521109"/>
                  </a:lnTo>
                  <a:lnTo>
                    <a:pt x="688474" y="521110"/>
                  </a:lnTo>
                  <a:lnTo>
                    <a:pt x="0" y="521110"/>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14400">
                <a:defRPr/>
              </a:pPr>
              <a:endParaRPr lang="en-US">
                <a:solidFill>
                  <a:prstClr val="white"/>
                </a:solidFill>
                <a:latin typeface="Calibri" panose="020F0502020204030204"/>
              </a:endParaRPr>
            </a:p>
          </p:txBody>
        </p:sp>
      </p:grpSp>
      <p:pic>
        <p:nvPicPr>
          <p:cNvPr id="295" name="Graphic 294" descr="Rule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5032951">
            <a:off x="1042534" y="72897"/>
            <a:ext cx="957526" cy="664275"/>
          </a:xfrm>
          <a:prstGeom prst="rect">
            <a:avLst/>
          </a:prstGeom>
        </p:spPr>
      </p:pic>
      <p:sp>
        <p:nvSpPr>
          <p:cNvPr id="72" name="TextBox 71"/>
          <p:cNvSpPr txBox="1"/>
          <p:nvPr/>
        </p:nvSpPr>
        <p:spPr>
          <a:xfrm>
            <a:off x="4229315" y="120336"/>
            <a:ext cx="7962258" cy="584775"/>
          </a:xfrm>
          <a:prstGeom prst="rect">
            <a:avLst/>
          </a:prstGeom>
          <a:noFill/>
        </p:spPr>
        <p:txBody>
          <a:bodyPr wrap="square" rtlCol="0">
            <a:spAutoFit/>
          </a:bodyPr>
          <a:lstStyle/>
          <a:p>
            <a:pPr algn="ctr" defTabSz="914400">
              <a:defRPr/>
            </a:pPr>
            <a:r>
              <a:rPr lang="en-US" sz="3200" b="1" dirty="0">
                <a:solidFill>
                  <a:srgbClr val="9145B6"/>
                </a:solidFill>
                <a:latin typeface="Times New Roman" panose="02020603050405020304" pitchFamily="18" charset="0"/>
                <a:cs typeface="Times New Roman" panose="02020603050405020304" pitchFamily="18" charset="0"/>
              </a:rPr>
              <a:t>HOẠT ĐỘNG</a:t>
            </a:r>
            <a:r>
              <a:rPr lang="vi-VN" sz="3200" b="1" dirty="0">
                <a:solidFill>
                  <a:srgbClr val="9145B6"/>
                </a:solidFill>
                <a:latin typeface="Times New Roman" panose="02020603050405020304" pitchFamily="18" charset="0"/>
                <a:cs typeface="Times New Roman" panose="02020603050405020304" pitchFamily="18" charset="0"/>
              </a:rPr>
              <a:t> CÁ NHÂN </a:t>
            </a:r>
            <a:endParaRPr lang="en-US" sz="3200" b="1" dirty="0">
              <a:solidFill>
                <a:srgbClr val="9145B6"/>
              </a:solidFill>
              <a:latin typeface="Times New Roman" panose="02020603050405020304" pitchFamily="18" charset="0"/>
              <a:cs typeface="Times New Roman" panose="02020603050405020304" pitchFamily="18" charset="0"/>
            </a:endParaRPr>
          </a:p>
        </p:txBody>
      </p:sp>
      <p:pic>
        <p:nvPicPr>
          <p:cNvPr id="73"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0318" y="690562"/>
            <a:ext cx="3790961" cy="3170191"/>
          </a:xfrm>
          <a:prstGeom prst="rect">
            <a:avLst/>
          </a:prstGeom>
        </p:spPr>
      </p:pic>
      <p:sp>
        <p:nvSpPr>
          <p:cNvPr id="74" name="文本框 5129"/>
          <p:cNvSpPr txBox="1"/>
          <p:nvPr/>
        </p:nvSpPr>
        <p:spPr>
          <a:xfrm>
            <a:off x="3630644" y="2420937"/>
            <a:ext cx="8103217" cy="2200089"/>
          </a:xfrm>
          <a:prstGeom prst="rect">
            <a:avLst/>
          </a:prstGeom>
          <a:noFill/>
          <a:ln w="9525">
            <a:noFill/>
          </a:ln>
        </p:spPr>
        <p:txBody>
          <a:bodyPr wrap="square">
            <a:spAutoFit/>
          </a:bodyPr>
          <a:lstStyle/>
          <a:p>
            <a:pPr>
              <a:lnSpc>
                <a:spcPct val="107000"/>
              </a:lnSpc>
              <a:spcBef>
                <a:spcPts val="300"/>
              </a:spcBef>
              <a:spcAft>
                <a:spcPts val="300"/>
              </a:spcAft>
            </a:pPr>
            <a:r>
              <a:rPr lang="vi-VN" sz="3200" b="1" i="1" dirty="0">
                <a:solidFill>
                  <a:srgbClr val="516BEB"/>
                </a:solidFill>
                <a:latin typeface="Times New Roman" panose="02020603050405020304" pitchFamily="18" charset="0"/>
                <a:cs typeface="Times New Roman" panose="02020603050405020304" pitchFamily="18" charset="0"/>
              </a:rPr>
              <a:t>Câu 2. </a:t>
            </a:r>
            <a:r>
              <a:rPr lang="vi-VN" sz="3200" dirty="0">
                <a:latin typeface="Times New Roman" panose="02020603050405020304" pitchFamily="18" charset="0"/>
                <a:cs typeface="Times New Roman" panose="02020603050405020304" pitchFamily="18" charset="0"/>
              </a:rPr>
              <a:t>Em hãy nêu một số dạng năng lượng mà nguồn sản sinh ra nó là liên tục, được coi là vô hạn và một số dạng năng lượng mà nguồn sản sinh ra nó là hữu hạn.</a:t>
            </a:r>
            <a:endParaRPr lang="vi-VN" sz="32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75" name="TextBox 74"/>
          <p:cNvSpPr txBox="1"/>
          <p:nvPr/>
        </p:nvSpPr>
        <p:spPr>
          <a:xfrm>
            <a:off x="3630553" y="4646292"/>
            <a:ext cx="7815171" cy="1673150"/>
          </a:xfrm>
          <a:prstGeom prst="rect">
            <a:avLst/>
          </a:prstGeom>
          <a:noFill/>
        </p:spPr>
        <p:txBody>
          <a:bodyPr wrap="square">
            <a:spAutoFit/>
          </a:bodyPr>
          <a:lstStyle/>
          <a:p>
            <a:pPr algn="just">
              <a:lnSpc>
                <a:spcPct val="107000"/>
              </a:lnSpc>
              <a:spcAft>
                <a:spcPts val="800"/>
              </a:spcAft>
            </a:pPr>
            <a:r>
              <a:rPr lang="vi-VN" sz="3200" b="1" i="1" dirty="0">
                <a:solidFill>
                  <a:srgbClr val="516BEB"/>
                </a:solidFill>
                <a:effectLst/>
                <a:latin typeface="Times New Roman" panose="02020603050405020304" pitchFamily="18" charset="0"/>
                <a:cs typeface="Times New Roman" panose="02020603050405020304" pitchFamily="18" charset="0"/>
              </a:rPr>
              <a:t>Câu 3. </a:t>
            </a:r>
            <a:r>
              <a:rPr lang="vi-VN" sz="3200" dirty="0">
                <a:effectLst/>
                <a:latin typeface="Times New Roman" panose="02020603050405020304" pitchFamily="18" charset="0"/>
                <a:cs typeface="Times New Roman" panose="02020603050405020304" pitchFamily="18" charset="0"/>
              </a:rPr>
              <a:t>Theo em, những dạng năng lượng nào trong quá trình khai thác - sử dụng sẽ gây ảnh hưởng xấu tới môi trường? Nêu một số ví dụ.</a:t>
            </a:r>
            <a:endParaRPr lang="vi-VN"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76" name="TextBox 75"/>
          <p:cNvSpPr txBox="1"/>
          <p:nvPr/>
        </p:nvSpPr>
        <p:spPr>
          <a:xfrm>
            <a:off x="5682974" y="1330733"/>
            <a:ext cx="3998555" cy="706540"/>
          </a:xfrm>
          <a:prstGeom prst="rect">
            <a:avLst/>
          </a:prstGeom>
          <a:noFill/>
        </p:spPr>
        <p:txBody>
          <a:bodyPr wrap="square">
            <a:spAutoFit/>
          </a:bodyPr>
          <a:lstStyle/>
          <a:p>
            <a:pPr algn="just">
              <a:lnSpc>
                <a:spcPct val="107000"/>
              </a:lnSpc>
              <a:spcBef>
                <a:spcPts val="300"/>
              </a:spcBef>
              <a:spcAft>
                <a:spcPts val="500"/>
              </a:spcAft>
              <a:tabLst>
                <a:tab pos="8101330" algn="l"/>
              </a:tabLst>
            </a:pPr>
            <a:r>
              <a:rPr lang="en-US" sz="4000" b="1" u="sng" dirty="0" err="1">
                <a:solidFill>
                  <a:srgbClr val="C00000"/>
                </a:solidFill>
                <a:latin typeface="Times New Roman" panose="02020603050405020304" pitchFamily="18" charset="0"/>
                <a:ea typeface="Segoe UI" panose="020B0502040204020203" pitchFamily="34" charset="0"/>
                <a:cs typeface="Times New Roman" panose="02020603050405020304" pitchFamily="18" charset="0"/>
              </a:rPr>
              <a:t>Bài</a:t>
            </a:r>
            <a:r>
              <a:rPr lang="en-US" sz="4000" b="1" u="sng" dirty="0">
                <a:solidFill>
                  <a:srgbClr val="C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C00000"/>
                </a:solidFill>
                <a:latin typeface="Times New Roman" panose="02020603050405020304" pitchFamily="18" charset="0"/>
                <a:ea typeface="Segoe UI" panose="020B0502040204020203" pitchFamily="34" charset="0"/>
                <a:cs typeface="Times New Roman" panose="02020603050405020304" pitchFamily="18" charset="0"/>
              </a:rPr>
              <a:t>tập</a:t>
            </a:r>
            <a:r>
              <a:rPr lang="en-US" sz="4000" b="1" u="sng" dirty="0">
                <a:solidFill>
                  <a:srgbClr val="C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C00000"/>
                </a:solidFill>
                <a:latin typeface="Times New Roman" panose="02020603050405020304" pitchFamily="18" charset="0"/>
                <a:ea typeface="Segoe UI" panose="020B0502040204020203" pitchFamily="34" charset="0"/>
                <a:cs typeface="Times New Roman" panose="02020603050405020304" pitchFamily="18" charset="0"/>
              </a:rPr>
              <a:t>vận</a:t>
            </a:r>
            <a:r>
              <a:rPr lang="en-US" sz="4000" b="1" u="sng" dirty="0">
                <a:solidFill>
                  <a:srgbClr val="C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C00000"/>
                </a:solidFill>
                <a:latin typeface="Times New Roman" panose="02020603050405020304" pitchFamily="18" charset="0"/>
                <a:ea typeface="Segoe UI" panose="020B0502040204020203" pitchFamily="34" charset="0"/>
                <a:cs typeface="Times New Roman" panose="02020603050405020304" pitchFamily="18" charset="0"/>
              </a:rPr>
              <a:t>dụng</a:t>
            </a:r>
            <a:endParaRPr lang="vi-VN" sz="4000" b="1" u="sng" dirty="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4302319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down)">
                                      <p:cBhvr>
                                        <p:cTn id="7" dur="500"/>
                                        <p:tgtEl>
                                          <p:spTgt spid="7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4">
                                            <p:txEl>
                                              <p:pRg st="0" end="0"/>
                                            </p:txEl>
                                          </p:spTgt>
                                        </p:tgtEl>
                                        <p:attrNameLst>
                                          <p:attrName>style.visibility</p:attrName>
                                        </p:attrNameLst>
                                      </p:cBhvr>
                                      <p:to>
                                        <p:strVal val="visible"/>
                                      </p:to>
                                    </p:set>
                                    <p:anim calcmode="discrete" valueType="clr">
                                      <p:cBhvr override="childStyle">
                                        <p:cTn id="12" dur="80"/>
                                        <p:tgtEl>
                                          <p:spTgt spid="7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4">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74">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1000"/>
                                        <p:tgtEl>
                                          <p:spTgt spid="75"/>
                                        </p:tgtEl>
                                      </p:cBhvr>
                                    </p:animEffect>
                                    <p:anim calcmode="lin" valueType="num">
                                      <p:cBhvr>
                                        <p:cTn id="20" dur="1000" fill="hold"/>
                                        <p:tgtEl>
                                          <p:spTgt spid="75"/>
                                        </p:tgtEl>
                                        <p:attrNameLst>
                                          <p:attrName>ppt_x</p:attrName>
                                        </p:attrNameLst>
                                      </p:cBhvr>
                                      <p:tavLst>
                                        <p:tav tm="0">
                                          <p:val>
                                            <p:strVal val="#ppt_x"/>
                                          </p:val>
                                        </p:tav>
                                        <p:tav tm="100000">
                                          <p:val>
                                            <p:strVal val="#ppt_x"/>
                                          </p:val>
                                        </p:tav>
                                      </p:tavLst>
                                    </p:anim>
                                    <p:anim calcmode="lin" valueType="num">
                                      <p:cBhvr>
                                        <p:cTn id="21"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build="allAtOnce"/>
      <p:bldP spid="7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p:cNvSpPr/>
          <p:nvPr/>
        </p:nvSpPr>
        <p:spPr>
          <a:xfrm>
            <a:off x="873580"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8" name="Oval 27"/>
          <p:cNvSpPr/>
          <p:nvPr/>
        </p:nvSpPr>
        <p:spPr>
          <a:xfrm>
            <a:off x="1161561"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9" name="Oval 28"/>
          <p:cNvSpPr/>
          <p:nvPr/>
        </p:nvSpPr>
        <p:spPr>
          <a:xfrm>
            <a:off x="1889923"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0" name="Oval 29"/>
          <p:cNvSpPr/>
          <p:nvPr/>
        </p:nvSpPr>
        <p:spPr>
          <a:xfrm>
            <a:off x="2465885"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1" name="Oval 30"/>
          <p:cNvSpPr/>
          <p:nvPr/>
        </p:nvSpPr>
        <p:spPr>
          <a:xfrm>
            <a:off x="2753866"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 name="Oval 31"/>
          <p:cNvSpPr/>
          <p:nvPr/>
        </p:nvSpPr>
        <p:spPr>
          <a:xfrm>
            <a:off x="3041847"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3" name="Oval 32"/>
          <p:cNvSpPr/>
          <p:nvPr/>
        </p:nvSpPr>
        <p:spPr>
          <a:xfrm>
            <a:off x="3770209"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4" name="Oval 33"/>
          <p:cNvSpPr/>
          <p:nvPr/>
        </p:nvSpPr>
        <p:spPr>
          <a:xfrm>
            <a:off x="4346171"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5" name="Oval 34"/>
          <p:cNvSpPr/>
          <p:nvPr/>
        </p:nvSpPr>
        <p:spPr>
          <a:xfrm>
            <a:off x="4634152"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6" name="Oval 35"/>
          <p:cNvSpPr/>
          <p:nvPr/>
        </p:nvSpPr>
        <p:spPr>
          <a:xfrm>
            <a:off x="4922133"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7" name="Oval 36"/>
          <p:cNvSpPr/>
          <p:nvPr/>
        </p:nvSpPr>
        <p:spPr>
          <a:xfrm>
            <a:off x="5650495"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8" name="Oval 37"/>
          <p:cNvSpPr/>
          <p:nvPr/>
        </p:nvSpPr>
        <p:spPr>
          <a:xfrm>
            <a:off x="6226457"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9" name="Oval 38"/>
          <p:cNvSpPr/>
          <p:nvPr/>
        </p:nvSpPr>
        <p:spPr>
          <a:xfrm>
            <a:off x="6514438"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0" name="Oval 39"/>
          <p:cNvSpPr/>
          <p:nvPr/>
        </p:nvSpPr>
        <p:spPr>
          <a:xfrm>
            <a:off x="6802419"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1" name="Oval 40"/>
          <p:cNvSpPr/>
          <p:nvPr/>
        </p:nvSpPr>
        <p:spPr>
          <a:xfrm>
            <a:off x="7530781"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2" name="Oval 41"/>
          <p:cNvSpPr/>
          <p:nvPr/>
        </p:nvSpPr>
        <p:spPr>
          <a:xfrm>
            <a:off x="8106743"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3" name="Oval 42"/>
          <p:cNvSpPr/>
          <p:nvPr/>
        </p:nvSpPr>
        <p:spPr>
          <a:xfrm>
            <a:off x="8394724"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4" name="Oval 43"/>
          <p:cNvSpPr/>
          <p:nvPr/>
        </p:nvSpPr>
        <p:spPr>
          <a:xfrm>
            <a:off x="8682705"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5" name="Oval 44"/>
          <p:cNvSpPr/>
          <p:nvPr/>
        </p:nvSpPr>
        <p:spPr>
          <a:xfrm>
            <a:off x="9411067"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46" name="Group 45"/>
          <p:cNvGrpSpPr/>
          <p:nvPr/>
        </p:nvGrpSpPr>
        <p:grpSpPr>
          <a:xfrm>
            <a:off x="10573979" y="3128345"/>
            <a:ext cx="691486" cy="550376"/>
            <a:chOff x="6546734" y="4469326"/>
            <a:chExt cx="691486" cy="550376"/>
          </a:xfrm>
          <a:solidFill>
            <a:schemeClr val="bg1">
              <a:lumMod val="75000"/>
            </a:schemeClr>
          </a:solidFill>
        </p:grpSpPr>
        <p:sp>
          <p:nvSpPr>
            <p:cNvPr id="47" name="Rounded Rectangle 25"/>
            <p:cNvSpPr/>
            <p:nvPr/>
          </p:nvSpPr>
          <p:spPr>
            <a:xfrm rot="2624939">
              <a:off x="6546734" y="4469326"/>
              <a:ext cx="682842" cy="180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8" name="Rounded Rectangle 26"/>
            <p:cNvSpPr/>
            <p:nvPr/>
          </p:nvSpPr>
          <p:spPr>
            <a:xfrm rot="18900000">
              <a:off x="6555378" y="4839702"/>
              <a:ext cx="682842" cy="180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sp>
        <p:nvSpPr>
          <p:cNvPr id="49" name="Oval 48"/>
          <p:cNvSpPr/>
          <p:nvPr/>
        </p:nvSpPr>
        <p:spPr>
          <a:xfrm>
            <a:off x="1449542" y="3216628"/>
            <a:ext cx="368424" cy="3684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0" name="Oval 49"/>
          <p:cNvSpPr/>
          <p:nvPr/>
        </p:nvSpPr>
        <p:spPr>
          <a:xfrm>
            <a:off x="3329828" y="3216628"/>
            <a:ext cx="368424" cy="3684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1" name="Oval 50"/>
          <p:cNvSpPr/>
          <p:nvPr/>
        </p:nvSpPr>
        <p:spPr>
          <a:xfrm>
            <a:off x="5210114" y="3216628"/>
            <a:ext cx="368424" cy="3684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2" name="Oval 51"/>
          <p:cNvSpPr/>
          <p:nvPr/>
        </p:nvSpPr>
        <p:spPr>
          <a:xfrm>
            <a:off x="7090400" y="3216628"/>
            <a:ext cx="368424" cy="3684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3" name="Oval 52"/>
          <p:cNvSpPr/>
          <p:nvPr/>
        </p:nvSpPr>
        <p:spPr>
          <a:xfrm>
            <a:off x="8970686" y="3216628"/>
            <a:ext cx="368424" cy="3684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4" name="Oval 53"/>
          <p:cNvSpPr/>
          <p:nvPr/>
        </p:nvSpPr>
        <p:spPr>
          <a:xfrm>
            <a:off x="9987029"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5" name="Oval 54"/>
          <p:cNvSpPr/>
          <p:nvPr/>
        </p:nvSpPr>
        <p:spPr>
          <a:xfrm>
            <a:off x="10275010"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6" name="Oval 55"/>
          <p:cNvSpPr/>
          <p:nvPr/>
        </p:nvSpPr>
        <p:spPr>
          <a:xfrm>
            <a:off x="10562985"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7" name="Oval 5"/>
          <p:cNvSpPr/>
          <p:nvPr/>
        </p:nvSpPr>
        <p:spPr>
          <a:xfrm>
            <a:off x="2177904"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8" name="Oval 9"/>
          <p:cNvSpPr/>
          <p:nvPr/>
        </p:nvSpPr>
        <p:spPr>
          <a:xfrm>
            <a:off x="4058190"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9" name="Oval 13"/>
          <p:cNvSpPr/>
          <p:nvPr/>
        </p:nvSpPr>
        <p:spPr>
          <a:xfrm>
            <a:off x="5938476"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0" name="Oval 17"/>
          <p:cNvSpPr/>
          <p:nvPr/>
        </p:nvSpPr>
        <p:spPr>
          <a:xfrm>
            <a:off x="7818762"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1" name="Oval 21"/>
          <p:cNvSpPr/>
          <p:nvPr/>
        </p:nvSpPr>
        <p:spPr>
          <a:xfrm>
            <a:off x="9699048" y="3292828"/>
            <a:ext cx="216024" cy="216024"/>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62" name="Text Placeholder 61"/>
          <p:cNvSpPr>
            <a:spLocks noGrp="1"/>
          </p:cNvSpPr>
          <p:nvPr>
            <p:ph type="body" sz="quarter" idx="10"/>
          </p:nvPr>
        </p:nvSpPr>
        <p:spPr>
          <a:xfrm>
            <a:off x="4885477" y="360219"/>
            <a:ext cx="2179145" cy="724247"/>
          </a:xfrm>
          <a:ln w="38100">
            <a:solidFill>
              <a:srgbClr val="7030A0"/>
            </a:solidFill>
            <a:prstDash val="dashDot"/>
          </a:ln>
        </p:spPr>
        <p:txBody>
          <a:bodyPr/>
          <a:lstStyle/>
          <a:p>
            <a:r>
              <a:rPr lang="en-US" sz="4400" dirty="0" err="1">
                <a:solidFill>
                  <a:srgbClr val="FF0000"/>
                </a:solidFill>
                <a:latin typeface="Times New Roman" panose="02020603050405020304" pitchFamily="18" charset="0"/>
                <a:cs typeface="Times New Roman" panose="02020603050405020304" pitchFamily="18" charset="0"/>
              </a:rPr>
              <a:t>Trả</a:t>
            </a:r>
            <a:r>
              <a:rPr lang="en-US" sz="4400" dirty="0">
                <a:solidFill>
                  <a:srgbClr val="FF0000"/>
                </a:solidFill>
                <a:latin typeface="Times New Roman" panose="02020603050405020304" pitchFamily="18" charset="0"/>
                <a:cs typeface="Times New Roman" panose="02020603050405020304" pitchFamily="18" charset="0"/>
              </a:rPr>
              <a:t> </a:t>
            </a:r>
            <a:r>
              <a:rPr lang="en-US" sz="4400" dirty="0" err="1">
                <a:solidFill>
                  <a:srgbClr val="FF0000"/>
                </a:solidFill>
                <a:latin typeface="Times New Roman" panose="02020603050405020304" pitchFamily="18" charset="0"/>
                <a:cs typeface="Times New Roman" panose="02020603050405020304" pitchFamily="18" charset="0"/>
              </a:rPr>
              <a:t>lời</a:t>
            </a: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87" name="TextBox 86"/>
          <p:cNvSpPr txBox="1"/>
          <p:nvPr/>
        </p:nvSpPr>
        <p:spPr>
          <a:xfrm>
            <a:off x="967729" y="1290820"/>
            <a:ext cx="10885427" cy="1878206"/>
          </a:xfrm>
          <a:prstGeom prst="rect">
            <a:avLst/>
          </a:prstGeom>
          <a:solidFill>
            <a:srgbClr val="FFFFCC"/>
          </a:solidFill>
        </p:spPr>
        <p:txBody>
          <a:bodyPr wrap="square">
            <a:spAutoFit/>
          </a:bodyPr>
          <a:lstStyle/>
          <a:p>
            <a:pPr indent="180340" algn="just">
              <a:lnSpc>
                <a:spcPct val="107000"/>
              </a:lnSpc>
              <a:spcAft>
                <a:spcPts val="800"/>
              </a:spcAft>
            </a:pPr>
            <a:r>
              <a:rPr lang="vi-VN" sz="2400" b="1" i="1" dirty="0">
                <a:solidFill>
                  <a:srgbClr val="516BEB"/>
                </a:solidFill>
                <a:effectLst/>
                <a:latin typeface="Times New Roman" panose="02020603050405020304" pitchFamily="18" charset="0"/>
                <a:cs typeface="Times New Roman" panose="02020603050405020304" pitchFamily="18" charset="0"/>
              </a:rPr>
              <a:t>Câu 2: </a:t>
            </a:r>
          </a:p>
          <a:p>
            <a:pPr indent="180340" algn="just">
              <a:lnSpc>
                <a:spcPct val="107000"/>
              </a:lnSpc>
              <a:spcAft>
                <a:spcPts val="800"/>
              </a:spcAft>
            </a:pPr>
            <a:r>
              <a:rPr lang="vi-VN" sz="2400" b="0" i="0" dirty="0">
                <a:effectLst/>
                <a:latin typeface="Times New Roman" panose="02020603050405020304" pitchFamily="18" charset="0"/>
                <a:cs typeface="Times New Roman" panose="02020603050405020304" pitchFamily="18" charset="0"/>
              </a:rPr>
              <a:t>Một số dạng năng lượng mà nguồn sản sinh ra nó là hữu hạn như than đá, dầu mỏ,...</a:t>
            </a:r>
          </a:p>
          <a:p>
            <a:pPr indent="180340" algn="just">
              <a:lnSpc>
                <a:spcPct val="107000"/>
              </a:lnSpc>
              <a:spcAft>
                <a:spcPts val="800"/>
              </a:spcAft>
            </a:pPr>
            <a:r>
              <a:rPr lang="vi-VN" sz="2400" b="0" i="0" dirty="0">
                <a:effectLst/>
                <a:latin typeface="Times New Roman" panose="02020603050405020304" pitchFamily="18" charset="0"/>
                <a:cs typeface="Times New Roman" panose="02020603050405020304" pitchFamily="18" charset="0"/>
              </a:rPr>
              <a:t>Một số dạng năng lượng mà nguồn sản sinh ra nó được coi là vô hạn như năng lượng mặt trời, năng lượng gió,...</a:t>
            </a:r>
            <a:endParaRPr lang="vi-VN" sz="2400" b="0" i="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89" name="TextBox 88"/>
          <p:cNvSpPr txBox="1"/>
          <p:nvPr/>
        </p:nvSpPr>
        <p:spPr>
          <a:xfrm>
            <a:off x="386740" y="3885874"/>
            <a:ext cx="10543857" cy="2276392"/>
          </a:xfrm>
          <a:prstGeom prst="rect">
            <a:avLst/>
          </a:prstGeom>
          <a:solidFill>
            <a:srgbClr val="FFFFCC"/>
          </a:solidFill>
        </p:spPr>
        <p:txBody>
          <a:bodyPr wrap="square">
            <a:spAutoFit/>
          </a:bodyPr>
          <a:lstStyle/>
          <a:p>
            <a:pPr indent="180340" algn="just">
              <a:lnSpc>
                <a:spcPct val="120000"/>
              </a:lnSpc>
              <a:spcAft>
                <a:spcPts val="500"/>
              </a:spcAft>
            </a:pPr>
            <a:r>
              <a:rPr lang="vi-VN" sz="2400" b="1" i="1" dirty="0">
                <a:solidFill>
                  <a:srgbClr val="516BEB"/>
                </a:solidFill>
                <a:effectLst/>
                <a:latin typeface="Times New Roman" panose="02020603050405020304" pitchFamily="18" charset="0"/>
                <a:cs typeface="Times New Roman" panose="02020603050405020304" pitchFamily="18" charset="0"/>
              </a:rPr>
              <a:t>Câu 3:  </a:t>
            </a:r>
            <a:r>
              <a:rPr lang="vi-VN" sz="2400" b="0" i="0" dirty="0">
                <a:effectLst/>
                <a:latin typeface="Times New Roman" panose="02020603050405020304" pitchFamily="18" charset="0"/>
                <a:cs typeface="Times New Roman" panose="02020603050405020304" pitchFamily="18" charset="0"/>
              </a:rPr>
              <a:t>Những dạng năng lượng mà trong quá trình khai thác - sử dụng sẽ gây ảnh hưởng xấu tới môi trường là dạng năng lượng được sinh ra từ nhiên liệu hoá thạch như than đá, dầu mỏ,...</a:t>
            </a:r>
          </a:p>
          <a:p>
            <a:pPr indent="180340" algn="just">
              <a:lnSpc>
                <a:spcPct val="107000"/>
              </a:lnSpc>
              <a:spcAft>
                <a:spcPts val="800"/>
              </a:spcAft>
            </a:pPr>
            <a:r>
              <a:rPr lang="vi-VN" sz="2400" b="0" i="0" dirty="0">
                <a:effectLst/>
                <a:latin typeface="Times New Roman" panose="02020603050405020304" pitchFamily="18" charset="0"/>
                <a:cs typeface="Times New Roman" panose="02020603050405020304" pitchFamily="18" charset="0"/>
              </a:rPr>
              <a:t>Ví dụ: Khai thác than đá, dầu mỏ tạo ra lượng lớn khói, bụi làm ô nhiễm không khí, gây ô nhiễm nguồn nước, làm phá huỷ hệ sinh thái và đa dạng sinh vật,...</a:t>
            </a:r>
            <a:endParaRPr lang="vi-VN" sz="2400" b="0" i="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72933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5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down)">
                                      <p:cBhvr>
                                        <p:cTn id="12"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7341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975" y="103239"/>
            <a:ext cx="11651226" cy="2625212"/>
          </a:xfrm>
        </p:spPr>
        <p:txBody>
          <a:bodyPr>
            <a:noAutofit/>
          </a:bodyPr>
          <a:lstStyle/>
          <a:p>
            <a:pPr algn="just"/>
            <a:r>
              <a:rPr lang="en-US" sz="3600">
                <a:latin typeface="Times New Roman" panose="02020603050405020304" pitchFamily="18" charset="0"/>
                <a:cs typeface="Times New Roman" panose="02020603050405020304" pitchFamily="18" charset="0"/>
              </a:rPr>
              <a:t>?4. Quan sát thí nghiệm trong hình 41.2, sau khi buông vật 1, nó chuyển động xuống phía dưới và va chạm với vật 2, đẩy vật 2 chuyển động. Hãy cho biết năng lượng ban đầu của vật 1 trong trường hợp nào lớn hơn? Vì sao? Lực do vật 1 tác dụng lên vật 2 khi va chạm trong trường hợp nào lớn hơn?</a:t>
            </a:r>
          </a:p>
        </p:txBody>
      </p:sp>
      <p:pic>
        <p:nvPicPr>
          <p:cNvPr id="4" name="Picture 3"/>
          <p:cNvPicPr>
            <a:picLocks noChangeAspect="1"/>
          </p:cNvPicPr>
          <p:nvPr/>
        </p:nvPicPr>
        <p:blipFill>
          <a:blip r:embed="rId2"/>
          <a:stretch>
            <a:fillRect/>
          </a:stretch>
        </p:blipFill>
        <p:spPr>
          <a:xfrm>
            <a:off x="477672" y="3084394"/>
            <a:ext cx="10522424" cy="2729552"/>
          </a:xfrm>
          <a:prstGeom prst="rect">
            <a:avLst/>
          </a:prstGeom>
        </p:spPr>
      </p:pic>
    </p:spTree>
    <p:extLst>
      <p:ext uri="{BB962C8B-B14F-4D97-AF65-F5344CB8AC3E}">
        <p14:creationId xmlns:p14="http://schemas.microsoft.com/office/powerpoint/2010/main" val="165679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91013" y="1216031"/>
            <a:ext cx="3980385" cy="1200329"/>
          </a:xfrm>
          <a:prstGeom prst="rect">
            <a:avLst/>
          </a:prstGeom>
          <a:noFill/>
          <a:ln>
            <a:solidFill>
              <a:srgbClr val="9145B6"/>
            </a:solidFill>
            <a:prstDash val="lgDashDotDot"/>
          </a:ln>
        </p:spPr>
        <p:txBody>
          <a:bodyPr wrap="square" rtlCol="0">
            <a:spAutoFit/>
          </a:bodyPr>
          <a:lstStyle/>
          <a:p>
            <a:r>
              <a:rPr lang="vi-VN" sz="2400" kern="1200" dirty="0">
                <a:effectLst/>
                <a:latin typeface="Times New Roman" panose="02020603050405020304" pitchFamily="18" charset="0"/>
                <a:cs typeface="Times New Roman" panose="02020603050405020304" pitchFamily="18" charset="0"/>
              </a:rPr>
              <a:t>?4. </a:t>
            </a:r>
            <a:r>
              <a:rPr lang="en-US" sz="2400" kern="1200" dirty="0" err="1">
                <a:effectLst/>
                <a:latin typeface="Times New Roman" panose="02020603050405020304" pitchFamily="18" charset="0"/>
                <a:cs typeface="Times New Roman" panose="02020603050405020304" pitchFamily="18" charset="0"/>
              </a:rPr>
              <a:t>Khi</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vật</a:t>
            </a:r>
            <a:r>
              <a:rPr lang="en-US" sz="2400" kern="1200" dirty="0">
                <a:effectLst/>
                <a:latin typeface="Times New Roman" panose="02020603050405020304" pitchFamily="18" charset="0"/>
                <a:cs typeface="Times New Roman" panose="02020603050405020304" pitchFamily="18" charset="0"/>
              </a:rPr>
              <a:t> 1 </a:t>
            </a:r>
            <a:r>
              <a:rPr lang="en-US" sz="2400" kern="1200" dirty="0" err="1">
                <a:effectLst/>
                <a:latin typeface="Times New Roman" panose="02020603050405020304" pitchFamily="18" charset="0"/>
                <a:cs typeface="Times New Roman" panose="02020603050405020304" pitchFamily="18" charset="0"/>
              </a:rPr>
              <a:t>va</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chạm</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vật</a:t>
            </a:r>
            <a:r>
              <a:rPr lang="en-US" sz="2400" kern="1200" dirty="0">
                <a:effectLst/>
                <a:latin typeface="Times New Roman" panose="02020603050405020304" pitchFamily="18" charset="0"/>
                <a:cs typeface="Times New Roman" panose="02020603050405020304" pitchFamily="18" charset="0"/>
              </a:rPr>
              <a:t> 2 </a:t>
            </a:r>
            <a:r>
              <a:rPr lang="en-US" sz="2400" kern="1200" dirty="0" err="1">
                <a:effectLst/>
                <a:latin typeface="Times New Roman" panose="02020603050405020304" pitchFamily="18" charset="0"/>
                <a:cs typeface="Times New Roman" panose="02020603050405020304" pitchFamily="18" charset="0"/>
              </a:rPr>
              <a:t>lực</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trong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trường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hợp</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nào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lớn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hơn</a:t>
            </a:r>
            <a:r>
              <a:rPr lang="en-US" sz="2400" kern="1200" dirty="0">
                <a:effectLst/>
                <a:latin typeface="Times New Roman" panose="02020603050405020304" pitchFamily="18" charset="0"/>
                <a:cs typeface="Times New Roman" panose="02020603050405020304" pitchFamily="18" charset="0"/>
              </a:rPr>
              <a:t>? </a:t>
            </a:r>
            <a:endParaRPr lang="ko-KR" alt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299357" y="3986282"/>
            <a:ext cx="3750101" cy="1569660"/>
          </a:xfrm>
          <a:prstGeom prst="rect">
            <a:avLst/>
          </a:prstGeom>
          <a:solidFill>
            <a:srgbClr val="FFFFCC"/>
          </a:solidFill>
        </p:spPr>
        <p:txBody>
          <a:bodyPr wrap="square" rtlCol="0">
            <a:spAutoFit/>
          </a:bodyPr>
          <a:lstStyle/>
          <a:p>
            <a:r>
              <a:rPr lang="vi-VN" sz="2400" i="1" dirty="0">
                <a:solidFill>
                  <a:srgbClr val="9145B6"/>
                </a:solidFill>
                <a:effectLst/>
                <a:latin typeface="Times New Roman" panose="02020603050405020304" pitchFamily="18" charset="0"/>
                <a:cs typeface="Times New Roman" panose="02020603050405020304" pitchFamily="18" charset="0"/>
              </a:rPr>
              <a:t>TL:Lực do vật 1 tác dụng lên vật 2 khi va chạm trong trường hợp hình 41.2a lớn hơn</a:t>
            </a:r>
            <a:endParaRPr lang="ko-KR" altLang="en-US" sz="2400" i="1" dirty="0">
              <a:solidFill>
                <a:srgbClr val="9145B6"/>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608749" y="1036863"/>
            <a:ext cx="3742543" cy="1200329"/>
          </a:xfrm>
          <a:prstGeom prst="rect">
            <a:avLst/>
          </a:prstGeom>
          <a:noFill/>
          <a:ln>
            <a:solidFill>
              <a:srgbClr val="9145B6"/>
            </a:solidFill>
            <a:prstDash val="lgDashDotDot"/>
          </a:ln>
        </p:spPr>
        <p:txBody>
          <a:bodyPr wrap="square" rtlCol="0">
            <a:spAutoFit/>
          </a:bodyPr>
          <a:lstStyle/>
          <a:p>
            <a:r>
              <a:rPr lang="vi-VN" sz="2400" kern="1200" dirty="0">
                <a:effectLst/>
                <a:latin typeface="Times New Roman" panose="02020603050405020304" pitchFamily="18" charset="0"/>
                <a:cs typeface="Times New Roman" panose="02020603050405020304" pitchFamily="18" charset="0"/>
              </a:rPr>
              <a:t>?4. </a:t>
            </a:r>
            <a:r>
              <a:rPr lang="en-US" sz="2400" kern="1200" dirty="0" err="1">
                <a:effectLst/>
                <a:latin typeface="Times New Roman" panose="02020603050405020304" pitchFamily="18" charset="0"/>
                <a:cs typeface="Times New Roman" panose="02020603050405020304" pitchFamily="18" charset="0"/>
              </a:rPr>
              <a:t>Vật</a:t>
            </a:r>
            <a:r>
              <a:rPr lang="en-US" sz="2400" kern="1200" dirty="0">
                <a:effectLst/>
                <a:latin typeface="Times New Roman" panose="02020603050405020304" pitchFamily="18" charset="0"/>
                <a:cs typeface="Times New Roman" panose="02020603050405020304" pitchFamily="18" charset="0"/>
              </a:rPr>
              <a:t>  1 </a:t>
            </a:r>
            <a:r>
              <a:rPr lang="en-US" sz="2400" kern="1200" dirty="0" err="1">
                <a:effectLst/>
                <a:latin typeface="Times New Roman" panose="02020603050405020304" pitchFamily="18" charset="0"/>
                <a:cs typeface="Times New Roman" panose="02020603050405020304" pitchFamily="18" charset="0"/>
              </a:rPr>
              <a:t>trong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hai</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trường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hợp</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trường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hợp</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nào</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có</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năng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lượng</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lớn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hơn</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Vì</a:t>
            </a:r>
            <a:r>
              <a:rPr lang="en-US" sz="2400" kern="1200" dirty="0">
                <a:effectLst/>
                <a:latin typeface="Times New Roman" panose="02020603050405020304" pitchFamily="18" charset="0"/>
                <a:cs typeface="Times New Roman" panose="02020603050405020304" pitchFamily="18" charset="0"/>
              </a:rPr>
              <a:t> </a:t>
            </a:r>
            <a:r>
              <a:rPr lang="en-US" sz="2400" kern="1200" dirty="0" err="1">
                <a:effectLst/>
                <a:latin typeface="Times New Roman" panose="02020603050405020304" pitchFamily="18" charset="0"/>
                <a:cs typeface="Times New Roman" panose="02020603050405020304" pitchFamily="18" charset="0"/>
              </a:rPr>
              <a:t>sao</a:t>
            </a:r>
            <a:r>
              <a:rPr lang="en-US" sz="2400" kern="1200" dirty="0">
                <a:effectLst/>
                <a:latin typeface="Times New Roman" panose="02020603050405020304" pitchFamily="18" charset="0"/>
                <a:cs typeface="Times New Roman" panose="02020603050405020304" pitchFamily="18" charset="0"/>
              </a:rPr>
              <a:t>?</a:t>
            </a:r>
            <a:endParaRPr lang="ko-KR" altLang="en-US" sz="24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1016148" y="3851410"/>
            <a:ext cx="3590146" cy="1673022"/>
          </a:xfrm>
          <a:prstGeom prst="rect">
            <a:avLst/>
          </a:prstGeom>
          <a:solidFill>
            <a:srgbClr val="FFFFCC"/>
          </a:solidFill>
        </p:spPr>
        <p:txBody>
          <a:bodyPr wrap="square" rtlCol="0">
            <a:spAutoFit/>
          </a:bodyPr>
          <a:lstStyle/>
          <a:p>
            <a:pPr>
              <a:lnSpc>
                <a:spcPct val="107000"/>
              </a:lnSpc>
              <a:spcBef>
                <a:spcPts val="300"/>
              </a:spcBef>
              <a:spcAft>
                <a:spcPts val="500"/>
              </a:spcAft>
            </a:pPr>
            <a:r>
              <a:rPr lang="vi-VN" sz="2400" i="1" dirty="0">
                <a:solidFill>
                  <a:srgbClr val="9145B6"/>
                </a:solidFill>
                <a:effectLst/>
                <a:latin typeface="Times New Roman" panose="02020603050405020304" pitchFamily="18" charset="0"/>
                <a:cs typeface="Times New Roman" panose="02020603050405020304" pitchFamily="18" charset="0"/>
              </a:rPr>
              <a:t>TL:Năng lượng ban đầu của vật 1 trong trường hợp hình 41.2a lớn hơn vì nó ở độ cao lớn hơn.</a:t>
            </a:r>
            <a:endParaRPr lang="vi-VN" sz="2400" i="1" dirty="0">
              <a:solidFill>
                <a:srgbClr val="9145B6"/>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8" name="Oval 17"/>
          <p:cNvSpPr/>
          <p:nvPr/>
        </p:nvSpPr>
        <p:spPr>
          <a:xfrm>
            <a:off x="5145270" y="2323564"/>
            <a:ext cx="1950793" cy="1950793"/>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9" name="Group 18"/>
          <p:cNvGrpSpPr/>
          <p:nvPr/>
        </p:nvGrpSpPr>
        <p:grpSpPr>
          <a:xfrm>
            <a:off x="5323605" y="2501698"/>
            <a:ext cx="1605194" cy="2473012"/>
            <a:chOff x="3145556" y="2276871"/>
            <a:chExt cx="2025750" cy="3120934"/>
          </a:xfrm>
        </p:grpSpPr>
        <p:sp>
          <p:nvSpPr>
            <p:cNvPr id="20" name="Freeform 14"/>
            <p:cNvSpPr/>
            <p:nvPr/>
          </p:nvSpPr>
          <p:spPr bwMode="auto">
            <a:xfrm>
              <a:off x="3145556" y="2276871"/>
              <a:ext cx="2025750" cy="2266157"/>
            </a:xfrm>
            <a:custGeom>
              <a:avLst/>
              <a:gdLst/>
              <a:ahLst/>
              <a:cxnLst/>
              <a:rect l="l" t="t" r="r" b="b"/>
              <a:pathLst>
                <a:path w="2025750" h="2266157">
                  <a:moveTo>
                    <a:pt x="1012875" y="0"/>
                  </a:moveTo>
                  <a:cubicBezTo>
                    <a:pt x="1572270" y="0"/>
                    <a:pt x="2025750" y="453480"/>
                    <a:pt x="2025750" y="1012875"/>
                  </a:cubicBezTo>
                  <a:cubicBezTo>
                    <a:pt x="2025750" y="1274432"/>
                    <a:pt x="1926609" y="1512834"/>
                    <a:pt x="1762997" y="1691774"/>
                  </a:cubicBezTo>
                  <a:lnTo>
                    <a:pt x="1766653" y="1695096"/>
                  </a:lnTo>
                  <a:cubicBezTo>
                    <a:pt x="1710416" y="1764649"/>
                    <a:pt x="1639182" y="1837862"/>
                    <a:pt x="1549203" y="1911074"/>
                  </a:cubicBezTo>
                  <a:cubicBezTo>
                    <a:pt x="1549203" y="1911074"/>
                    <a:pt x="1417983" y="2035536"/>
                    <a:pt x="1414234" y="2266157"/>
                  </a:cubicBezTo>
                  <a:cubicBezTo>
                    <a:pt x="1414234" y="2266157"/>
                    <a:pt x="1414234" y="2266157"/>
                    <a:pt x="630665" y="2266157"/>
                  </a:cubicBezTo>
                  <a:cubicBezTo>
                    <a:pt x="630665" y="2266157"/>
                    <a:pt x="596922" y="1991609"/>
                    <a:pt x="446957" y="1867147"/>
                  </a:cubicBezTo>
                  <a:cubicBezTo>
                    <a:pt x="446957" y="1867147"/>
                    <a:pt x="417262" y="1843655"/>
                    <a:pt x="374226" y="1798671"/>
                  </a:cubicBezTo>
                  <a:cubicBezTo>
                    <a:pt x="145796" y="1613193"/>
                    <a:pt x="0" y="1330060"/>
                    <a:pt x="0" y="1012875"/>
                  </a:cubicBezTo>
                  <a:cubicBezTo>
                    <a:pt x="0" y="453480"/>
                    <a:pt x="453480" y="0"/>
                    <a:pt x="1012875" y="0"/>
                  </a:cubicBezTo>
                  <a:close/>
                </a:path>
              </a:pathLst>
            </a:custGeom>
            <a:solidFill>
              <a:schemeClr val="accent4"/>
            </a:solidFill>
            <a:ln>
              <a:noFill/>
            </a:ln>
          </p:spPr>
          <p:txBody>
            <a:bodyPr vert="horz" wrap="square" lIns="91440" tIns="45720" rIns="91440" bIns="45720" numCol="1" anchor="t" anchorCtr="0" compatLnSpc="1"/>
            <a:lstStyle/>
            <a:p>
              <a:endParaRPr lang="ko-KR" altLang="en-US" sz="2700" dirty="0"/>
            </a:p>
          </p:txBody>
        </p:sp>
        <p:sp>
          <p:nvSpPr>
            <p:cNvPr id="21" name="Rounded Rectangle 10"/>
            <p:cNvSpPr/>
            <p:nvPr/>
          </p:nvSpPr>
          <p:spPr>
            <a:xfrm>
              <a:off x="3770387" y="4576913"/>
              <a:ext cx="792088" cy="661813"/>
            </a:xfrm>
            <a:custGeom>
              <a:avLst/>
              <a:gdLst/>
              <a:ahLst/>
              <a:cxnLst/>
              <a:rect l="l" t="t" r="r" b="b"/>
              <a:pathLst>
                <a:path w="792088" h="661813">
                  <a:moveTo>
                    <a:pt x="792088" y="492738"/>
                  </a:moveTo>
                  <a:lnTo>
                    <a:pt x="792088" y="512957"/>
                  </a:lnTo>
                  <a:cubicBezTo>
                    <a:pt x="792088" y="567032"/>
                    <a:pt x="778568" y="617950"/>
                    <a:pt x="753416" y="661813"/>
                  </a:cubicBezTo>
                  <a:lnTo>
                    <a:pt x="38672" y="661813"/>
                  </a:lnTo>
                  <a:cubicBezTo>
                    <a:pt x="20436" y="630010"/>
                    <a:pt x="8314" y="594499"/>
                    <a:pt x="5500" y="556418"/>
                  </a:cubicBezTo>
                  <a:close/>
                  <a:moveTo>
                    <a:pt x="792088" y="331237"/>
                  </a:moveTo>
                  <a:lnTo>
                    <a:pt x="792088" y="456620"/>
                  </a:lnTo>
                  <a:lnTo>
                    <a:pt x="976" y="520666"/>
                  </a:lnTo>
                  <a:cubicBezTo>
                    <a:pt x="31" y="518118"/>
                    <a:pt x="0" y="515541"/>
                    <a:pt x="0" y="512957"/>
                  </a:cubicBezTo>
                  <a:lnTo>
                    <a:pt x="0" y="395362"/>
                  </a:lnTo>
                  <a:close/>
                  <a:moveTo>
                    <a:pt x="792088" y="161569"/>
                  </a:moveTo>
                  <a:lnTo>
                    <a:pt x="792088" y="295119"/>
                  </a:lnTo>
                  <a:lnTo>
                    <a:pt x="0" y="359244"/>
                  </a:lnTo>
                  <a:lnTo>
                    <a:pt x="0" y="225694"/>
                  </a:lnTo>
                  <a:close/>
                  <a:moveTo>
                    <a:pt x="0" y="0"/>
                  </a:moveTo>
                  <a:lnTo>
                    <a:pt x="792088" y="0"/>
                  </a:lnTo>
                  <a:lnTo>
                    <a:pt x="792088" y="125451"/>
                  </a:lnTo>
                  <a:lnTo>
                    <a:pt x="0" y="189577"/>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Rounded Rectangle 10"/>
            <p:cNvSpPr/>
            <p:nvPr/>
          </p:nvSpPr>
          <p:spPr>
            <a:xfrm>
              <a:off x="3824430" y="5267325"/>
              <a:ext cx="668001" cy="130480"/>
            </a:xfrm>
            <a:custGeom>
              <a:avLst/>
              <a:gdLst/>
              <a:ahLst/>
              <a:cxnLst/>
              <a:rect l="l" t="t" r="r" b="b"/>
              <a:pathLst>
                <a:path w="668001" h="130480">
                  <a:moveTo>
                    <a:pt x="0" y="0"/>
                  </a:moveTo>
                  <a:lnTo>
                    <a:pt x="668001" y="0"/>
                  </a:lnTo>
                  <a:cubicBezTo>
                    <a:pt x="610989" y="79333"/>
                    <a:pt x="517759" y="130480"/>
                    <a:pt x="412583" y="130480"/>
                  </a:cubicBezTo>
                  <a:lnTo>
                    <a:pt x="255417" y="130480"/>
                  </a:lnTo>
                  <a:cubicBezTo>
                    <a:pt x="150241" y="130480"/>
                    <a:pt x="57011" y="79333"/>
                    <a:pt x="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cxnSp>
          <p:nvCxnSpPr>
            <p:cNvPr id="23" name="Straight Connector 22"/>
            <p:cNvCxnSpPr/>
            <p:nvPr/>
          </p:nvCxnSpPr>
          <p:spPr>
            <a:xfrm>
              <a:off x="3824430" y="3417379"/>
              <a:ext cx="202983" cy="1125649"/>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4283969" y="3417379"/>
              <a:ext cx="191536" cy="113515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824430" y="3417379"/>
              <a:ext cx="651075"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3962028" y="3275459"/>
              <a:ext cx="397074" cy="288031"/>
              <a:chOff x="3981078" y="3284984"/>
              <a:chExt cx="397074" cy="288031"/>
            </a:xfrm>
          </p:grpSpPr>
          <p:sp>
            <p:nvSpPr>
              <p:cNvPr id="27" name="Rounded Rectangle 65"/>
              <p:cNvSpPr/>
              <p:nvPr/>
            </p:nvSpPr>
            <p:spPr>
              <a:xfrm>
                <a:off x="39810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8" name="Rounded Rectangle 66"/>
              <p:cNvSpPr/>
              <p:nvPr/>
            </p:nvSpPr>
            <p:spPr>
              <a:xfrm>
                <a:off x="41334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9" name="Rounded Rectangle 67"/>
              <p:cNvSpPr/>
              <p:nvPr/>
            </p:nvSpPr>
            <p:spPr>
              <a:xfrm>
                <a:off x="4285878" y="3284984"/>
                <a:ext cx="92274" cy="288031"/>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30" name="Oval 29"/>
          <p:cNvSpPr/>
          <p:nvPr/>
        </p:nvSpPr>
        <p:spPr>
          <a:xfrm>
            <a:off x="6055255" y="2255035"/>
            <a:ext cx="141891" cy="14189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1" name="Oval 30"/>
          <p:cNvSpPr/>
          <p:nvPr/>
        </p:nvSpPr>
        <p:spPr>
          <a:xfrm>
            <a:off x="7025117" y="3222636"/>
            <a:ext cx="141891" cy="14189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2" name="Oval 31"/>
          <p:cNvSpPr/>
          <p:nvPr/>
        </p:nvSpPr>
        <p:spPr>
          <a:xfrm>
            <a:off x="5081872" y="3222636"/>
            <a:ext cx="141891" cy="14189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3" name="Oval 32"/>
          <p:cNvSpPr/>
          <p:nvPr/>
        </p:nvSpPr>
        <p:spPr>
          <a:xfrm>
            <a:off x="6798680" y="2576258"/>
            <a:ext cx="141891" cy="14189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4" name="Oval 33"/>
          <p:cNvSpPr/>
          <p:nvPr/>
        </p:nvSpPr>
        <p:spPr>
          <a:xfrm>
            <a:off x="5328135" y="2576258"/>
            <a:ext cx="141891" cy="14189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Oval 34"/>
          <p:cNvSpPr/>
          <p:nvPr/>
        </p:nvSpPr>
        <p:spPr>
          <a:xfrm>
            <a:off x="5823397" y="1436610"/>
            <a:ext cx="602086" cy="60208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35"/>
          <p:cNvSpPr/>
          <p:nvPr/>
        </p:nvSpPr>
        <p:spPr>
          <a:xfrm>
            <a:off x="4458259" y="1924144"/>
            <a:ext cx="602086" cy="6020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36"/>
          <p:cNvSpPr/>
          <p:nvPr/>
        </p:nvSpPr>
        <p:spPr>
          <a:xfrm>
            <a:off x="7188805" y="1924144"/>
            <a:ext cx="602086" cy="602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Oval 37"/>
          <p:cNvSpPr/>
          <p:nvPr/>
        </p:nvSpPr>
        <p:spPr>
          <a:xfrm>
            <a:off x="4112053" y="2986680"/>
            <a:ext cx="602086" cy="60208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Oval 38"/>
          <p:cNvSpPr/>
          <p:nvPr/>
        </p:nvSpPr>
        <p:spPr>
          <a:xfrm>
            <a:off x="7535013" y="2986680"/>
            <a:ext cx="602086" cy="60208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Parallelogram 15"/>
          <p:cNvSpPr/>
          <p:nvPr/>
        </p:nvSpPr>
        <p:spPr>
          <a:xfrm flipH="1">
            <a:off x="4606294" y="2080482"/>
            <a:ext cx="313420" cy="31342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1" name="Rounded Rectangle 32"/>
          <p:cNvSpPr/>
          <p:nvPr/>
        </p:nvSpPr>
        <p:spPr>
          <a:xfrm>
            <a:off x="4264833" y="3142885"/>
            <a:ext cx="282720" cy="282720"/>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2" name="Rectangle 9"/>
          <p:cNvSpPr/>
          <p:nvPr/>
        </p:nvSpPr>
        <p:spPr>
          <a:xfrm>
            <a:off x="7674368" y="3121617"/>
            <a:ext cx="325785" cy="325256"/>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3" name="Chord 15"/>
          <p:cNvSpPr/>
          <p:nvPr/>
        </p:nvSpPr>
        <p:spPr>
          <a:xfrm>
            <a:off x="6037331" y="1535464"/>
            <a:ext cx="174489" cy="380433"/>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4" name="Rectangle 16"/>
          <p:cNvSpPr/>
          <p:nvPr/>
        </p:nvSpPr>
        <p:spPr>
          <a:xfrm>
            <a:off x="7307748" y="2096590"/>
            <a:ext cx="345357" cy="226974"/>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901857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3"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3973708"/>
            <a:ext cx="12192001" cy="2080511"/>
            <a:chOff x="-1" y="3417122"/>
            <a:chExt cx="12192001" cy="2080511"/>
          </a:xfrm>
          <a:solidFill>
            <a:schemeClr val="accent1"/>
          </a:solidFill>
        </p:grpSpPr>
        <p:sp>
          <p:nvSpPr>
            <p:cNvPr id="99" name="Rectangle 98"/>
            <p:cNvSpPr/>
            <p:nvPr/>
          </p:nvSpPr>
          <p:spPr>
            <a:xfrm>
              <a:off x="0" y="3550807"/>
              <a:ext cx="12192000" cy="18181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1" y="3417122"/>
              <a:ext cx="12191853" cy="70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147" y="5426893"/>
              <a:ext cx="12191853" cy="70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TextBox 99"/>
          <p:cNvSpPr txBox="1"/>
          <p:nvPr/>
        </p:nvSpPr>
        <p:spPr>
          <a:xfrm>
            <a:off x="46320" y="4365793"/>
            <a:ext cx="12192000" cy="1015663"/>
          </a:xfrm>
          <a:prstGeom prst="rect">
            <a:avLst/>
          </a:prstGeom>
          <a:noFill/>
        </p:spPr>
        <p:txBody>
          <a:bodyPr wrap="square" rtlCol="0" anchor="ctr">
            <a:spAutoFit/>
          </a:bodyPr>
          <a:lstStyle/>
          <a:p>
            <a:pPr lvl="0" algn="ctr" defTabSz="1500505">
              <a:spcBef>
                <a:spcPct val="50000"/>
              </a:spcBef>
            </a:pPr>
            <a:r>
              <a:rPr lang="vi-VN" altLang="zh-CN" sz="6000" b="1" dirty="0">
                <a:solidFill>
                  <a:srgbClr val="C00000"/>
                </a:solidFill>
                <a:latin typeface="Times New Roman" panose="02020603050405020304" pitchFamily="18" charset="0"/>
                <a:ea typeface="Slogan" panose="02020500000000000000" pitchFamily="18" charset="-93"/>
                <a:cs typeface="Times New Roman" panose="02020603050405020304" pitchFamily="18" charset="0"/>
              </a:rPr>
              <a:t>BÀI 41.</a:t>
            </a:r>
            <a:r>
              <a:rPr lang="en-US" altLang="zh-CN" sz="6000" b="1" dirty="0">
                <a:solidFill>
                  <a:srgbClr val="C00000"/>
                </a:solidFill>
                <a:latin typeface="Times New Roman" panose="02020603050405020304" pitchFamily="18" charset="0"/>
                <a:ea typeface="Slogan" panose="02020500000000000000" pitchFamily="18" charset="-93"/>
                <a:cs typeface="Times New Roman" panose="02020603050405020304" pitchFamily="18" charset="0"/>
              </a:rPr>
              <a:t>NĂNG LƯỢNG</a:t>
            </a:r>
            <a:endParaRPr lang="zh-CN" altLang="en-US" sz="6000" b="1" dirty="0">
              <a:solidFill>
                <a:srgbClr val="C00000"/>
              </a:solidFill>
              <a:latin typeface="Times New Roman" panose="02020603050405020304" pitchFamily="18" charset="0"/>
              <a:ea typeface="Slogan" panose="02020500000000000000" pitchFamily="18" charset="-93"/>
              <a:cs typeface="Times New Roman" panose="02020603050405020304" pitchFamily="18" charset="0"/>
            </a:endParaRPr>
          </a:p>
        </p:txBody>
      </p:sp>
      <p:grpSp>
        <p:nvGrpSpPr>
          <p:cNvPr id="105" name="Group 104"/>
          <p:cNvGrpSpPr/>
          <p:nvPr/>
        </p:nvGrpSpPr>
        <p:grpSpPr>
          <a:xfrm>
            <a:off x="4857749" y="1276219"/>
            <a:ext cx="2218401" cy="2218401"/>
            <a:chOff x="4547049" y="1897856"/>
            <a:chExt cx="3071634" cy="3071634"/>
          </a:xfrm>
          <a:effectLst/>
        </p:grpSpPr>
        <p:sp>
          <p:nvSpPr>
            <p:cNvPr id="106" name="Freeform: Shape 105"/>
            <p:cNvSpPr/>
            <p:nvPr/>
          </p:nvSpPr>
          <p:spPr>
            <a:xfrm>
              <a:off x="4547049" y="1897856"/>
              <a:ext cx="3071634" cy="3071634"/>
            </a:xfrm>
            <a:custGeom>
              <a:avLst/>
              <a:gdLst>
                <a:gd name="connsiteX0" fmla="*/ 3057049 w 3057525"/>
                <a:gd name="connsiteY0" fmla="*/ 1532096 h 3057525"/>
                <a:gd name="connsiteX1" fmla="*/ 1532096 w 3057525"/>
                <a:gd name="connsiteY1" fmla="*/ 3057049 h 3057525"/>
                <a:gd name="connsiteX2" fmla="*/ 7144 w 3057525"/>
                <a:gd name="connsiteY2" fmla="*/ 1532096 h 3057525"/>
                <a:gd name="connsiteX3" fmla="*/ 1532096 w 3057525"/>
                <a:gd name="connsiteY3" fmla="*/ 7144 h 3057525"/>
                <a:gd name="connsiteX4" fmla="*/ 3057049 w 3057525"/>
                <a:gd name="connsiteY4" fmla="*/ 1532096 h 305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3057525">
                  <a:moveTo>
                    <a:pt x="3057049" y="1532096"/>
                  </a:moveTo>
                  <a:cubicBezTo>
                    <a:pt x="3057049" y="2374304"/>
                    <a:pt x="2374304" y="3057049"/>
                    <a:pt x="1532096" y="3057049"/>
                  </a:cubicBezTo>
                  <a:cubicBezTo>
                    <a:pt x="689888" y="3057049"/>
                    <a:pt x="7144" y="2374304"/>
                    <a:pt x="7144" y="1532096"/>
                  </a:cubicBezTo>
                  <a:cubicBezTo>
                    <a:pt x="7144" y="689888"/>
                    <a:pt x="689888" y="7144"/>
                    <a:pt x="1532096" y="7144"/>
                  </a:cubicBezTo>
                  <a:cubicBezTo>
                    <a:pt x="2374304" y="7144"/>
                    <a:pt x="3057049" y="689888"/>
                    <a:pt x="3057049" y="1532096"/>
                  </a:cubicBezTo>
                  <a:close/>
                </a:path>
              </a:pathLst>
            </a:custGeom>
            <a:solidFill>
              <a:schemeClr val="accent4">
                <a:lumMod val="20000"/>
                <a:lumOff val="80000"/>
              </a:schemeClr>
            </a:solidFill>
            <a:ln w="9525" cap="flat">
              <a:noFill/>
              <a:prstDash val="solid"/>
              <a:miter/>
            </a:ln>
            <a:effectLst/>
          </p:spPr>
          <p:txBody>
            <a:bodyPr rtlCol="0" anchor="ctr"/>
            <a:lstStyle/>
            <a:p>
              <a:endParaRPr lang="en-US" dirty="0"/>
            </a:p>
          </p:txBody>
        </p:sp>
        <p:sp>
          <p:nvSpPr>
            <p:cNvPr id="107" name="Freeform: Shape 106"/>
            <p:cNvSpPr/>
            <p:nvPr/>
          </p:nvSpPr>
          <p:spPr>
            <a:xfrm>
              <a:off x="4574848" y="1907000"/>
              <a:ext cx="3028217" cy="2962327"/>
            </a:xfrm>
            <a:custGeom>
              <a:avLst/>
              <a:gdLst>
                <a:gd name="connsiteX0" fmla="*/ 2863236 w 3028217"/>
                <a:gd name="connsiteY0" fmla="*/ 2049564 h 2962327"/>
                <a:gd name="connsiteX1" fmla="*/ 2844662 w 3028217"/>
                <a:gd name="connsiteY1" fmla="*/ 2065518 h 2962327"/>
                <a:gd name="connsiteX2" fmla="*/ 2847519 w 3028217"/>
                <a:gd name="connsiteY2" fmla="*/ 2116953 h 2962327"/>
                <a:gd name="connsiteX3" fmla="*/ 2887525 w 3028217"/>
                <a:gd name="connsiteY3" fmla="*/ 2084568 h 2962327"/>
                <a:gd name="connsiteX4" fmla="*/ 2890382 w 3028217"/>
                <a:gd name="connsiteY4" fmla="*/ 2078853 h 2962327"/>
                <a:gd name="connsiteX5" fmla="*/ 2890382 w 3028217"/>
                <a:gd name="connsiteY5" fmla="*/ 2057898 h 2962327"/>
                <a:gd name="connsiteX6" fmla="*/ 2863236 w 3028217"/>
                <a:gd name="connsiteY6" fmla="*/ 2049564 h 2962327"/>
                <a:gd name="connsiteX7" fmla="*/ 2453184 w 3028217"/>
                <a:gd name="connsiteY7" fmla="*/ 1703568 h 2962327"/>
                <a:gd name="connsiteX8" fmla="*/ 2444611 w 3028217"/>
                <a:gd name="connsiteY8" fmla="*/ 1714046 h 2962327"/>
                <a:gd name="connsiteX9" fmla="*/ 2467471 w 3028217"/>
                <a:gd name="connsiteY9" fmla="*/ 1740716 h 2962327"/>
                <a:gd name="connsiteX10" fmla="*/ 2482711 w 3028217"/>
                <a:gd name="connsiteY10" fmla="*/ 1728333 h 2962327"/>
                <a:gd name="connsiteX11" fmla="*/ 2453184 w 3028217"/>
                <a:gd name="connsiteY11" fmla="*/ 1703568 h 2962327"/>
                <a:gd name="connsiteX12" fmla="*/ 802501 w 3028217"/>
                <a:gd name="connsiteY12" fmla="*/ 1583553 h 2962327"/>
                <a:gd name="connsiteX13" fmla="*/ 812026 w 3028217"/>
                <a:gd name="connsiteY13" fmla="*/ 1589268 h 2962327"/>
                <a:gd name="connsiteX14" fmla="*/ 802501 w 3028217"/>
                <a:gd name="connsiteY14" fmla="*/ 1599745 h 2962327"/>
                <a:gd name="connsiteX15" fmla="*/ 792024 w 3028217"/>
                <a:gd name="connsiteY15" fmla="*/ 1594030 h 2962327"/>
                <a:gd name="connsiteX16" fmla="*/ 802501 w 3028217"/>
                <a:gd name="connsiteY16" fmla="*/ 1583553 h 2962327"/>
                <a:gd name="connsiteX17" fmla="*/ 573901 w 3028217"/>
                <a:gd name="connsiteY17" fmla="*/ 1577838 h 2962327"/>
                <a:gd name="connsiteX18" fmla="*/ 592951 w 3028217"/>
                <a:gd name="connsiteY18" fmla="*/ 1589268 h 2962327"/>
                <a:gd name="connsiteX19" fmla="*/ 584379 w 3028217"/>
                <a:gd name="connsiteY19" fmla="*/ 1596888 h 2962327"/>
                <a:gd name="connsiteX20" fmla="*/ 565329 w 3028217"/>
                <a:gd name="connsiteY20" fmla="*/ 1587363 h 2962327"/>
                <a:gd name="connsiteX21" fmla="*/ 573901 w 3028217"/>
                <a:gd name="connsiteY21" fmla="*/ 1577838 h 2962327"/>
                <a:gd name="connsiteX22" fmla="*/ 698678 w 3028217"/>
                <a:gd name="connsiteY22" fmla="*/ 1550216 h 2962327"/>
                <a:gd name="connsiteX23" fmla="*/ 763448 w 3028217"/>
                <a:gd name="connsiteY23" fmla="*/ 1592126 h 2962327"/>
                <a:gd name="connsiteX24" fmla="*/ 678676 w 3028217"/>
                <a:gd name="connsiteY24" fmla="*/ 1592126 h 2962327"/>
                <a:gd name="connsiteX25" fmla="*/ 698678 w 3028217"/>
                <a:gd name="connsiteY25" fmla="*/ 1550216 h 2962327"/>
                <a:gd name="connsiteX26" fmla="*/ 492939 w 3028217"/>
                <a:gd name="connsiteY26" fmla="*/ 1460681 h 2962327"/>
                <a:gd name="connsiteX27" fmla="*/ 562471 w 3028217"/>
                <a:gd name="connsiteY27" fmla="*/ 1479731 h 2962327"/>
                <a:gd name="connsiteX28" fmla="*/ 646291 w 3028217"/>
                <a:gd name="connsiteY28" fmla="*/ 1537833 h 2962327"/>
                <a:gd name="connsiteX29" fmla="*/ 577711 w 3028217"/>
                <a:gd name="connsiteY29" fmla="*/ 1525451 h 2962327"/>
                <a:gd name="connsiteX30" fmla="*/ 527229 w 3028217"/>
                <a:gd name="connsiteY30" fmla="*/ 1487351 h 2962327"/>
                <a:gd name="connsiteX31" fmla="*/ 525032 w 3028217"/>
                <a:gd name="connsiteY31" fmla="*/ 1486533 h 2962327"/>
                <a:gd name="connsiteX32" fmla="*/ 527229 w 3028217"/>
                <a:gd name="connsiteY32" fmla="*/ 1488303 h 2962327"/>
                <a:gd name="connsiteX33" fmla="*/ 451029 w 3028217"/>
                <a:gd name="connsiteY33" fmla="*/ 1494971 h 2962327"/>
                <a:gd name="connsiteX34" fmla="*/ 492939 w 3028217"/>
                <a:gd name="connsiteY34" fmla="*/ 1460681 h 2962327"/>
                <a:gd name="connsiteX35" fmla="*/ 592475 w 3028217"/>
                <a:gd name="connsiteY35" fmla="*/ 1413889 h 2962327"/>
                <a:gd name="connsiteX36" fmla="*/ 596761 w 3028217"/>
                <a:gd name="connsiteY36" fmla="*/ 1414961 h 2962327"/>
                <a:gd name="connsiteX37" fmla="*/ 595809 w 3028217"/>
                <a:gd name="connsiteY37" fmla="*/ 1447346 h 2962327"/>
                <a:gd name="connsiteX38" fmla="*/ 588189 w 3028217"/>
                <a:gd name="connsiteY38" fmla="*/ 1414961 h 2962327"/>
                <a:gd name="connsiteX39" fmla="*/ 592475 w 3028217"/>
                <a:gd name="connsiteY39" fmla="*/ 1413889 h 2962327"/>
                <a:gd name="connsiteX40" fmla="*/ 2633206 w 3028217"/>
                <a:gd name="connsiteY40" fmla="*/ 1174931 h 2962327"/>
                <a:gd name="connsiteX41" fmla="*/ 2673211 w 3028217"/>
                <a:gd name="connsiteY41" fmla="*/ 1180646 h 2962327"/>
                <a:gd name="connsiteX42" fmla="*/ 2633206 w 3028217"/>
                <a:gd name="connsiteY42" fmla="*/ 1174931 h 2962327"/>
                <a:gd name="connsiteX43" fmla="*/ 2477948 w 3028217"/>
                <a:gd name="connsiteY43" fmla="*/ 1095873 h 2962327"/>
                <a:gd name="connsiteX44" fmla="*/ 2484616 w 3028217"/>
                <a:gd name="connsiteY44" fmla="*/ 1110160 h 2962327"/>
                <a:gd name="connsiteX45" fmla="*/ 2464613 w 3028217"/>
                <a:gd name="connsiteY45" fmla="*/ 1135878 h 2962327"/>
                <a:gd name="connsiteX46" fmla="*/ 2444611 w 3028217"/>
                <a:gd name="connsiteY46" fmla="*/ 1144450 h 2962327"/>
                <a:gd name="connsiteX47" fmla="*/ 2415083 w 3028217"/>
                <a:gd name="connsiteY47" fmla="*/ 1119685 h 2962327"/>
                <a:gd name="connsiteX48" fmla="*/ 2446516 w 3028217"/>
                <a:gd name="connsiteY48" fmla="*/ 1114923 h 2962327"/>
                <a:gd name="connsiteX49" fmla="*/ 2477948 w 3028217"/>
                <a:gd name="connsiteY49" fmla="*/ 1095873 h 2962327"/>
                <a:gd name="connsiteX50" fmla="*/ 2344599 w 3028217"/>
                <a:gd name="connsiteY50" fmla="*/ 1039676 h 2962327"/>
                <a:gd name="connsiteX51" fmla="*/ 2355076 w 3028217"/>
                <a:gd name="connsiteY51" fmla="*/ 1066346 h 2962327"/>
                <a:gd name="connsiteX52" fmla="*/ 2341741 w 3028217"/>
                <a:gd name="connsiteY52" fmla="*/ 1092063 h 2962327"/>
                <a:gd name="connsiteX53" fmla="*/ 2328406 w 3028217"/>
                <a:gd name="connsiteY53" fmla="*/ 1065393 h 2962327"/>
                <a:gd name="connsiteX54" fmla="*/ 2344599 w 3028217"/>
                <a:gd name="connsiteY54" fmla="*/ 1039676 h 2962327"/>
                <a:gd name="connsiteX55" fmla="*/ 699631 w 3028217"/>
                <a:gd name="connsiteY55" fmla="*/ 966334 h 2962327"/>
                <a:gd name="connsiteX56" fmla="*/ 616764 w 3028217"/>
                <a:gd name="connsiteY56" fmla="*/ 992051 h 2962327"/>
                <a:gd name="connsiteX57" fmla="*/ 699631 w 3028217"/>
                <a:gd name="connsiteY57" fmla="*/ 966334 h 2962327"/>
                <a:gd name="connsiteX58" fmla="*/ 2786559 w 3028217"/>
                <a:gd name="connsiteY58" fmla="*/ 938711 h 2962327"/>
                <a:gd name="connsiteX59" fmla="*/ 2814181 w 3028217"/>
                <a:gd name="connsiteY59" fmla="*/ 938711 h 2962327"/>
                <a:gd name="connsiteX60" fmla="*/ 2814181 w 3028217"/>
                <a:gd name="connsiteY60" fmla="*/ 945378 h 2962327"/>
                <a:gd name="connsiteX61" fmla="*/ 2786559 w 3028217"/>
                <a:gd name="connsiteY61" fmla="*/ 938711 h 2962327"/>
                <a:gd name="connsiteX62" fmla="*/ 737731 w 3028217"/>
                <a:gd name="connsiteY62" fmla="*/ 935019 h 2962327"/>
                <a:gd name="connsiteX63" fmla="*/ 702489 w 3028217"/>
                <a:gd name="connsiteY63" fmla="*/ 951093 h 2962327"/>
                <a:gd name="connsiteX64" fmla="*/ 770116 w 3028217"/>
                <a:gd name="connsiteY64" fmla="*/ 936805 h 2962327"/>
                <a:gd name="connsiteX65" fmla="*/ 737731 w 3028217"/>
                <a:gd name="connsiteY65" fmla="*/ 935019 h 2962327"/>
                <a:gd name="connsiteX66" fmla="*/ 619383 w 3028217"/>
                <a:gd name="connsiteY66" fmla="*/ 880251 h 2962327"/>
                <a:gd name="connsiteX67" fmla="*/ 608191 w 3028217"/>
                <a:gd name="connsiteY67" fmla="*/ 882513 h 2962327"/>
                <a:gd name="connsiteX68" fmla="*/ 541516 w 3028217"/>
                <a:gd name="connsiteY68" fmla="*/ 968238 h 2962327"/>
                <a:gd name="connsiteX69" fmla="*/ 558661 w 3028217"/>
                <a:gd name="connsiteY69" fmla="*/ 975858 h 2962327"/>
                <a:gd name="connsiteX70" fmla="*/ 578664 w 3028217"/>
                <a:gd name="connsiteY70" fmla="*/ 949188 h 2962327"/>
                <a:gd name="connsiteX71" fmla="*/ 623431 w 3028217"/>
                <a:gd name="connsiteY71" fmla="*/ 890133 h 2962327"/>
                <a:gd name="connsiteX72" fmla="*/ 619383 w 3028217"/>
                <a:gd name="connsiteY72" fmla="*/ 880251 h 2962327"/>
                <a:gd name="connsiteX73" fmla="*/ 659626 w 3028217"/>
                <a:gd name="connsiteY73" fmla="*/ 872036 h 2962327"/>
                <a:gd name="connsiteX74" fmla="*/ 647244 w 3028217"/>
                <a:gd name="connsiteY74" fmla="*/ 879656 h 2962327"/>
                <a:gd name="connsiteX75" fmla="*/ 657721 w 3028217"/>
                <a:gd name="connsiteY75" fmla="*/ 950141 h 2962327"/>
                <a:gd name="connsiteX76" fmla="*/ 683439 w 3028217"/>
                <a:gd name="connsiteY76" fmla="*/ 913946 h 2962327"/>
                <a:gd name="connsiteX77" fmla="*/ 711061 w 3028217"/>
                <a:gd name="connsiteY77" fmla="*/ 910136 h 2962327"/>
                <a:gd name="connsiteX78" fmla="*/ 709156 w 3028217"/>
                <a:gd name="connsiteY78" fmla="*/ 891086 h 2962327"/>
                <a:gd name="connsiteX79" fmla="*/ 659626 w 3028217"/>
                <a:gd name="connsiteY79" fmla="*/ 872036 h 2962327"/>
                <a:gd name="connsiteX80" fmla="*/ 620410 w 3028217"/>
                <a:gd name="connsiteY80" fmla="*/ 803828 h 2962327"/>
                <a:gd name="connsiteX81" fmla="*/ 603429 w 3028217"/>
                <a:gd name="connsiteY81" fmla="*/ 807266 h 2962327"/>
                <a:gd name="connsiteX82" fmla="*/ 532944 w 3028217"/>
                <a:gd name="connsiteY82" fmla="*/ 841556 h 2962327"/>
                <a:gd name="connsiteX83" fmla="*/ 541516 w 3028217"/>
                <a:gd name="connsiteY83" fmla="*/ 855843 h 2962327"/>
                <a:gd name="connsiteX84" fmla="*/ 602476 w 3028217"/>
                <a:gd name="connsiteY84" fmla="*/ 859653 h 2962327"/>
                <a:gd name="connsiteX85" fmla="*/ 652959 w 3028217"/>
                <a:gd name="connsiteY85" fmla="*/ 835841 h 2962327"/>
                <a:gd name="connsiteX86" fmla="*/ 620410 w 3028217"/>
                <a:gd name="connsiteY86" fmla="*/ 803828 h 2962327"/>
                <a:gd name="connsiteX87" fmla="*/ 2051228 w 3028217"/>
                <a:gd name="connsiteY87" fmla="*/ 690108 h 2962327"/>
                <a:gd name="connsiteX88" fmla="*/ 2074088 w 3028217"/>
                <a:gd name="connsiteY88" fmla="*/ 722493 h 2962327"/>
                <a:gd name="connsiteX89" fmla="*/ 2021701 w 3028217"/>
                <a:gd name="connsiteY89" fmla="*/ 782500 h 2962327"/>
                <a:gd name="connsiteX90" fmla="*/ 2000746 w 3028217"/>
                <a:gd name="connsiteY90" fmla="*/ 772023 h 2962327"/>
                <a:gd name="connsiteX91" fmla="*/ 2036941 w 3028217"/>
                <a:gd name="connsiteY91" fmla="*/ 698680 h 2962327"/>
                <a:gd name="connsiteX92" fmla="*/ 2051228 w 3028217"/>
                <a:gd name="connsiteY92" fmla="*/ 690108 h 2962327"/>
                <a:gd name="connsiteX93" fmla="*/ 2111236 w 3028217"/>
                <a:gd name="connsiteY93" fmla="*/ 608669 h 2962327"/>
                <a:gd name="connsiteX94" fmla="*/ 2113141 w 3028217"/>
                <a:gd name="connsiteY94" fmla="*/ 623433 h 2962327"/>
                <a:gd name="connsiteX95" fmla="*/ 2111236 w 3028217"/>
                <a:gd name="connsiteY95" fmla="*/ 626290 h 2962327"/>
                <a:gd name="connsiteX96" fmla="*/ 2159814 w 3028217"/>
                <a:gd name="connsiteY96" fmla="*/ 711063 h 2962327"/>
                <a:gd name="connsiteX97" fmla="*/ 2199819 w 3028217"/>
                <a:gd name="connsiteY97" fmla="*/ 758688 h 2962327"/>
                <a:gd name="connsiteX98" fmla="*/ 2176959 w 3028217"/>
                <a:gd name="connsiteY98" fmla="*/ 800598 h 2962327"/>
                <a:gd name="connsiteX99" fmla="*/ 2092186 w 3028217"/>
                <a:gd name="connsiteY99" fmla="*/ 814885 h 2962327"/>
                <a:gd name="connsiteX100" fmla="*/ 2092186 w 3028217"/>
                <a:gd name="connsiteY100" fmla="*/ 777738 h 2962327"/>
                <a:gd name="connsiteX101" fmla="*/ 2111236 w 3028217"/>
                <a:gd name="connsiteY101" fmla="*/ 740590 h 2962327"/>
                <a:gd name="connsiteX102" fmla="*/ 2110284 w 3028217"/>
                <a:gd name="connsiteY102" fmla="*/ 710110 h 2962327"/>
                <a:gd name="connsiteX103" fmla="*/ 2076946 w 3028217"/>
                <a:gd name="connsiteY103" fmla="*/ 669153 h 2962327"/>
                <a:gd name="connsiteX104" fmla="*/ 2097901 w 3028217"/>
                <a:gd name="connsiteY104" fmla="*/ 611050 h 2962327"/>
                <a:gd name="connsiteX105" fmla="*/ 2111236 w 3028217"/>
                <a:gd name="connsiteY105" fmla="*/ 608669 h 2962327"/>
                <a:gd name="connsiteX106" fmla="*/ 927279 w 3028217"/>
                <a:gd name="connsiteY106" fmla="*/ 479605 h 2962327"/>
                <a:gd name="connsiteX107" fmla="*/ 933946 w 3028217"/>
                <a:gd name="connsiteY107" fmla="*/ 486273 h 2962327"/>
                <a:gd name="connsiteX108" fmla="*/ 929184 w 3028217"/>
                <a:gd name="connsiteY108" fmla="*/ 493893 h 2962327"/>
                <a:gd name="connsiteX109" fmla="*/ 919659 w 3028217"/>
                <a:gd name="connsiteY109" fmla="*/ 488178 h 2962327"/>
                <a:gd name="connsiteX110" fmla="*/ 927279 w 3028217"/>
                <a:gd name="connsiteY110" fmla="*/ 479605 h 2962327"/>
                <a:gd name="connsiteX111" fmla="*/ 1938089 w 3028217"/>
                <a:gd name="connsiteY111" fmla="*/ 417931 h 2962327"/>
                <a:gd name="connsiteX112" fmla="*/ 1959789 w 3028217"/>
                <a:gd name="connsiteY112" fmla="*/ 441505 h 2962327"/>
                <a:gd name="connsiteX113" fmla="*/ 1940739 w 3028217"/>
                <a:gd name="connsiteY113" fmla="*/ 466270 h 2962327"/>
                <a:gd name="connsiteX114" fmla="*/ 1842631 w 3028217"/>
                <a:gd name="connsiteY114" fmla="*/ 480558 h 2962327"/>
                <a:gd name="connsiteX115" fmla="*/ 1832154 w 3028217"/>
                <a:gd name="connsiteY115" fmla="*/ 458650 h 2962327"/>
                <a:gd name="connsiteX116" fmla="*/ 1833106 w 3028217"/>
                <a:gd name="connsiteY116" fmla="*/ 431980 h 2962327"/>
                <a:gd name="connsiteX117" fmla="*/ 1845489 w 3028217"/>
                <a:gd name="connsiteY117" fmla="*/ 423408 h 2962327"/>
                <a:gd name="connsiteX118" fmla="*/ 1857871 w 3028217"/>
                <a:gd name="connsiteY118" fmla="*/ 432933 h 2962327"/>
                <a:gd name="connsiteX119" fmla="*/ 1926451 w 3028217"/>
                <a:gd name="connsiteY119" fmla="*/ 418645 h 2962327"/>
                <a:gd name="connsiteX120" fmla="*/ 1938089 w 3028217"/>
                <a:gd name="connsiteY120" fmla="*/ 417931 h 2962327"/>
                <a:gd name="connsiteX121" fmla="*/ 904419 w 3028217"/>
                <a:gd name="connsiteY121" fmla="*/ 389118 h 2962327"/>
                <a:gd name="connsiteX122" fmla="*/ 938709 w 3028217"/>
                <a:gd name="connsiteY122" fmla="*/ 433886 h 2962327"/>
                <a:gd name="connsiteX123" fmla="*/ 942519 w 3028217"/>
                <a:gd name="connsiteY123" fmla="*/ 446268 h 2962327"/>
                <a:gd name="connsiteX124" fmla="*/ 931089 w 3028217"/>
                <a:gd name="connsiteY124" fmla="*/ 449125 h 2962327"/>
                <a:gd name="connsiteX125" fmla="*/ 878701 w 3028217"/>
                <a:gd name="connsiteY125" fmla="*/ 449125 h 2962327"/>
                <a:gd name="connsiteX126" fmla="*/ 856794 w 3028217"/>
                <a:gd name="connsiteY126" fmla="*/ 443411 h 2962327"/>
                <a:gd name="connsiteX127" fmla="*/ 867271 w 3028217"/>
                <a:gd name="connsiteY127" fmla="*/ 412930 h 2962327"/>
                <a:gd name="connsiteX128" fmla="*/ 904419 w 3028217"/>
                <a:gd name="connsiteY128" fmla="*/ 389118 h 2962327"/>
                <a:gd name="connsiteX129" fmla="*/ 1062534 w 3028217"/>
                <a:gd name="connsiteY129" fmla="*/ 340541 h 2962327"/>
                <a:gd name="connsiteX130" fmla="*/ 1083489 w 3028217"/>
                <a:gd name="connsiteY130" fmla="*/ 353876 h 2962327"/>
                <a:gd name="connsiteX131" fmla="*/ 1053961 w 3028217"/>
                <a:gd name="connsiteY131" fmla="*/ 360543 h 2962327"/>
                <a:gd name="connsiteX132" fmla="*/ 1062534 w 3028217"/>
                <a:gd name="connsiteY132" fmla="*/ 340541 h 2962327"/>
                <a:gd name="connsiteX133" fmla="*/ 2471113 w 3028217"/>
                <a:gd name="connsiteY133" fmla="*/ 336025 h 2962327"/>
                <a:gd name="connsiteX134" fmla="*/ 2521763 w 3028217"/>
                <a:gd name="connsiteY134" fmla="*/ 370068 h 2962327"/>
                <a:gd name="connsiteX135" fmla="*/ 2848471 w 3028217"/>
                <a:gd name="connsiteY135" fmla="*/ 785358 h 2962327"/>
                <a:gd name="connsiteX136" fmla="*/ 2920861 w 3028217"/>
                <a:gd name="connsiteY136" fmla="*/ 940616 h 2962327"/>
                <a:gd name="connsiteX137" fmla="*/ 2926576 w 3028217"/>
                <a:gd name="connsiteY137" fmla="*/ 977763 h 2962327"/>
                <a:gd name="connsiteX138" fmla="*/ 2847518 w 3028217"/>
                <a:gd name="connsiteY138" fmla="*/ 938711 h 2962327"/>
                <a:gd name="connsiteX139" fmla="*/ 2864663 w 3028217"/>
                <a:gd name="connsiteY139" fmla="*/ 890133 h 2962327"/>
                <a:gd name="connsiteX140" fmla="*/ 2810371 w 3028217"/>
                <a:gd name="connsiteY140" fmla="*/ 908231 h 2962327"/>
                <a:gd name="connsiteX141" fmla="*/ 2757031 w 3028217"/>
                <a:gd name="connsiteY141" fmla="*/ 904421 h 2962327"/>
                <a:gd name="connsiteX142" fmla="*/ 2728456 w 3028217"/>
                <a:gd name="connsiteY142" fmla="*/ 916803 h 2962327"/>
                <a:gd name="connsiteX143" fmla="*/ 2707501 w 3028217"/>
                <a:gd name="connsiteY143" fmla="*/ 971096 h 2962327"/>
                <a:gd name="connsiteX144" fmla="*/ 2706548 w 3028217"/>
                <a:gd name="connsiteY144" fmla="*/ 1011101 h 2962327"/>
                <a:gd name="connsiteX145" fmla="*/ 2712263 w 3028217"/>
                <a:gd name="connsiteY145" fmla="*/ 1044438 h 2962327"/>
                <a:gd name="connsiteX146" fmla="*/ 2750438 w 3028217"/>
                <a:gd name="connsiteY146" fmla="*/ 1026892 h 2962327"/>
                <a:gd name="connsiteX147" fmla="*/ 2757317 w 3028217"/>
                <a:gd name="connsiteY147" fmla="*/ 1029909 h 2962327"/>
                <a:gd name="connsiteX148" fmla="*/ 2760842 w 3028217"/>
                <a:gd name="connsiteY148" fmla="*/ 1028246 h 2962327"/>
                <a:gd name="connsiteX149" fmla="*/ 2785607 w 3028217"/>
                <a:gd name="connsiteY149" fmla="*/ 1010148 h 2962327"/>
                <a:gd name="connsiteX150" fmla="*/ 2804538 w 3028217"/>
                <a:gd name="connsiteY150" fmla="*/ 1006457 h 2962327"/>
                <a:gd name="connsiteX151" fmla="*/ 2822755 w 3028217"/>
                <a:gd name="connsiteY151" fmla="*/ 1009196 h 2962327"/>
                <a:gd name="connsiteX152" fmla="*/ 2938959 w 3028217"/>
                <a:gd name="connsiteY152" fmla="*/ 1031103 h 2962327"/>
                <a:gd name="connsiteX153" fmla="*/ 2959915 w 3028217"/>
                <a:gd name="connsiteY153" fmla="*/ 1058726 h 2962327"/>
                <a:gd name="connsiteX154" fmla="*/ 3021827 w 3028217"/>
                <a:gd name="connsiteY154" fmla="*/ 1368288 h 2962327"/>
                <a:gd name="connsiteX155" fmla="*/ 3027542 w 3028217"/>
                <a:gd name="connsiteY155" fmla="*/ 1562598 h 2962327"/>
                <a:gd name="connsiteX156" fmla="*/ 3020874 w 3028217"/>
                <a:gd name="connsiteY156" fmla="*/ 1594983 h 2962327"/>
                <a:gd name="connsiteX157" fmla="*/ 2958009 w 3028217"/>
                <a:gd name="connsiteY157" fmla="*/ 1512116 h 2962327"/>
                <a:gd name="connsiteX158" fmla="*/ 2918005 w 3028217"/>
                <a:gd name="connsiteY158" fmla="*/ 1446393 h 2962327"/>
                <a:gd name="connsiteX159" fmla="*/ 2860855 w 3028217"/>
                <a:gd name="connsiteY159" fmla="*/ 1371146 h 2962327"/>
                <a:gd name="connsiteX160" fmla="*/ 2831327 w 3028217"/>
                <a:gd name="connsiteY160" fmla="*/ 1343523 h 2962327"/>
                <a:gd name="connsiteX161" fmla="*/ 2856092 w 3028217"/>
                <a:gd name="connsiteY161" fmla="*/ 1380671 h 2962327"/>
                <a:gd name="connsiteX162" fmla="*/ 2930387 w 3028217"/>
                <a:gd name="connsiteY162" fmla="*/ 1514021 h 2962327"/>
                <a:gd name="connsiteX163" fmla="*/ 2939912 w 3028217"/>
                <a:gd name="connsiteY163" fmla="*/ 1546406 h 2962327"/>
                <a:gd name="connsiteX164" fmla="*/ 2962772 w 3028217"/>
                <a:gd name="connsiteY164" fmla="*/ 1597841 h 2962327"/>
                <a:gd name="connsiteX165" fmla="*/ 2999919 w 3028217"/>
                <a:gd name="connsiteY165" fmla="*/ 1683566 h 2962327"/>
                <a:gd name="connsiteX166" fmla="*/ 3012302 w 3028217"/>
                <a:gd name="connsiteY166" fmla="*/ 1740716 h 2962327"/>
                <a:gd name="connsiteX167" fmla="*/ 2886572 w 3028217"/>
                <a:gd name="connsiteY167" fmla="*/ 2158864 h 2962327"/>
                <a:gd name="connsiteX168" fmla="*/ 2841805 w 3028217"/>
                <a:gd name="connsiteY168" fmla="*/ 2246493 h 2962327"/>
                <a:gd name="connsiteX169" fmla="*/ 2821802 w 3028217"/>
                <a:gd name="connsiteY169" fmla="*/ 2266496 h 2962327"/>
                <a:gd name="connsiteX170" fmla="*/ 2808467 w 3028217"/>
                <a:gd name="connsiteY170" fmla="*/ 2240778 h 2962327"/>
                <a:gd name="connsiteX171" fmla="*/ 2785607 w 3028217"/>
                <a:gd name="connsiteY171" fmla="*/ 2172198 h 2962327"/>
                <a:gd name="connsiteX172" fmla="*/ 2805609 w 3028217"/>
                <a:gd name="connsiteY172" fmla="*/ 2234111 h 2962327"/>
                <a:gd name="connsiteX173" fmla="*/ 2821802 w 3028217"/>
                <a:gd name="connsiteY173" fmla="*/ 2273164 h 2962327"/>
                <a:gd name="connsiteX174" fmla="*/ 2708455 w 3028217"/>
                <a:gd name="connsiteY174" fmla="*/ 2451281 h 2962327"/>
                <a:gd name="connsiteX175" fmla="*/ 2551292 w 3028217"/>
                <a:gd name="connsiteY175" fmla="*/ 2622731 h 2962327"/>
                <a:gd name="connsiteX176" fmla="*/ 2476997 w 3028217"/>
                <a:gd name="connsiteY176" fmla="*/ 2687501 h 2962327"/>
                <a:gd name="connsiteX177" fmla="*/ 2463662 w 3028217"/>
                <a:gd name="connsiteY177" fmla="*/ 2655116 h 2962327"/>
                <a:gd name="connsiteX178" fmla="*/ 2425562 w 3028217"/>
                <a:gd name="connsiteY178" fmla="*/ 2533196 h 2962327"/>
                <a:gd name="connsiteX179" fmla="*/ 2439849 w 3028217"/>
                <a:gd name="connsiteY179" fmla="*/ 2375081 h 2962327"/>
                <a:gd name="connsiteX180" fmla="*/ 2449374 w 3028217"/>
                <a:gd name="connsiteY180" fmla="*/ 2301739 h 2962327"/>
                <a:gd name="connsiteX181" fmla="*/ 2430324 w 3028217"/>
                <a:gd name="connsiteY181" fmla="*/ 2210298 h 2962327"/>
                <a:gd name="connsiteX182" fmla="*/ 2396987 w 3028217"/>
                <a:gd name="connsiteY182" fmla="*/ 2144576 h 2962327"/>
                <a:gd name="connsiteX183" fmla="*/ 2370317 w 3028217"/>
                <a:gd name="connsiteY183" fmla="*/ 2012178 h 2962327"/>
                <a:gd name="connsiteX184" fmla="*/ 2374127 w 3028217"/>
                <a:gd name="connsiteY184" fmla="*/ 1992176 h 2962327"/>
                <a:gd name="connsiteX185" fmla="*/ 2319834 w 3028217"/>
                <a:gd name="connsiteY185" fmla="*/ 1944551 h 2962327"/>
                <a:gd name="connsiteX186" fmla="*/ 2282687 w 3028217"/>
                <a:gd name="connsiteY186" fmla="*/ 1931216 h 2962327"/>
                <a:gd name="connsiteX187" fmla="*/ 2200772 w 3028217"/>
                <a:gd name="connsiteY187" fmla="*/ 1905498 h 2962327"/>
                <a:gd name="connsiteX188" fmla="*/ 2157909 w 3028217"/>
                <a:gd name="connsiteY188" fmla="*/ 1926453 h 2962327"/>
                <a:gd name="connsiteX189" fmla="*/ 2106474 w 3028217"/>
                <a:gd name="connsiteY189" fmla="*/ 1931216 h 2962327"/>
                <a:gd name="connsiteX190" fmla="*/ 2040752 w 3028217"/>
                <a:gd name="connsiteY190" fmla="*/ 1937883 h 2962327"/>
                <a:gd name="connsiteX191" fmla="*/ 1974077 w 3028217"/>
                <a:gd name="connsiteY191" fmla="*/ 1924548 h 2962327"/>
                <a:gd name="connsiteX192" fmla="*/ 1919784 w 3028217"/>
                <a:gd name="connsiteY192" fmla="*/ 1877876 h 2962327"/>
                <a:gd name="connsiteX193" fmla="*/ 1896924 w 3028217"/>
                <a:gd name="connsiteY193" fmla="*/ 1849301 h 2962327"/>
                <a:gd name="connsiteX194" fmla="*/ 1839774 w 3028217"/>
                <a:gd name="connsiteY194" fmla="*/ 1762623 h 2962327"/>
                <a:gd name="connsiteX195" fmla="*/ 1822629 w 3028217"/>
                <a:gd name="connsiteY195" fmla="*/ 1676898 h 2962327"/>
                <a:gd name="connsiteX196" fmla="*/ 1829297 w 3028217"/>
                <a:gd name="connsiteY196" fmla="*/ 1537833 h 2962327"/>
                <a:gd name="connsiteX197" fmla="*/ 1828344 w 3028217"/>
                <a:gd name="connsiteY197" fmla="*/ 1514973 h 2962327"/>
                <a:gd name="connsiteX198" fmla="*/ 1909307 w 3028217"/>
                <a:gd name="connsiteY198" fmla="*/ 1373051 h 2962327"/>
                <a:gd name="connsiteX199" fmla="*/ 1929309 w 3028217"/>
                <a:gd name="connsiteY199" fmla="*/ 1361621 h 2962327"/>
                <a:gd name="connsiteX200" fmla="*/ 1977887 w 3028217"/>
                <a:gd name="connsiteY200" fmla="*/ 1293041 h 2962327"/>
                <a:gd name="connsiteX201" fmla="*/ 2019797 w 3028217"/>
                <a:gd name="connsiteY201" fmla="*/ 1227318 h 2962327"/>
                <a:gd name="connsiteX202" fmla="*/ 2051229 w 3028217"/>
                <a:gd name="connsiteY202" fmla="*/ 1178741 h 2962327"/>
                <a:gd name="connsiteX203" fmla="*/ 2083614 w 3028217"/>
                <a:gd name="connsiteY203" fmla="*/ 1172073 h 2962327"/>
                <a:gd name="connsiteX204" fmla="*/ 2161719 w 3028217"/>
                <a:gd name="connsiteY204" fmla="*/ 1162548 h 2962327"/>
                <a:gd name="connsiteX205" fmla="*/ 2266494 w 3028217"/>
                <a:gd name="connsiteY205" fmla="*/ 1136831 h 2962327"/>
                <a:gd name="connsiteX206" fmla="*/ 2331264 w 3028217"/>
                <a:gd name="connsiteY206" fmla="*/ 1133021 h 2962327"/>
                <a:gd name="connsiteX207" fmla="*/ 2387462 w 3028217"/>
                <a:gd name="connsiteY207" fmla="*/ 1197791 h 2962327"/>
                <a:gd name="connsiteX208" fmla="*/ 2400797 w 3028217"/>
                <a:gd name="connsiteY208" fmla="*/ 1229223 h 2962327"/>
                <a:gd name="connsiteX209" fmla="*/ 2517002 w 3028217"/>
                <a:gd name="connsiteY209" fmla="*/ 1283516 h 2962327"/>
                <a:gd name="connsiteX210" fmla="*/ 2556055 w 3028217"/>
                <a:gd name="connsiteY210" fmla="*/ 1266371 h 2962327"/>
                <a:gd name="connsiteX211" fmla="*/ 2617967 w 3028217"/>
                <a:gd name="connsiteY211" fmla="*/ 1241606 h 2962327"/>
                <a:gd name="connsiteX212" fmla="*/ 2701787 w 3028217"/>
                <a:gd name="connsiteY212" fmla="*/ 1271133 h 2962327"/>
                <a:gd name="connsiteX213" fmla="*/ 2823707 w 3028217"/>
                <a:gd name="connsiteY213" fmla="*/ 1270181 h 2962327"/>
                <a:gd name="connsiteX214" fmla="*/ 2842757 w 3028217"/>
                <a:gd name="connsiteY214" fmla="*/ 1253988 h 2962327"/>
                <a:gd name="connsiteX215" fmla="*/ 2857997 w 3028217"/>
                <a:gd name="connsiteY215" fmla="*/ 1191123 h 2962327"/>
                <a:gd name="connsiteX216" fmla="*/ 2824659 w 3028217"/>
                <a:gd name="connsiteY216" fmla="*/ 1163501 h 2962327"/>
                <a:gd name="connsiteX217" fmla="*/ 2781797 w 3028217"/>
                <a:gd name="connsiteY217" fmla="*/ 1153023 h 2962327"/>
                <a:gd name="connsiteX218" fmla="*/ 2778142 w 3028217"/>
                <a:gd name="connsiteY218" fmla="*/ 1149005 h 2962327"/>
                <a:gd name="connsiteX219" fmla="*/ 2758579 w 3028217"/>
                <a:gd name="connsiteY219" fmla="*/ 1157637 h 2962327"/>
                <a:gd name="connsiteX220" fmla="*/ 2684641 w 3028217"/>
                <a:gd name="connsiteY220" fmla="*/ 1122543 h 2962327"/>
                <a:gd name="connsiteX221" fmla="*/ 2664638 w 3028217"/>
                <a:gd name="connsiteY221" fmla="*/ 1083491 h 2962327"/>
                <a:gd name="connsiteX222" fmla="*/ 2646541 w 3028217"/>
                <a:gd name="connsiteY222" fmla="*/ 1054916 h 2962327"/>
                <a:gd name="connsiteX223" fmla="*/ 2610346 w 3028217"/>
                <a:gd name="connsiteY223" fmla="*/ 1080633 h 2962327"/>
                <a:gd name="connsiteX224" fmla="*/ 2609202 w 3028217"/>
                <a:gd name="connsiteY224" fmla="*/ 1082346 h 2962327"/>
                <a:gd name="connsiteX225" fmla="*/ 2613204 w 3028217"/>
                <a:gd name="connsiteY225" fmla="*/ 1086348 h 2962327"/>
                <a:gd name="connsiteX226" fmla="*/ 2632254 w 3028217"/>
                <a:gd name="connsiteY226" fmla="*/ 1108255 h 2962327"/>
                <a:gd name="connsiteX227" fmla="*/ 2609394 w 3028217"/>
                <a:gd name="connsiteY227" fmla="*/ 1145403 h 2962327"/>
                <a:gd name="connsiteX228" fmla="*/ 2584629 w 3028217"/>
                <a:gd name="connsiteY228" fmla="*/ 1132068 h 2962327"/>
                <a:gd name="connsiteX229" fmla="*/ 2566055 w 3028217"/>
                <a:gd name="connsiteY229" fmla="*/ 1095397 h 2962327"/>
                <a:gd name="connsiteX230" fmla="*/ 2558490 w 3028217"/>
                <a:gd name="connsiteY230" fmla="*/ 1083461 h 2962327"/>
                <a:gd name="connsiteX231" fmla="*/ 2545576 w 3028217"/>
                <a:gd name="connsiteY231" fmla="*/ 1071108 h 2962327"/>
                <a:gd name="connsiteX232" fmla="*/ 2536051 w 3028217"/>
                <a:gd name="connsiteY232" fmla="*/ 1061583 h 2962327"/>
                <a:gd name="connsiteX233" fmla="*/ 2429371 w 3028217"/>
                <a:gd name="connsiteY233" fmla="*/ 952046 h 2962327"/>
                <a:gd name="connsiteX234" fmla="*/ 2417941 w 3028217"/>
                <a:gd name="connsiteY234" fmla="*/ 944426 h 2962327"/>
                <a:gd name="connsiteX235" fmla="*/ 2407463 w 3028217"/>
                <a:gd name="connsiteY235" fmla="*/ 947283 h 2962327"/>
                <a:gd name="connsiteX236" fmla="*/ 2469376 w 3028217"/>
                <a:gd name="connsiteY236" fmla="*/ 1014911 h 2962327"/>
                <a:gd name="connsiteX237" fmla="*/ 2509381 w 3028217"/>
                <a:gd name="connsiteY237" fmla="*/ 1044438 h 2962327"/>
                <a:gd name="connsiteX238" fmla="*/ 2504618 w 3028217"/>
                <a:gd name="connsiteY238" fmla="*/ 1057773 h 2962327"/>
                <a:gd name="connsiteX239" fmla="*/ 2488426 w 3028217"/>
                <a:gd name="connsiteY239" fmla="*/ 1077776 h 2962327"/>
                <a:gd name="connsiteX240" fmla="*/ 2476996 w 3028217"/>
                <a:gd name="connsiteY240" fmla="*/ 1084443 h 2962327"/>
                <a:gd name="connsiteX241" fmla="*/ 2356028 w 3028217"/>
                <a:gd name="connsiteY241" fmla="*/ 985383 h 2962327"/>
                <a:gd name="connsiteX242" fmla="*/ 2317928 w 3028217"/>
                <a:gd name="connsiteY242" fmla="*/ 978716 h 2962327"/>
                <a:gd name="connsiteX243" fmla="*/ 2295068 w 3028217"/>
                <a:gd name="connsiteY243" fmla="*/ 993003 h 2962327"/>
                <a:gd name="connsiteX244" fmla="*/ 2196008 w 3028217"/>
                <a:gd name="connsiteY244" fmla="*/ 1057773 h 2962327"/>
                <a:gd name="connsiteX245" fmla="*/ 2181721 w 3028217"/>
                <a:gd name="connsiteY245" fmla="*/ 1087301 h 2962327"/>
                <a:gd name="connsiteX246" fmla="*/ 2105521 w 3028217"/>
                <a:gd name="connsiteY246" fmla="*/ 1157786 h 2962327"/>
                <a:gd name="connsiteX247" fmla="*/ 2053133 w 3028217"/>
                <a:gd name="connsiteY247" fmla="*/ 1155881 h 2962327"/>
                <a:gd name="connsiteX248" fmla="*/ 2036941 w 3028217"/>
                <a:gd name="connsiteY248" fmla="*/ 1136831 h 2962327"/>
                <a:gd name="connsiteX249" fmla="*/ 2008366 w 3028217"/>
                <a:gd name="connsiteY249" fmla="*/ 1131116 h 2962327"/>
                <a:gd name="connsiteX250" fmla="*/ 2001698 w 3028217"/>
                <a:gd name="connsiteY250" fmla="*/ 1074918 h 2962327"/>
                <a:gd name="connsiteX251" fmla="*/ 2008366 w 3028217"/>
                <a:gd name="connsiteY251" fmla="*/ 1001576 h 2962327"/>
                <a:gd name="connsiteX252" fmla="*/ 2035988 w 3028217"/>
                <a:gd name="connsiteY252" fmla="*/ 977763 h 2962327"/>
                <a:gd name="connsiteX253" fmla="*/ 2107426 w 3028217"/>
                <a:gd name="connsiteY253" fmla="*/ 983478 h 2962327"/>
                <a:gd name="connsiteX254" fmla="*/ 2148383 w 3028217"/>
                <a:gd name="connsiteY254" fmla="*/ 975858 h 2962327"/>
                <a:gd name="connsiteX255" fmla="*/ 2150288 w 3028217"/>
                <a:gd name="connsiteY255" fmla="*/ 913946 h 2962327"/>
                <a:gd name="connsiteX256" fmla="*/ 2112188 w 3028217"/>
                <a:gd name="connsiteY256" fmla="*/ 876798 h 2962327"/>
                <a:gd name="connsiteX257" fmla="*/ 2096948 w 3028217"/>
                <a:gd name="connsiteY257" fmla="*/ 862511 h 2962327"/>
                <a:gd name="connsiteX258" fmla="*/ 2118856 w 3028217"/>
                <a:gd name="connsiteY258" fmla="*/ 849176 h 2962327"/>
                <a:gd name="connsiteX259" fmla="*/ 2206486 w 3028217"/>
                <a:gd name="connsiteY259" fmla="*/ 810123 h 2962327"/>
                <a:gd name="connsiteX260" fmla="*/ 2308403 w 3028217"/>
                <a:gd name="connsiteY260" fmla="*/ 731066 h 2962327"/>
                <a:gd name="connsiteX261" fmla="*/ 2321738 w 3028217"/>
                <a:gd name="connsiteY261" fmla="*/ 708206 h 2962327"/>
                <a:gd name="connsiteX262" fmla="*/ 2311261 w 3028217"/>
                <a:gd name="connsiteY262" fmla="*/ 679631 h 2962327"/>
                <a:gd name="connsiteX263" fmla="*/ 2320786 w 3028217"/>
                <a:gd name="connsiteY263" fmla="*/ 643436 h 2962327"/>
                <a:gd name="connsiteX264" fmla="*/ 2338883 w 3028217"/>
                <a:gd name="connsiteY264" fmla="*/ 638673 h 2962327"/>
                <a:gd name="connsiteX265" fmla="*/ 2343646 w 3028217"/>
                <a:gd name="connsiteY265" fmla="*/ 675821 h 2962327"/>
                <a:gd name="connsiteX266" fmla="*/ 2348408 w 3028217"/>
                <a:gd name="connsiteY266" fmla="*/ 699633 h 2962327"/>
                <a:gd name="connsiteX267" fmla="*/ 2376031 w 3028217"/>
                <a:gd name="connsiteY267" fmla="*/ 706301 h 2962327"/>
                <a:gd name="connsiteX268" fmla="*/ 2385556 w 3028217"/>
                <a:gd name="connsiteY268" fmla="*/ 704396 h 2962327"/>
                <a:gd name="connsiteX269" fmla="*/ 2454136 w 3028217"/>
                <a:gd name="connsiteY269" fmla="*/ 698681 h 2962327"/>
                <a:gd name="connsiteX270" fmla="*/ 2476996 w 3028217"/>
                <a:gd name="connsiteY270" fmla="*/ 692013 h 2962327"/>
                <a:gd name="connsiteX271" fmla="*/ 2517953 w 3028217"/>
                <a:gd name="connsiteY271" fmla="*/ 648198 h 2962327"/>
                <a:gd name="connsiteX272" fmla="*/ 2563673 w 3028217"/>
                <a:gd name="connsiteY272" fmla="*/ 626291 h 2962327"/>
                <a:gd name="connsiteX273" fmla="*/ 2554148 w 3028217"/>
                <a:gd name="connsiteY273" fmla="*/ 585333 h 2962327"/>
                <a:gd name="connsiteX274" fmla="*/ 2572928 w 3028217"/>
                <a:gd name="connsiteY274" fmla="*/ 573708 h 2962327"/>
                <a:gd name="connsiteX275" fmla="*/ 2586098 w 3028217"/>
                <a:gd name="connsiteY275" fmla="*/ 571735 h 2962327"/>
                <a:gd name="connsiteX276" fmla="*/ 2586726 w 3028217"/>
                <a:gd name="connsiteY276" fmla="*/ 571671 h 2962327"/>
                <a:gd name="connsiteX277" fmla="*/ 2624633 w 3028217"/>
                <a:gd name="connsiteY277" fmla="*/ 568188 h 2962327"/>
                <a:gd name="connsiteX278" fmla="*/ 2630348 w 3028217"/>
                <a:gd name="connsiteY278" fmla="*/ 563426 h 2962327"/>
                <a:gd name="connsiteX279" fmla="*/ 2633206 w 3028217"/>
                <a:gd name="connsiteY279" fmla="*/ 563426 h 2962327"/>
                <a:gd name="connsiteX280" fmla="*/ 2626538 w 3028217"/>
                <a:gd name="connsiteY280" fmla="*/ 563426 h 2962327"/>
                <a:gd name="connsiteX281" fmla="*/ 2593082 w 3028217"/>
                <a:gd name="connsiteY281" fmla="*/ 570689 h 2962327"/>
                <a:gd name="connsiteX282" fmla="*/ 2586098 w 3028217"/>
                <a:gd name="connsiteY282" fmla="*/ 571735 h 2962327"/>
                <a:gd name="connsiteX283" fmla="*/ 2574151 w 3028217"/>
                <a:gd name="connsiteY283" fmla="*/ 572951 h 2962327"/>
                <a:gd name="connsiteX284" fmla="*/ 2572928 w 3028217"/>
                <a:gd name="connsiteY284" fmla="*/ 573708 h 2962327"/>
                <a:gd name="connsiteX285" fmla="*/ 2558911 w 3028217"/>
                <a:gd name="connsiteY285" fmla="*/ 575808 h 2962327"/>
                <a:gd name="connsiteX286" fmla="*/ 2506523 w 3028217"/>
                <a:gd name="connsiteY286" fmla="*/ 541518 h 2962327"/>
                <a:gd name="connsiteX287" fmla="*/ 2512238 w 3028217"/>
                <a:gd name="connsiteY287" fmla="*/ 480558 h 2962327"/>
                <a:gd name="connsiteX288" fmla="*/ 2533193 w 3028217"/>
                <a:gd name="connsiteY288" fmla="*/ 458651 h 2962327"/>
                <a:gd name="connsiteX289" fmla="*/ 2534146 w 3028217"/>
                <a:gd name="connsiteY289" fmla="*/ 440553 h 2962327"/>
                <a:gd name="connsiteX290" fmla="*/ 2513191 w 3028217"/>
                <a:gd name="connsiteY290" fmla="*/ 445316 h 2962327"/>
                <a:gd name="connsiteX291" fmla="*/ 2464613 w 3028217"/>
                <a:gd name="connsiteY291" fmla="*/ 509133 h 2962327"/>
                <a:gd name="connsiteX292" fmla="*/ 2467471 w 3028217"/>
                <a:gd name="connsiteY292" fmla="*/ 551996 h 2962327"/>
                <a:gd name="connsiteX293" fmla="*/ 2468423 w 3028217"/>
                <a:gd name="connsiteY293" fmla="*/ 597716 h 2962327"/>
                <a:gd name="connsiteX294" fmla="*/ 2453183 w 3028217"/>
                <a:gd name="connsiteY294" fmla="*/ 638673 h 2962327"/>
                <a:gd name="connsiteX295" fmla="*/ 2423656 w 3028217"/>
                <a:gd name="connsiteY295" fmla="*/ 676773 h 2962327"/>
                <a:gd name="connsiteX296" fmla="*/ 2389366 w 3028217"/>
                <a:gd name="connsiteY296" fmla="*/ 683441 h 2962327"/>
                <a:gd name="connsiteX297" fmla="*/ 2383651 w 3028217"/>
                <a:gd name="connsiteY297" fmla="*/ 659628 h 2962327"/>
                <a:gd name="connsiteX298" fmla="*/ 2367458 w 3028217"/>
                <a:gd name="connsiteY298" fmla="*/ 627243 h 2962327"/>
                <a:gd name="connsiteX299" fmla="*/ 2308403 w 3028217"/>
                <a:gd name="connsiteY299" fmla="*/ 612003 h 2962327"/>
                <a:gd name="connsiteX300" fmla="*/ 2270303 w 3028217"/>
                <a:gd name="connsiteY300" fmla="*/ 571046 h 2962327"/>
                <a:gd name="connsiteX301" fmla="*/ 2260778 w 3028217"/>
                <a:gd name="connsiteY301" fmla="*/ 543423 h 2962327"/>
                <a:gd name="connsiteX302" fmla="*/ 2259826 w 3028217"/>
                <a:gd name="connsiteY302" fmla="*/ 522468 h 2962327"/>
                <a:gd name="connsiteX303" fmla="*/ 2390318 w 3028217"/>
                <a:gd name="connsiteY303" fmla="*/ 385308 h 2962327"/>
                <a:gd name="connsiteX304" fmla="*/ 2416988 w 3028217"/>
                <a:gd name="connsiteY304" fmla="*/ 357686 h 2962327"/>
                <a:gd name="connsiteX305" fmla="*/ 2417941 w 3028217"/>
                <a:gd name="connsiteY305" fmla="*/ 351971 h 2962327"/>
                <a:gd name="connsiteX306" fmla="*/ 2424608 w 3028217"/>
                <a:gd name="connsiteY306" fmla="*/ 353876 h 2962327"/>
                <a:gd name="connsiteX307" fmla="*/ 2452245 w 3028217"/>
                <a:gd name="connsiteY307" fmla="*/ 336582 h 2962327"/>
                <a:gd name="connsiteX308" fmla="*/ 2471113 w 3028217"/>
                <a:gd name="connsiteY308" fmla="*/ 336025 h 2962327"/>
                <a:gd name="connsiteX309" fmla="*/ 761544 w 3028217"/>
                <a:gd name="connsiteY309" fmla="*/ 194808 h 2962327"/>
                <a:gd name="connsiteX310" fmla="*/ 773926 w 3028217"/>
                <a:gd name="connsiteY310" fmla="*/ 216716 h 2962327"/>
                <a:gd name="connsiteX311" fmla="*/ 773926 w 3028217"/>
                <a:gd name="connsiteY311" fmla="*/ 278628 h 2962327"/>
                <a:gd name="connsiteX312" fmla="*/ 687249 w 3028217"/>
                <a:gd name="connsiteY312" fmla="*/ 293868 h 2962327"/>
                <a:gd name="connsiteX313" fmla="*/ 671056 w 3028217"/>
                <a:gd name="connsiteY313" fmla="*/ 292916 h 2962327"/>
                <a:gd name="connsiteX314" fmla="*/ 640576 w 3028217"/>
                <a:gd name="connsiteY314" fmla="*/ 298631 h 2962327"/>
                <a:gd name="connsiteX315" fmla="*/ 603429 w 3028217"/>
                <a:gd name="connsiteY315" fmla="*/ 291011 h 2962327"/>
                <a:gd name="connsiteX316" fmla="*/ 715824 w 3028217"/>
                <a:gd name="connsiteY316" fmla="*/ 211953 h 2962327"/>
                <a:gd name="connsiteX317" fmla="*/ 727254 w 3028217"/>
                <a:gd name="connsiteY317" fmla="*/ 215763 h 2962327"/>
                <a:gd name="connsiteX318" fmla="*/ 761544 w 3028217"/>
                <a:gd name="connsiteY318" fmla="*/ 194808 h 2962327"/>
                <a:gd name="connsiteX319" fmla="*/ 873343 w 3028217"/>
                <a:gd name="connsiteY319" fmla="*/ 184331 h 2962327"/>
                <a:gd name="connsiteX320" fmla="*/ 891083 w 3028217"/>
                <a:gd name="connsiteY320" fmla="*/ 191951 h 2962327"/>
                <a:gd name="connsiteX321" fmla="*/ 888226 w 3028217"/>
                <a:gd name="connsiteY321" fmla="*/ 217668 h 2962327"/>
                <a:gd name="connsiteX322" fmla="*/ 879241 w 3028217"/>
                <a:gd name="connsiteY322" fmla="*/ 234820 h 2962327"/>
                <a:gd name="connsiteX323" fmla="*/ 895370 w 3028217"/>
                <a:gd name="connsiteY323" fmla="*/ 235036 h 2962327"/>
                <a:gd name="connsiteX324" fmla="*/ 899656 w 3028217"/>
                <a:gd name="connsiteY324" fmla="*/ 266246 h 2962327"/>
                <a:gd name="connsiteX325" fmla="*/ 892988 w 3028217"/>
                <a:gd name="connsiteY325" fmla="*/ 303393 h 2962327"/>
                <a:gd name="connsiteX326" fmla="*/ 905371 w 3028217"/>
                <a:gd name="connsiteY326" fmla="*/ 303393 h 2962327"/>
                <a:gd name="connsiteX327" fmla="*/ 915848 w 3028217"/>
                <a:gd name="connsiteY327" fmla="*/ 337683 h 2962327"/>
                <a:gd name="connsiteX328" fmla="*/ 946328 w 3028217"/>
                <a:gd name="connsiteY328" fmla="*/ 324348 h 2962327"/>
                <a:gd name="connsiteX329" fmla="*/ 973409 w 3028217"/>
                <a:gd name="connsiteY329" fmla="*/ 303804 h 2962327"/>
                <a:gd name="connsiteX330" fmla="*/ 975260 w 3028217"/>
                <a:gd name="connsiteY330" fmla="*/ 292796 h 2962327"/>
                <a:gd name="connsiteX331" fmla="*/ 965378 w 3028217"/>
                <a:gd name="connsiteY331" fmla="*/ 281485 h 2962327"/>
                <a:gd name="connsiteX332" fmla="*/ 962521 w 3028217"/>
                <a:gd name="connsiteY332" fmla="*/ 233860 h 2962327"/>
                <a:gd name="connsiteX333" fmla="*/ 1013956 w 3028217"/>
                <a:gd name="connsiteY333" fmla="*/ 203380 h 2962327"/>
                <a:gd name="connsiteX334" fmla="*/ 1028243 w 3028217"/>
                <a:gd name="connsiteY334" fmla="*/ 200165 h 2962327"/>
                <a:gd name="connsiteX335" fmla="*/ 1042531 w 3028217"/>
                <a:gd name="connsiteY335" fmla="*/ 206238 h 2962327"/>
                <a:gd name="connsiteX336" fmla="*/ 1016813 w 3028217"/>
                <a:gd name="connsiteY336" fmla="*/ 234813 h 2962327"/>
                <a:gd name="connsiteX337" fmla="*/ 1075868 w 3028217"/>
                <a:gd name="connsiteY337" fmla="*/ 204333 h 2962327"/>
                <a:gd name="connsiteX338" fmla="*/ 1095871 w 3028217"/>
                <a:gd name="connsiteY338" fmla="*/ 204333 h 2962327"/>
                <a:gd name="connsiteX339" fmla="*/ 1099681 w 3028217"/>
                <a:gd name="connsiteY339" fmla="*/ 232908 h 2962327"/>
                <a:gd name="connsiteX340" fmla="*/ 1133971 w 3028217"/>
                <a:gd name="connsiteY340" fmla="*/ 231003 h 2962327"/>
                <a:gd name="connsiteX341" fmla="*/ 1151116 w 3028217"/>
                <a:gd name="connsiteY341" fmla="*/ 238623 h 2962327"/>
                <a:gd name="connsiteX342" fmla="*/ 1205408 w 3028217"/>
                <a:gd name="connsiteY342" fmla="*/ 287200 h 2962327"/>
                <a:gd name="connsiteX343" fmla="*/ 1198741 w 3028217"/>
                <a:gd name="connsiteY343" fmla="*/ 334825 h 2962327"/>
                <a:gd name="connsiteX344" fmla="*/ 1248271 w 3028217"/>
                <a:gd name="connsiteY344" fmla="*/ 377688 h 2962327"/>
                <a:gd name="connsiteX345" fmla="*/ 1246366 w 3028217"/>
                <a:gd name="connsiteY345" fmla="*/ 402453 h 2962327"/>
                <a:gd name="connsiteX346" fmla="*/ 1187311 w 3028217"/>
                <a:gd name="connsiteY346" fmla="*/ 402453 h 2962327"/>
                <a:gd name="connsiteX347" fmla="*/ 1171118 w 3028217"/>
                <a:gd name="connsiteY347" fmla="*/ 396738 h 2962327"/>
                <a:gd name="connsiteX348" fmla="*/ 1171118 w 3028217"/>
                <a:gd name="connsiteY348" fmla="*/ 431028 h 2962327"/>
                <a:gd name="connsiteX349" fmla="*/ 1151116 w 3028217"/>
                <a:gd name="connsiteY349" fmla="*/ 479605 h 2962327"/>
                <a:gd name="connsiteX350" fmla="*/ 1136828 w 3028217"/>
                <a:gd name="connsiteY350" fmla="*/ 476748 h 2962327"/>
                <a:gd name="connsiteX351" fmla="*/ 1136828 w 3028217"/>
                <a:gd name="connsiteY351" fmla="*/ 487225 h 2962327"/>
                <a:gd name="connsiteX352" fmla="*/ 1118731 w 3028217"/>
                <a:gd name="connsiteY352" fmla="*/ 497703 h 2962327"/>
                <a:gd name="connsiteX353" fmla="*/ 1066343 w 3028217"/>
                <a:gd name="connsiteY353" fmla="*/ 455793 h 2962327"/>
                <a:gd name="connsiteX354" fmla="*/ 1016813 w 3028217"/>
                <a:gd name="connsiteY354" fmla="*/ 433885 h 2962327"/>
                <a:gd name="connsiteX355" fmla="*/ 996811 w 3028217"/>
                <a:gd name="connsiteY355" fmla="*/ 428170 h 2962327"/>
                <a:gd name="connsiteX356" fmla="*/ 1013003 w 3028217"/>
                <a:gd name="connsiteY356" fmla="*/ 411978 h 2962327"/>
                <a:gd name="connsiteX357" fmla="*/ 1109206 w 3028217"/>
                <a:gd name="connsiteY357" fmla="*/ 369115 h 2962327"/>
                <a:gd name="connsiteX358" fmla="*/ 1089203 w 3028217"/>
                <a:gd name="connsiteY358" fmla="*/ 307203 h 2962327"/>
                <a:gd name="connsiteX359" fmla="*/ 1077773 w 3028217"/>
                <a:gd name="connsiteY359" fmla="*/ 291010 h 2962327"/>
                <a:gd name="connsiteX360" fmla="*/ 1016813 w 3028217"/>
                <a:gd name="connsiteY360" fmla="*/ 292915 h 2962327"/>
                <a:gd name="connsiteX361" fmla="*/ 1007169 w 3028217"/>
                <a:gd name="connsiteY361" fmla="*/ 296011 h 2962327"/>
                <a:gd name="connsiteX362" fmla="*/ 1007866 w 3028217"/>
                <a:gd name="connsiteY362" fmla="*/ 302667 h 2962327"/>
                <a:gd name="connsiteX363" fmla="*/ 1009193 w 3028217"/>
                <a:gd name="connsiteY363" fmla="*/ 303393 h 2962327"/>
                <a:gd name="connsiteX364" fmla="*/ 962521 w 3028217"/>
                <a:gd name="connsiteY364" fmla="*/ 370068 h 2962327"/>
                <a:gd name="connsiteX365" fmla="*/ 905371 w 3028217"/>
                <a:gd name="connsiteY365" fmla="*/ 371973 h 2962327"/>
                <a:gd name="connsiteX366" fmla="*/ 868223 w 3028217"/>
                <a:gd name="connsiteY366" fmla="*/ 410073 h 2962327"/>
                <a:gd name="connsiteX367" fmla="*/ 836791 w 3028217"/>
                <a:gd name="connsiteY367" fmla="*/ 426266 h 2962327"/>
                <a:gd name="connsiteX368" fmla="*/ 816788 w 3028217"/>
                <a:gd name="connsiteY368" fmla="*/ 424361 h 2962327"/>
                <a:gd name="connsiteX369" fmla="*/ 677723 w 3028217"/>
                <a:gd name="connsiteY369" fmla="*/ 507228 h 2962327"/>
                <a:gd name="connsiteX370" fmla="*/ 668198 w 3028217"/>
                <a:gd name="connsiteY370" fmla="*/ 553901 h 2962327"/>
                <a:gd name="connsiteX371" fmla="*/ 662483 w 3028217"/>
                <a:gd name="connsiteY371" fmla="*/ 586286 h 2962327"/>
                <a:gd name="connsiteX372" fmla="*/ 716776 w 3028217"/>
                <a:gd name="connsiteY372" fmla="*/ 612956 h 2962327"/>
                <a:gd name="connsiteX373" fmla="*/ 771068 w 3028217"/>
                <a:gd name="connsiteY373" fmla="*/ 645341 h 2962327"/>
                <a:gd name="connsiteX374" fmla="*/ 782498 w 3028217"/>
                <a:gd name="connsiteY374" fmla="*/ 667248 h 2962327"/>
                <a:gd name="connsiteX375" fmla="*/ 772973 w 3028217"/>
                <a:gd name="connsiteY375" fmla="*/ 726303 h 2962327"/>
                <a:gd name="connsiteX376" fmla="*/ 805358 w 3028217"/>
                <a:gd name="connsiteY376" fmla="*/ 736781 h 2962327"/>
                <a:gd name="connsiteX377" fmla="*/ 828218 w 3028217"/>
                <a:gd name="connsiteY377" fmla="*/ 689156 h 2962327"/>
                <a:gd name="connsiteX378" fmla="*/ 858698 w 3028217"/>
                <a:gd name="connsiteY378" fmla="*/ 652961 h 2962327"/>
                <a:gd name="connsiteX379" fmla="*/ 901561 w 3028217"/>
                <a:gd name="connsiteY379" fmla="*/ 573903 h 2962327"/>
                <a:gd name="connsiteX380" fmla="*/ 904418 w 3028217"/>
                <a:gd name="connsiteY380" fmla="*/ 561521 h 2962327"/>
                <a:gd name="connsiteX381" fmla="*/ 953948 w 3028217"/>
                <a:gd name="connsiteY381" fmla="*/ 491988 h 2962327"/>
                <a:gd name="connsiteX382" fmla="*/ 968236 w 3028217"/>
                <a:gd name="connsiteY382" fmla="*/ 478653 h 2962327"/>
                <a:gd name="connsiteX383" fmla="*/ 1049198 w 3028217"/>
                <a:gd name="connsiteY383" fmla="*/ 512943 h 2962327"/>
                <a:gd name="connsiteX384" fmla="*/ 1063486 w 3028217"/>
                <a:gd name="connsiteY384" fmla="*/ 539613 h 2962327"/>
                <a:gd name="connsiteX385" fmla="*/ 1067296 w 3028217"/>
                <a:gd name="connsiteY385" fmla="*/ 583428 h 2962327"/>
                <a:gd name="connsiteX386" fmla="*/ 1112063 w 3028217"/>
                <a:gd name="connsiteY386" fmla="*/ 568188 h 2962327"/>
                <a:gd name="connsiteX387" fmla="*/ 1146353 w 3028217"/>
                <a:gd name="connsiteY387" fmla="*/ 580571 h 2962327"/>
                <a:gd name="connsiteX388" fmla="*/ 1151116 w 3028217"/>
                <a:gd name="connsiteY388" fmla="*/ 616766 h 2962327"/>
                <a:gd name="connsiteX389" fmla="*/ 1193026 w 3028217"/>
                <a:gd name="connsiteY389" fmla="*/ 684393 h 2962327"/>
                <a:gd name="connsiteX390" fmla="*/ 1182905 w 3028217"/>
                <a:gd name="connsiteY390" fmla="*/ 697847 h 2962327"/>
                <a:gd name="connsiteX391" fmla="*/ 1179024 w 3028217"/>
                <a:gd name="connsiteY391" fmla="*/ 699159 h 2962327"/>
                <a:gd name="connsiteX392" fmla="*/ 1177845 w 3028217"/>
                <a:gd name="connsiteY392" fmla="*/ 699023 h 2962327"/>
                <a:gd name="connsiteX393" fmla="*/ 1166356 w 3028217"/>
                <a:gd name="connsiteY393" fmla="*/ 703443 h 2962327"/>
                <a:gd name="connsiteX394" fmla="*/ 1179024 w 3028217"/>
                <a:gd name="connsiteY394" fmla="*/ 699159 h 2962327"/>
                <a:gd name="connsiteX395" fmla="*/ 1188263 w 3028217"/>
                <a:gd name="connsiteY395" fmla="*/ 700229 h 2962327"/>
                <a:gd name="connsiteX396" fmla="*/ 1207313 w 3028217"/>
                <a:gd name="connsiteY396" fmla="*/ 712016 h 2962327"/>
                <a:gd name="connsiteX397" fmla="*/ 1205051 w 3028217"/>
                <a:gd name="connsiteY397" fmla="*/ 754402 h 2962327"/>
                <a:gd name="connsiteX398" fmla="*/ 1180854 w 3028217"/>
                <a:gd name="connsiteY398" fmla="*/ 787924 h 2962327"/>
                <a:gd name="connsiteX399" fmla="*/ 1187073 w 3028217"/>
                <a:gd name="connsiteY399" fmla="*/ 807504 h 2962327"/>
                <a:gd name="connsiteX400" fmla="*/ 1206361 w 3028217"/>
                <a:gd name="connsiteY400" fmla="*/ 814886 h 2962327"/>
                <a:gd name="connsiteX401" fmla="*/ 1213981 w 3028217"/>
                <a:gd name="connsiteY401" fmla="*/ 828221 h 2962327"/>
                <a:gd name="connsiteX402" fmla="*/ 1172071 w 3028217"/>
                <a:gd name="connsiteY402" fmla="*/ 862511 h 2962327"/>
                <a:gd name="connsiteX403" fmla="*/ 1115874 w 3028217"/>
                <a:gd name="connsiteY403" fmla="*/ 854891 h 2962327"/>
                <a:gd name="connsiteX404" fmla="*/ 1148259 w 3028217"/>
                <a:gd name="connsiteY404" fmla="*/ 807266 h 2962327"/>
                <a:gd name="connsiteX405" fmla="*/ 1173024 w 3028217"/>
                <a:gd name="connsiteY405" fmla="*/ 780596 h 2962327"/>
                <a:gd name="connsiteX406" fmla="*/ 1173125 w 3028217"/>
                <a:gd name="connsiteY406" fmla="*/ 780684 h 2962327"/>
                <a:gd name="connsiteX407" fmla="*/ 1174333 w 3028217"/>
                <a:gd name="connsiteY407" fmla="*/ 770475 h 2962327"/>
                <a:gd name="connsiteX408" fmla="*/ 1163498 w 3028217"/>
                <a:gd name="connsiteY408" fmla="*/ 767261 h 2962327"/>
                <a:gd name="connsiteX409" fmla="*/ 1124446 w 3028217"/>
                <a:gd name="connsiteY409" fmla="*/ 787263 h 2962327"/>
                <a:gd name="connsiteX410" fmla="*/ 1043483 w 3028217"/>
                <a:gd name="connsiteY410" fmla="*/ 789168 h 2962327"/>
                <a:gd name="connsiteX411" fmla="*/ 993953 w 3028217"/>
                <a:gd name="connsiteY411" fmla="*/ 794883 h 2962327"/>
                <a:gd name="connsiteX412" fmla="*/ 959663 w 3028217"/>
                <a:gd name="connsiteY412" fmla="*/ 814886 h 2962327"/>
                <a:gd name="connsiteX413" fmla="*/ 929183 w 3028217"/>
                <a:gd name="connsiteY413" fmla="*/ 839651 h 2962327"/>
                <a:gd name="connsiteX414" fmla="*/ 925100 w 3028217"/>
                <a:gd name="connsiteY414" fmla="*/ 843462 h 2962327"/>
                <a:gd name="connsiteX415" fmla="*/ 915848 w 3028217"/>
                <a:gd name="connsiteY415" fmla="*/ 851081 h 2962327"/>
                <a:gd name="connsiteX416" fmla="*/ 912991 w 3028217"/>
                <a:gd name="connsiteY416" fmla="*/ 851081 h 2962327"/>
                <a:gd name="connsiteX417" fmla="*/ 914896 w 3028217"/>
                <a:gd name="connsiteY417" fmla="*/ 852986 h 2962327"/>
                <a:gd name="connsiteX418" fmla="*/ 925100 w 3028217"/>
                <a:gd name="connsiteY418" fmla="*/ 843462 h 2962327"/>
                <a:gd name="connsiteX419" fmla="*/ 932041 w 3028217"/>
                <a:gd name="connsiteY419" fmla="*/ 837746 h 2962327"/>
                <a:gd name="connsiteX420" fmla="*/ 972998 w 3028217"/>
                <a:gd name="connsiteY420" fmla="*/ 820601 h 2962327"/>
                <a:gd name="connsiteX421" fmla="*/ 992048 w 3028217"/>
                <a:gd name="connsiteY421" fmla="*/ 814886 h 2962327"/>
                <a:gd name="connsiteX422" fmla="*/ 1023481 w 3028217"/>
                <a:gd name="connsiteY422" fmla="*/ 819648 h 2962327"/>
                <a:gd name="connsiteX423" fmla="*/ 1005383 w 3028217"/>
                <a:gd name="connsiteY423" fmla="*/ 842508 h 2962327"/>
                <a:gd name="connsiteX424" fmla="*/ 1006336 w 3028217"/>
                <a:gd name="connsiteY424" fmla="*/ 854891 h 2962327"/>
                <a:gd name="connsiteX425" fmla="*/ 1005383 w 3028217"/>
                <a:gd name="connsiteY425" fmla="*/ 889181 h 2962327"/>
                <a:gd name="connsiteX426" fmla="*/ 984428 w 3028217"/>
                <a:gd name="connsiteY426" fmla="*/ 910136 h 2962327"/>
                <a:gd name="connsiteX427" fmla="*/ 952043 w 3028217"/>
                <a:gd name="connsiteY427" fmla="*/ 916803 h 2962327"/>
                <a:gd name="connsiteX428" fmla="*/ 899656 w 3028217"/>
                <a:gd name="connsiteY428" fmla="*/ 938711 h 2962327"/>
                <a:gd name="connsiteX429" fmla="*/ 855841 w 3028217"/>
                <a:gd name="connsiteY429" fmla="*/ 985383 h 2962327"/>
                <a:gd name="connsiteX430" fmla="*/ 831076 w 3028217"/>
                <a:gd name="connsiteY430" fmla="*/ 1003481 h 2962327"/>
                <a:gd name="connsiteX431" fmla="*/ 738683 w 3028217"/>
                <a:gd name="connsiteY431" fmla="*/ 1081586 h 2962327"/>
                <a:gd name="connsiteX432" fmla="*/ 711061 w 3028217"/>
                <a:gd name="connsiteY432" fmla="*/ 1115876 h 2962327"/>
                <a:gd name="connsiteX433" fmla="*/ 666293 w 3028217"/>
                <a:gd name="connsiteY433" fmla="*/ 1175883 h 2962327"/>
                <a:gd name="connsiteX434" fmla="*/ 585331 w 3028217"/>
                <a:gd name="connsiteY434" fmla="*/ 1230176 h 2962327"/>
                <a:gd name="connsiteX435" fmla="*/ 559613 w 3028217"/>
                <a:gd name="connsiteY435" fmla="*/ 1297803 h 2962327"/>
                <a:gd name="connsiteX436" fmla="*/ 557708 w 3028217"/>
                <a:gd name="connsiteY436" fmla="*/ 1386386 h 2962327"/>
                <a:gd name="connsiteX437" fmla="*/ 542468 w 3028217"/>
                <a:gd name="connsiteY437" fmla="*/ 1407341 h 2962327"/>
                <a:gd name="connsiteX438" fmla="*/ 528181 w 3028217"/>
                <a:gd name="connsiteY438" fmla="*/ 1387338 h 2962327"/>
                <a:gd name="connsiteX439" fmla="*/ 519608 w 3028217"/>
                <a:gd name="connsiteY439" fmla="*/ 1320663 h 2962327"/>
                <a:gd name="connsiteX440" fmla="*/ 488176 w 3028217"/>
                <a:gd name="connsiteY440" fmla="*/ 1283516 h 2962327"/>
                <a:gd name="connsiteX441" fmla="*/ 429121 w 3028217"/>
                <a:gd name="connsiteY441" fmla="*/ 1267323 h 2962327"/>
                <a:gd name="connsiteX442" fmla="*/ 409118 w 3028217"/>
                <a:gd name="connsiteY442" fmla="*/ 1268276 h 2962327"/>
                <a:gd name="connsiteX443" fmla="*/ 336728 w 3028217"/>
                <a:gd name="connsiteY443" fmla="*/ 1284468 h 2962327"/>
                <a:gd name="connsiteX444" fmla="*/ 215761 w 3028217"/>
                <a:gd name="connsiteY444" fmla="*/ 1373051 h 2962327"/>
                <a:gd name="connsiteX445" fmla="*/ 189091 w 3028217"/>
                <a:gd name="connsiteY445" fmla="*/ 1441631 h 2962327"/>
                <a:gd name="connsiteX446" fmla="*/ 196711 w 3028217"/>
                <a:gd name="connsiteY446" fmla="*/ 1544501 h 2962327"/>
                <a:gd name="connsiteX447" fmla="*/ 244336 w 3028217"/>
                <a:gd name="connsiteY447" fmla="*/ 1573076 h 2962327"/>
                <a:gd name="connsiteX448" fmla="*/ 320536 w 3028217"/>
                <a:gd name="connsiteY448" fmla="*/ 1514973 h 2962327"/>
                <a:gd name="connsiteX449" fmla="*/ 387211 w 3028217"/>
                <a:gd name="connsiteY449" fmla="*/ 1494971 h 2962327"/>
                <a:gd name="connsiteX450" fmla="*/ 389116 w 3028217"/>
                <a:gd name="connsiteY450" fmla="*/ 1515926 h 2962327"/>
                <a:gd name="connsiteX451" fmla="*/ 340538 w 3028217"/>
                <a:gd name="connsiteY451" fmla="*/ 1624511 h 2962327"/>
                <a:gd name="connsiteX452" fmla="*/ 354826 w 3028217"/>
                <a:gd name="connsiteY452" fmla="*/ 1644513 h 2962327"/>
                <a:gd name="connsiteX453" fmla="*/ 410071 w 3028217"/>
                <a:gd name="connsiteY453" fmla="*/ 1645466 h 2962327"/>
                <a:gd name="connsiteX454" fmla="*/ 439598 w 3028217"/>
                <a:gd name="connsiteY454" fmla="*/ 1687376 h 2962327"/>
                <a:gd name="connsiteX455" fmla="*/ 426263 w 3028217"/>
                <a:gd name="connsiteY455" fmla="*/ 1743573 h 2962327"/>
                <a:gd name="connsiteX456" fmla="*/ 450076 w 3028217"/>
                <a:gd name="connsiteY456" fmla="*/ 1813106 h 2962327"/>
                <a:gd name="connsiteX457" fmla="*/ 499606 w 3028217"/>
                <a:gd name="connsiteY457" fmla="*/ 1812153 h 2962327"/>
                <a:gd name="connsiteX458" fmla="*/ 536753 w 3028217"/>
                <a:gd name="connsiteY458" fmla="*/ 1818821 h 2962327"/>
                <a:gd name="connsiteX459" fmla="*/ 577711 w 3028217"/>
                <a:gd name="connsiteY459" fmla="*/ 1813106 h 2962327"/>
                <a:gd name="connsiteX460" fmla="*/ 661531 w 3028217"/>
                <a:gd name="connsiteY460" fmla="*/ 1754051 h 2962327"/>
                <a:gd name="connsiteX461" fmla="*/ 672008 w 3028217"/>
                <a:gd name="connsiteY461" fmla="*/ 1763576 h 2962327"/>
                <a:gd name="connsiteX462" fmla="*/ 695821 w 3028217"/>
                <a:gd name="connsiteY462" fmla="*/ 1768338 h 2962327"/>
                <a:gd name="connsiteX463" fmla="*/ 741541 w 3028217"/>
                <a:gd name="connsiteY463" fmla="*/ 1772148 h 2962327"/>
                <a:gd name="connsiteX464" fmla="*/ 832028 w 3028217"/>
                <a:gd name="connsiteY464" fmla="*/ 1788341 h 2962327"/>
                <a:gd name="connsiteX465" fmla="*/ 865366 w 3028217"/>
                <a:gd name="connsiteY465" fmla="*/ 1796913 h 2962327"/>
                <a:gd name="connsiteX466" fmla="*/ 910133 w 3028217"/>
                <a:gd name="connsiteY466" fmla="*/ 1838823 h 2962327"/>
                <a:gd name="connsiteX467" fmla="*/ 1047293 w 3028217"/>
                <a:gd name="connsiteY467" fmla="*/ 1918833 h 2962327"/>
                <a:gd name="connsiteX468" fmla="*/ 1116826 w 3028217"/>
                <a:gd name="connsiteY468" fmla="*/ 2036943 h 2962327"/>
                <a:gd name="connsiteX469" fmla="*/ 1106348 w 3028217"/>
                <a:gd name="connsiteY469" fmla="*/ 2056946 h 2962327"/>
                <a:gd name="connsiteX470" fmla="*/ 1104443 w 3028217"/>
                <a:gd name="connsiteY470" fmla="*/ 2099808 h 2962327"/>
                <a:gd name="connsiteX471" fmla="*/ 1124446 w 3028217"/>
                <a:gd name="connsiteY471" fmla="*/ 2102666 h 2962327"/>
                <a:gd name="connsiteX472" fmla="*/ 1193026 w 3028217"/>
                <a:gd name="connsiteY472" fmla="*/ 2077901 h 2962327"/>
                <a:gd name="connsiteX473" fmla="*/ 1280656 w 3028217"/>
                <a:gd name="connsiteY473" fmla="*/ 2123621 h 2962327"/>
                <a:gd name="connsiteX474" fmla="*/ 1387336 w 3028217"/>
                <a:gd name="connsiteY474" fmla="*/ 2172198 h 2962327"/>
                <a:gd name="connsiteX475" fmla="*/ 1434008 w 3028217"/>
                <a:gd name="connsiteY475" fmla="*/ 2199821 h 2962327"/>
                <a:gd name="connsiteX476" fmla="*/ 1430198 w 3028217"/>
                <a:gd name="connsiteY476" fmla="*/ 2282688 h 2962327"/>
                <a:gd name="connsiteX477" fmla="*/ 1370191 w 3028217"/>
                <a:gd name="connsiteY477" fmla="*/ 2373176 h 2962327"/>
                <a:gd name="connsiteX478" fmla="*/ 1358761 w 3028217"/>
                <a:gd name="connsiteY478" fmla="*/ 2423658 h 2962327"/>
                <a:gd name="connsiteX479" fmla="*/ 1327328 w 3028217"/>
                <a:gd name="connsiteY479" fmla="*/ 2600823 h 2962327"/>
                <a:gd name="connsiteX480" fmla="*/ 1293991 w 3028217"/>
                <a:gd name="connsiteY480" fmla="*/ 2626541 h 2962327"/>
                <a:gd name="connsiteX481" fmla="*/ 1218743 w 3028217"/>
                <a:gd name="connsiteY481" fmla="*/ 2661783 h 2962327"/>
                <a:gd name="connsiteX482" fmla="*/ 1193026 w 3028217"/>
                <a:gd name="connsiteY482" fmla="*/ 2710361 h 2962327"/>
                <a:gd name="connsiteX483" fmla="*/ 1164451 w 3028217"/>
                <a:gd name="connsiteY483" fmla="*/ 2832281 h 2962327"/>
                <a:gd name="connsiteX484" fmla="*/ 1122541 w 3028217"/>
                <a:gd name="connsiteY484" fmla="*/ 2910386 h 2962327"/>
                <a:gd name="connsiteX485" fmla="*/ 1095871 w 3028217"/>
                <a:gd name="connsiteY485" fmla="*/ 2929436 h 2962327"/>
                <a:gd name="connsiteX486" fmla="*/ 1061581 w 3028217"/>
                <a:gd name="connsiteY486" fmla="*/ 2922768 h 2962327"/>
                <a:gd name="connsiteX487" fmla="*/ 1047293 w 3028217"/>
                <a:gd name="connsiteY487" fmla="*/ 2929436 h 2962327"/>
                <a:gd name="connsiteX488" fmla="*/ 1061581 w 3028217"/>
                <a:gd name="connsiteY488" fmla="*/ 2956106 h 2962327"/>
                <a:gd name="connsiteX489" fmla="*/ 1040626 w 3028217"/>
                <a:gd name="connsiteY489" fmla="*/ 2959916 h 2962327"/>
                <a:gd name="connsiteX490" fmla="*/ 783451 w 3028217"/>
                <a:gd name="connsiteY490" fmla="*/ 2850378 h 2962327"/>
                <a:gd name="connsiteX491" fmla="*/ 752971 w 3028217"/>
                <a:gd name="connsiteY491" fmla="*/ 2805611 h 2962327"/>
                <a:gd name="connsiteX492" fmla="*/ 737731 w 3028217"/>
                <a:gd name="connsiteY492" fmla="*/ 2765606 h 2962327"/>
                <a:gd name="connsiteX493" fmla="*/ 721538 w 3028217"/>
                <a:gd name="connsiteY493" fmla="*/ 2564628 h 2962327"/>
                <a:gd name="connsiteX494" fmla="*/ 670103 w 3028217"/>
                <a:gd name="connsiteY494" fmla="*/ 2492238 h 2962327"/>
                <a:gd name="connsiteX495" fmla="*/ 539611 w 3028217"/>
                <a:gd name="connsiteY495" fmla="*/ 2337933 h 2962327"/>
                <a:gd name="connsiteX496" fmla="*/ 473888 w 3028217"/>
                <a:gd name="connsiteY496" fmla="*/ 2221728 h 2962327"/>
                <a:gd name="connsiteX497" fmla="*/ 468173 w 3028217"/>
                <a:gd name="connsiteY497" fmla="*/ 2148386 h 2962327"/>
                <a:gd name="connsiteX498" fmla="*/ 471983 w 3028217"/>
                <a:gd name="connsiteY498" fmla="*/ 2122668 h 2962327"/>
                <a:gd name="connsiteX499" fmla="*/ 493891 w 3028217"/>
                <a:gd name="connsiteY499" fmla="*/ 2021703 h 2962327"/>
                <a:gd name="connsiteX500" fmla="*/ 538658 w 3028217"/>
                <a:gd name="connsiteY500" fmla="*/ 1907403 h 2962327"/>
                <a:gd name="connsiteX501" fmla="*/ 524371 w 3028217"/>
                <a:gd name="connsiteY501" fmla="*/ 1854063 h 2962327"/>
                <a:gd name="connsiteX502" fmla="*/ 499606 w 3028217"/>
                <a:gd name="connsiteY502" fmla="*/ 1853111 h 2962327"/>
                <a:gd name="connsiteX503" fmla="*/ 459601 w 3028217"/>
                <a:gd name="connsiteY503" fmla="*/ 1860731 h 2962327"/>
                <a:gd name="connsiteX504" fmla="*/ 408166 w 3028217"/>
                <a:gd name="connsiteY504" fmla="*/ 1827393 h 2962327"/>
                <a:gd name="connsiteX505" fmla="*/ 354826 w 3028217"/>
                <a:gd name="connsiteY505" fmla="*/ 1742621 h 2962327"/>
                <a:gd name="connsiteX506" fmla="*/ 322441 w 3028217"/>
                <a:gd name="connsiteY506" fmla="*/ 1715951 h 2962327"/>
                <a:gd name="connsiteX507" fmla="*/ 234811 w 3028217"/>
                <a:gd name="connsiteY507" fmla="*/ 1658801 h 2962327"/>
                <a:gd name="connsiteX508" fmla="*/ 206236 w 3028217"/>
                <a:gd name="connsiteY508" fmla="*/ 1644513 h 2962327"/>
                <a:gd name="connsiteX509" fmla="*/ 116701 w 3028217"/>
                <a:gd name="connsiteY509" fmla="*/ 1622606 h 2962327"/>
                <a:gd name="connsiteX510" fmla="*/ 28118 w 3028217"/>
                <a:gd name="connsiteY510" fmla="*/ 1557836 h 2962327"/>
                <a:gd name="connsiteX511" fmla="*/ 12878 w 3028217"/>
                <a:gd name="connsiteY511" fmla="*/ 1499733 h 2962327"/>
                <a:gd name="connsiteX512" fmla="*/ 10021 w 3028217"/>
                <a:gd name="connsiteY512" fmla="*/ 1446393 h 2962327"/>
                <a:gd name="connsiteX513" fmla="*/ 5258 w 3028217"/>
                <a:gd name="connsiteY513" fmla="*/ 1410198 h 2962327"/>
                <a:gd name="connsiteX514" fmla="*/ 45263 w 3028217"/>
                <a:gd name="connsiteY514" fmla="*/ 1105398 h 2962327"/>
                <a:gd name="connsiteX515" fmla="*/ 304343 w 3028217"/>
                <a:gd name="connsiteY515" fmla="*/ 581523 h 2962327"/>
                <a:gd name="connsiteX516" fmla="*/ 548183 w 3028217"/>
                <a:gd name="connsiteY516" fmla="*/ 329111 h 2962327"/>
                <a:gd name="connsiteX517" fmla="*/ 617716 w 3028217"/>
                <a:gd name="connsiteY517" fmla="*/ 317681 h 2962327"/>
                <a:gd name="connsiteX518" fmla="*/ 631051 w 3028217"/>
                <a:gd name="connsiteY518" fmla="*/ 309108 h 2962327"/>
                <a:gd name="connsiteX519" fmla="*/ 692011 w 3028217"/>
                <a:gd name="connsiteY519" fmla="*/ 299583 h 2962327"/>
                <a:gd name="connsiteX520" fmla="*/ 756781 w 3028217"/>
                <a:gd name="connsiteY520" fmla="*/ 316728 h 2962327"/>
                <a:gd name="connsiteX521" fmla="*/ 780593 w 3028217"/>
                <a:gd name="connsiteY521" fmla="*/ 315776 h 2962327"/>
                <a:gd name="connsiteX522" fmla="*/ 797738 w 3028217"/>
                <a:gd name="connsiteY522" fmla="*/ 314823 h 2962327"/>
                <a:gd name="connsiteX523" fmla="*/ 831076 w 3028217"/>
                <a:gd name="connsiteY523" fmla="*/ 316728 h 2962327"/>
                <a:gd name="connsiteX524" fmla="*/ 841553 w 3028217"/>
                <a:gd name="connsiteY524" fmla="*/ 277676 h 2962327"/>
                <a:gd name="connsiteX525" fmla="*/ 852031 w 3028217"/>
                <a:gd name="connsiteY525" fmla="*/ 259578 h 2962327"/>
                <a:gd name="connsiteX526" fmla="*/ 867152 w 3028217"/>
                <a:gd name="connsiteY526" fmla="*/ 248624 h 2962327"/>
                <a:gd name="connsiteX527" fmla="*/ 876026 w 3028217"/>
                <a:gd name="connsiteY527" fmla="*/ 238011 h 2962327"/>
                <a:gd name="connsiteX528" fmla="*/ 858921 w 3028217"/>
                <a:gd name="connsiteY528" fmla="*/ 241392 h 2962327"/>
                <a:gd name="connsiteX529" fmla="*/ 821551 w 3028217"/>
                <a:gd name="connsiteY529" fmla="*/ 210048 h 2962327"/>
                <a:gd name="connsiteX530" fmla="*/ 857746 w 3028217"/>
                <a:gd name="connsiteY530" fmla="*/ 190998 h 2962327"/>
                <a:gd name="connsiteX531" fmla="*/ 873343 w 3028217"/>
                <a:gd name="connsiteY531" fmla="*/ 184331 h 2962327"/>
                <a:gd name="connsiteX532" fmla="*/ 798215 w 3028217"/>
                <a:gd name="connsiteY532" fmla="*/ 181949 h 2962327"/>
                <a:gd name="connsiteX533" fmla="*/ 805359 w 3028217"/>
                <a:gd name="connsiteY533" fmla="*/ 187188 h 2962327"/>
                <a:gd name="connsiteX534" fmla="*/ 795834 w 3028217"/>
                <a:gd name="connsiteY534" fmla="*/ 196713 h 2962327"/>
                <a:gd name="connsiteX535" fmla="*/ 788214 w 3028217"/>
                <a:gd name="connsiteY535" fmla="*/ 182426 h 2962327"/>
                <a:gd name="connsiteX536" fmla="*/ 798215 w 3028217"/>
                <a:gd name="connsiteY536" fmla="*/ 181949 h 2962327"/>
                <a:gd name="connsiteX537" fmla="*/ 938708 w 3028217"/>
                <a:gd name="connsiteY537" fmla="*/ 121466 h 2962327"/>
                <a:gd name="connsiteX538" fmla="*/ 952043 w 3028217"/>
                <a:gd name="connsiteY538" fmla="*/ 141468 h 2962327"/>
                <a:gd name="connsiteX539" fmla="*/ 951037 w 3028217"/>
                <a:gd name="connsiteY539" fmla="*/ 142501 h 2962327"/>
                <a:gd name="connsiteX540" fmla="*/ 953949 w 3028217"/>
                <a:gd name="connsiteY540" fmla="*/ 140516 h 2962327"/>
                <a:gd name="connsiteX541" fmla="*/ 952996 w 3028217"/>
                <a:gd name="connsiteY541" fmla="*/ 148136 h 2962327"/>
                <a:gd name="connsiteX542" fmla="*/ 952996 w 3028217"/>
                <a:gd name="connsiteY542" fmla="*/ 169091 h 2962327"/>
                <a:gd name="connsiteX543" fmla="*/ 944424 w 3028217"/>
                <a:gd name="connsiteY543" fmla="*/ 159804 h 2962327"/>
                <a:gd name="connsiteX544" fmla="*/ 933131 w 3028217"/>
                <a:gd name="connsiteY544" fmla="*/ 154863 h 2962327"/>
                <a:gd name="connsiteX545" fmla="*/ 931088 w 3028217"/>
                <a:gd name="connsiteY545" fmla="*/ 155756 h 2962327"/>
                <a:gd name="connsiteX546" fmla="*/ 930136 w 3028217"/>
                <a:gd name="connsiteY546" fmla="*/ 155756 h 2962327"/>
                <a:gd name="connsiteX547" fmla="*/ 918706 w 3028217"/>
                <a:gd name="connsiteY547" fmla="*/ 144326 h 2962327"/>
                <a:gd name="connsiteX548" fmla="*/ 931088 w 3028217"/>
                <a:gd name="connsiteY548" fmla="*/ 122418 h 2962327"/>
                <a:gd name="connsiteX549" fmla="*/ 938708 w 3028217"/>
                <a:gd name="connsiteY549" fmla="*/ 121466 h 2962327"/>
                <a:gd name="connsiteX550" fmla="*/ 925373 w 3028217"/>
                <a:gd name="connsiteY550" fmla="*/ 107178 h 2962327"/>
                <a:gd name="connsiteX551" fmla="*/ 938708 w 3028217"/>
                <a:gd name="connsiteY551" fmla="*/ 121465 h 2962327"/>
                <a:gd name="connsiteX552" fmla="*/ 935851 w 3028217"/>
                <a:gd name="connsiteY552" fmla="*/ 121465 h 2962327"/>
                <a:gd name="connsiteX553" fmla="*/ 932993 w 3028217"/>
                <a:gd name="connsiteY553" fmla="*/ 121465 h 2962327"/>
                <a:gd name="connsiteX554" fmla="*/ 901561 w 3028217"/>
                <a:gd name="connsiteY554" fmla="*/ 123370 h 2962327"/>
                <a:gd name="connsiteX555" fmla="*/ 925373 w 3028217"/>
                <a:gd name="connsiteY555" fmla="*/ 107178 h 2962327"/>
                <a:gd name="connsiteX556" fmla="*/ 1021576 w 3028217"/>
                <a:gd name="connsiteY556" fmla="*/ 71936 h 2962327"/>
                <a:gd name="connsiteX557" fmla="*/ 1031101 w 3028217"/>
                <a:gd name="connsiteY557" fmla="*/ 97653 h 2962327"/>
                <a:gd name="connsiteX558" fmla="*/ 1000621 w 3028217"/>
                <a:gd name="connsiteY558" fmla="*/ 92891 h 2962327"/>
                <a:gd name="connsiteX559" fmla="*/ 1007288 w 3028217"/>
                <a:gd name="connsiteY559" fmla="*/ 79556 h 2962327"/>
                <a:gd name="connsiteX560" fmla="*/ 1021576 w 3028217"/>
                <a:gd name="connsiteY560" fmla="*/ 71936 h 2962327"/>
                <a:gd name="connsiteX561" fmla="*/ 1113849 w 3028217"/>
                <a:gd name="connsiteY561" fmla="*/ 40265 h 2962327"/>
                <a:gd name="connsiteX562" fmla="*/ 1159689 w 3028217"/>
                <a:gd name="connsiteY562" fmla="*/ 51933 h 2962327"/>
                <a:gd name="connsiteX563" fmla="*/ 1151116 w 3028217"/>
                <a:gd name="connsiteY563" fmla="*/ 84318 h 2962327"/>
                <a:gd name="connsiteX564" fmla="*/ 1111111 w 3028217"/>
                <a:gd name="connsiteY564" fmla="*/ 92891 h 2962327"/>
                <a:gd name="connsiteX565" fmla="*/ 1070153 w 3028217"/>
                <a:gd name="connsiteY565" fmla="*/ 58601 h 2962327"/>
                <a:gd name="connsiteX566" fmla="*/ 1113849 w 3028217"/>
                <a:gd name="connsiteY566" fmla="*/ 40265 h 2962327"/>
                <a:gd name="connsiteX567" fmla="*/ 1400760 w 3028217"/>
                <a:gd name="connsiteY567" fmla="*/ 96 h 2962327"/>
                <a:gd name="connsiteX568" fmla="*/ 1476871 w 3028217"/>
                <a:gd name="connsiteY568" fmla="*/ 5260 h 2962327"/>
                <a:gd name="connsiteX569" fmla="*/ 1611174 w 3028217"/>
                <a:gd name="connsiteY569" fmla="*/ 9070 h 2962327"/>
                <a:gd name="connsiteX570" fmla="*/ 1619746 w 3028217"/>
                <a:gd name="connsiteY570" fmla="*/ 17643 h 2962327"/>
                <a:gd name="connsiteX571" fmla="*/ 1646416 w 3028217"/>
                <a:gd name="connsiteY571" fmla="*/ 28120 h 2962327"/>
                <a:gd name="connsiteX572" fmla="*/ 1667371 w 3028217"/>
                <a:gd name="connsiteY572" fmla="*/ 31930 h 2962327"/>
                <a:gd name="connsiteX573" fmla="*/ 1742261 w 3028217"/>
                <a:gd name="connsiteY573" fmla="*/ 11690 h 2962327"/>
                <a:gd name="connsiteX574" fmla="*/ 1820723 w 3028217"/>
                <a:gd name="connsiteY574" fmla="*/ 30025 h 2962327"/>
                <a:gd name="connsiteX575" fmla="*/ 1901686 w 3028217"/>
                <a:gd name="connsiteY575" fmla="*/ 45265 h 2962327"/>
                <a:gd name="connsiteX576" fmla="*/ 1894066 w 3028217"/>
                <a:gd name="connsiteY576" fmla="*/ 69078 h 2962327"/>
                <a:gd name="connsiteX577" fmla="*/ 1955978 w 3028217"/>
                <a:gd name="connsiteY577" fmla="*/ 55743 h 2962327"/>
                <a:gd name="connsiteX578" fmla="*/ 1954073 w 3028217"/>
                <a:gd name="connsiteY578" fmla="*/ 71935 h 2962327"/>
                <a:gd name="connsiteX579" fmla="*/ 1935976 w 3028217"/>
                <a:gd name="connsiteY579" fmla="*/ 103368 h 2962327"/>
                <a:gd name="connsiteX580" fmla="*/ 1949311 w 3028217"/>
                <a:gd name="connsiteY580" fmla="*/ 161470 h 2962327"/>
                <a:gd name="connsiteX581" fmla="*/ 1894066 w 3028217"/>
                <a:gd name="connsiteY581" fmla="*/ 171948 h 2962327"/>
                <a:gd name="connsiteX582" fmla="*/ 1913116 w 3028217"/>
                <a:gd name="connsiteY582" fmla="*/ 183378 h 2962327"/>
                <a:gd name="connsiteX583" fmla="*/ 1907401 w 3028217"/>
                <a:gd name="connsiteY583" fmla="*/ 196713 h 2962327"/>
                <a:gd name="connsiteX584" fmla="*/ 1873111 w 3028217"/>
                <a:gd name="connsiteY584" fmla="*/ 245290 h 2962327"/>
                <a:gd name="connsiteX585" fmla="*/ 1866443 w 3028217"/>
                <a:gd name="connsiteY585" fmla="*/ 267198 h 2962327"/>
                <a:gd name="connsiteX586" fmla="*/ 1851203 w 3028217"/>
                <a:gd name="connsiteY586" fmla="*/ 270055 h 2962327"/>
                <a:gd name="connsiteX587" fmla="*/ 1866443 w 3028217"/>
                <a:gd name="connsiteY587" fmla="*/ 313870 h 2962327"/>
                <a:gd name="connsiteX588" fmla="*/ 1843583 w 3028217"/>
                <a:gd name="connsiteY588" fmla="*/ 319585 h 2962327"/>
                <a:gd name="connsiteX589" fmla="*/ 1819771 w 3028217"/>
                <a:gd name="connsiteY589" fmla="*/ 300535 h 2962327"/>
                <a:gd name="connsiteX590" fmla="*/ 1788338 w 3028217"/>
                <a:gd name="connsiteY590" fmla="*/ 313870 h 2962327"/>
                <a:gd name="connsiteX591" fmla="*/ 1800721 w 3028217"/>
                <a:gd name="connsiteY591" fmla="*/ 315775 h 2962327"/>
                <a:gd name="connsiteX592" fmla="*/ 1823581 w 3028217"/>
                <a:gd name="connsiteY592" fmla="*/ 314823 h 2962327"/>
                <a:gd name="connsiteX593" fmla="*/ 1833106 w 3028217"/>
                <a:gd name="connsiteY593" fmla="*/ 317680 h 2962327"/>
                <a:gd name="connsiteX594" fmla="*/ 1838821 w 3028217"/>
                <a:gd name="connsiteY594" fmla="*/ 334825 h 2962327"/>
                <a:gd name="connsiteX595" fmla="*/ 1715948 w 3028217"/>
                <a:gd name="connsiteY595" fmla="*/ 370068 h 2962327"/>
                <a:gd name="connsiteX596" fmla="*/ 1691183 w 3028217"/>
                <a:gd name="connsiteY596" fmla="*/ 379593 h 2962327"/>
                <a:gd name="connsiteX597" fmla="*/ 1586408 w 3028217"/>
                <a:gd name="connsiteY597" fmla="*/ 430075 h 2962327"/>
                <a:gd name="connsiteX598" fmla="*/ 1542593 w 3028217"/>
                <a:gd name="connsiteY598" fmla="*/ 468175 h 2962327"/>
                <a:gd name="connsiteX599" fmla="*/ 1480681 w 3028217"/>
                <a:gd name="connsiteY599" fmla="*/ 555805 h 2962327"/>
                <a:gd name="connsiteX600" fmla="*/ 1462583 w 3028217"/>
                <a:gd name="connsiteY600" fmla="*/ 562473 h 2962327"/>
                <a:gd name="connsiteX601" fmla="*/ 1385431 w 3028217"/>
                <a:gd name="connsiteY601" fmla="*/ 462460 h 2962327"/>
                <a:gd name="connsiteX602" fmla="*/ 1379716 w 3028217"/>
                <a:gd name="connsiteY602" fmla="*/ 398643 h 2962327"/>
                <a:gd name="connsiteX603" fmla="*/ 1441628 w 3028217"/>
                <a:gd name="connsiteY603" fmla="*/ 335778 h 2962327"/>
                <a:gd name="connsiteX604" fmla="*/ 1449248 w 3028217"/>
                <a:gd name="connsiteY604" fmla="*/ 321490 h 2962327"/>
                <a:gd name="connsiteX605" fmla="*/ 1461631 w 3028217"/>
                <a:gd name="connsiteY605" fmla="*/ 300535 h 2962327"/>
                <a:gd name="connsiteX606" fmla="*/ 1412101 w 3028217"/>
                <a:gd name="connsiteY606" fmla="*/ 280533 h 2962327"/>
                <a:gd name="connsiteX607" fmla="*/ 1434961 w 3028217"/>
                <a:gd name="connsiteY607" fmla="*/ 215763 h 2962327"/>
                <a:gd name="connsiteX608" fmla="*/ 1371143 w 3028217"/>
                <a:gd name="connsiteY608" fmla="*/ 160518 h 2962327"/>
                <a:gd name="connsiteX609" fmla="*/ 1331138 w 3028217"/>
                <a:gd name="connsiteY609" fmla="*/ 162423 h 2962327"/>
                <a:gd name="connsiteX610" fmla="*/ 1303516 w 3028217"/>
                <a:gd name="connsiteY610" fmla="*/ 150040 h 2962327"/>
                <a:gd name="connsiteX611" fmla="*/ 1313993 w 3028217"/>
                <a:gd name="connsiteY611" fmla="*/ 130038 h 2962327"/>
                <a:gd name="connsiteX612" fmla="*/ 1313041 w 3028217"/>
                <a:gd name="connsiteY612" fmla="*/ 121465 h 2962327"/>
                <a:gd name="connsiteX613" fmla="*/ 1323518 w 3028217"/>
                <a:gd name="connsiteY613" fmla="*/ 96700 h 2962327"/>
                <a:gd name="connsiteX614" fmla="*/ 1387336 w 3028217"/>
                <a:gd name="connsiteY614" fmla="*/ 88128 h 2962327"/>
                <a:gd name="connsiteX615" fmla="*/ 1394003 w 3028217"/>
                <a:gd name="connsiteY615" fmla="*/ 68125 h 2962327"/>
                <a:gd name="connsiteX616" fmla="*/ 1445438 w 3028217"/>
                <a:gd name="connsiteY616" fmla="*/ 41455 h 2962327"/>
                <a:gd name="connsiteX617" fmla="*/ 1471104 w 3028217"/>
                <a:gd name="connsiteY617" fmla="*/ 35589 h 2962327"/>
                <a:gd name="connsiteX618" fmla="*/ 1469608 w 3028217"/>
                <a:gd name="connsiteY618" fmla="*/ 35026 h 2962327"/>
                <a:gd name="connsiteX619" fmla="*/ 1456869 w 3028217"/>
                <a:gd name="connsiteY619" fmla="*/ 34788 h 2962327"/>
                <a:gd name="connsiteX620" fmla="*/ 1365429 w 3028217"/>
                <a:gd name="connsiteY620" fmla="*/ 60505 h 2962327"/>
                <a:gd name="connsiteX621" fmla="*/ 1208266 w 3028217"/>
                <a:gd name="connsiteY621" fmla="*/ 122418 h 2962327"/>
                <a:gd name="connsiteX622" fmla="*/ 1175881 w 3028217"/>
                <a:gd name="connsiteY622" fmla="*/ 122418 h 2962327"/>
                <a:gd name="connsiteX623" fmla="*/ 1187311 w 3028217"/>
                <a:gd name="connsiteY623" fmla="*/ 142420 h 2962327"/>
                <a:gd name="connsiteX624" fmla="*/ 1180644 w 3028217"/>
                <a:gd name="connsiteY624" fmla="*/ 149088 h 2962327"/>
                <a:gd name="connsiteX625" fmla="*/ 1158647 w 3028217"/>
                <a:gd name="connsiteY625" fmla="*/ 153642 h 2962327"/>
                <a:gd name="connsiteX626" fmla="*/ 1143520 w 3028217"/>
                <a:gd name="connsiteY626" fmla="*/ 152466 h 2962327"/>
                <a:gd name="connsiteX627" fmla="*/ 1148259 w 3028217"/>
                <a:gd name="connsiteY627" fmla="*/ 153731 h 2962327"/>
                <a:gd name="connsiteX628" fmla="*/ 1152069 w 3028217"/>
                <a:gd name="connsiteY628" fmla="*/ 175758 h 2962327"/>
                <a:gd name="connsiteX629" fmla="*/ 1029196 w 3028217"/>
                <a:gd name="connsiteY629" fmla="*/ 182425 h 2962327"/>
                <a:gd name="connsiteX630" fmla="*/ 1006336 w 3028217"/>
                <a:gd name="connsiteY630" fmla="*/ 148135 h 2962327"/>
                <a:gd name="connsiteX631" fmla="*/ 995859 w 3028217"/>
                <a:gd name="connsiteY631" fmla="*/ 134800 h 2962327"/>
                <a:gd name="connsiteX632" fmla="*/ 987286 w 3028217"/>
                <a:gd name="connsiteY632" fmla="*/ 114798 h 2962327"/>
                <a:gd name="connsiteX633" fmla="*/ 1049199 w 3028217"/>
                <a:gd name="connsiteY633" fmla="*/ 134800 h 2962327"/>
                <a:gd name="connsiteX634" fmla="*/ 1064439 w 3028217"/>
                <a:gd name="connsiteY634" fmla="*/ 149088 h 2962327"/>
                <a:gd name="connsiteX635" fmla="*/ 1095871 w 3028217"/>
                <a:gd name="connsiteY635" fmla="*/ 149326 h 2962327"/>
                <a:gd name="connsiteX636" fmla="*/ 1106484 w 3028217"/>
                <a:gd name="connsiteY636" fmla="*/ 148924 h 2962327"/>
                <a:gd name="connsiteX637" fmla="*/ 1093014 w 3028217"/>
                <a:gd name="connsiteY637" fmla="*/ 149088 h 2962327"/>
                <a:gd name="connsiteX638" fmla="*/ 1062534 w 3028217"/>
                <a:gd name="connsiteY638" fmla="*/ 131943 h 2962327"/>
                <a:gd name="connsiteX639" fmla="*/ 1133971 w 3028217"/>
                <a:gd name="connsiteY639" fmla="*/ 110988 h 2962327"/>
                <a:gd name="connsiteX640" fmla="*/ 1158736 w 3028217"/>
                <a:gd name="connsiteY640" fmla="*/ 88128 h 2962327"/>
                <a:gd name="connsiteX641" fmla="*/ 1173024 w 3028217"/>
                <a:gd name="connsiteY641" fmla="*/ 73840 h 2962327"/>
                <a:gd name="connsiteX642" fmla="*/ 1214934 w 3028217"/>
                <a:gd name="connsiteY642" fmla="*/ 54790 h 2962327"/>
                <a:gd name="connsiteX643" fmla="*/ 1275894 w 3028217"/>
                <a:gd name="connsiteY643" fmla="*/ 44313 h 2962327"/>
                <a:gd name="connsiteX644" fmla="*/ 1211124 w 3028217"/>
                <a:gd name="connsiteY644" fmla="*/ 51933 h 2962327"/>
                <a:gd name="connsiteX645" fmla="*/ 1174929 w 3028217"/>
                <a:gd name="connsiteY645" fmla="*/ 39550 h 2962327"/>
                <a:gd name="connsiteX646" fmla="*/ 1174929 w 3028217"/>
                <a:gd name="connsiteY646" fmla="*/ 26215 h 2962327"/>
                <a:gd name="connsiteX647" fmla="*/ 1400760 w 3028217"/>
                <a:gd name="connsiteY647" fmla="*/ 96 h 2962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Lst>
              <a:rect l="l" t="t" r="r" b="b"/>
              <a:pathLst>
                <a:path w="3028217" h="2962327">
                  <a:moveTo>
                    <a:pt x="2863236" y="2049564"/>
                  </a:moveTo>
                  <a:cubicBezTo>
                    <a:pt x="2854902" y="2049564"/>
                    <a:pt x="2847996" y="2053612"/>
                    <a:pt x="2844662" y="2065518"/>
                  </a:cubicBezTo>
                  <a:cubicBezTo>
                    <a:pt x="2840852" y="2080758"/>
                    <a:pt x="2821802" y="2104571"/>
                    <a:pt x="2847519" y="2116953"/>
                  </a:cubicBezTo>
                  <a:cubicBezTo>
                    <a:pt x="2878000" y="2131241"/>
                    <a:pt x="2877047" y="2098856"/>
                    <a:pt x="2887525" y="2084568"/>
                  </a:cubicBezTo>
                  <a:cubicBezTo>
                    <a:pt x="2888477" y="2083616"/>
                    <a:pt x="2889430" y="2080758"/>
                    <a:pt x="2890382" y="2078853"/>
                  </a:cubicBezTo>
                  <a:cubicBezTo>
                    <a:pt x="2895144" y="2071233"/>
                    <a:pt x="2896097" y="2064566"/>
                    <a:pt x="2890382" y="2057898"/>
                  </a:cubicBezTo>
                  <a:cubicBezTo>
                    <a:pt x="2881334" y="2053612"/>
                    <a:pt x="2871571" y="2049564"/>
                    <a:pt x="2863236" y="2049564"/>
                  </a:cubicBezTo>
                  <a:close/>
                  <a:moveTo>
                    <a:pt x="2453184" y="1703568"/>
                  </a:moveTo>
                  <a:cubicBezTo>
                    <a:pt x="2446516" y="1700711"/>
                    <a:pt x="2442706" y="1708331"/>
                    <a:pt x="2444611" y="1714046"/>
                  </a:cubicBezTo>
                  <a:cubicBezTo>
                    <a:pt x="2448421" y="1725476"/>
                    <a:pt x="2452231" y="1738811"/>
                    <a:pt x="2467471" y="1740716"/>
                  </a:cubicBezTo>
                  <a:cubicBezTo>
                    <a:pt x="2475091" y="1741668"/>
                    <a:pt x="2480806" y="1736906"/>
                    <a:pt x="2482711" y="1728333"/>
                  </a:cubicBezTo>
                  <a:cubicBezTo>
                    <a:pt x="2473186" y="1720713"/>
                    <a:pt x="2463661" y="1710236"/>
                    <a:pt x="2453184" y="1703568"/>
                  </a:cubicBezTo>
                  <a:close/>
                  <a:moveTo>
                    <a:pt x="802501" y="1583553"/>
                  </a:moveTo>
                  <a:cubicBezTo>
                    <a:pt x="805359" y="1585458"/>
                    <a:pt x="811074" y="1586410"/>
                    <a:pt x="812026" y="1589268"/>
                  </a:cubicBezTo>
                  <a:cubicBezTo>
                    <a:pt x="814884" y="1596888"/>
                    <a:pt x="807264" y="1597840"/>
                    <a:pt x="802501" y="1599745"/>
                  </a:cubicBezTo>
                  <a:cubicBezTo>
                    <a:pt x="797739" y="1601650"/>
                    <a:pt x="792976" y="1598793"/>
                    <a:pt x="792024" y="1594030"/>
                  </a:cubicBezTo>
                  <a:cubicBezTo>
                    <a:pt x="788214" y="1586410"/>
                    <a:pt x="794881" y="1585458"/>
                    <a:pt x="802501" y="1583553"/>
                  </a:cubicBezTo>
                  <a:close/>
                  <a:moveTo>
                    <a:pt x="573901" y="1577838"/>
                  </a:moveTo>
                  <a:cubicBezTo>
                    <a:pt x="581521" y="1579743"/>
                    <a:pt x="588189" y="1582600"/>
                    <a:pt x="592951" y="1589268"/>
                  </a:cubicBezTo>
                  <a:cubicBezTo>
                    <a:pt x="592951" y="1594982"/>
                    <a:pt x="589141" y="1596888"/>
                    <a:pt x="584379" y="1596888"/>
                  </a:cubicBezTo>
                  <a:cubicBezTo>
                    <a:pt x="575806" y="1597840"/>
                    <a:pt x="568186" y="1595935"/>
                    <a:pt x="565329" y="1587363"/>
                  </a:cubicBezTo>
                  <a:cubicBezTo>
                    <a:pt x="562471" y="1580695"/>
                    <a:pt x="568186" y="1576885"/>
                    <a:pt x="573901" y="1577838"/>
                  </a:cubicBezTo>
                  <a:close/>
                  <a:moveTo>
                    <a:pt x="698678" y="1550216"/>
                  </a:moveTo>
                  <a:cubicBezTo>
                    <a:pt x="729158" y="1545453"/>
                    <a:pt x="746303" y="1560693"/>
                    <a:pt x="763448" y="1592126"/>
                  </a:cubicBezTo>
                  <a:cubicBezTo>
                    <a:pt x="731063" y="1576886"/>
                    <a:pt x="706298" y="1611176"/>
                    <a:pt x="678676" y="1592126"/>
                  </a:cubicBezTo>
                  <a:cubicBezTo>
                    <a:pt x="675818" y="1573076"/>
                    <a:pt x="667246" y="1551168"/>
                    <a:pt x="698678" y="1550216"/>
                  </a:cubicBezTo>
                  <a:close/>
                  <a:moveTo>
                    <a:pt x="492939" y="1460681"/>
                  </a:moveTo>
                  <a:cubicBezTo>
                    <a:pt x="518656" y="1456871"/>
                    <a:pt x="541516" y="1464491"/>
                    <a:pt x="562471" y="1479731"/>
                  </a:cubicBezTo>
                  <a:cubicBezTo>
                    <a:pt x="590094" y="1499733"/>
                    <a:pt x="618669" y="1515926"/>
                    <a:pt x="646291" y="1537833"/>
                  </a:cubicBezTo>
                  <a:cubicBezTo>
                    <a:pt x="620574" y="1545453"/>
                    <a:pt x="593904" y="1560693"/>
                    <a:pt x="577711" y="1525451"/>
                  </a:cubicBezTo>
                  <a:cubicBezTo>
                    <a:pt x="567234" y="1503543"/>
                    <a:pt x="541516" y="1503543"/>
                    <a:pt x="527229" y="1487351"/>
                  </a:cubicBezTo>
                  <a:lnTo>
                    <a:pt x="525032" y="1486533"/>
                  </a:lnTo>
                  <a:lnTo>
                    <a:pt x="527229" y="1488303"/>
                  </a:lnTo>
                  <a:cubicBezTo>
                    <a:pt x="502464" y="1486398"/>
                    <a:pt x="475794" y="1465443"/>
                    <a:pt x="451029" y="1494971"/>
                  </a:cubicBezTo>
                  <a:cubicBezTo>
                    <a:pt x="453886" y="1467348"/>
                    <a:pt x="471984" y="1461633"/>
                    <a:pt x="492939" y="1460681"/>
                  </a:cubicBezTo>
                  <a:close/>
                  <a:moveTo>
                    <a:pt x="592475" y="1413889"/>
                  </a:moveTo>
                  <a:cubicBezTo>
                    <a:pt x="594380" y="1414008"/>
                    <a:pt x="596285" y="1414485"/>
                    <a:pt x="596761" y="1414961"/>
                  </a:cubicBezTo>
                  <a:cubicBezTo>
                    <a:pt x="605334" y="1423533"/>
                    <a:pt x="603428" y="1433058"/>
                    <a:pt x="595809" y="1447346"/>
                  </a:cubicBezTo>
                  <a:cubicBezTo>
                    <a:pt x="589141" y="1434011"/>
                    <a:pt x="579616" y="1426391"/>
                    <a:pt x="588189" y="1414961"/>
                  </a:cubicBezTo>
                  <a:cubicBezTo>
                    <a:pt x="588665" y="1414009"/>
                    <a:pt x="590570" y="1413770"/>
                    <a:pt x="592475" y="1413889"/>
                  </a:cubicBezTo>
                  <a:close/>
                  <a:moveTo>
                    <a:pt x="2633206" y="1174931"/>
                  </a:moveTo>
                  <a:cubicBezTo>
                    <a:pt x="2646541" y="1176836"/>
                    <a:pt x="2659876" y="1178741"/>
                    <a:pt x="2673211" y="1180646"/>
                  </a:cubicBezTo>
                  <a:cubicBezTo>
                    <a:pt x="2657018" y="1197791"/>
                    <a:pt x="2645588" y="1186361"/>
                    <a:pt x="2633206" y="1174931"/>
                  </a:cubicBezTo>
                  <a:close/>
                  <a:moveTo>
                    <a:pt x="2477948" y="1095873"/>
                  </a:moveTo>
                  <a:cubicBezTo>
                    <a:pt x="2477948" y="1101588"/>
                    <a:pt x="2478901" y="1106350"/>
                    <a:pt x="2484616" y="1110160"/>
                  </a:cubicBezTo>
                  <a:cubicBezTo>
                    <a:pt x="2478901" y="1119685"/>
                    <a:pt x="2464613" y="1121590"/>
                    <a:pt x="2464613" y="1135878"/>
                  </a:cubicBezTo>
                  <a:cubicBezTo>
                    <a:pt x="2464613" y="1153023"/>
                    <a:pt x="2454136" y="1151118"/>
                    <a:pt x="2444611" y="1144450"/>
                  </a:cubicBezTo>
                  <a:cubicBezTo>
                    <a:pt x="2434133" y="1136830"/>
                    <a:pt x="2413178" y="1133020"/>
                    <a:pt x="2415083" y="1119685"/>
                  </a:cubicBezTo>
                  <a:cubicBezTo>
                    <a:pt x="2417941" y="1101588"/>
                    <a:pt x="2436038" y="1116828"/>
                    <a:pt x="2446516" y="1114923"/>
                  </a:cubicBezTo>
                  <a:cubicBezTo>
                    <a:pt x="2458898" y="1112065"/>
                    <a:pt x="2470329" y="1106350"/>
                    <a:pt x="2477948" y="1095873"/>
                  </a:cubicBezTo>
                  <a:close/>
                  <a:moveTo>
                    <a:pt x="2344599" y="1039676"/>
                  </a:moveTo>
                  <a:cubicBezTo>
                    <a:pt x="2358886" y="1039676"/>
                    <a:pt x="2352219" y="1056821"/>
                    <a:pt x="2355076" y="1066346"/>
                  </a:cubicBezTo>
                  <a:cubicBezTo>
                    <a:pt x="2354124" y="1077776"/>
                    <a:pt x="2356981" y="1093016"/>
                    <a:pt x="2341741" y="1092063"/>
                  </a:cubicBezTo>
                  <a:cubicBezTo>
                    <a:pt x="2328406" y="1091111"/>
                    <a:pt x="2329359" y="1075871"/>
                    <a:pt x="2328406" y="1065393"/>
                  </a:cubicBezTo>
                  <a:cubicBezTo>
                    <a:pt x="2327454" y="1053011"/>
                    <a:pt x="2331264" y="1039676"/>
                    <a:pt x="2344599" y="1039676"/>
                  </a:cubicBezTo>
                  <a:close/>
                  <a:moveTo>
                    <a:pt x="699631" y="966334"/>
                  </a:moveTo>
                  <a:cubicBezTo>
                    <a:pt x="671056" y="960619"/>
                    <a:pt x="648196" y="971096"/>
                    <a:pt x="616764" y="992051"/>
                  </a:cubicBezTo>
                  <a:cubicBezTo>
                    <a:pt x="652959" y="990146"/>
                    <a:pt x="677724" y="983478"/>
                    <a:pt x="699631" y="966334"/>
                  </a:cubicBezTo>
                  <a:close/>
                  <a:moveTo>
                    <a:pt x="2786559" y="938711"/>
                  </a:moveTo>
                  <a:cubicBezTo>
                    <a:pt x="2796084" y="944426"/>
                    <a:pt x="2804656" y="939663"/>
                    <a:pt x="2814181" y="938711"/>
                  </a:cubicBezTo>
                  <a:cubicBezTo>
                    <a:pt x="2814181" y="940616"/>
                    <a:pt x="2814181" y="943473"/>
                    <a:pt x="2814181" y="945378"/>
                  </a:cubicBezTo>
                  <a:cubicBezTo>
                    <a:pt x="2803704" y="949188"/>
                    <a:pt x="2791321" y="959666"/>
                    <a:pt x="2786559" y="938711"/>
                  </a:cubicBezTo>
                  <a:close/>
                  <a:moveTo>
                    <a:pt x="737731" y="935019"/>
                  </a:moveTo>
                  <a:cubicBezTo>
                    <a:pt x="726540" y="936091"/>
                    <a:pt x="714872" y="940139"/>
                    <a:pt x="702489" y="951093"/>
                  </a:cubicBezTo>
                  <a:cubicBezTo>
                    <a:pt x="731064" y="951093"/>
                    <a:pt x="753924" y="958713"/>
                    <a:pt x="770116" y="936805"/>
                  </a:cubicBezTo>
                  <a:cubicBezTo>
                    <a:pt x="759639" y="935853"/>
                    <a:pt x="748923" y="933948"/>
                    <a:pt x="737731" y="935019"/>
                  </a:cubicBezTo>
                  <a:close/>
                  <a:moveTo>
                    <a:pt x="619383" y="880251"/>
                  </a:moveTo>
                  <a:cubicBezTo>
                    <a:pt x="616526" y="879417"/>
                    <a:pt x="612477" y="880608"/>
                    <a:pt x="608191" y="882513"/>
                  </a:cubicBezTo>
                  <a:cubicBezTo>
                    <a:pt x="589141" y="887276"/>
                    <a:pt x="539611" y="951093"/>
                    <a:pt x="541516" y="968238"/>
                  </a:cubicBezTo>
                  <a:cubicBezTo>
                    <a:pt x="543421" y="979668"/>
                    <a:pt x="550089" y="980621"/>
                    <a:pt x="558661" y="975858"/>
                  </a:cubicBezTo>
                  <a:cubicBezTo>
                    <a:pt x="569139" y="970143"/>
                    <a:pt x="576759" y="960618"/>
                    <a:pt x="578664" y="949188"/>
                  </a:cubicBezTo>
                  <a:cubicBezTo>
                    <a:pt x="582474" y="920613"/>
                    <a:pt x="601524" y="904421"/>
                    <a:pt x="623431" y="890133"/>
                  </a:cubicBezTo>
                  <a:cubicBezTo>
                    <a:pt x="623907" y="883942"/>
                    <a:pt x="622241" y="881084"/>
                    <a:pt x="619383" y="880251"/>
                  </a:cubicBezTo>
                  <a:close/>
                  <a:moveTo>
                    <a:pt x="659626" y="872036"/>
                  </a:moveTo>
                  <a:cubicBezTo>
                    <a:pt x="653911" y="870131"/>
                    <a:pt x="645339" y="876798"/>
                    <a:pt x="647244" y="879656"/>
                  </a:cubicBezTo>
                  <a:cubicBezTo>
                    <a:pt x="657721" y="901563"/>
                    <a:pt x="632956" y="928233"/>
                    <a:pt x="657721" y="950141"/>
                  </a:cubicBezTo>
                  <a:cubicBezTo>
                    <a:pt x="667246" y="936806"/>
                    <a:pt x="676771" y="926328"/>
                    <a:pt x="683439" y="913946"/>
                  </a:cubicBezTo>
                  <a:cubicBezTo>
                    <a:pt x="691059" y="897753"/>
                    <a:pt x="704394" y="924423"/>
                    <a:pt x="711061" y="910136"/>
                  </a:cubicBezTo>
                  <a:cubicBezTo>
                    <a:pt x="713919" y="903468"/>
                    <a:pt x="713919" y="896801"/>
                    <a:pt x="709156" y="891086"/>
                  </a:cubicBezTo>
                  <a:cubicBezTo>
                    <a:pt x="696774" y="875846"/>
                    <a:pt x="676771" y="876798"/>
                    <a:pt x="659626" y="872036"/>
                  </a:cubicBezTo>
                  <a:close/>
                  <a:moveTo>
                    <a:pt x="620410" y="803828"/>
                  </a:moveTo>
                  <a:cubicBezTo>
                    <a:pt x="614918" y="803575"/>
                    <a:pt x="609144" y="804646"/>
                    <a:pt x="603429" y="807266"/>
                  </a:cubicBezTo>
                  <a:cubicBezTo>
                    <a:pt x="579616" y="817743"/>
                    <a:pt x="555804" y="830126"/>
                    <a:pt x="532944" y="841556"/>
                  </a:cubicBezTo>
                  <a:cubicBezTo>
                    <a:pt x="530086" y="850128"/>
                    <a:pt x="536754" y="852033"/>
                    <a:pt x="541516" y="855843"/>
                  </a:cubicBezTo>
                  <a:cubicBezTo>
                    <a:pt x="561519" y="852986"/>
                    <a:pt x="579616" y="838698"/>
                    <a:pt x="602476" y="859653"/>
                  </a:cubicBezTo>
                  <a:cubicBezTo>
                    <a:pt x="617716" y="874893"/>
                    <a:pt x="654864" y="853938"/>
                    <a:pt x="652959" y="835841"/>
                  </a:cubicBezTo>
                  <a:cubicBezTo>
                    <a:pt x="650815" y="817267"/>
                    <a:pt x="636885" y="804587"/>
                    <a:pt x="620410" y="803828"/>
                  </a:cubicBezTo>
                  <a:close/>
                  <a:moveTo>
                    <a:pt x="2051228" y="690108"/>
                  </a:moveTo>
                  <a:cubicBezTo>
                    <a:pt x="2066468" y="695823"/>
                    <a:pt x="2079803" y="697728"/>
                    <a:pt x="2074088" y="722493"/>
                  </a:cubicBezTo>
                  <a:cubicBezTo>
                    <a:pt x="2066468" y="753925"/>
                    <a:pt x="2053133" y="773928"/>
                    <a:pt x="2021701" y="782500"/>
                  </a:cubicBezTo>
                  <a:cubicBezTo>
                    <a:pt x="2009318" y="785358"/>
                    <a:pt x="1997888" y="785358"/>
                    <a:pt x="2000746" y="772023"/>
                  </a:cubicBezTo>
                  <a:cubicBezTo>
                    <a:pt x="2006461" y="745353"/>
                    <a:pt x="2008366" y="714873"/>
                    <a:pt x="2036941" y="698680"/>
                  </a:cubicBezTo>
                  <a:cubicBezTo>
                    <a:pt x="2040751" y="694870"/>
                    <a:pt x="2045513" y="692965"/>
                    <a:pt x="2051228" y="690108"/>
                  </a:cubicBezTo>
                  <a:close/>
                  <a:moveTo>
                    <a:pt x="2111236" y="608669"/>
                  </a:moveTo>
                  <a:cubicBezTo>
                    <a:pt x="2115046" y="609621"/>
                    <a:pt x="2116951" y="613431"/>
                    <a:pt x="2113141" y="623433"/>
                  </a:cubicBezTo>
                  <a:cubicBezTo>
                    <a:pt x="2113141" y="624385"/>
                    <a:pt x="2112189" y="625338"/>
                    <a:pt x="2111236" y="626290"/>
                  </a:cubicBezTo>
                  <a:cubicBezTo>
                    <a:pt x="2147431" y="643435"/>
                    <a:pt x="2126476" y="692013"/>
                    <a:pt x="2159814" y="711063"/>
                  </a:cubicBezTo>
                  <a:cubicBezTo>
                    <a:pt x="2178864" y="721540"/>
                    <a:pt x="2174101" y="752020"/>
                    <a:pt x="2199819" y="758688"/>
                  </a:cubicBezTo>
                  <a:cubicBezTo>
                    <a:pt x="2206486" y="760593"/>
                    <a:pt x="2189341" y="798693"/>
                    <a:pt x="2176959" y="800598"/>
                  </a:cubicBezTo>
                  <a:cubicBezTo>
                    <a:pt x="2149336" y="805360"/>
                    <a:pt x="2120761" y="810123"/>
                    <a:pt x="2092186" y="814885"/>
                  </a:cubicBezTo>
                  <a:cubicBezTo>
                    <a:pt x="2089329" y="799645"/>
                    <a:pt x="2128381" y="789168"/>
                    <a:pt x="2092186" y="777738"/>
                  </a:cubicBezTo>
                  <a:cubicBezTo>
                    <a:pt x="2098854" y="765355"/>
                    <a:pt x="2098854" y="749163"/>
                    <a:pt x="2111236" y="740590"/>
                  </a:cubicBezTo>
                  <a:cubicBezTo>
                    <a:pt x="2127429" y="729160"/>
                    <a:pt x="2118856" y="712015"/>
                    <a:pt x="2110284" y="710110"/>
                  </a:cubicBezTo>
                  <a:cubicBezTo>
                    <a:pt x="2086471" y="705348"/>
                    <a:pt x="2087424" y="682488"/>
                    <a:pt x="2076946" y="669153"/>
                  </a:cubicBezTo>
                  <a:cubicBezTo>
                    <a:pt x="2062659" y="651055"/>
                    <a:pt x="2076946" y="617718"/>
                    <a:pt x="2097901" y="611050"/>
                  </a:cubicBezTo>
                  <a:cubicBezTo>
                    <a:pt x="2101711" y="609621"/>
                    <a:pt x="2107426" y="607716"/>
                    <a:pt x="2111236" y="608669"/>
                  </a:cubicBezTo>
                  <a:close/>
                  <a:moveTo>
                    <a:pt x="927279" y="479605"/>
                  </a:moveTo>
                  <a:cubicBezTo>
                    <a:pt x="932041" y="477700"/>
                    <a:pt x="935851" y="480558"/>
                    <a:pt x="933946" y="486273"/>
                  </a:cubicBezTo>
                  <a:cubicBezTo>
                    <a:pt x="932041" y="490083"/>
                    <a:pt x="929184" y="492941"/>
                    <a:pt x="929184" y="493893"/>
                  </a:cubicBezTo>
                  <a:cubicBezTo>
                    <a:pt x="919659" y="493893"/>
                    <a:pt x="917754" y="491035"/>
                    <a:pt x="919659" y="488178"/>
                  </a:cubicBezTo>
                  <a:cubicBezTo>
                    <a:pt x="921564" y="484368"/>
                    <a:pt x="924421" y="480558"/>
                    <a:pt x="927279" y="479605"/>
                  </a:cubicBezTo>
                  <a:close/>
                  <a:moveTo>
                    <a:pt x="1938089" y="417931"/>
                  </a:moveTo>
                  <a:cubicBezTo>
                    <a:pt x="1948537" y="420431"/>
                    <a:pt x="1955503" y="431504"/>
                    <a:pt x="1959789" y="441505"/>
                  </a:cubicBezTo>
                  <a:cubicBezTo>
                    <a:pt x="1967409" y="457698"/>
                    <a:pt x="1952169" y="461508"/>
                    <a:pt x="1940739" y="466270"/>
                  </a:cubicBezTo>
                  <a:cubicBezTo>
                    <a:pt x="1909306" y="478653"/>
                    <a:pt x="1880731" y="501513"/>
                    <a:pt x="1842631" y="480558"/>
                  </a:cubicBezTo>
                  <a:cubicBezTo>
                    <a:pt x="1829296" y="472938"/>
                    <a:pt x="1832154" y="467223"/>
                    <a:pt x="1832154" y="458650"/>
                  </a:cubicBezTo>
                  <a:cubicBezTo>
                    <a:pt x="1828344" y="450078"/>
                    <a:pt x="1835964" y="442458"/>
                    <a:pt x="1833106" y="431980"/>
                  </a:cubicBezTo>
                  <a:cubicBezTo>
                    <a:pt x="1828344" y="420550"/>
                    <a:pt x="1835011" y="416740"/>
                    <a:pt x="1845489" y="423408"/>
                  </a:cubicBezTo>
                  <a:cubicBezTo>
                    <a:pt x="1847394" y="430075"/>
                    <a:pt x="1849299" y="439600"/>
                    <a:pt x="1857871" y="432933"/>
                  </a:cubicBezTo>
                  <a:cubicBezTo>
                    <a:pt x="1878826" y="418645"/>
                    <a:pt x="1903591" y="426265"/>
                    <a:pt x="1926451" y="418645"/>
                  </a:cubicBezTo>
                  <a:cubicBezTo>
                    <a:pt x="1930737" y="417216"/>
                    <a:pt x="1934607" y="417097"/>
                    <a:pt x="1938089" y="417931"/>
                  </a:cubicBezTo>
                  <a:close/>
                  <a:moveTo>
                    <a:pt x="904419" y="389118"/>
                  </a:moveTo>
                  <a:cubicBezTo>
                    <a:pt x="915849" y="404358"/>
                    <a:pt x="928231" y="418646"/>
                    <a:pt x="938709" y="433886"/>
                  </a:cubicBezTo>
                  <a:cubicBezTo>
                    <a:pt x="940614" y="436743"/>
                    <a:pt x="940614" y="441505"/>
                    <a:pt x="942519" y="446268"/>
                  </a:cubicBezTo>
                  <a:cubicBezTo>
                    <a:pt x="938709" y="447221"/>
                    <a:pt x="932041" y="450078"/>
                    <a:pt x="931089" y="449125"/>
                  </a:cubicBezTo>
                  <a:cubicBezTo>
                    <a:pt x="912991" y="426266"/>
                    <a:pt x="896799" y="440553"/>
                    <a:pt x="878701" y="449125"/>
                  </a:cubicBezTo>
                  <a:cubicBezTo>
                    <a:pt x="871081" y="452936"/>
                    <a:pt x="863461" y="446268"/>
                    <a:pt x="856794" y="443411"/>
                  </a:cubicBezTo>
                  <a:cubicBezTo>
                    <a:pt x="835839" y="424361"/>
                    <a:pt x="864414" y="422455"/>
                    <a:pt x="867271" y="412930"/>
                  </a:cubicBezTo>
                  <a:cubicBezTo>
                    <a:pt x="878701" y="402453"/>
                    <a:pt x="887274" y="388166"/>
                    <a:pt x="904419" y="389118"/>
                  </a:cubicBezTo>
                  <a:close/>
                  <a:moveTo>
                    <a:pt x="1062534" y="340541"/>
                  </a:moveTo>
                  <a:cubicBezTo>
                    <a:pt x="1073011" y="340541"/>
                    <a:pt x="1082536" y="340541"/>
                    <a:pt x="1083489" y="353876"/>
                  </a:cubicBezTo>
                  <a:cubicBezTo>
                    <a:pt x="1073964" y="356733"/>
                    <a:pt x="1066344" y="373878"/>
                    <a:pt x="1053961" y="360543"/>
                  </a:cubicBezTo>
                  <a:cubicBezTo>
                    <a:pt x="1045389" y="351018"/>
                    <a:pt x="1054914" y="345303"/>
                    <a:pt x="1062534" y="340541"/>
                  </a:cubicBezTo>
                  <a:close/>
                  <a:moveTo>
                    <a:pt x="2471113" y="336025"/>
                  </a:moveTo>
                  <a:cubicBezTo>
                    <a:pt x="2489315" y="339763"/>
                    <a:pt x="2505689" y="355066"/>
                    <a:pt x="2521763" y="370068"/>
                  </a:cubicBezTo>
                  <a:cubicBezTo>
                    <a:pt x="2652256" y="491988"/>
                    <a:pt x="2764651" y="627243"/>
                    <a:pt x="2848471" y="785358"/>
                  </a:cubicBezTo>
                  <a:cubicBezTo>
                    <a:pt x="2875141" y="835841"/>
                    <a:pt x="2898953" y="887276"/>
                    <a:pt x="2920861" y="940616"/>
                  </a:cubicBezTo>
                  <a:cubicBezTo>
                    <a:pt x="2925623" y="952046"/>
                    <a:pt x="2938006" y="963476"/>
                    <a:pt x="2926576" y="977763"/>
                  </a:cubicBezTo>
                  <a:cubicBezTo>
                    <a:pt x="2893238" y="978716"/>
                    <a:pt x="2872283" y="955856"/>
                    <a:pt x="2847518" y="938711"/>
                  </a:cubicBezTo>
                  <a:cubicBezTo>
                    <a:pt x="2844661" y="919661"/>
                    <a:pt x="2858948" y="906326"/>
                    <a:pt x="2864663" y="890133"/>
                  </a:cubicBezTo>
                  <a:cubicBezTo>
                    <a:pt x="2846566" y="892991"/>
                    <a:pt x="2829421" y="903468"/>
                    <a:pt x="2810371" y="908231"/>
                  </a:cubicBezTo>
                  <a:cubicBezTo>
                    <a:pt x="2792273" y="911088"/>
                    <a:pt x="2774176" y="912041"/>
                    <a:pt x="2757031" y="904421"/>
                  </a:cubicBezTo>
                  <a:cubicBezTo>
                    <a:pt x="2741791" y="897753"/>
                    <a:pt x="2733218" y="902516"/>
                    <a:pt x="2728456" y="916803"/>
                  </a:cubicBezTo>
                  <a:cubicBezTo>
                    <a:pt x="2724646" y="935853"/>
                    <a:pt x="2713216" y="952998"/>
                    <a:pt x="2707501" y="971096"/>
                  </a:cubicBezTo>
                  <a:cubicBezTo>
                    <a:pt x="2702738" y="984431"/>
                    <a:pt x="2699881" y="997766"/>
                    <a:pt x="2706548" y="1011101"/>
                  </a:cubicBezTo>
                  <a:cubicBezTo>
                    <a:pt x="2712263" y="1021578"/>
                    <a:pt x="2722741" y="1031103"/>
                    <a:pt x="2712263" y="1044438"/>
                  </a:cubicBezTo>
                  <a:cubicBezTo>
                    <a:pt x="2722979" y="1032294"/>
                    <a:pt x="2735302" y="1023900"/>
                    <a:pt x="2750438" y="1026892"/>
                  </a:cubicBezTo>
                  <a:lnTo>
                    <a:pt x="2757317" y="1029909"/>
                  </a:lnTo>
                  <a:lnTo>
                    <a:pt x="2760842" y="1028246"/>
                  </a:lnTo>
                  <a:cubicBezTo>
                    <a:pt x="2768462" y="1021578"/>
                    <a:pt x="2775130" y="1013006"/>
                    <a:pt x="2785607" y="1010148"/>
                  </a:cubicBezTo>
                  <a:cubicBezTo>
                    <a:pt x="2791798" y="1008243"/>
                    <a:pt x="2798228" y="1006814"/>
                    <a:pt x="2804538" y="1006457"/>
                  </a:cubicBezTo>
                  <a:cubicBezTo>
                    <a:pt x="2810848" y="1006100"/>
                    <a:pt x="2817040" y="1006814"/>
                    <a:pt x="2822755" y="1009196"/>
                  </a:cubicBezTo>
                  <a:cubicBezTo>
                    <a:pt x="2859902" y="1023483"/>
                    <a:pt x="2898955" y="1027293"/>
                    <a:pt x="2938959" y="1031103"/>
                  </a:cubicBezTo>
                  <a:cubicBezTo>
                    <a:pt x="2955152" y="1033008"/>
                    <a:pt x="2957057" y="1047296"/>
                    <a:pt x="2959915" y="1058726"/>
                  </a:cubicBezTo>
                  <a:cubicBezTo>
                    <a:pt x="2990394" y="1159691"/>
                    <a:pt x="3010397" y="1262561"/>
                    <a:pt x="3021827" y="1368288"/>
                  </a:cubicBezTo>
                  <a:cubicBezTo>
                    <a:pt x="3029447" y="1433058"/>
                    <a:pt x="3025637" y="1497828"/>
                    <a:pt x="3027542" y="1562598"/>
                  </a:cubicBezTo>
                  <a:cubicBezTo>
                    <a:pt x="3027542" y="1573076"/>
                    <a:pt x="3031352" y="1585458"/>
                    <a:pt x="3020874" y="1594983"/>
                  </a:cubicBezTo>
                  <a:cubicBezTo>
                    <a:pt x="2992299" y="1573076"/>
                    <a:pt x="2963724" y="1551168"/>
                    <a:pt x="2958009" y="1512116"/>
                  </a:cubicBezTo>
                  <a:cubicBezTo>
                    <a:pt x="2954199" y="1483541"/>
                    <a:pt x="2933244" y="1467348"/>
                    <a:pt x="2918005" y="1446393"/>
                  </a:cubicBezTo>
                  <a:cubicBezTo>
                    <a:pt x="2898955" y="1421628"/>
                    <a:pt x="2888477" y="1390196"/>
                    <a:pt x="2860855" y="1371146"/>
                  </a:cubicBezTo>
                  <a:cubicBezTo>
                    <a:pt x="2846567" y="1368288"/>
                    <a:pt x="2836089" y="1359716"/>
                    <a:pt x="2831327" y="1343523"/>
                  </a:cubicBezTo>
                  <a:cubicBezTo>
                    <a:pt x="2835137" y="1360668"/>
                    <a:pt x="2849424" y="1368288"/>
                    <a:pt x="2856092" y="1380671"/>
                  </a:cubicBezTo>
                  <a:cubicBezTo>
                    <a:pt x="2882762" y="1424486"/>
                    <a:pt x="2896097" y="1474968"/>
                    <a:pt x="2930387" y="1514021"/>
                  </a:cubicBezTo>
                  <a:cubicBezTo>
                    <a:pt x="2938007" y="1522593"/>
                    <a:pt x="2938959" y="1534976"/>
                    <a:pt x="2939912" y="1546406"/>
                  </a:cubicBezTo>
                  <a:cubicBezTo>
                    <a:pt x="2941817" y="1566408"/>
                    <a:pt x="2950390" y="1582601"/>
                    <a:pt x="2962772" y="1597841"/>
                  </a:cubicBezTo>
                  <a:cubicBezTo>
                    <a:pt x="2983727" y="1622606"/>
                    <a:pt x="2993252" y="1652133"/>
                    <a:pt x="2999919" y="1683566"/>
                  </a:cubicBezTo>
                  <a:cubicBezTo>
                    <a:pt x="3023732" y="1698806"/>
                    <a:pt x="3015159" y="1721666"/>
                    <a:pt x="3012302" y="1740716"/>
                  </a:cubicBezTo>
                  <a:cubicBezTo>
                    <a:pt x="2988490" y="1885496"/>
                    <a:pt x="2951342" y="2026466"/>
                    <a:pt x="2886572" y="2158864"/>
                  </a:cubicBezTo>
                  <a:cubicBezTo>
                    <a:pt x="2872284" y="2188391"/>
                    <a:pt x="2858949" y="2218871"/>
                    <a:pt x="2841805" y="2246493"/>
                  </a:cubicBezTo>
                  <a:cubicBezTo>
                    <a:pt x="2837042" y="2255066"/>
                    <a:pt x="2835137" y="2266496"/>
                    <a:pt x="2821802" y="2266496"/>
                  </a:cubicBezTo>
                  <a:cubicBezTo>
                    <a:pt x="2812277" y="2260781"/>
                    <a:pt x="2812277" y="2249351"/>
                    <a:pt x="2808467" y="2240778"/>
                  </a:cubicBezTo>
                  <a:cubicBezTo>
                    <a:pt x="2794180" y="2222681"/>
                    <a:pt x="2796084" y="2198868"/>
                    <a:pt x="2785607" y="2172198"/>
                  </a:cubicBezTo>
                  <a:cubicBezTo>
                    <a:pt x="2795132" y="2196011"/>
                    <a:pt x="2791322" y="2217918"/>
                    <a:pt x="2805609" y="2234111"/>
                  </a:cubicBezTo>
                  <a:cubicBezTo>
                    <a:pt x="2812277" y="2246493"/>
                    <a:pt x="2811324" y="2261733"/>
                    <a:pt x="2821802" y="2273164"/>
                  </a:cubicBezTo>
                  <a:cubicBezTo>
                    <a:pt x="2795132" y="2339839"/>
                    <a:pt x="2750364" y="2394131"/>
                    <a:pt x="2708455" y="2451281"/>
                  </a:cubicBezTo>
                  <a:cubicBezTo>
                    <a:pt x="2661782" y="2514146"/>
                    <a:pt x="2606537" y="2568439"/>
                    <a:pt x="2551292" y="2622731"/>
                  </a:cubicBezTo>
                  <a:cubicBezTo>
                    <a:pt x="2527480" y="2646543"/>
                    <a:pt x="2502714" y="2666546"/>
                    <a:pt x="2476997" y="2687501"/>
                  </a:cubicBezTo>
                  <a:cubicBezTo>
                    <a:pt x="2465567" y="2677976"/>
                    <a:pt x="2476997" y="2661783"/>
                    <a:pt x="2463662" y="2655116"/>
                  </a:cubicBezTo>
                  <a:cubicBezTo>
                    <a:pt x="2469377" y="2608443"/>
                    <a:pt x="2446517" y="2570343"/>
                    <a:pt x="2425562" y="2533196"/>
                  </a:cubicBezTo>
                  <a:cubicBezTo>
                    <a:pt x="2392224" y="2475093"/>
                    <a:pt x="2414132" y="2424611"/>
                    <a:pt x="2439849" y="2375081"/>
                  </a:cubicBezTo>
                  <a:cubicBezTo>
                    <a:pt x="2453184" y="2349364"/>
                    <a:pt x="2458899" y="2330314"/>
                    <a:pt x="2449374" y="2301739"/>
                  </a:cubicBezTo>
                  <a:cubicBezTo>
                    <a:pt x="2439849" y="2272211"/>
                    <a:pt x="2442707" y="2240778"/>
                    <a:pt x="2430324" y="2210298"/>
                  </a:cubicBezTo>
                  <a:cubicBezTo>
                    <a:pt x="2420799" y="2187439"/>
                    <a:pt x="2416989" y="2160768"/>
                    <a:pt x="2396987" y="2144576"/>
                  </a:cubicBezTo>
                  <a:cubicBezTo>
                    <a:pt x="2352219" y="2107428"/>
                    <a:pt x="2357934" y="2060756"/>
                    <a:pt x="2370317" y="2012178"/>
                  </a:cubicBezTo>
                  <a:cubicBezTo>
                    <a:pt x="2372222" y="2005511"/>
                    <a:pt x="2374127" y="1998843"/>
                    <a:pt x="2374127" y="1992176"/>
                  </a:cubicBezTo>
                  <a:cubicBezTo>
                    <a:pt x="2376984" y="1954076"/>
                    <a:pt x="2356982" y="1935978"/>
                    <a:pt x="2319834" y="1944551"/>
                  </a:cubicBezTo>
                  <a:cubicBezTo>
                    <a:pt x="2303642" y="1948361"/>
                    <a:pt x="2292212" y="1948361"/>
                    <a:pt x="2282687" y="1931216"/>
                  </a:cubicBezTo>
                  <a:cubicBezTo>
                    <a:pt x="2263637" y="1897878"/>
                    <a:pt x="2235062" y="1889306"/>
                    <a:pt x="2200772" y="1905498"/>
                  </a:cubicBezTo>
                  <a:cubicBezTo>
                    <a:pt x="2186484" y="1912166"/>
                    <a:pt x="2171244" y="1918833"/>
                    <a:pt x="2157909" y="1926453"/>
                  </a:cubicBezTo>
                  <a:cubicBezTo>
                    <a:pt x="2140764" y="1935978"/>
                    <a:pt x="2124572" y="1938836"/>
                    <a:pt x="2106474" y="1931216"/>
                  </a:cubicBezTo>
                  <a:cubicBezTo>
                    <a:pt x="2083614" y="1921691"/>
                    <a:pt x="2059802" y="1925501"/>
                    <a:pt x="2040752" y="1937883"/>
                  </a:cubicBezTo>
                  <a:cubicBezTo>
                    <a:pt x="2012177" y="1956933"/>
                    <a:pt x="1991222" y="1941693"/>
                    <a:pt x="1974077" y="1924548"/>
                  </a:cubicBezTo>
                  <a:cubicBezTo>
                    <a:pt x="1956932" y="1907403"/>
                    <a:pt x="1938834" y="1892163"/>
                    <a:pt x="1919784" y="1877876"/>
                  </a:cubicBezTo>
                  <a:cubicBezTo>
                    <a:pt x="1909307" y="1870256"/>
                    <a:pt x="1899782" y="1861683"/>
                    <a:pt x="1896924" y="1849301"/>
                  </a:cubicBezTo>
                  <a:cubicBezTo>
                    <a:pt x="1889304" y="1812153"/>
                    <a:pt x="1862634" y="1789293"/>
                    <a:pt x="1839774" y="1762623"/>
                  </a:cubicBezTo>
                  <a:cubicBezTo>
                    <a:pt x="1827392" y="1748336"/>
                    <a:pt x="1815962" y="1694043"/>
                    <a:pt x="1822629" y="1676898"/>
                  </a:cubicBezTo>
                  <a:cubicBezTo>
                    <a:pt x="1840727" y="1632131"/>
                    <a:pt x="1846442" y="1585458"/>
                    <a:pt x="1829297" y="1537833"/>
                  </a:cubicBezTo>
                  <a:cubicBezTo>
                    <a:pt x="1826439" y="1530213"/>
                    <a:pt x="1823582" y="1522593"/>
                    <a:pt x="1828344" y="1514973"/>
                  </a:cubicBezTo>
                  <a:cubicBezTo>
                    <a:pt x="1854062" y="1466396"/>
                    <a:pt x="1875017" y="1416866"/>
                    <a:pt x="1909307" y="1373051"/>
                  </a:cubicBezTo>
                  <a:cubicBezTo>
                    <a:pt x="1915022" y="1366383"/>
                    <a:pt x="1923594" y="1365431"/>
                    <a:pt x="1929309" y="1361621"/>
                  </a:cubicBezTo>
                  <a:cubicBezTo>
                    <a:pt x="1954074" y="1345428"/>
                    <a:pt x="1976934" y="1330188"/>
                    <a:pt x="1977887" y="1293041"/>
                  </a:cubicBezTo>
                  <a:cubicBezTo>
                    <a:pt x="1978839" y="1267323"/>
                    <a:pt x="1992174" y="1239701"/>
                    <a:pt x="2019797" y="1227318"/>
                  </a:cubicBezTo>
                  <a:cubicBezTo>
                    <a:pt x="2040752" y="1217793"/>
                    <a:pt x="2050277" y="1201601"/>
                    <a:pt x="2051229" y="1178741"/>
                  </a:cubicBezTo>
                  <a:cubicBezTo>
                    <a:pt x="2058849" y="1162548"/>
                    <a:pt x="2071232" y="1167311"/>
                    <a:pt x="2083614" y="1172073"/>
                  </a:cubicBezTo>
                  <a:cubicBezTo>
                    <a:pt x="2111237" y="1181598"/>
                    <a:pt x="2136002" y="1178741"/>
                    <a:pt x="2161719" y="1162548"/>
                  </a:cubicBezTo>
                  <a:cubicBezTo>
                    <a:pt x="2193152" y="1142546"/>
                    <a:pt x="2229347" y="1134926"/>
                    <a:pt x="2266494" y="1136831"/>
                  </a:cubicBezTo>
                  <a:cubicBezTo>
                    <a:pt x="2288402" y="1137783"/>
                    <a:pt x="2310309" y="1137783"/>
                    <a:pt x="2331264" y="1133021"/>
                  </a:cubicBezTo>
                  <a:cubicBezTo>
                    <a:pt x="2370317" y="1123496"/>
                    <a:pt x="2397939" y="1138736"/>
                    <a:pt x="2387462" y="1197791"/>
                  </a:cubicBezTo>
                  <a:cubicBezTo>
                    <a:pt x="2384604" y="1213983"/>
                    <a:pt x="2384604" y="1228271"/>
                    <a:pt x="2400797" y="1229223"/>
                  </a:cubicBezTo>
                  <a:cubicBezTo>
                    <a:pt x="2447469" y="1231128"/>
                    <a:pt x="2477949" y="1266371"/>
                    <a:pt x="2517002" y="1283516"/>
                  </a:cubicBezTo>
                  <a:cubicBezTo>
                    <a:pt x="2538909" y="1293041"/>
                    <a:pt x="2550339" y="1296851"/>
                    <a:pt x="2556055" y="1266371"/>
                  </a:cubicBezTo>
                  <a:cubicBezTo>
                    <a:pt x="2561769" y="1236843"/>
                    <a:pt x="2589392" y="1227318"/>
                    <a:pt x="2617967" y="1241606"/>
                  </a:cubicBezTo>
                  <a:cubicBezTo>
                    <a:pt x="2644637" y="1254941"/>
                    <a:pt x="2673212" y="1262561"/>
                    <a:pt x="2701787" y="1271133"/>
                  </a:cubicBezTo>
                  <a:cubicBezTo>
                    <a:pt x="2743697" y="1283516"/>
                    <a:pt x="2782749" y="1259703"/>
                    <a:pt x="2823707" y="1270181"/>
                  </a:cubicBezTo>
                  <a:cubicBezTo>
                    <a:pt x="2833232" y="1272086"/>
                    <a:pt x="2840852" y="1262561"/>
                    <a:pt x="2842757" y="1253988"/>
                  </a:cubicBezTo>
                  <a:cubicBezTo>
                    <a:pt x="2847519" y="1233033"/>
                    <a:pt x="2856092" y="1212078"/>
                    <a:pt x="2857997" y="1191123"/>
                  </a:cubicBezTo>
                  <a:cubicBezTo>
                    <a:pt x="2861807" y="1157786"/>
                    <a:pt x="2857044" y="1154928"/>
                    <a:pt x="2824659" y="1163501"/>
                  </a:cubicBezTo>
                  <a:cubicBezTo>
                    <a:pt x="2807514" y="1168263"/>
                    <a:pt x="2793227" y="1167311"/>
                    <a:pt x="2781797" y="1153023"/>
                  </a:cubicBezTo>
                  <a:lnTo>
                    <a:pt x="2778142" y="1149005"/>
                  </a:lnTo>
                  <a:lnTo>
                    <a:pt x="2758579" y="1157637"/>
                  </a:lnTo>
                  <a:cubicBezTo>
                    <a:pt x="2730182" y="1164691"/>
                    <a:pt x="2706072" y="1153261"/>
                    <a:pt x="2684641" y="1122543"/>
                  </a:cubicBezTo>
                  <a:cubicBezTo>
                    <a:pt x="2676068" y="1110161"/>
                    <a:pt x="2672258" y="1095873"/>
                    <a:pt x="2664638" y="1083491"/>
                  </a:cubicBezTo>
                  <a:cubicBezTo>
                    <a:pt x="2658923" y="1073966"/>
                    <a:pt x="2664638" y="1054916"/>
                    <a:pt x="2646541" y="1054916"/>
                  </a:cubicBezTo>
                  <a:cubicBezTo>
                    <a:pt x="2631301" y="1055868"/>
                    <a:pt x="2616061" y="1061583"/>
                    <a:pt x="2610346" y="1080633"/>
                  </a:cubicBezTo>
                  <a:lnTo>
                    <a:pt x="2609202" y="1082346"/>
                  </a:lnTo>
                  <a:lnTo>
                    <a:pt x="2613204" y="1086348"/>
                  </a:lnTo>
                  <a:cubicBezTo>
                    <a:pt x="2619871" y="1093968"/>
                    <a:pt x="2626539" y="1101588"/>
                    <a:pt x="2632254" y="1108255"/>
                  </a:cubicBezTo>
                  <a:cubicBezTo>
                    <a:pt x="2619871" y="1117780"/>
                    <a:pt x="2617014" y="1133020"/>
                    <a:pt x="2609394" y="1145403"/>
                  </a:cubicBezTo>
                  <a:cubicBezTo>
                    <a:pt x="2602726" y="1154928"/>
                    <a:pt x="2586534" y="1142545"/>
                    <a:pt x="2584629" y="1132068"/>
                  </a:cubicBezTo>
                  <a:cubicBezTo>
                    <a:pt x="2581771" y="1117780"/>
                    <a:pt x="2574151" y="1106350"/>
                    <a:pt x="2566055" y="1095397"/>
                  </a:cubicBezTo>
                  <a:lnTo>
                    <a:pt x="2558490" y="1083461"/>
                  </a:lnTo>
                  <a:lnTo>
                    <a:pt x="2545576" y="1071108"/>
                  </a:lnTo>
                  <a:cubicBezTo>
                    <a:pt x="2541766" y="1068251"/>
                    <a:pt x="2537003" y="1065393"/>
                    <a:pt x="2536051" y="1061583"/>
                  </a:cubicBezTo>
                  <a:cubicBezTo>
                    <a:pt x="2522716" y="1003481"/>
                    <a:pt x="2462708" y="991098"/>
                    <a:pt x="2429371" y="952046"/>
                  </a:cubicBezTo>
                  <a:cubicBezTo>
                    <a:pt x="2426513" y="949188"/>
                    <a:pt x="2421751" y="947283"/>
                    <a:pt x="2417941" y="944426"/>
                  </a:cubicBezTo>
                  <a:cubicBezTo>
                    <a:pt x="2416036" y="943473"/>
                    <a:pt x="2413178" y="943473"/>
                    <a:pt x="2407463" y="947283"/>
                  </a:cubicBezTo>
                  <a:cubicBezTo>
                    <a:pt x="2425561" y="973001"/>
                    <a:pt x="2440801" y="998718"/>
                    <a:pt x="2469376" y="1014911"/>
                  </a:cubicBezTo>
                  <a:cubicBezTo>
                    <a:pt x="2483663" y="1023483"/>
                    <a:pt x="2500808" y="1028246"/>
                    <a:pt x="2509381" y="1044438"/>
                  </a:cubicBezTo>
                  <a:cubicBezTo>
                    <a:pt x="2510333" y="1049201"/>
                    <a:pt x="2508428" y="1053963"/>
                    <a:pt x="2504618" y="1057773"/>
                  </a:cubicBezTo>
                  <a:cubicBezTo>
                    <a:pt x="2500808" y="1066346"/>
                    <a:pt x="2479853" y="1059678"/>
                    <a:pt x="2488426" y="1077776"/>
                  </a:cubicBezTo>
                  <a:cubicBezTo>
                    <a:pt x="2485568" y="1082538"/>
                    <a:pt x="2481758" y="1084443"/>
                    <a:pt x="2476996" y="1084443"/>
                  </a:cubicBezTo>
                  <a:cubicBezTo>
                    <a:pt x="2437943" y="1050153"/>
                    <a:pt x="2385556" y="1032056"/>
                    <a:pt x="2356028" y="985383"/>
                  </a:cubicBezTo>
                  <a:cubicBezTo>
                    <a:pt x="2346503" y="970143"/>
                    <a:pt x="2333168" y="968238"/>
                    <a:pt x="2317928" y="978716"/>
                  </a:cubicBezTo>
                  <a:cubicBezTo>
                    <a:pt x="2310308" y="984431"/>
                    <a:pt x="2301736" y="994908"/>
                    <a:pt x="2295068" y="993003"/>
                  </a:cubicBezTo>
                  <a:cubicBezTo>
                    <a:pt x="2237918" y="978716"/>
                    <a:pt x="2232203" y="1040628"/>
                    <a:pt x="2196008" y="1057773"/>
                  </a:cubicBezTo>
                  <a:cubicBezTo>
                    <a:pt x="2185531" y="1062536"/>
                    <a:pt x="2183626" y="1075871"/>
                    <a:pt x="2181721" y="1087301"/>
                  </a:cubicBezTo>
                  <a:cubicBezTo>
                    <a:pt x="2172196" y="1130163"/>
                    <a:pt x="2149336" y="1152071"/>
                    <a:pt x="2105521" y="1157786"/>
                  </a:cubicBezTo>
                  <a:cubicBezTo>
                    <a:pt x="2088376" y="1159691"/>
                    <a:pt x="2069326" y="1179693"/>
                    <a:pt x="2053133" y="1155881"/>
                  </a:cubicBezTo>
                  <a:cubicBezTo>
                    <a:pt x="2052181" y="1145403"/>
                    <a:pt x="2048371" y="1137783"/>
                    <a:pt x="2036941" y="1136831"/>
                  </a:cubicBezTo>
                  <a:cubicBezTo>
                    <a:pt x="2026463" y="1135878"/>
                    <a:pt x="2010271" y="1148261"/>
                    <a:pt x="2008366" y="1131116"/>
                  </a:cubicBezTo>
                  <a:cubicBezTo>
                    <a:pt x="2005508" y="1113018"/>
                    <a:pt x="1993126" y="1094921"/>
                    <a:pt x="2001698" y="1074918"/>
                  </a:cubicBezTo>
                  <a:cubicBezTo>
                    <a:pt x="2011223" y="1051106"/>
                    <a:pt x="2015986" y="1027293"/>
                    <a:pt x="2008366" y="1001576"/>
                  </a:cubicBezTo>
                  <a:cubicBezTo>
                    <a:pt x="2002651" y="979668"/>
                    <a:pt x="2021701" y="978716"/>
                    <a:pt x="2035988" y="977763"/>
                  </a:cubicBezTo>
                  <a:cubicBezTo>
                    <a:pt x="2059801" y="974906"/>
                    <a:pt x="2083613" y="981573"/>
                    <a:pt x="2107426" y="983478"/>
                  </a:cubicBezTo>
                  <a:cubicBezTo>
                    <a:pt x="2120761" y="984431"/>
                    <a:pt x="2139811" y="992051"/>
                    <a:pt x="2148383" y="975858"/>
                  </a:cubicBezTo>
                  <a:cubicBezTo>
                    <a:pt x="2157908" y="956808"/>
                    <a:pt x="2162671" y="934901"/>
                    <a:pt x="2150288" y="913946"/>
                  </a:cubicBezTo>
                  <a:cubicBezTo>
                    <a:pt x="2140763" y="897753"/>
                    <a:pt x="2131238" y="882513"/>
                    <a:pt x="2112188" y="876798"/>
                  </a:cubicBezTo>
                  <a:cubicBezTo>
                    <a:pt x="2105521" y="874893"/>
                    <a:pt x="2094091" y="873941"/>
                    <a:pt x="2096948" y="862511"/>
                  </a:cubicBezTo>
                  <a:cubicBezTo>
                    <a:pt x="2098853" y="852033"/>
                    <a:pt x="2109331" y="852033"/>
                    <a:pt x="2118856" y="849176"/>
                  </a:cubicBezTo>
                  <a:cubicBezTo>
                    <a:pt x="2149336" y="838698"/>
                    <a:pt x="2177911" y="830126"/>
                    <a:pt x="2206486" y="810123"/>
                  </a:cubicBezTo>
                  <a:cubicBezTo>
                    <a:pt x="2241728" y="785358"/>
                    <a:pt x="2258873" y="735828"/>
                    <a:pt x="2308403" y="731066"/>
                  </a:cubicBezTo>
                  <a:cubicBezTo>
                    <a:pt x="2322691" y="729161"/>
                    <a:pt x="2323643" y="718683"/>
                    <a:pt x="2321738" y="708206"/>
                  </a:cubicBezTo>
                  <a:cubicBezTo>
                    <a:pt x="2319833" y="698681"/>
                    <a:pt x="2314118" y="689156"/>
                    <a:pt x="2311261" y="679631"/>
                  </a:cubicBezTo>
                  <a:cubicBezTo>
                    <a:pt x="2307451" y="666296"/>
                    <a:pt x="2305546" y="652008"/>
                    <a:pt x="2320786" y="643436"/>
                  </a:cubicBezTo>
                  <a:cubicBezTo>
                    <a:pt x="2326501" y="640578"/>
                    <a:pt x="2334121" y="632958"/>
                    <a:pt x="2338883" y="638673"/>
                  </a:cubicBezTo>
                  <a:cubicBezTo>
                    <a:pt x="2346503" y="649151"/>
                    <a:pt x="2353171" y="662486"/>
                    <a:pt x="2343646" y="675821"/>
                  </a:cubicBezTo>
                  <a:cubicBezTo>
                    <a:pt x="2337931" y="685346"/>
                    <a:pt x="2342693" y="692966"/>
                    <a:pt x="2348408" y="699633"/>
                  </a:cubicBezTo>
                  <a:cubicBezTo>
                    <a:pt x="2356028" y="708206"/>
                    <a:pt x="2364601" y="711063"/>
                    <a:pt x="2376031" y="706301"/>
                  </a:cubicBezTo>
                  <a:cubicBezTo>
                    <a:pt x="2378888" y="705348"/>
                    <a:pt x="2381746" y="704396"/>
                    <a:pt x="2385556" y="704396"/>
                  </a:cubicBezTo>
                  <a:cubicBezTo>
                    <a:pt x="2409368" y="712968"/>
                    <a:pt x="2432228" y="712016"/>
                    <a:pt x="2454136" y="698681"/>
                  </a:cubicBezTo>
                  <a:cubicBezTo>
                    <a:pt x="2460803" y="694871"/>
                    <a:pt x="2469376" y="692966"/>
                    <a:pt x="2476996" y="692013"/>
                  </a:cubicBezTo>
                  <a:cubicBezTo>
                    <a:pt x="2517001" y="689156"/>
                    <a:pt x="2517001" y="689156"/>
                    <a:pt x="2517953" y="648198"/>
                  </a:cubicBezTo>
                  <a:cubicBezTo>
                    <a:pt x="2525573" y="626291"/>
                    <a:pt x="2540813" y="618671"/>
                    <a:pt x="2563673" y="626291"/>
                  </a:cubicBezTo>
                  <a:cubicBezTo>
                    <a:pt x="2558911" y="610098"/>
                    <a:pt x="2545576" y="599621"/>
                    <a:pt x="2554148" y="585333"/>
                  </a:cubicBezTo>
                  <a:lnTo>
                    <a:pt x="2572928" y="573708"/>
                  </a:lnTo>
                  <a:lnTo>
                    <a:pt x="2586098" y="571735"/>
                  </a:lnTo>
                  <a:lnTo>
                    <a:pt x="2586726" y="571671"/>
                  </a:lnTo>
                  <a:cubicBezTo>
                    <a:pt x="2599630" y="572653"/>
                    <a:pt x="2613203" y="578189"/>
                    <a:pt x="2624633" y="568188"/>
                  </a:cubicBezTo>
                  <a:cubicBezTo>
                    <a:pt x="2626538" y="566283"/>
                    <a:pt x="2628443" y="565331"/>
                    <a:pt x="2630348" y="563426"/>
                  </a:cubicBezTo>
                  <a:cubicBezTo>
                    <a:pt x="2634158" y="561521"/>
                    <a:pt x="2634158" y="568188"/>
                    <a:pt x="2633206" y="563426"/>
                  </a:cubicBezTo>
                  <a:cubicBezTo>
                    <a:pt x="2632253" y="557711"/>
                    <a:pt x="2629396" y="564378"/>
                    <a:pt x="2626538" y="563426"/>
                  </a:cubicBezTo>
                  <a:cubicBezTo>
                    <a:pt x="2615584" y="567236"/>
                    <a:pt x="2604392" y="569141"/>
                    <a:pt x="2593082" y="570689"/>
                  </a:cubicBezTo>
                  <a:lnTo>
                    <a:pt x="2586098" y="571735"/>
                  </a:lnTo>
                  <a:lnTo>
                    <a:pt x="2574151" y="572951"/>
                  </a:lnTo>
                  <a:lnTo>
                    <a:pt x="2572928" y="573708"/>
                  </a:lnTo>
                  <a:lnTo>
                    <a:pt x="2558911" y="575808"/>
                  </a:lnTo>
                  <a:cubicBezTo>
                    <a:pt x="2533193" y="580571"/>
                    <a:pt x="2516048" y="563426"/>
                    <a:pt x="2506523" y="541518"/>
                  </a:cubicBezTo>
                  <a:cubicBezTo>
                    <a:pt x="2496998" y="519611"/>
                    <a:pt x="2487473" y="498656"/>
                    <a:pt x="2512238" y="480558"/>
                  </a:cubicBezTo>
                  <a:cubicBezTo>
                    <a:pt x="2520811" y="474843"/>
                    <a:pt x="2527478" y="467223"/>
                    <a:pt x="2533193" y="458651"/>
                  </a:cubicBezTo>
                  <a:cubicBezTo>
                    <a:pt x="2537003" y="452936"/>
                    <a:pt x="2541766" y="446268"/>
                    <a:pt x="2534146" y="440553"/>
                  </a:cubicBezTo>
                  <a:cubicBezTo>
                    <a:pt x="2526526" y="434838"/>
                    <a:pt x="2515096" y="437696"/>
                    <a:pt x="2513191" y="445316"/>
                  </a:cubicBezTo>
                  <a:cubicBezTo>
                    <a:pt x="2506523" y="474843"/>
                    <a:pt x="2482711" y="489131"/>
                    <a:pt x="2464613" y="509133"/>
                  </a:cubicBezTo>
                  <a:cubicBezTo>
                    <a:pt x="2452231" y="523421"/>
                    <a:pt x="2455088" y="538661"/>
                    <a:pt x="2467471" y="551996"/>
                  </a:cubicBezTo>
                  <a:cubicBezTo>
                    <a:pt x="2481758" y="567236"/>
                    <a:pt x="2481758" y="582476"/>
                    <a:pt x="2468423" y="597716"/>
                  </a:cubicBezTo>
                  <a:cubicBezTo>
                    <a:pt x="2457946" y="610098"/>
                    <a:pt x="2455088" y="623433"/>
                    <a:pt x="2453183" y="638673"/>
                  </a:cubicBezTo>
                  <a:cubicBezTo>
                    <a:pt x="2451278" y="657723"/>
                    <a:pt x="2442706" y="671058"/>
                    <a:pt x="2423656" y="676773"/>
                  </a:cubicBezTo>
                  <a:cubicBezTo>
                    <a:pt x="2413178" y="682488"/>
                    <a:pt x="2402701" y="690108"/>
                    <a:pt x="2389366" y="683441"/>
                  </a:cubicBezTo>
                  <a:cubicBezTo>
                    <a:pt x="2381746" y="676773"/>
                    <a:pt x="2376983" y="670106"/>
                    <a:pt x="2383651" y="659628"/>
                  </a:cubicBezTo>
                  <a:cubicBezTo>
                    <a:pt x="2377936" y="649151"/>
                    <a:pt x="2372221" y="638673"/>
                    <a:pt x="2367458" y="627243"/>
                  </a:cubicBezTo>
                  <a:cubicBezTo>
                    <a:pt x="2348408" y="585333"/>
                    <a:pt x="2348408" y="584381"/>
                    <a:pt x="2308403" y="612003"/>
                  </a:cubicBezTo>
                  <a:cubicBezTo>
                    <a:pt x="2273161" y="616766"/>
                    <a:pt x="2265541" y="608193"/>
                    <a:pt x="2270303" y="571046"/>
                  </a:cubicBezTo>
                  <a:cubicBezTo>
                    <a:pt x="2271256" y="560568"/>
                    <a:pt x="2287448" y="545328"/>
                    <a:pt x="2260778" y="543423"/>
                  </a:cubicBezTo>
                  <a:cubicBezTo>
                    <a:pt x="2255063" y="542471"/>
                    <a:pt x="2255063" y="530088"/>
                    <a:pt x="2259826" y="522468"/>
                  </a:cubicBezTo>
                  <a:cubicBezTo>
                    <a:pt x="2313166" y="486273"/>
                    <a:pt x="2361743" y="445316"/>
                    <a:pt x="2390318" y="385308"/>
                  </a:cubicBezTo>
                  <a:cubicBezTo>
                    <a:pt x="2396986" y="372926"/>
                    <a:pt x="2403653" y="362448"/>
                    <a:pt x="2416988" y="357686"/>
                  </a:cubicBezTo>
                  <a:cubicBezTo>
                    <a:pt x="2416988" y="355781"/>
                    <a:pt x="2416988" y="353876"/>
                    <a:pt x="2417941" y="351971"/>
                  </a:cubicBezTo>
                  <a:cubicBezTo>
                    <a:pt x="2419846" y="352923"/>
                    <a:pt x="2423656" y="354828"/>
                    <a:pt x="2424608" y="353876"/>
                  </a:cubicBezTo>
                  <a:cubicBezTo>
                    <a:pt x="2434371" y="344351"/>
                    <a:pt x="2443539" y="338934"/>
                    <a:pt x="2452245" y="336582"/>
                  </a:cubicBezTo>
                  <a:cubicBezTo>
                    <a:pt x="2458775" y="334818"/>
                    <a:pt x="2465045" y="334779"/>
                    <a:pt x="2471113" y="336025"/>
                  </a:cubicBezTo>
                  <a:close/>
                  <a:moveTo>
                    <a:pt x="761544" y="194808"/>
                  </a:moveTo>
                  <a:cubicBezTo>
                    <a:pt x="773926" y="196713"/>
                    <a:pt x="774879" y="206238"/>
                    <a:pt x="773926" y="216716"/>
                  </a:cubicBezTo>
                  <a:cubicBezTo>
                    <a:pt x="755829" y="237671"/>
                    <a:pt x="760591" y="257673"/>
                    <a:pt x="773926" y="278628"/>
                  </a:cubicBezTo>
                  <a:cubicBezTo>
                    <a:pt x="748209" y="302441"/>
                    <a:pt x="720586" y="315776"/>
                    <a:pt x="687249" y="293868"/>
                  </a:cubicBezTo>
                  <a:cubicBezTo>
                    <a:pt x="682486" y="291011"/>
                    <a:pt x="675819" y="292916"/>
                    <a:pt x="671056" y="292916"/>
                  </a:cubicBezTo>
                  <a:cubicBezTo>
                    <a:pt x="660579" y="294821"/>
                    <a:pt x="650101" y="296726"/>
                    <a:pt x="640576" y="298631"/>
                  </a:cubicBezTo>
                  <a:cubicBezTo>
                    <a:pt x="627241" y="300536"/>
                    <a:pt x="613906" y="302441"/>
                    <a:pt x="603429" y="291011"/>
                  </a:cubicBezTo>
                  <a:cubicBezTo>
                    <a:pt x="636766" y="258626"/>
                    <a:pt x="678676" y="239576"/>
                    <a:pt x="715824" y="211953"/>
                  </a:cubicBezTo>
                  <a:cubicBezTo>
                    <a:pt x="719634" y="209096"/>
                    <a:pt x="724396" y="211953"/>
                    <a:pt x="727254" y="215763"/>
                  </a:cubicBezTo>
                  <a:cubicBezTo>
                    <a:pt x="746304" y="220526"/>
                    <a:pt x="741541" y="187188"/>
                    <a:pt x="761544" y="194808"/>
                  </a:cubicBezTo>
                  <a:close/>
                  <a:moveTo>
                    <a:pt x="873343" y="184331"/>
                  </a:moveTo>
                  <a:cubicBezTo>
                    <a:pt x="879653" y="185283"/>
                    <a:pt x="886320" y="188617"/>
                    <a:pt x="891083" y="191951"/>
                  </a:cubicBezTo>
                  <a:cubicBezTo>
                    <a:pt x="904418" y="200523"/>
                    <a:pt x="892988" y="209096"/>
                    <a:pt x="888226" y="217668"/>
                  </a:cubicBezTo>
                  <a:lnTo>
                    <a:pt x="879241" y="234820"/>
                  </a:lnTo>
                  <a:lnTo>
                    <a:pt x="895370" y="235036"/>
                  </a:lnTo>
                  <a:cubicBezTo>
                    <a:pt x="907514" y="238206"/>
                    <a:pt x="906800" y="249815"/>
                    <a:pt x="899656" y="266246"/>
                  </a:cubicBezTo>
                  <a:cubicBezTo>
                    <a:pt x="894893" y="277676"/>
                    <a:pt x="884416" y="289106"/>
                    <a:pt x="892988" y="303393"/>
                  </a:cubicBezTo>
                  <a:cubicBezTo>
                    <a:pt x="897751" y="310061"/>
                    <a:pt x="901561" y="309108"/>
                    <a:pt x="905371" y="303393"/>
                  </a:cubicBezTo>
                  <a:cubicBezTo>
                    <a:pt x="923468" y="307203"/>
                    <a:pt x="923468" y="307203"/>
                    <a:pt x="915848" y="337683"/>
                  </a:cubicBezTo>
                  <a:cubicBezTo>
                    <a:pt x="926326" y="330063"/>
                    <a:pt x="936803" y="329111"/>
                    <a:pt x="946328" y="324348"/>
                  </a:cubicBezTo>
                  <a:lnTo>
                    <a:pt x="973409" y="303804"/>
                  </a:lnTo>
                  <a:lnTo>
                    <a:pt x="975260" y="292796"/>
                  </a:lnTo>
                  <a:cubicBezTo>
                    <a:pt x="974903" y="288629"/>
                    <a:pt x="972522" y="284819"/>
                    <a:pt x="965378" y="281485"/>
                  </a:cubicBezTo>
                  <a:cubicBezTo>
                    <a:pt x="944423" y="270055"/>
                    <a:pt x="942518" y="249100"/>
                    <a:pt x="962521" y="233860"/>
                  </a:cubicBezTo>
                  <a:cubicBezTo>
                    <a:pt x="977761" y="221478"/>
                    <a:pt x="993953" y="208143"/>
                    <a:pt x="1013956" y="203380"/>
                  </a:cubicBezTo>
                  <a:cubicBezTo>
                    <a:pt x="1018718" y="201475"/>
                    <a:pt x="1023481" y="200046"/>
                    <a:pt x="1028243" y="200165"/>
                  </a:cubicBezTo>
                  <a:cubicBezTo>
                    <a:pt x="1033006" y="200284"/>
                    <a:pt x="1037768" y="201951"/>
                    <a:pt x="1042531" y="206238"/>
                  </a:cubicBezTo>
                  <a:cubicBezTo>
                    <a:pt x="1037768" y="220525"/>
                    <a:pt x="1018718" y="221478"/>
                    <a:pt x="1016813" y="234813"/>
                  </a:cubicBezTo>
                  <a:cubicBezTo>
                    <a:pt x="1029196" y="212905"/>
                    <a:pt x="1052056" y="208143"/>
                    <a:pt x="1075868" y="204333"/>
                  </a:cubicBezTo>
                  <a:cubicBezTo>
                    <a:pt x="1082536" y="204333"/>
                    <a:pt x="1089203" y="204333"/>
                    <a:pt x="1095871" y="204333"/>
                  </a:cubicBezTo>
                  <a:cubicBezTo>
                    <a:pt x="1106348" y="211953"/>
                    <a:pt x="1099681" y="223383"/>
                    <a:pt x="1099681" y="232908"/>
                  </a:cubicBezTo>
                  <a:cubicBezTo>
                    <a:pt x="1112063" y="235765"/>
                    <a:pt x="1123493" y="229098"/>
                    <a:pt x="1133971" y="231003"/>
                  </a:cubicBezTo>
                  <a:cubicBezTo>
                    <a:pt x="1140638" y="231003"/>
                    <a:pt x="1146353" y="233860"/>
                    <a:pt x="1151116" y="238623"/>
                  </a:cubicBezTo>
                  <a:cubicBezTo>
                    <a:pt x="1162546" y="262435"/>
                    <a:pt x="1192073" y="265293"/>
                    <a:pt x="1205408" y="287200"/>
                  </a:cubicBezTo>
                  <a:cubicBezTo>
                    <a:pt x="1219696" y="305298"/>
                    <a:pt x="1210171" y="320538"/>
                    <a:pt x="1198741" y="334825"/>
                  </a:cubicBezTo>
                  <a:cubicBezTo>
                    <a:pt x="1205408" y="359590"/>
                    <a:pt x="1234936" y="358638"/>
                    <a:pt x="1248271" y="377688"/>
                  </a:cubicBezTo>
                  <a:cubicBezTo>
                    <a:pt x="1257796" y="391023"/>
                    <a:pt x="1257796" y="393880"/>
                    <a:pt x="1246366" y="402453"/>
                  </a:cubicBezTo>
                  <a:cubicBezTo>
                    <a:pt x="1226363" y="415788"/>
                    <a:pt x="1207313" y="445315"/>
                    <a:pt x="1187311" y="402453"/>
                  </a:cubicBezTo>
                  <a:cubicBezTo>
                    <a:pt x="1184453" y="396738"/>
                    <a:pt x="1176833" y="390070"/>
                    <a:pt x="1171118" y="396738"/>
                  </a:cubicBezTo>
                  <a:cubicBezTo>
                    <a:pt x="1161593" y="407215"/>
                    <a:pt x="1163498" y="418645"/>
                    <a:pt x="1171118" y="431028"/>
                  </a:cubicBezTo>
                  <a:cubicBezTo>
                    <a:pt x="1186358" y="457698"/>
                    <a:pt x="1180643" y="471033"/>
                    <a:pt x="1151116" y="479605"/>
                  </a:cubicBezTo>
                  <a:cubicBezTo>
                    <a:pt x="1147306" y="475795"/>
                    <a:pt x="1141591" y="474843"/>
                    <a:pt x="1136828" y="476748"/>
                  </a:cubicBezTo>
                  <a:cubicBezTo>
                    <a:pt x="1132066" y="478653"/>
                    <a:pt x="1134923" y="483415"/>
                    <a:pt x="1136828" y="487225"/>
                  </a:cubicBezTo>
                  <a:cubicBezTo>
                    <a:pt x="1135876" y="500560"/>
                    <a:pt x="1128256" y="503418"/>
                    <a:pt x="1118731" y="497703"/>
                  </a:cubicBezTo>
                  <a:cubicBezTo>
                    <a:pt x="1098728" y="487225"/>
                    <a:pt x="1074916" y="482463"/>
                    <a:pt x="1066343" y="455793"/>
                  </a:cubicBezTo>
                  <a:cubicBezTo>
                    <a:pt x="1058723" y="432933"/>
                    <a:pt x="1039673" y="427218"/>
                    <a:pt x="1016813" y="433885"/>
                  </a:cubicBezTo>
                  <a:cubicBezTo>
                    <a:pt x="1008241" y="436743"/>
                    <a:pt x="999668" y="438648"/>
                    <a:pt x="996811" y="428170"/>
                  </a:cubicBezTo>
                  <a:cubicBezTo>
                    <a:pt x="993001" y="415788"/>
                    <a:pt x="1007288" y="411025"/>
                    <a:pt x="1013003" y="411978"/>
                  </a:cubicBezTo>
                  <a:cubicBezTo>
                    <a:pt x="1055866" y="420550"/>
                    <a:pt x="1078726" y="386260"/>
                    <a:pt x="1109206" y="369115"/>
                  </a:cubicBezTo>
                  <a:cubicBezTo>
                    <a:pt x="1117778" y="343398"/>
                    <a:pt x="1089203" y="330063"/>
                    <a:pt x="1089203" y="307203"/>
                  </a:cubicBezTo>
                  <a:cubicBezTo>
                    <a:pt x="1085393" y="301488"/>
                    <a:pt x="1081583" y="296725"/>
                    <a:pt x="1077773" y="291010"/>
                  </a:cubicBezTo>
                  <a:cubicBezTo>
                    <a:pt x="1057771" y="307203"/>
                    <a:pt x="1036816" y="290058"/>
                    <a:pt x="1016813" y="292915"/>
                  </a:cubicBezTo>
                  <a:cubicBezTo>
                    <a:pt x="1012050" y="293391"/>
                    <a:pt x="1008717" y="294106"/>
                    <a:pt x="1007169" y="296011"/>
                  </a:cubicBezTo>
                  <a:lnTo>
                    <a:pt x="1007866" y="302667"/>
                  </a:lnTo>
                  <a:lnTo>
                    <a:pt x="1009193" y="303393"/>
                  </a:lnTo>
                  <a:cubicBezTo>
                    <a:pt x="1013003" y="324348"/>
                    <a:pt x="986333" y="363401"/>
                    <a:pt x="962521" y="370068"/>
                  </a:cubicBezTo>
                  <a:cubicBezTo>
                    <a:pt x="943471" y="375783"/>
                    <a:pt x="924421" y="377688"/>
                    <a:pt x="905371" y="371973"/>
                  </a:cubicBezTo>
                  <a:cubicBezTo>
                    <a:pt x="896798" y="389118"/>
                    <a:pt x="879653" y="396738"/>
                    <a:pt x="868223" y="410073"/>
                  </a:cubicBezTo>
                  <a:cubicBezTo>
                    <a:pt x="859651" y="419598"/>
                    <a:pt x="849173" y="424361"/>
                    <a:pt x="836791" y="426266"/>
                  </a:cubicBezTo>
                  <a:cubicBezTo>
                    <a:pt x="830123" y="425313"/>
                    <a:pt x="820598" y="421503"/>
                    <a:pt x="816788" y="424361"/>
                  </a:cubicBezTo>
                  <a:cubicBezTo>
                    <a:pt x="772973" y="455793"/>
                    <a:pt x="714871" y="464366"/>
                    <a:pt x="677723" y="507228"/>
                  </a:cubicBezTo>
                  <a:cubicBezTo>
                    <a:pt x="667246" y="519611"/>
                    <a:pt x="646291" y="531993"/>
                    <a:pt x="668198" y="553901"/>
                  </a:cubicBezTo>
                  <a:cubicBezTo>
                    <a:pt x="672961" y="558663"/>
                    <a:pt x="665341" y="574856"/>
                    <a:pt x="662483" y="586286"/>
                  </a:cubicBezTo>
                  <a:cubicBezTo>
                    <a:pt x="685343" y="585333"/>
                    <a:pt x="702488" y="596763"/>
                    <a:pt x="716776" y="612956"/>
                  </a:cubicBezTo>
                  <a:cubicBezTo>
                    <a:pt x="731063" y="630101"/>
                    <a:pt x="747256" y="644388"/>
                    <a:pt x="771068" y="645341"/>
                  </a:cubicBezTo>
                  <a:cubicBezTo>
                    <a:pt x="789166" y="646293"/>
                    <a:pt x="788213" y="653913"/>
                    <a:pt x="782498" y="667248"/>
                  </a:cubicBezTo>
                  <a:cubicBezTo>
                    <a:pt x="774878" y="685346"/>
                    <a:pt x="766306" y="702491"/>
                    <a:pt x="772973" y="726303"/>
                  </a:cubicBezTo>
                  <a:cubicBezTo>
                    <a:pt x="779641" y="752973"/>
                    <a:pt x="789166" y="747258"/>
                    <a:pt x="805358" y="736781"/>
                  </a:cubicBezTo>
                  <a:cubicBezTo>
                    <a:pt x="823456" y="725351"/>
                    <a:pt x="826313" y="706301"/>
                    <a:pt x="828218" y="689156"/>
                  </a:cubicBezTo>
                  <a:cubicBezTo>
                    <a:pt x="831076" y="669153"/>
                    <a:pt x="841553" y="660581"/>
                    <a:pt x="858698" y="652961"/>
                  </a:cubicBezTo>
                  <a:cubicBezTo>
                    <a:pt x="901561" y="638673"/>
                    <a:pt x="911086" y="619623"/>
                    <a:pt x="901561" y="573903"/>
                  </a:cubicBezTo>
                  <a:cubicBezTo>
                    <a:pt x="900608" y="569141"/>
                    <a:pt x="899656" y="563426"/>
                    <a:pt x="904418" y="561521"/>
                  </a:cubicBezTo>
                  <a:cubicBezTo>
                    <a:pt x="937756" y="550091"/>
                    <a:pt x="937756" y="514848"/>
                    <a:pt x="953948" y="491988"/>
                  </a:cubicBezTo>
                  <a:cubicBezTo>
                    <a:pt x="957758" y="486273"/>
                    <a:pt x="961568" y="480558"/>
                    <a:pt x="968236" y="478653"/>
                  </a:cubicBezTo>
                  <a:cubicBezTo>
                    <a:pt x="991096" y="471986"/>
                    <a:pt x="1037768" y="491036"/>
                    <a:pt x="1049198" y="512943"/>
                  </a:cubicBezTo>
                  <a:cubicBezTo>
                    <a:pt x="1061581" y="517706"/>
                    <a:pt x="1074916" y="522468"/>
                    <a:pt x="1063486" y="539613"/>
                  </a:cubicBezTo>
                  <a:cubicBezTo>
                    <a:pt x="1048246" y="555806"/>
                    <a:pt x="1052056" y="572951"/>
                    <a:pt x="1067296" y="583428"/>
                  </a:cubicBezTo>
                  <a:cubicBezTo>
                    <a:pt x="1084441" y="593906"/>
                    <a:pt x="1099681" y="578666"/>
                    <a:pt x="1112063" y="568188"/>
                  </a:cubicBezTo>
                  <a:cubicBezTo>
                    <a:pt x="1139686" y="545328"/>
                    <a:pt x="1138733" y="544376"/>
                    <a:pt x="1146353" y="580571"/>
                  </a:cubicBezTo>
                  <a:cubicBezTo>
                    <a:pt x="1149211" y="592953"/>
                    <a:pt x="1154926" y="606288"/>
                    <a:pt x="1151116" y="616766"/>
                  </a:cubicBezTo>
                  <a:cubicBezTo>
                    <a:pt x="1138733" y="656771"/>
                    <a:pt x="1163498" y="672011"/>
                    <a:pt x="1193026" y="684393"/>
                  </a:cubicBezTo>
                  <a:cubicBezTo>
                    <a:pt x="1193026" y="693918"/>
                    <a:pt x="1188501" y="696537"/>
                    <a:pt x="1182905" y="697847"/>
                  </a:cubicBezTo>
                  <a:lnTo>
                    <a:pt x="1179024" y="699159"/>
                  </a:lnTo>
                  <a:lnTo>
                    <a:pt x="1177845" y="699023"/>
                  </a:lnTo>
                  <a:cubicBezTo>
                    <a:pt x="1174214" y="699455"/>
                    <a:pt x="1170404" y="700824"/>
                    <a:pt x="1166356" y="703443"/>
                  </a:cubicBezTo>
                  <a:lnTo>
                    <a:pt x="1179024" y="699159"/>
                  </a:lnTo>
                  <a:lnTo>
                    <a:pt x="1188263" y="700229"/>
                  </a:lnTo>
                  <a:cubicBezTo>
                    <a:pt x="1194931" y="702491"/>
                    <a:pt x="1201122" y="707253"/>
                    <a:pt x="1207313" y="712016"/>
                  </a:cubicBezTo>
                  <a:cubicBezTo>
                    <a:pt x="1210647" y="727732"/>
                    <a:pt x="1209694" y="741781"/>
                    <a:pt x="1205051" y="754402"/>
                  </a:cubicBezTo>
                  <a:lnTo>
                    <a:pt x="1180854" y="787924"/>
                  </a:lnTo>
                  <a:lnTo>
                    <a:pt x="1187073" y="807504"/>
                  </a:lnTo>
                  <a:cubicBezTo>
                    <a:pt x="1190883" y="812504"/>
                    <a:pt x="1196836" y="815362"/>
                    <a:pt x="1206361" y="814886"/>
                  </a:cubicBezTo>
                  <a:cubicBezTo>
                    <a:pt x="1214934" y="814886"/>
                    <a:pt x="1223506" y="816791"/>
                    <a:pt x="1213981" y="828221"/>
                  </a:cubicBezTo>
                  <a:cubicBezTo>
                    <a:pt x="1208266" y="850128"/>
                    <a:pt x="1205409" y="874893"/>
                    <a:pt x="1172071" y="862511"/>
                  </a:cubicBezTo>
                  <a:cubicBezTo>
                    <a:pt x="1153021" y="859653"/>
                    <a:pt x="1123494" y="872036"/>
                    <a:pt x="1115874" y="854891"/>
                  </a:cubicBezTo>
                  <a:cubicBezTo>
                    <a:pt x="1109206" y="839651"/>
                    <a:pt x="1133971" y="821553"/>
                    <a:pt x="1148259" y="807266"/>
                  </a:cubicBezTo>
                  <a:cubicBezTo>
                    <a:pt x="1157784" y="799646"/>
                    <a:pt x="1159689" y="785358"/>
                    <a:pt x="1173024" y="780596"/>
                  </a:cubicBezTo>
                  <a:lnTo>
                    <a:pt x="1173125" y="780684"/>
                  </a:lnTo>
                  <a:lnTo>
                    <a:pt x="1174333" y="770475"/>
                  </a:lnTo>
                  <a:cubicBezTo>
                    <a:pt x="1173023" y="767975"/>
                    <a:pt x="1169689" y="766784"/>
                    <a:pt x="1163498" y="767261"/>
                  </a:cubicBezTo>
                  <a:cubicBezTo>
                    <a:pt x="1147306" y="769166"/>
                    <a:pt x="1137781" y="780596"/>
                    <a:pt x="1124446" y="787263"/>
                  </a:cubicBezTo>
                  <a:cubicBezTo>
                    <a:pt x="1097776" y="793931"/>
                    <a:pt x="1070153" y="791073"/>
                    <a:pt x="1043483" y="789168"/>
                  </a:cubicBezTo>
                  <a:cubicBezTo>
                    <a:pt x="1026338" y="788216"/>
                    <a:pt x="1010146" y="786311"/>
                    <a:pt x="993953" y="794883"/>
                  </a:cubicBezTo>
                  <a:cubicBezTo>
                    <a:pt x="987286" y="810123"/>
                    <a:pt x="971093" y="808218"/>
                    <a:pt x="959663" y="814886"/>
                  </a:cubicBezTo>
                  <a:cubicBezTo>
                    <a:pt x="951091" y="825363"/>
                    <a:pt x="939661" y="831078"/>
                    <a:pt x="929183" y="839651"/>
                  </a:cubicBezTo>
                  <a:lnTo>
                    <a:pt x="925100" y="843462"/>
                  </a:lnTo>
                  <a:lnTo>
                    <a:pt x="915848" y="851081"/>
                  </a:lnTo>
                  <a:cubicBezTo>
                    <a:pt x="915848" y="851081"/>
                    <a:pt x="912991" y="851081"/>
                    <a:pt x="912991" y="851081"/>
                  </a:cubicBezTo>
                  <a:cubicBezTo>
                    <a:pt x="912991" y="851081"/>
                    <a:pt x="914896" y="852986"/>
                    <a:pt x="914896" y="852986"/>
                  </a:cubicBezTo>
                  <a:lnTo>
                    <a:pt x="925100" y="843462"/>
                  </a:lnTo>
                  <a:lnTo>
                    <a:pt x="932041" y="837746"/>
                  </a:lnTo>
                  <a:cubicBezTo>
                    <a:pt x="942518" y="824411"/>
                    <a:pt x="959663" y="826316"/>
                    <a:pt x="972998" y="820601"/>
                  </a:cubicBezTo>
                  <a:cubicBezTo>
                    <a:pt x="979666" y="818696"/>
                    <a:pt x="986333" y="814886"/>
                    <a:pt x="992048" y="814886"/>
                  </a:cubicBezTo>
                  <a:cubicBezTo>
                    <a:pt x="1003478" y="813933"/>
                    <a:pt x="1017766" y="809171"/>
                    <a:pt x="1023481" y="819648"/>
                  </a:cubicBezTo>
                  <a:cubicBezTo>
                    <a:pt x="1032053" y="834888"/>
                    <a:pt x="1013003" y="835841"/>
                    <a:pt x="1005383" y="842508"/>
                  </a:cubicBezTo>
                  <a:cubicBezTo>
                    <a:pt x="1003478" y="844413"/>
                    <a:pt x="1005383" y="851081"/>
                    <a:pt x="1006336" y="854891"/>
                  </a:cubicBezTo>
                  <a:cubicBezTo>
                    <a:pt x="997763" y="866321"/>
                    <a:pt x="1011098" y="877751"/>
                    <a:pt x="1005383" y="889181"/>
                  </a:cubicBezTo>
                  <a:cubicBezTo>
                    <a:pt x="1001573" y="899658"/>
                    <a:pt x="992048" y="903468"/>
                    <a:pt x="984428" y="910136"/>
                  </a:cubicBezTo>
                  <a:cubicBezTo>
                    <a:pt x="974903" y="918708"/>
                    <a:pt x="961568" y="909183"/>
                    <a:pt x="952043" y="916803"/>
                  </a:cubicBezTo>
                  <a:cubicBezTo>
                    <a:pt x="937756" y="931091"/>
                    <a:pt x="916801" y="932043"/>
                    <a:pt x="899656" y="938711"/>
                  </a:cubicBezTo>
                  <a:cubicBezTo>
                    <a:pt x="876796" y="947283"/>
                    <a:pt x="858698" y="959666"/>
                    <a:pt x="855841" y="985383"/>
                  </a:cubicBezTo>
                  <a:cubicBezTo>
                    <a:pt x="853936" y="1001576"/>
                    <a:pt x="839648" y="1003481"/>
                    <a:pt x="831076" y="1003481"/>
                  </a:cubicBezTo>
                  <a:cubicBezTo>
                    <a:pt x="779641" y="1006338"/>
                    <a:pt x="763448" y="1048248"/>
                    <a:pt x="738683" y="1081586"/>
                  </a:cubicBezTo>
                  <a:cubicBezTo>
                    <a:pt x="708203" y="1076823"/>
                    <a:pt x="712013" y="1097778"/>
                    <a:pt x="711061" y="1115876"/>
                  </a:cubicBezTo>
                  <a:cubicBezTo>
                    <a:pt x="707251" y="1144451"/>
                    <a:pt x="692011" y="1163501"/>
                    <a:pt x="666293" y="1175883"/>
                  </a:cubicBezTo>
                  <a:cubicBezTo>
                    <a:pt x="636766" y="1191123"/>
                    <a:pt x="610096" y="1209221"/>
                    <a:pt x="585331" y="1230176"/>
                  </a:cubicBezTo>
                  <a:cubicBezTo>
                    <a:pt x="565328" y="1247320"/>
                    <a:pt x="557708" y="1270181"/>
                    <a:pt x="559613" y="1297803"/>
                  </a:cubicBezTo>
                  <a:cubicBezTo>
                    <a:pt x="561518" y="1327331"/>
                    <a:pt x="564376" y="1356858"/>
                    <a:pt x="557708" y="1386386"/>
                  </a:cubicBezTo>
                  <a:cubicBezTo>
                    <a:pt x="555803" y="1394958"/>
                    <a:pt x="551993" y="1406388"/>
                    <a:pt x="542468" y="1407341"/>
                  </a:cubicBezTo>
                  <a:cubicBezTo>
                    <a:pt x="530086" y="1409246"/>
                    <a:pt x="531038" y="1394958"/>
                    <a:pt x="528181" y="1387338"/>
                  </a:cubicBezTo>
                  <a:cubicBezTo>
                    <a:pt x="522466" y="1365431"/>
                    <a:pt x="516751" y="1344476"/>
                    <a:pt x="519608" y="1320663"/>
                  </a:cubicBezTo>
                  <a:cubicBezTo>
                    <a:pt x="521513" y="1300661"/>
                    <a:pt x="522466" y="1280658"/>
                    <a:pt x="488176" y="1283516"/>
                  </a:cubicBezTo>
                  <a:cubicBezTo>
                    <a:pt x="470078" y="1285421"/>
                    <a:pt x="452933" y="1262561"/>
                    <a:pt x="429121" y="1267323"/>
                  </a:cubicBezTo>
                  <a:cubicBezTo>
                    <a:pt x="422453" y="1268276"/>
                    <a:pt x="411023" y="1265418"/>
                    <a:pt x="409118" y="1268276"/>
                  </a:cubicBezTo>
                  <a:cubicBezTo>
                    <a:pt x="391973" y="1307328"/>
                    <a:pt x="364351" y="1288278"/>
                    <a:pt x="336728" y="1284468"/>
                  </a:cubicBezTo>
                  <a:cubicBezTo>
                    <a:pt x="279578" y="1275896"/>
                    <a:pt x="228143" y="1315901"/>
                    <a:pt x="215761" y="1373051"/>
                  </a:cubicBezTo>
                  <a:cubicBezTo>
                    <a:pt x="210998" y="1396863"/>
                    <a:pt x="193853" y="1415913"/>
                    <a:pt x="189091" y="1441631"/>
                  </a:cubicBezTo>
                  <a:cubicBezTo>
                    <a:pt x="182423" y="1476873"/>
                    <a:pt x="183376" y="1511163"/>
                    <a:pt x="196711" y="1544501"/>
                  </a:cubicBezTo>
                  <a:cubicBezTo>
                    <a:pt x="204331" y="1564503"/>
                    <a:pt x="219571" y="1574028"/>
                    <a:pt x="244336" y="1573076"/>
                  </a:cubicBezTo>
                  <a:cubicBezTo>
                    <a:pt x="284341" y="1571171"/>
                    <a:pt x="310058" y="1555931"/>
                    <a:pt x="320536" y="1514973"/>
                  </a:cubicBezTo>
                  <a:cubicBezTo>
                    <a:pt x="324346" y="1500686"/>
                    <a:pt x="374828" y="1487351"/>
                    <a:pt x="387211" y="1494971"/>
                  </a:cubicBezTo>
                  <a:cubicBezTo>
                    <a:pt x="396736" y="1500686"/>
                    <a:pt x="392926" y="1507353"/>
                    <a:pt x="389116" y="1515926"/>
                  </a:cubicBezTo>
                  <a:cubicBezTo>
                    <a:pt x="372923" y="1552121"/>
                    <a:pt x="358636" y="1589268"/>
                    <a:pt x="340538" y="1624511"/>
                  </a:cubicBezTo>
                  <a:cubicBezTo>
                    <a:pt x="329108" y="1646418"/>
                    <a:pt x="340538" y="1644513"/>
                    <a:pt x="354826" y="1644513"/>
                  </a:cubicBezTo>
                  <a:cubicBezTo>
                    <a:pt x="372923" y="1644513"/>
                    <a:pt x="391973" y="1642608"/>
                    <a:pt x="410071" y="1645466"/>
                  </a:cubicBezTo>
                  <a:cubicBezTo>
                    <a:pt x="432931" y="1649276"/>
                    <a:pt x="449123" y="1658801"/>
                    <a:pt x="439598" y="1687376"/>
                  </a:cubicBezTo>
                  <a:cubicBezTo>
                    <a:pt x="433883" y="1705473"/>
                    <a:pt x="432931" y="1725476"/>
                    <a:pt x="426263" y="1743573"/>
                  </a:cubicBezTo>
                  <a:cubicBezTo>
                    <a:pt x="414833" y="1774053"/>
                    <a:pt x="432931" y="1793103"/>
                    <a:pt x="450076" y="1813106"/>
                  </a:cubicBezTo>
                  <a:cubicBezTo>
                    <a:pt x="466268" y="1832156"/>
                    <a:pt x="483413" y="1819773"/>
                    <a:pt x="499606" y="1812153"/>
                  </a:cubicBezTo>
                  <a:cubicBezTo>
                    <a:pt x="512941" y="1806438"/>
                    <a:pt x="528181" y="1806438"/>
                    <a:pt x="536753" y="1818821"/>
                  </a:cubicBezTo>
                  <a:cubicBezTo>
                    <a:pt x="554851" y="1843586"/>
                    <a:pt x="571996" y="1829298"/>
                    <a:pt x="577711" y="1813106"/>
                  </a:cubicBezTo>
                  <a:cubicBezTo>
                    <a:pt x="591998" y="1771196"/>
                    <a:pt x="630098" y="1768338"/>
                    <a:pt x="661531" y="1754051"/>
                  </a:cubicBezTo>
                  <a:cubicBezTo>
                    <a:pt x="671056" y="1754051"/>
                    <a:pt x="673913" y="1755956"/>
                    <a:pt x="672008" y="1763576"/>
                  </a:cubicBezTo>
                  <a:cubicBezTo>
                    <a:pt x="676771" y="1783578"/>
                    <a:pt x="689153" y="1777863"/>
                    <a:pt x="695821" y="1768338"/>
                  </a:cubicBezTo>
                  <a:cubicBezTo>
                    <a:pt x="713918" y="1745478"/>
                    <a:pt x="729158" y="1761671"/>
                    <a:pt x="741541" y="1772148"/>
                  </a:cubicBezTo>
                  <a:cubicBezTo>
                    <a:pt x="769163" y="1795008"/>
                    <a:pt x="799643" y="1798818"/>
                    <a:pt x="832028" y="1788341"/>
                  </a:cubicBezTo>
                  <a:cubicBezTo>
                    <a:pt x="845363" y="1783578"/>
                    <a:pt x="854888" y="1779768"/>
                    <a:pt x="865366" y="1796913"/>
                  </a:cubicBezTo>
                  <a:cubicBezTo>
                    <a:pt x="875843" y="1814058"/>
                    <a:pt x="896798" y="1823583"/>
                    <a:pt x="910133" y="1838823"/>
                  </a:cubicBezTo>
                  <a:cubicBezTo>
                    <a:pt x="947281" y="1881686"/>
                    <a:pt x="990143" y="1906451"/>
                    <a:pt x="1047293" y="1918833"/>
                  </a:cubicBezTo>
                  <a:cubicBezTo>
                    <a:pt x="1093966" y="1928358"/>
                    <a:pt x="1124446" y="1995986"/>
                    <a:pt x="1116826" y="2036943"/>
                  </a:cubicBezTo>
                  <a:cubicBezTo>
                    <a:pt x="1113968" y="2044563"/>
                    <a:pt x="1111111" y="2051231"/>
                    <a:pt x="1106348" y="2056946"/>
                  </a:cubicBezTo>
                  <a:cubicBezTo>
                    <a:pt x="1092061" y="2071233"/>
                    <a:pt x="1112063" y="2086473"/>
                    <a:pt x="1104443" y="2099808"/>
                  </a:cubicBezTo>
                  <a:cubicBezTo>
                    <a:pt x="1110158" y="2107428"/>
                    <a:pt x="1117778" y="2102666"/>
                    <a:pt x="1124446" y="2102666"/>
                  </a:cubicBezTo>
                  <a:cubicBezTo>
                    <a:pt x="1147306" y="2095046"/>
                    <a:pt x="1161593" y="2062661"/>
                    <a:pt x="1193026" y="2077901"/>
                  </a:cubicBezTo>
                  <a:cubicBezTo>
                    <a:pt x="1225411" y="2087426"/>
                    <a:pt x="1244461" y="2125526"/>
                    <a:pt x="1280656" y="2123621"/>
                  </a:cubicBezTo>
                  <a:cubicBezTo>
                    <a:pt x="1325423" y="2121716"/>
                    <a:pt x="1360666" y="2136956"/>
                    <a:pt x="1387336" y="2172198"/>
                  </a:cubicBezTo>
                  <a:cubicBezTo>
                    <a:pt x="1398766" y="2187438"/>
                    <a:pt x="1427341" y="2172198"/>
                    <a:pt x="1434008" y="2199821"/>
                  </a:cubicBezTo>
                  <a:cubicBezTo>
                    <a:pt x="1440676" y="2228396"/>
                    <a:pt x="1444486" y="2256018"/>
                    <a:pt x="1430198" y="2282688"/>
                  </a:cubicBezTo>
                  <a:cubicBezTo>
                    <a:pt x="1413053" y="2315073"/>
                    <a:pt x="1388288" y="2341743"/>
                    <a:pt x="1370191" y="2373176"/>
                  </a:cubicBezTo>
                  <a:cubicBezTo>
                    <a:pt x="1359713" y="2391273"/>
                    <a:pt x="1356856" y="2406513"/>
                    <a:pt x="1358761" y="2423658"/>
                  </a:cubicBezTo>
                  <a:cubicBezTo>
                    <a:pt x="1366381" y="2486523"/>
                    <a:pt x="1352093" y="2544626"/>
                    <a:pt x="1327328" y="2600823"/>
                  </a:cubicBezTo>
                  <a:cubicBezTo>
                    <a:pt x="1321613" y="2612253"/>
                    <a:pt x="1313041" y="2629398"/>
                    <a:pt x="1293991" y="2626541"/>
                  </a:cubicBezTo>
                  <a:cubicBezTo>
                    <a:pt x="1261606" y="2622731"/>
                    <a:pt x="1241603" y="2647496"/>
                    <a:pt x="1218743" y="2661783"/>
                  </a:cubicBezTo>
                  <a:cubicBezTo>
                    <a:pt x="1203503" y="2671308"/>
                    <a:pt x="1187311" y="2690358"/>
                    <a:pt x="1193026" y="2710361"/>
                  </a:cubicBezTo>
                  <a:cubicBezTo>
                    <a:pt x="1205408" y="2757033"/>
                    <a:pt x="1178738" y="2793228"/>
                    <a:pt x="1164451" y="2832281"/>
                  </a:cubicBezTo>
                  <a:cubicBezTo>
                    <a:pt x="1154926" y="2859903"/>
                    <a:pt x="1136828" y="2884668"/>
                    <a:pt x="1122541" y="2910386"/>
                  </a:cubicBezTo>
                  <a:cubicBezTo>
                    <a:pt x="1116826" y="2920863"/>
                    <a:pt x="1109206" y="2929436"/>
                    <a:pt x="1095871" y="2929436"/>
                  </a:cubicBezTo>
                  <a:cubicBezTo>
                    <a:pt x="1085393" y="2920863"/>
                    <a:pt x="1072058" y="2930388"/>
                    <a:pt x="1061581" y="2922768"/>
                  </a:cubicBezTo>
                  <a:cubicBezTo>
                    <a:pt x="1053961" y="2919911"/>
                    <a:pt x="1044436" y="2911338"/>
                    <a:pt x="1047293" y="2929436"/>
                  </a:cubicBezTo>
                  <a:cubicBezTo>
                    <a:pt x="1052056" y="2938961"/>
                    <a:pt x="1062533" y="2944676"/>
                    <a:pt x="1061581" y="2956106"/>
                  </a:cubicBezTo>
                  <a:cubicBezTo>
                    <a:pt x="1055866" y="2964678"/>
                    <a:pt x="1048246" y="2962773"/>
                    <a:pt x="1040626" y="2959916"/>
                  </a:cubicBezTo>
                  <a:cubicBezTo>
                    <a:pt x="952043" y="2929436"/>
                    <a:pt x="865366" y="2895146"/>
                    <a:pt x="783451" y="2850378"/>
                  </a:cubicBezTo>
                  <a:cubicBezTo>
                    <a:pt x="762496" y="2838948"/>
                    <a:pt x="762496" y="2820851"/>
                    <a:pt x="752971" y="2805611"/>
                  </a:cubicBezTo>
                  <a:cubicBezTo>
                    <a:pt x="730111" y="2799896"/>
                    <a:pt x="738683" y="2779893"/>
                    <a:pt x="737731" y="2765606"/>
                  </a:cubicBezTo>
                  <a:cubicBezTo>
                    <a:pt x="736778" y="2697978"/>
                    <a:pt x="732968" y="2631303"/>
                    <a:pt x="721538" y="2564628"/>
                  </a:cubicBezTo>
                  <a:cubicBezTo>
                    <a:pt x="715823" y="2532243"/>
                    <a:pt x="700583" y="2503668"/>
                    <a:pt x="670103" y="2492238"/>
                  </a:cubicBezTo>
                  <a:cubicBezTo>
                    <a:pt x="596761" y="2464616"/>
                    <a:pt x="568186" y="2400798"/>
                    <a:pt x="539611" y="2337933"/>
                  </a:cubicBezTo>
                  <a:cubicBezTo>
                    <a:pt x="520561" y="2296976"/>
                    <a:pt x="502463" y="2256971"/>
                    <a:pt x="473888" y="2221728"/>
                  </a:cubicBezTo>
                  <a:cubicBezTo>
                    <a:pt x="456743" y="2200773"/>
                    <a:pt x="450076" y="2174103"/>
                    <a:pt x="468173" y="2148386"/>
                  </a:cubicBezTo>
                  <a:cubicBezTo>
                    <a:pt x="473888" y="2140766"/>
                    <a:pt x="477698" y="2133146"/>
                    <a:pt x="471983" y="2122668"/>
                  </a:cubicBezTo>
                  <a:cubicBezTo>
                    <a:pt x="452933" y="2083616"/>
                    <a:pt x="471983" y="2052183"/>
                    <a:pt x="493891" y="2021703"/>
                  </a:cubicBezTo>
                  <a:cubicBezTo>
                    <a:pt x="518656" y="1987413"/>
                    <a:pt x="546278" y="1955028"/>
                    <a:pt x="538658" y="1907403"/>
                  </a:cubicBezTo>
                  <a:cubicBezTo>
                    <a:pt x="535801" y="1889306"/>
                    <a:pt x="531991" y="1871208"/>
                    <a:pt x="524371" y="1854063"/>
                  </a:cubicBezTo>
                  <a:cubicBezTo>
                    <a:pt x="517703" y="1837871"/>
                    <a:pt x="507226" y="1834061"/>
                    <a:pt x="499606" y="1853111"/>
                  </a:cubicBezTo>
                  <a:cubicBezTo>
                    <a:pt x="489128" y="1876923"/>
                    <a:pt x="475793" y="1875018"/>
                    <a:pt x="459601" y="1860731"/>
                  </a:cubicBezTo>
                  <a:cubicBezTo>
                    <a:pt x="443408" y="1847396"/>
                    <a:pt x="425311" y="1838823"/>
                    <a:pt x="408166" y="1827393"/>
                  </a:cubicBezTo>
                  <a:cubicBezTo>
                    <a:pt x="375781" y="1806438"/>
                    <a:pt x="371971" y="1771196"/>
                    <a:pt x="354826" y="1742621"/>
                  </a:cubicBezTo>
                  <a:cubicBezTo>
                    <a:pt x="346253" y="1729286"/>
                    <a:pt x="337681" y="1720713"/>
                    <a:pt x="322441" y="1715951"/>
                  </a:cubicBezTo>
                  <a:cubicBezTo>
                    <a:pt x="289103" y="1705473"/>
                    <a:pt x="255766" y="1691186"/>
                    <a:pt x="234811" y="1658801"/>
                  </a:cubicBezTo>
                  <a:cubicBezTo>
                    <a:pt x="228143" y="1649276"/>
                    <a:pt x="218618" y="1639751"/>
                    <a:pt x="206236" y="1644513"/>
                  </a:cubicBezTo>
                  <a:cubicBezTo>
                    <a:pt x="170993" y="1656896"/>
                    <a:pt x="143371" y="1639751"/>
                    <a:pt x="116701" y="1622606"/>
                  </a:cubicBezTo>
                  <a:cubicBezTo>
                    <a:pt x="85268" y="1603556"/>
                    <a:pt x="54788" y="1583553"/>
                    <a:pt x="28118" y="1557836"/>
                  </a:cubicBezTo>
                  <a:cubicBezTo>
                    <a:pt x="11926" y="1541643"/>
                    <a:pt x="1448" y="1523546"/>
                    <a:pt x="12878" y="1499733"/>
                  </a:cubicBezTo>
                  <a:cubicBezTo>
                    <a:pt x="20498" y="1482588"/>
                    <a:pt x="16688" y="1463538"/>
                    <a:pt x="10021" y="1446393"/>
                  </a:cubicBezTo>
                  <a:cubicBezTo>
                    <a:pt x="6211" y="1434963"/>
                    <a:pt x="-1409" y="1423533"/>
                    <a:pt x="5258" y="1410198"/>
                  </a:cubicBezTo>
                  <a:cubicBezTo>
                    <a:pt x="-12839" y="1304471"/>
                    <a:pt x="19546" y="1205411"/>
                    <a:pt x="45263" y="1105398"/>
                  </a:cubicBezTo>
                  <a:cubicBezTo>
                    <a:pt x="94793" y="912993"/>
                    <a:pt x="185281" y="739638"/>
                    <a:pt x="304343" y="581523"/>
                  </a:cubicBezTo>
                  <a:cubicBezTo>
                    <a:pt x="374828" y="487226"/>
                    <a:pt x="458648" y="405311"/>
                    <a:pt x="548183" y="329111"/>
                  </a:cubicBezTo>
                  <a:cubicBezTo>
                    <a:pt x="568186" y="311966"/>
                    <a:pt x="591046" y="303393"/>
                    <a:pt x="617716" y="317681"/>
                  </a:cubicBezTo>
                  <a:cubicBezTo>
                    <a:pt x="628193" y="324348"/>
                    <a:pt x="628193" y="314823"/>
                    <a:pt x="631051" y="309108"/>
                  </a:cubicBezTo>
                  <a:cubicBezTo>
                    <a:pt x="652006" y="308156"/>
                    <a:pt x="669151" y="289106"/>
                    <a:pt x="692011" y="299583"/>
                  </a:cubicBezTo>
                  <a:cubicBezTo>
                    <a:pt x="712013" y="311966"/>
                    <a:pt x="732968" y="317681"/>
                    <a:pt x="756781" y="316728"/>
                  </a:cubicBezTo>
                  <a:cubicBezTo>
                    <a:pt x="764401" y="317681"/>
                    <a:pt x="772973" y="320538"/>
                    <a:pt x="780593" y="315776"/>
                  </a:cubicBezTo>
                  <a:cubicBezTo>
                    <a:pt x="786308" y="312918"/>
                    <a:pt x="792023" y="311966"/>
                    <a:pt x="797738" y="314823"/>
                  </a:cubicBezTo>
                  <a:cubicBezTo>
                    <a:pt x="808216" y="327206"/>
                    <a:pt x="819646" y="321491"/>
                    <a:pt x="831076" y="316728"/>
                  </a:cubicBezTo>
                  <a:cubicBezTo>
                    <a:pt x="837743" y="304346"/>
                    <a:pt x="858698" y="297678"/>
                    <a:pt x="841553" y="277676"/>
                  </a:cubicBezTo>
                  <a:cubicBezTo>
                    <a:pt x="834886" y="270056"/>
                    <a:pt x="846316" y="263388"/>
                    <a:pt x="852031" y="259578"/>
                  </a:cubicBezTo>
                  <a:cubicBezTo>
                    <a:pt x="857269" y="255768"/>
                    <a:pt x="862508" y="252434"/>
                    <a:pt x="867152" y="248624"/>
                  </a:cubicBezTo>
                  <a:lnTo>
                    <a:pt x="876026" y="238011"/>
                  </a:lnTo>
                  <a:lnTo>
                    <a:pt x="858921" y="241392"/>
                  </a:lnTo>
                  <a:cubicBezTo>
                    <a:pt x="840303" y="244874"/>
                    <a:pt x="823694" y="244338"/>
                    <a:pt x="821551" y="210048"/>
                  </a:cubicBezTo>
                  <a:cubicBezTo>
                    <a:pt x="833933" y="208143"/>
                    <a:pt x="848221" y="208143"/>
                    <a:pt x="857746" y="190998"/>
                  </a:cubicBezTo>
                  <a:cubicBezTo>
                    <a:pt x="861079" y="184807"/>
                    <a:pt x="867032" y="183378"/>
                    <a:pt x="873343" y="184331"/>
                  </a:cubicBezTo>
                  <a:close/>
                  <a:moveTo>
                    <a:pt x="798215" y="181949"/>
                  </a:moveTo>
                  <a:cubicBezTo>
                    <a:pt x="801310" y="182187"/>
                    <a:pt x="803930" y="183378"/>
                    <a:pt x="805359" y="187188"/>
                  </a:cubicBezTo>
                  <a:cubicBezTo>
                    <a:pt x="808216" y="194808"/>
                    <a:pt x="800596" y="194808"/>
                    <a:pt x="795834" y="196713"/>
                  </a:cubicBezTo>
                  <a:cubicBezTo>
                    <a:pt x="790119" y="193856"/>
                    <a:pt x="788214" y="189093"/>
                    <a:pt x="788214" y="182426"/>
                  </a:cubicBezTo>
                  <a:cubicBezTo>
                    <a:pt x="791547" y="182426"/>
                    <a:pt x="795119" y="181711"/>
                    <a:pt x="798215" y="181949"/>
                  </a:cubicBezTo>
                  <a:close/>
                  <a:moveTo>
                    <a:pt x="938708" y="121466"/>
                  </a:moveTo>
                  <a:cubicBezTo>
                    <a:pt x="943471" y="128133"/>
                    <a:pt x="953948" y="130038"/>
                    <a:pt x="952043" y="141468"/>
                  </a:cubicBezTo>
                  <a:lnTo>
                    <a:pt x="951037" y="142501"/>
                  </a:lnTo>
                  <a:lnTo>
                    <a:pt x="953949" y="140516"/>
                  </a:lnTo>
                  <a:cubicBezTo>
                    <a:pt x="952996" y="143373"/>
                    <a:pt x="952996" y="146231"/>
                    <a:pt x="952996" y="148136"/>
                  </a:cubicBezTo>
                  <a:cubicBezTo>
                    <a:pt x="952996" y="154803"/>
                    <a:pt x="952996" y="161471"/>
                    <a:pt x="952996" y="169091"/>
                  </a:cubicBezTo>
                  <a:cubicBezTo>
                    <a:pt x="949662" y="166709"/>
                    <a:pt x="947281" y="162899"/>
                    <a:pt x="944424" y="159804"/>
                  </a:cubicBezTo>
                  <a:lnTo>
                    <a:pt x="933131" y="154863"/>
                  </a:lnTo>
                  <a:lnTo>
                    <a:pt x="931088" y="155756"/>
                  </a:lnTo>
                  <a:cubicBezTo>
                    <a:pt x="931088" y="155756"/>
                    <a:pt x="930136" y="155756"/>
                    <a:pt x="930136" y="155756"/>
                  </a:cubicBezTo>
                  <a:cubicBezTo>
                    <a:pt x="925373" y="152898"/>
                    <a:pt x="906323" y="162423"/>
                    <a:pt x="918706" y="144326"/>
                  </a:cubicBezTo>
                  <a:cubicBezTo>
                    <a:pt x="923468" y="137658"/>
                    <a:pt x="931088" y="131943"/>
                    <a:pt x="931088" y="122418"/>
                  </a:cubicBezTo>
                  <a:cubicBezTo>
                    <a:pt x="934898" y="118608"/>
                    <a:pt x="936803" y="118608"/>
                    <a:pt x="938708" y="121466"/>
                  </a:cubicBezTo>
                  <a:close/>
                  <a:moveTo>
                    <a:pt x="925373" y="107178"/>
                  </a:moveTo>
                  <a:cubicBezTo>
                    <a:pt x="930136" y="111940"/>
                    <a:pt x="934898" y="116703"/>
                    <a:pt x="938708" y="121465"/>
                  </a:cubicBezTo>
                  <a:lnTo>
                    <a:pt x="935851" y="121465"/>
                  </a:lnTo>
                  <a:cubicBezTo>
                    <a:pt x="935851" y="121465"/>
                    <a:pt x="932993" y="121465"/>
                    <a:pt x="932993" y="121465"/>
                  </a:cubicBezTo>
                  <a:cubicBezTo>
                    <a:pt x="923468" y="125275"/>
                    <a:pt x="912991" y="131943"/>
                    <a:pt x="901561" y="123370"/>
                  </a:cubicBezTo>
                  <a:cubicBezTo>
                    <a:pt x="904418" y="109083"/>
                    <a:pt x="915848" y="109083"/>
                    <a:pt x="925373" y="107178"/>
                  </a:cubicBezTo>
                  <a:close/>
                  <a:moveTo>
                    <a:pt x="1021576" y="71936"/>
                  </a:moveTo>
                  <a:cubicBezTo>
                    <a:pt x="1037768" y="75746"/>
                    <a:pt x="1038721" y="87176"/>
                    <a:pt x="1031101" y="97653"/>
                  </a:cubicBezTo>
                  <a:cubicBezTo>
                    <a:pt x="1019671" y="115751"/>
                    <a:pt x="1011098" y="95748"/>
                    <a:pt x="1000621" y="92891"/>
                  </a:cubicBezTo>
                  <a:cubicBezTo>
                    <a:pt x="1002526" y="88128"/>
                    <a:pt x="1005383" y="83366"/>
                    <a:pt x="1007288" y="79556"/>
                  </a:cubicBezTo>
                  <a:cubicBezTo>
                    <a:pt x="1012051" y="76698"/>
                    <a:pt x="1016813" y="74793"/>
                    <a:pt x="1021576" y="71936"/>
                  </a:cubicBezTo>
                  <a:close/>
                  <a:moveTo>
                    <a:pt x="1113849" y="40265"/>
                  </a:moveTo>
                  <a:cubicBezTo>
                    <a:pt x="1128732" y="39074"/>
                    <a:pt x="1143972" y="42885"/>
                    <a:pt x="1159689" y="51933"/>
                  </a:cubicBezTo>
                  <a:cubicBezTo>
                    <a:pt x="1175881" y="68126"/>
                    <a:pt x="1166356" y="76698"/>
                    <a:pt x="1151116" y="84318"/>
                  </a:cubicBezTo>
                  <a:cubicBezTo>
                    <a:pt x="1137781" y="90986"/>
                    <a:pt x="1123494" y="86223"/>
                    <a:pt x="1111111" y="92891"/>
                  </a:cubicBezTo>
                  <a:cubicBezTo>
                    <a:pt x="1083489" y="98606"/>
                    <a:pt x="1067296" y="90033"/>
                    <a:pt x="1070153" y="58601"/>
                  </a:cubicBezTo>
                  <a:cubicBezTo>
                    <a:pt x="1084441" y="47647"/>
                    <a:pt x="1098967" y="41456"/>
                    <a:pt x="1113849" y="40265"/>
                  </a:cubicBezTo>
                  <a:close/>
                  <a:moveTo>
                    <a:pt x="1400760" y="96"/>
                  </a:moveTo>
                  <a:cubicBezTo>
                    <a:pt x="1426031" y="498"/>
                    <a:pt x="1451392" y="2164"/>
                    <a:pt x="1476871" y="5260"/>
                  </a:cubicBezTo>
                  <a:cubicBezTo>
                    <a:pt x="1521639" y="13833"/>
                    <a:pt x="1566406" y="14785"/>
                    <a:pt x="1611174" y="9070"/>
                  </a:cubicBezTo>
                  <a:cubicBezTo>
                    <a:pt x="1614984" y="7165"/>
                    <a:pt x="1619746" y="9070"/>
                    <a:pt x="1619746" y="17643"/>
                  </a:cubicBezTo>
                  <a:cubicBezTo>
                    <a:pt x="1631176" y="13833"/>
                    <a:pt x="1639748" y="20500"/>
                    <a:pt x="1646416" y="28120"/>
                  </a:cubicBezTo>
                  <a:cubicBezTo>
                    <a:pt x="1652131" y="36693"/>
                    <a:pt x="1659751" y="35740"/>
                    <a:pt x="1667371" y="31930"/>
                  </a:cubicBezTo>
                  <a:cubicBezTo>
                    <a:pt x="1693088" y="18119"/>
                    <a:pt x="1717377" y="11690"/>
                    <a:pt x="1742261" y="11690"/>
                  </a:cubicBezTo>
                  <a:cubicBezTo>
                    <a:pt x="1767145" y="11690"/>
                    <a:pt x="1792624" y="18119"/>
                    <a:pt x="1820723" y="30025"/>
                  </a:cubicBezTo>
                  <a:cubicBezTo>
                    <a:pt x="1845488" y="40503"/>
                    <a:pt x="1874063" y="40503"/>
                    <a:pt x="1901686" y="45265"/>
                  </a:cubicBezTo>
                  <a:cubicBezTo>
                    <a:pt x="1905496" y="54790"/>
                    <a:pt x="1888351" y="56695"/>
                    <a:pt x="1894066" y="69078"/>
                  </a:cubicBezTo>
                  <a:cubicBezTo>
                    <a:pt x="1913116" y="57648"/>
                    <a:pt x="1934071" y="52885"/>
                    <a:pt x="1955978" y="55743"/>
                  </a:cubicBezTo>
                  <a:cubicBezTo>
                    <a:pt x="1961693" y="62410"/>
                    <a:pt x="1959788" y="69078"/>
                    <a:pt x="1954073" y="71935"/>
                  </a:cubicBezTo>
                  <a:cubicBezTo>
                    <a:pt x="1939786" y="78603"/>
                    <a:pt x="1939786" y="91938"/>
                    <a:pt x="1935976" y="103368"/>
                  </a:cubicBezTo>
                  <a:cubicBezTo>
                    <a:pt x="1904543" y="124323"/>
                    <a:pt x="1914068" y="142420"/>
                    <a:pt x="1949311" y="161470"/>
                  </a:cubicBezTo>
                  <a:cubicBezTo>
                    <a:pt x="1923593" y="162423"/>
                    <a:pt x="1905496" y="153850"/>
                    <a:pt x="1894066" y="171948"/>
                  </a:cubicBezTo>
                  <a:cubicBezTo>
                    <a:pt x="1899781" y="177663"/>
                    <a:pt x="1909306" y="175758"/>
                    <a:pt x="1913116" y="183378"/>
                  </a:cubicBezTo>
                  <a:cubicBezTo>
                    <a:pt x="1917878" y="187188"/>
                    <a:pt x="1922641" y="195760"/>
                    <a:pt x="1907401" y="196713"/>
                  </a:cubicBezTo>
                  <a:cubicBezTo>
                    <a:pt x="1907401" y="221478"/>
                    <a:pt x="1903591" y="242433"/>
                    <a:pt x="1873111" y="245290"/>
                  </a:cubicBezTo>
                  <a:cubicBezTo>
                    <a:pt x="1842631" y="244338"/>
                    <a:pt x="1879778" y="263388"/>
                    <a:pt x="1866443" y="267198"/>
                  </a:cubicBezTo>
                  <a:cubicBezTo>
                    <a:pt x="1860728" y="271008"/>
                    <a:pt x="1855013" y="271960"/>
                    <a:pt x="1851203" y="270055"/>
                  </a:cubicBezTo>
                  <a:cubicBezTo>
                    <a:pt x="1860728" y="280533"/>
                    <a:pt x="1876921" y="291963"/>
                    <a:pt x="1866443" y="313870"/>
                  </a:cubicBezTo>
                  <a:cubicBezTo>
                    <a:pt x="1859776" y="319585"/>
                    <a:pt x="1852156" y="321490"/>
                    <a:pt x="1843583" y="319585"/>
                  </a:cubicBezTo>
                  <a:cubicBezTo>
                    <a:pt x="1833106" y="315775"/>
                    <a:pt x="1827391" y="307203"/>
                    <a:pt x="1819771" y="300535"/>
                  </a:cubicBezTo>
                  <a:cubicBezTo>
                    <a:pt x="1811198" y="310060"/>
                    <a:pt x="1800721" y="314823"/>
                    <a:pt x="1788338" y="313870"/>
                  </a:cubicBezTo>
                  <a:cubicBezTo>
                    <a:pt x="1791196" y="322443"/>
                    <a:pt x="1796911" y="313870"/>
                    <a:pt x="1800721" y="315775"/>
                  </a:cubicBezTo>
                  <a:cubicBezTo>
                    <a:pt x="1808341" y="314823"/>
                    <a:pt x="1815961" y="312918"/>
                    <a:pt x="1823581" y="314823"/>
                  </a:cubicBezTo>
                  <a:cubicBezTo>
                    <a:pt x="1826438" y="315775"/>
                    <a:pt x="1830248" y="316728"/>
                    <a:pt x="1833106" y="317680"/>
                  </a:cubicBezTo>
                  <a:cubicBezTo>
                    <a:pt x="1838821" y="322443"/>
                    <a:pt x="1842631" y="327205"/>
                    <a:pt x="1838821" y="334825"/>
                  </a:cubicBezTo>
                  <a:cubicBezTo>
                    <a:pt x="1800721" y="354828"/>
                    <a:pt x="1760716" y="371020"/>
                    <a:pt x="1715948" y="370068"/>
                  </a:cubicBezTo>
                  <a:cubicBezTo>
                    <a:pt x="1707376" y="370068"/>
                    <a:pt x="1695946" y="372925"/>
                    <a:pt x="1691183" y="379593"/>
                  </a:cubicBezTo>
                  <a:cubicBezTo>
                    <a:pt x="1662608" y="411025"/>
                    <a:pt x="1627366" y="425313"/>
                    <a:pt x="1586408" y="430075"/>
                  </a:cubicBezTo>
                  <a:cubicBezTo>
                    <a:pt x="1564501" y="432933"/>
                    <a:pt x="1554976" y="450078"/>
                    <a:pt x="1542593" y="468175"/>
                  </a:cubicBezTo>
                  <a:cubicBezTo>
                    <a:pt x="1522591" y="497703"/>
                    <a:pt x="1501636" y="527230"/>
                    <a:pt x="1480681" y="555805"/>
                  </a:cubicBezTo>
                  <a:cubicBezTo>
                    <a:pt x="1475918" y="562473"/>
                    <a:pt x="1469251" y="562473"/>
                    <a:pt x="1462583" y="562473"/>
                  </a:cubicBezTo>
                  <a:cubicBezTo>
                    <a:pt x="1419721" y="558663"/>
                    <a:pt x="1380668" y="507228"/>
                    <a:pt x="1385431" y="462460"/>
                  </a:cubicBezTo>
                  <a:cubicBezTo>
                    <a:pt x="1388288" y="441505"/>
                    <a:pt x="1374001" y="421503"/>
                    <a:pt x="1379716" y="398643"/>
                  </a:cubicBezTo>
                  <a:cubicBezTo>
                    <a:pt x="1387336" y="363400"/>
                    <a:pt x="1418768" y="354828"/>
                    <a:pt x="1441628" y="335778"/>
                  </a:cubicBezTo>
                  <a:cubicBezTo>
                    <a:pt x="1443533" y="331015"/>
                    <a:pt x="1445438" y="325300"/>
                    <a:pt x="1449248" y="321490"/>
                  </a:cubicBezTo>
                  <a:cubicBezTo>
                    <a:pt x="1454011" y="314823"/>
                    <a:pt x="1454963" y="306250"/>
                    <a:pt x="1461631" y="300535"/>
                  </a:cubicBezTo>
                  <a:cubicBezTo>
                    <a:pt x="1451153" y="280533"/>
                    <a:pt x="1439723" y="265293"/>
                    <a:pt x="1412101" y="280533"/>
                  </a:cubicBezTo>
                  <a:cubicBezTo>
                    <a:pt x="1425436" y="259578"/>
                    <a:pt x="1438771" y="241480"/>
                    <a:pt x="1434961" y="215763"/>
                  </a:cubicBezTo>
                  <a:cubicBezTo>
                    <a:pt x="1430198" y="178615"/>
                    <a:pt x="1409243" y="158613"/>
                    <a:pt x="1371143" y="160518"/>
                  </a:cubicBezTo>
                  <a:cubicBezTo>
                    <a:pt x="1357808" y="161470"/>
                    <a:pt x="1343521" y="159565"/>
                    <a:pt x="1331138" y="162423"/>
                  </a:cubicBezTo>
                  <a:cubicBezTo>
                    <a:pt x="1317803" y="165280"/>
                    <a:pt x="1310183" y="161470"/>
                    <a:pt x="1303516" y="150040"/>
                  </a:cubicBezTo>
                  <a:cubicBezTo>
                    <a:pt x="1296848" y="136705"/>
                    <a:pt x="1300658" y="131943"/>
                    <a:pt x="1313993" y="130038"/>
                  </a:cubicBezTo>
                  <a:cubicBezTo>
                    <a:pt x="1321613" y="129085"/>
                    <a:pt x="1316851" y="124323"/>
                    <a:pt x="1313041" y="121465"/>
                  </a:cubicBezTo>
                  <a:cubicBezTo>
                    <a:pt x="1283513" y="99558"/>
                    <a:pt x="1311136" y="99558"/>
                    <a:pt x="1323518" y="96700"/>
                  </a:cubicBezTo>
                  <a:cubicBezTo>
                    <a:pt x="1344473" y="92890"/>
                    <a:pt x="1365428" y="88128"/>
                    <a:pt x="1387336" y="88128"/>
                  </a:cubicBezTo>
                  <a:cubicBezTo>
                    <a:pt x="1399718" y="88128"/>
                    <a:pt x="1414006" y="81460"/>
                    <a:pt x="1394003" y="68125"/>
                  </a:cubicBezTo>
                  <a:cubicBezTo>
                    <a:pt x="1402576" y="42408"/>
                    <a:pt x="1427341" y="49075"/>
                    <a:pt x="1445438" y="41455"/>
                  </a:cubicBezTo>
                  <a:lnTo>
                    <a:pt x="1471104" y="35589"/>
                  </a:lnTo>
                  <a:lnTo>
                    <a:pt x="1469608" y="35026"/>
                  </a:lnTo>
                  <a:cubicBezTo>
                    <a:pt x="1465441" y="34550"/>
                    <a:pt x="1461155" y="34788"/>
                    <a:pt x="1456869" y="34788"/>
                  </a:cubicBezTo>
                  <a:cubicBezTo>
                    <a:pt x="1424484" y="38598"/>
                    <a:pt x="1396861" y="56695"/>
                    <a:pt x="1365429" y="60505"/>
                  </a:cubicBezTo>
                  <a:cubicBezTo>
                    <a:pt x="1307326" y="66220"/>
                    <a:pt x="1264464" y="112893"/>
                    <a:pt x="1208266" y="122418"/>
                  </a:cubicBezTo>
                  <a:cubicBezTo>
                    <a:pt x="1196836" y="130038"/>
                    <a:pt x="1186359" y="129085"/>
                    <a:pt x="1175881" y="122418"/>
                  </a:cubicBezTo>
                  <a:cubicBezTo>
                    <a:pt x="1178739" y="129085"/>
                    <a:pt x="1197789" y="127180"/>
                    <a:pt x="1187311" y="142420"/>
                  </a:cubicBezTo>
                  <a:cubicBezTo>
                    <a:pt x="1185406" y="144325"/>
                    <a:pt x="1182549" y="146230"/>
                    <a:pt x="1180644" y="149088"/>
                  </a:cubicBezTo>
                  <a:cubicBezTo>
                    <a:pt x="1173262" y="152183"/>
                    <a:pt x="1165939" y="153434"/>
                    <a:pt x="1158647" y="153642"/>
                  </a:cubicBezTo>
                  <a:lnTo>
                    <a:pt x="1143520" y="152466"/>
                  </a:lnTo>
                  <a:lnTo>
                    <a:pt x="1148259" y="153731"/>
                  </a:lnTo>
                  <a:cubicBezTo>
                    <a:pt x="1153498" y="157422"/>
                    <a:pt x="1155879" y="163851"/>
                    <a:pt x="1152069" y="175758"/>
                  </a:cubicBezTo>
                  <a:cubicBezTo>
                    <a:pt x="1112064" y="198618"/>
                    <a:pt x="1069201" y="175758"/>
                    <a:pt x="1029196" y="182425"/>
                  </a:cubicBezTo>
                  <a:cubicBezTo>
                    <a:pt x="1020624" y="171948"/>
                    <a:pt x="980619" y="182425"/>
                    <a:pt x="1006336" y="148135"/>
                  </a:cubicBezTo>
                  <a:cubicBezTo>
                    <a:pt x="1011099" y="141468"/>
                    <a:pt x="1003479" y="136705"/>
                    <a:pt x="995859" y="134800"/>
                  </a:cubicBezTo>
                  <a:cubicBezTo>
                    <a:pt x="984429" y="131943"/>
                    <a:pt x="981571" y="125275"/>
                    <a:pt x="987286" y="114798"/>
                  </a:cubicBezTo>
                  <a:cubicBezTo>
                    <a:pt x="1010146" y="115750"/>
                    <a:pt x="1027291" y="130990"/>
                    <a:pt x="1049199" y="134800"/>
                  </a:cubicBezTo>
                  <a:cubicBezTo>
                    <a:pt x="1053009" y="140515"/>
                    <a:pt x="1055866" y="147183"/>
                    <a:pt x="1064439" y="149088"/>
                  </a:cubicBezTo>
                  <a:cubicBezTo>
                    <a:pt x="1074916" y="150993"/>
                    <a:pt x="1085394" y="150278"/>
                    <a:pt x="1095871" y="149326"/>
                  </a:cubicBezTo>
                  <a:lnTo>
                    <a:pt x="1106484" y="148924"/>
                  </a:lnTo>
                  <a:lnTo>
                    <a:pt x="1093014" y="149088"/>
                  </a:lnTo>
                  <a:cubicBezTo>
                    <a:pt x="1081584" y="144325"/>
                    <a:pt x="1067296" y="146230"/>
                    <a:pt x="1062534" y="131943"/>
                  </a:cubicBezTo>
                  <a:cubicBezTo>
                    <a:pt x="1083489" y="115750"/>
                    <a:pt x="1102539" y="93843"/>
                    <a:pt x="1133971" y="110988"/>
                  </a:cubicBezTo>
                  <a:cubicBezTo>
                    <a:pt x="1150164" y="112893"/>
                    <a:pt x="1147306" y="91938"/>
                    <a:pt x="1158736" y="88128"/>
                  </a:cubicBezTo>
                  <a:cubicBezTo>
                    <a:pt x="1164451" y="84318"/>
                    <a:pt x="1172071" y="81460"/>
                    <a:pt x="1173024" y="73840"/>
                  </a:cubicBezTo>
                  <a:cubicBezTo>
                    <a:pt x="1176834" y="44313"/>
                    <a:pt x="1193979" y="46218"/>
                    <a:pt x="1214934" y="54790"/>
                  </a:cubicBezTo>
                  <a:cubicBezTo>
                    <a:pt x="1234936" y="51933"/>
                    <a:pt x="1254939" y="44313"/>
                    <a:pt x="1275894" y="44313"/>
                  </a:cubicBezTo>
                  <a:cubicBezTo>
                    <a:pt x="1253986" y="44313"/>
                    <a:pt x="1233031" y="51933"/>
                    <a:pt x="1211124" y="51933"/>
                  </a:cubicBezTo>
                  <a:cubicBezTo>
                    <a:pt x="1199694" y="46218"/>
                    <a:pt x="1184454" y="50028"/>
                    <a:pt x="1174929" y="39550"/>
                  </a:cubicBezTo>
                  <a:cubicBezTo>
                    <a:pt x="1174929" y="34788"/>
                    <a:pt x="1174929" y="30978"/>
                    <a:pt x="1174929" y="26215"/>
                  </a:cubicBezTo>
                  <a:cubicBezTo>
                    <a:pt x="1249938" y="9070"/>
                    <a:pt x="1324947" y="-1110"/>
                    <a:pt x="1400760" y="96"/>
                  </a:cubicBezTo>
                  <a:close/>
                </a:path>
              </a:pathLst>
            </a:custGeom>
            <a:solidFill>
              <a:schemeClr val="accent4">
                <a:lumMod val="40000"/>
                <a:lumOff val="60000"/>
              </a:schemeClr>
            </a:solidFill>
            <a:ln w="9525" cap="flat">
              <a:noFill/>
              <a:prstDash val="solid"/>
              <a:miter/>
            </a:ln>
          </p:spPr>
          <p:txBody>
            <a:bodyPr rtlCol="0" anchor="ctr"/>
            <a:lstStyle/>
            <a:p>
              <a:endParaRPr lang="en-US" dirty="0"/>
            </a:p>
          </p:txBody>
        </p:sp>
      </p:grpSp>
      <p:sp>
        <p:nvSpPr>
          <p:cNvPr id="212" name="Freeform: Shape 211"/>
          <p:cNvSpPr/>
          <p:nvPr/>
        </p:nvSpPr>
        <p:spPr>
          <a:xfrm rot="20965310">
            <a:off x="4402904" y="1941168"/>
            <a:ext cx="489707" cy="585571"/>
          </a:xfrm>
          <a:custGeom>
            <a:avLst/>
            <a:gdLst>
              <a:gd name="connsiteX0" fmla="*/ 474202 w 565444"/>
              <a:gd name="connsiteY0" fmla="*/ 370360 h 676134"/>
              <a:gd name="connsiteX1" fmla="*/ 91243 w 565444"/>
              <a:gd name="connsiteY1" fmla="*/ 370359 h 676134"/>
              <a:gd name="connsiteX2" fmla="*/ 78616 w 565444"/>
              <a:gd name="connsiteY2" fmla="*/ 382986 h 676134"/>
              <a:gd name="connsiteX3" fmla="*/ 78615 w 565444"/>
              <a:gd name="connsiteY3" fmla="*/ 382987 h 676134"/>
              <a:gd name="connsiteX4" fmla="*/ 91242 w 565444"/>
              <a:gd name="connsiteY4" fmla="*/ 395613 h 676134"/>
              <a:gd name="connsiteX5" fmla="*/ 474202 w 565444"/>
              <a:gd name="connsiteY5" fmla="*/ 395613 h 676134"/>
              <a:gd name="connsiteX6" fmla="*/ 483131 w 565444"/>
              <a:gd name="connsiteY6" fmla="*/ 391915 h 676134"/>
              <a:gd name="connsiteX7" fmla="*/ 486829 w 565444"/>
              <a:gd name="connsiteY7" fmla="*/ 382986 h 676134"/>
              <a:gd name="connsiteX8" fmla="*/ 486829 w 565444"/>
              <a:gd name="connsiteY8" fmla="*/ 382987 h 676134"/>
              <a:gd name="connsiteX9" fmla="*/ 486829 w 565444"/>
              <a:gd name="connsiteY9" fmla="*/ 382986 h 676134"/>
              <a:gd name="connsiteX10" fmla="*/ 486829 w 565444"/>
              <a:gd name="connsiteY10" fmla="*/ 382986 h 676134"/>
              <a:gd name="connsiteX11" fmla="*/ 483131 w 565444"/>
              <a:gd name="connsiteY11" fmla="*/ 374059 h 676134"/>
              <a:gd name="connsiteX12" fmla="*/ 474202 w 565444"/>
              <a:gd name="connsiteY12" fmla="*/ 370360 h 676134"/>
              <a:gd name="connsiteX13" fmla="*/ 474201 w 565444"/>
              <a:gd name="connsiteY13" fmla="*/ 316925 h 676134"/>
              <a:gd name="connsiteX14" fmla="*/ 91242 w 565444"/>
              <a:gd name="connsiteY14" fmla="*/ 316924 h 676134"/>
              <a:gd name="connsiteX15" fmla="*/ 78615 w 565444"/>
              <a:gd name="connsiteY15" fmla="*/ 329551 h 676134"/>
              <a:gd name="connsiteX16" fmla="*/ 78614 w 565444"/>
              <a:gd name="connsiteY16" fmla="*/ 329551 h 676134"/>
              <a:gd name="connsiteX17" fmla="*/ 91241 w 565444"/>
              <a:gd name="connsiteY17" fmla="*/ 342178 h 676134"/>
              <a:gd name="connsiteX18" fmla="*/ 474201 w 565444"/>
              <a:gd name="connsiteY18" fmla="*/ 342178 h 676134"/>
              <a:gd name="connsiteX19" fmla="*/ 483130 w 565444"/>
              <a:gd name="connsiteY19" fmla="*/ 338480 h 676134"/>
              <a:gd name="connsiteX20" fmla="*/ 486828 w 565444"/>
              <a:gd name="connsiteY20" fmla="*/ 329551 h 676134"/>
              <a:gd name="connsiteX21" fmla="*/ 486828 w 565444"/>
              <a:gd name="connsiteY21" fmla="*/ 329552 h 676134"/>
              <a:gd name="connsiteX22" fmla="*/ 486828 w 565444"/>
              <a:gd name="connsiteY22" fmla="*/ 329551 h 676134"/>
              <a:gd name="connsiteX23" fmla="*/ 486828 w 565444"/>
              <a:gd name="connsiteY23" fmla="*/ 329551 h 676134"/>
              <a:gd name="connsiteX24" fmla="*/ 483130 w 565444"/>
              <a:gd name="connsiteY24" fmla="*/ 320623 h 676134"/>
              <a:gd name="connsiteX25" fmla="*/ 474201 w 565444"/>
              <a:gd name="connsiteY25" fmla="*/ 316925 h 676134"/>
              <a:gd name="connsiteX26" fmla="*/ 474202 w 565444"/>
              <a:gd name="connsiteY26" fmla="*/ 263490 h 676134"/>
              <a:gd name="connsiteX27" fmla="*/ 91243 w 565444"/>
              <a:gd name="connsiteY27" fmla="*/ 263489 h 676134"/>
              <a:gd name="connsiteX28" fmla="*/ 78616 w 565444"/>
              <a:gd name="connsiteY28" fmla="*/ 276116 h 676134"/>
              <a:gd name="connsiteX29" fmla="*/ 78615 w 565444"/>
              <a:gd name="connsiteY29" fmla="*/ 276116 h 676134"/>
              <a:gd name="connsiteX30" fmla="*/ 91242 w 565444"/>
              <a:gd name="connsiteY30" fmla="*/ 288743 h 676134"/>
              <a:gd name="connsiteX31" fmla="*/ 474202 w 565444"/>
              <a:gd name="connsiteY31" fmla="*/ 288743 h 676134"/>
              <a:gd name="connsiteX32" fmla="*/ 483130 w 565444"/>
              <a:gd name="connsiteY32" fmla="*/ 285045 h 676134"/>
              <a:gd name="connsiteX33" fmla="*/ 486828 w 565444"/>
              <a:gd name="connsiteY33" fmla="*/ 276116 h 676134"/>
              <a:gd name="connsiteX34" fmla="*/ 486829 w 565444"/>
              <a:gd name="connsiteY34" fmla="*/ 276117 h 676134"/>
              <a:gd name="connsiteX35" fmla="*/ 486828 w 565444"/>
              <a:gd name="connsiteY35" fmla="*/ 276116 h 676134"/>
              <a:gd name="connsiteX36" fmla="*/ 486828 w 565444"/>
              <a:gd name="connsiteY36" fmla="*/ 276116 h 676134"/>
              <a:gd name="connsiteX37" fmla="*/ 483131 w 565444"/>
              <a:gd name="connsiteY37" fmla="*/ 267188 h 676134"/>
              <a:gd name="connsiteX38" fmla="*/ 474202 w 565444"/>
              <a:gd name="connsiteY38" fmla="*/ 263490 h 676134"/>
              <a:gd name="connsiteX39" fmla="*/ 546230 w 565444"/>
              <a:gd name="connsiteY39" fmla="*/ 175473 h 676134"/>
              <a:gd name="connsiteX40" fmla="*/ 565444 w 565444"/>
              <a:gd name="connsiteY40" fmla="*/ 194687 h 676134"/>
              <a:gd name="connsiteX41" fmla="*/ 546230 w 565444"/>
              <a:gd name="connsiteY41" fmla="*/ 213901 h 676134"/>
              <a:gd name="connsiteX42" fmla="*/ 525276 w 565444"/>
              <a:gd name="connsiteY42" fmla="*/ 213901 h 676134"/>
              <a:gd name="connsiteX43" fmla="*/ 508899 w 565444"/>
              <a:gd name="connsiteY43" fmla="*/ 524388 h 676134"/>
              <a:gd name="connsiteX44" fmla="*/ 378243 w 565444"/>
              <a:gd name="connsiteY44" fmla="*/ 676134 h 676134"/>
              <a:gd name="connsiteX45" fmla="*/ 184455 w 565444"/>
              <a:gd name="connsiteY45" fmla="*/ 676134 h 676134"/>
              <a:gd name="connsiteX46" fmla="*/ 53798 w 565444"/>
              <a:gd name="connsiteY46" fmla="*/ 524388 h 676134"/>
              <a:gd name="connsiteX47" fmla="*/ 37422 w 565444"/>
              <a:gd name="connsiteY47" fmla="*/ 213901 h 676134"/>
              <a:gd name="connsiteX48" fmla="*/ 19214 w 565444"/>
              <a:gd name="connsiteY48" fmla="*/ 213901 h 676134"/>
              <a:gd name="connsiteX49" fmla="*/ 0 w 565444"/>
              <a:gd name="connsiteY49" fmla="*/ 194687 h 676134"/>
              <a:gd name="connsiteX50" fmla="*/ 19214 w 565444"/>
              <a:gd name="connsiteY50" fmla="*/ 175473 h 676134"/>
              <a:gd name="connsiteX51" fmla="*/ 145503 w 565444"/>
              <a:gd name="connsiteY51" fmla="*/ 0 h 676134"/>
              <a:gd name="connsiteX52" fmla="*/ 182559 w 565444"/>
              <a:gd name="connsiteY52" fmla="*/ 37056 h 676134"/>
              <a:gd name="connsiteX53" fmla="*/ 182559 w 565444"/>
              <a:gd name="connsiteY53" fmla="*/ 175472 h 676134"/>
              <a:gd name="connsiteX54" fmla="*/ 108447 w 565444"/>
              <a:gd name="connsiteY54" fmla="*/ 175472 h 676134"/>
              <a:gd name="connsiteX55" fmla="*/ 108447 w 565444"/>
              <a:gd name="connsiteY55" fmla="*/ 37056 h 676134"/>
              <a:gd name="connsiteX56" fmla="*/ 145503 w 565444"/>
              <a:gd name="connsiteY56" fmla="*/ 0 h 676134"/>
              <a:gd name="connsiteX57" fmla="*/ 419941 w 565444"/>
              <a:gd name="connsiteY57" fmla="*/ 0 h 676134"/>
              <a:gd name="connsiteX58" fmla="*/ 456997 w 565444"/>
              <a:gd name="connsiteY58" fmla="*/ 37056 h 676134"/>
              <a:gd name="connsiteX59" fmla="*/ 456997 w 565444"/>
              <a:gd name="connsiteY59" fmla="*/ 175472 h 676134"/>
              <a:gd name="connsiteX60" fmla="*/ 382885 w 565444"/>
              <a:gd name="connsiteY60" fmla="*/ 175472 h 676134"/>
              <a:gd name="connsiteX61" fmla="*/ 382885 w 565444"/>
              <a:gd name="connsiteY61" fmla="*/ 37056 h 676134"/>
              <a:gd name="connsiteX62" fmla="*/ 419941 w 565444"/>
              <a:gd name="connsiteY62" fmla="*/ 0 h 676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65444" h="676134">
                <a:moveTo>
                  <a:pt x="474202" y="370360"/>
                </a:moveTo>
                <a:lnTo>
                  <a:pt x="91243" y="370359"/>
                </a:lnTo>
                <a:cubicBezTo>
                  <a:pt x="84269" y="370359"/>
                  <a:pt x="78616" y="376012"/>
                  <a:pt x="78616" y="382986"/>
                </a:cubicBezTo>
                <a:lnTo>
                  <a:pt x="78615" y="382987"/>
                </a:lnTo>
                <a:cubicBezTo>
                  <a:pt x="78615" y="389961"/>
                  <a:pt x="84268" y="395613"/>
                  <a:pt x="91242" y="395613"/>
                </a:cubicBezTo>
                <a:lnTo>
                  <a:pt x="474202" y="395613"/>
                </a:lnTo>
                <a:cubicBezTo>
                  <a:pt x="477689" y="395614"/>
                  <a:pt x="480846" y="394200"/>
                  <a:pt x="483131" y="391915"/>
                </a:cubicBezTo>
                <a:lnTo>
                  <a:pt x="486829" y="382986"/>
                </a:lnTo>
                <a:lnTo>
                  <a:pt x="486829" y="382987"/>
                </a:lnTo>
                <a:lnTo>
                  <a:pt x="486829" y="382986"/>
                </a:lnTo>
                <a:lnTo>
                  <a:pt x="486829" y="382986"/>
                </a:lnTo>
                <a:lnTo>
                  <a:pt x="483131" y="374059"/>
                </a:lnTo>
                <a:cubicBezTo>
                  <a:pt x="480846" y="371774"/>
                  <a:pt x="477689" y="370360"/>
                  <a:pt x="474202" y="370360"/>
                </a:cubicBezTo>
                <a:close/>
                <a:moveTo>
                  <a:pt x="474201" y="316925"/>
                </a:moveTo>
                <a:lnTo>
                  <a:pt x="91242" y="316924"/>
                </a:lnTo>
                <a:cubicBezTo>
                  <a:pt x="84268" y="316924"/>
                  <a:pt x="78615" y="322577"/>
                  <a:pt x="78615" y="329551"/>
                </a:cubicBezTo>
                <a:lnTo>
                  <a:pt x="78614" y="329551"/>
                </a:lnTo>
                <a:cubicBezTo>
                  <a:pt x="78614" y="336525"/>
                  <a:pt x="84267" y="342178"/>
                  <a:pt x="91241" y="342178"/>
                </a:cubicBezTo>
                <a:lnTo>
                  <a:pt x="474201" y="342178"/>
                </a:lnTo>
                <a:cubicBezTo>
                  <a:pt x="477688" y="342178"/>
                  <a:pt x="480845" y="340765"/>
                  <a:pt x="483130" y="338480"/>
                </a:cubicBezTo>
                <a:lnTo>
                  <a:pt x="486828" y="329551"/>
                </a:lnTo>
                <a:lnTo>
                  <a:pt x="486828" y="329552"/>
                </a:lnTo>
                <a:lnTo>
                  <a:pt x="486828" y="329551"/>
                </a:lnTo>
                <a:lnTo>
                  <a:pt x="486828" y="329551"/>
                </a:lnTo>
                <a:lnTo>
                  <a:pt x="483130" y="320623"/>
                </a:lnTo>
                <a:cubicBezTo>
                  <a:pt x="480845" y="318338"/>
                  <a:pt x="477688" y="316925"/>
                  <a:pt x="474201" y="316925"/>
                </a:cubicBezTo>
                <a:close/>
                <a:moveTo>
                  <a:pt x="474202" y="263490"/>
                </a:moveTo>
                <a:lnTo>
                  <a:pt x="91243" y="263489"/>
                </a:lnTo>
                <a:cubicBezTo>
                  <a:pt x="84269" y="263489"/>
                  <a:pt x="78616" y="269142"/>
                  <a:pt x="78616" y="276116"/>
                </a:cubicBezTo>
                <a:lnTo>
                  <a:pt x="78615" y="276116"/>
                </a:lnTo>
                <a:cubicBezTo>
                  <a:pt x="78615" y="283090"/>
                  <a:pt x="84268" y="288743"/>
                  <a:pt x="91242" y="288743"/>
                </a:cubicBezTo>
                <a:lnTo>
                  <a:pt x="474202" y="288743"/>
                </a:lnTo>
                <a:cubicBezTo>
                  <a:pt x="477689" y="288743"/>
                  <a:pt x="480846" y="287330"/>
                  <a:pt x="483130" y="285045"/>
                </a:cubicBezTo>
                <a:lnTo>
                  <a:pt x="486828" y="276116"/>
                </a:lnTo>
                <a:lnTo>
                  <a:pt x="486829" y="276117"/>
                </a:lnTo>
                <a:lnTo>
                  <a:pt x="486828" y="276116"/>
                </a:lnTo>
                <a:lnTo>
                  <a:pt x="486828" y="276116"/>
                </a:lnTo>
                <a:lnTo>
                  <a:pt x="483131" y="267188"/>
                </a:lnTo>
                <a:cubicBezTo>
                  <a:pt x="480845" y="264903"/>
                  <a:pt x="477689" y="263490"/>
                  <a:pt x="474202" y="263490"/>
                </a:cubicBezTo>
                <a:close/>
                <a:moveTo>
                  <a:pt x="546230" y="175473"/>
                </a:moveTo>
                <a:cubicBezTo>
                  <a:pt x="556842" y="175473"/>
                  <a:pt x="565444" y="184075"/>
                  <a:pt x="565444" y="194687"/>
                </a:cubicBezTo>
                <a:cubicBezTo>
                  <a:pt x="565444" y="205299"/>
                  <a:pt x="556842" y="213901"/>
                  <a:pt x="546230" y="213901"/>
                </a:cubicBezTo>
                <a:lnTo>
                  <a:pt x="525276" y="213901"/>
                </a:lnTo>
                <a:lnTo>
                  <a:pt x="508899" y="524388"/>
                </a:lnTo>
                <a:cubicBezTo>
                  <a:pt x="504507" y="609787"/>
                  <a:pt x="447140" y="676134"/>
                  <a:pt x="378243" y="676134"/>
                </a:cubicBezTo>
                <a:lnTo>
                  <a:pt x="184455" y="676134"/>
                </a:lnTo>
                <a:cubicBezTo>
                  <a:pt x="115558" y="676134"/>
                  <a:pt x="58190" y="609787"/>
                  <a:pt x="53798" y="524388"/>
                </a:cubicBezTo>
                <a:lnTo>
                  <a:pt x="37422" y="213901"/>
                </a:lnTo>
                <a:lnTo>
                  <a:pt x="19214" y="213901"/>
                </a:lnTo>
                <a:cubicBezTo>
                  <a:pt x="8602" y="213901"/>
                  <a:pt x="0" y="205299"/>
                  <a:pt x="0" y="194687"/>
                </a:cubicBezTo>
                <a:cubicBezTo>
                  <a:pt x="0" y="184075"/>
                  <a:pt x="8602" y="175473"/>
                  <a:pt x="19214" y="175473"/>
                </a:cubicBezTo>
                <a:close/>
                <a:moveTo>
                  <a:pt x="145503" y="0"/>
                </a:moveTo>
                <a:cubicBezTo>
                  <a:pt x="165968" y="0"/>
                  <a:pt x="182559" y="16591"/>
                  <a:pt x="182559" y="37056"/>
                </a:cubicBezTo>
                <a:lnTo>
                  <a:pt x="182559" y="175472"/>
                </a:lnTo>
                <a:lnTo>
                  <a:pt x="108447" y="175472"/>
                </a:lnTo>
                <a:lnTo>
                  <a:pt x="108447" y="37056"/>
                </a:lnTo>
                <a:cubicBezTo>
                  <a:pt x="108447" y="16591"/>
                  <a:pt x="125038" y="0"/>
                  <a:pt x="145503" y="0"/>
                </a:cubicBezTo>
                <a:close/>
                <a:moveTo>
                  <a:pt x="419941" y="0"/>
                </a:moveTo>
                <a:cubicBezTo>
                  <a:pt x="440406" y="0"/>
                  <a:pt x="456997" y="16591"/>
                  <a:pt x="456997" y="37056"/>
                </a:cubicBezTo>
                <a:lnTo>
                  <a:pt x="456997" y="175472"/>
                </a:lnTo>
                <a:lnTo>
                  <a:pt x="382885" y="175472"/>
                </a:lnTo>
                <a:lnTo>
                  <a:pt x="382885" y="37056"/>
                </a:lnTo>
                <a:cubicBezTo>
                  <a:pt x="382885" y="16591"/>
                  <a:pt x="399476" y="0"/>
                  <a:pt x="4199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7" name="Block Arc 116"/>
          <p:cNvSpPr/>
          <p:nvPr/>
        </p:nvSpPr>
        <p:spPr>
          <a:xfrm>
            <a:off x="4648578" y="822061"/>
            <a:ext cx="2841256" cy="2841256"/>
          </a:xfrm>
          <a:prstGeom prst="blockArc">
            <a:avLst>
              <a:gd name="adj1" fmla="val 794951"/>
              <a:gd name="adj2" fmla="val 10121114"/>
              <a:gd name="adj3" fmla="val 238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18" name="Graphic 30"/>
          <p:cNvGrpSpPr/>
          <p:nvPr/>
        </p:nvGrpSpPr>
        <p:grpSpPr>
          <a:xfrm rot="1052635">
            <a:off x="7017236" y="1488581"/>
            <a:ext cx="1338434" cy="1227345"/>
            <a:chOff x="5655092" y="376887"/>
            <a:chExt cx="4490688" cy="4117968"/>
          </a:xfrm>
          <a:solidFill>
            <a:schemeClr val="accent1"/>
          </a:solidFill>
        </p:grpSpPr>
        <p:sp>
          <p:nvSpPr>
            <p:cNvPr id="119" name="Freeform: Shape 118"/>
            <p:cNvSpPr/>
            <p:nvPr/>
          </p:nvSpPr>
          <p:spPr>
            <a:xfrm>
              <a:off x="5655092" y="385052"/>
              <a:ext cx="4490688" cy="4109803"/>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 name="connsiteX0-1" fmla="*/ 568 w 4490688"/>
                <a:gd name="connsiteY0-2" fmla="*/ 1465456 h 4092582"/>
                <a:gd name="connsiteX1-3" fmla="*/ 10785 w 4490688"/>
                <a:gd name="connsiteY1-4" fmla="*/ 1371794 h 4092582"/>
                <a:gd name="connsiteX2-5" fmla="*/ 67551 w 4490688"/>
                <a:gd name="connsiteY2-6" fmla="*/ 1099321 h 4092582"/>
                <a:gd name="connsiteX3-7" fmla="*/ 86283 w 4490688"/>
                <a:gd name="connsiteY3-8" fmla="*/ 1090238 h 4092582"/>
                <a:gd name="connsiteX4-9" fmla="*/ 379192 w 4490688"/>
                <a:gd name="connsiteY4-10" fmla="*/ 1150977 h 4092582"/>
                <a:gd name="connsiteX5-11" fmla="*/ 849775 w 4490688"/>
                <a:gd name="connsiteY5-12" fmla="*/ 1335464 h 4092582"/>
                <a:gd name="connsiteX6-13" fmla="*/ 1353282 w 4490688"/>
                <a:gd name="connsiteY6-14" fmla="*/ 1755527 h 4092582"/>
                <a:gd name="connsiteX7-15" fmla="*/ 1554799 w 4490688"/>
                <a:gd name="connsiteY7-16" fmla="*/ 2227813 h 4092582"/>
                <a:gd name="connsiteX8-17" fmla="*/ 1580911 w 4490688"/>
                <a:gd name="connsiteY8-18" fmla="*/ 2615519 h 4092582"/>
                <a:gd name="connsiteX9-19" fmla="*/ 1601914 w 4490688"/>
                <a:gd name="connsiteY9-20" fmla="*/ 2773327 h 4092582"/>
                <a:gd name="connsiteX10-21" fmla="*/ 1784698 w 4490688"/>
                <a:gd name="connsiteY10-22" fmla="*/ 3363117 h 4092582"/>
                <a:gd name="connsiteX11-23" fmla="*/ 1810242 w 4490688"/>
                <a:gd name="connsiteY11-24" fmla="*/ 3428397 h 4092582"/>
                <a:gd name="connsiteX12-25" fmla="*/ 1811945 w 4490688"/>
                <a:gd name="connsiteY12-26" fmla="*/ 3431235 h 4092582"/>
                <a:gd name="connsiteX13-27" fmla="*/ 1818757 w 4490688"/>
                <a:gd name="connsiteY13-28" fmla="*/ 3422720 h 4092582"/>
                <a:gd name="connsiteX14-29" fmla="*/ 2071362 w 4490688"/>
                <a:gd name="connsiteY14-30" fmla="*/ 2656390 h 4092582"/>
                <a:gd name="connsiteX15-31" fmla="*/ 2135507 w 4490688"/>
                <a:gd name="connsiteY15-32" fmla="*/ 2303311 h 4092582"/>
                <a:gd name="connsiteX16-33" fmla="*/ 2136642 w 4490688"/>
                <a:gd name="connsiteY16-34" fmla="*/ 2275496 h 4092582"/>
                <a:gd name="connsiteX17-35" fmla="*/ 2147428 w 4490688"/>
                <a:gd name="connsiteY17-36" fmla="*/ 1900846 h 4092582"/>
                <a:gd name="connsiteX18-37" fmla="*/ 2365406 w 4490688"/>
                <a:gd name="connsiteY18-38" fmla="*/ 1158924 h 4092582"/>
                <a:gd name="connsiteX19-39" fmla="*/ 2640149 w 4490688"/>
                <a:gd name="connsiteY19-40" fmla="*/ 801304 h 4092582"/>
                <a:gd name="connsiteX20-41" fmla="*/ 3362203 w 4490688"/>
                <a:gd name="connsiteY20-42" fmla="*/ 297796 h 4092582"/>
                <a:gd name="connsiteX21-43" fmla="*/ 4107530 w 4490688"/>
                <a:gd name="connsiteY21-44" fmla="*/ 46894 h 4092582"/>
                <a:gd name="connsiteX22-45" fmla="*/ 4371488 w 4490688"/>
                <a:gd name="connsiteY22-46" fmla="*/ 347 h 4092582"/>
                <a:gd name="connsiteX23-47" fmla="*/ 4390220 w 4490688"/>
                <a:gd name="connsiteY23-48" fmla="*/ 11700 h 4092582"/>
                <a:gd name="connsiteX24-49" fmla="*/ 4473665 w 4490688"/>
                <a:gd name="connsiteY24-50" fmla="*/ 409056 h 4092582"/>
                <a:gd name="connsiteX25-51" fmla="*/ 4489560 w 4490688"/>
                <a:gd name="connsiteY25-52" fmla="*/ 713318 h 4092582"/>
                <a:gd name="connsiteX26-53" fmla="*/ 4181324 w 4490688"/>
                <a:gd name="connsiteY26-54" fmla="*/ 1554010 h 4092582"/>
                <a:gd name="connsiteX27-55" fmla="*/ 3764100 w 4490688"/>
                <a:gd name="connsiteY27-56" fmla="*/ 1900846 h 4092582"/>
                <a:gd name="connsiteX28-57" fmla="*/ 3106759 w 4490688"/>
                <a:gd name="connsiteY28-58" fmla="*/ 2167074 h 4092582"/>
                <a:gd name="connsiteX29-59" fmla="*/ 2613470 w 4490688"/>
                <a:gd name="connsiteY29-60" fmla="*/ 2263008 h 4092582"/>
                <a:gd name="connsiteX30-61" fmla="*/ 2374488 w 4490688"/>
                <a:gd name="connsiteY30-62" fmla="*/ 2287416 h 4092582"/>
                <a:gd name="connsiteX31-63" fmla="*/ 2356323 w 4490688"/>
                <a:gd name="connsiteY31-64" fmla="*/ 2302175 h 4092582"/>
                <a:gd name="connsiteX32-65" fmla="*/ 2101448 w 4490688"/>
                <a:gd name="connsiteY32-66" fmla="*/ 3137759 h 4092582"/>
                <a:gd name="connsiteX33-67" fmla="*/ 1990756 w 4490688"/>
                <a:gd name="connsiteY33-68" fmla="*/ 3606072 h 4092582"/>
                <a:gd name="connsiteX34-69" fmla="*/ 1953858 w 4490688"/>
                <a:gd name="connsiteY34-70" fmla="*/ 3948366 h 4092582"/>
                <a:gd name="connsiteX35-71" fmla="*/ 1962941 w 4490688"/>
                <a:gd name="connsiteY35-72" fmla="*/ 4014214 h 4092582"/>
                <a:gd name="connsiteX36-73" fmla="*/ 1957832 w 4490688"/>
                <a:gd name="connsiteY36-74" fmla="*/ 4030676 h 4092582"/>
                <a:gd name="connsiteX37-75" fmla="*/ 1783563 w 4490688"/>
                <a:gd name="connsiteY37-76" fmla="*/ 4092550 h 4092582"/>
                <a:gd name="connsiteX38-77" fmla="*/ 1637676 w 4490688"/>
                <a:gd name="connsiteY38-78" fmla="*/ 4016484 h 4092582"/>
                <a:gd name="connsiteX39-79" fmla="*/ 1621782 w 4490688"/>
                <a:gd name="connsiteY39-80" fmla="*/ 3889330 h 4092582"/>
                <a:gd name="connsiteX40-81" fmla="*/ 1697279 w 4490688"/>
                <a:gd name="connsiteY40-82" fmla="*/ 3717899 h 4092582"/>
                <a:gd name="connsiteX41-83" fmla="*/ 1699550 w 4490688"/>
                <a:gd name="connsiteY41-84" fmla="*/ 3658864 h 4092582"/>
                <a:gd name="connsiteX42-85" fmla="*/ 1634270 w 4490688"/>
                <a:gd name="connsiteY42-86" fmla="*/ 3314866 h 4092582"/>
                <a:gd name="connsiteX43-87" fmla="*/ 1435024 w 4490688"/>
                <a:gd name="connsiteY43-88" fmla="*/ 2643334 h 4092582"/>
                <a:gd name="connsiteX44-89" fmla="*/ 1412318 w 4490688"/>
                <a:gd name="connsiteY44-90" fmla="*/ 2625169 h 4092582"/>
                <a:gd name="connsiteX45-91" fmla="*/ 1103515 w 4490688"/>
                <a:gd name="connsiteY45-92" fmla="*/ 2584866 h 4092582"/>
                <a:gd name="connsiteX46-93" fmla="*/ 504075 w 4490688"/>
                <a:gd name="connsiteY46-94" fmla="*/ 2375970 h 4092582"/>
                <a:gd name="connsiteX47-95" fmla="*/ 118072 w 4490688"/>
                <a:gd name="connsiteY47-96" fmla="*/ 2005293 h 4092582"/>
                <a:gd name="connsiteX48-97" fmla="*/ 6244 w 4490688"/>
                <a:gd name="connsiteY48-98" fmla="*/ 1652214 h 4092582"/>
                <a:gd name="connsiteX49-99" fmla="*/ 0 w 4490688"/>
                <a:gd name="connsiteY49-100" fmla="*/ 1598855 h 4092582"/>
                <a:gd name="connsiteX50-101" fmla="*/ 568 w 4490688"/>
                <a:gd name="connsiteY50-102" fmla="*/ 1465456 h 4092582"/>
                <a:gd name="connsiteX0-103" fmla="*/ 568 w 4490688"/>
                <a:gd name="connsiteY0-104" fmla="*/ 1465456 h 4098571"/>
                <a:gd name="connsiteX1-105" fmla="*/ 10785 w 4490688"/>
                <a:gd name="connsiteY1-106" fmla="*/ 1371794 h 4098571"/>
                <a:gd name="connsiteX2-107" fmla="*/ 67551 w 4490688"/>
                <a:gd name="connsiteY2-108" fmla="*/ 1099321 h 4098571"/>
                <a:gd name="connsiteX3-109" fmla="*/ 86283 w 4490688"/>
                <a:gd name="connsiteY3-110" fmla="*/ 1090238 h 4098571"/>
                <a:gd name="connsiteX4-111" fmla="*/ 379192 w 4490688"/>
                <a:gd name="connsiteY4-112" fmla="*/ 1150977 h 4098571"/>
                <a:gd name="connsiteX5-113" fmla="*/ 849775 w 4490688"/>
                <a:gd name="connsiteY5-114" fmla="*/ 1335464 h 4098571"/>
                <a:gd name="connsiteX6-115" fmla="*/ 1353282 w 4490688"/>
                <a:gd name="connsiteY6-116" fmla="*/ 1755527 h 4098571"/>
                <a:gd name="connsiteX7-117" fmla="*/ 1554799 w 4490688"/>
                <a:gd name="connsiteY7-118" fmla="*/ 2227813 h 4098571"/>
                <a:gd name="connsiteX8-119" fmla="*/ 1580911 w 4490688"/>
                <a:gd name="connsiteY8-120" fmla="*/ 2615519 h 4098571"/>
                <a:gd name="connsiteX9-121" fmla="*/ 1601914 w 4490688"/>
                <a:gd name="connsiteY9-122" fmla="*/ 2773327 h 4098571"/>
                <a:gd name="connsiteX10-123" fmla="*/ 1784698 w 4490688"/>
                <a:gd name="connsiteY10-124" fmla="*/ 3363117 h 4098571"/>
                <a:gd name="connsiteX11-125" fmla="*/ 1810242 w 4490688"/>
                <a:gd name="connsiteY11-126" fmla="*/ 3428397 h 4098571"/>
                <a:gd name="connsiteX12-127" fmla="*/ 1811945 w 4490688"/>
                <a:gd name="connsiteY12-128" fmla="*/ 3431235 h 4098571"/>
                <a:gd name="connsiteX13-129" fmla="*/ 1818757 w 4490688"/>
                <a:gd name="connsiteY13-130" fmla="*/ 3422720 h 4098571"/>
                <a:gd name="connsiteX14-131" fmla="*/ 2071362 w 4490688"/>
                <a:gd name="connsiteY14-132" fmla="*/ 2656390 h 4098571"/>
                <a:gd name="connsiteX15-133" fmla="*/ 2135507 w 4490688"/>
                <a:gd name="connsiteY15-134" fmla="*/ 2303311 h 4098571"/>
                <a:gd name="connsiteX16-135" fmla="*/ 2136642 w 4490688"/>
                <a:gd name="connsiteY16-136" fmla="*/ 2275496 h 4098571"/>
                <a:gd name="connsiteX17-137" fmla="*/ 2147428 w 4490688"/>
                <a:gd name="connsiteY17-138" fmla="*/ 1900846 h 4098571"/>
                <a:gd name="connsiteX18-139" fmla="*/ 2365406 w 4490688"/>
                <a:gd name="connsiteY18-140" fmla="*/ 1158924 h 4098571"/>
                <a:gd name="connsiteX19-141" fmla="*/ 2640149 w 4490688"/>
                <a:gd name="connsiteY19-142" fmla="*/ 801304 h 4098571"/>
                <a:gd name="connsiteX20-143" fmla="*/ 3362203 w 4490688"/>
                <a:gd name="connsiteY20-144" fmla="*/ 297796 h 4098571"/>
                <a:gd name="connsiteX21-145" fmla="*/ 4107530 w 4490688"/>
                <a:gd name="connsiteY21-146" fmla="*/ 46894 h 4098571"/>
                <a:gd name="connsiteX22-147" fmla="*/ 4371488 w 4490688"/>
                <a:gd name="connsiteY22-148" fmla="*/ 347 h 4098571"/>
                <a:gd name="connsiteX23-149" fmla="*/ 4390220 w 4490688"/>
                <a:gd name="connsiteY23-150" fmla="*/ 11700 h 4098571"/>
                <a:gd name="connsiteX24-151" fmla="*/ 4473665 w 4490688"/>
                <a:gd name="connsiteY24-152" fmla="*/ 409056 h 4098571"/>
                <a:gd name="connsiteX25-153" fmla="*/ 4489560 w 4490688"/>
                <a:gd name="connsiteY25-154" fmla="*/ 713318 h 4098571"/>
                <a:gd name="connsiteX26-155" fmla="*/ 4181324 w 4490688"/>
                <a:gd name="connsiteY26-156" fmla="*/ 1554010 h 4098571"/>
                <a:gd name="connsiteX27-157" fmla="*/ 3764100 w 4490688"/>
                <a:gd name="connsiteY27-158" fmla="*/ 1900846 h 4098571"/>
                <a:gd name="connsiteX28-159" fmla="*/ 3106759 w 4490688"/>
                <a:gd name="connsiteY28-160" fmla="*/ 2167074 h 4098571"/>
                <a:gd name="connsiteX29-161" fmla="*/ 2613470 w 4490688"/>
                <a:gd name="connsiteY29-162" fmla="*/ 2263008 h 4098571"/>
                <a:gd name="connsiteX30-163" fmla="*/ 2374488 w 4490688"/>
                <a:gd name="connsiteY30-164" fmla="*/ 2287416 h 4098571"/>
                <a:gd name="connsiteX31-165" fmla="*/ 2356323 w 4490688"/>
                <a:gd name="connsiteY31-166" fmla="*/ 2302175 h 4098571"/>
                <a:gd name="connsiteX32-167" fmla="*/ 2101448 w 4490688"/>
                <a:gd name="connsiteY32-168" fmla="*/ 3137759 h 4098571"/>
                <a:gd name="connsiteX33-169" fmla="*/ 1990756 w 4490688"/>
                <a:gd name="connsiteY33-170" fmla="*/ 3606072 h 4098571"/>
                <a:gd name="connsiteX34-171" fmla="*/ 1953858 w 4490688"/>
                <a:gd name="connsiteY34-172" fmla="*/ 3948366 h 4098571"/>
                <a:gd name="connsiteX35-173" fmla="*/ 1962941 w 4490688"/>
                <a:gd name="connsiteY35-174" fmla="*/ 4014214 h 4098571"/>
                <a:gd name="connsiteX36-175" fmla="*/ 1957832 w 4490688"/>
                <a:gd name="connsiteY36-176" fmla="*/ 4030676 h 4098571"/>
                <a:gd name="connsiteX37-177" fmla="*/ 1783563 w 4490688"/>
                <a:gd name="connsiteY37-178" fmla="*/ 4092550 h 4098571"/>
                <a:gd name="connsiteX38-179" fmla="*/ 1621782 w 4490688"/>
                <a:gd name="connsiteY38-180" fmla="*/ 3889330 h 4098571"/>
                <a:gd name="connsiteX39-181" fmla="*/ 1697279 w 4490688"/>
                <a:gd name="connsiteY39-182" fmla="*/ 3717899 h 4098571"/>
                <a:gd name="connsiteX40-183" fmla="*/ 1699550 w 4490688"/>
                <a:gd name="connsiteY40-184" fmla="*/ 3658864 h 4098571"/>
                <a:gd name="connsiteX41-185" fmla="*/ 1634270 w 4490688"/>
                <a:gd name="connsiteY41-186" fmla="*/ 3314866 h 4098571"/>
                <a:gd name="connsiteX42-187" fmla="*/ 1435024 w 4490688"/>
                <a:gd name="connsiteY42-188" fmla="*/ 2643334 h 4098571"/>
                <a:gd name="connsiteX43-189" fmla="*/ 1412318 w 4490688"/>
                <a:gd name="connsiteY43-190" fmla="*/ 2625169 h 4098571"/>
                <a:gd name="connsiteX44-191" fmla="*/ 1103515 w 4490688"/>
                <a:gd name="connsiteY44-192" fmla="*/ 2584866 h 4098571"/>
                <a:gd name="connsiteX45-193" fmla="*/ 504075 w 4490688"/>
                <a:gd name="connsiteY45-194" fmla="*/ 2375970 h 4098571"/>
                <a:gd name="connsiteX46-195" fmla="*/ 118072 w 4490688"/>
                <a:gd name="connsiteY46-196" fmla="*/ 2005293 h 4098571"/>
                <a:gd name="connsiteX47-197" fmla="*/ 6244 w 4490688"/>
                <a:gd name="connsiteY47-198" fmla="*/ 1652214 h 4098571"/>
                <a:gd name="connsiteX48-199" fmla="*/ 0 w 4490688"/>
                <a:gd name="connsiteY48-200" fmla="*/ 1598855 h 4098571"/>
                <a:gd name="connsiteX49-201" fmla="*/ 568 w 4490688"/>
                <a:gd name="connsiteY49-202" fmla="*/ 1465456 h 4098571"/>
                <a:gd name="connsiteX0-203" fmla="*/ 568 w 4490688"/>
                <a:gd name="connsiteY0-204" fmla="*/ 1465456 h 4109802"/>
                <a:gd name="connsiteX1-205" fmla="*/ 10785 w 4490688"/>
                <a:gd name="connsiteY1-206" fmla="*/ 1371794 h 4109802"/>
                <a:gd name="connsiteX2-207" fmla="*/ 67551 w 4490688"/>
                <a:gd name="connsiteY2-208" fmla="*/ 1099321 h 4109802"/>
                <a:gd name="connsiteX3-209" fmla="*/ 86283 w 4490688"/>
                <a:gd name="connsiteY3-210" fmla="*/ 1090238 h 4109802"/>
                <a:gd name="connsiteX4-211" fmla="*/ 379192 w 4490688"/>
                <a:gd name="connsiteY4-212" fmla="*/ 1150977 h 4109802"/>
                <a:gd name="connsiteX5-213" fmla="*/ 849775 w 4490688"/>
                <a:gd name="connsiteY5-214" fmla="*/ 1335464 h 4109802"/>
                <a:gd name="connsiteX6-215" fmla="*/ 1353282 w 4490688"/>
                <a:gd name="connsiteY6-216" fmla="*/ 1755527 h 4109802"/>
                <a:gd name="connsiteX7-217" fmla="*/ 1554799 w 4490688"/>
                <a:gd name="connsiteY7-218" fmla="*/ 2227813 h 4109802"/>
                <a:gd name="connsiteX8-219" fmla="*/ 1580911 w 4490688"/>
                <a:gd name="connsiteY8-220" fmla="*/ 2615519 h 4109802"/>
                <a:gd name="connsiteX9-221" fmla="*/ 1601914 w 4490688"/>
                <a:gd name="connsiteY9-222" fmla="*/ 2773327 h 4109802"/>
                <a:gd name="connsiteX10-223" fmla="*/ 1784698 w 4490688"/>
                <a:gd name="connsiteY10-224" fmla="*/ 3363117 h 4109802"/>
                <a:gd name="connsiteX11-225" fmla="*/ 1810242 w 4490688"/>
                <a:gd name="connsiteY11-226" fmla="*/ 3428397 h 4109802"/>
                <a:gd name="connsiteX12-227" fmla="*/ 1811945 w 4490688"/>
                <a:gd name="connsiteY12-228" fmla="*/ 3431235 h 4109802"/>
                <a:gd name="connsiteX13-229" fmla="*/ 1818757 w 4490688"/>
                <a:gd name="connsiteY13-230" fmla="*/ 3422720 h 4109802"/>
                <a:gd name="connsiteX14-231" fmla="*/ 2071362 w 4490688"/>
                <a:gd name="connsiteY14-232" fmla="*/ 2656390 h 4109802"/>
                <a:gd name="connsiteX15-233" fmla="*/ 2135507 w 4490688"/>
                <a:gd name="connsiteY15-234" fmla="*/ 2303311 h 4109802"/>
                <a:gd name="connsiteX16-235" fmla="*/ 2136642 w 4490688"/>
                <a:gd name="connsiteY16-236" fmla="*/ 2275496 h 4109802"/>
                <a:gd name="connsiteX17-237" fmla="*/ 2147428 w 4490688"/>
                <a:gd name="connsiteY17-238" fmla="*/ 1900846 h 4109802"/>
                <a:gd name="connsiteX18-239" fmla="*/ 2365406 w 4490688"/>
                <a:gd name="connsiteY18-240" fmla="*/ 1158924 h 4109802"/>
                <a:gd name="connsiteX19-241" fmla="*/ 2640149 w 4490688"/>
                <a:gd name="connsiteY19-242" fmla="*/ 801304 h 4109802"/>
                <a:gd name="connsiteX20-243" fmla="*/ 3362203 w 4490688"/>
                <a:gd name="connsiteY20-244" fmla="*/ 297796 h 4109802"/>
                <a:gd name="connsiteX21-245" fmla="*/ 4107530 w 4490688"/>
                <a:gd name="connsiteY21-246" fmla="*/ 46894 h 4109802"/>
                <a:gd name="connsiteX22-247" fmla="*/ 4371488 w 4490688"/>
                <a:gd name="connsiteY22-248" fmla="*/ 347 h 4109802"/>
                <a:gd name="connsiteX23-249" fmla="*/ 4390220 w 4490688"/>
                <a:gd name="connsiteY23-250" fmla="*/ 11700 h 4109802"/>
                <a:gd name="connsiteX24-251" fmla="*/ 4473665 w 4490688"/>
                <a:gd name="connsiteY24-252" fmla="*/ 409056 h 4109802"/>
                <a:gd name="connsiteX25-253" fmla="*/ 4489560 w 4490688"/>
                <a:gd name="connsiteY25-254" fmla="*/ 713318 h 4109802"/>
                <a:gd name="connsiteX26-255" fmla="*/ 4181324 w 4490688"/>
                <a:gd name="connsiteY26-256" fmla="*/ 1554010 h 4109802"/>
                <a:gd name="connsiteX27-257" fmla="*/ 3764100 w 4490688"/>
                <a:gd name="connsiteY27-258" fmla="*/ 1900846 h 4109802"/>
                <a:gd name="connsiteX28-259" fmla="*/ 3106759 w 4490688"/>
                <a:gd name="connsiteY28-260" fmla="*/ 2167074 h 4109802"/>
                <a:gd name="connsiteX29-261" fmla="*/ 2613470 w 4490688"/>
                <a:gd name="connsiteY29-262" fmla="*/ 2263008 h 4109802"/>
                <a:gd name="connsiteX30-263" fmla="*/ 2374488 w 4490688"/>
                <a:gd name="connsiteY30-264" fmla="*/ 2287416 h 4109802"/>
                <a:gd name="connsiteX31-265" fmla="*/ 2356323 w 4490688"/>
                <a:gd name="connsiteY31-266" fmla="*/ 2302175 h 4109802"/>
                <a:gd name="connsiteX32-267" fmla="*/ 2101448 w 4490688"/>
                <a:gd name="connsiteY32-268" fmla="*/ 3137759 h 4109802"/>
                <a:gd name="connsiteX33-269" fmla="*/ 1990756 w 4490688"/>
                <a:gd name="connsiteY33-270" fmla="*/ 3606072 h 4109802"/>
                <a:gd name="connsiteX34-271" fmla="*/ 1953858 w 4490688"/>
                <a:gd name="connsiteY34-272" fmla="*/ 3948366 h 4109802"/>
                <a:gd name="connsiteX35-273" fmla="*/ 1962941 w 4490688"/>
                <a:gd name="connsiteY35-274" fmla="*/ 4014214 h 4109802"/>
                <a:gd name="connsiteX36-275" fmla="*/ 1957832 w 4490688"/>
                <a:gd name="connsiteY36-276" fmla="*/ 4030676 h 4109802"/>
                <a:gd name="connsiteX37-277" fmla="*/ 1783563 w 4490688"/>
                <a:gd name="connsiteY37-278" fmla="*/ 4092550 h 4109802"/>
                <a:gd name="connsiteX38-279" fmla="*/ 1697279 w 4490688"/>
                <a:gd name="connsiteY38-280" fmla="*/ 3717899 h 4109802"/>
                <a:gd name="connsiteX39-281" fmla="*/ 1699550 w 4490688"/>
                <a:gd name="connsiteY39-282" fmla="*/ 3658864 h 4109802"/>
                <a:gd name="connsiteX40-283" fmla="*/ 1634270 w 4490688"/>
                <a:gd name="connsiteY40-284" fmla="*/ 3314866 h 4109802"/>
                <a:gd name="connsiteX41-285" fmla="*/ 1435024 w 4490688"/>
                <a:gd name="connsiteY41-286" fmla="*/ 2643334 h 4109802"/>
                <a:gd name="connsiteX42-287" fmla="*/ 1412318 w 4490688"/>
                <a:gd name="connsiteY42-288" fmla="*/ 2625169 h 4109802"/>
                <a:gd name="connsiteX43-289" fmla="*/ 1103515 w 4490688"/>
                <a:gd name="connsiteY43-290" fmla="*/ 2584866 h 4109802"/>
                <a:gd name="connsiteX44-291" fmla="*/ 504075 w 4490688"/>
                <a:gd name="connsiteY44-292" fmla="*/ 2375970 h 4109802"/>
                <a:gd name="connsiteX45-293" fmla="*/ 118072 w 4490688"/>
                <a:gd name="connsiteY45-294" fmla="*/ 2005293 h 4109802"/>
                <a:gd name="connsiteX46-295" fmla="*/ 6244 w 4490688"/>
                <a:gd name="connsiteY46-296" fmla="*/ 1652214 h 4109802"/>
                <a:gd name="connsiteX47-297" fmla="*/ 0 w 4490688"/>
                <a:gd name="connsiteY47-298" fmla="*/ 1598855 h 4109802"/>
                <a:gd name="connsiteX48-299" fmla="*/ 568 w 4490688"/>
                <a:gd name="connsiteY48-300" fmla="*/ 1465456 h 410980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Lst>
              <a:rect l="l" t="t" r="r" b="b"/>
              <a:pathLst>
                <a:path w="4490688" h="4109802">
                  <a:moveTo>
                    <a:pt x="568" y="1465456"/>
                  </a:moveTo>
                  <a:lnTo>
                    <a:pt x="10785" y="1371794"/>
                  </a:ln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26989" y="4144680"/>
                    <a:pt x="1783563" y="4092550"/>
                  </a:cubicBezTo>
                  <a:cubicBezTo>
                    <a:pt x="1740138" y="4040421"/>
                    <a:pt x="1711281" y="3790180"/>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dirty="0"/>
            </a:p>
          </p:txBody>
        </p:sp>
        <p:sp>
          <p:nvSpPr>
            <p:cNvPr id="120" name="Freeform: Shape 119"/>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121" name="Freeform: Shape 120"/>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grpSp>
        <p:nvGrpSpPr>
          <p:cNvPr id="122" name="Group 121"/>
          <p:cNvGrpSpPr/>
          <p:nvPr/>
        </p:nvGrpSpPr>
        <p:grpSpPr>
          <a:xfrm rot="1151421">
            <a:off x="6183232" y="741923"/>
            <a:ext cx="727105" cy="550706"/>
            <a:chOff x="5712813" y="1354067"/>
            <a:chExt cx="891420" cy="675158"/>
          </a:xfrm>
        </p:grpSpPr>
        <p:sp>
          <p:nvSpPr>
            <p:cNvPr id="123" name="Freeform: Shape 122"/>
            <p:cNvSpPr/>
            <p:nvPr/>
          </p:nvSpPr>
          <p:spPr>
            <a:xfrm rot="739920">
              <a:off x="6440960" y="1354067"/>
              <a:ext cx="163273" cy="675158"/>
            </a:xfrm>
            <a:custGeom>
              <a:avLst/>
              <a:gdLst>
                <a:gd name="connsiteX0" fmla="*/ 360045 w 352425"/>
                <a:gd name="connsiteY0" fmla="*/ 1458278 h 1457325"/>
                <a:gd name="connsiteX1" fmla="*/ 360045 w 352425"/>
                <a:gd name="connsiteY1" fmla="*/ 1433513 h 1457325"/>
                <a:gd name="connsiteX2" fmla="*/ 360998 w 352425"/>
                <a:gd name="connsiteY2" fmla="*/ 160020 h 1457325"/>
                <a:gd name="connsiteX3" fmla="*/ 334328 w 352425"/>
                <a:gd name="connsiteY3" fmla="*/ 122873 h 1457325"/>
                <a:gd name="connsiteX4" fmla="*/ 124778 w 352425"/>
                <a:gd name="connsiteY4" fmla="*/ 45720 h 1457325"/>
                <a:gd name="connsiteX5" fmla="*/ 0 w 352425"/>
                <a:gd name="connsiteY5" fmla="*/ 0 h 1457325"/>
                <a:gd name="connsiteX6" fmla="*/ 0 w 352425"/>
                <a:gd name="connsiteY6" fmla="*/ 1457325 h 1457325"/>
                <a:gd name="connsiteX7" fmla="*/ 360045 w 352425"/>
                <a:gd name="connsiteY7" fmla="*/ 1457325 h 1457325"/>
                <a:gd name="connsiteX8" fmla="*/ 323850 w 352425"/>
                <a:gd name="connsiteY8" fmla="*/ 1391603 h 1457325"/>
                <a:gd name="connsiteX9" fmla="*/ 300990 w 352425"/>
                <a:gd name="connsiteY9" fmla="*/ 1392555 h 1457325"/>
                <a:gd name="connsiteX10" fmla="*/ 60960 w 352425"/>
                <a:gd name="connsiteY10" fmla="*/ 1392555 h 1457325"/>
                <a:gd name="connsiteX11" fmla="*/ 37148 w 352425"/>
                <a:gd name="connsiteY11" fmla="*/ 1362075 h 1457325"/>
                <a:gd name="connsiteX12" fmla="*/ 323850 w 352425"/>
                <a:gd name="connsiteY12" fmla="*/ 1362075 h 1457325"/>
                <a:gd name="connsiteX13" fmla="*/ 323850 w 352425"/>
                <a:gd name="connsiteY13" fmla="*/ 1391603 h 1457325"/>
                <a:gd name="connsiteX14" fmla="*/ 323850 w 352425"/>
                <a:gd name="connsiteY14" fmla="*/ 1333500 h 1457325"/>
                <a:gd name="connsiteX15" fmla="*/ 37148 w 352425"/>
                <a:gd name="connsiteY15" fmla="*/ 1333500 h 1457325"/>
                <a:gd name="connsiteX16" fmla="*/ 60960 w 352425"/>
                <a:gd name="connsiteY16" fmla="*/ 1302068 h 1457325"/>
                <a:gd name="connsiteX17" fmla="*/ 300990 w 352425"/>
                <a:gd name="connsiteY17" fmla="*/ 1302068 h 1457325"/>
                <a:gd name="connsiteX18" fmla="*/ 323850 w 352425"/>
                <a:gd name="connsiteY18" fmla="*/ 1303020 h 1457325"/>
                <a:gd name="connsiteX19" fmla="*/ 323850 w 352425"/>
                <a:gd name="connsiteY19" fmla="*/ 1333500 h 1457325"/>
                <a:gd name="connsiteX20" fmla="*/ 323850 w 352425"/>
                <a:gd name="connsiteY20" fmla="*/ 1277303 h 1457325"/>
                <a:gd name="connsiteX21" fmla="*/ 300990 w 352425"/>
                <a:gd name="connsiteY21" fmla="*/ 1278255 h 1457325"/>
                <a:gd name="connsiteX22" fmla="*/ 60960 w 352425"/>
                <a:gd name="connsiteY22" fmla="*/ 1278255 h 1457325"/>
                <a:gd name="connsiteX23" fmla="*/ 37148 w 352425"/>
                <a:gd name="connsiteY23" fmla="*/ 1247775 h 1457325"/>
                <a:gd name="connsiteX24" fmla="*/ 323850 w 352425"/>
                <a:gd name="connsiteY24" fmla="*/ 1247775 h 1457325"/>
                <a:gd name="connsiteX25" fmla="*/ 323850 w 352425"/>
                <a:gd name="connsiteY25" fmla="*/ 1277303 h 1457325"/>
                <a:gd name="connsiteX26" fmla="*/ 322898 w 352425"/>
                <a:gd name="connsiteY26" fmla="*/ 1163003 h 1457325"/>
                <a:gd name="connsiteX27" fmla="*/ 300038 w 352425"/>
                <a:gd name="connsiteY27" fmla="*/ 1163955 h 1457325"/>
                <a:gd name="connsiteX28" fmla="*/ 60008 w 352425"/>
                <a:gd name="connsiteY28" fmla="*/ 1163955 h 1457325"/>
                <a:gd name="connsiteX29" fmla="*/ 36195 w 352425"/>
                <a:gd name="connsiteY29" fmla="*/ 1133475 h 1457325"/>
                <a:gd name="connsiteX30" fmla="*/ 322898 w 352425"/>
                <a:gd name="connsiteY30" fmla="*/ 1133475 h 1457325"/>
                <a:gd name="connsiteX31" fmla="*/ 323850 w 352425"/>
                <a:gd name="connsiteY31" fmla="*/ 1150620 h 1457325"/>
                <a:gd name="connsiteX32" fmla="*/ 322898 w 352425"/>
                <a:gd name="connsiteY32" fmla="*/ 1163003 h 1457325"/>
                <a:gd name="connsiteX33" fmla="*/ 300990 w 352425"/>
                <a:gd name="connsiteY33" fmla="*/ 936308 h 1457325"/>
                <a:gd name="connsiteX34" fmla="*/ 60960 w 352425"/>
                <a:gd name="connsiteY34" fmla="*/ 936308 h 1457325"/>
                <a:gd name="connsiteX35" fmla="*/ 37148 w 352425"/>
                <a:gd name="connsiteY35" fmla="*/ 904875 h 1457325"/>
                <a:gd name="connsiteX36" fmla="*/ 323850 w 352425"/>
                <a:gd name="connsiteY36" fmla="*/ 904875 h 1457325"/>
                <a:gd name="connsiteX37" fmla="*/ 323850 w 352425"/>
                <a:gd name="connsiteY37" fmla="*/ 934403 h 1457325"/>
                <a:gd name="connsiteX38" fmla="*/ 300990 w 352425"/>
                <a:gd name="connsiteY38" fmla="*/ 936308 h 1457325"/>
                <a:gd name="connsiteX39" fmla="*/ 322898 w 352425"/>
                <a:gd name="connsiteY39" fmla="*/ 960120 h 1457325"/>
                <a:gd name="connsiteX40" fmla="*/ 322898 w 352425"/>
                <a:gd name="connsiteY40" fmla="*/ 990600 h 1457325"/>
                <a:gd name="connsiteX41" fmla="*/ 37148 w 352425"/>
                <a:gd name="connsiteY41" fmla="*/ 990600 h 1457325"/>
                <a:gd name="connsiteX42" fmla="*/ 60960 w 352425"/>
                <a:gd name="connsiteY42" fmla="*/ 959168 h 1457325"/>
                <a:gd name="connsiteX43" fmla="*/ 298133 w 352425"/>
                <a:gd name="connsiteY43" fmla="*/ 959168 h 1457325"/>
                <a:gd name="connsiteX44" fmla="*/ 322898 w 352425"/>
                <a:gd name="connsiteY44" fmla="*/ 960120 h 1457325"/>
                <a:gd name="connsiteX45" fmla="*/ 37148 w 352425"/>
                <a:gd name="connsiteY45" fmla="*/ 762000 h 1457325"/>
                <a:gd name="connsiteX46" fmla="*/ 37148 w 352425"/>
                <a:gd name="connsiteY46" fmla="*/ 731520 h 1457325"/>
                <a:gd name="connsiteX47" fmla="*/ 323850 w 352425"/>
                <a:gd name="connsiteY47" fmla="*/ 731520 h 1457325"/>
                <a:gd name="connsiteX48" fmla="*/ 323850 w 352425"/>
                <a:gd name="connsiteY48" fmla="*/ 762000 h 1457325"/>
                <a:gd name="connsiteX49" fmla="*/ 37148 w 352425"/>
                <a:gd name="connsiteY49" fmla="*/ 762000 h 1457325"/>
                <a:gd name="connsiteX50" fmla="*/ 322898 w 352425"/>
                <a:gd name="connsiteY50" fmla="*/ 789623 h 1457325"/>
                <a:gd name="connsiteX51" fmla="*/ 322898 w 352425"/>
                <a:gd name="connsiteY51" fmla="*/ 820103 h 1457325"/>
                <a:gd name="connsiteX52" fmla="*/ 300038 w 352425"/>
                <a:gd name="connsiteY52" fmla="*/ 821055 h 1457325"/>
                <a:gd name="connsiteX53" fmla="*/ 60008 w 352425"/>
                <a:gd name="connsiteY53" fmla="*/ 821055 h 1457325"/>
                <a:gd name="connsiteX54" fmla="*/ 36195 w 352425"/>
                <a:gd name="connsiteY54" fmla="*/ 789623 h 1457325"/>
                <a:gd name="connsiteX55" fmla="*/ 322898 w 352425"/>
                <a:gd name="connsiteY55" fmla="*/ 789623 h 1457325"/>
                <a:gd name="connsiteX56" fmla="*/ 39053 w 352425"/>
                <a:gd name="connsiteY56" fmla="*/ 647700 h 1457325"/>
                <a:gd name="connsiteX57" fmla="*/ 61913 w 352425"/>
                <a:gd name="connsiteY57" fmla="*/ 616268 h 1457325"/>
                <a:gd name="connsiteX58" fmla="*/ 301943 w 352425"/>
                <a:gd name="connsiteY58" fmla="*/ 616268 h 1457325"/>
                <a:gd name="connsiteX59" fmla="*/ 324803 w 352425"/>
                <a:gd name="connsiteY59" fmla="*/ 617220 h 1457325"/>
                <a:gd name="connsiteX60" fmla="*/ 324803 w 352425"/>
                <a:gd name="connsiteY60" fmla="*/ 647700 h 1457325"/>
                <a:gd name="connsiteX61" fmla="*/ 39053 w 352425"/>
                <a:gd name="connsiteY61" fmla="*/ 647700 h 1457325"/>
                <a:gd name="connsiteX62" fmla="*/ 37148 w 352425"/>
                <a:gd name="connsiteY62" fmla="*/ 561975 h 1457325"/>
                <a:gd name="connsiteX63" fmla="*/ 323850 w 352425"/>
                <a:gd name="connsiteY63" fmla="*/ 561975 h 1457325"/>
                <a:gd name="connsiteX64" fmla="*/ 323850 w 352425"/>
                <a:gd name="connsiteY64" fmla="*/ 591503 h 1457325"/>
                <a:gd name="connsiteX65" fmla="*/ 300990 w 352425"/>
                <a:gd name="connsiteY65" fmla="*/ 592455 h 1457325"/>
                <a:gd name="connsiteX66" fmla="*/ 60960 w 352425"/>
                <a:gd name="connsiteY66" fmla="*/ 592455 h 1457325"/>
                <a:gd name="connsiteX67" fmla="*/ 37148 w 352425"/>
                <a:gd name="connsiteY67" fmla="*/ 561975 h 1457325"/>
                <a:gd name="connsiteX68" fmla="*/ 60960 w 352425"/>
                <a:gd name="connsiteY68" fmla="*/ 1073468 h 1457325"/>
                <a:gd name="connsiteX69" fmla="*/ 300990 w 352425"/>
                <a:gd name="connsiteY69" fmla="*/ 1073468 h 1457325"/>
                <a:gd name="connsiteX70" fmla="*/ 323850 w 352425"/>
                <a:gd name="connsiteY70" fmla="*/ 1074420 h 1457325"/>
                <a:gd name="connsiteX71" fmla="*/ 323850 w 352425"/>
                <a:gd name="connsiteY71" fmla="*/ 1103948 h 1457325"/>
                <a:gd name="connsiteX72" fmla="*/ 37148 w 352425"/>
                <a:gd name="connsiteY72" fmla="*/ 1103948 h 1457325"/>
                <a:gd name="connsiteX73" fmla="*/ 60960 w 352425"/>
                <a:gd name="connsiteY73" fmla="*/ 1073468 h 1457325"/>
                <a:gd name="connsiteX74" fmla="*/ 323850 w 352425"/>
                <a:gd name="connsiteY74" fmla="*/ 533400 h 1457325"/>
                <a:gd name="connsiteX75" fmla="*/ 38100 w 352425"/>
                <a:gd name="connsiteY75" fmla="*/ 533400 h 1457325"/>
                <a:gd name="connsiteX76" fmla="*/ 60008 w 352425"/>
                <a:gd name="connsiteY76" fmla="*/ 502920 h 1457325"/>
                <a:gd name="connsiteX77" fmla="*/ 301943 w 352425"/>
                <a:gd name="connsiteY77" fmla="*/ 502920 h 1457325"/>
                <a:gd name="connsiteX78" fmla="*/ 324803 w 352425"/>
                <a:gd name="connsiteY78" fmla="*/ 504825 h 1457325"/>
                <a:gd name="connsiteX79" fmla="*/ 323850 w 352425"/>
                <a:gd name="connsiteY79" fmla="*/ 533400 h 1457325"/>
                <a:gd name="connsiteX80" fmla="*/ 38100 w 352425"/>
                <a:gd name="connsiteY80" fmla="*/ 447675 h 1457325"/>
                <a:gd name="connsiteX81" fmla="*/ 322898 w 352425"/>
                <a:gd name="connsiteY81" fmla="*/ 447675 h 1457325"/>
                <a:gd name="connsiteX82" fmla="*/ 322898 w 352425"/>
                <a:gd name="connsiteY82" fmla="*/ 477203 h 1457325"/>
                <a:gd name="connsiteX83" fmla="*/ 300990 w 352425"/>
                <a:gd name="connsiteY83" fmla="*/ 479108 h 1457325"/>
                <a:gd name="connsiteX84" fmla="*/ 59055 w 352425"/>
                <a:gd name="connsiteY84" fmla="*/ 479108 h 1457325"/>
                <a:gd name="connsiteX85" fmla="*/ 38100 w 352425"/>
                <a:gd name="connsiteY85" fmla="*/ 447675 h 1457325"/>
                <a:gd name="connsiteX86" fmla="*/ 37148 w 352425"/>
                <a:gd name="connsiteY86" fmla="*/ 218123 h 1457325"/>
                <a:gd name="connsiteX87" fmla="*/ 322898 w 352425"/>
                <a:gd name="connsiteY87" fmla="*/ 218123 h 1457325"/>
                <a:gd name="connsiteX88" fmla="*/ 322898 w 352425"/>
                <a:gd name="connsiteY88" fmla="*/ 248603 h 1457325"/>
                <a:gd name="connsiteX89" fmla="*/ 300038 w 352425"/>
                <a:gd name="connsiteY89" fmla="*/ 249555 h 1457325"/>
                <a:gd name="connsiteX90" fmla="*/ 60008 w 352425"/>
                <a:gd name="connsiteY90" fmla="*/ 249555 h 1457325"/>
                <a:gd name="connsiteX91" fmla="*/ 37148 w 352425"/>
                <a:gd name="connsiteY91" fmla="*/ 218123 h 1457325"/>
                <a:gd name="connsiteX92" fmla="*/ 61913 w 352425"/>
                <a:gd name="connsiteY92" fmla="*/ 273368 h 1457325"/>
                <a:gd name="connsiteX93" fmla="*/ 299085 w 352425"/>
                <a:gd name="connsiteY93" fmla="*/ 273368 h 1457325"/>
                <a:gd name="connsiteX94" fmla="*/ 323850 w 352425"/>
                <a:gd name="connsiteY94" fmla="*/ 274320 h 1457325"/>
                <a:gd name="connsiteX95" fmla="*/ 323850 w 352425"/>
                <a:gd name="connsiteY95" fmla="*/ 304800 h 1457325"/>
                <a:gd name="connsiteX96" fmla="*/ 39053 w 352425"/>
                <a:gd name="connsiteY96" fmla="*/ 304800 h 1457325"/>
                <a:gd name="connsiteX97" fmla="*/ 61913 w 352425"/>
                <a:gd name="connsiteY97" fmla="*/ 273368 h 1457325"/>
                <a:gd name="connsiteX98" fmla="*/ 322898 w 352425"/>
                <a:gd name="connsiteY98" fmla="*/ 332423 h 1457325"/>
                <a:gd name="connsiteX99" fmla="*/ 322898 w 352425"/>
                <a:gd name="connsiteY99" fmla="*/ 362903 h 1457325"/>
                <a:gd name="connsiteX100" fmla="*/ 300038 w 352425"/>
                <a:gd name="connsiteY100" fmla="*/ 363855 h 1457325"/>
                <a:gd name="connsiteX101" fmla="*/ 60008 w 352425"/>
                <a:gd name="connsiteY101" fmla="*/ 363855 h 1457325"/>
                <a:gd name="connsiteX102" fmla="*/ 36195 w 352425"/>
                <a:gd name="connsiteY102" fmla="*/ 332423 h 1457325"/>
                <a:gd name="connsiteX103" fmla="*/ 322898 w 352425"/>
                <a:gd name="connsiteY103" fmla="*/ 332423 h 1457325"/>
                <a:gd name="connsiteX104" fmla="*/ 60960 w 352425"/>
                <a:gd name="connsiteY104" fmla="*/ 387668 h 1457325"/>
                <a:gd name="connsiteX105" fmla="*/ 300990 w 352425"/>
                <a:gd name="connsiteY105" fmla="*/ 387668 h 1457325"/>
                <a:gd name="connsiteX106" fmla="*/ 323850 w 352425"/>
                <a:gd name="connsiteY106" fmla="*/ 388620 h 1457325"/>
                <a:gd name="connsiteX107" fmla="*/ 323850 w 352425"/>
                <a:gd name="connsiteY107" fmla="*/ 419100 h 1457325"/>
                <a:gd name="connsiteX108" fmla="*/ 39053 w 352425"/>
                <a:gd name="connsiteY108" fmla="*/ 419100 h 1457325"/>
                <a:gd name="connsiteX109" fmla="*/ 60960 w 352425"/>
                <a:gd name="connsiteY109" fmla="*/ 387668 h 1457325"/>
                <a:gd name="connsiteX110" fmla="*/ 60960 w 352425"/>
                <a:gd name="connsiteY110" fmla="*/ 844868 h 1457325"/>
                <a:gd name="connsiteX111" fmla="*/ 300990 w 352425"/>
                <a:gd name="connsiteY111" fmla="*/ 844868 h 1457325"/>
                <a:gd name="connsiteX112" fmla="*/ 324803 w 352425"/>
                <a:gd name="connsiteY112" fmla="*/ 845820 h 1457325"/>
                <a:gd name="connsiteX113" fmla="*/ 324803 w 352425"/>
                <a:gd name="connsiteY113" fmla="*/ 875348 h 1457325"/>
                <a:gd name="connsiteX114" fmla="*/ 40005 w 352425"/>
                <a:gd name="connsiteY114" fmla="*/ 875348 h 1457325"/>
                <a:gd name="connsiteX115" fmla="*/ 60960 w 352425"/>
                <a:gd name="connsiteY115" fmla="*/ 844868 h 1457325"/>
                <a:gd name="connsiteX116" fmla="*/ 37148 w 352425"/>
                <a:gd name="connsiteY116" fmla="*/ 1019175 h 1457325"/>
                <a:gd name="connsiteX117" fmla="*/ 323850 w 352425"/>
                <a:gd name="connsiteY117" fmla="*/ 1019175 h 1457325"/>
                <a:gd name="connsiteX118" fmla="*/ 323850 w 352425"/>
                <a:gd name="connsiteY118" fmla="*/ 1049655 h 1457325"/>
                <a:gd name="connsiteX119" fmla="*/ 219075 w 352425"/>
                <a:gd name="connsiteY119" fmla="*/ 1049655 h 1457325"/>
                <a:gd name="connsiteX120" fmla="*/ 61913 w 352425"/>
                <a:gd name="connsiteY120" fmla="*/ 1049655 h 1457325"/>
                <a:gd name="connsiteX121" fmla="*/ 37148 w 352425"/>
                <a:gd name="connsiteY121" fmla="*/ 1019175 h 14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52425" h="1457325">
                  <a:moveTo>
                    <a:pt x="360045" y="1458278"/>
                  </a:moveTo>
                  <a:cubicBezTo>
                    <a:pt x="360045" y="1449705"/>
                    <a:pt x="360045" y="1442085"/>
                    <a:pt x="360045" y="1433513"/>
                  </a:cubicBezTo>
                  <a:cubicBezTo>
                    <a:pt x="360045" y="1008698"/>
                    <a:pt x="360045" y="584835"/>
                    <a:pt x="360998" y="160020"/>
                  </a:cubicBezTo>
                  <a:cubicBezTo>
                    <a:pt x="360998" y="138113"/>
                    <a:pt x="353378" y="129540"/>
                    <a:pt x="334328" y="122873"/>
                  </a:cubicBezTo>
                  <a:cubicBezTo>
                    <a:pt x="263843" y="98108"/>
                    <a:pt x="194310" y="71438"/>
                    <a:pt x="124778" y="45720"/>
                  </a:cubicBezTo>
                  <a:cubicBezTo>
                    <a:pt x="83820" y="30480"/>
                    <a:pt x="43815" y="16193"/>
                    <a:pt x="0" y="0"/>
                  </a:cubicBezTo>
                  <a:cubicBezTo>
                    <a:pt x="0" y="487680"/>
                    <a:pt x="0" y="972503"/>
                    <a:pt x="0" y="1457325"/>
                  </a:cubicBezTo>
                  <a:lnTo>
                    <a:pt x="360045" y="1457325"/>
                  </a:lnTo>
                  <a:close/>
                  <a:moveTo>
                    <a:pt x="323850" y="1391603"/>
                  </a:moveTo>
                  <a:cubicBezTo>
                    <a:pt x="315278" y="1392555"/>
                    <a:pt x="307658" y="1392555"/>
                    <a:pt x="300990" y="1392555"/>
                  </a:cubicBezTo>
                  <a:cubicBezTo>
                    <a:pt x="220980" y="1392555"/>
                    <a:pt x="140970" y="1392555"/>
                    <a:pt x="60960" y="1392555"/>
                  </a:cubicBezTo>
                  <a:cubicBezTo>
                    <a:pt x="34290" y="1392555"/>
                    <a:pt x="34290" y="1392555"/>
                    <a:pt x="37148" y="1362075"/>
                  </a:cubicBezTo>
                  <a:cubicBezTo>
                    <a:pt x="131445" y="1362075"/>
                    <a:pt x="226695" y="1362075"/>
                    <a:pt x="323850" y="1362075"/>
                  </a:cubicBezTo>
                  <a:cubicBezTo>
                    <a:pt x="323850" y="1372553"/>
                    <a:pt x="323850" y="1381125"/>
                    <a:pt x="323850" y="1391603"/>
                  </a:cubicBezTo>
                  <a:close/>
                  <a:moveTo>
                    <a:pt x="323850" y="1333500"/>
                  </a:moveTo>
                  <a:cubicBezTo>
                    <a:pt x="228600" y="1333500"/>
                    <a:pt x="133350" y="1333500"/>
                    <a:pt x="37148" y="1333500"/>
                  </a:cubicBezTo>
                  <a:cubicBezTo>
                    <a:pt x="33338" y="1302068"/>
                    <a:pt x="33338" y="1302068"/>
                    <a:pt x="60960" y="1302068"/>
                  </a:cubicBezTo>
                  <a:cubicBezTo>
                    <a:pt x="140970" y="1302068"/>
                    <a:pt x="220980" y="1302068"/>
                    <a:pt x="300990" y="1302068"/>
                  </a:cubicBezTo>
                  <a:cubicBezTo>
                    <a:pt x="308610" y="1302068"/>
                    <a:pt x="316230" y="1303020"/>
                    <a:pt x="323850" y="1303020"/>
                  </a:cubicBezTo>
                  <a:cubicBezTo>
                    <a:pt x="323850" y="1314450"/>
                    <a:pt x="323850" y="1323023"/>
                    <a:pt x="323850" y="1333500"/>
                  </a:cubicBezTo>
                  <a:close/>
                  <a:moveTo>
                    <a:pt x="323850" y="1277303"/>
                  </a:moveTo>
                  <a:cubicBezTo>
                    <a:pt x="315278" y="1278255"/>
                    <a:pt x="307658" y="1278255"/>
                    <a:pt x="300990" y="1278255"/>
                  </a:cubicBezTo>
                  <a:cubicBezTo>
                    <a:pt x="220980" y="1278255"/>
                    <a:pt x="140970" y="1278255"/>
                    <a:pt x="60960" y="1278255"/>
                  </a:cubicBezTo>
                  <a:cubicBezTo>
                    <a:pt x="34290" y="1278255"/>
                    <a:pt x="34290" y="1278255"/>
                    <a:pt x="37148" y="1247775"/>
                  </a:cubicBezTo>
                  <a:cubicBezTo>
                    <a:pt x="131445" y="1247775"/>
                    <a:pt x="226695" y="1247775"/>
                    <a:pt x="323850" y="1247775"/>
                  </a:cubicBezTo>
                  <a:cubicBezTo>
                    <a:pt x="323850" y="1258253"/>
                    <a:pt x="323850" y="1266825"/>
                    <a:pt x="323850" y="1277303"/>
                  </a:cubicBezTo>
                  <a:close/>
                  <a:moveTo>
                    <a:pt x="322898" y="1163003"/>
                  </a:moveTo>
                  <a:cubicBezTo>
                    <a:pt x="315278" y="1163003"/>
                    <a:pt x="307658" y="1163955"/>
                    <a:pt x="300038" y="1163955"/>
                  </a:cubicBezTo>
                  <a:cubicBezTo>
                    <a:pt x="220028" y="1163955"/>
                    <a:pt x="140018" y="1163955"/>
                    <a:pt x="60008" y="1163955"/>
                  </a:cubicBezTo>
                  <a:cubicBezTo>
                    <a:pt x="33338" y="1163955"/>
                    <a:pt x="33338" y="1163955"/>
                    <a:pt x="36195" y="1133475"/>
                  </a:cubicBezTo>
                  <a:cubicBezTo>
                    <a:pt x="130493" y="1133475"/>
                    <a:pt x="225743" y="1133475"/>
                    <a:pt x="322898" y="1133475"/>
                  </a:cubicBezTo>
                  <a:cubicBezTo>
                    <a:pt x="322898" y="1140143"/>
                    <a:pt x="323850" y="1144905"/>
                    <a:pt x="323850" y="1150620"/>
                  </a:cubicBezTo>
                  <a:cubicBezTo>
                    <a:pt x="324803" y="1154430"/>
                    <a:pt x="323850" y="1157288"/>
                    <a:pt x="322898" y="1163003"/>
                  </a:cubicBezTo>
                  <a:close/>
                  <a:moveTo>
                    <a:pt x="300990" y="936308"/>
                  </a:moveTo>
                  <a:cubicBezTo>
                    <a:pt x="220980" y="936308"/>
                    <a:pt x="140970" y="936308"/>
                    <a:pt x="60960" y="936308"/>
                  </a:cubicBezTo>
                  <a:cubicBezTo>
                    <a:pt x="34290" y="936308"/>
                    <a:pt x="34290" y="936308"/>
                    <a:pt x="37148" y="904875"/>
                  </a:cubicBezTo>
                  <a:cubicBezTo>
                    <a:pt x="133350" y="904875"/>
                    <a:pt x="227648" y="904875"/>
                    <a:pt x="323850" y="904875"/>
                  </a:cubicBezTo>
                  <a:cubicBezTo>
                    <a:pt x="323850" y="915353"/>
                    <a:pt x="323850" y="923925"/>
                    <a:pt x="323850" y="934403"/>
                  </a:cubicBezTo>
                  <a:cubicBezTo>
                    <a:pt x="316230" y="935355"/>
                    <a:pt x="308610" y="936308"/>
                    <a:pt x="300990" y="936308"/>
                  </a:cubicBezTo>
                  <a:close/>
                  <a:moveTo>
                    <a:pt x="322898" y="960120"/>
                  </a:moveTo>
                  <a:cubicBezTo>
                    <a:pt x="322898" y="970598"/>
                    <a:pt x="322898" y="980123"/>
                    <a:pt x="322898" y="990600"/>
                  </a:cubicBezTo>
                  <a:cubicBezTo>
                    <a:pt x="227648" y="990600"/>
                    <a:pt x="133350" y="990600"/>
                    <a:pt x="37148" y="990600"/>
                  </a:cubicBezTo>
                  <a:cubicBezTo>
                    <a:pt x="34290" y="959168"/>
                    <a:pt x="34290" y="959168"/>
                    <a:pt x="60960" y="959168"/>
                  </a:cubicBezTo>
                  <a:cubicBezTo>
                    <a:pt x="140018" y="959168"/>
                    <a:pt x="219075" y="959168"/>
                    <a:pt x="298133" y="959168"/>
                  </a:cubicBezTo>
                  <a:cubicBezTo>
                    <a:pt x="306705" y="959168"/>
                    <a:pt x="313373" y="960120"/>
                    <a:pt x="322898" y="960120"/>
                  </a:cubicBezTo>
                  <a:close/>
                  <a:moveTo>
                    <a:pt x="37148" y="762000"/>
                  </a:moveTo>
                  <a:cubicBezTo>
                    <a:pt x="37148" y="752475"/>
                    <a:pt x="37148" y="742950"/>
                    <a:pt x="37148" y="731520"/>
                  </a:cubicBezTo>
                  <a:cubicBezTo>
                    <a:pt x="133350" y="731520"/>
                    <a:pt x="227648" y="731520"/>
                    <a:pt x="323850" y="731520"/>
                  </a:cubicBezTo>
                  <a:cubicBezTo>
                    <a:pt x="323850" y="741998"/>
                    <a:pt x="323850" y="751523"/>
                    <a:pt x="323850" y="762000"/>
                  </a:cubicBezTo>
                  <a:cubicBezTo>
                    <a:pt x="227648" y="762000"/>
                    <a:pt x="133350" y="762000"/>
                    <a:pt x="37148" y="762000"/>
                  </a:cubicBezTo>
                  <a:close/>
                  <a:moveTo>
                    <a:pt x="322898" y="789623"/>
                  </a:moveTo>
                  <a:cubicBezTo>
                    <a:pt x="322898" y="799148"/>
                    <a:pt x="322898" y="808673"/>
                    <a:pt x="322898" y="820103"/>
                  </a:cubicBezTo>
                  <a:cubicBezTo>
                    <a:pt x="315278" y="820103"/>
                    <a:pt x="307658" y="821055"/>
                    <a:pt x="300038" y="821055"/>
                  </a:cubicBezTo>
                  <a:cubicBezTo>
                    <a:pt x="220028" y="821055"/>
                    <a:pt x="140018" y="821055"/>
                    <a:pt x="60008" y="821055"/>
                  </a:cubicBezTo>
                  <a:cubicBezTo>
                    <a:pt x="33338" y="821055"/>
                    <a:pt x="33338" y="821055"/>
                    <a:pt x="36195" y="789623"/>
                  </a:cubicBezTo>
                  <a:cubicBezTo>
                    <a:pt x="133350" y="789623"/>
                    <a:pt x="227648" y="789623"/>
                    <a:pt x="322898" y="789623"/>
                  </a:cubicBezTo>
                  <a:close/>
                  <a:moveTo>
                    <a:pt x="39053" y="647700"/>
                  </a:moveTo>
                  <a:cubicBezTo>
                    <a:pt x="32385" y="618173"/>
                    <a:pt x="33338" y="616268"/>
                    <a:pt x="61913" y="616268"/>
                  </a:cubicBezTo>
                  <a:cubicBezTo>
                    <a:pt x="141923" y="616268"/>
                    <a:pt x="221933" y="616268"/>
                    <a:pt x="301943" y="616268"/>
                  </a:cubicBezTo>
                  <a:cubicBezTo>
                    <a:pt x="308610" y="616268"/>
                    <a:pt x="315278" y="617220"/>
                    <a:pt x="324803" y="617220"/>
                  </a:cubicBezTo>
                  <a:cubicBezTo>
                    <a:pt x="324803" y="628650"/>
                    <a:pt x="324803" y="637223"/>
                    <a:pt x="324803" y="647700"/>
                  </a:cubicBezTo>
                  <a:cubicBezTo>
                    <a:pt x="228600" y="647700"/>
                    <a:pt x="133350" y="647700"/>
                    <a:pt x="39053" y="647700"/>
                  </a:cubicBezTo>
                  <a:close/>
                  <a:moveTo>
                    <a:pt x="37148" y="561975"/>
                  </a:moveTo>
                  <a:cubicBezTo>
                    <a:pt x="131445" y="561975"/>
                    <a:pt x="226695" y="561975"/>
                    <a:pt x="323850" y="561975"/>
                  </a:cubicBezTo>
                  <a:cubicBezTo>
                    <a:pt x="323850" y="571500"/>
                    <a:pt x="323850" y="581025"/>
                    <a:pt x="323850" y="591503"/>
                  </a:cubicBezTo>
                  <a:cubicBezTo>
                    <a:pt x="315278" y="591503"/>
                    <a:pt x="307658" y="592455"/>
                    <a:pt x="300990" y="592455"/>
                  </a:cubicBezTo>
                  <a:cubicBezTo>
                    <a:pt x="220980" y="592455"/>
                    <a:pt x="140970" y="592455"/>
                    <a:pt x="60960" y="592455"/>
                  </a:cubicBezTo>
                  <a:cubicBezTo>
                    <a:pt x="34290" y="593408"/>
                    <a:pt x="34290" y="593408"/>
                    <a:pt x="37148" y="561975"/>
                  </a:cubicBezTo>
                  <a:close/>
                  <a:moveTo>
                    <a:pt x="60960" y="1073468"/>
                  </a:moveTo>
                  <a:cubicBezTo>
                    <a:pt x="140970" y="1073468"/>
                    <a:pt x="220980" y="1073468"/>
                    <a:pt x="300990" y="1073468"/>
                  </a:cubicBezTo>
                  <a:cubicBezTo>
                    <a:pt x="308610" y="1073468"/>
                    <a:pt x="316230" y="1074420"/>
                    <a:pt x="323850" y="1074420"/>
                  </a:cubicBezTo>
                  <a:cubicBezTo>
                    <a:pt x="323850" y="1084898"/>
                    <a:pt x="323850" y="1094423"/>
                    <a:pt x="323850" y="1103948"/>
                  </a:cubicBezTo>
                  <a:cubicBezTo>
                    <a:pt x="228600" y="1103948"/>
                    <a:pt x="133350" y="1103948"/>
                    <a:pt x="37148" y="1103948"/>
                  </a:cubicBezTo>
                  <a:cubicBezTo>
                    <a:pt x="34290" y="1074420"/>
                    <a:pt x="34290" y="1073468"/>
                    <a:pt x="60960" y="1073468"/>
                  </a:cubicBezTo>
                  <a:close/>
                  <a:moveTo>
                    <a:pt x="323850" y="533400"/>
                  </a:moveTo>
                  <a:cubicBezTo>
                    <a:pt x="228600" y="533400"/>
                    <a:pt x="133350" y="533400"/>
                    <a:pt x="38100" y="533400"/>
                  </a:cubicBezTo>
                  <a:cubicBezTo>
                    <a:pt x="33338" y="503873"/>
                    <a:pt x="33338" y="502920"/>
                    <a:pt x="60008" y="502920"/>
                  </a:cubicBezTo>
                  <a:cubicBezTo>
                    <a:pt x="140970" y="502920"/>
                    <a:pt x="220980" y="502920"/>
                    <a:pt x="301943" y="502920"/>
                  </a:cubicBezTo>
                  <a:cubicBezTo>
                    <a:pt x="308610" y="502920"/>
                    <a:pt x="315278" y="503873"/>
                    <a:pt x="324803" y="504825"/>
                  </a:cubicBezTo>
                  <a:cubicBezTo>
                    <a:pt x="323850" y="514350"/>
                    <a:pt x="323850" y="522923"/>
                    <a:pt x="323850" y="533400"/>
                  </a:cubicBezTo>
                  <a:close/>
                  <a:moveTo>
                    <a:pt x="38100" y="447675"/>
                  </a:moveTo>
                  <a:cubicBezTo>
                    <a:pt x="132398" y="447675"/>
                    <a:pt x="227648" y="447675"/>
                    <a:pt x="322898" y="447675"/>
                  </a:cubicBezTo>
                  <a:cubicBezTo>
                    <a:pt x="322898" y="457200"/>
                    <a:pt x="322898" y="465773"/>
                    <a:pt x="322898" y="477203"/>
                  </a:cubicBezTo>
                  <a:cubicBezTo>
                    <a:pt x="315278" y="478155"/>
                    <a:pt x="308610" y="479108"/>
                    <a:pt x="300990" y="479108"/>
                  </a:cubicBezTo>
                  <a:cubicBezTo>
                    <a:pt x="220028" y="479108"/>
                    <a:pt x="140018" y="479108"/>
                    <a:pt x="59055" y="479108"/>
                  </a:cubicBezTo>
                  <a:cubicBezTo>
                    <a:pt x="34290" y="479108"/>
                    <a:pt x="33338" y="477203"/>
                    <a:pt x="38100" y="447675"/>
                  </a:cubicBezTo>
                  <a:close/>
                  <a:moveTo>
                    <a:pt x="37148" y="218123"/>
                  </a:moveTo>
                  <a:cubicBezTo>
                    <a:pt x="132398" y="218123"/>
                    <a:pt x="226695" y="218123"/>
                    <a:pt x="322898" y="218123"/>
                  </a:cubicBezTo>
                  <a:cubicBezTo>
                    <a:pt x="322898" y="227648"/>
                    <a:pt x="322898" y="237173"/>
                    <a:pt x="322898" y="248603"/>
                  </a:cubicBezTo>
                  <a:cubicBezTo>
                    <a:pt x="315278" y="248603"/>
                    <a:pt x="307658" y="249555"/>
                    <a:pt x="300038" y="249555"/>
                  </a:cubicBezTo>
                  <a:cubicBezTo>
                    <a:pt x="220028" y="249555"/>
                    <a:pt x="140018" y="249555"/>
                    <a:pt x="60008" y="249555"/>
                  </a:cubicBezTo>
                  <a:cubicBezTo>
                    <a:pt x="34290" y="250508"/>
                    <a:pt x="34290" y="249555"/>
                    <a:pt x="37148" y="218123"/>
                  </a:cubicBezTo>
                  <a:close/>
                  <a:moveTo>
                    <a:pt x="61913" y="273368"/>
                  </a:moveTo>
                  <a:cubicBezTo>
                    <a:pt x="140970" y="273368"/>
                    <a:pt x="220028" y="273368"/>
                    <a:pt x="299085" y="273368"/>
                  </a:cubicBezTo>
                  <a:cubicBezTo>
                    <a:pt x="306705" y="273368"/>
                    <a:pt x="314325" y="274320"/>
                    <a:pt x="323850" y="274320"/>
                  </a:cubicBezTo>
                  <a:cubicBezTo>
                    <a:pt x="323850" y="285750"/>
                    <a:pt x="323850" y="294323"/>
                    <a:pt x="323850" y="304800"/>
                  </a:cubicBezTo>
                  <a:cubicBezTo>
                    <a:pt x="227648" y="304800"/>
                    <a:pt x="133350" y="304800"/>
                    <a:pt x="39053" y="304800"/>
                  </a:cubicBezTo>
                  <a:cubicBezTo>
                    <a:pt x="32385" y="275273"/>
                    <a:pt x="33338" y="273368"/>
                    <a:pt x="61913" y="273368"/>
                  </a:cubicBezTo>
                  <a:close/>
                  <a:moveTo>
                    <a:pt x="322898" y="332423"/>
                  </a:moveTo>
                  <a:cubicBezTo>
                    <a:pt x="322898" y="341948"/>
                    <a:pt x="322898" y="351473"/>
                    <a:pt x="322898" y="362903"/>
                  </a:cubicBezTo>
                  <a:cubicBezTo>
                    <a:pt x="315278" y="362903"/>
                    <a:pt x="307658" y="363855"/>
                    <a:pt x="300038" y="363855"/>
                  </a:cubicBezTo>
                  <a:cubicBezTo>
                    <a:pt x="220028" y="363855"/>
                    <a:pt x="140018" y="363855"/>
                    <a:pt x="60008" y="363855"/>
                  </a:cubicBezTo>
                  <a:cubicBezTo>
                    <a:pt x="33338" y="363855"/>
                    <a:pt x="33338" y="363855"/>
                    <a:pt x="36195" y="332423"/>
                  </a:cubicBezTo>
                  <a:cubicBezTo>
                    <a:pt x="133350" y="332423"/>
                    <a:pt x="227648" y="332423"/>
                    <a:pt x="322898" y="332423"/>
                  </a:cubicBezTo>
                  <a:close/>
                  <a:moveTo>
                    <a:pt x="60960" y="387668"/>
                  </a:moveTo>
                  <a:cubicBezTo>
                    <a:pt x="140970" y="387668"/>
                    <a:pt x="220980" y="387668"/>
                    <a:pt x="300990" y="387668"/>
                  </a:cubicBezTo>
                  <a:cubicBezTo>
                    <a:pt x="307658" y="387668"/>
                    <a:pt x="314325" y="388620"/>
                    <a:pt x="323850" y="388620"/>
                  </a:cubicBezTo>
                  <a:cubicBezTo>
                    <a:pt x="323850" y="400050"/>
                    <a:pt x="323850" y="408623"/>
                    <a:pt x="323850" y="419100"/>
                  </a:cubicBezTo>
                  <a:cubicBezTo>
                    <a:pt x="227648" y="419100"/>
                    <a:pt x="133350" y="419100"/>
                    <a:pt x="39053" y="419100"/>
                  </a:cubicBezTo>
                  <a:cubicBezTo>
                    <a:pt x="32385" y="389573"/>
                    <a:pt x="33338" y="387668"/>
                    <a:pt x="60960" y="387668"/>
                  </a:cubicBezTo>
                  <a:close/>
                  <a:moveTo>
                    <a:pt x="60960" y="844868"/>
                  </a:moveTo>
                  <a:cubicBezTo>
                    <a:pt x="140970" y="844868"/>
                    <a:pt x="220980" y="844868"/>
                    <a:pt x="300990" y="844868"/>
                  </a:cubicBezTo>
                  <a:cubicBezTo>
                    <a:pt x="308610" y="844868"/>
                    <a:pt x="316230" y="845820"/>
                    <a:pt x="324803" y="845820"/>
                  </a:cubicBezTo>
                  <a:cubicBezTo>
                    <a:pt x="324803" y="856298"/>
                    <a:pt x="324803" y="864870"/>
                    <a:pt x="324803" y="875348"/>
                  </a:cubicBezTo>
                  <a:cubicBezTo>
                    <a:pt x="229553" y="875348"/>
                    <a:pt x="135255" y="875348"/>
                    <a:pt x="40005" y="875348"/>
                  </a:cubicBezTo>
                  <a:cubicBezTo>
                    <a:pt x="31433" y="848678"/>
                    <a:pt x="33338" y="844868"/>
                    <a:pt x="60960" y="844868"/>
                  </a:cubicBezTo>
                  <a:close/>
                  <a:moveTo>
                    <a:pt x="37148" y="1019175"/>
                  </a:moveTo>
                  <a:cubicBezTo>
                    <a:pt x="131445" y="1019175"/>
                    <a:pt x="226695" y="1019175"/>
                    <a:pt x="323850" y="1019175"/>
                  </a:cubicBezTo>
                  <a:cubicBezTo>
                    <a:pt x="323850" y="1028700"/>
                    <a:pt x="323850" y="1037273"/>
                    <a:pt x="323850" y="1049655"/>
                  </a:cubicBezTo>
                  <a:cubicBezTo>
                    <a:pt x="287655" y="1049655"/>
                    <a:pt x="253365" y="1049655"/>
                    <a:pt x="219075" y="1049655"/>
                  </a:cubicBezTo>
                  <a:cubicBezTo>
                    <a:pt x="166688" y="1049655"/>
                    <a:pt x="114300" y="1048703"/>
                    <a:pt x="61913" y="1049655"/>
                  </a:cubicBezTo>
                  <a:cubicBezTo>
                    <a:pt x="38100" y="1051560"/>
                    <a:pt x="31433" y="1042988"/>
                    <a:pt x="37148" y="1019175"/>
                  </a:cubicBezTo>
                  <a:close/>
                </a:path>
              </a:pathLst>
            </a:custGeom>
            <a:solidFill>
              <a:schemeClr val="accent1"/>
            </a:solidFill>
            <a:ln w="9525" cap="flat">
              <a:noFill/>
              <a:prstDash val="solid"/>
              <a:miter/>
            </a:ln>
          </p:spPr>
          <p:txBody>
            <a:bodyPr rtlCol="0" anchor="ctr"/>
            <a:lstStyle/>
            <a:p>
              <a:endParaRPr lang="en-US"/>
            </a:p>
          </p:txBody>
        </p:sp>
        <p:sp>
          <p:nvSpPr>
            <p:cNvPr id="124" name="Freeform: Shape 123"/>
            <p:cNvSpPr/>
            <p:nvPr/>
          </p:nvSpPr>
          <p:spPr>
            <a:xfrm rot="186138">
              <a:off x="6177380" y="1465249"/>
              <a:ext cx="189750" cy="529535"/>
            </a:xfrm>
            <a:custGeom>
              <a:avLst/>
              <a:gdLst>
                <a:gd name="connsiteX0" fmla="*/ 417195 w 409575"/>
                <a:gd name="connsiteY0" fmla="*/ 1149668 h 1143000"/>
                <a:gd name="connsiteX1" fmla="*/ 417195 w 409575"/>
                <a:gd name="connsiteY1" fmla="*/ 0 h 1143000"/>
                <a:gd name="connsiteX2" fmla="*/ 0 w 409575"/>
                <a:gd name="connsiteY2" fmla="*/ 0 h 1143000"/>
                <a:gd name="connsiteX3" fmla="*/ 0 w 409575"/>
                <a:gd name="connsiteY3" fmla="*/ 1149668 h 1143000"/>
                <a:gd name="connsiteX4" fmla="*/ 417195 w 409575"/>
                <a:gd name="connsiteY4" fmla="*/ 1149668 h 1143000"/>
                <a:gd name="connsiteX5" fmla="*/ 342900 w 409575"/>
                <a:gd name="connsiteY5" fmla="*/ 1091565 h 1143000"/>
                <a:gd name="connsiteX6" fmla="*/ 342900 w 409575"/>
                <a:gd name="connsiteY6" fmla="*/ 921068 h 1143000"/>
                <a:gd name="connsiteX7" fmla="*/ 383858 w 409575"/>
                <a:gd name="connsiteY7" fmla="*/ 951548 h 1143000"/>
                <a:gd name="connsiteX8" fmla="*/ 383858 w 409575"/>
                <a:gd name="connsiteY8" fmla="*/ 1061085 h 1143000"/>
                <a:gd name="connsiteX9" fmla="*/ 342900 w 409575"/>
                <a:gd name="connsiteY9" fmla="*/ 1091565 h 1143000"/>
                <a:gd name="connsiteX10" fmla="*/ 382905 w 409575"/>
                <a:gd name="connsiteY10" fmla="*/ 879158 h 1143000"/>
                <a:gd name="connsiteX11" fmla="*/ 343852 w 409575"/>
                <a:gd name="connsiteY11" fmla="*/ 894398 h 1143000"/>
                <a:gd name="connsiteX12" fmla="*/ 343852 w 409575"/>
                <a:gd name="connsiteY12" fmla="*/ 727710 h 1143000"/>
                <a:gd name="connsiteX13" fmla="*/ 367665 w 409575"/>
                <a:gd name="connsiteY13" fmla="*/ 728663 h 1143000"/>
                <a:gd name="connsiteX14" fmla="*/ 382905 w 409575"/>
                <a:gd name="connsiteY14" fmla="*/ 741998 h 1143000"/>
                <a:gd name="connsiteX15" fmla="*/ 382905 w 409575"/>
                <a:gd name="connsiteY15" fmla="*/ 879158 h 1143000"/>
                <a:gd name="connsiteX16" fmla="*/ 342900 w 409575"/>
                <a:gd name="connsiteY16" fmla="*/ 139065 h 1143000"/>
                <a:gd name="connsiteX17" fmla="*/ 382905 w 409575"/>
                <a:gd name="connsiteY17" fmla="*/ 139065 h 1143000"/>
                <a:gd name="connsiteX18" fmla="*/ 382905 w 409575"/>
                <a:gd name="connsiteY18" fmla="*/ 225743 h 1143000"/>
                <a:gd name="connsiteX19" fmla="*/ 382905 w 409575"/>
                <a:gd name="connsiteY19" fmla="*/ 268605 h 1143000"/>
                <a:gd name="connsiteX20" fmla="*/ 342900 w 409575"/>
                <a:gd name="connsiteY20" fmla="*/ 301943 h 1143000"/>
                <a:gd name="connsiteX21" fmla="*/ 342900 w 409575"/>
                <a:gd name="connsiteY21" fmla="*/ 139065 h 1143000"/>
                <a:gd name="connsiteX22" fmla="*/ 382905 w 409575"/>
                <a:gd name="connsiteY22" fmla="*/ 470535 h 1143000"/>
                <a:gd name="connsiteX23" fmla="*/ 342900 w 409575"/>
                <a:gd name="connsiteY23" fmla="*/ 501015 h 1143000"/>
                <a:gd name="connsiteX24" fmla="*/ 342900 w 409575"/>
                <a:gd name="connsiteY24" fmla="*/ 340043 h 1143000"/>
                <a:gd name="connsiteX25" fmla="*/ 382905 w 409575"/>
                <a:gd name="connsiteY25" fmla="*/ 370522 h 1143000"/>
                <a:gd name="connsiteX26" fmla="*/ 382905 w 409575"/>
                <a:gd name="connsiteY26" fmla="*/ 470535 h 1143000"/>
                <a:gd name="connsiteX27" fmla="*/ 342900 w 409575"/>
                <a:gd name="connsiteY27" fmla="*/ 531495 h 1143000"/>
                <a:gd name="connsiteX28" fmla="*/ 383858 w 409575"/>
                <a:gd name="connsiteY28" fmla="*/ 559118 h 1143000"/>
                <a:gd name="connsiteX29" fmla="*/ 383858 w 409575"/>
                <a:gd name="connsiteY29" fmla="*/ 690563 h 1143000"/>
                <a:gd name="connsiteX30" fmla="*/ 342900 w 409575"/>
                <a:gd name="connsiteY30" fmla="*/ 690563 h 1143000"/>
                <a:gd name="connsiteX31" fmla="*/ 342900 w 409575"/>
                <a:gd name="connsiteY31" fmla="*/ 531495 h 1143000"/>
                <a:gd name="connsiteX32" fmla="*/ 263842 w 409575"/>
                <a:gd name="connsiteY32" fmla="*/ 139065 h 1143000"/>
                <a:gd name="connsiteX33" fmla="*/ 305752 w 409575"/>
                <a:gd name="connsiteY33" fmla="*/ 139065 h 1143000"/>
                <a:gd name="connsiteX34" fmla="*/ 305752 w 409575"/>
                <a:gd name="connsiteY34" fmla="*/ 250508 h 1143000"/>
                <a:gd name="connsiteX35" fmla="*/ 305752 w 409575"/>
                <a:gd name="connsiteY35" fmla="*/ 278130 h 1143000"/>
                <a:gd name="connsiteX36" fmla="*/ 277177 w 409575"/>
                <a:gd name="connsiteY36" fmla="*/ 302895 h 1143000"/>
                <a:gd name="connsiteX37" fmla="*/ 264795 w 409575"/>
                <a:gd name="connsiteY37" fmla="*/ 289560 h 1143000"/>
                <a:gd name="connsiteX38" fmla="*/ 263842 w 409575"/>
                <a:gd name="connsiteY38" fmla="*/ 139065 h 1143000"/>
                <a:gd name="connsiteX39" fmla="*/ 284798 w 409575"/>
                <a:gd name="connsiteY39" fmla="*/ 526733 h 1143000"/>
                <a:gd name="connsiteX40" fmla="*/ 306705 w 409575"/>
                <a:gd name="connsiteY40" fmla="*/ 549593 h 1143000"/>
                <a:gd name="connsiteX41" fmla="*/ 306705 w 409575"/>
                <a:gd name="connsiteY41" fmla="*/ 691515 h 1143000"/>
                <a:gd name="connsiteX42" fmla="*/ 264795 w 409575"/>
                <a:gd name="connsiteY42" fmla="*/ 691515 h 1143000"/>
                <a:gd name="connsiteX43" fmla="*/ 264795 w 409575"/>
                <a:gd name="connsiteY43" fmla="*/ 602933 h 1143000"/>
                <a:gd name="connsiteX44" fmla="*/ 264795 w 409575"/>
                <a:gd name="connsiteY44" fmla="*/ 550545 h 1143000"/>
                <a:gd name="connsiteX45" fmla="*/ 284798 w 409575"/>
                <a:gd name="connsiteY45" fmla="*/ 526733 h 1143000"/>
                <a:gd name="connsiteX46" fmla="*/ 230505 w 409575"/>
                <a:gd name="connsiteY46" fmla="*/ 1012508 h 1143000"/>
                <a:gd name="connsiteX47" fmla="*/ 230505 w 409575"/>
                <a:gd name="connsiteY47" fmla="*/ 1079183 h 1143000"/>
                <a:gd name="connsiteX48" fmla="*/ 210502 w 409575"/>
                <a:gd name="connsiteY48" fmla="*/ 1093470 h 1143000"/>
                <a:gd name="connsiteX49" fmla="*/ 187642 w 409575"/>
                <a:gd name="connsiteY49" fmla="*/ 1079183 h 1143000"/>
                <a:gd name="connsiteX50" fmla="*/ 187642 w 409575"/>
                <a:gd name="connsiteY50" fmla="*/ 919163 h 1143000"/>
                <a:gd name="connsiteX51" fmla="*/ 230505 w 409575"/>
                <a:gd name="connsiteY51" fmla="*/ 919163 h 1143000"/>
                <a:gd name="connsiteX52" fmla="*/ 230505 w 409575"/>
                <a:gd name="connsiteY52" fmla="*/ 1012508 h 1143000"/>
                <a:gd name="connsiteX53" fmla="*/ 187642 w 409575"/>
                <a:gd name="connsiteY53" fmla="*/ 351472 h 1143000"/>
                <a:gd name="connsiteX54" fmla="*/ 200977 w 409575"/>
                <a:gd name="connsiteY54" fmla="*/ 338138 h 1143000"/>
                <a:gd name="connsiteX55" fmla="*/ 229552 w 409575"/>
                <a:gd name="connsiteY55" fmla="*/ 337185 h 1143000"/>
                <a:gd name="connsiteX56" fmla="*/ 229552 w 409575"/>
                <a:gd name="connsiteY56" fmla="*/ 490538 h 1143000"/>
                <a:gd name="connsiteX57" fmla="*/ 208598 w 409575"/>
                <a:gd name="connsiteY57" fmla="*/ 502920 h 1143000"/>
                <a:gd name="connsiteX58" fmla="*/ 187642 w 409575"/>
                <a:gd name="connsiteY58" fmla="*/ 490538 h 1143000"/>
                <a:gd name="connsiteX59" fmla="*/ 187642 w 409575"/>
                <a:gd name="connsiteY59" fmla="*/ 351472 h 1143000"/>
                <a:gd name="connsiteX60" fmla="*/ 187642 w 409575"/>
                <a:gd name="connsiteY60" fmla="*/ 743903 h 1143000"/>
                <a:gd name="connsiteX61" fmla="*/ 227648 w 409575"/>
                <a:gd name="connsiteY61" fmla="*/ 727710 h 1143000"/>
                <a:gd name="connsiteX62" fmla="*/ 227648 w 409575"/>
                <a:gd name="connsiteY62" fmla="*/ 893445 h 1143000"/>
                <a:gd name="connsiteX63" fmla="*/ 202883 w 409575"/>
                <a:gd name="connsiteY63" fmla="*/ 893445 h 1143000"/>
                <a:gd name="connsiteX64" fmla="*/ 186690 w 409575"/>
                <a:gd name="connsiteY64" fmla="*/ 878205 h 1143000"/>
                <a:gd name="connsiteX65" fmla="*/ 187642 w 409575"/>
                <a:gd name="connsiteY65" fmla="*/ 743903 h 1143000"/>
                <a:gd name="connsiteX66" fmla="*/ 114300 w 409575"/>
                <a:gd name="connsiteY66" fmla="*/ 139065 h 1143000"/>
                <a:gd name="connsiteX67" fmla="*/ 154305 w 409575"/>
                <a:gd name="connsiteY67" fmla="*/ 139065 h 1143000"/>
                <a:gd name="connsiteX68" fmla="*/ 154305 w 409575"/>
                <a:gd name="connsiteY68" fmla="*/ 230505 h 1143000"/>
                <a:gd name="connsiteX69" fmla="*/ 154305 w 409575"/>
                <a:gd name="connsiteY69" fmla="*/ 269558 h 1143000"/>
                <a:gd name="connsiteX70" fmla="*/ 114300 w 409575"/>
                <a:gd name="connsiteY70" fmla="*/ 301943 h 1143000"/>
                <a:gd name="connsiteX71" fmla="*/ 114300 w 409575"/>
                <a:gd name="connsiteY71" fmla="*/ 139065 h 1143000"/>
                <a:gd name="connsiteX72" fmla="*/ 114300 w 409575"/>
                <a:gd name="connsiteY72" fmla="*/ 339090 h 1143000"/>
                <a:gd name="connsiteX73" fmla="*/ 130492 w 409575"/>
                <a:gd name="connsiteY73" fmla="*/ 337185 h 1143000"/>
                <a:gd name="connsiteX74" fmla="*/ 155258 w 409575"/>
                <a:gd name="connsiteY74" fmla="*/ 360997 h 1143000"/>
                <a:gd name="connsiteX75" fmla="*/ 155258 w 409575"/>
                <a:gd name="connsiteY75" fmla="*/ 472440 h 1143000"/>
                <a:gd name="connsiteX76" fmla="*/ 115252 w 409575"/>
                <a:gd name="connsiteY76" fmla="*/ 501015 h 1143000"/>
                <a:gd name="connsiteX77" fmla="*/ 114300 w 409575"/>
                <a:gd name="connsiteY77" fmla="*/ 339090 h 1143000"/>
                <a:gd name="connsiteX78" fmla="*/ 154305 w 409575"/>
                <a:gd name="connsiteY78" fmla="*/ 691515 h 1143000"/>
                <a:gd name="connsiteX79" fmla="*/ 114300 w 409575"/>
                <a:gd name="connsiteY79" fmla="*/ 691515 h 1143000"/>
                <a:gd name="connsiteX80" fmla="*/ 114300 w 409575"/>
                <a:gd name="connsiteY80" fmla="*/ 530543 h 1143000"/>
                <a:gd name="connsiteX81" fmla="*/ 154305 w 409575"/>
                <a:gd name="connsiteY81" fmla="*/ 559118 h 1143000"/>
                <a:gd name="connsiteX82" fmla="*/ 154305 w 409575"/>
                <a:gd name="connsiteY82" fmla="*/ 691515 h 1143000"/>
                <a:gd name="connsiteX83" fmla="*/ 114300 w 409575"/>
                <a:gd name="connsiteY83" fmla="*/ 727710 h 1143000"/>
                <a:gd name="connsiteX84" fmla="*/ 139065 w 409575"/>
                <a:gd name="connsiteY84" fmla="*/ 728663 h 1143000"/>
                <a:gd name="connsiteX85" fmla="*/ 154305 w 409575"/>
                <a:gd name="connsiteY85" fmla="*/ 741998 h 1143000"/>
                <a:gd name="connsiteX86" fmla="*/ 154305 w 409575"/>
                <a:gd name="connsiteY86" fmla="*/ 879158 h 1143000"/>
                <a:gd name="connsiteX87" fmla="*/ 114300 w 409575"/>
                <a:gd name="connsiteY87" fmla="*/ 894398 h 1143000"/>
                <a:gd name="connsiteX88" fmla="*/ 114300 w 409575"/>
                <a:gd name="connsiteY88" fmla="*/ 727710 h 114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09575" h="1143000">
                  <a:moveTo>
                    <a:pt x="417195" y="1149668"/>
                  </a:moveTo>
                  <a:cubicBezTo>
                    <a:pt x="417195" y="764858"/>
                    <a:pt x="417195" y="381953"/>
                    <a:pt x="417195" y="0"/>
                  </a:cubicBezTo>
                  <a:cubicBezTo>
                    <a:pt x="276225" y="0"/>
                    <a:pt x="139065" y="0"/>
                    <a:pt x="0" y="0"/>
                  </a:cubicBezTo>
                  <a:cubicBezTo>
                    <a:pt x="0" y="384810"/>
                    <a:pt x="0" y="766763"/>
                    <a:pt x="0" y="1149668"/>
                  </a:cubicBezTo>
                  <a:lnTo>
                    <a:pt x="417195" y="1149668"/>
                  </a:lnTo>
                  <a:close/>
                  <a:moveTo>
                    <a:pt x="342900" y="1091565"/>
                  </a:moveTo>
                  <a:cubicBezTo>
                    <a:pt x="342900" y="1034415"/>
                    <a:pt x="342900" y="977265"/>
                    <a:pt x="342900" y="921068"/>
                  </a:cubicBezTo>
                  <a:cubicBezTo>
                    <a:pt x="382905" y="914400"/>
                    <a:pt x="383858" y="914400"/>
                    <a:pt x="383858" y="951548"/>
                  </a:cubicBezTo>
                  <a:cubicBezTo>
                    <a:pt x="383858" y="987743"/>
                    <a:pt x="383858" y="1023938"/>
                    <a:pt x="383858" y="1061085"/>
                  </a:cubicBezTo>
                  <a:cubicBezTo>
                    <a:pt x="382905" y="1096328"/>
                    <a:pt x="382905" y="1097280"/>
                    <a:pt x="342900" y="1091565"/>
                  </a:cubicBezTo>
                  <a:close/>
                  <a:moveTo>
                    <a:pt x="382905" y="879158"/>
                  </a:moveTo>
                  <a:cubicBezTo>
                    <a:pt x="381000" y="906780"/>
                    <a:pt x="358140" y="887730"/>
                    <a:pt x="343852" y="894398"/>
                  </a:cubicBezTo>
                  <a:cubicBezTo>
                    <a:pt x="343852" y="838200"/>
                    <a:pt x="343852" y="784860"/>
                    <a:pt x="343852" y="727710"/>
                  </a:cubicBezTo>
                  <a:cubicBezTo>
                    <a:pt x="353377" y="727710"/>
                    <a:pt x="360998" y="725805"/>
                    <a:pt x="367665" y="728663"/>
                  </a:cubicBezTo>
                  <a:cubicBezTo>
                    <a:pt x="373380" y="730568"/>
                    <a:pt x="382905" y="737235"/>
                    <a:pt x="382905" y="741998"/>
                  </a:cubicBezTo>
                  <a:cubicBezTo>
                    <a:pt x="383858" y="787718"/>
                    <a:pt x="384810" y="833438"/>
                    <a:pt x="382905" y="879158"/>
                  </a:cubicBezTo>
                  <a:close/>
                  <a:moveTo>
                    <a:pt x="342900" y="139065"/>
                  </a:moveTo>
                  <a:cubicBezTo>
                    <a:pt x="356235" y="139065"/>
                    <a:pt x="367665" y="139065"/>
                    <a:pt x="382905" y="139065"/>
                  </a:cubicBezTo>
                  <a:cubicBezTo>
                    <a:pt x="382905" y="168593"/>
                    <a:pt x="382905" y="197168"/>
                    <a:pt x="382905" y="225743"/>
                  </a:cubicBezTo>
                  <a:cubicBezTo>
                    <a:pt x="382905" y="240030"/>
                    <a:pt x="382905" y="254318"/>
                    <a:pt x="382905" y="268605"/>
                  </a:cubicBezTo>
                  <a:cubicBezTo>
                    <a:pt x="382905" y="305753"/>
                    <a:pt x="382905" y="305753"/>
                    <a:pt x="342900" y="301943"/>
                  </a:cubicBezTo>
                  <a:cubicBezTo>
                    <a:pt x="342900" y="246698"/>
                    <a:pt x="342900" y="193358"/>
                    <a:pt x="342900" y="139065"/>
                  </a:cubicBezTo>
                  <a:close/>
                  <a:moveTo>
                    <a:pt x="382905" y="470535"/>
                  </a:moveTo>
                  <a:cubicBezTo>
                    <a:pt x="382905" y="506730"/>
                    <a:pt x="382905" y="506730"/>
                    <a:pt x="342900" y="501015"/>
                  </a:cubicBezTo>
                  <a:cubicBezTo>
                    <a:pt x="342900" y="447675"/>
                    <a:pt x="342900" y="393383"/>
                    <a:pt x="342900" y="340043"/>
                  </a:cubicBezTo>
                  <a:cubicBezTo>
                    <a:pt x="382905" y="333375"/>
                    <a:pt x="382905" y="333375"/>
                    <a:pt x="382905" y="370522"/>
                  </a:cubicBezTo>
                  <a:cubicBezTo>
                    <a:pt x="382905" y="403860"/>
                    <a:pt x="382905" y="437197"/>
                    <a:pt x="382905" y="470535"/>
                  </a:cubicBezTo>
                  <a:close/>
                  <a:moveTo>
                    <a:pt x="342900" y="531495"/>
                  </a:moveTo>
                  <a:cubicBezTo>
                    <a:pt x="378142" y="521018"/>
                    <a:pt x="383858" y="523875"/>
                    <a:pt x="383858" y="559118"/>
                  </a:cubicBezTo>
                  <a:cubicBezTo>
                    <a:pt x="383858" y="601980"/>
                    <a:pt x="383858" y="645795"/>
                    <a:pt x="383858" y="690563"/>
                  </a:cubicBezTo>
                  <a:cubicBezTo>
                    <a:pt x="368617" y="690563"/>
                    <a:pt x="356235" y="690563"/>
                    <a:pt x="342900" y="690563"/>
                  </a:cubicBezTo>
                  <a:cubicBezTo>
                    <a:pt x="342900" y="637223"/>
                    <a:pt x="342900" y="584835"/>
                    <a:pt x="342900" y="531495"/>
                  </a:cubicBezTo>
                  <a:close/>
                  <a:moveTo>
                    <a:pt x="263842" y="139065"/>
                  </a:moveTo>
                  <a:cubicBezTo>
                    <a:pt x="279083" y="139065"/>
                    <a:pt x="290512" y="139065"/>
                    <a:pt x="305752" y="139065"/>
                  </a:cubicBezTo>
                  <a:cubicBezTo>
                    <a:pt x="305752" y="177165"/>
                    <a:pt x="305752" y="214313"/>
                    <a:pt x="305752" y="250508"/>
                  </a:cubicBezTo>
                  <a:cubicBezTo>
                    <a:pt x="305752" y="260033"/>
                    <a:pt x="305752" y="268605"/>
                    <a:pt x="305752" y="278130"/>
                  </a:cubicBezTo>
                  <a:cubicBezTo>
                    <a:pt x="305752" y="303847"/>
                    <a:pt x="301942" y="307658"/>
                    <a:pt x="277177" y="302895"/>
                  </a:cubicBezTo>
                  <a:cubicBezTo>
                    <a:pt x="272415" y="301943"/>
                    <a:pt x="264795" y="294323"/>
                    <a:pt x="264795" y="289560"/>
                  </a:cubicBezTo>
                  <a:cubicBezTo>
                    <a:pt x="263842" y="240030"/>
                    <a:pt x="263842" y="190500"/>
                    <a:pt x="263842" y="139065"/>
                  </a:cubicBezTo>
                  <a:close/>
                  <a:moveTo>
                    <a:pt x="284798" y="526733"/>
                  </a:moveTo>
                  <a:cubicBezTo>
                    <a:pt x="301942" y="526733"/>
                    <a:pt x="306705" y="533400"/>
                    <a:pt x="306705" y="549593"/>
                  </a:cubicBezTo>
                  <a:cubicBezTo>
                    <a:pt x="305752" y="596265"/>
                    <a:pt x="306705" y="641985"/>
                    <a:pt x="306705" y="691515"/>
                  </a:cubicBezTo>
                  <a:cubicBezTo>
                    <a:pt x="291465" y="691515"/>
                    <a:pt x="280035" y="691515"/>
                    <a:pt x="264795" y="691515"/>
                  </a:cubicBezTo>
                  <a:cubicBezTo>
                    <a:pt x="264795" y="661035"/>
                    <a:pt x="264795" y="631508"/>
                    <a:pt x="264795" y="602933"/>
                  </a:cubicBezTo>
                  <a:cubicBezTo>
                    <a:pt x="264795" y="585788"/>
                    <a:pt x="265748" y="567690"/>
                    <a:pt x="264795" y="550545"/>
                  </a:cubicBezTo>
                  <a:cubicBezTo>
                    <a:pt x="262890" y="534353"/>
                    <a:pt x="267652" y="526733"/>
                    <a:pt x="284798" y="526733"/>
                  </a:cubicBezTo>
                  <a:close/>
                  <a:moveTo>
                    <a:pt x="230505" y="1012508"/>
                  </a:moveTo>
                  <a:cubicBezTo>
                    <a:pt x="230505" y="1034415"/>
                    <a:pt x="230505" y="1056323"/>
                    <a:pt x="230505" y="1079183"/>
                  </a:cubicBezTo>
                  <a:cubicBezTo>
                    <a:pt x="230505" y="1094423"/>
                    <a:pt x="220980" y="1094423"/>
                    <a:pt x="210502" y="1093470"/>
                  </a:cubicBezTo>
                  <a:cubicBezTo>
                    <a:pt x="200025" y="1093470"/>
                    <a:pt x="187642" y="1096328"/>
                    <a:pt x="187642" y="1079183"/>
                  </a:cubicBezTo>
                  <a:cubicBezTo>
                    <a:pt x="187642" y="1026795"/>
                    <a:pt x="187642" y="974408"/>
                    <a:pt x="187642" y="919163"/>
                  </a:cubicBezTo>
                  <a:cubicBezTo>
                    <a:pt x="202883" y="919163"/>
                    <a:pt x="215265" y="919163"/>
                    <a:pt x="230505" y="919163"/>
                  </a:cubicBezTo>
                  <a:cubicBezTo>
                    <a:pt x="230505" y="951548"/>
                    <a:pt x="230505" y="982027"/>
                    <a:pt x="230505" y="1012508"/>
                  </a:cubicBezTo>
                  <a:close/>
                  <a:moveTo>
                    <a:pt x="187642" y="351472"/>
                  </a:moveTo>
                  <a:cubicBezTo>
                    <a:pt x="187642" y="346710"/>
                    <a:pt x="195262" y="340043"/>
                    <a:pt x="200977" y="338138"/>
                  </a:cubicBezTo>
                  <a:cubicBezTo>
                    <a:pt x="208598" y="336233"/>
                    <a:pt x="217170" y="337185"/>
                    <a:pt x="229552" y="337185"/>
                  </a:cubicBezTo>
                  <a:cubicBezTo>
                    <a:pt x="229552" y="390525"/>
                    <a:pt x="229552" y="440055"/>
                    <a:pt x="229552" y="490538"/>
                  </a:cubicBezTo>
                  <a:cubicBezTo>
                    <a:pt x="229552" y="506730"/>
                    <a:pt x="217170" y="504825"/>
                    <a:pt x="208598" y="502920"/>
                  </a:cubicBezTo>
                  <a:cubicBezTo>
                    <a:pt x="200977" y="501015"/>
                    <a:pt x="187642" y="495300"/>
                    <a:pt x="187642" y="490538"/>
                  </a:cubicBezTo>
                  <a:cubicBezTo>
                    <a:pt x="186690" y="443865"/>
                    <a:pt x="186690" y="398145"/>
                    <a:pt x="187642" y="351472"/>
                  </a:cubicBezTo>
                  <a:close/>
                  <a:moveTo>
                    <a:pt x="187642" y="743903"/>
                  </a:moveTo>
                  <a:cubicBezTo>
                    <a:pt x="188595" y="715328"/>
                    <a:pt x="212408" y="733425"/>
                    <a:pt x="227648" y="727710"/>
                  </a:cubicBezTo>
                  <a:cubicBezTo>
                    <a:pt x="227648" y="783908"/>
                    <a:pt x="227648" y="837248"/>
                    <a:pt x="227648" y="893445"/>
                  </a:cubicBezTo>
                  <a:cubicBezTo>
                    <a:pt x="218123" y="893445"/>
                    <a:pt x="210502" y="893445"/>
                    <a:pt x="202883" y="893445"/>
                  </a:cubicBezTo>
                  <a:cubicBezTo>
                    <a:pt x="191452" y="894398"/>
                    <a:pt x="186690" y="889635"/>
                    <a:pt x="186690" y="878205"/>
                  </a:cubicBezTo>
                  <a:cubicBezTo>
                    <a:pt x="187642" y="833438"/>
                    <a:pt x="185737" y="787718"/>
                    <a:pt x="187642" y="743903"/>
                  </a:cubicBezTo>
                  <a:close/>
                  <a:moveTo>
                    <a:pt x="114300" y="139065"/>
                  </a:moveTo>
                  <a:cubicBezTo>
                    <a:pt x="127635" y="139065"/>
                    <a:pt x="139065" y="139065"/>
                    <a:pt x="154305" y="139065"/>
                  </a:cubicBezTo>
                  <a:cubicBezTo>
                    <a:pt x="154305" y="170498"/>
                    <a:pt x="154305" y="200025"/>
                    <a:pt x="154305" y="230505"/>
                  </a:cubicBezTo>
                  <a:cubicBezTo>
                    <a:pt x="154305" y="243840"/>
                    <a:pt x="154305" y="256223"/>
                    <a:pt x="154305" y="269558"/>
                  </a:cubicBezTo>
                  <a:cubicBezTo>
                    <a:pt x="154305" y="306705"/>
                    <a:pt x="154305" y="306705"/>
                    <a:pt x="114300" y="301943"/>
                  </a:cubicBezTo>
                  <a:cubicBezTo>
                    <a:pt x="114300" y="248603"/>
                    <a:pt x="114300" y="195263"/>
                    <a:pt x="114300" y="139065"/>
                  </a:cubicBezTo>
                  <a:close/>
                  <a:moveTo>
                    <a:pt x="114300" y="339090"/>
                  </a:moveTo>
                  <a:cubicBezTo>
                    <a:pt x="120015" y="338138"/>
                    <a:pt x="124777" y="338138"/>
                    <a:pt x="130492" y="337185"/>
                  </a:cubicBezTo>
                  <a:cubicBezTo>
                    <a:pt x="148590" y="334328"/>
                    <a:pt x="156210" y="340995"/>
                    <a:pt x="155258" y="360997"/>
                  </a:cubicBezTo>
                  <a:cubicBezTo>
                    <a:pt x="154305" y="398145"/>
                    <a:pt x="155258" y="435293"/>
                    <a:pt x="155258" y="472440"/>
                  </a:cubicBezTo>
                  <a:cubicBezTo>
                    <a:pt x="155258" y="506730"/>
                    <a:pt x="152400" y="508635"/>
                    <a:pt x="115252" y="501015"/>
                  </a:cubicBezTo>
                  <a:cubicBezTo>
                    <a:pt x="114300" y="447675"/>
                    <a:pt x="114300" y="394335"/>
                    <a:pt x="114300" y="339090"/>
                  </a:cubicBezTo>
                  <a:close/>
                  <a:moveTo>
                    <a:pt x="154305" y="691515"/>
                  </a:moveTo>
                  <a:cubicBezTo>
                    <a:pt x="139065" y="691515"/>
                    <a:pt x="127635" y="691515"/>
                    <a:pt x="114300" y="691515"/>
                  </a:cubicBezTo>
                  <a:cubicBezTo>
                    <a:pt x="114300" y="637223"/>
                    <a:pt x="114300" y="583883"/>
                    <a:pt x="114300" y="530543"/>
                  </a:cubicBezTo>
                  <a:cubicBezTo>
                    <a:pt x="150495" y="521018"/>
                    <a:pt x="154305" y="523875"/>
                    <a:pt x="154305" y="559118"/>
                  </a:cubicBezTo>
                  <a:cubicBezTo>
                    <a:pt x="154305" y="603885"/>
                    <a:pt x="154305" y="646748"/>
                    <a:pt x="154305" y="691515"/>
                  </a:cubicBezTo>
                  <a:close/>
                  <a:moveTo>
                    <a:pt x="114300" y="727710"/>
                  </a:moveTo>
                  <a:cubicBezTo>
                    <a:pt x="123825" y="727710"/>
                    <a:pt x="132398" y="725805"/>
                    <a:pt x="139065" y="728663"/>
                  </a:cubicBezTo>
                  <a:cubicBezTo>
                    <a:pt x="144780" y="730568"/>
                    <a:pt x="154305" y="737235"/>
                    <a:pt x="154305" y="741998"/>
                  </a:cubicBezTo>
                  <a:cubicBezTo>
                    <a:pt x="155258" y="787718"/>
                    <a:pt x="157162" y="833438"/>
                    <a:pt x="154305" y="879158"/>
                  </a:cubicBezTo>
                  <a:cubicBezTo>
                    <a:pt x="152400" y="906780"/>
                    <a:pt x="129540" y="887730"/>
                    <a:pt x="114300" y="894398"/>
                  </a:cubicBezTo>
                  <a:cubicBezTo>
                    <a:pt x="114300" y="837248"/>
                    <a:pt x="114300" y="783908"/>
                    <a:pt x="114300" y="727710"/>
                  </a:cubicBezTo>
                  <a:close/>
                </a:path>
              </a:pathLst>
            </a:custGeom>
            <a:solidFill>
              <a:schemeClr val="accent1"/>
            </a:solidFill>
            <a:ln w="9525" cap="flat">
              <a:noFill/>
              <a:prstDash val="solid"/>
              <a:miter/>
            </a:ln>
          </p:spPr>
          <p:txBody>
            <a:bodyPr rtlCol="0" anchor="ctr"/>
            <a:lstStyle/>
            <a:p>
              <a:endParaRPr lang="en-US"/>
            </a:p>
          </p:txBody>
        </p:sp>
        <p:sp>
          <p:nvSpPr>
            <p:cNvPr id="125" name="Freeform: Shape 124"/>
            <p:cNvSpPr/>
            <p:nvPr/>
          </p:nvSpPr>
          <p:spPr>
            <a:xfrm rot="21180530">
              <a:off x="5712813" y="1452010"/>
              <a:ext cx="216227" cy="556013"/>
            </a:xfrm>
            <a:custGeom>
              <a:avLst/>
              <a:gdLst>
                <a:gd name="connsiteX0" fmla="*/ 0 w 466725"/>
                <a:gd name="connsiteY0" fmla="*/ 1203008 h 1200150"/>
                <a:gd name="connsiteX1" fmla="*/ 468630 w 466725"/>
                <a:gd name="connsiteY1" fmla="*/ 1203008 h 1200150"/>
                <a:gd name="connsiteX2" fmla="*/ 464820 w 466725"/>
                <a:gd name="connsiteY2" fmla="*/ 1182053 h 1200150"/>
                <a:gd name="connsiteX3" fmla="*/ 464820 w 466725"/>
                <a:gd name="connsiteY3" fmla="*/ 32385 h 1200150"/>
                <a:gd name="connsiteX4" fmla="*/ 464820 w 466725"/>
                <a:gd name="connsiteY4" fmla="*/ 0 h 1200150"/>
                <a:gd name="connsiteX5" fmla="*/ 0 w 466725"/>
                <a:gd name="connsiteY5" fmla="*/ 0 h 1200150"/>
                <a:gd name="connsiteX6" fmla="*/ 0 w 466725"/>
                <a:gd name="connsiteY6" fmla="*/ 29528 h 1200150"/>
                <a:gd name="connsiteX7" fmla="*/ 0 w 466725"/>
                <a:gd name="connsiteY7" fmla="*/ 1183958 h 1200150"/>
                <a:gd name="connsiteX8" fmla="*/ 0 w 466725"/>
                <a:gd name="connsiteY8" fmla="*/ 1203008 h 1200150"/>
                <a:gd name="connsiteX9" fmla="*/ 110490 w 466725"/>
                <a:gd name="connsiteY9" fmla="*/ 892493 h 1200150"/>
                <a:gd name="connsiteX10" fmla="*/ 41910 w 466725"/>
                <a:gd name="connsiteY10" fmla="*/ 892493 h 1200150"/>
                <a:gd name="connsiteX11" fmla="*/ 41910 w 466725"/>
                <a:gd name="connsiteY11" fmla="*/ 825818 h 1200150"/>
                <a:gd name="connsiteX12" fmla="*/ 110490 w 466725"/>
                <a:gd name="connsiteY12" fmla="*/ 825818 h 1200150"/>
                <a:gd name="connsiteX13" fmla="*/ 110490 w 466725"/>
                <a:gd name="connsiteY13" fmla="*/ 892493 h 1200150"/>
                <a:gd name="connsiteX14" fmla="*/ 204788 w 466725"/>
                <a:gd name="connsiteY14" fmla="*/ 892493 h 1200150"/>
                <a:gd name="connsiteX15" fmla="*/ 146685 w 466725"/>
                <a:gd name="connsiteY15" fmla="*/ 892493 h 1200150"/>
                <a:gd name="connsiteX16" fmla="*/ 146685 w 466725"/>
                <a:gd name="connsiteY16" fmla="*/ 824865 h 1200150"/>
                <a:gd name="connsiteX17" fmla="*/ 204788 w 466725"/>
                <a:gd name="connsiteY17" fmla="*/ 824865 h 1200150"/>
                <a:gd name="connsiteX18" fmla="*/ 204788 w 466725"/>
                <a:gd name="connsiteY18" fmla="*/ 892493 h 1200150"/>
                <a:gd name="connsiteX19" fmla="*/ 206692 w 466725"/>
                <a:gd name="connsiteY19" fmla="*/ 673418 h 1200150"/>
                <a:gd name="connsiteX20" fmla="*/ 206692 w 466725"/>
                <a:gd name="connsiteY20" fmla="*/ 701040 h 1200150"/>
                <a:gd name="connsiteX21" fmla="*/ 195263 w 466725"/>
                <a:gd name="connsiteY21" fmla="*/ 702945 h 1200150"/>
                <a:gd name="connsiteX22" fmla="*/ 144780 w 466725"/>
                <a:gd name="connsiteY22" fmla="*/ 652463 h 1200150"/>
                <a:gd name="connsiteX23" fmla="*/ 164782 w 466725"/>
                <a:gd name="connsiteY23" fmla="*/ 632460 h 1200150"/>
                <a:gd name="connsiteX24" fmla="*/ 206692 w 466725"/>
                <a:gd name="connsiteY24" fmla="*/ 673418 h 1200150"/>
                <a:gd name="connsiteX25" fmla="*/ 309563 w 466725"/>
                <a:gd name="connsiteY25" fmla="*/ 892493 h 1200150"/>
                <a:gd name="connsiteX26" fmla="*/ 252413 w 466725"/>
                <a:gd name="connsiteY26" fmla="*/ 892493 h 1200150"/>
                <a:gd name="connsiteX27" fmla="*/ 252413 w 466725"/>
                <a:gd name="connsiteY27" fmla="*/ 824865 h 1200150"/>
                <a:gd name="connsiteX28" fmla="*/ 309563 w 466725"/>
                <a:gd name="connsiteY28" fmla="*/ 824865 h 1200150"/>
                <a:gd name="connsiteX29" fmla="*/ 309563 w 466725"/>
                <a:gd name="connsiteY29" fmla="*/ 892493 h 1200150"/>
                <a:gd name="connsiteX30" fmla="*/ 311467 w 466725"/>
                <a:gd name="connsiteY30" fmla="*/ 701993 h 1200150"/>
                <a:gd name="connsiteX31" fmla="*/ 250507 w 466725"/>
                <a:gd name="connsiteY31" fmla="*/ 701993 h 1200150"/>
                <a:gd name="connsiteX32" fmla="*/ 251460 w 466725"/>
                <a:gd name="connsiteY32" fmla="*/ 644843 h 1200150"/>
                <a:gd name="connsiteX33" fmla="*/ 264795 w 466725"/>
                <a:gd name="connsiteY33" fmla="*/ 633413 h 1200150"/>
                <a:gd name="connsiteX34" fmla="*/ 311467 w 466725"/>
                <a:gd name="connsiteY34" fmla="*/ 672465 h 1200150"/>
                <a:gd name="connsiteX35" fmla="*/ 311467 w 466725"/>
                <a:gd name="connsiteY35" fmla="*/ 701993 h 1200150"/>
                <a:gd name="connsiteX36" fmla="*/ 404813 w 466725"/>
                <a:gd name="connsiteY36" fmla="*/ 892493 h 1200150"/>
                <a:gd name="connsiteX37" fmla="*/ 347663 w 466725"/>
                <a:gd name="connsiteY37" fmla="*/ 892493 h 1200150"/>
                <a:gd name="connsiteX38" fmla="*/ 347663 w 466725"/>
                <a:gd name="connsiteY38" fmla="*/ 824865 h 1200150"/>
                <a:gd name="connsiteX39" fmla="*/ 404813 w 466725"/>
                <a:gd name="connsiteY39" fmla="*/ 824865 h 1200150"/>
                <a:gd name="connsiteX40" fmla="*/ 404813 w 466725"/>
                <a:gd name="connsiteY40" fmla="*/ 892493 h 1200150"/>
                <a:gd name="connsiteX41" fmla="*/ 404813 w 466725"/>
                <a:gd name="connsiteY41" fmla="*/ 797243 h 1200150"/>
                <a:gd name="connsiteX42" fmla="*/ 346710 w 466725"/>
                <a:gd name="connsiteY42" fmla="*/ 797243 h 1200150"/>
                <a:gd name="connsiteX43" fmla="*/ 345757 w 466725"/>
                <a:gd name="connsiteY43" fmla="*/ 779145 h 1200150"/>
                <a:gd name="connsiteX44" fmla="*/ 404813 w 466725"/>
                <a:gd name="connsiteY44" fmla="*/ 731520 h 1200150"/>
                <a:gd name="connsiteX45" fmla="*/ 404813 w 466725"/>
                <a:gd name="connsiteY45" fmla="*/ 797243 h 1200150"/>
                <a:gd name="connsiteX46" fmla="*/ 405765 w 466725"/>
                <a:gd name="connsiteY46" fmla="*/ 701993 h 1200150"/>
                <a:gd name="connsiteX47" fmla="*/ 345757 w 466725"/>
                <a:gd name="connsiteY47" fmla="*/ 701993 h 1200150"/>
                <a:gd name="connsiteX48" fmla="*/ 345757 w 466725"/>
                <a:gd name="connsiteY48" fmla="*/ 643890 h 1200150"/>
                <a:gd name="connsiteX49" fmla="*/ 355282 w 466725"/>
                <a:gd name="connsiteY49" fmla="*/ 634365 h 1200150"/>
                <a:gd name="connsiteX50" fmla="*/ 404813 w 466725"/>
                <a:gd name="connsiteY50" fmla="*/ 634365 h 1200150"/>
                <a:gd name="connsiteX51" fmla="*/ 405765 w 466725"/>
                <a:gd name="connsiteY51" fmla="*/ 701993 h 1200150"/>
                <a:gd name="connsiteX52" fmla="*/ 405765 w 466725"/>
                <a:gd name="connsiteY52" fmla="*/ 444818 h 1200150"/>
                <a:gd name="connsiteX53" fmla="*/ 405765 w 466725"/>
                <a:gd name="connsiteY53" fmla="*/ 513398 h 1200150"/>
                <a:gd name="connsiteX54" fmla="*/ 358140 w 466725"/>
                <a:gd name="connsiteY54" fmla="*/ 512445 h 1200150"/>
                <a:gd name="connsiteX55" fmla="*/ 345757 w 466725"/>
                <a:gd name="connsiteY55" fmla="*/ 500063 h 1200150"/>
                <a:gd name="connsiteX56" fmla="*/ 344805 w 466725"/>
                <a:gd name="connsiteY56" fmla="*/ 443865 h 1200150"/>
                <a:gd name="connsiteX57" fmla="*/ 405765 w 466725"/>
                <a:gd name="connsiteY57" fmla="*/ 444818 h 1200150"/>
                <a:gd name="connsiteX58" fmla="*/ 404813 w 466725"/>
                <a:gd name="connsiteY58" fmla="*/ 321945 h 1200150"/>
                <a:gd name="connsiteX59" fmla="*/ 346710 w 466725"/>
                <a:gd name="connsiteY59" fmla="*/ 321945 h 1200150"/>
                <a:gd name="connsiteX60" fmla="*/ 346710 w 466725"/>
                <a:gd name="connsiteY60" fmla="*/ 254318 h 1200150"/>
                <a:gd name="connsiteX61" fmla="*/ 404813 w 466725"/>
                <a:gd name="connsiteY61" fmla="*/ 254318 h 1200150"/>
                <a:gd name="connsiteX62" fmla="*/ 404813 w 466725"/>
                <a:gd name="connsiteY62" fmla="*/ 321945 h 1200150"/>
                <a:gd name="connsiteX63" fmla="*/ 404813 w 466725"/>
                <a:gd name="connsiteY63" fmla="*/ 159068 h 1200150"/>
                <a:gd name="connsiteX64" fmla="*/ 404813 w 466725"/>
                <a:gd name="connsiteY64" fmla="*/ 224790 h 1200150"/>
                <a:gd name="connsiteX65" fmla="*/ 346710 w 466725"/>
                <a:gd name="connsiteY65" fmla="*/ 224790 h 1200150"/>
                <a:gd name="connsiteX66" fmla="*/ 345757 w 466725"/>
                <a:gd name="connsiteY66" fmla="*/ 207645 h 1200150"/>
                <a:gd name="connsiteX67" fmla="*/ 404813 w 466725"/>
                <a:gd name="connsiteY67" fmla="*/ 159068 h 1200150"/>
                <a:gd name="connsiteX68" fmla="*/ 346710 w 466725"/>
                <a:gd name="connsiteY68" fmla="*/ 349568 h 1200150"/>
                <a:gd name="connsiteX69" fmla="*/ 403860 w 466725"/>
                <a:gd name="connsiteY69" fmla="*/ 349568 h 1200150"/>
                <a:gd name="connsiteX70" fmla="*/ 403860 w 466725"/>
                <a:gd name="connsiteY70" fmla="*/ 415290 h 1200150"/>
                <a:gd name="connsiteX71" fmla="*/ 399097 w 466725"/>
                <a:gd name="connsiteY71" fmla="*/ 417195 h 1200150"/>
                <a:gd name="connsiteX72" fmla="*/ 346710 w 466725"/>
                <a:gd name="connsiteY72" fmla="*/ 349568 h 1200150"/>
                <a:gd name="connsiteX73" fmla="*/ 348615 w 466725"/>
                <a:gd name="connsiteY73" fmla="*/ 544830 h 1200150"/>
                <a:gd name="connsiteX74" fmla="*/ 405765 w 466725"/>
                <a:gd name="connsiteY74" fmla="*/ 534353 h 1200150"/>
                <a:gd name="connsiteX75" fmla="*/ 405765 w 466725"/>
                <a:gd name="connsiteY75" fmla="*/ 593408 h 1200150"/>
                <a:gd name="connsiteX76" fmla="*/ 403860 w 466725"/>
                <a:gd name="connsiteY76" fmla="*/ 611505 h 1200150"/>
                <a:gd name="connsiteX77" fmla="*/ 348615 w 466725"/>
                <a:gd name="connsiteY77" fmla="*/ 602933 h 1200150"/>
                <a:gd name="connsiteX78" fmla="*/ 348615 w 466725"/>
                <a:gd name="connsiteY78" fmla="*/ 544830 h 1200150"/>
                <a:gd name="connsiteX79" fmla="*/ 306705 w 466725"/>
                <a:gd name="connsiteY79" fmla="*/ 605790 h 1200150"/>
                <a:gd name="connsiteX80" fmla="*/ 258127 w 466725"/>
                <a:gd name="connsiteY80" fmla="*/ 607695 h 1200150"/>
                <a:gd name="connsiteX81" fmla="*/ 251460 w 466725"/>
                <a:gd name="connsiteY81" fmla="*/ 595313 h 1200150"/>
                <a:gd name="connsiteX82" fmla="*/ 251460 w 466725"/>
                <a:gd name="connsiteY82" fmla="*/ 570548 h 1200150"/>
                <a:gd name="connsiteX83" fmla="*/ 284797 w 466725"/>
                <a:gd name="connsiteY83" fmla="*/ 537210 h 1200150"/>
                <a:gd name="connsiteX84" fmla="*/ 314325 w 466725"/>
                <a:gd name="connsiteY84" fmla="*/ 575310 h 1200150"/>
                <a:gd name="connsiteX85" fmla="*/ 306705 w 466725"/>
                <a:gd name="connsiteY85" fmla="*/ 605790 h 1200150"/>
                <a:gd name="connsiteX86" fmla="*/ 252413 w 466725"/>
                <a:gd name="connsiteY86" fmla="*/ 254318 h 1200150"/>
                <a:gd name="connsiteX87" fmla="*/ 309563 w 466725"/>
                <a:gd name="connsiteY87" fmla="*/ 254318 h 1200150"/>
                <a:gd name="connsiteX88" fmla="*/ 309563 w 466725"/>
                <a:gd name="connsiteY88" fmla="*/ 321945 h 1200150"/>
                <a:gd name="connsiteX89" fmla="*/ 252413 w 466725"/>
                <a:gd name="connsiteY89" fmla="*/ 321945 h 1200150"/>
                <a:gd name="connsiteX90" fmla="*/ 252413 w 466725"/>
                <a:gd name="connsiteY90" fmla="*/ 254318 h 1200150"/>
                <a:gd name="connsiteX91" fmla="*/ 253365 w 466725"/>
                <a:gd name="connsiteY91" fmla="*/ 349568 h 1200150"/>
                <a:gd name="connsiteX92" fmla="*/ 309563 w 466725"/>
                <a:gd name="connsiteY92" fmla="*/ 349568 h 1200150"/>
                <a:gd name="connsiteX93" fmla="*/ 309563 w 466725"/>
                <a:gd name="connsiteY93" fmla="*/ 414338 h 1200150"/>
                <a:gd name="connsiteX94" fmla="*/ 304800 w 466725"/>
                <a:gd name="connsiteY94" fmla="*/ 417195 h 1200150"/>
                <a:gd name="connsiteX95" fmla="*/ 253365 w 466725"/>
                <a:gd name="connsiteY95" fmla="*/ 349568 h 1200150"/>
                <a:gd name="connsiteX96" fmla="*/ 254317 w 466725"/>
                <a:gd name="connsiteY96" fmla="*/ 736283 h 1200150"/>
                <a:gd name="connsiteX97" fmla="*/ 310515 w 466725"/>
                <a:gd name="connsiteY97" fmla="*/ 725805 h 1200150"/>
                <a:gd name="connsiteX98" fmla="*/ 310515 w 466725"/>
                <a:gd name="connsiteY98" fmla="*/ 799147 h 1200150"/>
                <a:gd name="connsiteX99" fmla="*/ 255270 w 466725"/>
                <a:gd name="connsiteY99" fmla="*/ 793433 h 1200150"/>
                <a:gd name="connsiteX100" fmla="*/ 254317 w 466725"/>
                <a:gd name="connsiteY100" fmla="*/ 736283 h 1200150"/>
                <a:gd name="connsiteX101" fmla="*/ 201930 w 466725"/>
                <a:gd name="connsiteY101" fmla="*/ 605790 h 1200150"/>
                <a:gd name="connsiteX102" fmla="*/ 153352 w 466725"/>
                <a:gd name="connsiteY102" fmla="*/ 607695 h 1200150"/>
                <a:gd name="connsiteX103" fmla="*/ 146685 w 466725"/>
                <a:gd name="connsiteY103" fmla="*/ 595313 h 1200150"/>
                <a:gd name="connsiteX104" fmla="*/ 145732 w 466725"/>
                <a:gd name="connsiteY104" fmla="*/ 559118 h 1200150"/>
                <a:gd name="connsiteX105" fmla="*/ 169545 w 466725"/>
                <a:gd name="connsiteY105" fmla="*/ 536258 h 1200150"/>
                <a:gd name="connsiteX106" fmla="*/ 208597 w 466725"/>
                <a:gd name="connsiteY106" fmla="*/ 574358 h 1200150"/>
                <a:gd name="connsiteX107" fmla="*/ 201930 w 466725"/>
                <a:gd name="connsiteY107" fmla="*/ 605790 h 1200150"/>
                <a:gd name="connsiteX108" fmla="*/ 145732 w 466725"/>
                <a:gd name="connsiteY108" fmla="*/ 167640 h 1200150"/>
                <a:gd name="connsiteX109" fmla="*/ 157163 w 466725"/>
                <a:gd name="connsiteY109" fmla="*/ 158115 h 1200150"/>
                <a:gd name="connsiteX110" fmla="*/ 204788 w 466725"/>
                <a:gd name="connsiteY110" fmla="*/ 158115 h 1200150"/>
                <a:gd name="connsiteX111" fmla="*/ 204788 w 466725"/>
                <a:gd name="connsiteY111" fmla="*/ 226695 h 1200150"/>
                <a:gd name="connsiteX112" fmla="*/ 144780 w 466725"/>
                <a:gd name="connsiteY112" fmla="*/ 226695 h 1200150"/>
                <a:gd name="connsiteX113" fmla="*/ 145732 w 466725"/>
                <a:gd name="connsiteY113" fmla="*/ 167640 h 1200150"/>
                <a:gd name="connsiteX114" fmla="*/ 204788 w 466725"/>
                <a:gd name="connsiteY114" fmla="*/ 254318 h 1200150"/>
                <a:gd name="connsiteX115" fmla="*/ 204788 w 466725"/>
                <a:gd name="connsiteY115" fmla="*/ 320993 h 1200150"/>
                <a:gd name="connsiteX116" fmla="*/ 146685 w 466725"/>
                <a:gd name="connsiteY116" fmla="*/ 320993 h 1200150"/>
                <a:gd name="connsiteX117" fmla="*/ 146685 w 466725"/>
                <a:gd name="connsiteY117" fmla="*/ 254318 h 1200150"/>
                <a:gd name="connsiteX118" fmla="*/ 204788 w 466725"/>
                <a:gd name="connsiteY118" fmla="*/ 254318 h 1200150"/>
                <a:gd name="connsiteX119" fmla="*/ 144780 w 466725"/>
                <a:gd name="connsiteY119" fmla="*/ 349568 h 1200150"/>
                <a:gd name="connsiteX120" fmla="*/ 205740 w 466725"/>
                <a:gd name="connsiteY120" fmla="*/ 349568 h 1200150"/>
                <a:gd name="connsiteX121" fmla="*/ 204788 w 466725"/>
                <a:gd name="connsiteY121" fmla="*/ 407670 h 1200150"/>
                <a:gd name="connsiteX122" fmla="*/ 194310 w 466725"/>
                <a:gd name="connsiteY122" fmla="*/ 418148 h 1200150"/>
                <a:gd name="connsiteX123" fmla="*/ 144780 w 466725"/>
                <a:gd name="connsiteY123" fmla="*/ 377190 h 1200150"/>
                <a:gd name="connsiteX124" fmla="*/ 144780 w 466725"/>
                <a:gd name="connsiteY124" fmla="*/ 349568 h 1200150"/>
                <a:gd name="connsiteX125" fmla="*/ 148590 w 466725"/>
                <a:gd name="connsiteY125" fmla="*/ 451485 h 1200150"/>
                <a:gd name="connsiteX126" fmla="*/ 204788 w 466725"/>
                <a:gd name="connsiteY126" fmla="*/ 441008 h 1200150"/>
                <a:gd name="connsiteX127" fmla="*/ 204788 w 466725"/>
                <a:gd name="connsiteY127" fmla="*/ 515303 h 1200150"/>
                <a:gd name="connsiteX128" fmla="*/ 148590 w 466725"/>
                <a:gd name="connsiteY128" fmla="*/ 506730 h 1200150"/>
                <a:gd name="connsiteX129" fmla="*/ 148590 w 466725"/>
                <a:gd name="connsiteY129" fmla="*/ 451485 h 1200150"/>
                <a:gd name="connsiteX130" fmla="*/ 112395 w 466725"/>
                <a:gd name="connsiteY130" fmla="*/ 782003 h 1200150"/>
                <a:gd name="connsiteX131" fmla="*/ 110490 w 466725"/>
                <a:gd name="connsiteY131" fmla="*/ 797243 h 1200150"/>
                <a:gd name="connsiteX132" fmla="*/ 89535 w 466725"/>
                <a:gd name="connsiteY132" fmla="*/ 798195 h 1200150"/>
                <a:gd name="connsiteX133" fmla="*/ 39052 w 466725"/>
                <a:gd name="connsiteY133" fmla="*/ 745808 h 1200150"/>
                <a:gd name="connsiteX134" fmla="*/ 56197 w 466725"/>
                <a:gd name="connsiteY134" fmla="*/ 727710 h 1200150"/>
                <a:gd name="connsiteX135" fmla="*/ 112395 w 466725"/>
                <a:gd name="connsiteY135" fmla="*/ 782003 h 1200150"/>
                <a:gd name="connsiteX136" fmla="*/ 74295 w 466725"/>
                <a:gd name="connsiteY136" fmla="*/ 609600 h 1200150"/>
                <a:gd name="connsiteX137" fmla="*/ 40005 w 466725"/>
                <a:gd name="connsiteY137" fmla="*/ 572453 h 1200150"/>
                <a:gd name="connsiteX138" fmla="*/ 78105 w 466725"/>
                <a:gd name="connsiteY138" fmla="*/ 537210 h 1200150"/>
                <a:gd name="connsiteX139" fmla="*/ 112395 w 466725"/>
                <a:gd name="connsiteY139" fmla="*/ 574358 h 1200150"/>
                <a:gd name="connsiteX140" fmla="*/ 74295 w 466725"/>
                <a:gd name="connsiteY140" fmla="*/ 609600 h 1200150"/>
                <a:gd name="connsiteX141" fmla="*/ 112395 w 466725"/>
                <a:gd name="connsiteY141" fmla="*/ 480060 h 1200150"/>
                <a:gd name="connsiteX142" fmla="*/ 75247 w 466725"/>
                <a:gd name="connsiteY142" fmla="*/ 513398 h 1200150"/>
                <a:gd name="connsiteX143" fmla="*/ 40005 w 466725"/>
                <a:gd name="connsiteY143" fmla="*/ 477203 h 1200150"/>
                <a:gd name="connsiteX144" fmla="*/ 76200 w 466725"/>
                <a:gd name="connsiteY144" fmla="*/ 442913 h 1200150"/>
                <a:gd name="connsiteX145" fmla="*/ 112395 w 466725"/>
                <a:gd name="connsiteY145" fmla="*/ 480060 h 1200150"/>
                <a:gd name="connsiteX146" fmla="*/ 41910 w 466725"/>
                <a:gd name="connsiteY146" fmla="*/ 320993 h 1200150"/>
                <a:gd name="connsiteX147" fmla="*/ 41910 w 466725"/>
                <a:gd name="connsiteY147" fmla="*/ 252413 h 1200150"/>
                <a:gd name="connsiteX148" fmla="*/ 109538 w 466725"/>
                <a:gd name="connsiteY148" fmla="*/ 252413 h 1200150"/>
                <a:gd name="connsiteX149" fmla="*/ 109538 w 466725"/>
                <a:gd name="connsiteY149" fmla="*/ 320993 h 1200150"/>
                <a:gd name="connsiteX150" fmla="*/ 41910 w 466725"/>
                <a:gd name="connsiteY150" fmla="*/ 320993 h 1200150"/>
                <a:gd name="connsiteX151" fmla="*/ 40957 w 466725"/>
                <a:gd name="connsiteY151" fmla="*/ 169545 h 1200150"/>
                <a:gd name="connsiteX152" fmla="*/ 91440 w 466725"/>
                <a:gd name="connsiteY152" fmla="*/ 158115 h 1200150"/>
                <a:gd name="connsiteX153" fmla="*/ 111442 w 466725"/>
                <a:gd name="connsiteY153" fmla="*/ 171450 h 1200150"/>
                <a:gd name="connsiteX154" fmla="*/ 111442 w 466725"/>
                <a:gd name="connsiteY154" fmla="*/ 226695 h 1200150"/>
                <a:gd name="connsiteX155" fmla="*/ 87630 w 466725"/>
                <a:gd name="connsiteY155" fmla="*/ 227648 h 1200150"/>
                <a:gd name="connsiteX156" fmla="*/ 39052 w 466725"/>
                <a:gd name="connsiteY156" fmla="*/ 227648 h 1200150"/>
                <a:gd name="connsiteX157" fmla="*/ 40957 w 466725"/>
                <a:gd name="connsiteY157" fmla="*/ 169545 h 120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466725" h="1200150">
                  <a:moveTo>
                    <a:pt x="0" y="1203008"/>
                  </a:moveTo>
                  <a:lnTo>
                    <a:pt x="468630" y="1203008"/>
                  </a:lnTo>
                  <a:cubicBezTo>
                    <a:pt x="466725" y="1197293"/>
                    <a:pt x="464820" y="1189673"/>
                    <a:pt x="464820" y="1182053"/>
                  </a:cubicBezTo>
                  <a:cubicBezTo>
                    <a:pt x="464820" y="799147"/>
                    <a:pt x="464820" y="415290"/>
                    <a:pt x="464820" y="32385"/>
                  </a:cubicBezTo>
                  <a:cubicBezTo>
                    <a:pt x="464820" y="21908"/>
                    <a:pt x="464820" y="11430"/>
                    <a:pt x="464820" y="0"/>
                  </a:cubicBezTo>
                  <a:cubicBezTo>
                    <a:pt x="308610" y="0"/>
                    <a:pt x="156210" y="0"/>
                    <a:pt x="0" y="0"/>
                  </a:cubicBezTo>
                  <a:cubicBezTo>
                    <a:pt x="0" y="10478"/>
                    <a:pt x="0" y="20003"/>
                    <a:pt x="0" y="29528"/>
                  </a:cubicBezTo>
                  <a:cubicBezTo>
                    <a:pt x="0" y="414338"/>
                    <a:pt x="0" y="799147"/>
                    <a:pt x="0" y="1183958"/>
                  </a:cubicBezTo>
                  <a:cubicBezTo>
                    <a:pt x="952" y="1189673"/>
                    <a:pt x="1905" y="1196340"/>
                    <a:pt x="0" y="1203008"/>
                  </a:cubicBezTo>
                  <a:close/>
                  <a:moveTo>
                    <a:pt x="110490" y="892493"/>
                  </a:moveTo>
                  <a:cubicBezTo>
                    <a:pt x="87630" y="892493"/>
                    <a:pt x="65722" y="892493"/>
                    <a:pt x="41910" y="892493"/>
                  </a:cubicBezTo>
                  <a:cubicBezTo>
                    <a:pt x="41910" y="870585"/>
                    <a:pt x="41910" y="848678"/>
                    <a:pt x="41910" y="825818"/>
                  </a:cubicBezTo>
                  <a:cubicBezTo>
                    <a:pt x="64770" y="825818"/>
                    <a:pt x="86677" y="825818"/>
                    <a:pt x="110490" y="825818"/>
                  </a:cubicBezTo>
                  <a:cubicBezTo>
                    <a:pt x="110490" y="847725"/>
                    <a:pt x="110490" y="869633"/>
                    <a:pt x="110490" y="892493"/>
                  </a:cubicBezTo>
                  <a:close/>
                  <a:moveTo>
                    <a:pt x="204788" y="892493"/>
                  </a:moveTo>
                  <a:cubicBezTo>
                    <a:pt x="184785" y="892493"/>
                    <a:pt x="166688" y="892493"/>
                    <a:pt x="146685" y="892493"/>
                  </a:cubicBezTo>
                  <a:cubicBezTo>
                    <a:pt x="146685" y="870585"/>
                    <a:pt x="146685" y="848678"/>
                    <a:pt x="146685" y="824865"/>
                  </a:cubicBezTo>
                  <a:cubicBezTo>
                    <a:pt x="165735" y="824865"/>
                    <a:pt x="184785" y="824865"/>
                    <a:pt x="204788" y="824865"/>
                  </a:cubicBezTo>
                  <a:cubicBezTo>
                    <a:pt x="204788" y="848678"/>
                    <a:pt x="204788" y="869633"/>
                    <a:pt x="204788" y="892493"/>
                  </a:cubicBezTo>
                  <a:close/>
                  <a:moveTo>
                    <a:pt x="206692" y="673418"/>
                  </a:moveTo>
                  <a:cubicBezTo>
                    <a:pt x="206692" y="681990"/>
                    <a:pt x="206692" y="691515"/>
                    <a:pt x="206692" y="701040"/>
                  </a:cubicBezTo>
                  <a:cubicBezTo>
                    <a:pt x="200025" y="701993"/>
                    <a:pt x="198120" y="702945"/>
                    <a:pt x="195263" y="702945"/>
                  </a:cubicBezTo>
                  <a:cubicBezTo>
                    <a:pt x="136207" y="701993"/>
                    <a:pt x="146685" y="712470"/>
                    <a:pt x="144780" y="652463"/>
                  </a:cubicBezTo>
                  <a:cubicBezTo>
                    <a:pt x="144780" y="638175"/>
                    <a:pt x="149542" y="632460"/>
                    <a:pt x="164782" y="632460"/>
                  </a:cubicBezTo>
                  <a:cubicBezTo>
                    <a:pt x="215265" y="633413"/>
                    <a:pt x="204788" y="629603"/>
                    <a:pt x="206692" y="673418"/>
                  </a:cubicBezTo>
                  <a:close/>
                  <a:moveTo>
                    <a:pt x="309563" y="892493"/>
                  </a:moveTo>
                  <a:cubicBezTo>
                    <a:pt x="291465" y="892493"/>
                    <a:pt x="272415" y="892493"/>
                    <a:pt x="252413" y="892493"/>
                  </a:cubicBezTo>
                  <a:cubicBezTo>
                    <a:pt x="252413" y="870585"/>
                    <a:pt x="252413" y="848678"/>
                    <a:pt x="252413" y="824865"/>
                  </a:cubicBezTo>
                  <a:cubicBezTo>
                    <a:pt x="272415" y="824865"/>
                    <a:pt x="290513" y="824865"/>
                    <a:pt x="309563" y="824865"/>
                  </a:cubicBezTo>
                  <a:cubicBezTo>
                    <a:pt x="309563" y="847725"/>
                    <a:pt x="309563" y="869633"/>
                    <a:pt x="309563" y="892493"/>
                  </a:cubicBezTo>
                  <a:close/>
                  <a:moveTo>
                    <a:pt x="311467" y="701993"/>
                  </a:moveTo>
                  <a:cubicBezTo>
                    <a:pt x="289560" y="701993"/>
                    <a:pt x="271463" y="701993"/>
                    <a:pt x="250507" y="701993"/>
                  </a:cubicBezTo>
                  <a:cubicBezTo>
                    <a:pt x="250507" y="681990"/>
                    <a:pt x="249555" y="662940"/>
                    <a:pt x="251460" y="644843"/>
                  </a:cubicBezTo>
                  <a:cubicBezTo>
                    <a:pt x="251460" y="641033"/>
                    <a:pt x="259080" y="634365"/>
                    <a:pt x="264795" y="633413"/>
                  </a:cubicBezTo>
                  <a:cubicBezTo>
                    <a:pt x="307657" y="626745"/>
                    <a:pt x="312420" y="630555"/>
                    <a:pt x="311467" y="672465"/>
                  </a:cubicBezTo>
                  <a:cubicBezTo>
                    <a:pt x="311467" y="681990"/>
                    <a:pt x="311467" y="690563"/>
                    <a:pt x="311467" y="701993"/>
                  </a:cubicBezTo>
                  <a:close/>
                  <a:moveTo>
                    <a:pt x="404813" y="892493"/>
                  </a:moveTo>
                  <a:cubicBezTo>
                    <a:pt x="385763" y="892493"/>
                    <a:pt x="367665" y="892493"/>
                    <a:pt x="347663" y="892493"/>
                  </a:cubicBezTo>
                  <a:cubicBezTo>
                    <a:pt x="347663" y="870585"/>
                    <a:pt x="347663" y="848678"/>
                    <a:pt x="347663" y="824865"/>
                  </a:cubicBezTo>
                  <a:cubicBezTo>
                    <a:pt x="366713" y="824865"/>
                    <a:pt x="384810" y="824865"/>
                    <a:pt x="404813" y="824865"/>
                  </a:cubicBezTo>
                  <a:cubicBezTo>
                    <a:pt x="404813" y="846772"/>
                    <a:pt x="404813" y="869633"/>
                    <a:pt x="404813" y="892493"/>
                  </a:cubicBezTo>
                  <a:close/>
                  <a:moveTo>
                    <a:pt x="404813" y="797243"/>
                  </a:moveTo>
                  <a:cubicBezTo>
                    <a:pt x="385763" y="797243"/>
                    <a:pt x="367665" y="797243"/>
                    <a:pt x="346710" y="797243"/>
                  </a:cubicBezTo>
                  <a:cubicBezTo>
                    <a:pt x="345757" y="789622"/>
                    <a:pt x="345757" y="784860"/>
                    <a:pt x="345757" y="779145"/>
                  </a:cubicBezTo>
                  <a:cubicBezTo>
                    <a:pt x="344805" y="722947"/>
                    <a:pt x="346710" y="721043"/>
                    <a:pt x="404813" y="731520"/>
                  </a:cubicBezTo>
                  <a:cubicBezTo>
                    <a:pt x="404813" y="752475"/>
                    <a:pt x="404813" y="773430"/>
                    <a:pt x="404813" y="797243"/>
                  </a:cubicBezTo>
                  <a:close/>
                  <a:moveTo>
                    <a:pt x="405765" y="701993"/>
                  </a:moveTo>
                  <a:cubicBezTo>
                    <a:pt x="386715" y="701993"/>
                    <a:pt x="367665" y="701993"/>
                    <a:pt x="345757" y="701993"/>
                  </a:cubicBezTo>
                  <a:cubicBezTo>
                    <a:pt x="345757" y="681990"/>
                    <a:pt x="344805" y="662940"/>
                    <a:pt x="345757" y="643890"/>
                  </a:cubicBezTo>
                  <a:cubicBezTo>
                    <a:pt x="345757" y="640080"/>
                    <a:pt x="351472" y="634365"/>
                    <a:pt x="355282" y="634365"/>
                  </a:cubicBezTo>
                  <a:cubicBezTo>
                    <a:pt x="371475" y="633413"/>
                    <a:pt x="387667" y="634365"/>
                    <a:pt x="404813" y="634365"/>
                  </a:cubicBezTo>
                  <a:cubicBezTo>
                    <a:pt x="405765" y="659130"/>
                    <a:pt x="405765" y="680085"/>
                    <a:pt x="405765" y="701993"/>
                  </a:cubicBezTo>
                  <a:close/>
                  <a:moveTo>
                    <a:pt x="405765" y="444818"/>
                  </a:moveTo>
                  <a:cubicBezTo>
                    <a:pt x="405765" y="467678"/>
                    <a:pt x="405765" y="488633"/>
                    <a:pt x="405765" y="513398"/>
                  </a:cubicBezTo>
                  <a:cubicBezTo>
                    <a:pt x="389572" y="513398"/>
                    <a:pt x="373380" y="514350"/>
                    <a:pt x="358140" y="512445"/>
                  </a:cubicBezTo>
                  <a:cubicBezTo>
                    <a:pt x="353377" y="512445"/>
                    <a:pt x="346710" y="504825"/>
                    <a:pt x="345757" y="500063"/>
                  </a:cubicBezTo>
                  <a:cubicBezTo>
                    <a:pt x="344805" y="481965"/>
                    <a:pt x="344805" y="463868"/>
                    <a:pt x="344805" y="443865"/>
                  </a:cubicBezTo>
                  <a:cubicBezTo>
                    <a:pt x="365760" y="444818"/>
                    <a:pt x="384810" y="444818"/>
                    <a:pt x="405765" y="444818"/>
                  </a:cubicBezTo>
                  <a:close/>
                  <a:moveTo>
                    <a:pt x="404813" y="321945"/>
                  </a:moveTo>
                  <a:cubicBezTo>
                    <a:pt x="385763" y="321945"/>
                    <a:pt x="367665" y="321945"/>
                    <a:pt x="346710" y="321945"/>
                  </a:cubicBezTo>
                  <a:cubicBezTo>
                    <a:pt x="346710" y="298133"/>
                    <a:pt x="346710" y="277178"/>
                    <a:pt x="346710" y="254318"/>
                  </a:cubicBezTo>
                  <a:cubicBezTo>
                    <a:pt x="365760" y="254318"/>
                    <a:pt x="384810" y="254318"/>
                    <a:pt x="404813" y="254318"/>
                  </a:cubicBezTo>
                  <a:cubicBezTo>
                    <a:pt x="404813" y="276225"/>
                    <a:pt x="404813" y="298133"/>
                    <a:pt x="404813" y="321945"/>
                  </a:cubicBezTo>
                  <a:close/>
                  <a:moveTo>
                    <a:pt x="404813" y="159068"/>
                  </a:moveTo>
                  <a:cubicBezTo>
                    <a:pt x="404813" y="180023"/>
                    <a:pt x="404813" y="201930"/>
                    <a:pt x="404813" y="224790"/>
                  </a:cubicBezTo>
                  <a:cubicBezTo>
                    <a:pt x="386715" y="224790"/>
                    <a:pt x="367665" y="224790"/>
                    <a:pt x="346710" y="224790"/>
                  </a:cubicBezTo>
                  <a:cubicBezTo>
                    <a:pt x="345757" y="218123"/>
                    <a:pt x="345757" y="212408"/>
                    <a:pt x="345757" y="207645"/>
                  </a:cubicBezTo>
                  <a:cubicBezTo>
                    <a:pt x="343852" y="151448"/>
                    <a:pt x="345757" y="150495"/>
                    <a:pt x="404813" y="159068"/>
                  </a:cubicBezTo>
                  <a:close/>
                  <a:moveTo>
                    <a:pt x="346710" y="349568"/>
                  </a:moveTo>
                  <a:cubicBezTo>
                    <a:pt x="365760" y="349568"/>
                    <a:pt x="383857" y="349568"/>
                    <a:pt x="403860" y="349568"/>
                  </a:cubicBezTo>
                  <a:cubicBezTo>
                    <a:pt x="403860" y="371475"/>
                    <a:pt x="403860" y="393383"/>
                    <a:pt x="403860" y="415290"/>
                  </a:cubicBezTo>
                  <a:cubicBezTo>
                    <a:pt x="401955" y="416243"/>
                    <a:pt x="401003" y="417195"/>
                    <a:pt x="399097" y="417195"/>
                  </a:cubicBezTo>
                  <a:cubicBezTo>
                    <a:pt x="336232" y="417195"/>
                    <a:pt x="343852" y="433388"/>
                    <a:pt x="346710" y="349568"/>
                  </a:cubicBezTo>
                  <a:close/>
                  <a:moveTo>
                    <a:pt x="348615" y="544830"/>
                  </a:moveTo>
                  <a:cubicBezTo>
                    <a:pt x="355282" y="534353"/>
                    <a:pt x="383857" y="538163"/>
                    <a:pt x="405765" y="534353"/>
                  </a:cubicBezTo>
                  <a:cubicBezTo>
                    <a:pt x="405765" y="558165"/>
                    <a:pt x="405765" y="576263"/>
                    <a:pt x="405765" y="593408"/>
                  </a:cubicBezTo>
                  <a:cubicBezTo>
                    <a:pt x="405765" y="598170"/>
                    <a:pt x="404813" y="601980"/>
                    <a:pt x="403860" y="611505"/>
                  </a:cubicBezTo>
                  <a:cubicBezTo>
                    <a:pt x="383857" y="608648"/>
                    <a:pt x="355282" y="613410"/>
                    <a:pt x="348615" y="602933"/>
                  </a:cubicBezTo>
                  <a:cubicBezTo>
                    <a:pt x="340042" y="588645"/>
                    <a:pt x="340042" y="559118"/>
                    <a:pt x="348615" y="544830"/>
                  </a:cubicBezTo>
                  <a:close/>
                  <a:moveTo>
                    <a:pt x="306705" y="605790"/>
                  </a:moveTo>
                  <a:cubicBezTo>
                    <a:pt x="291465" y="609600"/>
                    <a:pt x="274320" y="608648"/>
                    <a:pt x="258127" y="607695"/>
                  </a:cubicBezTo>
                  <a:cubicBezTo>
                    <a:pt x="255270" y="607695"/>
                    <a:pt x="252413" y="600075"/>
                    <a:pt x="251460" y="595313"/>
                  </a:cubicBezTo>
                  <a:cubicBezTo>
                    <a:pt x="250507" y="586740"/>
                    <a:pt x="251460" y="579120"/>
                    <a:pt x="251460" y="570548"/>
                  </a:cubicBezTo>
                  <a:cubicBezTo>
                    <a:pt x="251460" y="537210"/>
                    <a:pt x="251460" y="537210"/>
                    <a:pt x="284797" y="537210"/>
                  </a:cubicBezTo>
                  <a:cubicBezTo>
                    <a:pt x="312420" y="537210"/>
                    <a:pt x="312420" y="537210"/>
                    <a:pt x="314325" y="575310"/>
                  </a:cubicBezTo>
                  <a:cubicBezTo>
                    <a:pt x="311467" y="585788"/>
                    <a:pt x="311467" y="604838"/>
                    <a:pt x="306705" y="605790"/>
                  </a:cubicBezTo>
                  <a:close/>
                  <a:moveTo>
                    <a:pt x="252413" y="254318"/>
                  </a:moveTo>
                  <a:cubicBezTo>
                    <a:pt x="270510" y="254318"/>
                    <a:pt x="289560" y="254318"/>
                    <a:pt x="309563" y="254318"/>
                  </a:cubicBezTo>
                  <a:cubicBezTo>
                    <a:pt x="309563" y="275273"/>
                    <a:pt x="309563" y="297180"/>
                    <a:pt x="309563" y="321945"/>
                  </a:cubicBezTo>
                  <a:cubicBezTo>
                    <a:pt x="290513" y="321945"/>
                    <a:pt x="272415" y="321945"/>
                    <a:pt x="252413" y="321945"/>
                  </a:cubicBezTo>
                  <a:cubicBezTo>
                    <a:pt x="252413" y="300038"/>
                    <a:pt x="252413" y="278130"/>
                    <a:pt x="252413" y="254318"/>
                  </a:cubicBezTo>
                  <a:close/>
                  <a:moveTo>
                    <a:pt x="253365" y="349568"/>
                  </a:moveTo>
                  <a:cubicBezTo>
                    <a:pt x="271463" y="349568"/>
                    <a:pt x="289560" y="349568"/>
                    <a:pt x="309563" y="349568"/>
                  </a:cubicBezTo>
                  <a:cubicBezTo>
                    <a:pt x="309563" y="372428"/>
                    <a:pt x="309563" y="393383"/>
                    <a:pt x="309563" y="414338"/>
                  </a:cubicBezTo>
                  <a:cubicBezTo>
                    <a:pt x="306705" y="416243"/>
                    <a:pt x="305752" y="417195"/>
                    <a:pt x="304800" y="417195"/>
                  </a:cubicBezTo>
                  <a:cubicBezTo>
                    <a:pt x="247650" y="422910"/>
                    <a:pt x="240030" y="412433"/>
                    <a:pt x="253365" y="349568"/>
                  </a:cubicBezTo>
                  <a:close/>
                  <a:moveTo>
                    <a:pt x="254317" y="736283"/>
                  </a:moveTo>
                  <a:cubicBezTo>
                    <a:pt x="260985" y="725805"/>
                    <a:pt x="288607" y="728663"/>
                    <a:pt x="310515" y="725805"/>
                  </a:cubicBezTo>
                  <a:cubicBezTo>
                    <a:pt x="310515" y="753428"/>
                    <a:pt x="310515" y="774383"/>
                    <a:pt x="310515" y="799147"/>
                  </a:cubicBezTo>
                  <a:cubicBezTo>
                    <a:pt x="291465" y="798195"/>
                    <a:pt x="262890" y="803910"/>
                    <a:pt x="255270" y="793433"/>
                  </a:cubicBezTo>
                  <a:cubicBezTo>
                    <a:pt x="245745" y="780097"/>
                    <a:pt x="244792" y="750570"/>
                    <a:pt x="254317" y="736283"/>
                  </a:cubicBezTo>
                  <a:close/>
                  <a:moveTo>
                    <a:pt x="201930" y="605790"/>
                  </a:moveTo>
                  <a:cubicBezTo>
                    <a:pt x="186690" y="610553"/>
                    <a:pt x="169545" y="608648"/>
                    <a:pt x="153352" y="607695"/>
                  </a:cubicBezTo>
                  <a:cubicBezTo>
                    <a:pt x="150495" y="607695"/>
                    <a:pt x="146685" y="600075"/>
                    <a:pt x="146685" y="595313"/>
                  </a:cubicBezTo>
                  <a:cubicBezTo>
                    <a:pt x="145732" y="582930"/>
                    <a:pt x="147638" y="571500"/>
                    <a:pt x="145732" y="559118"/>
                  </a:cubicBezTo>
                  <a:cubicBezTo>
                    <a:pt x="143827" y="540068"/>
                    <a:pt x="152400" y="536258"/>
                    <a:pt x="169545" y="536258"/>
                  </a:cubicBezTo>
                  <a:cubicBezTo>
                    <a:pt x="214313" y="537210"/>
                    <a:pt x="206692" y="533400"/>
                    <a:pt x="208597" y="574358"/>
                  </a:cubicBezTo>
                  <a:cubicBezTo>
                    <a:pt x="205740" y="585788"/>
                    <a:pt x="206692" y="604838"/>
                    <a:pt x="201930" y="605790"/>
                  </a:cubicBezTo>
                  <a:close/>
                  <a:moveTo>
                    <a:pt x="145732" y="167640"/>
                  </a:moveTo>
                  <a:cubicBezTo>
                    <a:pt x="145732" y="163830"/>
                    <a:pt x="153352" y="158115"/>
                    <a:pt x="157163" y="158115"/>
                  </a:cubicBezTo>
                  <a:cubicBezTo>
                    <a:pt x="172402" y="157163"/>
                    <a:pt x="186690" y="158115"/>
                    <a:pt x="204788" y="158115"/>
                  </a:cubicBezTo>
                  <a:cubicBezTo>
                    <a:pt x="204788" y="182880"/>
                    <a:pt x="204788" y="203835"/>
                    <a:pt x="204788" y="226695"/>
                  </a:cubicBezTo>
                  <a:cubicBezTo>
                    <a:pt x="185738" y="226695"/>
                    <a:pt x="166688" y="226695"/>
                    <a:pt x="144780" y="226695"/>
                  </a:cubicBezTo>
                  <a:cubicBezTo>
                    <a:pt x="145732" y="205740"/>
                    <a:pt x="144780" y="186690"/>
                    <a:pt x="145732" y="167640"/>
                  </a:cubicBezTo>
                  <a:close/>
                  <a:moveTo>
                    <a:pt x="204788" y="254318"/>
                  </a:moveTo>
                  <a:cubicBezTo>
                    <a:pt x="204788" y="276225"/>
                    <a:pt x="204788" y="297180"/>
                    <a:pt x="204788" y="320993"/>
                  </a:cubicBezTo>
                  <a:cubicBezTo>
                    <a:pt x="186690" y="320993"/>
                    <a:pt x="167640" y="320993"/>
                    <a:pt x="146685" y="320993"/>
                  </a:cubicBezTo>
                  <a:cubicBezTo>
                    <a:pt x="146685" y="298133"/>
                    <a:pt x="146685" y="277178"/>
                    <a:pt x="146685" y="254318"/>
                  </a:cubicBezTo>
                  <a:cubicBezTo>
                    <a:pt x="165735" y="254318"/>
                    <a:pt x="183832" y="254318"/>
                    <a:pt x="204788" y="254318"/>
                  </a:cubicBezTo>
                  <a:close/>
                  <a:moveTo>
                    <a:pt x="144780" y="349568"/>
                  </a:moveTo>
                  <a:cubicBezTo>
                    <a:pt x="165735" y="349568"/>
                    <a:pt x="183832" y="349568"/>
                    <a:pt x="205740" y="349568"/>
                  </a:cubicBezTo>
                  <a:cubicBezTo>
                    <a:pt x="205740" y="368618"/>
                    <a:pt x="206692" y="388620"/>
                    <a:pt x="204788" y="407670"/>
                  </a:cubicBezTo>
                  <a:cubicBezTo>
                    <a:pt x="204788" y="411480"/>
                    <a:pt x="198120" y="417195"/>
                    <a:pt x="194310" y="418148"/>
                  </a:cubicBezTo>
                  <a:cubicBezTo>
                    <a:pt x="150495" y="426720"/>
                    <a:pt x="144780" y="421005"/>
                    <a:pt x="144780" y="377190"/>
                  </a:cubicBezTo>
                  <a:cubicBezTo>
                    <a:pt x="144780" y="368618"/>
                    <a:pt x="144780" y="359093"/>
                    <a:pt x="144780" y="349568"/>
                  </a:cubicBezTo>
                  <a:close/>
                  <a:moveTo>
                    <a:pt x="148590" y="451485"/>
                  </a:moveTo>
                  <a:cubicBezTo>
                    <a:pt x="156210" y="441008"/>
                    <a:pt x="183832" y="443865"/>
                    <a:pt x="204788" y="441008"/>
                  </a:cubicBezTo>
                  <a:cubicBezTo>
                    <a:pt x="204788" y="468630"/>
                    <a:pt x="204788" y="489585"/>
                    <a:pt x="204788" y="515303"/>
                  </a:cubicBezTo>
                  <a:cubicBezTo>
                    <a:pt x="184785" y="513398"/>
                    <a:pt x="157163" y="517208"/>
                    <a:pt x="148590" y="506730"/>
                  </a:cubicBezTo>
                  <a:cubicBezTo>
                    <a:pt x="140017" y="494348"/>
                    <a:pt x="139065" y="463868"/>
                    <a:pt x="148590" y="451485"/>
                  </a:cubicBezTo>
                  <a:close/>
                  <a:moveTo>
                    <a:pt x="112395" y="782003"/>
                  </a:moveTo>
                  <a:cubicBezTo>
                    <a:pt x="112395" y="786765"/>
                    <a:pt x="111442" y="790575"/>
                    <a:pt x="110490" y="797243"/>
                  </a:cubicBezTo>
                  <a:cubicBezTo>
                    <a:pt x="101917" y="797243"/>
                    <a:pt x="96202" y="798195"/>
                    <a:pt x="89535" y="798195"/>
                  </a:cubicBezTo>
                  <a:cubicBezTo>
                    <a:pt x="36195" y="799147"/>
                    <a:pt x="36195" y="799147"/>
                    <a:pt x="39052" y="745808"/>
                  </a:cubicBezTo>
                  <a:cubicBezTo>
                    <a:pt x="40005" y="733425"/>
                    <a:pt x="42863" y="727710"/>
                    <a:pt x="56197" y="727710"/>
                  </a:cubicBezTo>
                  <a:cubicBezTo>
                    <a:pt x="122872" y="729615"/>
                    <a:pt x="111442" y="717233"/>
                    <a:pt x="112395" y="782003"/>
                  </a:cubicBezTo>
                  <a:close/>
                  <a:moveTo>
                    <a:pt x="74295" y="609600"/>
                  </a:moveTo>
                  <a:cubicBezTo>
                    <a:pt x="40005" y="609600"/>
                    <a:pt x="40005" y="609600"/>
                    <a:pt x="40005" y="572453"/>
                  </a:cubicBezTo>
                  <a:cubicBezTo>
                    <a:pt x="40005" y="537210"/>
                    <a:pt x="40005" y="537210"/>
                    <a:pt x="78105" y="537210"/>
                  </a:cubicBezTo>
                  <a:cubicBezTo>
                    <a:pt x="112395" y="537210"/>
                    <a:pt x="112395" y="537210"/>
                    <a:pt x="112395" y="574358"/>
                  </a:cubicBezTo>
                  <a:cubicBezTo>
                    <a:pt x="112395" y="609600"/>
                    <a:pt x="112395" y="609600"/>
                    <a:pt x="74295" y="609600"/>
                  </a:cubicBezTo>
                  <a:close/>
                  <a:moveTo>
                    <a:pt x="112395" y="480060"/>
                  </a:moveTo>
                  <a:cubicBezTo>
                    <a:pt x="112395" y="513398"/>
                    <a:pt x="112395" y="513398"/>
                    <a:pt x="75247" y="513398"/>
                  </a:cubicBezTo>
                  <a:cubicBezTo>
                    <a:pt x="40005" y="513398"/>
                    <a:pt x="40005" y="513398"/>
                    <a:pt x="40005" y="477203"/>
                  </a:cubicBezTo>
                  <a:cubicBezTo>
                    <a:pt x="40005" y="437198"/>
                    <a:pt x="38100" y="443865"/>
                    <a:pt x="76200" y="442913"/>
                  </a:cubicBezTo>
                  <a:cubicBezTo>
                    <a:pt x="115252" y="443865"/>
                    <a:pt x="112395" y="438150"/>
                    <a:pt x="112395" y="480060"/>
                  </a:cubicBezTo>
                  <a:close/>
                  <a:moveTo>
                    <a:pt x="41910" y="320993"/>
                  </a:moveTo>
                  <a:cubicBezTo>
                    <a:pt x="41910" y="299085"/>
                    <a:pt x="41910" y="277178"/>
                    <a:pt x="41910" y="252413"/>
                  </a:cubicBezTo>
                  <a:cubicBezTo>
                    <a:pt x="65722" y="252413"/>
                    <a:pt x="86677" y="252413"/>
                    <a:pt x="109538" y="252413"/>
                  </a:cubicBezTo>
                  <a:cubicBezTo>
                    <a:pt x="109538" y="275273"/>
                    <a:pt x="109538" y="297180"/>
                    <a:pt x="109538" y="320993"/>
                  </a:cubicBezTo>
                  <a:cubicBezTo>
                    <a:pt x="87630" y="320993"/>
                    <a:pt x="65722" y="320993"/>
                    <a:pt x="41910" y="320993"/>
                  </a:cubicBezTo>
                  <a:close/>
                  <a:moveTo>
                    <a:pt x="40957" y="169545"/>
                  </a:moveTo>
                  <a:cubicBezTo>
                    <a:pt x="49530" y="142875"/>
                    <a:pt x="74295" y="162878"/>
                    <a:pt x="91440" y="158115"/>
                  </a:cubicBezTo>
                  <a:cubicBezTo>
                    <a:pt x="100965" y="155258"/>
                    <a:pt x="111442" y="156210"/>
                    <a:pt x="111442" y="171450"/>
                  </a:cubicBezTo>
                  <a:cubicBezTo>
                    <a:pt x="111442" y="188595"/>
                    <a:pt x="111442" y="205740"/>
                    <a:pt x="111442" y="226695"/>
                  </a:cubicBezTo>
                  <a:cubicBezTo>
                    <a:pt x="100965" y="227648"/>
                    <a:pt x="94297" y="227648"/>
                    <a:pt x="87630" y="227648"/>
                  </a:cubicBezTo>
                  <a:cubicBezTo>
                    <a:pt x="72390" y="227648"/>
                    <a:pt x="57150" y="227648"/>
                    <a:pt x="39052" y="227648"/>
                  </a:cubicBezTo>
                  <a:cubicBezTo>
                    <a:pt x="40005" y="206693"/>
                    <a:pt x="36195" y="185738"/>
                    <a:pt x="40957" y="169545"/>
                  </a:cubicBezTo>
                  <a:close/>
                </a:path>
              </a:pathLst>
            </a:custGeom>
            <a:solidFill>
              <a:schemeClr val="accent1"/>
            </a:solidFill>
            <a:ln w="9525" cap="flat">
              <a:noFill/>
              <a:prstDash val="solid"/>
              <a:miter/>
            </a:ln>
          </p:spPr>
          <p:txBody>
            <a:bodyPr rtlCol="0" anchor="ctr"/>
            <a:lstStyle/>
            <a:p>
              <a:endParaRPr lang="en-US"/>
            </a:p>
          </p:txBody>
        </p:sp>
        <p:sp>
          <p:nvSpPr>
            <p:cNvPr id="126" name="Freeform: Shape 125"/>
            <p:cNvSpPr/>
            <p:nvPr/>
          </p:nvSpPr>
          <p:spPr>
            <a:xfrm>
              <a:off x="5975196" y="1441944"/>
              <a:ext cx="158861" cy="551600"/>
            </a:xfrm>
            <a:custGeom>
              <a:avLst/>
              <a:gdLst>
                <a:gd name="connsiteX0" fmla="*/ 344805 w 342900"/>
                <a:gd name="connsiteY0" fmla="*/ 1193721 h 1190625"/>
                <a:gd name="connsiteX1" fmla="*/ 342900 w 342900"/>
                <a:gd name="connsiteY1" fmla="*/ 1161335 h 1190625"/>
                <a:gd name="connsiteX2" fmla="*/ 342900 w 342900"/>
                <a:gd name="connsiteY2" fmla="*/ 116443 h 1190625"/>
                <a:gd name="connsiteX3" fmla="*/ 342900 w 342900"/>
                <a:gd name="connsiteY3" fmla="*/ 86916 h 1190625"/>
                <a:gd name="connsiteX4" fmla="*/ 304800 w 342900"/>
                <a:gd name="connsiteY4" fmla="*/ 84058 h 1190625"/>
                <a:gd name="connsiteX5" fmla="*/ 303848 w 342900"/>
                <a:gd name="connsiteY5" fmla="*/ 17383 h 1190625"/>
                <a:gd name="connsiteX6" fmla="*/ 291465 w 342900"/>
                <a:gd name="connsiteY6" fmla="*/ 1191 h 1190625"/>
                <a:gd name="connsiteX7" fmla="*/ 237173 w 342900"/>
                <a:gd name="connsiteY7" fmla="*/ 238 h 1190625"/>
                <a:gd name="connsiteX8" fmla="*/ 237173 w 342900"/>
                <a:gd name="connsiteY8" fmla="*/ 86916 h 1190625"/>
                <a:gd name="connsiteX9" fmla="*/ 0 w 342900"/>
                <a:gd name="connsiteY9" fmla="*/ 86916 h 1190625"/>
                <a:gd name="connsiteX10" fmla="*/ 0 w 342900"/>
                <a:gd name="connsiteY10" fmla="*/ 1193721 h 1190625"/>
                <a:gd name="connsiteX11" fmla="*/ 344805 w 342900"/>
                <a:gd name="connsiteY11" fmla="*/ 1193721 h 1190625"/>
                <a:gd name="connsiteX12" fmla="*/ 315278 w 342900"/>
                <a:gd name="connsiteY12" fmla="*/ 971788 h 1190625"/>
                <a:gd name="connsiteX13" fmla="*/ 238125 w 342900"/>
                <a:gd name="connsiteY13" fmla="*/ 971788 h 1190625"/>
                <a:gd name="connsiteX14" fmla="*/ 238125 w 342900"/>
                <a:gd name="connsiteY14" fmla="*/ 885110 h 1190625"/>
                <a:gd name="connsiteX15" fmla="*/ 315278 w 342900"/>
                <a:gd name="connsiteY15" fmla="*/ 885110 h 1190625"/>
                <a:gd name="connsiteX16" fmla="*/ 315278 w 342900"/>
                <a:gd name="connsiteY16" fmla="*/ 971788 h 1190625"/>
                <a:gd name="connsiteX17" fmla="*/ 315278 w 342900"/>
                <a:gd name="connsiteY17" fmla="*/ 724138 h 1190625"/>
                <a:gd name="connsiteX18" fmla="*/ 238125 w 342900"/>
                <a:gd name="connsiteY18" fmla="*/ 724138 h 1190625"/>
                <a:gd name="connsiteX19" fmla="*/ 238125 w 342900"/>
                <a:gd name="connsiteY19" fmla="*/ 637460 h 1190625"/>
                <a:gd name="connsiteX20" fmla="*/ 315278 w 342900"/>
                <a:gd name="connsiteY20" fmla="*/ 637460 h 1190625"/>
                <a:gd name="connsiteX21" fmla="*/ 315278 w 342900"/>
                <a:gd name="connsiteY21" fmla="*/ 724138 h 1190625"/>
                <a:gd name="connsiteX22" fmla="*/ 239078 w 342900"/>
                <a:gd name="connsiteY22" fmla="*/ 265033 h 1190625"/>
                <a:gd name="connsiteX23" fmla="*/ 316230 w 342900"/>
                <a:gd name="connsiteY23" fmla="*/ 265033 h 1190625"/>
                <a:gd name="connsiteX24" fmla="*/ 316230 w 342900"/>
                <a:gd name="connsiteY24" fmla="*/ 353616 h 1190625"/>
                <a:gd name="connsiteX25" fmla="*/ 239078 w 342900"/>
                <a:gd name="connsiteY25" fmla="*/ 353616 h 1190625"/>
                <a:gd name="connsiteX26" fmla="*/ 239078 w 342900"/>
                <a:gd name="connsiteY26" fmla="*/ 265033 h 1190625"/>
                <a:gd name="connsiteX27" fmla="*/ 238125 w 342900"/>
                <a:gd name="connsiteY27" fmla="*/ 388858 h 1190625"/>
                <a:gd name="connsiteX28" fmla="*/ 314325 w 342900"/>
                <a:gd name="connsiteY28" fmla="*/ 388858 h 1190625"/>
                <a:gd name="connsiteX29" fmla="*/ 314325 w 342900"/>
                <a:gd name="connsiteY29" fmla="*/ 477441 h 1190625"/>
                <a:gd name="connsiteX30" fmla="*/ 238125 w 342900"/>
                <a:gd name="connsiteY30" fmla="*/ 477441 h 1190625"/>
                <a:gd name="connsiteX31" fmla="*/ 238125 w 342900"/>
                <a:gd name="connsiteY31" fmla="*/ 388858 h 1190625"/>
                <a:gd name="connsiteX32" fmla="*/ 238125 w 342900"/>
                <a:gd name="connsiteY32" fmla="*/ 761285 h 1190625"/>
                <a:gd name="connsiteX33" fmla="*/ 314325 w 342900"/>
                <a:gd name="connsiteY33" fmla="*/ 761285 h 1190625"/>
                <a:gd name="connsiteX34" fmla="*/ 314325 w 342900"/>
                <a:gd name="connsiteY34" fmla="*/ 848916 h 1190625"/>
                <a:gd name="connsiteX35" fmla="*/ 238125 w 342900"/>
                <a:gd name="connsiteY35" fmla="*/ 848916 h 1190625"/>
                <a:gd name="connsiteX36" fmla="*/ 238125 w 342900"/>
                <a:gd name="connsiteY36" fmla="*/ 761285 h 1190625"/>
                <a:gd name="connsiteX37" fmla="*/ 103823 w 342900"/>
                <a:gd name="connsiteY37" fmla="*/ 1094660 h 1190625"/>
                <a:gd name="connsiteX38" fmla="*/ 26670 w 342900"/>
                <a:gd name="connsiteY38" fmla="*/ 1094660 h 1190625"/>
                <a:gd name="connsiteX39" fmla="*/ 26670 w 342900"/>
                <a:gd name="connsiteY39" fmla="*/ 1008935 h 1190625"/>
                <a:gd name="connsiteX40" fmla="*/ 103823 w 342900"/>
                <a:gd name="connsiteY40" fmla="*/ 1008935 h 1190625"/>
                <a:gd name="connsiteX41" fmla="*/ 103823 w 342900"/>
                <a:gd name="connsiteY41" fmla="*/ 1094660 h 1190625"/>
                <a:gd name="connsiteX42" fmla="*/ 103823 w 342900"/>
                <a:gd name="connsiteY42" fmla="*/ 971788 h 1190625"/>
                <a:gd name="connsiteX43" fmla="*/ 27623 w 342900"/>
                <a:gd name="connsiteY43" fmla="*/ 971788 h 1190625"/>
                <a:gd name="connsiteX44" fmla="*/ 27623 w 342900"/>
                <a:gd name="connsiteY44" fmla="*/ 885110 h 1190625"/>
                <a:gd name="connsiteX45" fmla="*/ 103823 w 342900"/>
                <a:gd name="connsiteY45" fmla="*/ 885110 h 1190625"/>
                <a:gd name="connsiteX46" fmla="*/ 103823 w 342900"/>
                <a:gd name="connsiteY46" fmla="*/ 971788 h 1190625"/>
                <a:gd name="connsiteX47" fmla="*/ 104775 w 342900"/>
                <a:gd name="connsiteY47" fmla="*/ 847010 h 1190625"/>
                <a:gd name="connsiteX48" fmla="*/ 28575 w 342900"/>
                <a:gd name="connsiteY48" fmla="*/ 847010 h 1190625"/>
                <a:gd name="connsiteX49" fmla="*/ 28575 w 342900"/>
                <a:gd name="connsiteY49" fmla="*/ 760333 h 1190625"/>
                <a:gd name="connsiteX50" fmla="*/ 104775 w 342900"/>
                <a:gd name="connsiteY50" fmla="*/ 760333 h 1190625"/>
                <a:gd name="connsiteX51" fmla="*/ 104775 w 342900"/>
                <a:gd name="connsiteY51" fmla="*/ 847010 h 1190625"/>
                <a:gd name="connsiteX52" fmla="*/ 28575 w 342900"/>
                <a:gd name="connsiteY52" fmla="*/ 724138 h 1190625"/>
                <a:gd name="connsiteX53" fmla="*/ 28575 w 342900"/>
                <a:gd name="connsiteY53" fmla="*/ 637460 h 1190625"/>
                <a:gd name="connsiteX54" fmla="*/ 104775 w 342900"/>
                <a:gd name="connsiteY54" fmla="*/ 637460 h 1190625"/>
                <a:gd name="connsiteX55" fmla="*/ 104775 w 342900"/>
                <a:gd name="connsiteY55" fmla="*/ 724138 h 1190625"/>
                <a:gd name="connsiteX56" fmla="*/ 28575 w 342900"/>
                <a:gd name="connsiteY56" fmla="*/ 724138 h 1190625"/>
                <a:gd name="connsiteX57" fmla="*/ 104775 w 342900"/>
                <a:gd name="connsiteY57" fmla="*/ 601266 h 1190625"/>
                <a:gd name="connsiteX58" fmla="*/ 27623 w 342900"/>
                <a:gd name="connsiteY58" fmla="*/ 601266 h 1190625"/>
                <a:gd name="connsiteX59" fmla="*/ 27623 w 342900"/>
                <a:gd name="connsiteY59" fmla="*/ 514588 h 1190625"/>
                <a:gd name="connsiteX60" fmla="*/ 104775 w 342900"/>
                <a:gd name="connsiteY60" fmla="*/ 514588 h 1190625"/>
                <a:gd name="connsiteX61" fmla="*/ 104775 w 342900"/>
                <a:gd name="connsiteY61" fmla="*/ 601266 h 1190625"/>
                <a:gd name="connsiteX62" fmla="*/ 209550 w 342900"/>
                <a:gd name="connsiteY62" fmla="*/ 1094660 h 1190625"/>
                <a:gd name="connsiteX63" fmla="*/ 132398 w 342900"/>
                <a:gd name="connsiteY63" fmla="*/ 1094660 h 1190625"/>
                <a:gd name="connsiteX64" fmla="*/ 132398 w 342900"/>
                <a:gd name="connsiteY64" fmla="*/ 1008935 h 1190625"/>
                <a:gd name="connsiteX65" fmla="*/ 209550 w 342900"/>
                <a:gd name="connsiteY65" fmla="*/ 1008935 h 1190625"/>
                <a:gd name="connsiteX66" fmla="*/ 209550 w 342900"/>
                <a:gd name="connsiteY66" fmla="*/ 1094660 h 1190625"/>
                <a:gd name="connsiteX67" fmla="*/ 132398 w 342900"/>
                <a:gd name="connsiteY67" fmla="*/ 476488 h 1190625"/>
                <a:gd name="connsiteX68" fmla="*/ 132398 w 342900"/>
                <a:gd name="connsiteY68" fmla="*/ 387906 h 1190625"/>
                <a:gd name="connsiteX69" fmla="*/ 208598 w 342900"/>
                <a:gd name="connsiteY69" fmla="*/ 387906 h 1190625"/>
                <a:gd name="connsiteX70" fmla="*/ 208598 w 342900"/>
                <a:gd name="connsiteY70" fmla="*/ 476488 h 1190625"/>
                <a:gd name="connsiteX71" fmla="*/ 132398 w 342900"/>
                <a:gd name="connsiteY71" fmla="*/ 476488 h 1190625"/>
                <a:gd name="connsiteX72" fmla="*/ 209550 w 342900"/>
                <a:gd name="connsiteY72" fmla="*/ 971788 h 1190625"/>
                <a:gd name="connsiteX73" fmla="*/ 132398 w 342900"/>
                <a:gd name="connsiteY73" fmla="*/ 971788 h 1190625"/>
                <a:gd name="connsiteX74" fmla="*/ 132398 w 342900"/>
                <a:gd name="connsiteY74" fmla="*/ 885110 h 1190625"/>
                <a:gd name="connsiteX75" fmla="*/ 209550 w 342900"/>
                <a:gd name="connsiteY75" fmla="*/ 885110 h 1190625"/>
                <a:gd name="connsiteX76" fmla="*/ 209550 w 342900"/>
                <a:gd name="connsiteY76" fmla="*/ 971788 h 1190625"/>
                <a:gd name="connsiteX77" fmla="*/ 209550 w 342900"/>
                <a:gd name="connsiteY77" fmla="*/ 724138 h 1190625"/>
                <a:gd name="connsiteX78" fmla="*/ 132398 w 342900"/>
                <a:gd name="connsiteY78" fmla="*/ 724138 h 1190625"/>
                <a:gd name="connsiteX79" fmla="*/ 132398 w 342900"/>
                <a:gd name="connsiteY79" fmla="*/ 637460 h 1190625"/>
                <a:gd name="connsiteX80" fmla="*/ 209550 w 342900"/>
                <a:gd name="connsiteY80" fmla="*/ 637460 h 1190625"/>
                <a:gd name="connsiteX81" fmla="*/ 209550 w 342900"/>
                <a:gd name="connsiteY81" fmla="*/ 724138 h 1190625"/>
                <a:gd name="connsiteX82" fmla="*/ 209550 w 342900"/>
                <a:gd name="connsiteY82" fmla="*/ 601266 h 1190625"/>
                <a:gd name="connsiteX83" fmla="*/ 133350 w 342900"/>
                <a:gd name="connsiteY83" fmla="*/ 601266 h 1190625"/>
                <a:gd name="connsiteX84" fmla="*/ 133350 w 342900"/>
                <a:gd name="connsiteY84" fmla="*/ 514588 h 1190625"/>
                <a:gd name="connsiteX85" fmla="*/ 209550 w 342900"/>
                <a:gd name="connsiteY85" fmla="*/ 514588 h 1190625"/>
                <a:gd name="connsiteX86" fmla="*/ 209550 w 342900"/>
                <a:gd name="connsiteY86" fmla="*/ 601266 h 1190625"/>
                <a:gd name="connsiteX87" fmla="*/ 133350 w 342900"/>
                <a:gd name="connsiteY87" fmla="*/ 142160 h 1190625"/>
                <a:gd name="connsiteX88" fmla="*/ 209550 w 342900"/>
                <a:gd name="connsiteY88" fmla="*/ 142160 h 1190625"/>
                <a:gd name="connsiteX89" fmla="*/ 209550 w 342900"/>
                <a:gd name="connsiteY89" fmla="*/ 230743 h 1190625"/>
                <a:gd name="connsiteX90" fmla="*/ 133350 w 342900"/>
                <a:gd name="connsiteY90" fmla="*/ 230743 h 1190625"/>
                <a:gd name="connsiteX91" fmla="*/ 133350 w 342900"/>
                <a:gd name="connsiteY91" fmla="*/ 142160 h 1190625"/>
                <a:gd name="connsiteX92" fmla="*/ 132398 w 342900"/>
                <a:gd name="connsiteY92" fmla="*/ 265033 h 1190625"/>
                <a:gd name="connsiteX93" fmla="*/ 209550 w 342900"/>
                <a:gd name="connsiteY93" fmla="*/ 265033 h 1190625"/>
                <a:gd name="connsiteX94" fmla="*/ 209550 w 342900"/>
                <a:gd name="connsiteY94" fmla="*/ 353616 h 1190625"/>
                <a:gd name="connsiteX95" fmla="*/ 132398 w 342900"/>
                <a:gd name="connsiteY95" fmla="*/ 353616 h 1190625"/>
                <a:gd name="connsiteX96" fmla="*/ 132398 w 342900"/>
                <a:gd name="connsiteY96" fmla="*/ 265033 h 1190625"/>
                <a:gd name="connsiteX97" fmla="*/ 26670 w 342900"/>
                <a:gd name="connsiteY97" fmla="*/ 153591 h 1190625"/>
                <a:gd name="connsiteX98" fmla="*/ 40005 w 342900"/>
                <a:gd name="connsiteY98" fmla="*/ 140256 h 1190625"/>
                <a:gd name="connsiteX99" fmla="*/ 103823 w 342900"/>
                <a:gd name="connsiteY99" fmla="*/ 139303 h 1190625"/>
                <a:gd name="connsiteX100" fmla="*/ 103823 w 342900"/>
                <a:gd name="connsiteY100" fmla="*/ 230743 h 1190625"/>
                <a:gd name="connsiteX101" fmla="*/ 38100 w 342900"/>
                <a:gd name="connsiteY101" fmla="*/ 229791 h 1190625"/>
                <a:gd name="connsiteX102" fmla="*/ 27623 w 342900"/>
                <a:gd name="connsiteY102" fmla="*/ 216456 h 1190625"/>
                <a:gd name="connsiteX103" fmla="*/ 26670 w 342900"/>
                <a:gd name="connsiteY103" fmla="*/ 153591 h 1190625"/>
                <a:gd name="connsiteX104" fmla="*/ 26670 w 342900"/>
                <a:gd name="connsiteY104" fmla="*/ 325993 h 1190625"/>
                <a:gd name="connsiteX105" fmla="*/ 104775 w 342900"/>
                <a:gd name="connsiteY105" fmla="*/ 266938 h 1190625"/>
                <a:gd name="connsiteX106" fmla="*/ 104775 w 342900"/>
                <a:gd name="connsiteY106" fmla="*/ 355521 h 1190625"/>
                <a:gd name="connsiteX107" fmla="*/ 38100 w 342900"/>
                <a:gd name="connsiteY107" fmla="*/ 354568 h 1190625"/>
                <a:gd name="connsiteX108" fmla="*/ 26670 w 342900"/>
                <a:gd name="connsiteY108" fmla="*/ 342185 h 1190625"/>
                <a:gd name="connsiteX109" fmla="*/ 26670 w 342900"/>
                <a:gd name="connsiteY109" fmla="*/ 325993 h 119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342900" h="1190625">
                  <a:moveTo>
                    <a:pt x="344805" y="1193721"/>
                  </a:moveTo>
                  <a:cubicBezTo>
                    <a:pt x="342900" y="1188006"/>
                    <a:pt x="342900" y="1177528"/>
                    <a:pt x="342900" y="1161335"/>
                  </a:cubicBezTo>
                  <a:cubicBezTo>
                    <a:pt x="342900" y="812721"/>
                    <a:pt x="342900" y="465058"/>
                    <a:pt x="342900" y="116443"/>
                  </a:cubicBezTo>
                  <a:cubicBezTo>
                    <a:pt x="342900" y="106918"/>
                    <a:pt x="342900" y="97393"/>
                    <a:pt x="342900" y="86916"/>
                  </a:cubicBezTo>
                  <a:cubicBezTo>
                    <a:pt x="329565" y="85963"/>
                    <a:pt x="318135" y="85010"/>
                    <a:pt x="304800" y="84058"/>
                  </a:cubicBezTo>
                  <a:cubicBezTo>
                    <a:pt x="304800" y="61198"/>
                    <a:pt x="305753" y="39291"/>
                    <a:pt x="303848" y="17383"/>
                  </a:cubicBezTo>
                  <a:cubicBezTo>
                    <a:pt x="303848" y="11668"/>
                    <a:pt x="296228" y="1191"/>
                    <a:pt x="291465" y="1191"/>
                  </a:cubicBezTo>
                  <a:cubicBezTo>
                    <a:pt x="274320" y="-715"/>
                    <a:pt x="257175" y="238"/>
                    <a:pt x="237173" y="238"/>
                  </a:cubicBezTo>
                  <a:cubicBezTo>
                    <a:pt x="237173" y="30718"/>
                    <a:pt x="237173" y="58341"/>
                    <a:pt x="237173" y="86916"/>
                  </a:cubicBezTo>
                  <a:cubicBezTo>
                    <a:pt x="157163" y="86916"/>
                    <a:pt x="80010" y="86916"/>
                    <a:pt x="0" y="86916"/>
                  </a:cubicBezTo>
                  <a:cubicBezTo>
                    <a:pt x="0" y="456485"/>
                    <a:pt x="0" y="823198"/>
                    <a:pt x="0" y="1193721"/>
                  </a:cubicBezTo>
                  <a:lnTo>
                    <a:pt x="344805" y="1193721"/>
                  </a:lnTo>
                  <a:close/>
                  <a:moveTo>
                    <a:pt x="315278" y="971788"/>
                  </a:moveTo>
                  <a:cubicBezTo>
                    <a:pt x="289560" y="971788"/>
                    <a:pt x="264795" y="971788"/>
                    <a:pt x="238125" y="971788"/>
                  </a:cubicBezTo>
                  <a:cubicBezTo>
                    <a:pt x="238125" y="943213"/>
                    <a:pt x="238125" y="914638"/>
                    <a:pt x="238125" y="885110"/>
                  </a:cubicBezTo>
                  <a:cubicBezTo>
                    <a:pt x="263843" y="885110"/>
                    <a:pt x="287655" y="885110"/>
                    <a:pt x="315278" y="885110"/>
                  </a:cubicBezTo>
                  <a:cubicBezTo>
                    <a:pt x="315278" y="914638"/>
                    <a:pt x="315278" y="943213"/>
                    <a:pt x="315278" y="971788"/>
                  </a:cubicBezTo>
                  <a:close/>
                  <a:moveTo>
                    <a:pt x="315278" y="724138"/>
                  </a:moveTo>
                  <a:cubicBezTo>
                    <a:pt x="289560" y="724138"/>
                    <a:pt x="264795" y="724138"/>
                    <a:pt x="238125" y="724138"/>
                  </a:cubicBezTo>
                  <a:cubicBezTo>
                    <a:pt x="238125" y="695563"/>
                    <a:pt x="238125" y="666988"/>
                    <a:pt x="238125" y="637460"/>
                  </a:cubicBezTo>
                  <a:cubicBezTo>
                    <a:pt x="262890" y="637460"/>
                    <a:pt x="287655" y="637460"/>
                    <a:pt x="315278" y="637460"/>
                  </a:cubicBezTo>
                  <a:cubicBezTo>
                    <a:pt x="315278" y="666988"/>
                    <a:pt x="315278" y="694610"/>
                    <a:pt x="315278" y="724138"/>
                  </a:cubicBezTo>
                  <a:close/>
                  <a:moveTo>
                    <a:pt x="239078" y="265033"/>
                  </a:moveTo>
                  <a:cubicBezTo>
                    <a:pt x="263843" y="265033"/>
                    <a:pt x="288608" y="265033"/>
                    <a:pt x="316230" y="265033"/>
                  </a:cubicBezTo>
                  <a:cubicBezTo>
                    <a:pt x="316230" y="295513"/>
                    <a:pt x="316230" y="323135"/>
                    <a:pt x="316230" y="353616"/>
                  </a:cubicBezTo>
                  <a:cubicBezTo>
                    <a:pt x="290513" y="353616"/>
                    <a:pt x="266700" y="353616"/>
                    <a:pt x="239078" y="353616"/>
                  </a:cubicBezTo>
                  <a:cubicBezTo>
                    <a:pt x="239078" y="324088"/>
                    <a:pt x="239078" y="295513"/>
                    <a:pt x="239078" y="265033"/>
                  </a:cubicBezTo>
                  <a:close/>
                  <a:moveTo>
                    <a:pt x="238125" y="388858"/>
                  </a:moveTo>
                  <a:cubicBezTo>
                    <a:pt x="262890" y="388858"/>
                    <a:pt x="286703" y="388858"/>
                    <a:pt x="314325" y="388858"/>
                  </a:cubicBezTo>
                  <a:cubicBezTo>
                    <a:pt x="314325" y="417433"/>
                    <a:pt x="314325" y="446008"/>
                    <a:pt x="314325" y="477441"/>
                  </a:cubicBezTo>
                  <a:cubicBezTo>
                    <a:pt x="288608" y="477441"/>
                    <a:pt x="263843" y="477441"/>
                    <a:pt x="238125" y="477441"/>
                  </a:cubicBezTo>
                  <a:cubicBezTo>
                    <a:pt x="238125" y="447913"/>
                    <a:pt x="238125" y="419338"/>
                    <a:pt x="238125" y="388858"/>
                  </a:cubicBezTo>
                  <a:close/>
                  <a:moveTo>
                    <a:pt x="238125" y="761285"/>
                  </a:moveTo>
                  <a:cubicBezTo>
                    <a:pt x="263843" y="761285"/>
                    <a:pt x="288608" y="761285"/>
                    <a:pt x="314325" y="761285"/>
                  </a:cubicBezTo>
                  <a:cubicBezTo>
                    <a:pt x="314325" y="789860"/>
                    <a:pt x="314325" y="817483"/>
                    <a:pt x="314325" y="848916"/>
                  </a:cubicBezTo>
                  <a:cubicBezTo>
                    <a:pt x="288608" y="848916"/>
                    <a:pt x="263843" y="848916"/>
                    <a:pt x="238125" y="848916"/>
                  </a:cubicBezTo>
                  <a:cubicBezTo>
                    <a:pt x="238125" y="818435"/>
                    <a:pt x="238125" y="790813"/>
                    <a:pt x="238125" y="761285"/>
                  </a:cubicBezTo>
                  <a:close/>
                  <a:moveTo>
                    <a:pt x="103823" y="1094660"/>
                  </a:moveTo>
                  <a:cubicBezTo>
                    <a:pt x="79058" y="1094660"/>
                    <a:pt x="54293" y="1094660"/>
                    <a:pt x="26670" y="1094660"/>
                  </a:cubicBezTo>
                  <a:cubicBezTo>
                    <a:pt x="26670" y="1065133"/>
                    <a:pt x="26670" y="1038463"/>
                    <a:pt x="26670" y="1008935"/>
                  </a:cubicBezTo>
                  <a:cubicBezTo>
                    <a:pt x="52388" y="1008935"/>
                    <a:pt x="77153" y="1008935"/>
                    <a:pt x="103823" y="1008935"/>
                  </a:cubicBezTo>
                  <a:cubicBezTo>
                    <a:pt x="103823" y="1036558"/>
                    <a:pt x="103823" y="1065133"/>
                    <a:pt x="103823" y="1094660"/>
                  </a:cubicBezTo>
                  <a:close/>
                  <a:moveTo>
                    <a:pt x="103823" y="971788"/>
                  </a:moveTo>
                  <a:cubicBezTo>
                    <a:pt x="79058" y="971788"/>
                    <a:pt x="54293" y="971788"/>
                    <a:pt x="27623" y="971788"/>
                  </a:cubicBezTo>
                  <a:cubicBezTo>
                    <a:pt x="27623" y="943213"/>
                    <a:pt x="27623" y="915591"/>
                    <a:pt x="27623" y="885110"/>
                  </a:cubicBezTo>
                  <a:cubicBezTo>
                    <a:pt x="53340" y="885110"/>
                    <a:pt x="78105" y="885110"/>
                    <a:pt x="103823" y="885110"/>
                  </a:cubicBezTo>
                  <a:cubicBezTo>
                    <a:pt x="103823" y="913685"/>
                    <a:pt x="103823" y="942260"/>
                    <a:pt x="103823" y="971788"/>
                  </a:cubicBezTo>
                  <a:close/>
                  <a:moveTo>
                    <a:pt x="104775" y="847010"/>
                  </a:moveTo>
                  <a:cubicBezTo>
                    <a:pt x="80010" y="847010"/>
                    <a:pt x="55245" y="847010"/>
                    <a:pt x="28575" y="847010"/>
                  </a:cubicBezTo>
                  <a:cubicBezTo>
                    <a:pt x="28575" y="818435"/>
                    <a:pt x="28575" y="790813"/>
                    <a:pt x="28575" y="760333"/>
                  </a:cubicBezTo>
                  <a:cubicBezTo>
                    <a:pt x="54293" y="760333"/>
                    <a:pt x="78105" y="760333"/>
                    <a:pt x="104775" y="760333"/>
                  </a:cubicBezTo>
                  <a:cubicBezTo>
                    <a:pt x="104775" y="789860"/>
                    <a:pt x="104775" y="817483"/>
                    <a:pt x="104775" y="847010"/>
                  </a:cubicBezTo>
                  <a:close/>
                  <a:moveTo>
                    <a:pt x="28575" y="724138"/>
                  </a:moveTo>
                  <a:cubicBezTo>
                    <a:pt x="28575" y="696516"/>
                    <a:pt x="28575" y="667941"/>
                    <a:pt x="28575" y="637460"/>
                  </a:cubicBezTo>
                  <a:cubicBezTo>
                    <a:pt x="54293" y="637460"/>
                    <a:pt x="79058" y="637460"/>
                    <a:pt x="104775" y="637460"/>
                  </a:cubicBezTo>
                  <a:cubicBezTo>
                    <a:pt x="104775" y="666035"/>
                    <a:pt x="104775" y="694610"/>
                    <a:pt x="104775" y="724138"/>
                  </a:cubicBezTo>
                  <a:cubicBezTo>
                    <a:pt x="80010" y="724138"/>
                    <a:pt x="55245" y="724138"/>
                    <a:pt x="28575" y="724138"/>
                  </a:cubicBezTo>
                  <a:close/>
                  <a:moveTo>
                    <a:pt x="104775" y="601266"/>
                  </a:moveTo>
                  <a:cubicBezTo>
                    <a:pt x="79058" y="601266"/>
                    <a:pt x="54293" y="601266"/>
                    <a:pt x="27623" y="601266"/>
                  </a:cubicBezTo>
                  <a:cubicBezTo>
                    <a:pt x="27623" y="571738"/>
                    <a:pt x="27623" y="544116"/>
                    <a:pt x="27623" y="514588"/>
                  </a:cubicBezTo>
                  <a:cubicBezTo>
                    <a:pt x="53340" y="514588"/>
                    <a:pt x="78105" y="514588"/>
                    <a:pt x="104775" y="514588"/>
                  </a:cubicBezTo>
                  <a:cubicBezTo>
                    <a:pt x="104775" y="544116"/>
                    <a:pt x="104775" y="571738"/>
                    <a:pt x="104775" y="601266"/>
                  </a:cubicBezTo>
                  <a:close/>
                  <a:moveTo>
                    <a:pt x="209550" y="1094660"/>
                  </a:moveTo>
                  <a:cubicBezTo>
                    <a:pt x="184785" y="1094660"/>
                    <a:pt x="159068" y="1094660"/>
                    <a:pt x="132398" y="1094660"/>
                  </a:cubicBezTo>
                  <a:cubicBezTo>
                    <a:pt x="132398" y="1067038"/>
                    <a:pt x="132398" y="1038463"/>
                    <a:pt x="132398" y="1008935"/>
                  </a:cubicBezTo>
                  <a:cubicBezTo>
                    <a:pt x="159068" y="1008935"/>
                    <a:pt x="182880" y="1008935"/>
                    <a:pt x="209550" y="1008935"/>
                  </a:cubicBezTo>
                  <a:cubicBezTo>
                    <a:pt x="209550" y="1037510"/>
                    <a:pt x="209550" y="1065133"/>
                    <a:pt x="209550" y="1094660"/>
                  </a:cubicBezTo>
                  <a:close/>
                  <a:moveTo>
                    <a:pt x="132398" y="476488"/>
                  </a:moveTo>
                  <a:cubicBezTo>
                    <a:pt x="132398" y="446960"/>
                    <a:pt x="132398" y="418385"/>
                    <a:pt x="132398" y="387906"/>
                  </a:cubicBezTo>
                  <a:cubicBezTo>
                    <a:pt x="159068" y="387906"/>
                    <a:pt x="182880" y="387906"/>
                    <a:pt x="208598" y="387906"/>
                  </a:cubicBezTo>
                  <a:cubicBezTo>
                    <a:pt x="208598" y="417433"/>
                    <a:pt x="208598" y="446008"/>
                    <a:pt x="208598" y="476488"/>
                  </a:cubicBezTo>
                  <a:cubicBezTo>
                    <a:pt x="184785" y="476488"/>
                    <a:pt x="159068" y="476488"/>
                    <a:pt x="132398" y="476488"/>
                  </a:cubicBezTo>
                  <a:close/>
                  <a:moveTo>
                    <a:pt x="209550" y="971788"/>
                  </a:moveTo>
                  <a:cubicBezTo>
                    <a:pt x="183833" y="971788"/>
                    <a:pt x="159068" y="971788"/>
                    <a:pt x="132398" y="971788"/>
                  </a:cubicBezTo>
                  <a:cubicBezTo>
                    <a:pt x="132398" y="943213"/>
                    <a:pt x="132398" y="914638"/>
                    <a:pt x="132398" y="885110"/>
                  </a:cubicBezTo>
                  <a:cubicBezTo>
                    <a:pt x="158115" y="885110"/>
                    <a:pt x="181928" y="885110"/>
                    <a:pt x="209550" y="885110"/>
                  </a:cubicBezTo>
                  <a:cubicBezTo>
                    <a:pt x="209550" y="914638"/>
                    <a:pt x="209550" y="943213"/>
                    <a:pt x="209550" y="971788"/>
                  </a:cubicBezTo>
                  <a:close/>
                  <a:moveTo>
                    <a:pt x="209550" y="724138"/>
                  </a:moveTo>
                  <a:cubicBezTo>
                    <a:pt x="183833" y="724138"/>
                    <a:pt x="159068" y="724138"/>
                    <a:pt x="132398" y="724138"/>
                  </a:cubicBezTo>
                  <a:cubicBezTo>
                    <a:pt x="132398" y="695563"/>
                    <a:pt x="132398" y="667941"/>
                    <a:pt x="132398" y="637460"/>
                  </a:cubicBezTo>
                  <a:cubicBezTo>
                    <a:pt x="157163" y="637460"/>
                    <a:pt x="181928" y="637460"/>
                    <a:pt x="209550" y="637460"/>
                  </a:cubicBezTo>
                  <a:cubicBezTo>
                    <a:pt x="209550" y="666988"/>
                    <a:pt x="209550" y="694610"/>
                    <a:pt x="209550" y="724138"/>
                  </a:cubicBezTo>
                  <a:close/>
                  <a:moveTo>
                    <a:pt x="209550" y="601266"/>
                  </a:moveTo>
                  <a:cubicBezTo>
                    <a:pt x="183833" y="601266"/>
                    <a:pt x="159068" y="601266"/>
                    <a:pt x="133350" y="601266"/>
                  </a:cubicBezTo>
                  <a:cubicBezTo>
                    <a:pt x="133350" y="572691"/>
                    <a:pt x="133350" y="545068"/>
                    <a:pt x="133350" y="514588"/>
                  </a:cubicBezTo>
                  <a:cubicBezTo>
                    <a:pt x="158115" y="514588"/>
                    <a:pt x="182880" y="514588"/>
                    <a:pt x="209550" y="514588"/>
                  </a:cubicBezTo>
                  <a:cubicBezTo>
                    <a:pt x="209550" y="544116"/>
                    <a:pt x="209550" y="571738"/>
                    <a:pt x="209550" y="601266"/>
                  </a:cubicBezTo>
                  <a:close/>
                  <a:moveTo>
                    <a:pt x="133350" y="142160"/>
                  </a:moveTo>
                  <a:cubicBezTo>
                    <a:pt x="158115" y="142160"/>
                    <a:pt x="183833" y="142160"/>
                    <a:pt x="209550" y="142160"/>
                  </a:cubicBezTo>
                  <a:cubicBezTo>
                    <a:pt x="209550" y="171688"/>
                    <a:pt x="209550" y="200263"/>
                    <a:pt x="209550" y="230743"/>
                  </a:cubicBezTo>
                  <a:cubicBezTo>
                    <a:pt x="182880" y="230743"/>
                    <a:pt x="159068" y="230743"/>
                    <a:pt x="133350" y="230743"/>
                  </a:cubicBezTo>
                  <a:cubicBezTo>
                    <a:pt x="133350" y="200263"/>
                    <a:pt x="133350" y="172641"/>
                    <a:pt x="133350" y="142160"/>
                  </a:cubicBezTo>
                  <a:close/>
                  <a:moveTo>
                    <a:pt x="132398" y="265033"/>
                  </a:moveTo>
                  <a:cubicBezTo>
                    <a:pt x="158115" y="265033"/>
                    <a:pt x="182880" y="265033"/>
                    <a:pt x="209550" y="265033"/>
                  </a:cubicBezTo>
                  <a:cubicBezTo>
                    <a:pt x="209550" y="294560"/>
                    <a:pt x="209550" y="323135"/>
                    <a:pt x="209550" y="353616"/>
                  </a:cubicBezTo>
                  <a:cubicBezTo>
                    <a:pt x="184785" y="353616"/>
                    <a:pt x="160020" y="353616"/>
                    <a:pt x="132398" y="353616"/>
                  </a:cubicBezTo>
                  <a:cubicBezTo>
                    <a:pt x="132398" y="323135"/>
                    <a:pt x="132398" y="294560"/>
                    <a:pt x="132398" y="265033"/>
                  </a:cubicBezTo>
                  <a:close/>
                  <a:moveTo>
                    <a:pt x="26670" y="153591"/>
                  </a:moveTo>
                  <a:cubicBezTo>
                    <a:pt x="26670" y="148828"/>
                    <a:pt x="35243" y="141208"/>
                    <a:pt x="40005" y="140256"/>
                  </a:cubicBezTo>
                  <a:cubicBezTo>
                    <a:pt x="60008" y="138351"/>
                    <a:pt x="80963" y="139303"/>
                    <a:pt x="103823" y="139303"/>
                  </a:cubicBezTo>
                  <a:cubicBezTo>
                    <a:pt x="103823" y="169783"/>
                    <a:pt x="103823" y="199310"/>
                    <a:pt x="103823" y="230743"/>
                  </a:cubicBezTo>
                  <a:cubicBezTo>
                    <a:pt x="80963" y="230743"/>
                    <a:pt x="59055" y="231696"/>
                    <a:pt x="38100" y="229791"/>
                  </a:cubicBezTo>
                  <a:cubicBezTo>
                    <a:pt x="34290" y="229791"/>
                    <a:pt x="27623" y="221218"/>
                    <a:pt x="27623" y="216456"/>
                  </a:cubicBezTo>
                  <a:cubicBezTo>
                    <a:pt x="25718" y="196453"/>
                    <a:pt x="25718" y="174546"/>
                    <a:pt x="26670" y="153591"/>
                  </a:cubicBezTo>
                  <a:close/>
                  <a:moveTo>
                    <a:pt x="26670" y="325993"/>
                  </a:moveTo>
                  <a:cubicBezTo>
                    <a:pt x="26670" y="256460"/>
                    <a:pt x="31433" y="252651"/>
                    <a:pt x="104775" y="266938"/>
                  </a:cubicBezTo>
                  <a:cubicBezTo>
                    <a:pt x="104775" y="296466"/>
                    <a:pt x="104775" y="324088"/>
                    <a:pt x="104775" y="355521"/>
                  </a:cubicBezTo>
                  <a:cubicBezTo>
                    <a:pt x="81915" y="355521"/>
                    <a:pt x="60008" y="356473"/>
                    <a:pt x="38100" y="354568"/>
                  </a:cubicBezTo>
                  <a:cubicBezTo>
                    <a:pt x="34290" y="354568"/>
                    <a:pt x="28575" y="346948"/>
                    <a:pt x="26670" y="342185"/>
                  </a:cubicBezTo>
                  <a:cubicBezTo>
                    <a:pt x="24765" y="337423"/>
                    <a:pt x="26670" y="330756"/>
                    <a:pt x="26670" y="325993"/>
                  </a:cubicBezTo>
                  <a:close/>
                </a:path>
              </a:pathLst>
            </a:custGeom>
            <a:solidFill>
              <a:schemeClr val="accent1"/>
            </a:solidFill>
            <a:ln w="9525" cap="flat">
              <a:noFill/>
              <a:prstDash val="solid"/>
              <a:miter/>
            </a:ln>
          </p:spPr>
          <p:txBody>
            <a:bodyPr rtlCol="0" anchor="ctr"/>
            <a:lstStyle/>
            <a:p>
              <a:endParaRPr lang="en-US"/>
            </a:p>
          </p:txBody>
        </p:sp>
      </p:grpSp>
      <p:grpSp>
        <p:nvGrpSpPr>
          <p:cNvPr id="127" name="Group 126"/>
          <p:cNvGrpSpPr/>
          <p:nvPr/>
        </p:nvGrpSpPr>
        <p:grpSpPr>
          <a:xfrm rot="2779377">
            <a:off x="6882919" y="891553"/>
            <a:ext cx="612565" cy="807484"/>
            <a:chOff x="5733204" y="4148522"/>
            <a:chExt cx="1306402" cy="1722100"/>
          </a:xfrm>
        </p:grpSpPr>
        <p:grpSp>
          <p:nvGrpSpPr>
            <p:cNvPr id="128" name="Group 127"/>
            <p:cNvGrpSpPr/>
            <p:nvPr/>
          </p:nvGrpSpPr>
          <p:grpSpPr>
            <a:xfrm>
              <a:off x="5733204" y="4148522"/>
              <a:ext cx="1306402" cy="1722100"/>
              <a:chOff x="2445111" y="599435"/>
              <a:chExt cx="5312311" cy="7002691"/>
            </a:xfrm>
            <a:solidFill>
              <a:schemeClr val="accent3"/>
            </a:solidFill>
          </p:grpSpPr>
          <p:sp>
            <p:nvSpPr>
              <p:cNvPr id="133" name="Freeform: Shape 132"/>
              <p:cNvSpPr/>
              <p:nvPr/>
            </p:nvSpPr>
            <p:spPr>
              <a:xfrm>
                <a:off x="2445111" y="599435"/>
                <a:ext cx="3497902" cy="68381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34" name="Freeform: Shape 133"/>
              <p:cNvSpPr/>
              <p:nvPr/>
            </p:nvSpPr>
            <p:spPr>
              <a:xfrm>
                <a:off x="2473235" y="4334670"/>
                <a:ext cx="1615901" cy="31589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35" name="Freeform: Shape 134"/>
              <p:cNvSpPr/>
              <p:nvPr/>
            </p:nvSpPr>
            <p:spPr>
              <a:xfrm>
                <a:off x="5693427" y="3567142"/>
                <a:ext cx="2063995" cy="4034984"/>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grpSp>
        <p:grpSp>
          <p:nvGrpSpPr>
            <p:cNvPr id="129" name="Group 128"/>
            <p:cNvGrpSpPr/>
            <p:nvPr/>
          </p:nvGrpSpPr>
          <p:grpSpPr>
            <a:xfrm>
              <a:off x="5960899" y="4970731"/>
              <a:ext cx="821311" cy="845919"/>
              <a:chOff x="954383" y="599435"/>
              <a:chExt cx="6803039" cy="7006874"/>
            </a:xfrm>
            <a:solidFill>
              <a:schemeClr val="accent3"/>
            </a:solidFill>
          </p:grpSpPr>
          <p:sp>
            <p:nvSpPr>
              <p:cNvPr id="130" name="Freeform: Shape 129"/>
              <p:cNvSpPr/>
              <p:nvPr/>
            </p:nvSpPr>
            <p:spPr>
              <a:xfrm>
                <a:off x="2445111" y="599435"/>
                <a:ext cx="3497902" cy="6838182"/>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31" name="Freeform: Shape 130"/>
              <p:cNvSpPr/>
              <p:nvPr/>
            </p:nvSpPr>
            <p:spPr>
              <a:xfrm>
                <a:off x="954383" y="4447323"/>
                <a:ext cx="1615901" cy="3158986"/>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sp>
            <p:nvSpPr>
              <p:cNvPr id="132" name="Freeform: Shape 131"/>
              <p:cNvSpPr/>
              <p:nvPr/>
            </p:nvSpPr>
            <p:spPr>
              <a:xfrm>
                <a:off x="5693427" y="3567142"/>
                <a:ext cx="2063995" cy="4034984"/>
              </a:xfrm>
              <a:custGeom>
                <a:avLst/>
                <a:gdLst>
                  <a:gd name="connsiteX0" fmla="*/ 410833 w 404363"/>
                  <a:gd name="connsiteY0" fmla="*/ 353414 h 800639"/>
                  <a:gd name="connsiteX1" fmla="*/ 362309 w 404363"/>
                  <a:gd name="connsiteY1" fmla="*/ 339665 h 800639"/>
                  <a:gd name="connsiteX2" fmla="*/ 239383 w 404363"/>
                  <a:gd name="connsiteY2" fmla="*/ 260410 h 800639"/>
                  <a:gd name="connsiteX3" fmla="*/ 218356 w 404363"/>
                  <a:gd name="connsiteY3" fmla="*/ 252323 h 800639"/>
                  <a:gd name="connsiteX4" fmla="*/ 214313 w 404363"/>
                  <a:gd name="connsiteY4" fmla="*/ 276585 h 800639"/>
                  <a:gd name="connsiteX5" fmla="*/ 228870 w 404363"/>
                  <a:gd name="connsiteY5" fmla="*/ 765055 h 800639"/>
                  <a:gd name="connsiteX6" fmla="*/ 203799 w 404363"/>
                  <a:gd name="connsiteY6" fmla="*/ 803066 h 800639"/>
                  <a:gd name="connsiteX7" fmla="*/ 180346 w 404363"/>
                  <a:gd name="connsiteY7" fmla="*/ 765055 h 800639"/>
                  <a:gd name="connsiteX8" fmla="*/ 194903 w 404363"/>
                  <a:gd name="connsiteY8" fmla="*/ 279819 h 800639"/>
                  <a:gd name="connsiteX9" fmla="*/ 190859 w 404363"/>
                  <a:gd name="connsiteY9" fmla="*/ 252323 h 800639"/>
                  <a:gd name="connsiteX10" fmla="*/ 164980 w 404363"/>
                  <a:gd name="connsiteY10" fmla="*/ 262836 h 800639"/>
                  <a:gd name="connsiteX11" fmla="*/ 40436 w 404363"/>
                  <a:gd name="connsiteY11" fmla="*/ 340474 h 800639"/>
                  <a:gd name="connsiteX12" fmla="*/ 0 w 404363"/>
                  <a:gd name="connsiteY12" fmla="*/ 353414 h 800639"/>
                  <a:gd name="connsiteX13" fmla="*/ 26688 w 404363"/>
                  <a:gd name="connsiteY13" fmla="*/ 324299 h 800639"/>
                  <a:gd name="connsiteX14" fmla="*/ 164171 w 404363"/>
                  <a:gd name="connsiteY14" fmla="*/ 253131 h 800639"/>
                  <a:gd name="connsiteX15" fmla="*/ 199755 w 404363"/>
                  <a:gd name="connsiteY15" fmla="*/ 194094 h 800639"/>
                  <a:gd name="connsiteX16" fmla="*/ 198138 w 404363"/>
                  <a:gd name="connsiteY16" fmla="*/ 14557 h 800639"/>
                  <a:gd name="connsiteX17" fmla="*/ 205417 w 404363"/>
                  <a:gd name="connsiteY17" fmla="*/ 0 h 800639"/>
                  <a:gd name="connsiteX18" fmla="*/ 215930 w 404363"/>
                  <a:gd name="connsiteY18" fmla="*/ 32349 h 800639"/>
                  <a:gd name="connsiteX19" fmla="*/ 210269 w 404363"/>
                  <a:gd name="connsiteY19" fmla="*/ 194094 h 800639"/>
                  <a:gd name="connsiteX20" fmla="*/ 244235 w 404363"/>
                  <a:gd name="connsiteY20" fmla="*/ 253131 h 800639"/>
                  <a:gd name="connsiteX21" fmla="*/ 373632 w 404363"/>
                  <a:gd name="connsiteY21" fmla="*/ 321873 h 800639"/>
                  <a:gd name="connsiteX22" fmla="*/ 410833 w 404363"/>
                  <a:gd name="connsiteY22" fmla="*/ 353414 h 800639"/>
                  <a:gd name="connsiteX0-1" fmla="*/ 410833 w 410833"/>
                  <a:gd name="connsiteY0-2" fmla="*/ 353414 h 803153"/>
                  <a:gd name="connsiteX1-3" fmla="*/ 362309 w 410833"/>
                  <a:gd name="connsiteY1-4" fmla="*/ 339665 h 803153"/>
                  <a:gd name="connsiteX2-5" fmla="*/ 239383 w 410833"/>
                  <a:gd name="connsiteY2-6" fmla="*/ 260410 h 803153"/>
                  <a:gd name="connsiteX3-7" fmla="*/ 218356 w 410833"/>
                  <a:gd name="connsiteY3-8" fmla="*/ 252323 h 803153"/>
                  <a:gd name="connsiteX4-9" fmla="*/ 214313 w 410833"/>
                  <a:gd name="connsiteY4-10" fmla="*/ 276585 h 803153"/>
                  <a:gd name="connsiteX5-11" fmla="*/ 228870 w 410833"/>
                  <a:gd name="connsiteY5-12" fmla="*/ 765055 h 803153"/>
                  <a:gd name="connsiteX6-13" fmla="*/ 203799 w 410833"/>
                  <a:gd name="connsiteY6-14" fmla="*/ 803066 h 803153"/>
                  <a:gd name="connsiteX7-15" fmla="*/ 180346 w 410833"/>
                  <a:gd name="connsiteY7-16" fmla="*/ 765055 h 803153"/>
                  <a:gd name="connsiteX8-17" fmla="*/ 194903 w 410833"/>
                  <a:gd name="connsiteY8-18" fmla="*/ 279819 h 803153"/>
                  <a:gd name="connsiteX9-19" fmla="*/ 190859 w 410833"/>
                  <a:gd name="connsiteY9-20" fmla="*/ 252323 h 803153"/>
                  <a:gd name="connsiteX10-21" fmla="*/ 164980 w 410833"/>
                  <a:gd name="connsiteY10-22" fmla="*/ 262836 h 803153"/>
                  <a:gd name="connsiteX11-23" fmla="*/ 40436 w 410833"/>
                  <a:gd name="connsiteY11-24" fmla="*/ 340474 h 803153"/>
                  <a:gd name="connsiteX12-25" fmla="*/ 0 w 410833"/>
                  <a:gd name="connsiteY12-26" fmla="*/ 353414 h 803153"/>
                  <a:gd name="connsiteX13-27" fmla="*/ 26688 w 410833"/>
                  <a:gd name="connsiteY13-28" fmla="*/ 324299 h 803153"/>
                  <a:gd name="connsiteX14-29" fmla="*/ 164171 w 410833"/>
                  <a:gd name="connsiteY14-30" fmla="*/ 253131 h 803153"/>
                  <a:gd name="connsiteX15-31" fmla="*/ 199755 w 410833"/>
                  <a:gd name="connsiteY15-32" fmla="*/ 194094 h 803153"/>
                  <a:gd name="connsiteX16-33" fmla="*/ 198138 w 410833"/>
                  <a:gd name="connsiteY16-34" fmla="*/ 14557 h 803153"/>
                  <a:gd name="connsiteX17-35" fmla="*/ 205417 w 410833"/>
                  <a:gd name="connsiteY17-36" fmla="*/ 0 h 803153"/>
                  <a:gd name="connsiteX18-37" fmla="*/ 215930 w 410833"/>
                  <a:gd name="connsiteY18-38" fmla="*/ 32349 h 803153"/>
                  <a:gd name="connsiteX19-39" fmla="*/ 210269 w 410833"/>
                  <a:gd name="connsiteY19-40" fmla="*/ 194094 h 803153"/>
                  <a:gd name="connsiteX20-41" fmla="*/ 244235 w 410833"/>
                  <a:gd name="connsiteY20-42" fmla="*/ 253131 h 803153"/>
                  <a:gd name="connsiteX21-43" fmla="*/ 373632 w 410833"/>
                  <a:gd name="connsiteY21-44" fmla="*/ 321873 h 803153"/>
                  <a:gd name="connsiteX22-45" fmla="*/ 410833 w 410833"/>
                  <a:gd name="connsiteY22-46" fmla="*/ 353414 h 803153"/>
                  <a:gd name="connsiteX0-47" fmla="*/ 410833 w 410833"/>
                  <a:gd name="connsiteY0-48" fmla="*/ 353414 h 803153"/>
                  <a:gd name="connsiteX1-49" fmla="*/ 362309 w 410833"/>
                  <a:gd name="connsiteY1-50" fmla="*/ 339665 h 803153"/>
                  <a:gd name="connsiteX2-51" fmla="*/ 239383 w 410833"/>
                  <a:gd name="connsiteY2-52" fmla="*/ 260410 h 803153"/>
                  <a:gd name="connsiteX3-53" fmla="*/ 218356 w 410833"/>
                  <a:gd name="connsiteY3-54" fmla="*/ 252323 h 803153"/>
                  <a:gd name="connsiteX4-55" fmla="*/ 214313 w 410833"/>
                  <a:gd name="connsiteY4-56" fmla="*/ 276585 h 803153"/>
                  <a:gd name="connsiteX5-57" fmla="*/ 228870 w 410833"/>
                  <a:gd name="connsiteY5-58" fmla="*/ 765055 h 803153"/>
                  <a:gd name="connsiteX6-59" fmla="*/ 203799 w 410833"/>
                  <a:gd name="connsiteY6-60" fmla="*/ 803066 h 803153"/>
                  <a:gd name="connsiteX7-61" fmla="*/ 180346 w 410833"/>
                  <a:gd name="connsiteY7-62" fmla="*/ 765055 h 803153"/>
                  <a:gd name="connsiteX8-63" fmla="*/ 194903 w 410833"/>
                  <a:gd name="connsiteY8-64" fmla="*/ 279819 h 803153"/>
                  <a:gd name="connsiteX9-65" fmla="*/ 190859 w 410833"/>
                  <a:gd name="connsiteY9-66" fmla="*/ 252323 h 803153"/>
                  <a:gd name="connsiteX10-67" fmla="*/ 164980 w 410833"/>
                  <a:gd name="connsiteY10-68" fmla="*/ 262836 h 803153"/>
                  <a:gd name="connsiteX11-69" fmla="*/ 40436 w 410833"/>
                  <a:gd name="connsiteY11-70" fmla="*/ 340474 h 803153"/>
                  <a:gd name="connsiteX12-71" fmla="*/ 0 w 410833"/>
                  <a:gd name="connsiteY12-72" fmla="*/ 353414 h 803153"/>
                  <a:gd name="connsiteX13-73" fmla="*/ 26688 w 410833"/>
                  <a:gd name="connsiteY13-74" fmla="*/ 324299 h 803153"/>
                  <a:gd name="connsiteX14-75" fmla="*/ 164171 w 410833"/>
                  <a:gd name="connsiteY14-76" fmla="*/ 253131 h 803153"/>
                  <a:gd name="connsiteX15-77" fmla="*/ 199755 w 410833"/>
                  <a:gd name="connsiteY15-78" fmla="*/ 194094 h 803153"/>
                  <a:gd name="connsiteX16-79" fmla="*/ 198138 w 410833"/>
                  <a:gd name="connsiteY16-80" fmla="*/ 14557 h 803153"/>
                  <a:gd name="connsiteX17-81" fmla="*/ 205417 w 410833"/>
                  <a:gd name="connsiteY17-82" fmla="*/ 0 h 803153"/>
                  <a:gd name="connsiteX18-83" fmla="*/ 215930 w 410833"/>
                  <a:gd name="connsiteY18-84" fmla="*/ 32349 h 803153"/>
                  <a:gd name="connsiteX19-85" fmla="*/ 210269 w 410833"/>
                  <a:gd name="connsiteY19-86" fmla="*/ 194094 h 803153"/>
                  <a:gd name="connsiteX20-87" fmla="*/ 244235 w 410833"/>
                  <a:gd name="connsiteY20-88" fmla="*/ 253131 h 803153"/>
                  <a:gd name="connsiteX21-89" fmla="*/ 373632 w 410833"/>
                  <a:gd name="connsiteY21-90" fmla="*/ 321873 h 803153"/>
                  <a:gd name="connsiteX22-91" fmla="*/ 410833 w 410833"/>
                  <a:gd name="connsiteY22-92" fmla="*/ 353414 h 80315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Lst>
                <a:rect l="l" t="t" r="r" b="b"/>
                <a:pathLst>
                  <a:path w="410833" h="803153">
                    <a:moveTo>
                      <a:pt x="410833" y="353414"/>
                    </a:moveTo>
                    <a:cubicBezTo>
                      <a:pt x="389806" y="358266"/>
                      <a:pt x="376058" y="347752"/>
                      <a:pt x="362309" y="339665"/>
                    </a:cubicBezTo>
                    <a:cubicBezTo>
                      <a:pt x="321064" y="313786"/>
                      <a:pt x="280628" y="286289"/>
                      <a:pt x="239383" y="260410"/>
                    </a:cubicBezTo>
                    <a:cubicBezTo>
                      <a:pt x="232913" y="256366"/>
                      <a:pt x="226443" y="248279"/>
                      <a:pt x="218356" y="252323"/>
                    </a:cubicBezTo>
                    <a:cubicBezTo>
                      <a:pt x="214223" y="255048"/>
                      <a:pt x="214313" y="268497"/>
                      <a:pt x="214313" y="276585"/>
                    </a:cubicBezTo>
                    <a:cubicBezTo>
                      <a:pt x="219165" y="439138"/>
                      <a:pt x="224017" y="602501"/>
                      <a:pt x="228870" y="765055"/>
                    </a:cubicBezTo>
                    <a:cubicBezTo>
                      <a:pt x="229678" y="783656"/>
                      <a:pt x="229678" y="804683"/>
                      <a:pt x="203799" y="803066"/>
                    </a:cubicBezTo>
                    <a:cubicBezTo>
                      <a:pt x="181155" y="802257"/>
                      <a:pt x="179537" y="783656"/>
                      <a:pt x="180346" y="765055"/>
                    </a:cubicBezTo>
                    <a:lnTo>
                      <a:pt x="194903" y="279819"/>
                    </a:lnTo>
                    <a:cubicBezTo>
                      <a:pt x="194903" y="270115"/>
                      <a:pt x="198992" y="256921"/>
                      <a:pt x="190859" y="252323"/>
                    </a:cubicBezTo>
                    <a:cubicBezTo>
                      <a:pt x="181414" y="246983"/>
                      <a:pt x="173067" y="257984"/>
                      <a:pt x="164980" y="262836"/>
                    </a:cubicBezTo>
                    <a:lnTo>
                      <a:pt x="40436" y="340474"/>
                    </a:lnTo>
                    <a:cubicBezTo>
                      <a:pt x="29114" y="347752"/>
                      <a:pt x="16175" y="354222"/>
                      <a:pt x="0" y="353414"/>
                    </a:cubicBezTo>
                    <a:cubicBezTo>
                      <a:pt x="1617" y="335621"/>
                      <a:pt x="15366" y="329960"/>
                      <a:pt x="26688" y="324299"/>
                    </a:cubicBezTo>
                    <a:cubicBezTo>
                      <a:pt x="71977" y="300038"/>
                      <a:pt x="118074" y="276585"/>
                      <a:pt x="164171" y="253131"/>
                    </a:cubicBezTo>
                    <a:cubicBezTo>
                      <a:pt x="188433" y="241001"/>
                      <a:pt x="198138" y="220782"/>
                      <a:pt x="199755" y="194094"/>
                    </a:cubicBezTo>
                    <a:cubicBezTo>
                      <a:pt x="202182" y="134249"/>
                      <a:pt x="190051" y="74403"/>
                      <a:pt x="198138" y="14557"/>
                    </a:cubicBezTo>
                    <a:cubicBezTo>
                      <a:pt x="198947" y="9705"/>
                      <a:pt x="198138" y="4044"/>
                      <a:pt x="205417" y="0"/>
                    </a:cubicBezTo>
                    <a:cubicBezTo>
                      <a:pt x="217547" y="7279"/>
                      <a:pt x="216739" y="20218"/>
                      <a:pt x="215930" y="32349"/>
                    </a:cubicBezTo>
                    <a:cubicBezTo>
                      <a:pt x="214313" y="86534"/>
                      <a:pt x="211886" y="139910"/>
                      <a:pt x="210269" y="194094"/>
                    </a:cubicBezTo>
                    <a:cubicBezTo>
                      <a:pt x="209460" y="220782"/>
                      <a:pt x="219974" y="241001"/>
                      <a:pt x="244235" y="253131"/>
                    </a:cubicBezTo>
                    <a:cubicBezTo>
                      <a:pt x="287907" y="274967"/>
                      <a:pt x="330769" y="298420"/>
                      <a:pt x="373632" y="321873"/>
                    </a:cubicBezTo>
                    <a:cubicBezTo>
                      <a:pt x="388189" y="328343"/>
                      <a:pt x="401128" y="337239"/>
                      <a:pt x="410833" y="353414"/>
                    </a:cubicBezTo>
                    <a:close/>
                  </a:path>
                </a:pathLst>
              </a:custGeom>
              <a:grpFill/>
              <a:ln w="8081" cap="flat">
                <a:noFill/>
                <a:prstDash val="solid"/>
                <a:miter/>
              </a:ln>
            </p:spPr>
            <p:txBody>
              <a:bodyPr rtlCol="0" anchor="ctr"/>
              <a:lstStyle/>
              <a:p>
                <a:endParaRPr lang="en-US"/>
              </a:p>
            </p:txBody>
          </p:sp>
        </p:grpSp>
      </p:grpSp>
      <p:grpSp>
        <p:nvGrpSpPr>
          <p:cNvPr id="136" name="Group 135"/>
          <p:cNvGrpSpPr/>
          <p:nvPr/>
        </p:nvGrpSpPr>
        <p:grpSpPr>
          <a:xfrm rot="18305502">
            <a:off x="4593929" y="1486661"/>
            <a:ext cx="889290" cy="318443"/>
            <a:chOff x="2751274" y="4274125"/>
            <a:chExt cx="1502839" cy="538144"/>
          </a:xfrm>
        </p:grpSpPr>
        <p:sp>
          <p:nvSpPr>
            <p:cNvPr id="137" name="Freeform: Shape 136"/>
            <p:cNvSpPr/>
            <p:nvPr/>
          </p:nvSpPr>
          <p:spPr>
            <a:xfrm>
              <a:off x="2751274" y="4567310"/>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38" name="Freeform: Shape 137"/>
            <p:cNvSpPr/>
            <p:nvPr/>
          </p:nvSpPr>
          <p:spPr>
            <a:xfrm>
              <a:off x="3010694" y="4274125"/>
              <a:ext cx="592070" cy="490966"/>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39" name="Freeform: Shape 138"/>
            <p:cNvSpPr/>
            <p:nvPr/>
          </p:nvSpPr>
          <p:spPr>
            <a:xfrm>
              <a:off x="3593508" y="4427305"/>
              <a:ext cx="369266" cy="306207"/>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140" name="Freeform: Shape 139"/>
            <p:cNvSpPr/>
            <p:nvPr/>
          </p:nvSpPr>
          <p:spPr>
            <a:xfrm>
              <a:off x="3958709" y="4512144"/>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grpSp>
      <p:grpSp>
        <p:nvGrpSpPr>
          <p:cNvPr id="141" name="Group 140"/>
          <p:cNvGrpSpPr/>
          <p:nvPr/>
        </p:nvGrpSpPr>
        <p:grpSpPr>
          <a:xfrm rot="20616275">
            <a:off x="5299953" y="850101"/>
            <a:ext cx="822437" cy="417980"/>
            <a:chOff x="1786971" y="4942919"/>
            <a:chExt cx="2041538" cy="1037553"/>
          </a:xfrm>
        </p:grpSpPr>
        <p:sp>
          <p:nvSpPr>
            <p:cNvPr id="142" name="Rectangle: Rounded Corners 141"/>
            <p:cNvSpPr/>
            <p:nvPr/>
          </p:nvSpPr>
          <p:spPr>
            <a:xfrm>
              <a:off x="1886713" y="4942919"/>
              <a:ext cx="1842053" cy="62168"/>
            </a:xfrm>
            <a:prstGeom prst="roundRect">
              <a:avLst>
                <a:gd name="adj" fmla="val 5000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rapezoid 142"/>
            <p:cNvSpPr/>
            <p:nvPr/>
          </p:nvSpPr>
          <p:spPr>
            <a:xfrm>
              <a:off x="1786971" y="5005087"/>
              <a:ext cx="2041538" cy="972483"/>
            </a:xfrm>
            <a:prstGeom prst="trapezoid">
              <a:avLst>
                <a:gd name="adj" fmla="val 15411"/>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rapezoid 143"/>
            <p:cNvSpPr/>
            <p:nvPr/>
          </p:nvSpPr>
          <p:spPr>
            <a:xfrm>
              <a:off x="1950379" y="5043805"/>
              <a:ext cx="1714722" cy="187750"/>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roup 144"/>
            <p:cNvGrpSpPr/>
            <p:nvPr/>
          </p:nvGrpSpPr>
          <p:grpSpPr>
            <a:xfrm>
              <a:off x="2260924" y="5043805"/>
              <a:ext cx="1107473" cy="187751"/>
              <a:chOff x="7962899" y="2433000"/>
              <a:chExt cx="2294160" cy="371747"/>
            </a:xfrm>
          </p:grpSpPr>
          <p:grpSp>
            <p:nvGrpSpPr>
              <p:cNvPr id="199" name="Group 198"/>
              <p:cNvGrpSpPr/>
              <p:nvPr/>
            </p:nvGrpSpPr>
            <p:grpSpPr>
              <a:xfrm>
                <a:off x="7962899" y="2433000"/>
                <a:ext cx="344267" cy="371747"/>
                <a:chOff x="6383215" y="2833551"/>
                <a:chExt cx="240196" cy="371747"/>
              </a:xfrm>
            </p:grpSpPr>
            <p:sp>
              <p:nvSpPr>
                <p:cNvPr id="208" name="Rectangle 207"/>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208"/>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Trapezoid 209"/>
                <p:cNvSpPr/>
                <p:nvPr/>
              </p:nvSpPr>
              <p:spPr>
                <a:xfrm>
                  <a:off x="6383215" y="2936632"/>
                  <a:ext cx="240196" cy="93782"/>
                </a:xfrm>
                <a:prstGeom prst="trapezoid">
                  <a:avLst>
                    <a:gd name="adj" fmla="val 7468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0" name="Group 199"/>
              <p:cNvGrpSpPr/>
              <p:nvPr/>
            </p:nvGrpSpPr>
            <p:grpSpPr>
              <a:xfrm>
                <a:off x="8933083" y="2433000"/>
                <a:ext cx="344267" cy="371747"/>
                <a:chOff x="6383215" y="2833551"/>
                <a:chExt cx="240196" cy="371747"/>
              </a:xfrm>
            </p:grpSpPr>
            <p:sp>
              <p:nvSpPr>
                <p:cNvPr id="205" name="Rectangle 204"/>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 name="Rectangle 205"/>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 name="Trapezoid 206"/>
                <p:cNvSpPr/>
                <p:nvPr/>
              </p:nvSpPr>
              <p:spPr>
                <a:xfrm>
                  <a:off x="6383215" y="2936632"/>
                  <a:ext cx="240196" cy="93782"/>
                </a:xfrm>
                <a:prstGeom prst="trapezoid">
                  <a:avLst>
                    <a:gd name="adj" fmla="val 6772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1" name="Group 200"/>
              <p:cNvGrpSpPr/>
              <p:nvPr/>
            </p:nvGrpSpPr>
            <p:grpSpPr>
              <a:xfrm>
                <a:off x="9912792" y="2433000"/>
                <a:ext cx="344267" cy="371747"/>
                <a:chOff x="6383215" y="2833551"/>
                <a:chExt cx="240196" cy="371747"/>
              </a:xfrm>
            </p:grpSpPr>
            <p:sp>
              <p:nvSpPr>
                <p:cNvPr id="202" name="Rectangle 201"/>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rapezoid 203"/>
                <p:cNvSpPr/>
                <p:nvPr/>
              </p:nvSpPr>
              <p:spPr>
                <a:xfrm>
                  <a:off x="6383215" y="2936632"/>
                  <a:ext cx="240196" cy="93782"/>
                </a:xfrm>
                <a:prstGeom prst="trapezoid">
                  <a:avLst>
                    <a:gd name="adj" fmla="val 7120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6" name="Trapezoid 145"/>
            <p:cNvSpPr/>
            <p:nvPr/>
          </p:nvSpPr>
          <p:spPr>
            <a:xfrm>
              <a:off x="1842501"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 name="Trapezoid 146"/>
            <p:cNvSpPr/>
            <p:nvPr/>
          </p:nvSpPr>
          <p:spPr>
            <a:xfrm>
              <a:off x="2313764"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Trapezoid 147"/>
            <p:cNvSpPr/>
            <p:nvPr/>
          </p:nvSpPr>
          <p:spPr>
            <a:xfrm>
              <a:off x="2785027"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Trapezoid 148"/>
            <p:cNvSpPr/>
            <p:nvPr/>
          </p:nvSpPr>
          <p:spPr>
            <a:xfrm>
              <a:off x="3256290"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0" name="Group 149"/>
            <p:cNvGrpSpPr/>
            <p:nvPr/>
          </p:nvGrpSpPr>
          <p:grpSpPr>
            <a:xfrm>
              <a:off x="1962670" y="5271362"/>
              <a:ext cx="302363" cy="682663"/>
              <a:chOff x="7384246" y="2899703"/>
              <a:chExt cx="626352" cy="1351672"/>
            </a:xfrm>
            <a:solidFill>
              <a:schemeClr val="accent4">
                <a:lumMod val="60000"/>
                <a:lumOff val="40000"/>
              </a:schemeClr>
            </a:solidFill>
          </p:grpSpPr>
          <p:sp>
            <p:nvSpPr>
              <p:cNvPr id="188" name="Rectangle: Rounded Corners 187"/>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Rounded Corners 188"/>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Rounded Corners 189"/>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Rounded Corners 190"/>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Rounded Corners 191"/>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Rounded Corners 192"/>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Rounded Corners 193"/>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Rounded Corners 194"/>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Rounded Corners 195"/>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Rounded Corners 196"/>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Rectangle: Rounded Corners 197"/>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1" name="Group 150"/>
            <p:cNvGrpSpPr/>
            <p:nvPr/>
          </p:nvGrpSpPr>
          <p:grpSpPr>
            <a:xfrm>
              <a:off x="2430707" y="5271362"/>
              <a:ext cx="302363" cy="682663"/>
              <a:chOff x="7384246" y="2899703"/>
              <a:chExt cx="626352" cy="1351672"/>
            </a:xfrm>
            <a:solidFill>
              <a:schemeClr val="accent4">
                <a:lumMod val="60000"/>
                <a:lumOff val="40000"/>
              </a:schemeClr>
            </a:solidFill>
          </p:grpSpPr>
          <p:sp>
            <p:nvSpPr>
              <p:cNvPr id="177" name="Rectangle: Rounded Corners 176"/>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ectangle: Rounded Corners 177"/>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ectangle: Rounded Corners 178"/>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Rectangle: Rounded Corners 179"/>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Rectangle: Rounded Corners 180"/>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Rectangle: Rounded Corners 181"/>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Rectangle: Rounded Corners 182"/>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Rounded Corners 183"/>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Rounded Corners 184"/>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Rounded Corners 185"/>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Rounded Corners 186"/>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2" name="Group 151"/>
            <p:cNvGrpSpPr/>
            <p:nvPr/>
          </p:nvGrpSpPr>
          <p:grpSpPr>
            <a:xfrm>
              <a:off x="2898745" y="5271362"/>
              <a:ext cx="302363" cy="682663"/>
              <a:chOff x="7384246" y="2899703"/>
              <a:chExt cx="626352" cy="1351672"/>
            </a:xfrm>
            <a:solidFill>
              <a:schemeClr val="accent4">
                <a:lumMod val="60000"/>
                <a:lumOff val="40000"/>
              </a:schemeClr>
            </a:solidFill>
          </p:grpSpPr>
          <p:sp>
            <p:nvSpPr>
              <p:cNvPr id="166" name="Rectangle: Rounded Corners 165"/>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Rounded Corners 166"/>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Rounded Corners 167"/>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Rounded Corners 168"/>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Rounded Corners 169"/>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Rounded Corners 170"/>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Rounded Corners 171"/>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Rounded Corners 172"/>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Rounded Corners 173"/>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Rounded Corners 174"/>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Rounded Corners 175"/>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3" name="Group 152"/>
            <p:cNvGrpSpPr/>
            <p:nvPr/>
          </p:nvGrpSpPr>
          <p:grpSpPr>
            <a:xfrm>
              <a:off x="3366783" y="5271362"/>
              <a:ext cx="302363" cy="682663"/>
              <a:chOff x="7384246" y="2899703"/>
              <a:chExt cx="626352" cy="1351672"/>
            </a:xfrm>
            <a:solidFill>
              <a:schemeClr val="accent4">
                <a:lumMod val="60000"/>
                <a:lumOff val="40000"/>
              </a:schemeClr>
            </a:solidFill>
          </p:grpSpPr>
          <p:sp>
            <p:nvSpPr>
              <p:cNvPr id="155" name="Rectangle: Rounded Corners 154"/>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Rounded Corners 155"/>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Rounded Corners 156"/>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ectangle: Rounded Corners 157"/>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Rounded Corners 158"/>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Rounded Corners 159"/>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Rounded Corners 160"/>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Rounded Corners 161"/>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Rounded Corners 162"/>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Rounded Corners 163"/>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Rounded Corners 164"/>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4" name="Graphic 153"/>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43781" y="5671824"/>
              <a:ext cx="1940381" cy="308648"/>
            </a:xfrm>
            <a:prstGeom prst="rect">
              <a:avLst/>
            </a:prstGeom>
          </p:spPr>
        </p:pic>
      </p:grpSp>
      <p:sp>
        <p:nvSpPr>
          <p:cNvPr id="213" name="Oval 212"/>
          <p:cNvSpPr/>
          <p:nvPr/>
        </p:nvSpPr>
        <p:spPr>
          <a:xfrm>
            <a:off x="3352442" y="1755605"/>
            <a:ext cx="962308" cy="96230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p:nvSpPr>
        <p:spPr>
          <a:xfrm>
            <a:off x="3588001" y="784221"/>
            <a:ext cx="656604" cy="656604"/>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p:nvSpPr>
        <p:spPr>
          <a:xfrm>
            <a:off x="3268368" y="2443048"/>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2277581" y="2346642"/>
            <a:ext cx="498826" cy="49882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957555" y="2216048"/>
            <a:ext cx="1344768" cy="134476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3374548" y="820529"/>
            <a:ext cx="331383" cy="331383"/>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488566" y="619947"/>
            <a:ext cx="820878" cy="82087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0" name="Group 219"/>
          <p:cNvGrpSpPr/>
          <p:nvPr/>
        </p:nvGrpSpPr>
        <p:grpSpPr>
          <a:xfrm>
            <a:off x="4658362" y="827652"/>
            <a:ext cx="450484" cy="450484"/>
            <a:chOff x="4266660" y="45289"/>
            <a:chExt cx="768290" cy="768290"/>
          </a:xfrm>
        </p:grpSpPr>
        <p:sp>
          <p:nvSpPr>
            <p:cNvPr id="221" name="Freeform: Shape 220"/>
            <p:cNvSpPr/>
            <p:nvPr/>
          </p:nvSpPr>
          <p:spPr>
            <a:xfrm>
              <a:off x="4266660" y="45289"/>
              <a:ext cx="768290" cy="768290"/>
            </a:xfrm>
            <a:custGeom>
              <a:avLst/>
              <a:gdLst>
                <a:gd name="connsiteX0" fmla="*/ 583092 w 768290"/>
                <a:gd name="connsiteY0" fmla="*/ 51758 h 768290"/>
                <a:gd name="connsiteX1" fmla="*/ 573387 w 768290"/>
                <a:gd name="connsiteY1" fmla="*/ 131014 h 768290"/>
                <a:gd name="connsiteX2" fmla="*/ 596031 w 768290"/>
                <a:gd name="connsiteY2" fmla="*/ 164980 h 768290"/>
                <a:gd name="connsiteX3" fmla="*/ 700357 w 768290"/>
                <a:gd name="connsiteY3" fmla="*/ 188433 h 768290"/>
                <a:gd name="connsiteX4" fmla="*/ 709253 w 768290"/>
                <a:gd name="connsiteY4" fmla="*/ 215121 h 768290"/>
                <a:gd name="connsiteX5" fmla="*/ 671243 w 768290"/>
                <a:gd name="connsiteY5" fmla="*/ 265262 h 768290"/>
                <a:gd name="connsiteX6" fmla="*/ 674478 w 768290"/>
                <a:gd name="connsiteY6" fmla="*/ 293568 h 768290"/>
                <a:gd name="connsiteX7" fmla="*/ 775569 w 768290"/>
                <a:gd name="connsiteY7" fmla="*/ 388189 h 768290"/>
                <a:gd name="connsiteX8" fmla="*/ 706827 w 768290"/>
                <a:gd name="connsiteY8" fmla="*/ 417303 h 768290"/>
                <a:gd name="connsiteX9" fmla="*/ 686609 w 768290"/>
                <a:gd name="connsiteY9" fmla="*/ 463400 h 768290"/>
                <a:gd name="connsiteX10" fmla="*/ 723002 w 768290"/>
                <a:gd name="connsiteY10" fmla="*/ 580666 h 768290"/>
                <a:gd name="connsiteX11" fmla="*/ 635659 w 768290"/>
                <a:gd name="connsiteY11" fmla="*/ 571770 h 768290"/>
                <a:gd name="connsiteX12" fmla="*/ 613015 w 768290"/>
                <a:gd name="connsiteY12" fmla="*/ 587944 h 768290"/>
                <a:gd name="connsiteX13" fmla="*/ 581474 w 768290"/>
                <a:gd name="connsiteY13" fmla="*/ 719767 h 768290"/>
                <a:gd name="connsiteX14" fmla="*/ 511115 w 768290"/>
                <a:gd name="connsiteY14" fmla="*/ 670434 h 768290"/>
                <a:gd name="connsiteX15" fmla="*/ 480384 w 768290"/>
                <a:gd name="connsiteY15" fmla="*/ 673669 h 768290"/>
                <a:gd name="connsiteX16" fmla="*/ 385762 w 768290"/>
                <a:gd name="connsiteY16" fmla="*/ 773951 h 768290"/>
                <a:gd name="connsiteX17" fmla="*/ 350179 w 768290"/>
                <a:gd name="connsiteY17" fmla="*/ 692270 h 768290"/>
                <a:gd name="connsiteX18" fmla="*/ 324299 w 768290"/>
                <a:gd name="connsiteY18" fmla="*/ 680948 h 768290"/>
                <a:gd name="connsiteX19" fmla="*/ 210269 w 768290"/>
                <a:gd name="connsiteY19" fmla="*/ 716532 h 768290"/>
                <a:gd name="connsiteX20" fmla="*/ 192477 w 768290"/>
                <a:gd name="connsiteY20" fmla="*/ 701975 h 768290"/>
                <a:gd name="connsiteX21" fmla="*/ 202182 w 768290"/>
                <a:gd name="connsiteY21" fmla="*/ 637276 h 768290"/>
                <a:gd name="connsiteX22" fmla="*/ 182772 w 768290"/>
                <a:gd name="connsiteY22" fmla="*/ 609780 h 768290"/>
                <a:gd name="connsiteX23" fmla="*/ 50950 w 768290"/>
                <a:gd name="connsiteY23" fmla="*/ 579048 h 768290"/>
                <a:gd name="connsiteX24" fmla="*/ 103517 w 768290"/>
                <a:gd name="connsiteY24" fmla="*/ 508689 h 768290"/>
                <a:gd name="connsiteX25" fmla="*/ 101091 w 768290"/>
                <a:gd name="connsiteY25" fmla="*/ 480384 h 768290"/>
                <a:gd name="connsiteX26" fmla="*/ 0 w 768290"/>
                <a:gd name="connsiteY26" fmla="*/ 385763 h 768290"/>
                <a:gd name="connsiteX27" fmla="*/ 73594 w 768290"/>
                <a:gd name="connsiteY27" fmla="*/ 354222 h 768290"/>
                <a:gd name="connsiteX28" fmla="*/ 91386 w 768290"/>
                <a:gd name="connsiteY28" fmla="*/ 315403 h 768290"/>
                <a:gd name="connsiteX29" fmla="*/ 53376 w 768290"/>
                <a:gd name="connsiteY29" fmla="*/ 192477 h 768290"/>
                <a:gd name="connsiteX30" fmla="*/ 140718 w 768290"/>
                <a:gd name="connsiteY30" fmla="*/ 202182 h 768290"/>
                <a:gd name="connsiteX31" fmla="*/ 164171 w 768290"/>
                <a:gd name="connsiteY31" fmla="*/ 184390 h 768290"/>
                <a:gd name="connsiteX32" fmla="*/ 195712 w 768290"/>
                <a:gd name="connsiteY32" fmla="*/ 50950 h 768290"/>
                <a:gd name="connsiteX33" fmla="*/ 257984 w 768290"/>
                <a:gd name="connsiteY33" fmla="*/ 97856 h 768290"/>
                <a:gd name="connsiteX34" fmla="*/ 303272 w 768290"/>
                <a:gd name="connsiteY34" fmla="*/ 93004 h 768290"/>
                <a:gd name="connsiteX35" fmla="*/ 389806 w 768290"/>
                <a:gd name="connsiteY35" fmla="*/ 0 h 768290"/>
                <a:gd name="connsiteX36" fmla="*/ 422155 w 768290"/>
                <a:gd name="connsiteY36" fmla="*/ 74403 h 768290"/>
                <a:gd name="connsiteX37" fmla="*/ 457739 w 768290"/>
                <a:gd name="connsiteY37" fmla="*/ 91386 h 768290"/>
                <a:gd name="connsiteX38" fmla="*/ 583092 w 768290"/>
                <a:gd name="connsiteY38" fmla="*/ 51758 h 7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68290" h="768290">
                  <a:moveTo>
                    <a:pt x="583092" y="51758"/>
                  </a:moveTo>
                  <a:cubicBezTo>
                    <a:pt x="579857" y="80064"/>
                    <a:pt x="579048" y="105943"/>
                    <a:pt x="573387" y="131014"/>
                  </a:cubicBezTo>
                  <a:cubicBezTo>
                    <a:pt x="567726" y="153658"/>
                    <a:pt x="576622" y="160937"/>
                    <a:pt x="596031" y="164980"/>
                  </a:cubicBezTo>
                  <a:cubicBezTo>
                    <a:pt x="630807" y="172259"/>
                    <a:pt x="665582" y="183581"/>
                    <a:pt x="700357" y="188433"/>
                  </a:cubicBezTo>
                  <a:cubicBezTo>
                    <a:pt x="727854" y="192477"/>
                    <a:pt x="719766" y="202182"/>
                    <a:pt x="709253" y="215121"/>
                  </a:cubicBezTo>
                  <a:cubicBezTo>
                    <a:pt x="696313" y="232104"/>
                    <a:pt x="684991" y="249896"/>
                    <a:pt x="671243" y="265262"/>
                  </a:cubicBezTo>
                  <a:cubicBezTo>
                    <a:pt x="660729" y="277393"/>
                    <a:pt x="663156" y="283863"/>
                    <a:pt x="674478" y="293568"/>
                  </a:cubicBezTo>
                  <a:cubicBezTo>
                    <a:pt x="707636" y="323491"/>
                    <a:pt x="739985" y="355031"/>
                    <a:pt x="775569" y="388189"/>
                  </a:cubicBezTo>
                  <a:cubicBezTo>
                    <a:pt x="752115" y="398702"/>
                    <a:pt x="730280" y="410833"/>
                    <a:pt x="706827" y="417303"/>
                  </a:cubicBezTo>
                  <a:cubicBezTo>
                    <a:pt x="679330" y="425390"/>
                    <a:pt x="677713" y="439138"/>
                    <a:pt x="686609" y="463400"/>
                  </a:cubicBezTo>
                  <a:cubicBezTo>
                    <a:pt x="700357" y="500602"/>
                    <a:pt x="710062" y="539421"/>
                    <a:pt x="723002" y="580666"/>
                  </a:cubicBezTo>
                  <a:cubicBezTo>
                    <a:pt x="692270" y="577431"/>
                    <a:pt x="663156" y="576622"/>
                    <a:pt x="635659" y="571770"/>
                  </a:cubicBezTo>
                  <a:cubicBezTo>
                    <a:pt x="619484" y="569343"/>
                    <a:pt x="616250" y="572578"/>
                    <a:pt x="613015" y="587944"/>
                  </a:cubicBezTo>
                  <a:cubicBezTo>
                    <a:pt x="604119" y="631615"/>
                    <a:pt x="591988" y="675287"/>
                    <a:pt x="581474" y="719767"/>
                  </a:cubicBezTo>
                  <a:cubicBezTo>
                    <a:pt x="554786" y="707636"/>
                    <a:pt x="533759" y="687417"/>
                    <a:pt x="511115" y="670434"/>
                  </a:cubicBezTo>
                  <a:cubicBezTo>
                    <a:pt x="497367" y="659921"/>
                    <a:pt x="490897" y="661538"/>
                    <a:pt x="480384" y="673669"/>
                  </a:cubicBezTo>
                  <a:cubicBezTo>
                    <a:pt x="449652" y="706827"/>
                    <a:pt x="418112" y="739176"/>
                    <a:pt x="385762" y="773951"/>
                  </a:cubicBezTo>
                  <a:cubicBezTo>
                    <a:pt x="372823" y="744837"/>
                    <a:pt x="359883" y="719767"/>
                    <a:pt x="350179" y="692270"/>
                  </a:cubicBezTo>
                  <a:cubicBezTo>
                    <a:pt x="344517" y="676904"/>
                    <a:pt x="338048" y="676095"/>
                    <a:pt x="324299" y="680948"/>
                  </a:cubicBezTo>
                  <a:cubicBezTo>
                    <a:pt x="286289" y="693887"/>
                    <a:pt x="248279" y="704401"/>
                    <a:pt x="210269" y="716532"/>
                  </a:cubicBezTo>
                  <a:cubicBezTo>
                    <a:pt x="195712" y="720575"/>
                    <a:pt x="190051" y="718149"/>
                    <a:pt x="192477" y="701975"/>
                  </a:cubicBezTo>
                  <a:cubicBezTo>
                    <a:pt x="196521" y="680139"/>
                    <a:pt x="197329" y="658303"/>
                    <a:pt x="202182" y="637276"/>
                  </a:cubicBezTo>
                  <a:cubicBezTo>
                    <a:pt x="206225" y="619484"/>
                    <a:pt x="200564" y="613015"/>
                    <a:pt x="182772" y="609780"/>
                  </a:cubicBezTo>
                  <a:cubicBezTo>
                    <a:pt x="139910" y="601692"/>
                    <a:pt x="97856" y="590370"/>
                    <a:pt x="50950" y="579048"/>
                  </a:cubicBezTo>
                  <a:cubicBezTo>
                    <a:pt x="69550" y="553978"/>
                    <a:pt x="85725" y="530525"/>
                    <a:pt x="103517" y="508689"/>
                  </a:cubicBezTo>
                  <a:cubicBezTo>
                    <a:pt x="112413" y="497367"/>
                    <a:pt x="112413" y="490088"/>
                    <a:pt x="101091" y="480384"/>
                  </a:cubicBezTo>
                  <a:cubicBezTo>
                    <a:pt x="67124" y="449652"/>
                    <a:pt x="33966" y="418112"/>
                    <a:pt x="0" y="385763"/>
                  </a:cubicBezTo>
                  <a:cubicBezTo>
                    <a:pt x="25879" y="374440"/>
                    <a:pt x="48524" y="361501"/>
                    <a:pt x="73594" y="354222"/>
                  </a:cubicBezTo>
                  <a:cubicBezTo>
                    <a:pt x="96238" y="346944"/>
                    <a:pt x="98665" y="336430"/>
                    <a:pt x="91386" y="315403"/>
                  </a:cubicBezTo>
                  <a:cubicBezTo>
                    <a:pt x="77638" y="275776"/>
                    <a:pt x="66316" y="236148"/>
                    <a:pt x="53376" y="192477"/>
                  </a:cubicBezTo>
                  <a:cubicBezTo>
                    <a:pt x="84108" y="195712"/>
                    <a:pt x="112413" y="198947"/>
                    <a:pt x="140718" y="202182"/>
                  </a:cubicBezTo>
                  <a:cubicBezTo>
                    <a:pt x="154467" y="203799"/>
                    <a:pt x="160937" y="200564"/>
                    <a:pt x="164171" y="184390"/>
                  </a:cubicBezTo>
                  <a:cubicBezTo>
                    <a:pt x="173067" y="140718"/>
                    <a:pt x="184390" y="97047"/>
                    <a:pt x="195712" y="50950"/>
                  </a:cubicBezTo>
                  <a:cubicBezTo>
                    <a:pt x="217547" y="67124"/>
                    <a:pt x="239383" y="80064"/>
                    <a:pt x="257984" y="97856"/>
                  </a:cubicBezTo>
                  <a:cubicBezTo>
                    <a:pt x="277393" y="115648"/>
                    <a:pt x="287907" y="109987"/>
                    <a:pt x="303272" y="93004"/>
                  </a:cubicBezTo>
                  <a:cubicBezTo>
                    <a:pt x="329960" y="62272"/>
                    <a:pt x="359074" y="33158"/>
                    <a:pt x="389806" y="0"/>
                  </a:cubicBezTo>
                  <a:cubicBezTo>
                    <a:pt x="401128" y="25879"/>
                    <a:pt x="412450" y="50141"/>
                    <a:pt x="422155" y="74403"/>
                  </a:cubicBezTo>
                  <a:cubicBezTo>
                    <a:pt x="428625" y="92195"/>
                    <a:pt x="437521" y="97856"/>
                    <a:pt x="457739" y="91386"/>
                  </a:cubicBezTo>
                  <a:cubicBezTo>
                    <a:pt x="497367" y="75212"/>
                    <a:pt x="538612" y="64698"/>
                    <a:pt x="583092" y="51758"/>
                  </a:cubicBezTo>
                  <a:close/>
                </a:path>
              </a:pathLst>
            </a:custGeom>
            <a:solidFill>
              <a:schemeClr val="accent1">
                <a:lumMod val="60000"/>
                <a:lumOff val="40000"/>
              </a:schemeClr>
            </a:solidFill>
            <a:ln w="8081" cap="flat">
              <a:noFill/>
              <a:prstDash val="solid"/>
              <a:miter/>
            </a:ln>
          </p:spPr>
          <p:txBody>
            <a:bodyPr rtlCol="0" anchor="ctr"/>
            <a:lstStyle/>
            <a:p>
              <a:endParaRPr lang="en-US"/>
            </a:p>
          </p:txBody>
        </p:sp>
        <p:sp>
          <p:nvSpPr>
            <p:cNvPr id="222" name="Freeform: Shape 221"/>
            <p:cNvSpPr/>
            <p:nvPr/>
          </p:nvSpPr>
          <p:spPr>
            <a:xfrm>
              <a:off x="4418684" y="198118"/>
              <a:ext cx="460974" cy="460974"/>
            </a:xfrm>
            <a:custGeom>
              <a:avLst/>
              <a:gdLst>
                <a:gd name="connsiteX0" fmla="*/ 229695 w 460974"/>
                <a:gd name="connsiteY0" fmla="*/ 463421 h 460974"/>
                <a:gd name="connsiteX1" fmla="*/ 17 w 460974"/>
                <a:gd name="connsiteY1" fmla="*/ 230507 h 460974"/>
                <a:gd name="connsiteX2" fmla="*/ 240209 w 460974"/>
                <a:gd name="connsiteY2" fmla="*/ 20 h 460974"/>
                <a:gd name="connsiteX3" fmla="*/ 466652 w 460974"/>
                <a:gd name="connsiteY3" fmla="*/ 235360 h 460974"/>
                <a:gd name="connsiteX4" fmla="*/ 229695 w 460974"/>
                <a:gd name="connsiteY4" fmla="*/ 463421 h 460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974" h="460974">
                  <a:moveTo>
                    <a:pt x="229695" y="463421"/>
                  </a:moveTo>
                  <a:cubicBezTo>
                    <a:pt x="112430" y="466655"/>
                    <a:pt x="-1601" y="369608"/>
                    <a:pt x="17" y="230507"/>
                  </a:cubicBezTo>
                  <a:cubicBezTo>
                    <a:pt x="1634" y="93833"/>
                    <a:pt x="110004" y="-1597"/>
                    <a:pt x="240209" y="20"/>
                  </a:cubicBezTo>
                  <a:cubicBezTo>
                    <a:pt x="363944" y="2446"/>
                    <a:pt x="469078" y="108390"/>
                    <a:pt x="466652" y="235360"/>
                  </a:cubicBezTo>
                  <a:cubicBezTo>
                    <a:pt x="462608" y="367991"/>
                    <a:pt x="354239" y="469082"/>
                    <a:pt x="229695" y="463421"/>
                  </a:cubicBezTo>
                  <a:close/>
                </a:path>
              </a:pathLst>
            </a:custGeom>
            <a:solidFill>
              <a:schemeClr val="accent1"/>
            </a:solidFill>
            <a:ln w="8081" cap="flat">
              <a:noFill/>
              <a:prstDash val="solid"/>
              <a:miter/>
            </a:ln>
          </p:spPr>
          <p:txBody>
            <a:bodyPr rtlCol="0" anchor="ctr"/>
            <a:lstStyle/>
            <a:p>
              <a:endParaRPr lang="en-US"/>
            </a:p>
          </p:txBody>
        </p:sp>
      </p:grpSp>
      <p:sp>
        <p:nvSpPr>
          <p:cNvPr id="223" name="Oval 222"/>
          <p:cNvSpPr/>
          <p:nvPr/>
        </p:nvSpPr>
        <p:spPr>
          <a:xfrm>
            <a:off x="10917127" y="1344768"/>
            <a:ext cx="962308" cy="96230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p:cNvSpPr/>
          <p:nvPr/>
        </p:nvSpPr>
        <p:spPr>
          <a:xfrm>
            <a:off x="10065955" y="425234"/>
            <a:ext cx="656604" cy="656604"/>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p:nvSpPr>
        <p:spPr>
          <a:xfrm>
            <a:off x="10833053" y="2032211"/>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p:nvSpPr>
        <p:spPr>
          <a:xfrm>
            <a:off x="7966626" y="3138939"/>
            <a:ext cx="498826" cy="49882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8895307" y="2259770"/>
            <a:ext cx="1344768" cy="134476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9852502" y="461542"/>
            <a:ext cx="331383" cy="331383"/>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p:nvSpPr>
        <p:spPr>
          <a:xfrm>
            <a:off x="8189802" y="576417"/>
            <a:ext cx="820878" cy="82087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00"/>
                                        </p:tgtEl>
                                        <p:attrNameLst>
                                          <p:attrName>ppt_x</p:attrName>
                                          <p:attrName>ppt_y</p:attrName>
                                        </p:attrNameLst>
                                      </p:cBhvr>
                                    </p:animMotion>
                                    <p:animRot by="1500000">
                                      <p:cBhvr>
                                        <p:cTn id="7" dur="125" fill="hold">
                                          <p:stCondLst>
                                            <p:cond delay="0"/>
                                          </p:stCondLst>
                                        </p:cTn>
                                        <p:tgtEl>
                                          <p:spTgt spid="100"/>
                                        </p:tgtEl>
                                        <p:attrNameLst>
                                          <p:attrName>r</p:attrName>
                                        </p:attrNameLst>
                                      </p:cBhvr>
                                    </p:animRot>
                                    <p:animRot by="-1500000">
                                      <p:cBhvr>
                                        <p:cTn id="8" dur="125" fill="hold">
                                          <p:stCondLst>
                                            <p:cond delay="125"/>
                                          </p:stCondLst>
                                        </p:cTn>
                                        <p:tgtEl>
                                          <p:spTgt spid="100"/>
                                        </p:tgtEl>
                                        <p:attrNameLst>
                                          <p:attrName>r</p:attrName>
                                        </p:attrNameLst>
                                      </p:cBhvr>
                                    </p:animRot>
                                    <p:animRot by="-1500000">
                                      <p:cBhvr>
                                        <p:cTn id="9" dur="125" fill="hold">
                                          <p:stCondLst>
                                            <p:cond delay="250"/>
                                          </p:stCondLst>
                                        </p:cTn>
                                        <p:tgtEl>
                                          <p:spTgt spid="100"/>
                                        </p:tgtEl>
                                        <p:attrNameLst>
                                          <p:attrName>r</p:attrName>
                                        </p:attrNameLst>
                                      </p:cBhvr>
                                    </p:animRot>
                                    <p:animRot by="1500000">
                                      <p:cBhvr>
                                        <p:cTn id="10" dur="125" fill="hold">
                                          <p:stCondLst>
                                            <p:cond delay="375"/>
                                          </p:stCondLst>
                                        </p:cTn>
                                        <p:tgtEl>
                                          <p:spTgt spid="10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ardrop 1"/>
          <p:cNvSpPr/>
          <p:nvPr/>
        </p:nvSpPr>
        <p:spPr>
          <a:xfrm rot="21068837" flipH="1">
            <a:off x="4866904" y="4802062"/>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rgbClr val="516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Teardrop 1"/>
          <p:cNvSpPr/>
          <p:nvPr/>
        </p:nvSpPr>
        <p:spPr>
          <a:xfrm rot="21068837" flipH="1">
            <a:off x="6503278" y="3484746"/>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rgbClr val="A1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Teardrop 1"/>
          <p:cNvSpPr/>
          <p:nvPr/>
        </p:nvSpPr>
        <p:spPr>
          <a:xfrm flipH="1">
            <a:off x="2398061" y="4202665"/>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rgbClr val="914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Teardrop 1"/>
          <p:cNvSpPr/>
          <p:nvPr/>
        </p:nvSpPr>
        <p:spPr>
          <a:xfrm flipH="1">
            <a:off x="4026108" y="2822323"/>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Teardrop 1"/>
          <p:cNvSpPr/>
          <p:nvPr/>
        </p:nvSpPr>
        <p:spPr>
          <a:xfrm flipH="1">
            <a:off x="5567438" y="1466362"/>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rgbClr val="F27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Freeform 7"/>
          <p:cNvSpPr/>
          <p:nvPr/>
        </p:nvSpPr>
        <p:spPr>
          <a:xfrm>
            <a:off x="3210137" y="1066677"/>
            <a:ext cx="4879238" cy="5793599"/>
          </a:xfrm>
          <a:custGeom>
            <a:avLst/>
            <a:gdLst>
              <a:gd name="connsiteX0" fmla="*/ 0 w 4953000"/>
              <a:gd name="connsiteY0" fmla="*/ 6877050 h 6877050"/>
              <a:gd name="connsiteX1" fmla="*/ 657225 w 4953000"/>
              <a:gd name="connsiteY1" fmla="*/ 5372100 h 6877050"/>
              <a:gd name="connsiteX2" fmla="*/ 2152650 w 4953000"/>
              <a:gd name="connsiteY2" fmla="*/ 4133850 h 6877050"/>
              <a:gd name="connsiteX3" fmla="*/ 3467100 w 4953000"/>
              <a:gd name="connsiteY3" fmla="*/ 2847975 h 6877050"/>
              <a:gd name="connsiteX4" fmla="*/ 4953000 w 4953000"/>
              <a:gd name="connsiteY4" fmla="*/ 0 h 6877050"/>
              <a:gd name="connsiteX0-1" fmla="*/ 0 w 4953000"/>
              <a:gd name="connsiteY0-2" fmla="*/ 6877050 h 6877050"/>
              <a:gd name="connsiteX1-3" fmla="*/ 657225 w 4953000"/>
              <a:gd name="connsiteY1-4" fmla="*/ 5372100 h 6877050"/>
              <a:gd name="connsiteX2-5" fmla="*/ 2152650 w 4953000"/>
              <a:gd name="connsiteY2-6" fmla="*/ 4133850 h 6877050"/>
              <a:gd name="connsiteX3-7" fmla="*/ 3467100 w 4953000"/>
              <a:gd name="connsiteY3-8" fmla="*/ 2847975 h 6877050"/>
              <a:gd name="connsiteX4-9" fmla="*/ 4953000 w 4953000"/>
              <a:gd name="connsiteY4-10" fmla="*/ 0 h 6877050"/>
              <a:gd name="connsiteX0-11" fmla="*/ 0 w 4953000"/>
              <a:gd name="connsiteY0-12" fmla="*/ 6877050 h 6877050"/>
              <a:gd name="connsiteX1-13" fmla="*/ 657225 w 4953000"/>
              <a:gd name="connsiteY1-14" fmla="*/ 5372100 h 6877050"/>
              <a:gd name="connsiteX2-15" fmla="*/ 2152650 w 4953000"/>
              <a:gd name="connsiteY2-16" fmla="*/ 4133850 h 6877050"/>
              <a:gd name="connsiteX3-17" fmla="*/ 3467100 w 4953000"/>
              <a:gd name="connsiteY3-18" fmla="*/ 2847975 h 6877050"/>
              <a:gd name="connsiteX4-19" fmla="*/ 4953000 w 4953000"/>
              <a:gd name="connsiteY4-20" fmla="*/ 0 h 6877050"/>
              <a:gd name="connsiteX0-21" fmla="*/ 0 w 4953000"/>
              <a:gd name="connsiteY0-22" fmla="*/ 6877050 h 6877050"/>
              <a:gd name="connsiteX1-23" fmla="*/ 657225 w 4953000"/>
              <a:gd name="connsiteY1-24" fmla="*/ 5372100 h 6877050"/>
              <a:gd name="connsiteX2-25" fmla="*/ 2152650 w 4953000"/>
              <a:gd name="connsiteY2-26" fmla="*/ 4133850 h 6877050"/>
              <a:gd name="connsiteX3-27" fmla="*/ 3467100 w 4953000"/>
              <a:gd name="connsiteY3-28" fmla="*/ 2847975 h 6877050"/>
              <a:gd name="connsiteX4-29" fmla="*/ 4953000 w 4953000"/>
              <a:gd name="connsiteY4-30" fmla="*/ 0 h 6877050"/>
              <a:gd name="connsiteX0-31" fmla="*/ 0 w 4953000"/>
              <a:gd name="connsiteY0-32" fmla="*/ 6877050 h 6877050"/>
              <a:gd name="connsiteX1-33" fmla="*/ 590550 w 4953000"/>
              <a:gd name="connsiteY1-34" fmla="*/ 5343525 h 6877050"/>
              <a:gd name="connsiteX2-35" fmla="*/ 2152650 w 4953000"/>
              <a:gd name="connsiteY2-36" fmla="*/ 4133850 h 6877050"/>
              <a:gd name="connsiteX3-37" fmla="*/ 3467100 w 4953000"/>
              <a:gd name="connsiteY3-38" fmla="*/ 2847975 h 6877050"/>
              <a:gd name="connsiteX4-39" fmla="*/ 4953000 w 4953000"/>
              <a:gd name="connsiteY4-40" fmla="*/ 0 h 6877050"/>
              <a:gd name="connsiteX0-41" fmla="*/ 0 w 4953000"/>
              <a:gd name="connsiteY0-42" fmla="*/ 6877050 h 6877050"/>
              <a:gd name="connsiteX1-43" fmla="*/ 590550 w 4953000"/>
              <a:gd name="connsiteY1-44" fmla="*/ 5343525 h 6877050"/>
              <a:gd name="connsiteX2-45" fmla="*/ 2152650 w 4953000"/>
              <a:gd name="connsiteY2-46" fmla="*/ 4133850 h 6877050"/>
              <a:gd name="connsiteX3-47" fmla="*/ 3467100 w 4953000"/>
              <a:gd name="connsiteY3-48" fmla="*/ 2847975 h 6877050"/>
              <a:gd name="connsiteX4-49" fmla="*/ 4953000 w 4953000"/>
              <a:gd name="connsiteY4-50" fmla="*/ 0 h 6877050"/>
              <a:gd name="connsiteX0-51" fmla="*/ 0 w 4953000"/>
              <a:gd name="connsiteY0-52" fmla="*/ 6877050 h 6877050"/>
              <a:gd name="connsiteX1-53" fmla="*/ 542925 w 4953000"/>
              <a:gd name="connsiteY1-54" fmla="*/ 5314950 h 6877050"/>
              <a:gd name="connsiteX2-55" fmla="*/ 2152650 w 4953000"/>
              <a:gd name="connsiteY2-56" fmla="*/ 4133850 h 6877050"/>
              <a:gd name="connsiteX3-57" fmla="*/ 3467100 w 4953000"/>
              <a:gd name="connsiteY3-58" fmla="*/ 2847975 h 6877050"/>
              <a:gd name="connsiteX4-59" fmla="*/ 4953000 w 4953000"/>
              <a:gd name="connsiteY4-60" fmla="*/ 0 h 6877050"/>
              <a:gd name="connsiteX0-61" fmla="*/ 0 w 4953000"/>
              <a:gd name="connsiteY0-62" fmla="*/ 6877050 h 6877050"/>
              <a:gd name="connsiteX1-63" fmla="*/ 542925 w 4953000"/>
              <a:gd name="connsiteY1-64" fmla="*/ 5314950 h 6877050"/>
              <a:gd name="connsiteX2-65" fmla="*/ 2152650 w 4953000"/>
              <a:gd name="connsiteY2-66" fmla="*/ 4133850 h 6877050"/>
              <a:gd name="connsiteX3-67" fmla="*/ 3467100 w 4953000"/>
              <a:gd name="connsiteY3-68" fmla="*/ 2847975 h 6877050"/>
              <a:gd name="connsiteX4-69" fmla="*/ 4953000 w 4953000"/>
              <a:gd name="connsiteY4-70" fmla="*/ 0 h 6877050"/>
              <a:gd name="connsiteX0-71" fmla="*/ 0 w 4953000"/>
              <a:gd name="connsiteY0-72" fmla="*/ 6877050 h 6877050"/>
              <a:gd name="connsiteX1-73" fmla="*/ 542925 w 4953000"/>
              <a:gd name="connsiteY1-74" fmla="*/ 5314950 h 6877050"/>
              <a:gd name="connsiteX2-75" fmla="*/ 2152650 w 4953000"/>
              <a:gd name="connsiteY2-76" fmla="*/ 4133850 h 6877050"/>
              <a:gd name="connsiteX3-77" fmla="*/ 3467100 w 4953000"/>
              <a:gd name="connsiteY3-78" fmla="*/ 2847975 h 6877050"/>
              <a:gd name="connsiteX4-79" fmla="*/ 4953000 w 4953000"/>
              <a:gd name="connsiteY4-80" fmla="*/ 0 h 6877050"/>
              <a:gd name="connsiteX0-81" fmla="*/ 0 w 4953000"/>
              <a:gd name="connsiteY0-82" fmla="*/ 6877050 h 6877050"/>
              <a:gd name="connsiteX1-83" fmla="*/ 542925 w 4953000"/>
              <a:gd name="connsiteY1-84" fmla="*/ 5314950 h 6877050"/>
              <a:gd name="connsiteX2-85" fmla="*/ 2066925 w 4953000"/>
              <a:gd name="connsiteY2-86" fmla="*/ 4057650 h 6877050"/>
              <a:gd name="connsiteX3-87" fmla="*/ 3467100 w 4953000"/>
              <a:gd name="connsiteY3-88" fmla="*/ 2847975 h 6877050"/>
              <a:gd name="connsiteX4-89" fmla="*/ 4953000 w 4953000"/>
              <a:gd name="connsiteY4-90" fmla="*/ 0 h 6877050"/>
              <a:gd name="connsiteX0-91" fmla="*/ 0 w 4953000"/>
              <a:gd name="connsiteY0-92" fmla="*/ 6877050 h 6877050"/>
              <a:gd name="connsiteX1-93" fmla="*/ 542925 w 4953000"/>
              <a:gd name="connsiteY1-94" fmla="*/ 5314950 h 6877050"/>
              <a:gd name="connsiteX2-95" fmla="*/ 2066925 w 4953000"/>
              <a:gd name="connsiteY2-96" fmla="*/ 4057650 h 6877050"/>
              <a:gd name="connsiteX3-97" fmla="*/ 3467100 w 4953000"/>
              <a:gd name="connsiteY3-98" fmla="*/ 2847975 h 6877050"/>
              <a:gd name="connsiteX4-99" fmla="*/ 4953000 w 4953000"/>
              <a:gd name="connsiteY4-100" fmla="*/ 0 h 6877050"/>
              <a:gd name="connsiteX0-101" fmla="*/ 0 w 4953000"/>
              <a:gd name="connsiteY0-102" fmla="*/ 6877050 h 6877050"/>
              <a:gd name="connsiteX1-103" fmla="*/ 542925 w 4953000"/>
              <a:gd name="connsiteY1-104" fmla="*/ 5314950 h 6877050"/>
              <a:gd name="connsiteX2-105" fmla="*/ 2066925 w 4953000"/>
              <a:gd name="connsiteY2-106" fmla="*/ 4057650 h 6877050"/>
              <a:gd name="connsiteX3-107" fmla="*/ 3467100 w 4953000"/>
              <a:gd name="connsiteY3-108" fmla="*/ 2847975 h 6877050"/>
              <a:gd name="connsiteX4-109" fmla="*/ 4953000 w 4953000"/>
              <a:gd name="connsiteY4-110" fmla="*/ 0 h 6877050"/>
              <a:gd name="connsiteX0-111" fmla="*/ 0 w 4953000"/>
              <a:gd name="connsiteY0-112" fmla="*/ 6877050 h 6877050"/>
              <a:gd name="connsiteX1-113" fmla="*/ 514350 w 4953000"/>
              <a:gd name="connsiteY1-114" fmla="*/ 5305425 h 6877050"/>
              <a:gd name="connsiteX2-115" fmla="*/ 2066925 w 4953000"/>
              <a:gd name="connsiteY2-116" fmla="*/ 4057650 h 6877050"/>
              <a:gd name="connsiteX3-117" fmla="*/ 3467100 w 4953000"/>
              <a:gd name="connsiteY3-118" fmla="*/ 2847975 h 6877050"/>
              <a:gd name="connsiteX4-119" fmla="*/ 4953000 w 4953000"/>
              <a:gd name="connsiteY4-120" fmla="*/ 0 h 6877050"/>
              <a:gd name="connsiteX0-121" fmla="*/ 0 w 4953000"/>
              <a:gd name="connsiteY0-122" fmla="*/ 6877050 h 6877050"/>
              <a:gd name="connsiteX1-123" fmla="*/ 514350 w 4953000"/>
              <a:gd name="connsiteY1-124" fmla="*/ 5305425 h 6877050"/>
              <a:gd name="connsiteX2-125" fmla="*/ 2066925 w 4953000"/>
              <a:gd name="connsiteY2-126" fmla="*/ 4057650 h 6877050"/>
              <a:gd name="connsiteX3-127" fmla="*/ 3467100 w 4953000"/>
              <a:gd name="connsiteY3-128" fmla="*/ 2847975 h 6877050"/>
              <a:gd name="connsiteX4-129" fmla="*/ 4953000 w 4953000"/>
              <a:gd name="connsiteY4-130" fmla="*/ 0 h 6877050"/>
              <a:gd name="connsiteX0-131" fmla="*/ 0 w 4953000"/>
              <a:gd name="connsiteY0-132" fmla="*/ 6877050 h 6877050"/>
              <a:gd name="connsiteX1-133" fmla="*/ 514350 w 4953000"/>
              <a:gd name="connsiteY1-134" fmla="*/ 5305425 h 6877050"/>
              <a:gd name="connsiteX2-135" fmla="*/ 2095500 w 4953000"/>
              <a:gd name="connsiteY2-136" fmla="*/ 3990975 h 6877050"/>
              <a:gd name="connsiteX3-137" fmla="*/ 3467100 w 4953000"/>
              <a:gd name="connsiteY3-138" fmla="*/ 2847975 h 6877050"/>
              <a:gd name="connsiteX4-139" fmla="*/ 4953000 w 4953000"/>
              <a:gd name="connsiteY4-140" fmla="*/ 0 h 6877050"/>
              <a:gd name="connsiteX0-141" fmla="*/ 0 w 4953000"/>
              <a:gd name="connsiteY0-142" fmla="*/ 6877050 h 6877050"/>
              <a:gd name="connsiteX1-143" fmla="*/ 514350 w 4953000"/>
              <a:gd name="connsiteY1-144" fmla="*/ 5305425 h 6877050"/>
              <a:gd name="connsiteX2-145" fmla="*/ 2095500 w 4953000"/>
              <a:gd name="connsiteY2-146" fmla="*/ 3990975 h 6877050"/>
              <a:gd name="connsiteX3-147" fmla="*/ 3467100 w 4953000"/>
              <a:gd name="connsiteY3-148" fmla="*/ 2847975 h 6877050"/>
              <a:gd name="connsiteX4-149" fmla="*/ 4953000 w 4953000"/>
              <a:gd name="connsiteY4-150" fmla="*/ 0 h 6877050"/>
              <a:gd name="connsiteX0-151" fmla="*/ 0 w 4953000"/>
              <a:gd name="connsiteY0-152" fmla="*/ 6877050 h 6877050"/>
              <a:gd name="connsiteX1-153" fmla="*/ 514350 w 4953000"/>
              <a:gd name="connsiteY1-154" fmla="*/ 5305425 h 6877050"/>
              <a:gd name="connsiteX2-155" fmla="*/ 2095500 w 4953000"/>
              <a:gd name="connsiteY2-156" fmla="*/ 3990975 h 6877050"/>
              <a:gd name="connsiteX3-157" fmla="*/ 3467100 w 4953000"/>
              <a:gd name="connsiteY3-158" fmla="*/ 2847975 h 6877050"/>
              <a:gd name="connsiteX4-159" fmla="*/ 4953000 w 4953000"/>
              <a:gd name="connsiteY4-160" fmla="*/ 0 h 6877050"/>
              <a:gd name="connsiteX0-161" fmla="*/ 0 w 4953000"/>
              <a:gd name="connsiteY0-162" fmla="*/ 6877050 h 6877050"/>
              <a:gd name="connsiteX1-163" fmla="*/ 514350 w 4953000"/>
              <a:gd name="connsiteY1-164" fmla="*/ 5305425 h 6877050"/>
              <a:gd name="connsiteX2-165" fmla="*/ 2095500 w 4953000"/>
              <a:gd name="connsiteY2-166" fmla="*/ 3990975 h 6877050"/>
              <a:gd name="connsiteX3-167" fmla="*/ 3467100 w 4953000"/>
              <a:gd name="connsiteY3-168" fmla="*/ 2847975 h 6877050"/>
              <a:gd name="connsiteX4-169" fmla="*/ 4953000 w 4953000"/>
              <a:gd name="connsiteY4-170" fmla="*/ 0 h 6877050"/>
              <a:gd name="connsiteX0-171" fmla="*/ 0 w 4953000"/>
              <a:gd name="connsiteY0-172" fmla="*/ 6877050 h 6877050"/>
              <a:gd name="connsiteX1-173" fmla="*/ 514350 w 4953000"/>
              <a:gd name="connsiteY1-174" fmla="*/ 5305425 h 6877050"/>
              <a:gd name="connsiteX2-175" fmla="*/ 2095500 w 4953000"/>
              <a:gd name="connsiteY2-176" fmla="*/ 3990975 h 6877050"/>
              <a:gd name="connsiteX3-177" fmla="*/ 3448050 w 4953000"/>
              <a:gd name="connsiteY3-178" fmla="*/ 2743200 h 6877050"/>
              <a:gd name="connsiteX4-179" fmla="*/ 4953000 w 4953000"/>
              <a:gd name="connsiteY4-180" fmla="*/ 0 h 6877050"/>
              <a:gd name="connsiteX0-181" fmla="*/ 0 w 4953000"/>
              <a:gd name="connsiteY0-182" fmla="*/ 6877050 h 6877050"/>
              <a:gd name="connsiteX1-183" fmla="*/ 514350 w 4953000"/>
              <a:gd name="connsiteY1-184" fmla="*/ 5305425 h 6877050"/>
              <a:gd name="connsiteX2-185" fmla="*/ 2095500 w 4953000"/>
              <a:gd name="connsiteY2-186" fmla="*/ 3990975 h 6877050"/>
              <a:gd name="connsiteX3-187" fmla="*/ 3448050 w 4953000"/>
              <a:gd name="connsiteY3-188" fmla="*/ 2743200 h 6877050"/>
              <a:gd name="connsiteX4-189" fmla="*/ 4953000 w 4953000"/>
              <a:gd name="connsiteY4-190" fmla="*/ 0 h 6877050"/>
              <a:gd name="connsiteX0-191" fmla="*/ 0 w 4953000"/>
              <a:gd name="connsiteY0-192" fmla="*/ 6877050 h 6877050"/>
              <a:gd name="connsiteX1-193" fmla="*/ 514350 w 4953000"/>
              <a:gd name="connsiteY1-194" fmla="*/ 5305425 h 6877050"/>
              <a:gd name="connsiteX2-195" fmla="*/ 2095500 w 4953000"/>
              <a:gd name="connsiteY2-196" fmla="*/ 3990975 h 6877050"/>
              <a:gd name="connsiteX3-197" fmla="*/ 3495675 w 4953000"/>
              <a:gd name="connsiteY3-198" fmla="*/ 2819400 h 6877050"/>
              <a:gd name="connsiteX4-199" fmla="*/ 4953000 w 4953000"/>
              <a:gd name="connsiteY4-200" fmla="*/ 0 h 6877050"/>
              <a:gd name="connsiteX0-201" fmla="*/ 0 w 4953000"/>
              <a:gd name="connsiteY0-202" fmla="*/ 6877050 h 6877050"/>
              <a:gd name="connsiteX1-203" fmla="*/ 514350 w 4953000"/>
              <a:gd name="connsiteY1-204" fmla="*/ 5305425 h 6877050"/>
              <a:gd name="connsiteX2-205" fmla="*/ 2095500 w 4953000"/>
              <a:gd name="connsiteY2-206" fmla="*/ 3990975 h 6877050"/>
              <a:gd name="connsiteX3-207" fmla="*/ 3495675 w 4953000"/>
              <a:gd name="connsiteY3-208" fmla="*/ 2819400 h 6877050"/>
              <a:gd name="connsiteX4-209" fmla="*/ 4953000 w 4953000"/>
              <a:gd name="connsiteY4-210" fmla="*/ 0 h 6877050"/>
              <a:gd name="connsiteX0-211" fmla="*/ 0 w 4953000"/>
              <a:gd name="connsiteY0-212" fmla="*/ 6877050 h 6877050"/>
              <a:gd name="connsiteX1-213" fmla="*/ 514350 w 4953000"/>
              <a:gd name="connsiteY1-214" fmla="*/ 5305425 h 6877050"/>
              <a:gd name="connsiteX2-215" fmla="*/ 2095500 w 4953000"/>
              <a:gd name="connsiteY2-216" fmla="*/ 3990975 h 6877050"/>
              <a:gd name="connsiteX3-217" fmla="*/ 3495675 w 4953000"/>
              <a:gd name="connsiteY3-218" fmla="*/ 2819400 h 6877050"/>
              <a:gd name="connsiteX4-219" fmla="*/ 4953000 w 4953000"/>
              <a:gd name="connsiteY4-220" fmla="*/ 0 h 6877050"/>
              <a:gd name="connsiteX0-221" fmla="*/ 0 w 4953000"/>
              <a:gd name="connsiteY0-222" fmla="*/ 6877050 h 6877050"/>
              <a:gd name="connsiteX1-223" fmla="*/ 447675 w 4953000"/>
              <a:gd name="connsiteY1-224" fmla="*/ 5324475 h 6877050"/>
              <a:gd name="connsiteX2-225" fmla="*/ 2095500 w 4953000"/>
              <a:gd name="connsiteY2-226" fmla="*/ 3990975 h 6877050"/>
              <a:gd name="connsiteX3-227" fmla="*/ 3495675 w 4953000"/>
              <a:gd name="connsiteY3-228" fmla="*/ 2819400 h 6877050"/>
              <a:gd name="connsiteX4-229" fmla="*/ 4953000 w 4953000"/>
              <a:gd name="connsiteY4-230" fmla="*/ 0 h 6877050"/>
              <a:gd name="connsiteX0-231" fmla="*/ 0 w 4953000"/>
              <a:gd name="connsiteY0-232" fmla="*/ 6877050 h 6877050"/>
              <a:gd name="connsiteX1-233" fmla="*/ 447675 w 4953000"/>
              <a:gd name="connsiteY1-234" fmla="*/ 5324475 h 6877050"/>
              <a:gd name="connsiteX2-235" fmla="*/ 2095500 w 4953000"/>
              <a:gd name="connsiteY2-236" fmla="*/ 3990975 h 6877050"/>
              <a:gd name="connsiteX3-237" fmla="*/ 3495675 w 4953000"/>
              <a:gd name="connsiteY3-238" fmla="*/ 2819400 h 6877050"/>
              <a:gd name="connsiteX4-239" fmla="*/ 4953000 w 4953000"/>
              <a:gd name="connsiteY4-240" fmla="*/ 0 h 6877050"/>
              <a:gd name="connsiteX0-241" fmla="*/ 0 w 4953000"/>
              <a:gd name="connsiteY0-242" fmla="*/ 6877050 h 6877050"/>
              <a:gd name="connsiteX1-243" fmla="*/ 447675 w 4953000"/>
              <a:gd name="connsiteY1-244" fmla="*/ 5324475 h 6877050"/>
              <a:gd name="connsiteX2-245" fmla="*/ 2095500 w 4953000"/>
              <a:gd name="connsiteY2-246" fmla="*/ 3990975 h 6877050"/>
              <a:gd name="connsiteX3-247" fmla="*/ 3495675 w 4953000"/>
              <a:gd name="connsiteY3-248" fmla="*/ 2819400 h 6877050"/>
              <a:gd name="connsiteX4-249" fmla="*/ 4953000 w 4953000"/>
              <a:gd name="connsiteY4-250" fmla="*/ 0 h 6877050"/>
              <a:gd name="connsiteX0-251" fmla="*/ 0 w 4953000"/>
              <a:gd name="connsiteY0-252" fmla="*/ 6877050 h 6877050"/>
              <a:gd name="connsiteX1-253" fmla="*/ 447675 w 4953000"/>
              <a:gd name="connsiteY1-254" fmla="*/ 5324475 h 6877050"/>
              <a:gd name="connsiteX2-255" fmla="*/ 2095500 w 4953000"/>
              <a:gd name="connsiteY2-256" fmla="*/ 3990975 h 6877050"/>
              <a:gd name="connsiteX3-257" fmla="*/ 3495675 w 4953000"/>
              <a:gd name="connsiteY3-258" fmla="*/ 2819400 h 6877050"/>
              <a:gd name="connsiteX4-259" fmla="*/ 4953000 w 4953000"/>
              <a:gd name="connsiteY4-260" fmla="*/ 0 h 6877050"/>
              <a:gd name="connsiteX0-261" fmla="*/ 0 w 4953000"/>
              <a:gd name="connsiteY0-262" fmla="*/ 6877050 h 6877050"/>
              <a:gd name="connsiteX1-263" fmla="*/ 447675 w 4953000"/>
              <a:gd name="connsiteY1-264" fmla="*/ 5324475 h 6877050"/>
              <a:gd name="connsiteX2-265" fmla="*/ 2095500 w 4953000"/>
              <a:gd name="connsiteY2-266" fmla="*/ 3990975 h 6877050"/>
              <a:gd name="connsiteX3-267" fmla="*/ 3495675 w 4953000"/>
              <a:gd name="connsiteY3-268" fmla="*/ 2819400 h 6877050"/>
              <a:gd name="connsiteX4-269" fmla="*/ 4953000 w 4953000"/>
              <a:gd name="connsiteY4-270" fmla="*/ 0 h 6877050"/>
              <a:gd name="connsiteX0-271" fmla="*/ 0 w 4953000"/>
              <a:gd name="connsiteY0-272" fmla="*/ 6877050 h 6877050"/>
              <a:gd name="connsiteX1-273" fmla="*/ 447675 w 4953000"/>
              <a:gd name="connsiteY1-274" fmla="*/ 5324475 h 6877050"/>
              <a:gd name="connsiteX2-275" fmla="*/ 2095500 w 4953000"/>
              <a:gd name="connsiteY2-276" fmla="*/ 3990975 h 6877050"/>
              <a:gd name="connsiteX3-277" fmla="*/ 3495675 w 4953000"/>
              <a:gd name="connsiteY3-278" fmla="*/ 2819400 h 6877050"/>
              <a:gd name="connsiteX4-279" fmla="*/ 4953000 w 4953000"/>
              <a:gd name="connsiteY4-280" fmla="*/ 0 h 6877050"/>
              <a:gd name="connsiteX0-281" fmla="*/ 0 w 4953000"/>
              <a:gd name="connsiteY0-282" fmla="*/ 6877050 h 6877050"/>
              <a:gd name="connsiteX1-283" fmla="*/ 447675 w 4953000"/>
              <a:gd name="connsiteY1-284" fmla="*/ 5324475 h 6877050"/>
              <a:gd name="connsiteX2-285" fmla="*/ 2095500 w 4953000"/>
              <a:gd name="connsiteY2-286" fmla="*/ 3990975 h 6877050"/>
              <a:gd name="connsiteX3-287" fmla="*/ 3495675 w 4953000"/>
              <a:gd name="connsiteY3-288" fmla="*/ 2819400 h 6877050"/>
              <a:gd name="connsiteX4-289" fmla="*/ 4953000 w 4953000"/>
              <a:gd name="connsiteY4-290" fmla="*/ 0 h 6877050"/>
              <a:gd name="connsiteX0-291" fmla="*/ 13836 w 4966836"/>
              <a:gd name="connsiteY0-292" fmla="*/ 6877050 h 6877050"/>
              <a:gd name="connsiteX1-293" fmla="*/ 461511 w 4966836"/>
              <a:gd name="connsiteY1-294" fmla="*/ 5324475 h 6877050"/>
              <a:gd name="connsiteX2-295" fmla="*/ 2109336 w 4966836"/>
              <a:gd name="connsiteY2-296" fmla="*/ 3990975 h 6877050"/>
              <a:gd name="connsiteX3-297" fmla="*/ 3509511 w 4966836"/>
              <a:gd name="connsiteY3-298" fmla="*/ 2819400 h 6877050"/>
              <a:gd name="connsiteX4-299" fmla="*/ 4966836 w 4966836"/>
              <a:gd name="connsiteY4-300" fmla="*/ 0 h 6877050"/>
              <a:gd name="connsiteX0-301" fmla="*/ 13836 w 4966836"/>
              <a:gd name="connsiteY0-302" fmla="*/ 6877050 h 6877050"/>
              <a:gd name="connsiteX1-303" fmla="*/ 461511 w 4966836"/>
              <a:gd name="connsiteY1-304" fmla="*/ 5324475 h 6877050"/>
              <a:gd name="connsiteX2-305" fmla="*/ 2109336 w 4966836"/>
              <a:gd name="connsiteY2-306" fmla="*/ 3990975 h 6877050"/>
              <a:gd name="connsiteX3-307" fmla="*/ 3557136 w 4966836"/>
              <a:gd name="connsiteY3-308" fmla="*/ 2609850 h 6877050"/>
              <a:gd name="connsiteX4-309" fmla="*/ 4966836 w 4966836"/>
              <a:gd name="connsiteY4-310" fmla="*/ 0 h 6877050"/>
              <a:gd name="connsiteX0-311" fmla="*/ 13836 w 4966836"/>
              <a:gd name="connsiteY0-312" fmla="*/ 6877050 h 6877050"/>
              <a:gd name="connsiteX1-313" fmla="*/ 461511 w 4966836"/>
              <a:gd name="connsiteY1-314" fmla="*/ 5324475 h 6877050"/>
              <a:gd name="connsiteX2-315" fmla="*/ 2109336 w 4966836"/>
              <a:gd name="connsiteY2-316" fmla="*/ 3990975 h 6877050"/>
              <a:gd name="connsiteX3-317" fmla="*/ 3557136 w 4966836"/>
              <a:gd name="connsiteY3-318" fmla="*/ 2609850 h 6877050"/>
              <a:gd name="connsiteX4-319" fmla="*/ 4966836 w 4966836"/>
              <a:gd name="connsiteY4-320" fmla="*/ 0 h 6877050"/>
              <a:gd name="connsiteX0-321" fmla="*/ 13836 w 4966836"/>
              <a:gd name="connsiteY0-322" fmla="*/ 6877050 h 6877050"/>
              <a:gd name="connsiteX1-323" fmla="*/ 461511 w 4966836"/>
              <a:gd name="connsiteY1-324" fmla="*/ 5324475 h 6877050"/>
              <a:gd name="connsiteX2-325" fmla="*/ 2080761 w 4966836"/>
              <a:gd name="connsiteY2-326" fmla="*/ 3981450 h 6877050"/>
              <a:gd name="connsiteX3-327" fmla="*/ 3557136 w 4966836"/>
              <a:gd name="connsiteY3-328" fmla="*/ 2609850 h 6877050"/>
              <a:gd name="connsiteX4-329" fmla="*/ 4966836 w 4966836"/>
              <a:gd name="connsiteY4-330" fmla="*/ 0 h 6877050"/>
              <a:gd name="connsiteX0-331" fmla="*/ 13836 w 4966836"/>
              <a:gd name="connsiteY0-332" fmla="*/ 6877050 h 6877050"/>
              <a:gd name="connsiteX1-333" fmla="*/ 461511 w 4966836"/>
              <a:gd name="connsiteY1-334" fmla="*/ 5324475 h 6877050"/>
              <a:gd name="connsiteX2-335" fmla="*/ 2080761 w 4966836"/>
              <a:gd name="connsiteY2-336" fmla="*/ 3981450 h 6877050"/>
              <a:gd name="connsiteX3-337" fmla="*/ 3557136 w 4966836"/>
              <a:gd name="connsiteY3-338" fmla="*/ 2609850 h 6877050"/>
              <a:gd name="connsiteX4-339" fmla="*/ 4966836 w 4966836"/>
              <a:gd name="connsiteY4-340" fmla="*/ 0 h 6877050"/>
              <a:gd name="connsiteX0-341" fmla="*/ 13836 w 4681086"/>
              <a:gd name="connsiteY0-342" fmla="*/ 6829425 h 6829425"/>
              <a:gd name="connsiteX1-343" fmla="*/ 461511 w 4681086"/>
              <a:gd name="connsiteY1-344" fmla="*/ 5276850 h 6829425"/>
              <a:gd name="connsiteX2-345" fmla="*/ 2080761 w 4681086"/>
              <a:gd name="connsiteY2-346" fmla="*/ 3933825 h 6829425"/>
              <a:gd name="connsiteX3-347" fmla="*/ 3557136 w 4681086"/>
              <a:gd name="connsiteY3-348" fmla="*/ 2562225 h 6829425"/>
              <a:gd name="connsiteX4-349" fmla="*/ 4681086 w 4681086"/>
              <a:gd name="connsiteY4-350" fmla="*/ 0 h 6829425"/>
              <a:gd name="connsiteX0-351" fmla="*/ 13836 w 4681086"/>
              <a:gd name="connsiteY0-352" fmla="*/ 6829425 h 6829425"/>
              <a:gd name="connsiteX1-353" fmla="*/ 461511 w 4681086"/>
              <a:gd name="connsiteY1-354" fmla="*/ 5276850 h 6829425"/>
              <a:gd name="connsiteX2-355" fmla="*/ 2080761 w 4681086"/>
              <a:gd name="connsiteY2-356" fmla="*/ 3933825 h 6829425"/>
              <a:gd name="connsiteX3-357" fmla="*/ 3557136 w 4681086"/>
              <a:gd name="connsiteY3-358" fmla="*/ 2562225 h 6829425"/>
              <a:gd name="connsiteX4-359" fmla="*/ 4681086 w 4681086"/>
              <a:gd name="connsiteY4-360" fmla="*/ 0 h 6829425"/>
              <a:gd name="connsiteX0-361" fmla="*/ 13836 w 4681086"/>
              <a:gd name="connsiteY0-362" fmla="*/ 6829425 h 6829425"/>
              <a:gd name="connsiteX1-363" fmla="*/ 461511 w 4681086"/>
              <a:gd name="connsiteY1-364" fmla="*/ 5276850 h 6829425"/>
              <a:gd name="connsiteX2-365" fmla="*/ 2080761 w 4681086"/>
              <a:gd name="connsiteY2-366" fmla="*/ 3933825 h 6829425"/>
              <a:gd name="connsiteX3-367" fmla="*/ 3557136 w 4681086"/>
              <a:gd name="connsiteY3-368" fmla="*/ 2562225 h 6829425"/>
              <a:gd name="connsiteX4-369" fmla="*/ 4681086 w 4681086"/>
              <a:gd name="connsiteY4-370" fmla="*/ 0 h 6829425"/>
              <a:gd name="connsiteX0-371" fmla="*/ 13836 w 4681086"/>
              <a:gd name="connsiteY0-372" fmla="*/ 6829425 h 6829425"/>
              <a:gd name="connsiteX1-373" fmla="*/ 461511 w 4681086"/>
              <a:gd name="connsiteY1-374" fmla="*/ 5276850 h 6829425"/>
              <a:gd name="connsiteX2-375" fmla="*/ 2080761 w 4681086"/>
              <a:gd name="connsiteY2-376" fmla="*/ 3933825 h 6829425"/>
              <a:gd name="connsiteX3-377" fmla="*/ 3557136 w 4681086"/>
              <a:gd name="connsiteY3-378" fmla="*/ 2562225 h 6829425"/>
              <a:gd name="connsiteX4-379" fmla="*/ 4681086 w 4681086"/>
              <a:gd name="connsiteY4-380" fmla="*/ 0 h 6829425"/>
              <a:gd name="connsiteX0-381" fmla="*/ 13836 w 4681086"/>
              <a:gd name="connsiteY0-382" fmla="*/ 6829425 h 6829425"/>
              <a:gd name="connsiteX1-383" fmla="*/ 461511 w 4681086"/>
              <a:gd name="connsiteY1-384" fmla="*/ 5276850 h 6829425"/>
              <a:gd name="connsiteX2-385" fmla="*/ 2080761 w 4681086"/>
              <a:gd name="connsiteY2-386" fmla="*/ 3933825 h 6829425"/>
              <a:gd name="connsiteX3-387" fmla="*/ 3557136 w 4681086"/>
              <a:gd name="connsiteY3-388" fmla="*/ 2562225 h 6829425"/>
              <a:gd name="connsiteX4-389" fmla="*/ 4681086 w 4681086"/>
              <a:gd name="connsiteY4-390" fmla="*/ 0 h 6829425"/>
              <a:gd name="connsiteX0-391" fmla="*/ 8988 w 4676238"/>
              <a:gd name="connsiteY0-392" fmla="*/ 6829425 h 6829425"/>
              <a:gd name="connsiteX1-393" fmla="*/ 561438 w 4676238"/>
              <a:gd name="connsiteY1-394" fmla="*/ 5257800 h 6829425"/>
              <a:gd name="connsiteX2-395" fmla="*/ 2075913 w 4676238"/>
              <a:gd name="connsiteY2-396" fmla="*/ 3933825 h 6829425"/>
              <a:gd name="connsiteX3-397" fmla="*/ 3552288 w 4676238"/>
              <a:gd name="connsiteY3-398" fmla="*/ 2562225 h 6829425"/>
              <a:gd name="connsiteX4-399" fmla="*/ 4676238 w 4676238"/>
              <a:gd name="connsiteY4-400" fmla="*/ 0 h 6829425"/>
              <a:gd name="connsiteX0-401" fmla="*/ 7744 w 4674994"/>
              <a:gd name="connsiteY0-402" fmla="*/ 6829425 h 6829425"/>
              <a:gd name="connsiteX1-403" fmla="*/ 560194 w 4674994"/>
              <a:gd name="connsiteY1-404" fmla="*/ 5257800 h 6829425"/>
              <a:gd name="connsiteX2-405" fmla="*/ 2074669 w 4674994"/>
              <a:gd name="connsiteY2-406" fmla="*/ 3933825 h 6829425"/>
              <a:gd name="connsiteX3-407" fmla="*/ 3551044 w 4674994"/>
              <a:gd name="connsiteY3-408" fmla="*/ 2562225 h 6829425"/>
              <a:gd name="connsiteX4-409" fmla="*/ 4674994 w 4674994"/>
              <a:gd name="connsiteY4-410" fmla="*/ 0 h 6829425"/>
              <a:gd name="connsiteX0-411" fmla="*/ 5269 w 4824919"/>
              <a:gd name="connsiteY0-412" fmla="*/ 6848475 h 6848475"/>
              <a:gd name="connsiteX1-413" fmla="*/ 710119 w 4824919"/>
              <a:gd name="connsiteY1-414" fmla="*/ 5257800 h 6848475"/>
              <a:gd name="connsiteX2-415" fmla="*/ 2224594 w 4824919"/>
              <a:gd name="connsiteY2-416" fmla="*/ 3933825 h 6848475"/>
              <a:gd name="connsiteX3-417" fmla="*/ 3700969 w 4824919"/>
              <a:gd name="connsiteY3-418" fmla="*/ 2562225 h 6848475"/>
              <a:gd name="connsiteX4-419" fmla="*/ 4824919 w 4824919"/>
              <a:gd name="connsiteY4-420" fmla="*/ 0 h 6848475"/>
              <a:gd name="connsiteX0-421" fmla="*/ 0 w 4819650"/>
              <a:gd name="connsiteY0-422" fmla="*/ 6848475 h 6848475"/>
              <a:gd name="connsiteX1-423" fmla="*/ 704850 w 4819650"/>
              <a:gd name="connsiteY1-424" fmla="*/ 5257800 h 6848475"/>
              <a:gd name="connsiteX2-425" fmla="*/ 2219325 w 4819650"/>
              <a:gd name="connsiteY2-426" fmla="*/ 3933825 h 6848475"/>
              <a:gd name="connsiteX3-427" fmla="*/ 3695700 w 4819650"/>
              <a:gd name="connsiteY3-428" fmla="*/ 2562225 h 6848475"/>
              <a:gd name="connsiteX4-429" fmla="*/ 4819650 w 4819650"/>
              <a:gd name="connsiteY4-430" fmla="*/ 0 h 6848475"/>
              <a:gd name="connsiteX0-431" fmla="*/ 0 w 4819650"/>
              <a:gd name="connsiteY0-432" fmla="*/ 6848475 h 6848475"/>
              <a:gd name="connsiteX1-433" fmla="*/ 704850 w 4819650"/>
              <a:gd name="connsiteY1-434" fmla="*/ 5257800 h 6848475"/>
              <a:gd name="connsiteX2-435" fmla="*/ 2219325 w 4819650"/>
              <a:gd name="connsiteY2-436" fmla="*/ 3933825 h 6848475"/>
              <a:gd name="connsiteX3-437" fmla="*/ 3695700 w 4819650"/>
              <a:gd name="connsiteY3-438" fmla="*/ 2562225 h 6848475"/>
              <a:gd name="connsiteX4-439" fmla="*/ 4819650 w 4819650"/>
              <a:gd name="connsiteY4-440" fmla="*/ 0 h 6848475"/>
              <a:gd name="connsiteX0-441" fmla="*/ 0 w 4819650"/>
              <a:gd name="connsiteY0-442" fmla="*/ 6848475 h 6848475"/>
              <a:gd name="connsiteX1-443" fmla="*/ 704850 w 4819650"/>
              <a:gd name="connsiteY1-444" fmla="*/ 5257800 h 6848475"/>
              <a:gd name="connsiteX2-445" fmla="*/ 2219325 w 4819650"/>
              <a:gd name="connsiteY2-446" fmla="*/ 3933825 h 6848475"/>
              <a:gd name="connsiteX3-447" fmla="*/ 3695700 w 4819650"/>
              <a:gd name="connsiteY3-448" fmla="*/ 2562225 h 6848475"/>
              <a:gd name="connsiteX4-449" fmla="*/ 4819650 w 4819650"/>
              <a:gd name="connsiteY4-450" fmla="*/ 0 h 6848475"/>
              <a:gd name="connsiteX0-451" fmla="*/ 0 w 4819650"/>
              <a:gd name="connsiteY0-452" fmla="*/ 6848475 h 6848475"/>
              <a:gd name="connsiteX1-453" fmla="*/ 781050 w 4819650"/>
              <a:gd name="connsiteY1-454" fmla="*/ 5276850 h 6848475"/>
              <a:gd name="connsiteX2-455" fmla="*/ 2219325 w 4819650"/>
              <a:gd name="connsiteY2-456" fmla="*/ 3933825 h 6848475"/>
              <a:gd name="connsiteX3-457" fmla="*/ 3695700 w 4819650"/>
              <a:gd name="connsiteY3-458" fmla="*/ 2562225 h 6848475"/>
              <a:gd name="connsiteX4-459" fmla="*/ 4819650 w 4819650"/>
              <a:gd name="connsiteY4-460" fmla="*/ 0 h 6848475"/>
              <a:gd name="connsiteX0-461" fmla="*/ 0 w 4819650"/>
              <a:gd name="connsiteY0-462" fmla="*/ 6848475 h 6848475"/>
              <a:gd name="connsiteX1-463" fmla="*/ 781050 w 4819650"/>
              <a:gd name="connsiteY1-464" fmla="*/ 5276850 h 6848475"/>
              <a:gd name="connsiteX2-465" fmla="*/ 2219325 w 4819650"/>
              <a:gd name="connsiteY2-466" fmla="*/ 3933825 h 6848475"/>
              <a:gd name="connsiteX3-467" fmla="*/ 3695700 w 4819650"/>
              <a:gd name="connsiteY3-468" fmla="*/ 2562225 h 6848475"/>
              <a:gd name="connsiteX4-469" fmla="*/ 4819650 w 4819650"/>
              <a:gd name="connsiteY4-470" fmla="*/ 0 h 6848475"/>
              <a:gd name="connsiteX0-471" fmla="*/ 0 w 4819650"/>
              <a:gd name="connsiteY0-472" fmla="*/ 6848475 h 6848475"/>
              <a:gd name="connsiteX1-473" fmla="*/ 781050 w 4819650"/>
              <a:gd name="connsiteY1-474" fmla="*/ 5276850 h 6848475"/>
              <a:gd name="connsiteX2-475" fmla="*/ 2219325 w 4819650"/>
              <a:gd name="connsiteY2-476" fmla="*/ 3933825 h 6848475"/>
              <a:gd name="connsiteX3-477" fmla="*/ 3695700 w 4819650"/>
              <a:gd name="connsiteY3-478" fmla="*/ 2562225 h 6848475"/>
              <a:gd name="connsiteX4-479" fmla="*/ 4819650 w 4819650"/>
              <a:gd name="connsiteY4-480" fmla="*/ 0 h 6848475"/>
              <a:gd name="connsiteX0-481" fmla="*/ 0 w 4819650"/>
              <a:gd name="connsiteY0-482" fmla="*/ 6848475 h 6848475"/>
              <a:gd name="connsiteX1-483" fmla="*/ 781050 w 4819650"/>
              <a:gd name="connsiteY1-484" fmla="*/ 5276850 h 6848475"/>
              <a:gd name="connsiteX2-485" fmla="*/ 2219325 w 4819650"/>
              <a:gd name="connsiteY2-486" fmla="*/ 3933825 h 6848475"/>
              <a:gd name="connsiteX3-487" fmla="*/ 3695700 w 4819650"/>
              <a:gd name="connsiteY3-488" fmla="*/ 2562225 h 6848475"/>
              <a:gd name="connsiteX4-489" fmla="*/ 4819650 w 4819650"/>
              <a:gd name="connsiteY4-490" fmla="*/ 0 h 6848475"/>
              <a:gd name="connsiteX0-491" fmla="*/ 0 w 4819650"/>
              <a:gd name="connsiteY0-492" fmla="*/ 6848475 h 6848475"/>
              <a:gd name="connsiteX1-493" fmla="*/ 781050 w 4819650"/>
              <a:gd name="connsiteY1-494" fmla="*/ 5276850 h 6848475"/>
              <a:gd name="connsiteX2-495" fmla="*/ 2219325 w 4819650"/>
              <a:gd name="connsiteY2-496" fmla="*/ 3933825 h 6848475"/>
              <a:gd name="connsiteX3-497" fmla="*/ 3695700 w 4819650"/>
              <a:gd name="connsiteY3-498" fmla="*/ 2562225 h 6848475"/>
              <a:gd name="connsiteX4-499" fmla="*/ 4819650 w 4819650"/>
              <a:gd name="connsiteY4-500" fmla="*/ 0 h 6848475"/>
              <a:gd name="connsiteX0-501" fmla="*/ 0 w 4819650"/>
              <a:gd name="connsiteY0-502" fmla="*/ 6848475 h 6848475"/>
              <a:gd name="connsiteX1-503" fmla="*/ 781050 w 4819650"/>
              <a:gd name="connsiteY1-504" fmla="*/ 5276850 h 6848475"/>
              <a:gd name="connsiteX2-505" fmla="*/ 2219325 w 4819650"/>
              <a:gd name="connsiteY2-506" fmla="*/ 3933825 h 6848475"/>
              <a:gd name="connsiteX3-507" fmla="*/ 3695700 w 4819650"/>
              <a:gd name="connsiteY3-508" fmla="*/ 2562225 h 6848475"/>
              <a:gd name="connsiteX4-509" fmla="*/ 4819650 w 4819650"/>
              <a:gd name="connsiteY4-510" fmla="*/ 0 h 6848475"/>
              <a:gd name="connsiteX0-511" fmla="*/ 0 w 4819650"/>
              <a:gd name="connsiteY0-512" fmla="*/ 6848475 h 6848475"/>
              <a:gd name="connsiteX1-513" fmla="*/ 781050 w 4819650"/>
              <a:gd name="connsiteY1-514" fmla="*/ 5276850 h 6848475"/>
              <a:gd name="connsiteX2-515" fmla="*/ 2219325 w 4819650"/>
              <a:gd name="connsiteY2-516" fmla="*/ 3914775 h 6848475"/>
              <a:gd name="connsiteX3-517" fmla="*/ 3695700 w 4819650"/>
              <a:gd name="connsiteY3-518" fmla="*/ 2562225 h 6848475"/>
              <a:gd name="connsiteX4-519" fmla="*/ 4819650 w 4819650"/>
              <a:gd name="connsiteY4-520" fmla="*/ 0 h 6848475"/>
              <a:gd name="connsiteX0-521" fmla="*/ 0 w 4819650"/>
              <a:gd name="connsiteY0-522" fmla="*/ 6848475 h 6848475"/>
              <a:gd name="connsiteX1-523" fmla="*/ 781050 w 4819650"/>
              <a:gd name="connsiteY1-524" fmla="*/ 5276850 h 6848475"/>
              <a:gd name="connsiteX2-525" fmla="*/ 2219325 w 4819650"/>
              <a:gd name="connsiteY2-526" fmla="*/ 3914775 h 6848475"/>
              <a:gd name="connsiteX3-527" fmla="*/ 3695700 w 4819650"/>
              <a:gd name="connsiteY3-528" fmla="*/ 2562225 h 6848475"/>
              <a:gd name="connsiteX4-529" fmla="*/ 4819650 w 4819650"/>
              <a:gd name="connsiteY4-530" fmla="*/ 0 h 6848475"/>
              <a:gd name="connsiteX0-531" fmla="*/ 0 w 4819650"/>
              <a:gd name="connsiteY0-532" fmla="*/ 6848475 h 6848475"/>
              <a:gd name="connsiteX1-533" fmla="*/ 781050 w 4819650"/>
              <a:gd name="connsiteY1-534" fmla="*/ 5276850 h 6848475"/>
              <a:gd name="connsiteX2-535" fmla="*/ 2219325 w 4819650"/>
              <a:gd name="connsiteY2-536" fmla="*/ 3914775 h 6848475"/>
              <a:gd name="connsiteX3-537" fmla="*/ 3695700 w 4819650"/>
              <a:gd name="connsiteY3-538" fmla="*/ 2562225 h 6848475"/>
              <a:gd name="connsiteX4-539" fmla="*/ 4819650 w 4819650"/>
              <a:gd name="connsiteY4-540" fmla="*/ 0 h 6848475"/>
              <a:gd name="connsiteX0-541" fmla="*/ 0 w 4819650"/>
              <a:gd name="connsiteY0-542" fmla="*/ 6848475 h 6848475"/>
              <a:gd name="connsiteX1-543" fmla="*/ 781050 w 4819650"/>
              <a:gd name="connsiteY1-544" fmla="*/ 5276850 h 6848475"/>
              <a:gd name="connsiteX2-545" fmla="*/ 2219325 w 4819650"/>
              <a:gd name="connsiteY2-546" fmla="*/ 3914775 h 6848475"/>
              <a:gd name="connsiteX3-547" fmla="*/ 3695700 w 4819650"/>
              <a:gd name="connsiteY3-548" fmla="*/ 2562225 h 6848475"/>
              <a:gd name="connsiteX4-549" fmla="*/ 4819650 w 4819650"/>
              <a:gd name="connsiteY4-550" fmla="*/ 0 h 6848475"/>
              <a:gd name="connsiteX0-551" fmla="*/ 0 w 4819650"/>
              <a:gd name="connsiteY0-552" fmla="*/ 6848475 h 6848475"/>
              <a:gd name="connsiteX1-553" fmla="*/ 781050 w 4819650"/>
              <a:gd name="connsiteY1-554" fmla="*/ 5276850 h 6848475"/>
              <a:gd name="connsiteX2-555" fmla="*/ 2219325 w 4819650"/>
              <a:gd name="connsiteY2-556" fmla="*/ 3914775 h 6848475"/>
              <a:gd name="connsiteX3-557" fmla="*/ 3695700 w 4819650"/>
              <a:gd name="connsiteY3-558" fmla="*/ 2562225 h 6848475"/>
              <a:gd name="connsiteX4-559" fmla="*/ 4819650 w 4819650"/>
              <a:gd name="connsiteY4-560" fmla="*/ 0 h 6848475"/>
              <a:gd name="connsiteX0-561" fmla="*/ 0 w 4819650"/>
              <a:gd name="connsiteY0-562" fmla="*/ 6848475 h 6848475"/>
              <a:gd name="connsiteX1-563" fmla="*/ 781050 w 4819650"/>
              <a:gd name="connsiteY1-564" fmla="*/ 5276850 h 6848475"/>
              <a:gd name="connsiteX2-565" fmla="*/ 2219325 w 4819650"/>
              <a:gd name="connsiteY2-566" fmla="*/ 3914775 h 6848475"/>
              <a:gd name="connsiteX3-567" fmla="*/ 3695700 w 4819650"/>
              <a:gd name="connsiteY3-568" fmla="*/ 2562225 h 6848475"/>
              <a:gd name="connsiteX4-569" fmla="*/ 4819650 w 4819650"/>
              <a:gd name="connsiteY4-570" fmla="*/ 0 h 6848475"/>
              <a:gd name="connsiteX0-571" fmla="*/ 0 w 4819650"/>
              <a:gd name="connsiteY0-572" fmla="*/ 6848475 h 6848475"/>
              <a:gd name="connsiteX1-573" fmla="*/ 781050 w 4819650"/>
              <a:gd name="connsiteY1-574" fmla="*/ 5276850 h 6848475"/>
              <a:gd name="connsiteX2-575" fmla="*/ 2219325 w 4819650"/>
              <a:gd name="connsiteY2-576" fmla="*/ 3914775 h 6848475"/>
              <a:gd name="connsiteX3-577" fmla="*/ 3695700 w 4819650"/>
              <a:gd name="connsiteY3-578" fmla="*/ 2562225 h 6848475"/>
              <a:gd name="connsiteX4-579" fmla="*/ 4819650 w 4819650"/>
              <a:gd name="connsiteY4-580" fmla="*/ 0 h 6848475"/>
              <a:gd name="connsiteX0-581" fmla="*/ 0 w 4819650"/>
              <a:gd name="connsiteY0-582" fmla="*/ 6848475 h 6848475"/>
              <a:gd name="connsiteX1-583" fmla="*/ 781050 w 4819650"/>
              <a:gd name="connsiteY1-584" fmla="*/ 5276850 h 6848475"/>
              <a:gd name="connsiteX2-585" fmla="*/ 2219325 w 4819650"/>
              <a:gd name="connsiteY2-586" fmla="*/ 3914775 h 6848475"/>
              <a:gd name="connsiteX3-587" fmla="*/ 3695700 w 4819650"/>
              <a:gd name="connsiteY3-588" fmla="*/ 2562225 h 6848475"/>
              <a:gd name="connsiteX4-589" fmla="*/ 4819650 w 4819650"/>
              <a:gd name="connsiteY4-590" fmla="*/ 0 h 6848475"/>
              <a:gd name="connsiteX0-591" fmla="*/ 0 w 4819650"/>
              <a:gd name="connsiteY0-592" fmla="*/ 6848475 h 6848475"/>
              <a:gd name="connsiteX1-593" fmla="*/ 781050 w 4819650"/>
              <a:gd name="connsiteY1-594" fmla="*/ 5276850 h 6848475"/>
              <a:gd name="connsiteX2-595" fmla="*/ 2219325 w 4819650"/>
              <a:gd name="connsiteY2-596" fmla="*/ 3914775 h 6848475"/>
              <a:gd name="connsiteX3-597" fmla="*/ 3695700 w 4819650"/>
              <a:gd name="connsiteY3-598" fmla="*/ 2562225 h 6848475"/>
              <a:gd name="connsiteX4-599" fmla="*/ 4819650 w 4819650"/>
              <a:gd name="connsiteY4-600" fmla="*/ 0 h 6848475"/>
              <a:gd name="connsiteX0-601" fmla="*/ 0 w 4819650"/>
              <a:gd name="connsiteY0-602" fmla="*/ 6848475 h 6848475"/>
              <a:gd name="connsiteX1-603" fmla="*/ 781050 w 4819650"/>
              <a:gd name="connsiteY1-604" fmla="*/ 5276850 h 6848475"/>
              <a:gd name="connsiteX2-605" fmla="*/ 2219325 w 4819650"/>
              <a:gd name="connsiteY2-606" fmla="*/ 3914775 h 6848475"/>
              <a:gd name="connsiteX3-607" fmla="*/ 3695700 w 4819650"/>
              <a:gd name="connsiteY3-608" fmla="*/ 2562225 h 6848475"/>
              <a:gd name="connsiteX4-609" fmla="*/ 4819650 w 4819650"/>
              <a:gd name="connsiteY4-610" fmla="*/ 0 h 6848475"/>
              <a:gd name="connsiteX0-611" fmla="*/ 0 w 4819650"/>
              <a:gd name="connsiteY0-612" fmla="*/ 6848475 h 6848475"/>
              <a:gd name="connsiteX1-613" fmla="*/ 781050 w 4819650"/>
              <a:gd name="connsiteY1-614" fmla="*/ 5276850 h 6848475"/>
              <a:gd name="connsiteX2-615" fmla="*/ 2219325 w 4819650"/>
              <a:gd name="connsiteY2-616" fmla="*/ 3914775 h 6848475"/>
              <a:gd name="connsiteX3-617" fmla="*/ 3800475 w 4819650"/>
              <a:gd name="connsiteY3-618" fmla="*/ 2600167 h 6848475"/>
              <a:gd name="connsiteX4-619" fmla="*/ 4819650 w 4819650"/>
              <a:gd name="connsiteY4-620" fmla="*/ 0 h 6848475"/>
              <a:gd name="connsiteX0-621" fmla="*/ 0 w 4819650"/>
              <a:gd name="connsiteY0-622" fmla="*/ 6848475 h 6848475"/>
              <a:gd name="connsiteX1-623" fmla="*/ 781050 w 4819650"/>
              <a:gd name="connsiteY1-624" fmla="*/ 5276850 h 6848475"/>
              <a:gd name="connsiteX2-625" fmla="*/ 2219325 w 4819650"/>
              <a:gd name="connsiteY2-626" fmla="*/ 3914775 h 6848475"/>
              <a:gd name="connsiteX3-627" fmla="*/ 3800475 w 4819650"/>
              <a:gd name="connsiteY3-628" fmla="*/ 2600167 h 6848475"/>
              <a:gd name="connsiteX4-629" fmla="*/ 4819650 w 4819650"/>
              <a:gd name="connsiteY4-630" fmla="*/ 0 h 6848475"/>
              <a:gd name="connsiteX0-631" fmla="*/ 0 w 4819650"/>
              <a:gd name="connsiteY0-632" fmla="*/ 6848475 h 6848475"/>
              <a:gd name="connsiteX1-633" fmla="*/ 781050 w 4819650"/>
              <a:gd name="connsiteY1-634" fmla="*/ 5276850 h 6848475"/>
              <a:gd name="connsiteX2-635" fmla="*/ 2219325 w 4819650"/>
              <a:gd name="connsiteY2-636" fmla="*/ 3914775 h 6848475"/>
              <a:gd name="connsiteX3-637" fmla="*/ 3752850 w 4819650"/>
              <a:gd name="connsiteY3-638" fmla="*/ 2600167 h 6848475"/>
              <a:gd name="connsiteX4-639" fmla="*/ 4819650 w 4819650"/>
              <a:gd name="connsiteY4-640" fmla="*/ 0 h 6848475"/>
              <a:gd name="connsiteX0-641" fmla="*/ 0 w 4819650"/>
              <a:gd name="connsiteY0-642" fmla="*/ 6848475 h 6848475"/>
              <a:gd name="connsiteX1-643" fmla="*/ 781050 w 4819650"/>
              <a:gd name="connsiteY1-644" fmla="*/ 5276850 h 6848475"/>
              <a:gd name="connsiteX2-645" fmla="*/ 2219325 w 4819650"/>
              <a:gd name="connsiteY2-646" fmla="*/ 3914775 h 6848475"/>
              <a:gd name="connsiteX3-647" fmla="*/ 3752850 w 4819650"/>
              <a:gd name="connsiteY3-648" fmla="*/ 2600167 h 6848475"/>
              <a:gd name="connsiteX4-649" fmla="*/ 4819650 w 4819650"/>
              <a:gd name="connsiteY4-650" fmla="*/ 0 h 6848475"/>
              <a:gd name="connsiteX0-651" fmla="*/ 0 w 4819650"/>
              <a:gd name="connsiteY0-652" fmla="*/ 6848475 h 6848475"/>
              <a:gd name="connsiteX1-653" fmla="*/ 781050 w 4819650"/>
              <a:gd name="connsiteY1-654" fmla="*/ 5276850 h 6848475"/>
              <a:gd name="connsiteX2-655" fmla="*/ 2219325 w 4819650"/>
              <a:gd name="connsiteY2-656" fmla="*/ 3914775 h 6848475"/>
              <a:gd name="connsiteX3-657" fmla="*/ 3752850 w 4819650"/>
              <a:gd name="connsiteY3-658" fmla="*/ 2600167 h 6848475"/>
              <a:gd name="connsiteX4-659" fmla="*/ 4819650 w 4819650"/>
              <a:gd name="connsiteY4-660" fmla="*/ 0 h 6848475"/>
              <a:gd name="connsiteX0-661" fmla="*/ 0 w 4819650"/>
              <a:gd name="connsiteY0-662" fmla="*/ 6848475 h 6848475"/>
              <a:gd name="connsiteX1-663" fmla="*/ 781050 w 4819650"/>
              <a:gd name="connsiteY1-664" fmla="*/ 5276850 h 6848475"/>
              <a:gd name="connsiteX2-665" fmla="*/ 2219325 w 4819650"/>
              <a:gd name="connsiteY2-666" fmla="*/ 3914775 h 6848475"/>
              <a:gd name="connsiteX3-667" fmla="*/ 3752850 w 4819650"/>
              <a:gd name="connsiteY3-668" fmla="*/ 2600167 h 6848475"/>
              <a:gd name="connsiteX4-669" fmla="*/ 4819650 w 4819650"/>
              <a:gd name="connsiteY4-670" fmla="*/ 0 h 6848475"/>
              <a:gd name="connsiteX0-671" fmla="*/ 0 w 4819650"/>
              <a:gd name="connsiteY0-672" fmla="*/ 6848475 h 6848475"/>
              <a:gd name="connsiteX1-673" fmla="*/ 781050 w 4819650"/>
              <a:gd name="connsiteY1-674" fmla="*/ 5276850 h 6848475"/>
              <a:gd name="connsiteX2-675" fmla="*/ 2219325 w 4819650"/>
              <a:gd name="connsiteY2-676" fmla="*/ 3914775 h 6848475"/>
              <a:gd name="connsiteX3-677" fmla="*/ 3752850 w 4819650"/>
              <a:gd name="connsiteY3-678" fmla="*/ 2600167 h 6848475"/>
              <a:gd name="connsiteX4-679" fmla="*/ 4819650 w 4819650"/>
              <a:gd name="connsiteY4-680" fmla="*/ 0 h 6848475"/>
              <a:gd name="connsiteX0-681" fmla="*/ 0 w 6086475"/>
              <a:gd name="connsiteY0-682" fmla="*/ 6810533 h 6810533"/>
              <a:gd name="connsiteX1-683" fmla="*/ 781050 w 6086475"/>
              <a:gd name="connsiteY1-684" fmla="*/ 5238908 h 6810533"/>
              <a:gd name="connsiteX2-685" fmla="*/ 2219325 w 6086475"/>
              <a:gd name="connsiteY2-686" fmla="*/ 3876833 h 6810533"/>
              <a:gd name="connsiteX3-687" fmla="*/ 3752850 w 6086475"/>
              <a:gd name="connsiteY3-688" fmla="*/ 2562225 h 6810533"/>
              <a:gd name="connsiteX4-689" fmla="*/ 6086475 w 6086475"/>
              <a:gd name="connsiteY4-690" fmla="*/ 0 h 6810533"/>
              <a:gd name="connsiteX0-691" fmla="*/ 0 w 6086475"/>
              <a:gd name="connsiteY0-692" fmla="*/ 6810533 h 6810533"/>
              <a:gd name="connsiteX1-693" fmla="*/ 781050 w 6086475"/>
              <a:gd name="connsiteY1-694" fmla="*/ 5238908 h 6810533"/>
              <a:gd name="connsiteX2-695" fmla="*/ 2219325 w 6086475"/>
              <a:gd name="connsiteY2-696" fmla="*/ 3876833 h 6810533"/>
              <a:gd name="connsiteX3-697" fmla="*/ 3752850 w 6086475"/>
              <a:gd name="connsiteY3-698" fmla="*/ 2562225 h 6810533"/>
              <a:gd name="connsiteX4-699" fmla="*/ 6086475 w 6086475"/>
              <a:gd name="connsiteY4-700" fmla="*/ 0 h 6810533"/>
              <a:gd name="connsiteX0-701" fmla="*/ 0 w 6086475"/>
              <a:gd name="connsiteY0-702" fmla="*/ 6810533 h 6810533"/>
              <a:gd name="connsiteX1-703" fmla="*/ 781050 w 6086475"/>
              <a:gd name="connsiteY1-704" fmla="*/ 5238908 h 6810533"/>
              <a:gd name="connsiteX2-705" fmla="*/ 2219325 w 6086475"/>
              <a:gd name="connsiteY2-706" fmla="*/ 3876833 h 6810533"/>
              <a:gd name="connsiteX3-707" fmla="*/ 3752850 w 6086475"/>
              <a:gd name="connsiteY3-708" fmla="*/ 2562225 h 6810533"/>
              <a:gd name="connsiteX4-709" fmla="*/ 6086475 w 6086475"/>
              <a:gd name="connsiteY4-710" fmla="*/ 0 h 6810533"/>
              <a:gd name="connsiteX0-711" fmla="*/ 0 w 6086475"/>
              <a:gd name="connsiteY0-712" fmla="*/ 6810533 h 6810533"/>
              <a:gd name="connsiteX1-713" fmla="*/ 781050 w 6086475"/>
              <a:gd name="connsiteY1-714" fmla="*/ 5238908 h 6810533"/>
              <a:gd name="connsiteX2-715" fmla="*/ 2219325 w 6086475"/>
              <a:gd name="connsiteY2-716" fmla="*/ 3876833 h 6810533"/>
              <a:gd name="connsiteX3-717" fmla="*/ 3752850 w 6086475"/>
              <a:gd name="connsiteY3-718" fmla="*/ 2562225 h 6810533"/>
              <a:gd name="connsiteX4-719" fmla="*/ 6086475 w 6086475"/>
              <a:gd name="connsiteY4-720" fmla="*/ 0 h 6810533"/>
              <a:gd name="connsiteX0-721" fmla="*/ 0 w 6086475"/>
              <a:gd name="connsiteY0-722" fmla="*/ 6810533 h 6810533"/>
              <a:gd name="connsiteX1-723" fmla="*/ 781050 w 6086475"/>
              <a:gd name="connsiteY1-724" fmla="*/ 5238908 h 6810533"/>
              <a:gd name="connsiteX2-725" fmla="*/ 2219325 w 6086475"/>
              <a:gd name="connsiteY2-726" fmla="*/ 3876833 h 6810533"/>
              <a:gd name="connsiteX3-727" fmla="*/ 3752850 w 6086475"/>
              <a:gd name="connsiteY3-728" fmla="*/ 2562225 h 6810533"/>
              <a:gd name="connsiteX4-729" fmla="*/ 6086475 w 6086475"/>
              <a:gd name="connsiteY4-730" fmla="*/ 0 h 6810533"/>
              <a:gd name="connsiteX0-731" fmla="*/ 0 w 6172200"/>
              <a:gd name="connsiteY0-732" fmla="*/ 6857960 h 6857960"/>
              <a:gd name="connsiteX1-733" fmla="*/ 781050 w 6172200"/>
              <a:gd name="connsiteY1-734" fmla="*/ 5286335 h 6857960"/>
              <a:gd name="connsiteX2-735" fmla="*/ 2219325 w 6172200"/>
              <a:gd name="connsiteY2-736" fmla="*/ 3924260 h 6857960"/>
              <a:gd name="connsiteX3-737" fmla="*/ 3752850 w 6172200"/>
              <a:gd name="connsiteY3-738" fmla="*/ 2609652 h 6857960"/>
              <a:gd name="connsiteX4-739" fmla="*/ 6172200 w 6172200"/>
              <a:gd name="connsiteY4-740" fmla="*/ 0 h 6857960"/>
              <a:gd name="connsiteX0-741" fmla="*/ 0 w 6172200"/>
              <a:gd name="connsiteY0-742" fmla="*/ 6857960 h 6857960"/>
              <a:gd name="connsiteX1-743" fmla="*/ 781050 w 6172200"/>
              <a:gd name="connsiteY1-744" fmla="*/ 5286335 h 6857960"/>
              <a:gd name="connsiteX2-745" fmla="*/ 2219325 w 6172200"/>
              <a:gd name="connsiteY2-746" fmla="*/ 3924260 h 6857960"/>
              <a:gd name="connsiteX3-747" fmla="*/ 3752850 w 6172200"/>
              <a:gd name="connsiteY3-748" fmla="*/ 2609652 h 6857960"/>
              <a:gd name="connsiteX4-749" fmla="*/ 6172200 w 6172200"/>
              <a:gd name="connsiteY4-750" fmla="*/ 0 h 6857960"/>
              <a:gd name="connsiteX0-751" fmla="*/ 0 w 6172200"/>
              <a:gd name="connsiteY0-752" fmla="*/ 6857960 h 6857960"/>
              <a:gd name="connsiteX1-753" fmla="*/ 781050 w 6172200"/>
              <a:gd name="connsiteY1-754" fmla="*/ 5286335 h 6857960"/>
              <a:gd name="connsiteX2-755" fmla="*/ 3752850 w 6172200"/>
              <a:gd name="connsiteY2-756" fmla="*/ 2609652 h 6857960"/>
              <a:gd name="connsiteX3-757" fmla="*/ 6172200 w 6172200"/>
              <a:gd name="connsiteY3-758" fmla="*/ 0 h 6857960"/>
              <a:gd name="connsiteX0-759" fmla="*/ 0 w 6172200"/>
              <a:gd name="connsiteY0-760" fmla="*/ 6857960 h 6857960"/>
              <a:gd name="connsiteX1-761" fmla="*/ 781050 w 6172200"/>
              <a:gd name="connsiteY1-762" fmla="*/ 5286335 h 6857960"/>
              <a:gd name="connsiteX2-763" fmla="*/ 6172200 w 6172200"/>
              <a:gd name="connsiteY2-764" fmla="*/ 0 h 6857960"/>
              <a:gd name="connsiteX0-765" fmla="*/ 0 w 6172200"/>
              <a:gd name="connsiteY0-766" fmla="*/ 6857960 h 6857960"/>
              <a:gd name="connsiteX1-767" fmla="*/ 6172200 w 6172200"/>
              <a:gd name="connsiteY1-768" fmla="*/ 0 h 6857960"/>
              <a:gd name="connsiteX0-769" fmla="*/ 0 w 6172200"/>
              <a:gd name="connsiteY0-770" fmla="*/ 6857960 h 6857960"/>
              <a:gd name="connsiteX1-771" fmla="*/ 6172200 w 6172200"/>
              <a:gd name="connsiteY1-772" fmla="*/ 0 h 6857960"/>
              <a:gd name="connsiteX0-773" fmla="*/ 0 w 6172200"/>
              <a:gd name="connsiteY0-774" fmla="*/ 6857960 h 6857960"/>
              <a:gd name="connsiteX1-775" fmla="*/ 6172200 w 6172200"/>
              <a:gd name="connsiteY1-776" fmla="*/ 0 h 6857960"/>
              <a:gd name="connsiteX0-777" fmla="*/ 0 w 6172200"/>
              <a:gd name="connsiteY0-778" fmla="*/ 6857960 h 6857960"/>
              <a:gd name="connsiteX1-779" fmla="*/ 6172200 w 6172200"/>
              <a:gd name="connsiteY1-780" fmla="*/ 0 h 6857960"/>
              <a:gd name="connsiteX0-781" fmla="*/ 0 w 6172200"/>
              <a:gd name="connsiteY0-782" fmla="*/ 6857960 h 6857960"/>
              <a:gd name="connsiteX1-783" fmla="*/ 6172200 w 6172200"/>
              <a:gd name="connsiteY1-784" fmla="*/ 0 h 6857960"/>
              <a:gd name="connsiteX0-785" fmla="*/ 0 w 6172200"/>
              <a:gd name="connsiteY0-786" fmla="*/ 6857960 h 6857960"/>
              <a:gd name="connsiteX1-787" fmla="*/ 6172200 w 6172200"/>
              <a:gd name="connsiteY1-788" fmla="*/ 0 h 6857960"/>
              <a:gd name="connsiteX0-789" fmla="*/ 0 w 6172200"/>
              <a:gd name="connsiteY0-790" fmla="*/ 6857960 h 6857960"/>
              <a:gd name="connsiteX1-791" fmla="*/ 6172200 w 6172200"/>
              <a:gd name="connsiteY1-792" fmla="*/ 0 h 6857960"/>
              <a:gd name="connsiteX0-793" fmla="*/ 0 w 6172200"/>
              <a:gd name="connsiteY0-794" fmla="*/ 6857960 h 6857960"/>
              <a:gd name="connsiteX1-795" fmla="*/ 6172200 w 6172200"/>
              <a:gd name="connsiteY1-796" fmla="*/ 0 h 6857960"/>
              <a:gd name="connsiteX0-797" fmla="*/ 0 w 6122363"/>
              <a:gd name="connsiteY0-798" fmla="*/ 6785388 h 6785388"/>
              <a:gd name="connsiteX1-799" fmla="*/ 6122363 w 6122363"/>
              <a:gd name="connsiteY1-800" fmla="*/ 0 h 6785388"/>
              <a:gd name="connsiteX0-801" fmla="*/ 0 w 6122363"/>
              <a:gd name="connsiteY0-802" fmla="*/ 6785388 h 6785388"/>
              <a:gd name="connsiteX1-803" fmla="*/ 6122363 w 6122363"/>
              <a:gd name="connsiteY1-804" fmla="*/ 0 h 6785388"/>
              <a:gd name="connsiteX0-805" fmla="*/ 0 w 6122363"/>
              <a:gd name="connsiteY0-806" fmla="*/ 6785388 h 6785388"/>
              <a:gd name="connsiteX1-807" fmla="*/ 6122363 w 6122363"/>
              <a:gd name="connsiteY1-808" fmla="*/ 0 h 6785388"/>
              <a:gd name="connsiteX0-809" fmla="*/ 0 w 5849989"/>
              <a:gd name="connsiteY0-810" fmla="*/ 6279540 h 6279540"/>
              <a:gd name="connsiteX1-811" fmla="*/ 5849989 w 5849989"/>
              <a:gd name="connsiteY1-812" fmla="*/ 0 h 6279540"/>
              <a:gd name="connsiteX0-813" fmla="*/ 0 w 5849989"/>
              <a:gd name="connsiteY0-814" fmla="*/ 6279540 h 6279540"/>
              <a:gd name="connsiteX1-815" fmla="*/ 5849989 w 5849989"/>
              <a:gd name="connsiteY1-816" fmla="*/ 0 h 6279540"/>
              <a:gd name="connsiteX0-817" fmla="*/ 0 w 5849989"/>
              <a:gd name="connsiteY0-818" fmla="*/ 6279540 h 6279540"/>
              <a:gd name="connsiteX1-819" fmla="*/ 5849989 w 5849989"/>
              <a:gd name="connsiteY1-820" fmla="*/ 0 h 6279540"/>
              <a:gd name="connsiteX0-821" fmla="*/ 0 w 5849989"/>
              <a:gd name="connsiteY0-822" fmla="*/ 6279540 h 6279540"/>
              <a:gd name="connsiteX1-823" fmla="*/ 5849989 w 5849989"/>
              <a:gd name="connsiteY1-824" fmla="*/ 0 h 6279540"/>
              <a:gd name="connsiteX0-825" fmla="*/ 0 w 5849989"/>
              <a:gd name="connsiteY0-826" fmla="*/ 6279540 h 6279540"/>
              <a:gd name="connsiteX1-827" fmla="*/ 5849989 w 5849989"/>
              <a:gd name="connsiteY1-828" fmla="*/ 0 h 6279540"/>
              <a:gd name="connsiteX0-829" fmla="*/ 0 w 5755249"/>
              <a:gd name="connsiteY0-830" fmla="*/ 6348520 h 6348520"/>
              <a:gd name="connsiteX1-831" fmla="*/ 5755249 w 5755249"/>
              <a:gd name="connsiteY1-832" fmla="*/ 0 h 6348520"/>
              <a:gd name="connsiteX0-833" fmla="*/ 0 w 5684194"/>
              <a:gd name="connsiteY0-834" fmla="*/ 6130085 h 6130085"/>
              <a:gd name="connsiteX1-835" fmla="*/ 5684194 w 5684194"/>
              <a:gd name="connsiteY1-836" fmla="*/ 0 h 6130085"/>
              <a:gd name="connsiteX0-837" fmla="*/ 0 w 5883541"/>
              <a:gd name="connsiteY0-838" fmla="*/ 6444564 h 6444564"/>
              <a:gd name="connsiteX1-839" fmla="*/ 5883541 w 5883541"/>
              <a:gd name="connsiteY1-840" fmla="*/ 0 h 6444564"/>
              <a:gd name="connsiteX0-841" fmla="*/ 0 w 5883541"/>
              <a:gd name="connsiteY0-842" fmla="*/ 6444564 h 6444564"/>
              <a:gd name="connsiteX1-843" fmla="*/ 5883541 w 5883541"/>
              <a:gd name="connsiteY1-844" fmla="*/ 0 h 6444564"/>
            </a:gdLst>
            <a:ahLst/>
            <a:cxnLst>
              <a:cxn ang="0">
                <a:pos x="connsiteX0-1" y="connsiteY0-2"/>
              </a:cxn>
              <a:cxn ang="0">
                <a:pos x="connsiteX1-3" y="connsiteY1-4"/>
              </a:cxn>
            </a:cxnLst>
            <a:rect l="l" t="t" r="r" b="b"/>
            <a:pathLst>
              <a:path w="5883541" h="6444564">
                <a:moveTo>
                  <a:pt x="0" y="6444564"/>
                </a:moveTo>
                <a:cubicBezTo>
                  <a:pt x="2341507" y="2229928"/>
                  <a:pt x="4352951" y="3601206"/>
                  <a:pt x="5883541" y="0"/>
                </a:cubicBezTo>
              </a:path>
            </a:pathLst>
          </a:custGeom>
          <a:ln w="8890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sp>
        <p:nvSpPr>
          <p:cNvPr id="10" name="TextBox 9"/>
          <p:cNvSpPr txBox="1"/>
          <p:nvPr/>
        </p:nvSpPr>
        <p:spPr>
          <a:xfrm>
            <a:off x="5995880" y="1805061"/>
            <a:ext cx="655119" cy="584775"/>
          </a:xfrm>
          <a:prstGeom prst="rect">
            <a:avLst/>
          </a:prstGeom>
          <a:noFill/>
        </p:spPr>
        <p:txBody>
          <a:bodyPr wrap="square" rtlCol="0" anchor="ctr">
            <a:spAutoFit/>
          </a:bodyPr>
          <a:lstStyle/>
          <a:p>
            <a:pPr algn="ctr"/>
            <a:r>
              <a:rPr lang="en-US" altLang="ko-KR" sz="3200" b="1" dirty="0">
                <a:solidFill>
                  <a:schemeClr val="bg1"/>
                </a:solidFill>
                <a:latin typeface="Times New Roman" panose="02020603050405020304" pitchFamily="18" charset="0"/>
                <a:cs typeface="Times New Roman" panose="02020603050405020304" pitchFamily="18" charset="0"/>
              </a:rPr>
              <a:t>01</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4454550" y="3153492"/>
            <a:ext cx="655119" cy="584775"/>
          </a:xfrm>
          <a:prstGeom prst="rect">
            <a:avLst/>
          </a:prstGeom>
          <a:noFill/>
        </p:spPr>
        <p:txBody>
          <a:bodyPr wrap="square" rtlCol="0" anchor="ctr">
            <a:spAutoFit/>
          </a:bodyPr>
          <a:lstStyle/>
          <a:p>
            <a:pPr algn="ctr"/>
            <a:r>
              <a:rPr lang="en-US" altLang="ko-KR" sz="3200" b="1" dirty="0">
                <a:solidFill>
                  <a:schemeClr val="bg1"/>
                </a:solidFill>
                <a:latin typeface="Times New Roman" panose="02020603050405020304" pitchFamily="18" charset="0"/>
                <a:cs typeface="Times New Roman" panose="02020603050405020304" pitchFamily="18" charset="0"/>
              </a:rPr>
              <a:t>02</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2826503" y="4541364"/>
            <a:ext cx="655119" cy="584775"/>
          </a:xfrm>
          <a:prstGeom prst="rect">
            <a:avLst/>
          </a:prstGeom>
          <a:noFill/>
        </p:spPr>
        <p:txBody>
          <a:bodyPr wrap="square" rtlCol="0" anchor="ctr">
            <a:spAutoFit/>
          </a:bodyPr>
          <a:lstStyle/>
          <a:p>
            <a:pPr algn="ctr"/>
            <a:r>
              <a:rPr lang="en-US" altLang="ko-KR" sz="3200" b="1" dirty="0">
                <a:solidFill>
                  <a:schemeClr val="bg1"/>
                </a:solidFill>
                <a:latin typeface="Times New Roman" panose="02020603050405020304" pitchFamily="18" charset="0"/>
                <a:cs typeface="Times New Roman" panose="02020603050405020304" pitchFamily="18" charset="0"/>
              </a:rPr>
              <a:t>03</a:t>
            </a:r>
            <a:endParaRPr lang="ko-KR" altLang="en-US" sz="3200" b="1" dirty="0">
              <a:solidFill>
                <a:schemeClr val="bg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1805225" y="1435821"/>
            <a:ext cx="3676721" cy="954107"/>
          </a:xfrm>
          <a:prstGeom prst="rect">
            <a:avLst/>
          </a:prstGeom>
          <a:noFill/>
        </p:spPr>
        <p:txBody>
          <a:bodyPr wrap="square" rtlCol="0">
            <a:spAutoFit/>
          </a:bodyPr>
          <a:lstStyle/>
          <a:p>
            <a:r>
              <a:rPr lang="vi-VN" sz="2800" kern="1200" dirty="0">
                <a:effectLst/>
                <a:latin typeface="Times New Roman" panose="02020603050405020304" pitchFamily="18" charset="0"/>
                <a:cs typeface="Times New Roman" panose="02020603050405020304" pitchFamily="18" charset="0"/>
              </a:rPr>
              <a:t>?5/ </a:t>
            </a:r>
            <a:r>
              <a:rPr lang="en-US" sz="2800" kern="1200" dirty="0" err="1">
                <a:effectLst/>
                <a:latin typeface="Times New Roman" panose="02020603050405020304" pitchFamily="18" charset="0"/>
                <a:cs typeface="Times New Roman" panose="02020603050405020304" pitchFamily="18" charset="0"/>
              </a:rPr>
              <a:t>Năng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lượng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gió</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trong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hình</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nào</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lớn</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hơn</a:t>
            </a:r>
            <a:r>
              <a:rPr lang="en-US" sz="2800" kern="1200" dirty="0">
                <a:effectLst/>
                <a:latin typeface="Times New Roman" panose="02020603050405020304" pitchFamily="18" charset="0"/>
                <a:cs typeface="Times New Roman" panose="02020603050405020304" pitchFamily="18" charset="0"/>
              </a:rPr>
              <a:t>?</a:t>
            </a:r>
            <a:endParaRPr lang="en-US" altLang="ko-KR"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554943" y="2888591"/>
            <a:ext cx="3301276" cy="1384995"/>
          </a:xfrm>
          <a:prstGeom prst="rect">
            <a:avLst/>
          </a:prstGeom>
          <a:noFill/>
        </p:spPr>
        <p:txBody>
          <a:bodyPr wrap="square" rtlCol="0">
            <a:spAutoFit/>
          </a:bodyPr>
          <a:lstStyle/>
          <a:p>
            <a:r>
              <a:rPr lang="vi-VN" sz="2800" kern="1200" dirty="0">
                <a:effectLst/>
                <a:latin typeface="Times New Roman" panose="02020603050405020304" pitchFamily="18" charset="0"/>
                <a:cs typeface="Times New Roman" panose="02020603050405020304" pitchFamily="18" charset="0"/>
              </a:rPr>
              <a:t>?5. </a:t>
            </a:r>
            <a:r>
              <a:rPr lang="en-US" sz="2800" kern="1200" dirty="0" err="1">
                <a:effectLst/>
                <a:latin typeface="Times New Roman" panose="02020603050405020304" pitchFamily="18" charset="0"/>
                <a:cs typeface="Times New Roman" panose="02020603050405020304" pitchFamily="18" charset="0"/>
              </a:rPr>
              <a:t>Lực</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tác</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dụng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của</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gió</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trong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hình</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nào</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mạnh</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hơn</a:t>
            </a:r>
            <a:r>
              <a:rPr lang="en-US" sz="2800" kern="1200" dirty="0">
                <a:effectLst/>
                <a:latin typeface="Times New Roman" panose="02020603050405020304" pitchFamily="18" charset="0"/>
                <a:cs typeface="Times New Roman" panose="02020603050405020304" pitchFamily="18" charset="0"/>
              </a:rPr>
              <a:t>?</a:t>
            </a:r>
            <a:endParaRPr lang="en-US" altLang="ko-KR"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8288800" y="3275073"/>
            <a:ext cx="3647749" cy="1936428"/>
          </a:xfrm>
          <a:prstGeom prst="rect">
            <a:avLst/>
          </a:prstGeom>
          <a:solidFill>
            <a:srgbClr val="FFFFCC"/>
          </a:solidFill>
        </p:spPr>
        <p:txBody>
          <a:bodyPr wrap="square" rtlCol="0">
            <a:spAutoFit/>
          </a:bodyPr>
          <a:lstStyle/>
          <a:p>
            <a:pPr indent="165100">
              <a:lnSpc>
                <a:spcPct val="107000"/>
              </a:lnSpc>
              <a:spcBef>
                <a:spcPts val="300"/>
              </a:spcBef>
              <a:spcAft>
                <a:spcPts val="500"/>
              </a:spcAft>
            </a:pPr>
            <a:r>
              <a:rPr lang="vi-VN" sz="2800" dirty="0">
                <a:effectLst/>
                <a:latin typeface="Times New Roman" panose="02020603050405020304" pitchFamily="18" charset="0"/>
                <a:cs typeface="Times New Roman" panose="02020603050405020304" pitchFamily="18" charset="0"/>
              </a:rPr>
              <a:t>TL: Năng lượng gió càng lớn thì tác dụng lực lên cây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b </a:t>
            </a:r>
            <a:r>
              <a:rPr lang="en-US" sz="2800" dirty="0" err="1">
                <a:effectLst/>
                <a:latin typeface="Times New Roman" panose="02020603050405020304" pitchFamily="18" charset="0"/>
                <a:cs typeface="Times New Roman" panose="02020603050405020304" pitchFamily="18" charset="0"/>
              </a:rPr>
              <a:t>mạnh</a:t>
            </a:r>
            <a:r>
              <a:rPr lang="vi-VN" sz="2800" dirty="0">
                <a:effectLst/>
                <a:latin typeface="Times New Roman" panose="02020603050405020304" pitchFamily="18" charset="0"/>
                <a:cs typeface="Times New Roman" panose="02020603050405020304" pitchFamily="18" charset="0"/>
              </a:rPr>
              <a:t> lớn.</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7" name="TextBox 26"/>
          <p:cNvSpPr txBox="1"/>
          <p:nvPr/>
        </p:nvSpPr>
        <p:spPr>
          <a:xfrm>
            <a:off x="6650999" y="5211037"/>
            <a:ext cx="5505434" cy="1475404"/>
          </a:xfrm>
          <a:prstGeom prst="rect">
            <a:avLst/>
          </a:prstGeom>
          <a:solidFill>
            <a:srgbClr val="FFFFCC"/>
          </a:solidFill>
        </p:spPr>
        <p:txBody>
          <a:bodyPr wrap="square" rtlCol="0">
            <a:spAutoFit/>
          </a:bodyPr>
          <a:lstStyle/>
          <a:p>
            <a:pPr indent="180340">
              <a:lnSpc>
                <a:spcPct val="107000"/>
              </a:lnSpc>
              <a:spcBef>
                <a:spcPts val="300"/>
              </a:spcBef>
              <a:spcAft>
                <a:spcPts val="500"/>
              </a:spcAft>
            </a:pPr>
            <a:r>
              <a:rPr lang="vi-VN" sz="2800" dirty="0">
                <a:effectLst/>
                <a:latin typeface="Times New Roman" panose="02020603050405020304" pitchFamily="18" charset="0"/>
                <a:cs typeface="Times New Roman" panose="02020603050405020304" pitchFamily="18" charset="0"/>
              </a:rPr>
              <a:t>TL: Năng lượng của vật càng lớn thì nó có khả năng gây ra tác dụng lực càng lớn lên các vật khác.</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8" name="TextBox 27"/>
          <p:cNvSpPr txBox="1"/>
          <p:nvPr/>
        </p:nvSpPr>
        <p:spPr>
          <a:xfrm>
            <a:off x="255451" y="5133239"/>
            <a:ext cx="2965128" cy="1384995"/>
          </a:xfrm>
          <a:prstGeom prst="rect">
            <a:avLst/>
          </a:prstGeom>
          <a:noFill/>
        </p:spPr>
        <p:txBody>
          <a:bodyPr wrap="square" rtlCol="0">
            <a:spAutoFit/>
          </a:bodyPr>
          <a:lstStyle/>
          <a:p>
            <a:r>
              <a:rPr lang="vi-VN" sz="2800" kern="1200" dirty="0">
                <a:effectLst/>
                <a:latin typeface="Times New Roman" panose="02020603050405020304" pitchFamily="18" charset="0"/>
                <a:cs typeface="Times New Roman" panose="02020603050405020304" pitchFamily="18" charset="0"/>
              </a:rPr>
              <a:t>?5. </a:t>
            </a:r>
            <a:r>
              <a:rPr lang="en-US" sz="2800" kern="1200" dirty="0" err="1">
                <a:effectLst/>
                <a:latin typeface="Times New Roman" panose="02020603050405020304" pitchFamily="18" charset="0"/>
                <a:cs typeface="Times New Roman" panose="02020603050405020304" pitchFamily="18" charset="0"/>
              </a:rPr>
              <a:t>Mối</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liên</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hệ</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giữa</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năng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lượng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và</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lực</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như</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thế</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nào</a:t>
            </a:r>
            <a:r>
              <a:rPr lang="en-US" sz="2800" kern="1200" dirty="0">
                <a:effectLst/>
                <a:latin typeface="Times New Roman" panose="02020603050405020304" pitchFamily="18" charset="0"/>
                <a:cs typeface="Times New Roman" panose="02020603050405020304" pitchFamily="18" charset="0"/>
              </a:rPr>
              <a:t>?</a:t>
            </a:r>
            <a:endParaRPr lang="en-US" altLang="ko-KR" sz="2800" dirty="0">
              <a:solidFill>
                <a:schemeClr val="tx1">
                  <a:lumMod val="65000"/>
                  <a:lumOff val="35000"/>
                </a:schemeClr>
              </a:solidFill>
              <a:latin typeface="Times New Roman" panose="02020603050405020304" pitchFamily="18" charset="0"/>
              <a:cs typeface="Times New Roman" panose="02020603050405020304" pitchFamily="18" charset="0"/>
            </a:endParaRPr>
          </a:p>
        </p:txBody>
      </p:sp>
      <p:sp>
        <p:nvSpPr>
          <p:cNvPr id="29" name="Isosceles Triangle 28"/>
          <p:cNvSpPr/>
          <p:nvPr/>
        </p:nvSpPr>
        <p:spPr>
          <a:xfrm rot="1371778">
            <a:off x="7871493" y="544020"/>
            <a:ext cx="613288" cy="528697"/>
          </a:xfrm>
          <a:prstGeom prs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7" name="Teardrop 1"/>
          <p:cNvSpPr/>
          <p:nvPr/>
        </p:nvSpPr>
        <p:spPr>
          <a:xfrm rot="21068837" flipH="1">
            <a:off x="7782174" y="2015512"/>
            <a:ext cx="1512000" cy="1080000"/>
          </a:xfrm>
          <a:custGeom>
            <a:avLst/>
            <a:gdLst/>
            <a:ahLst/>
            <a:cxnLst/>
            <a:rect l="l" t="t" r="r" b="b"/>
            <a:pathLst>
              <a:path w="914401" h="914400">
                <a:moveTo>
                  <a:pt x="457200" y="0"/>
                </a:moveTo>
                <a:lnTo>
                  <a:pt x="457201" y="0"/>
                </a:lnTo>
                <a:lnTo>
                  <a:pt x="914400" y="0"/>
                </a:lnTo>
                <a:lnTo>
                  <a:pt x="914400" y="457190"/>
                </a:lnTo>
                <a:lnTo>
                  <a:pt x="914401" y="457200"/>
                </a:lnTo>
                <a:cubicBezTo>
                  <a:pt x="914401" y="709705"/>
                  <a:pt x="709706" y="914400"/>
                  <a:pt x="457201" y="914400"/>
                </a:cubicBezTo>
                <a:lnTo>
                  <a:pt x="457200" y="914400"/>
                </a:lnTo>
                <a:lnTo>
                  <a:pt x="1" y="914400"/>
                </a:lnTo>
                <a:lnTo>
                  <a:pt x="1" y="457210"/>
                </a:lnTo>
                <a:cubicBezTo>
                  <a:pt x="0" y="457207"/>
                  <a:pt x="0" y="457203"/>
                  <a:pt x="0" y="457200"/>
                </a:cubicBezTo>
                <a:cubicBezTo>
                  <a:pt x="0" y="204695"/>
                  <a:pt x="204695" y="0"/>
                  <a:pt x="4572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1" name="TextBox 40"/>
          <p:cNvSpPr txBox="1"/>
          <p:nvPr/>
        </p:nvSpPr>
        <p:spPr>
          <a:xfrm>
            <a:off x="9332705" y="1698316"/>
            <a:ext cx="2823728" cy="1475404"/>
          </a:xfrm>
          <a:prstGeom prst="rect">
            <a:avLst/>
          </a:prstGeom>
          <a:solidFill>
            <a:srgbClr val="FFFFCC"/>
          </a:solidFill>
        </p:spPr>
        <p:txBody>
          <a:bodyPr wrap="square" rtlCol="0">
            <a:spAutoFit/>
          </a:bodyPr>
          <a:lstStyle/>
          <a:p>
            <a:pPr indent="165100">
              <a:lnSpc>
                <a:spcPct val="107000"/>
              </a:lnSpc>
              <a:spcBef>
                <a:spcPts val="300"/>
              </a:spcBef>
              <a:spcAft>
                <a:spcPts val="500"/>
              </a:spcAft>
            </a:pPr>
            <a:r>
              <a:rPr lang="vi-VN" sz="2800" kern="1200" dirty="0">
                <a:effectLst/>
                <a:latin typeface="Times New Roman" panose="02020603050405020304" pitchFamily="18" charset="0"/>
                <a:cs typeface="Times New Roman" panose="02020603050405020304" pitchFamily="18" charset="0"/>
              </a:rPr>
              <a:t>TL:</a:t>
            </a:r>
            <a:r>
              <a:rPr lang="en-US" sz="2800" kern="1200" dirty="0" err="1">
                <a:effectLst/>
                <a:latin typeface="Times New Roman" panose="02020603050405020304" pitchFamily="18" charset="0"/>
                <a:cs typeface="Times New Roman" panose="02020603050405020304" pitchFamily="18" charset="0"/>
              </a:rPr>
              <a:t>Năng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lượng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gió</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trong</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hình</a:t>
            </a:r>
            <a:r>
              <a:rPr lang="en-US" sz="2800" kern="1200" dirty="0">
                <a:effectLst/>
                <a:latin typeface="Times New Roman" panose="02020603050405020304" pitchFamily="18" charset="0"/>
                <a:cs typeface="Times New Roman" panose="02020603050405020304" pitchFamily="18" charset="0"/>
              </a:rPr>
              <a:t> </a:t>
            </a:r>
            <a:r>
              <a:rPr lang="vi-VN" sz="2800" kern="1200" dirty="0">
                <a:effectLst/>
                <a:latin typeface="Times New Roman" panose="02020603050405020304" pitchFamily="18" charset="0"/>
                <a:cs typeface="Times New Roman" panose="02020603050405020304" pitchFamily="18" charset="0"/>
              </a:rPr>
              <a:t>b</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lớn</a:t>
            </a:r>
            <a:r>
              <a:rPr lang="en-US" sz="2800" kern="1200" dirty="0">
                <a:effectLst/>
                <a:latin typeface="Times New Roman" panose="02020603050405020304" pitchFamily="18" charset="0"/>
                <a:cs typeface="Times New Roman" panose="02020603050405020304" pitchFamily="18" charset="0"/>
              </a:rPr>
              <a:t> </a:t>
            </a:r>
            <a:r>
              <a:rPr lang="en-US" sz="2800" kern="1200" dirty="0" err="1">
                <a:effectLst/>
                <a:latin typeface="Times New Roman" panose="02020603050405020304" pitchFamily="18" charset="0"/>
                <a:cs typeface="Times New Roman" panose="02020603050405020304" pitchFamily="18" charset="0"/>
              </a:rPr>
              <a:t>hơn</a:t>
            </a:r>
            <a:endParaRPr lang="vi-VN"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grpSp>
        <p:nvGrpSpPr>
          <p:cNvPr id="42" name="Group 41"/>
          <p:cNvGrpSpPr/>
          <p:nvPr/>
        </p:nvGrpSpPr>
        <p:grpSpPr>
          <a:xfrm>
            <a:off x="6839617" y="3603951"/>
            <a:ext cx="775865" cy="775865"/>
            <a:chOff x="4266660" y="45289"/>
            <a:chExt cx="768290" cy="768290"/>
          </a:xfrm>
        </p:grpSpPr>
        <p:sp>
          <p:nvSpPr>
            <p:cNvPr id="43" name="Freeform: Shape 42"/>
            <p:cNvSpPr/>
            <p:nvPr/>
          </p:nvSpPr>
          <p:spPr>
            <a:xfrm>
              <a:off x="4266660" y="45289"/>
              <a:ext cx="768290" cy="768290"/>
            </a:xfrm>
            <a:custGeom>
              <a:avLst/>
              <a:gdLst>
                <a:gd name="connsiteX0" fmla="*/ 583092 w 768290"/>
                <a:gd name="connsiteY0" fmla="*/ 51758 h 768290"/>
                <a:gd name="connsiteX1" fmla="*/ 573387 w 768290"/>
                <a:gd name="connsiteY1" fmla="*/ 131014 h 768290"/>
                <a:gd name="connsiteX2" fmla="*/ 596031 w 768290"/>
                <a:gd name="connsiteY2" fmla="*/ 164980 h 768290"/>
                <a:gd name="connsiteX3" fmla="*/ 700357 w 768290"/>
                <a:gd name="connsiteY3" fmla="*/ 188433 h 768290"/>
                <a:gd name="connsiteX4" fmla="*/ 709253 w 768290"/>
                <a:gd name="connsiteY4" fmla="*/ 215121 h 768290"/>
                <a:gd name="connsiteX5" fmla="*/ 671243 w 768290"/>
                <a:gd name="connsiteY5" fmla="*/ 265262 h 768290"/>
                <a:gd name="connsiteX6" fmla="*/ 674478 w 768290"/>
                <a:gd name="connsiteY6" fmla="*/ 293568 h 768290"/>
                <a:gd name="connsiteX7" fmla="*/ 775569 w 768290"/>
                <a:gd name="connsiteY7" fmla="*/ 388189 h 768290"/>
                <a:gd name="connsiteX8" fmla="*/ 706827 w 768290"/>
                <a:gd name="connsiteY8" fmla="*/ 417303 h 768290"/>
                <a:gd name="connsiteX9" fmla="*/ 686609 w 768290"/>
                <a:gd name="connsiteY9" fmla="*/ 463400 h 768290"/>
                <a:gd name="connsiteX10" fmla="*/ 723002 w 768290"/>
                <a:gd name="connsiteY10" fmla="*/ 580666 h 768290"/>
                <a:gd name="connsiteX11" fmla="*/ 635659 w 768290"/>
                <a:gd name="connsiteY11" fmla="*/ 571770 h 768290"/>
                <a:gd name="connsiteX12" fmla="*/ 613015 w 768290"/>
                <a:gd name="connsiteY12" fmla="*/ 587944 h 768290"/>
                <a:gd name="connsiteX13" fmla="*/ 581474 w 768290"/>
                <a:gd name="connsiteY13" fmla="*/ 719767 h 768290"/>
                <a:gd name="connsiteX14" fmla="*/ 511115 w 768290"/>
                <a:gd name="connsiteY14" fmla="*/ 670434 h 768290"/>
                <a:gd name="connsiteX15" fmla="*/ 480384 w 768290"/>
                <a:gd name="connsiteY15" fmla="*/ 673669 h 768290"/>
                <a:gd name="connsiteX16" fmla="*/ 385762 w 768290"/>
                <a:gd name="connsiteY16" fmla="*/ 773951 h 768290"/>
                <a:gd name="connsiteX17" fmla="*/ 350179 w 768290"/>
                <a:gd name="connsiteY17" fmla="*/ 692270 h 768290"/>
                <a:gd name="connsiteX18" fmla="*/ 324299 w 768290"/>
                <a:gd name="connsiteY18" fmla="*/ 680948 h 768290"/>
                <a:gd name="connsiteX19" fmla="*/ 210269 w 768290"/>
                <a:gd name="connsiteY19" fmla="*/ 716532 h 768290"/>
                <a:gd name="connsiteX20" fmla="*/ 192477 w 768290"/>
                <a:gd name="connsiteY20" fmla="*/ 701975 h 768290"/>
                <a:gd name="connsiteX21" fmla="*/ 202182 w 768290"/>
                <a:gd name="connsiteY21" fmla="*/ 637276 h 768290"/>
                <a:gd name="connsiteX22" fmla="*/ 182772 w 768290"/>
                <a:gd name="connsiteY22" fmla="*/ 609780 h 768290"/>
                <a:gd name="connsiteX23" fmla="*/ 50950 w 768290"/>
                <a:gd name="connsiteY23" fmla="*/ 579048 h 768290"/>
                <a:gd name="connsiteX24" fmla="*/ 103517 w 768290"/>
                <a:gd name="connsiteY24" fmla="*/ 508689 h 768290"/>
                <a:gd name="connsiteX25" fmla="*/ 101091 w 768290"/>
                <a:gd name="connsiteY25" fmla="*/ 480384 h 768290"/>
                <a:gd name="connsiteX26" fmla="*/ 0 w 768290"/>
                <a:gd name="connsiteY26" fmla="*/ 385763 h 768290"/>
                <a:gd name="connsiteX27" fmla="*/ 73594 w 768290"/>
                <a:gd name="connsiteY27" fmla="*/ 354222 h 768290"/>
                <a:gd name="connsiteX28" fmla="*/ 91386 w 768290"/>
                <a:gd name="connsiteY28" fmla="*/ 315403 h 768290"/>
                <a:gd name="connsiteX29" fmla="*/ 53376 w 768290"/>
                <a:gd name="connsiteY29" fmla="*/ 192477 h 768290"/>
                <a:gd name="connsiteX30" fmla="*/ 140718 w 768290"/>
                <a:gd name="connsiteY30" fmla="*/ 202182 h 768290"/>
                <a:gd name="connsiteX31" fmla="*/ 164171 w 768290"/>
                <a:gd name="connsiteY31" fmla="*/ 184390 h 768290"/>
                <a:gd name="connsiteX32" fmla="*/ 195712 w 768290"/>
                <a:gd name="connsiteY32" fmla="*/ 50950 h 768290"/>
                <a:gd name="connsiteX33" fmla="*/ 257984 w 768290"/>
                <a:gd name="connsiteY33" fmla="*/ 97856 h 768290"/>
                <a:gd name="connsiteX34" fmla="*/ 303272 w 768290"/>
                <a:gd name="connsiteY34" fmla="*/ 93004 h 768290"/>
                <a:gd name="connsiteX35" fmla="*/ 389806 w 768290"/>
                <a:gd name="connsiteY35" fmla="*/ 0 h 768290"/>
                <a:gd name="connsiteX36" fmla="*/ 422155 w 768290"/>
                <a:gd name="connsiteY36" fmla="*/ 74403 h 768290"/>
                <a:gd name="connsiteX37" fmla="*/ 457739 w 768290"/>
                <a:gd name="connsiteY37" fmla="*/ 91386 h 768290"/>
                <a:gd name="connsiteX38" fmla="*/ 583092 w 768290"/>
                <a:gd name="connsiteY38" fmla="*/ 51758 h 76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68290" h="768290">
                  <a:moveTo>
                    <a:pt x="583092" y="51758"/>
                  </a:moveTo>
                  <a:cubicBezTo>
                    <a:pt x="579857" y="80064"/>
                    <a:pt x="579048" y="105943"/>
                    <a:pt x="573387" y="131014"/>
                  </a:cubicBezTo>
                  <a:cubicBezTo>
                    <a:pt x="567726" y="153658"/>
                    <a:pt x="576622" y="160937"/>
                    <a:pt x="596031" y="164980"/>
                  </a:cubicBezTo>
                  <a:cubicBezTo>
                    <a:pt x="630807" y="172259"/>
                    <a:pt x="665582" y="183581"/>
                    <a:pt x="700357" y="188433"/>
                  </a:cubicBezTo>
                  <a:cubicBezTo>
                    <a:pt x="727854" y="192477"/>
                    <a:pt x="719766" y="202182"/>
                    <a:pt x="709253" y="215121"/>
                  </a:cubicBezTo>
                  <a:cubicBezTo>
                    <a:pt x="696313" y="232104"/>
                    <a:pt x="684991" y="249896"/>
                    <a:pt x="671243" y="265262"/>
                  </a:cubicBezTo>
                  <a:cubicBezTo>
                    <a:pt x="660729" y="277393"/>
                    <a:pt x="663156" y="283863"/>
                    <a:pt x="674478" y="293568"/>
                  </a:cubicBezTo>
                  <a:cubicBezTo>
                    <a:pt x="707636" y="323491"/>
                    <a:pt x="739985" y="355031"/>
                    <a:pt x="775569" y="388189"/>
                  </a:cubicBezTo>
                  <a:cubicBezTo>
                    <a:pt x="752115" y="398702"/>
                    <a:pt x="730280" y="410833"/>
                    <a:pt x="706827" y="417303"/>
                  </a:cubicBezTo>
                  <a:cubicBezTo>
                    <a:pt x="679330" y="425390"/>
                    <a:pt x="677713" y="439138"/>
                    <a:pt x="686609" y="463400"/>
                  </a:cubicBezTo>
                  <a:cubicBezTo>
                    <a:pt x="700357" y="500602"/>
                    <a:pt x="710062" y="539421"/>
                    <a:pt x="723002" y="580666"/>
                  </a:cubicBezTo>
                  <a:cubicBezTo>
                    <a:pt x="692270" y="577431"/>
                    <a:pt x="663156" y="576622"/>
                    <a:pt x="635659" y="571770"/>
                  </a:cubicBezTo>
                  <a:cubicBezTo>
                    <a:pt x="619484" y="569343"/>
                    <a:pt x="616250" y="572578"/>
                    <a:pt x="613015" y="587944"/>
                  </a:cubicBezTo>
                  <a:cubicBezTo>
                    <a:pt x="604119" y="631615"/>
                    <a:pt x="591988" y="675287"/>
                    <a:pt x="581474" y="719767"/>
                  </a:cubicBezTo>
                  <a:cubicBezTo>
                    <a:pt x="554786" y="707636"/>
                    <a:pt x="533759" y="687417"/>
                    <a:pt x="511115" y="670434"/>
                  </a:cubicBezTo>
                  <a:cubicBezTo>
                    <a:pt x="497367" y="659921"/>
                    <a:pt x="490897" y="661538"/>
                    <a:pt x="480384" y="673669"/>
                  </a:cubicBezTo>
                  <a:cubicBezTo>
                    <a:pt x="449652" y="706827"/>
                    <a:pt x="418112" y="739176"/>
                    <a:pt x="385762" y="773951"/>
                  </a:cubicBezTo>
                  <a:cubicBezTo>
                    <a:pt x="372823" y="744837"/>
                    <a:pt x="359883" y="719767"/>
                    <a:pt x="350179" y="692270"/>
                  </a:cubicBezTo>
                  <a:cubicBezTo>
                    <a:pt x="344517" y="676904"/>
                    <a:pt x="338048" y="676095"/>
                    <a:pt x="324299" y="680948"/>
                  </a:cubicBezTo>
                  <a:cubicBezTo>
                    <a:pt x="286289" y="693887"/>
                    <a:pt x="248279" y="704401"/>
                    <a:pt x="210269" y="716532"/>
                  </a:cubicBezTo>
                  <a:cubicBezTo>
                    <a:pt x="195712" y="720575"/>
                    <a:pt x="190051" y="718149"/>
                    <a:pt x="192477" y="701975"/>
                  </a:cubicBezTo>
                  <a:cubicBezTo>
                    <a:pt x="196521" y="680139"/>
                    <a:pt x="197329" y="658303"/>
                    <a:pt x="202182" y="637276"/>
                  </a:cubicBezTo>
                  <a:cubicBezTo>
                    <a:pt x="206225" y="619484"/>
                    <a:pt x="200564" y="613015"/>
                    <a:pt x="182772" y="609780"/>
                  </a:cubicBezTo>
                  <a:cubicBezTo>
                    <a:pt x="139910" y="601692"/>
                    <a:pt x="97856" y="590370"/>
                    <a:pt x="50950" y="579048"/>
                  </a:cubicBezTo>
                  <a:cubicBezTo>
                    <a:pt x="69550" y="553978"/>
                    <a:pt x="85725" y="530525"/>
                    <a:pt x="103517" y="508689"/>
                  </a:cubicBezTo>
                  <a:cubicBezTo>
                    <a:pt x="112413" y="497367"/>
                    <a:pt x="112413" y="490088"/>
                    <a:pt x="101091" y="480384"/>
                  </a:cubicBezTo>
                  <a:cubicBezTo>
                    <a:pt x="67124" y="449652"/>
                    <a:pt x="33966" y="418112"/>
                    <a:pt x="0" y="385763"/>
                  </a:cubicBezTo>
                  <a:cubicBezTo>
                    <a:pt x="25879" y="374440"/>
                    <a:pt x="48524" y="361501"/>
                    <a:pt x="73594" y="354222"/>
                  </a:cubicBezTo>
                  <a:cubicBezTo>
                    <a:pt x="96238" y="346944"/>
                    <a:pt x="98665" y="336430"/>
                    <a:pt x="91386" y="315403"/>
                  </a:cubicBezTo>
                  <a:cubicBezTo>
                    <a:pt x="77638" y="275776"/>
                    <a:pt x="66316" y="236148"/>
                    <a:pt x="53376" y="192477"/>
                  </a:cubicBezTo>
                  <a:cubicBezTo>
                    <a:pt x="84108" y="195712"/>
                    <a:pt x="112413" y="198947"/>
                    <a:pt x="140718" y="202182"/>
                  </a:cubicBezTo>
                  <a:cubicBezTo>
                    <a:pt x="154467" y="203799"/>
                    <a:pt x="160937" y="200564"/>
                    <a:pt x="164171" y="184390"/>
                  </a:cubicBezTo>
                  <a:cubicBezTo>
                    <a:pt x="173067" y="140718"/>
                    <a:pt x="184390" y="97047"/>
                    <a:pt x="195712" y="50950"/>
                  </a:cubicBezTo>
                  <a:cubicBezTo>
                    <a:pt x="217547" y="67124"/>
                    <a:pt x="239383" y="80064"/>
                    <a:pt x="257984" y="97856"/>
                  </a:cubicBezTo>
                  <a:cubicBezTo>
                    <a:pt x="277393" y="115648"/>
                    <a:pt x="287907" y="109987"/>
                    <a:pt x="303272" y="93004"/>
                  </a:cubicBezTo>
                  <a:cubicBezTo>
                    <a:pt x="329960" y="62272"/>
                    <a:pt x="359074" y="33158"/>
                    <a:pt x="389806" y="0"/>
                  </a:cubicBezTo>
                  <a:cubicBezTo>
                    <a:pt x="401128" y="25879"/>
                    <a:pt x="412450" y="50141"/>
                    <a:pt x="422155" y="74403"/>
                  </a:cubicBezTo>
                  <a:cubicBezTo>
                    <a:pt x="428625" y="92195"/>
                    <a:pt x="437521" y="97856"/>
                    <a:pt x="457739" y="91386"/>
                  </a:cubicBezTo>
                  <a:cubicBezTo>
                    <a:pt x="497367" y="75212"/>
                    <a:pt x="538612" y="64698"/>
                    <a:pt x="583092" y="51758"/>
                  </a:cubicBezTo>
                  <a:close/>
                </a:path>
              </a:pathLst>
            </a:custGeom>
            <a:solidFill>
              <a:schemeClr val="accent3">
                <a:lumMod val="60000"/>
                <a:lumOff val="40000"/>
              </a:schemeClr>
            </a:solidFill>
            <a:ln w="8081" cap="flat">
              <a:noFill/>
              <a:prstDash val="solid"/>
              <a:miter/>
            </a:ln>
          </p:spPr>
          <p:txBody>
            <a:bodyPr rtlCol="0" anchor="ctr"/>
            <a:lstStyle/>
            <a:p>
              <a:endParaRPr lang="en-US"/>
            </a:p>
          </p:txBody>
        </p:sp>
        <p:sp>
          <p:nvSpPr>
            <p:cNvPr id="44" name="Freeform: Shape 43"/>
            <p:cNvSpPr/>
            <p:nvPr/>
          </p:nvSpPr>
          <p:spPr>
            <a:xfrm>
              <a:off x="4418684" y="198118"/>
              <a:ext cx="460974" cy="460974"/>
            </a:xfrm>
            <a:custGeom>
              <a:avLst/>
              <a:gdLst>
                <a:gd name="connsiteX0" fmla="*/ 229695 w 460974"/>
                <a:gd name="connsiteY0" fmla="*/ 463421 h 460974"/>
                <a:gd name="connsiteX1" fmla="*/ 17 w 460974"/>
                <a:gd name="connsiteY1" fmla="*/ 230507 h 460974"/>
                <a:gd name="connsiteX2" fmla="*/ 240209 w 460974"/>
                <a:gd name="connsiteY2" fmla="*/ 20 h 460974"/>
                <a:gd name="connsiteX3" fmla="*/ 466652 w 460974"/>
                <a:gd name="connsiteY3" fmla="*/ 235360 h 460974"/>
                <a:gd name="connsiteX4" fmla="*/ 229695 w 460974"/>
                <a:gd name="connsiteY4" fmla="*/ 463421 h 460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974" h="460974">
                  <a:moveTo>
                    <a:pt x="229695" y="463421"/>
                  </a:moveTo>
                  <a:cubicBezTo>
                    <a:pt x="112430" y="466655"/>
                    <a:pt x="-1601" y="369608"/>
                    <a:pt x="17" y="230507"/>
                  </a:cubicBezTo>
                  <a:cubicBezTo>
                    <a:pt x="1634" y="93833"/>
                    <a:pt x="110004" y="-1597"/>
                    <a:pt x="240209" y="20"/>
                  </a:cubicBezTo>
                  <a:cubicBezTo>
                    <a:pt x="363944" y="2446"/>
                    <a:pt x="469078" y="108390"/>
                    <a:pt x="466652" y="235360"/>
                  </a:cubicBezTo>
                  <a:cubicBezTo>
                    <a:pt x="462608" y="367991"/>
                    <a:pt x="354239" y="469082"/>
                    <a:pt x="229695" y="463421"/>
                  </a:cubicBezTo>
                  <a:close/>
                </a:path>
              </a:pathLst>
            </a:custGeom>
            <a:solidFill>
              <a:schemeClr val="accent3"/>
            </a:solidFill>
            <a:ln w="8081" cap="flat">
              <a:noFill/>
              <a:prstDash val="solid"/>
              <a:miter/>
            </a:ln>
          </p:spPr>
          <p:txBody>
            <a:bodyPr rtlCol="0" anchor="ctr"/>
            <a:lstStyle/>
            <a:p>
              <a:endParaRPr lang="en-US"/>
            </a:p>
          </p:txBody>
        </p:sp>
      </p:grpSp>
      <p:sp>
        <p:nvSpPr>
          <p:cNvPr id="45" name="Freeform: Shape 44"/>
          <p:cNvSpPr/>
          <p:nvPr/>
        </p:nvSpPr>
        <p:spPr>
          <a:xfrm>
            <a:off x="5182056" y="4850686"/>
            <a:ext cx="770764" cy="927931"/>
          </a:xfrm>
          <a:custGeom>
            <a:avLst/>
            <a:gdLst>
              <a:gd name="connsiteX0" fmla="*/ 451864 w 901271"/>
              <a:gd name="connsiteY0" fmla="*/ 600810 h 1085050"/>
              <a:gd name="connsiteX1" fmla="*/ 479027 w 901271"/>
              <a:gd name="connsiteY1" fmla="*/ 629814 h 1085050"/>
              <a:gd name="connsiteX2" fmla="*/ 513096 w 901271"/>
              <a:gd name="connsiteY2" fmla="*/ 986617 h 1085050"/>
              <a:gd name="connsiteX3" fmla="*/ 520462 w 901271"/>
              <a:gd name="connsiteY3" fmla="*/ 1061661 h 1085050"/>
              <a:gd name="connsiteX4" fmla="*/ 506651 w 901271"/>
              <a:gd name="connsiteY4" fmla="*/ 1079616 h 1085050"/>
              <a:gd name="connsiteX5" fmla="*/ 450943 w 901271"/>
              <a:gd name="connsiteY5" fmla="*/ 1084680 h 1085050"/>
              <a:gd name="connsiteX6" fmla="*/ 396617 w 901271"/>
              <a:gd name="connsiteY6" fmla="*/ 1080997 h 1085050"/>
              <a:gd name="connsiteX7" fmla="*/ 380043 w 901271"/>
              <a:gd name="connsiteY7" fmla="*/ 1060280 h 1085050"/>
              <a:gd name="connsiteX8" fmla="*/ 399840 w 901271"/>
              <a:gd name="connsiteY8" fmla="*/ 852183 h 1085050"/>
              <a:gd name="connsiteX9" fmla="*/ 419176 w 901271"/>
              <a:gd name="connsiteY9" fmla="*/ 647309 h 1085050"/>
              <a:gd name="connsiteX10" fmla="*/ 421018 w 901271"/>
              <a:gd name="connsiteY10" fmla="*/ 627973 h 1085050"/>
              <a:gd name="connsiteX11" fmla="*/ 451864 w 901271"/>
              <a:gd name="connsiteY11" fmla="*/ 600810 h 1085050"/>
              <a:gd name="connsiteX12" fmla="*/ 528347 w 901271"/>
              <a:gd name="connsiteY12" fmla="*/ 520644 h 1085050"/>
              <a:gd name="connsiteX13" fmla="*/ 542101 w 901271"/>
              <a:gd name="connsiteY13" fmla="*/ 521622 h 1085050"/>
              <a:gd name="connsiteX14" fmla="*/ 694951 w 901271"/>
              <a:gd name="connsiteY14" fmla="*/ 596206 h 1085050"/>
              <a:gd name="connsiteX15" fmla="*/ 886474 w 901271"/>
              <a:gd name="connsiteY15" fmla="*/ 757344 h 1085050"/>
              <a:gd name="connsiteX16" fmla="*/ 897063 w 901271"/>
              <a:gd name="connsiteY16" fmla="*/ 771616 h 1085050"/>
              <a:gd name="connsiteX17" fmla="*/ 900286 w 901271"/>
              <a:gd name="connsiteY17" fmla="*/ 782665 h 1085050"/>
              <a:gd name="connsiteX18" fmla="*/ 890157 w 901271"/>
              <a:gd name="connsiteY18" fmla="*/ 784967 h 1085050"/>
              <a:gd name="connsiteX19" fmla="*/ 760327 w 901271"/>
              <a:gd name="connsiteY19" fmla="*/ 750438 h 1085050"/>
              <a:gd name="connsiteX20" fmla="*/ 518160 w 901271"/>
              <a:gd name="connsiteY20" fmla="*/ 616463 h 1085050"/>
              <a:gd name="connsiteX21" fmla="*/ 512636 w 901271"/>
              <a:gd name="connsiteY21" fmla="*/ 611859 h 1085050"/>
              <a:gd name="connsiteX22" fmla="*/ 490076 w 901271"/>
              <a:gd name="connsiteY22" fmla="*/ 587919 h 1085050"/>
              <a:gd name="connsiteX23" fmla="*/ 508032 w 901271"/>
              <a:gd name="connsiteY23" fmla="*/ 564899 h 1085050"/>
              <a:gd name="connsiteX24" fmla="*/ 521843 w 901271"/>
              <a:gd name="connsiteY24" fmla="*/ 533132 h 1085050"/>
              <a:gd name="connsiteX25" fmla="*/ 528347 w 901271"/>
              <a:gd name="connsiteY25" fmla="*/ 520644 h 1085050"/>
              <a:gd name="connsiteX26" fmla="*/ 371470 w 901271"/>
              <a:gd name="connsiteY26" fmla="*/ 520644 h 1085050"/>
              <a:gd name="connsiteX27" fmla="*/ 378663 w 901271"/>
              <a:gd name="connsiteY27" fmla="*/ 535894 h 1085050"/>
              <a:gd name="connsiteX28" fmla="*/ 402604 w 901271"/>
              <a:gd name="connsiteY28" fmla="*/ 575488 h 1085050"/>
              <a:gd name="connsiteX29" fmla="*/ 402143 w 901271"/>
              <a:gd name="connsiteY29" fmla="*/ 598968 h 1085050"/>
              <a:gd name="connsiteX30" fmla="*/ 303159 w 901271"/>
              <a:gd name="connsiteY30" fmla="*/ 671711 h 1085050"/>
              <a:gd name="connsiteX31" fmla="*/ 56389 w 901271"/>
              <a:gd name="connsiteY31" fmla="*/ 776680 h 1085050"/>
              <a:gd name="connsiteX32" fmla="*/ 15414 w 901271"/>
              <a:gd name="connsiteY32" fmla="*/ 784967 h 1085050"/>
              <a:gd name="connsiteX33" fmla="*/ 3904 w 901271"/>
              <a:gd name="connsiteY33" fmla="*/ 771615 h 1085050"/>
              <a:gd name="connsiteX34" fmla="*/ 80789 w 901271"/>
              <a:gd name="connsiteY34" fmla="*/ 689666 h 1085050"/>
              <a:gd name="connsiteX35" fmla="*/ 344134 w 901271"/>
              <a:gd name="connsiteY35" fmla="*/ 527147 h 1085050"/>
              <a:gd name="connsiteX36" fmla="*/ 355644 w 901271"/>
              <a:gd name="connsiteY36" fmla="*/ 523003 h 1085050"/>
              <a:gd name="connsiteX37" fmla="*/ 371470 w 901271"/>
              <a:gd name="connsiteY37" fmla="*/ 520644 h 1085050"/>
              <a:gd name="connsiteX38" fmla="*/ 450024 w 901271"/>
              <a:gd name="connsiteY38" fmla="*/ 466836 h 1085050"/>
              <a:gd name="connsiteX39" fmla="*/ 503429 w 901271"/>
              <a:gd name="connsiteY39" fmla="*/ 521163 h 1085050"/>
              <a:gd name="connsiteX40" fmla="*/ 450024 w 901271"/>
              <a:gd name="connsiteY40" fmla="*/ 574108 h 1085050"/>
              <a:gd name="connsiteX41" fmla="*/ 397538 w 901271"/>
              <a:gd name="connsiteY41" fmla="*/ 519321 h 1085050"/>
              <a:gd name="connsiteX42" fmla="*/ 450024 w 901271"/>
              <a:gd name="connsiteY42" fmla="*/ 466836 h 1085050"/>
              <a:gd name="connsiteX43" fmla="*/ 450484 w 901271"/>
              <a:gd name="connsiteY43" fmla="*/ 0 h 1085050"/>
              <a:gd name="connsiteX44" fmla="*/ 458311 w 901271"/>
              <a:gd name="connsiteY44" fmla="*/ 8287 h 1085050"/>
              <a:gd name="connsiteX45" fmla="*/ 485934 w 901271"/>
              <a:gd name="connsiteY45" fmla="*/ 95301 h 1085050"/>
              <a:gd name="connsiteX46" fmla="*/ 508033 w 901271"/>
              <a:gd name="connsiteY46" fmla="*/ 311225 h 1085050"/>
              <a:gd name="connsiteX47" fmla="*/ 494682 w 901271"/>
              <a:gd name="connsiteY47" fmla="*/ 440595 h 1085050"/>
              <a:gd name="connsiteX48" fmla="*/ 474885 w 901271"/>
              <a:gd name="connsiteY48" fmla="*/ 451644 h 1085050"/>
              <a:gd name="connsiteX49" fmla="*/ 425162 w 901271"/>
              <a:gd name="connsiteY49" fmla="*/ 452105 h 1085050"/>
              <a:gd name="connsiteX50" fmla="*/ 406746 w 901271"/>
              <a:gd name="connsiteY50" fmla="*/ 441055 h 1085050"/>
              <a:gd name="connsiteX51" fmla="*/ 392934 w 901271"/>
              <a:gd name="connsiteY51" fmla="*/ 296032 h 1085050"/>
              <a:gd name="connsiteX52" fmla="*/ 426083 w 901271"/>
              <a:gd name="connsiteY52" fmla="*/ 52945 h 1085050"/>
              <a:gd name="connsiteX53" fmla="*/ 442657 w 901271"/>
              <a:gd name="connsiteY53" fmla="*/ 8747 h 1085050"/>
              <a:gd name="connsiteX54" fmla="*/ 450484 w 901271"/>
              <a:gd name="connsiteY54" fmla="*/ 0 h 108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01271" h="1085050">
                <a:moveTo>
                  <a:pt x="451864" y="600810"/>
                </a:moveTo>
                <a:cubicBezTo>
                  <a:pt x="470740" y="601730"/>
                  <a:pt x="477186" y="608636"/>
                  <a:pt x="479027" y="629814"/>
                </a:cubicBezTo>
                <a:cubicBezTo>
                  <a:pt x="490077" y="748595"/>
                  <a:pt x="501586" y="867836"/>
                  <a:pt x="513096" y="986617"/>
                </a:cubicBezTo>
                <a:cubicBezTo>
                  <a:pt x="515398" y="1011478"/>
                  <a:pt x="517700" y="1036800"/>
                  <a:pt x="520462" y="1061661"/>
                </a:cubicBezTo>
                <a:cubicBezTo>
                  <a:pt x="521844" y="1072710"/>
                  <a:pt x="517240" y="1078235"/>
                  <a:pt x="506651" y="1079616"/>
                </a:cubicBezTo>
                <a:cubicBezTo>
                  <a:pt x="488695" y="1082839"/>
                  <a:pt x="469819" y="1085601"/>
                  <a:pt x="450943" y="1084680"/>
                </a:cubicBezTo>
                <a:cubicBezTo>
                  <a:pt x="432528" y="1086062"/>
                  <a:pt x="414572" y="1083299"/>
                  <a:pt x="396617" y="1080997"/>
                </a:cubicBezTo>
                <a:cubicBezTo>
                  <a:pt x="384187" y="1079616"/>
                  <a:pt x="378662" y="1074092"/>
                  <a:pt x="380043" y="1060280"/>
                </a:cubicBezTo>
                <a:cubicBezTo>
                  <a:pt x="387409" y="990761"/>
                  <a:pt x="393394" y="921702"/>
                  <a:pt x="399840" y="852183"/>
                </a:cubicBezTo>
                <a:cubicBezTo>
                  <a:pt x="406285" y="784045"/>
                  <a:pt x="412731" y="715907"/>
                  <a:pt x="419176" y="647309"/>
                </a:cubicBezTo>
                <a:cubicBezTo>
                  <a:pt x="419637" y="640864"/>
                  <a:pt x="420097" y="634418"/>
                  <a:pt x="421018" y="627973"/>
                </a:cubicBezTo>
                <a:cubicBezTo>
                  <a:pt x="423780" y="606795"/>
                  <a:pt x="431607" y="600349"/>
                  <a:pt x="451864" y="600810"/>
                </a:cubicBezTo>
                <a:close/>
                <a:moveTo>
                  <a:pt x="528347" y="520644"/>
                </a:moveTo>
                <a:cubicBezTo>
                  <a:pt x="531742" y="519090"/>
                  <a:pt x="536346" y="519781"/>
                  <a:pt x="542101" y="521622"/>
                </a:cubicBezTo>
                <a:cubicBezTo>
                  <a:pt x="596887" y="538657"/>
                  <a:pt x="647070" y="565360"/>
                  <a:pt x="694951" y="596206"/>
                </a:cubicBezTo>
                <a:cubicBezTo>
                  <a:pt x="765852" y="641785"/>
                  <a:pt x="832608" y="691968"/>
                  <a:pt x="886474" y="757344"/>
                </a:cubicBezTo>
                <a:cubicBezTo>
                  <a:pt x="890157" y="761947"/>
                  <a:pt x="893840" y="766551"/>
                  <a:pt x="897063" y="771616"/>
                </a:cubicBezTo>
                <a:cubicBezTo>
                  <a:pt x="899365" y="774838"/>
                  <a:pt x="903048" y="778522"/>
                  <a:pt x="900286" y="782665"/>
                </a:cubicBezTo>
                <a:cubicBezTo>
                  <a:pt x="897984" y="786809"/>
                  <a:pt x="892919" y="784507"/>
                  <a:pt x="890157" y="784967"/>
                </a:cubicBezTo>
                <a:cubicBezTo>
                  <a:pt x="844118" y="780363"/>
                  <a:pt x="801762" y="766551"/>
                  <a:pt x="760327" y="750438"/>
                </a:cubicBezTo>
                <a:cubicBezTo>
                  <a:pt x="673313" y="717289"/>
                  <a:pt x="591362" y="674934"/>
                  <a:pt x="518160" y="616463"/>
                </a:cubicBezTo>
                <a:cubicBezTo>
                  <a:pt x="516319" y="615082"/>
                  <a:pt x="514477" y="613701"/>
                  <a:pt x="512636" y="611859"/>
                </a:cubicBezTo>
                <a:cubicBezTo>
                  <a:pt x="504809" y="604032"/>
                  <a:pt x="493299" y="597587"/>
                  <a:pt x="490076" y="587919"/>
                </a:cubicBezTo>
                <a:cubicBezTo>
                  <a:pt x="486393" y="576869"/>
                  <a:pt x="502507" y="573647"/>
                  <a:pt x="508032" y="564899"/>
                </a:cubicBezTo>
                <a:cubicBezTo>
                  <a:pt x="514477" y="554771"/>
                  <a:pt x="520462" y="544642"/>
                  <a:pt x="521843" y="533132"/>
                </a:cubicBezTo>
                <a:cubicBezTo>
                  <a:pt x="522764" y="525996"/>
                  <a:pt x="524951" y="522198"/>
                  <a:pt x="528347" y="520644"/>
                </a:cubicBezTo>
                <a:close/>
                <a:moveTo>
                  <a:pt x="371470" y="520644"/>
                </a:moveTo>
                <a:cubicBezTo>
                  <a:pt x="375325" y="522313"/>
                  <a:pt x="377742" y="526917"/>
                  <a:pt x="378663" y="535894"/>
                </a:cubicBezTo>
                <a:cubicBezTo>
                  <a:pt x="380505" y="552008"/>
                  <a:pt x="389252" y="566741"/>
                  <a:pt x="402604" y="575488"/>
                </a:cubicBezTo>
                <a:cubicBezTo>
                  <a:pt x="416415" y="585156"/>
                  <a:pt x="411351" y="590681"/>
                  <a:pt x="402143" y="598968"/>
                </a:cubicBezTo>
                <a:cubicBezTo>
                  <a:pt x="371757" y="626592"/>
                  <a:pt x="338609" y="650533"/>
                  <a:pt x="303159" y="671711"/>
                </a:cubicBezTo>
                <a:cubicBezTo>
                  <a:pt x="225813" y="717750"/>
                  <a:pt x="144323" y="755041"/>
                  <a:pt x="56389" y="776680"/>
                </a:cubicBezTo>
                <a:cubicBezTo>
                  <a:pt x="41196" y="780823"/>
                  <a:pt x="25542" y="783125"/>
                  <a:pt x="15414" y="784967"/>
                </a:cubicBezTo>
                <a:cubicBezTo>
                  <a:pt x="-3923" y="785887"/>
                  <a:pt x="-1621" y="778982"/>
                  <a:pt x="3904" y="771615"/>
                </a:cubicBezTo>
                <a:cubicBezTo>
                  <a:pt x="25082" y="740309"/>
                  <a:pt x="51785" y="714067"/>
                  <a:pt x="80789" y="689666"/>
                </a:cubicBezTo>
                <a:cubicBezTo>
                  <a:pt x="160437" y="621988"/>
                  <a:pt x="245150" y="563518"/>
                  <a:pt x="344134" y="527147"/>
                </a:cubicBezTo>
                <a:cubicBezTo>
                  <a:pt x="347817" y="525766"/>
                  <a:pt x="351961" y="524845"/>
                  <a:pt x="355644" y="523003"/>
                </a:cubicBezTo>
                <a:cubicBezTo>
                  <a:pt x="362319" y="520241"/>
                  <a:pt x="367614" y="518975"/>
                  <a:pt x="371470" y="520644"/>
                </a:cubicBezTo>
                <a:close/>
                <a:moveTo>
                  <a:pt x="450024" y="466836"/>
                </a:moveTo>
                <a:cubicBezTo>
                  <a:pt x="479489" y="467296"/>
                  <a:pt x="503889" y="492157"/>
                  <a:pt x="503429" y="521163"/>
                </a:cubicBezTo>
                <a:cubicBezTo>
                  <a:pt x="502968" y="549707"/>
                  <a:pt x="478107" y="574108"/>
                  <a:pt x="450024" y="574108"/>
                </a:cubicBezTo>
                <a:cubicBezTo>
                  <a:pt x="420097" y="573647"/>
                  <a:pt x="397538" y="550167"/>
                  <a:pt x="397538" y="519321"/>
                </a:cubicBezTo>
                <a:cubicBezTo>
                  <a:pt x="397998" y="489855"/>
                  <a:pt x="421478" y="466375"/>
                  <a:pt x="450024" y="466836"/>
                </a:cubicBezTo>
                <a:close/>
                <a:moveTo>
                  <a:pt x="450484" y="0"/>
                </a:moveTo>
                <a:cubicBezTo>
                  <a:pt x="455549" y="0"/>
                  <a:pt x="456469" y="5064"/>
                  <a:pt x="458311" y="8287"/>
                </a:cubicBezTo>
                <a:cubicBezTo>
                  <a:pt x="471662" y="35910"/>
                  <a:pt x="479489" y="65375"/>
                  <a:pt x="485934" y="95301"/>
                </a:cubicBezTo>
                <a:cubicBezTo>
                  <a:pt x="500667" y="162978"/>
                  <a:pt x="508033" y="231577"/>
                  <a:pt x="508033" y="311225"/>
                </a:cubicBezTo>
                <a:cubicBezTo>
                  <a:pt x="508494" y="348056"/>
                  <a:pt x="504810" y="394556"/>
                  <a:pt x="494682" y="440595"/>
                </a:cubicBezTo>
                <a:cubicBezTo>
                  <a:pt x="491920" y="453486"/>
                  <a:pt x="487776" y="457169"/>
                  <a:pt x="474885" y="451644"/>
                </a:cubicBezTo>
                <a:cubicBezTo>
                  <a:pt x="458771" y="444739"/>
                  <a:pt x="441276" y="444739"/>
                  <a:pt x="425162" y="452105"/>
                </a:cubicBezTo>
                <a:cubicBezTo>
                  <a:pt x="411350" y="458090"/>
                  <a:pt x="409048" y="451644"/>
                  <a:pt x="406746" y="441055"/>
                </a:cubicBezTo>
                <a:cubicBezTo>
                  <a:pt x="395236" y="393175"/>
                  <a:pt x="392474" y="344834"/>
                  <a:pt x="392934" y="296032"/>
                </a:cubicBezTo>
                <a:cubicBezTo>
                  <a:pt x="394316" y="214082"/>
                  <a:pt x="402603" y="132132"/>
                  <a:pt x="426083" y="52945"/>
                </a:cubicBezTo>
                <a:cubicBezTo>
                  <a:pt x="430687" y="37752"/>
                  <a:pt x="437132" y="23480"/>
                  <a:pt x="442657" y="8747"/>
                </a:cubicBezTo>
                <a:cubicBezTo>
                  <a:pt x="444038" y="5064"/>
                  <a:pt x="445419" y="460"/>
                  <a:pt x="450484" y="0"/>
                </a:cubicBezTo>
                <a:close/>
              </a:path>
            </a:pathLst>
          </a:custGeom>
          <a:solidFill>
            <a:schemeClr val="bg1"/>
          </a:solidFill>
          <a:ln w="4596" cap="flat">
            <a:noFill/>
            <a:prstDash val="solid"/>
            <a:miter/>
          </a:ln>
        </p:spPr>
        <p:txBody>
          <a:bodyPr rtlCol="0" anchor="ctr"/>
          <a:lstStyle/>
          <a:p>
            <a:endParaRPr lang="en-US"/>
          </a:p>
        </p:txBody>
      </p:sp>
      <p:sp>
        <p:nvSpPr>
          <p:cNvPr id="46" name="Freeform: Shape 45"/>
          <p:cNvSpPr/>
          <p:nvPr/>
        </p:nvSpPr>
        <p:spPr>
          <a:xfrm>
            <a:off x="8334378" y="2249999"/>
            <a:ext cx="407591" cy="676024"/>
          </a:xfrm>
          <a:custGeom>
            <a:avLst/>
            <a:gdLst>
              <a:gd name="connsiteX0" fmla="*/ 125352 w 329993"/>
              <a:gd name="connsiteY0" fmla="*/ 372318 h 547322"/>
              <a:gd name="connsiteX1" fmla="*/ 227252 w 329993"/>
              <a:gd name="connsiteY1" fmla="*/ 372318 h 547322"/>
              <a:gd name="connsiteX2" fmla="*/ 265262 w 329993"/>
              <a:gd name="connsiteY2" fmla="*/ 419224 h 547322"/>
              <a:gd name="connsiteX3" fmla="*/ 223209 w 329993"/>
              <a:gd name="connsiteY3" fmla="*/ 492819 h 547322"/>
              <a:gd name="connsiteX4" fmla="*/ 217547 w 329993"/>
              <a:gd name="connsiteY4" fmla="*/ 510611 h 547322"/>
              <a:gd name="connsiteX5" fmla="*/ 183581 w 329993"/>
              <a:gd name="connsiteY5" fmla="*/ 547004 h 547322"/>
              <a:gd name="connsiteX6" fmla="*/ 122926 w 329993"/>
              <a:gd name="connsiteY6" fmla="*/ 516272 h 547322"/>
              <a:gd name="connsiteX7" fmla="*/ 101091 w 329993"/>
              <a:gd name="connsiteY7" fmla="*/ 488776 h 547322"/>
              <a:gd name="connsiteX8" fmla="*/ 71977 w 329993"/>
              <a:gd name="connsiteY8" fmla="*/ 434590 h 547322"/>
              <a:gd name="connsiteX9" fmla="*/ 125352 w 329993"/>
              <a:gd name="connsiteY9" fmla="*/ 372318 h 547322"/>
              <a:gd name="connsiteX10" fmla="*/ 41245 w 329993"/>
              <a:gd name="connsiteY10" fmla="*/ 251009 h 547322"/>
              <a:gd name="connsiteX11" fmla="*/ 166599 w 329993"/>
              <a:gd name="connsiteY11" fmla="*/ 251009 h 547322"/>
              <a:gd name="connsiteX12" fmla="*/ 289525 w 329993"/>
              <a:gd name="connsiteY12" fmla="*/ 251009 h 547322"/>
              <a:gd name="connsiteX13" fmla="*/ 329961 w 329993"/>
              <a:gd name="connsiteY13" fmla="*/ 295490 h 547322"/>
              <a:gd name="connsiteX14" fmla="*/ 291951 w 329993"/>
              <a:gd name="connsiteY14" fmla="*/ 342396 h 547322"/>
              <a:gd name="connsiteX15" fmla="*/ 40436 w 329993"/>
              <a:gd name="connsiteY15" fmla="*/ 344014 h 547322"/>
              <a:gd name="connsiteX16" fmla="*/ 809 w 329993"/>
              <a:gd name="connsiteY16" fmla="*/ 295490 h 547322"/>
              <a:gd name="connsiteX17" fmla="*/ 41245 w 329993"/>
              <a:gd name="connsiteY17" fmla="*/ 251009 h 547322"/>
              <a:gd name="connsiteX18" fmla="*/ 166599 w 329993"/>
              <a:gd name="connsiteY18" fmla="*/ 125656 h 547322"/>
              <a:gd name="connsiteX19" fmla="*/ 286290 w 329993"/>
              <a:gd name="connsiteY19" fmla="*/ 125656 h 547322"/>
              <a:gd name="connsiteX20" fmla="*/ 329961 w 329993"/>
              <a:gd name="connsiteY20" fmla="*/ 171755 h 547322"/>
              <a:gd name="connsiteX21" fmla="*/ 288716 w 329993"/>
              <a:gd name="connsiteY21" fmla="*/ 220278 h 547322"/>
              <a:gd name="connsiteX22" fmla="*/ 39628 w 329993"/>
              <a:gd name="connsiteY22" fmla="*/ 221087 h 547322"/>
              <a:gd name="connsiteX23" fmla="*/ 0 w 329993"/>
              <a:gd name="connsiteY23" fmla="*/ 174990 h 547322"/>
              <a:gd name="connsiteX24" fmla="*/ 39628 w 329993"/>
              <a:gd name="connsiteY24" fmla="*/ 126465 h 547322"/>
              <a:gd name="connsiteX25" fmla="*/ 166599 w 329993"/>
              <a:gd name="connsiteY25" fmla="*/ 125656 h 547322"/>
              <a:gd name="connsiteX26" fmla="*/ 251515 w 329993"/>
              <a:gd name="connsiteY26" fmla="*/ 303 h 547322"/>
              <a:gd name="connsiteX27" fmla="*/ 289525 w 329993"/>
              <a:gd name="connsiteY27" fmla="*/ 50445 h 547322"/>
              <a:gd name="connsiteX28" fmla="*/ 249898 w 329993"/>
              <a:gd name="connsiteY28" fmla="*/ 95734 h 547322"/>
              <a:gd name="connsiteX29" fmla="*/ 165790 w 329993"/>
              <a:gd name="connsiteY29" fmla="*/ 95734 h 547322"/>
              <a:gd name="connsiteX30" fmla="*/ 81682 w 329993"/>
              <a:gd name="connsiteY30" fmla="*/ 95734 h 547322"/>
              <a:gd name="connsiteX31" fmla="*/ 42862 w 329993"/>
              <a:gd name="connsiteY31" fmla="*/ 52063 h 547322"/>
              <a:gd name="connsiteX32" fmla="*/ 77638 w 329993"/>
              <a:gd name="connsiteY32" fmla="*/ 2729 h 547322"/>
              <a:gd name="connsiteX33" fmla="*/ 251515 w 329993"/>
              <a:gd name="connsiteY33" fmla="*/ 303 h 54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9993" h="547322">
                <a:moveTo>
                  <a:pt x="125352" y="372318"/>
                </a:moveTo>
                <a:cubicBezTo>
                  <a:pt x="159319" y="372318"/>
                  <a:pt x="193286" y="372318"/>
                  <a:pt x="227252" y="372318"/>
                </a:cubicBezTo>
                <a:cubicBezTo>
                  <a:pt x="265262" y="372318"/>
                  <a:pt x="265262" y="372318"/>
                  <a:pt x="265262" y="419224"/>
                </a:cubicBezTo>
                <a:cubicBezTo>
                  <a:pt x="263645" y="445104"/>
                  <a:pt x="266879" y="480688"/>
                  <a:pt x="223209" y="492819"/>
                </a:cubicBezTo>
                <a:cubicBezTo>
                  <a:pt x="214312" y="495246"/>
                  <a:pt x="217547" y="504142"/>
                  <a:pt x="217547" y="510611"/>
                </a:cubicBezTo>
                <a:cubicBezTo>
                  <a:pt x="215930" y="531638"/>
                  <a:pt x="208651" y="547004"/>
                  <a:pt x="183581" y="547004"/>
                </a:cubicBezTo>
                <a:cubicBezTo>
                  <a:pt x="157701" y="547004"/>
                  <a:pt x="128587" y="552665"/>
                  <a:pt x="122926" y="516272"/>
                </a:cubicBezTo>
                <a:cubicBezTo>
                  <a:pt x="120500" y="500906"/>
                  <a:pt x="117265" y="494437"/>
                  <a:pt x="101091" y="488776"/>
                </a:cubicBezTo>
                <a:cubicBezTo>
                  <a:pt x="78446" y="480688"/>
                  <a:pt x="73594" y="457235"/>
                  <a:pt x="71977" y="434590"/>
                </a:cubicBezTo>
                <a:cubicBezTo>
                  <a:pt x="65507" y="372318"/>
                  <a:pt x="65507" y="372318"/>
                  <a:pt x="125352" y="372318"/>
                </a:cubicBezTo>
                <a:close/>
                <a:moveTo>
                  <a:pt x="41245" y="251009"/>
                </a:moveTo>
                <a:cubicBezTo>
                  <a:pt x="82490" y="251009"/>
                  <a:pt x="124545" y="251009"/>
                  <a:pt x="166599" y="251009"/>
                </a:cubicBezTo>
                <a:cubicBezTo>
                  <a:pt x="207843" y="251009"/>
                  <a:pt x="248280" y="251009"/>
                  <a:pt x="289525" y="251009"/>
                </a:cubicBezTo>
                <a:cubicBezTo>
                  <a:pt x="314595" y="251009"/>
                  <a:pt x="329152" y="267992"/>
                  <a:pt x="329961" y="295490"/>
                </a:cubicBezTo>
                <a:cubicBezTo>
                  <a:pt x="330770" y="323795"/>
                  <a:pt x="316213" y="342396"/>
                  <a:pt x="291951" y="342396"/>
                </a:cubicBezTo>
                <a:cubicBezTo>
                  <a:pt x="207843" y="343205"/>
                  <a:pt x="123736" y="344014"/>
                  <a:pt x="40436" y="344014"/>
                </a:cubicBezTo>
                <a:cubicBezTo>
                  <a:pt x="12940" y="344014"/>
                  <a:pt x="0" y="326222"/>
                  <a:pt x="809" y="295490"/>
                </a:cubicBezTo>
                <a:cubicBezTo>
                  <a:pt x="1617" y="265566"/>
                  <a:pt x="14557" y="251009"/>
                  <a:pt x="41245" y="251009"/>
                </a:cubicBezTo>
                <a:close/>
                <a:moveTo>
                  <a:pt x="166599" y="125656"/>
                </a:moveTo>
                <a:cubicBezTo>
                  <a:pt x="206226" y="125656"/>
                  <a:pt x="246663" y="125656"/>
                  <a:pt x="286290" y="125656"/>
                </a:cubicBezTo>
                <a:cubicBezTo>
                  <a:pt x="312978" y="125656"/>
                  <a:pt x="329153" y="143448"/>
                  <a:pt x="329961" y="171755"/>
                </a:cubicBezTo>
                <a:cubicBezTo>
                  <a:pt x="330770" y="200060"/>
                  <a:pt x="314596" y="220278"/>
                  <a:pt x="288716" y="220278"/>
                </a:cubicBezTo>
                <a:cubicBezTo>
                  <a:pt x="205418" y="221087"/>
                  <a:pt x="122928" y="221896"/>
                  <a:pt x="39628" y="221087"/>
                </a:cubicBezTo>
                <a:cubicBezTo>
                  <a:pt x="13748" y="221087"/>
                  <a:pt x="809" y="203295"/>
                  <a:pt x="0" y="174990"/>
                </a:cubicBezTo>
                <a:cubicBezTo>
                  <a:pt x="0" y="144257"/>
                  <a:pt x="12940" y="126465"/>
                  <a:pt x="39628" y="126465"/>
                </a:cubicBezTo>
                <a:cubicBezTo>
                  <a:pt x="82491" y="124847"/>
                  <a:pt x="124545" y="125656"/>
                  <a:pt x="166599" y="125656"/>
                </a:cubicBezTo>
                <a:close/>
                <a:moveTo>
                  <a:pt x="251515" y="303"/>
                </a:moveTo>
                <a:cubicBezTo>
                  <a:pt x="278203" y="303"/>
                  <a:pt x="289525" y="18095"/>
                  <a:pt x="289525" y="50445"/>
                </a:cubicBezTo>
                <a:cubicBezTo>
                  <a:pt x="288716" y="80368"/>
                  <a:pt x="276585" y="94925"/>
                  <a:pt x="249898" y="95734"/>
                </a:cubicBezTo>
                <a:cubicBezTo>
                  <a:pt x="221592" y="95734"/>
                  <a:pt x="194095" y="95734"/>
                  <a:pt x="165790" y="95734"/>
                </a:cubicBezTo>
                <a:cubicBezTo>
                  <a:pt x="137484" y="95734"/>
                  <a:pt x="109988" y="95734"/>
                  <a:pt x="81682" y="95734"/>
                </a:cubicBezTo>
                <a:cubicBezTo>
                  <a:pt x="51759" y="95734"/>
                  <a:pt x="45289" y="75516"/>
                  <a:pt x="42862" y="52063"/>
                </a:cubicBezTo>
                <a:cubicBezTo>
                  <a:pt x="40436" y="22948"/>
                  <a:pt x="53376" y="3538"/>
                  <a:pt x="77638" y="2729"/>
                </a:cubicBezTo>
                <a:cubicBezTo>
                  <a:pt x="135867" y="303"/>
                  <a:pt x="193287" y="-505"/>
                  <a:pt x="251515" y="303"/>
                </a:cubicBezTo>
                <a:close/>
              </a:path>
            </a:pathLst>
          </a:custGeom>
          <a:solidFill>
            <a:schemeClr val="bg1"/>
          </a:solidFill>
          <a:ln w="8081" cap="flat">
            <a:noFill/>
            <a:prstDash val="solid"/>
            <a:miter/>
          </a:ln>
        </p:spPr>
        <p:txBody>
          <a:bodyPr rtlCol="0" anchor="ctr"/>
          <a:lstStyle/>
          <a:p>
            <a:endParaRPr lang="en-US"/>
          </a:p>
        </p:txBody>
      </p:sp>
    </p:spTree>
    <p:extLst>
      <p:ext uri="{BB962C8B-B14F-4D97-AF65-F5344CB8AC3E}">
        <p14:creationId xmlns:p14="http://schemas.microsoft.com/office/powerpoint/2010/main" val="142090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fade">
                                      <p:cBhvr>
                                        <p:cTn id="21" dur="1000"/>
                                        <p:tgtEl>
                                          <p:spTgt spid="28"/>
                                        </p:tgtEl>
                                      </p:cBhvr>
                                    </p:animEffect>
                                    <p:anim calcmode="lin" valueType="num">
                                      <p:cBhvr>
                                        <p:cTn id="22" dur="1000" fill="hold"/>
                                        <p:tgtEl>
                                          <p:spTgt spid="28"/>
                                        </p:tgtEl>
                                        <p:attrNameLst>
                                          <p:attrName>ppt_x</p:attrName>
                                        </p:attrNameLst>
                                      </p:cBhvr>
                                      <p:tavLst>
                                        <p:tav tm="0">
                                          <p:val>
                                            <p:strVal val="#ppt_x"/>
                                          </p:val>
                                        </p:tav>
                                        <p:tav tm="100000">
                                          <p:val>
                                            <p:strVal val="#ppt_x"/>
                                          </p:val>
                                        </p:tav>
                                      </p:tavLst>
                                    </p:anim>
                                    <p:anim calcmode="lin" valueType="num">
                                      <p:cBhvr>
                                        <p:cTn id="2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1000"/>
                                        <p:tgtEl>
                                          <p:spTgt spid="41"/>
                                        </p:tgtEl>
                                      </p:cBhvr>
                                    </p:animEffect>
                                    <p:anim calcmode="lin" valueType="num">
                                      <p:cBhvr>
                                        <p:cTn id="29" dur="1000" fill="hold"/>
                                        <p:tgtEl>
                                          <p:spTgt spid="41"/>
                                        </p:tgtEl>
                                        <p:attrNameLst>
                                          <p:attrName>ppt_x</p:attrName>
                                        </p:attrNameLst>
                                      </p:cBhvr>
                                      <p:tavLst>
                                        <p:tav tm="0">
                                          <p:val>
                                            <p:strVal val="#ppt_x"/>
                                          </p:val>
                                        </p:tav>
                                        <p:tav tm="100000">
                                          <p:val>
                                            <p:strVal val="#ppt_x"/>
                                          </p:val>
                                        </p:tav>
                                      </p:tavLst>
                                    </p:anim>
                                    <p:anim calcmode="lin" valueType="num">
                                      <p:cBhvr>
                                        <p:cTn id="3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1000"/>
                                        <p:tgtEl>
                                          <p:spTgt spid="26"/>
                                        </p:tgtEl>
                                      </p:cBhvr>
                                    </p:animEffect>
                                    <p:anim calcmode="lin" valueType="num">
                                      <p:cBhvr>
                                        <p:cTn id="36" dur="1000" fill="hold"/>
                                        <p:tgtEl>
                                          <p:spTgt spid="26"/>
                                        </p:tgtEl>
                                        <p:attrNameLst>
                                          <p:attrName>ppt_x</p:attrName>
                                        </p:attrNameLst>
                                      </p:cBhvr>
                                      <p:tavLst>
                                        <p:tav tm="0">
                                          <p:val>
                                            <p:strVal val="#ppt_x"/>
                                          </p:val>
                                        </p:tav>
                                        <p:tav tm="100000">
                                          <p:val>
                                            <p:strVal val="#ppt_x"/>
                                          </p:val>
                                        </p:tav>
                                      </p:tavLst>
                                    </p:anim>
                                    <p:anim calcmode="lin" valueType="num">
                                      <p:cBhvr>
                                        <p:cTn id="3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1000"/>
                                        <p:tgtEl>
                                          <p:spTgt spid="27"/>
                                        </p:tgtEl>
                                      </p:cBhvr>
                                    </p:animEffect>
                                    <p:anim calcmode="lin" valueType="num">
                                      <p:cBhvr>
                                        <p:cTn id="43" dur="1000" fill="hold"/>
                                        <p:tgtEl>
                                          <p:spTgt spid="27"/>
                                        </p:tgtEl>
                                        <p:attrNameLst>
                                          <p:attrName>ppt_x</p:attrName>
                                        </p:attrNameLst>
                                      </p:cBhvr>
                                      <p:tavLst>
                                        <p:tav tm="0">
                                          <p:val>
                                            <p:strVal val="#ppt_x"/>
                                          </p:val>
                                        </p:tav>
                                        <p:tav tm="100000">
                                          <p:val>
                                            <p:strVal val="#ppt_x"/>
                                          </p:val>
                                        </p:tav>
                                      </p:tavLst>
                                    </p:anim>
                                    <p:anim calcmode="lin" valueType="num">
                                      <p:cBhvr>
                                        <p:cTn id="4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animBg="1"/>
      <p:bldP spid="27" grpId="0" animBg="1"/>
      <p:bldP spid="28" grpId="0"/>
      <p:bldP spid="4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13"/>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445562" y="2032473"/>
            <a:ext cx="3079004" cy="238757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
        <p:nvSpPr>
          <p:cNvPr id="34" name="文本框 5129"/>
          <p:cNvSpPr txBox="1"/>
          <p:nvPr/>
        </p:nvSpPr>
        <p:spPr>
          <a:xfrm>
            <a:off x="4095716" y="1797409"/>
            <a:ext cx="7306432" cy="1428853"/>
          </a:xfrm>
          <a:prstGeom prst="rect">
            <a:avLst/>
          </a:prstGeom>
          <a:solidFill>
            <a:srgbClr val="FFFFCC"/>
          </a:solidFill>
          <a:ln w="9525">
            <a:noFill/>
          </a:ln>
        </p:spPr>
        <p:txBody>
          <a:bodyPr wrap="square">
            <a:spAutoFit/>
          </a:bodyPr>
          <a:lstStyle/>
          <a:p>
            <a:r>
              <a:rPr lang="vi-VN" sz="2895" dirty="0">
                <a:latin typeface="Times New Roman" panose="02020603050405020304" pitchFamily="18" charset="0"/>
                <a:ea typeface="ZapfChancery-Medium" panose="00000400000000000000" pitchFamily="2" charset="-93"/>
                <a:cs typeface="Times New Roman" panose="02020603050405020304" pitchFamily="18" charset="0"/>
              </a:rPr>
              <a:t>Trong hình 41.1c, khi lò xo bị nén nhiều hơn thì năng lượng của nó sẽ tăng hay giảm? Lực lò xo tác dụng lên tay sẽ thay đổi như thế nào?</a:t>
            </a:r>
          </a:p>
        </p:txBody>
      </p:sp>
      <p:sp>
        <p:nvSpPr>
          <p:cNvPr id="36" name="文本框 5129"/>
          <p:cNvSpPr txBox="1"/>
          <p:nvPr/>
        </p:nvSpPr>
        <p:spPr>
          <a:xfrm>
            <a:off x="4095716" y="3520874"/>
            <a:ext cx="7306432" cy="1874359"/>
          </a:xfrm>
          <a:prstGeom prst="rect">
            <a:avLst/>
          </a:prstGeom>
          <a:noFill/>
          <a:ln w="9525">
            <a:solidFill>
              <a:srgbClr val="F2789F"/>
            </a:solidFill>
            <a:prstDash val="lgDashDot"/>
          </a:ln>
        </p:spPr>
        <p:txBody>
          <a:bodyPr wrap="square">
            <a:spAutoFit/>
          </a:bodyPr>
          <a:lstStyle/>
          <a:p>
            <a:pPr algn="ctr"/>
            <a:r>
              <a:rPr lang="vi-VN" sz="2895" b="1" u="sng" dirty="0">
                <a:solidFill>
                  <a:srgbClr val="C00000"/>
                </a:solidFill>
                <a:latin typeface="Times New Roman" panose="02020603050405020304" pitchFamily="18" charset="0"/>
                <a:ea typeface="ZapfChancery-Medium" panose="00000400000000000000" pitchFamily="2" charset="-93"/>
                <a:cs typeface="Times New Roman" panose="02020603050405020304" pitchFamily="18" charset="0"/>
              </a:rPr>
              <a:t>Lời giải</a:t>
            </a:r>
          </a:p>
          <a:p>
            <a:pPr algn="just"/>
            <a:r>
              <a:rPr lang="vi-VN" sz="2895" dirty="0">
                <a:latin typeface="Times New Roman" panose="02020603050405020304" pitchFamily="18" charset="0"/>
                <a:ea typeface="ZapfChancery-Medium" panose="00000400000000000000" pitchFamily="2" charset="-93"/>
                <a:cs typeface="Times New Roman" panose="02020603050405020304" pitchFamily="18" charset="0"/>
              </a:rPr>
              <a:t>Trong hình 41.1c, khi lò xo bị nén nhiều hơn thì năng lượng của nó sẽ tăng lên. </a:t>
            </a:r>
            <a:endParaRPr lang="en-US" sz="2895" dirty="0">
              <a:latin typeface="Times New Roman" panose="02020603050405020304" pitchFamily="18" charset="0"/>
              <a:ea typeface="ZapfChancery-Medium" panose="00000400000000000000" pitchFamily="2" charset="-93"/>
              <a:cs typeface="Times New Roman" panose="02020603050405020304" pitchFamily="18" charset="0"/>
            </a:endParaRPr>
          </a:p>
          <a:p>
            <a:pPr algn="just"/>
            <a:r>
              <a:rPr lang="vi-VN" sz="2895" dirty="0">
                <a:latin typeface="Times New Roman" panose="02020603050405020304" pitchFamily="18" charset="0"/>
                <a:ea typeface="ZapfChancery-Medium" panose="00000400000000000000" pitchFamily="2" charset="-93"/>
                <a:cs typeface="Times New Roman" panose="02020603050405020304" pitchFamily="18" charset="0"/>
              </a:rPr>
              <a:t>Lực do lò xo tác dụng lên tay sẽ tăng lên.</a:t>
            </a:r>
            <a:endParaRPr lang="vi-VN" sz="3910" dirty="0">
              <a:latin typeface="Times New Roman" panose="02020603050405020304" pitchFamily="18" charset="0"/>
              <a:ea typeface="ZapfChancery-Medium" panose="00000400000000000000" pitchFamily="2" charset="-93"/>
              <a:cs typeface="Times New Roman" panose="02020603050405020304" pitchFamily="18" charset="0"/>
            </a:endParaRPr>
          </a:p>
        </p:txBody>
      </p:sp>
      <p:sp>
        <p:nvSpPr>
          <p:cNvPr id="37" name="TextBox 36"/>
          <p:cNvSpPr txBox="1"/>
          <p:nvPr/>
        </p:nvSpPr>
        <p:spPr>
          <a:xfrm>
            <a:off x="5595611" y="796257"/>
            <a:ext cx="3998555" cy="706540"/>
          </a:xfrm>
          <a:prstGeom prst="rect">
            <a:avLst/>
          </a:prstGeom>
          <a:noFill/>
        </p:spPr>
        <p:txBody>
          <a:bodyPr wrap="square">
            <a:spAutoFit/>
          </a:bodyPr>
          <a:lstStyle/>
          <a:p>
            <a:pPr algn="just">
              <a:lnSpc>
                <a:spcPct val="107000"/>
              </a:lnSpc>
              <a:spcBef>
                <a:spcPts val="300"/>
              </a:spcBef>
              <a:spcAft>
                <a:spcPts val="500"/>
              </a:spcAft>
              <a:tabLst>
                <a:tab pos="8101330" algn="l"/>
              </a:tabLst>
            </a:pP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Bài</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tập</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vận</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dụng</a:t>
            </a:r>
            <a:endParaRPr lang="vi-VN" sz="4000" b="1" u="sng" dirty="0">
              <a:solidFill>
                <a:srgbClr val="F2789F"/>
              </a:solidFill>
              <a:latin typeface="Times New Roman" panose="02020603050405020304" pitchFamily="18" charset="0"/>
              <a:ea typeface="Arial" panose="020B060402020202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4">
                                            <p:txEl>
                                              <p:pRg st="0" end="0"/>
                                            </p:txEl>
                                          </p:spTgt>
                                        </p:tgtEl>
                                        <p:attrNameLst>
                                          <p:attrName>style.visibility</p:attrName>
                                        </p:attrNameLst>
                                      </p:cBhvr>
                                      <p:to>
                                        <p:strVal val="visible"/>
                                      </p:to>
                                    </p:set>
                                    <p:anim calcmode="discrete" valueType="clr">
                                      <p:cBhvr override="childStyle">
                                        <p:cTn id="7" dur="80"/>
                                        <p:tgtEl>
                                          <p:spTgt spid="3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36">
                                            <p:txEl>
                                              <p:pRg st="0" end="0"/>
                                            </p:txEl>
                                          </p:spTgt>
                                        </p:tgtEl>
                                        <p:attrNameLst>
                                          <p:attrName>style.visibility</p:attrName>
                                        </p:attrNameLst>
                                      </p:cBhvr>
                                      <p:to>
                                        <p:strVal val="visible"/>
                                      </p:to>
                                    </p:set>
                                    <p:anim calcmode="discrete" valueType="clr">
                                      <p:cBhvr override="childStyle">
                                        <p:cTn id="19" dur="80"/>
                                        <p:tgtEl>
                                          <p:spTgt spid="3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6">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36">
                                            <p:txEl>
                                              <p:pRg st="0" end="0"/>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36">
                                            <p:txEl>
                                              <p:pRg st="1" end="1"/>
                                            </p:txEl>
                                          </p:spTgt>
                                        </p:tgtEl>
                                        <p:attrNameLst>
                                          <p:attrName>style.visibility</p:attrName>
                                        </p:attrNameLst>
                                      </p:cBhvr>
                                      <p:to>
                                        <p:strVal val="visible"/>
                                      </p:to>
                                    </p:set>
                                    <p:anim calcmode="discrete" valueType="clr">
                                      <p:cBhvr override="childStyle">
                                        <p:cTn id="26" dur="80"/>
                                        <p:tgtEl>
                                          <p:spTgt spid="36">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6">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36">
                                            <p:txEl>
                                              <p:pRg st="1" end="1"/>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36">
                                            <p:txEl>
                                              <p:pRg st="2" end="2"/>
                                            </p:txEl>
                                          </p:spTgt>
                                        </p:tgtEl>
                                        <p:attrNameLst>
                                          <p:attrName>style.visibility</p:attrName>
                                        </p:attrNameLst>
                                      </p:cBhvr>
                                      <p:to>
                                        <p:strVal val="visible"/>
                                      </p:to>
                                    </p:set>
                                    <p:anim calcmode="discrete" valueType="clr">
                                      <p:cBhvr override="childStyle">
                                        <p:cTn id="33" dur="80"/>
                                        <p:tgtEl>
                                          <p:spTgt spid="36">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6">
                                            <p:txEl>
                                              <p:pRg st="2" end="2"/>
                                            </p:txEl>
                                          </p:spTgt>
                                        </p:tgtEl>
                                        <p:attrNameLst>
                                          <p:attrName>fillcolor</p:attrName>
                                        </p:attrNameLst>
                                      </p:cBhvr>
                                      <p:tavLst>
                                        <p:tav tm="0">
                                          <p:val>
                                            <p:clrVal>
                                              <a:schemeClr val="accent2"/>
                                            </p:clrVal>
                                          </p:val>
                                        </p:tav>
                                        <p:tav tm="50000">
                                          <p:val>
                                            <p:clrVal>
                                              <a:schemeClr val="hlink"/>
                                            </p:clrVal>
                                          </p:val>
                                        </p:tav>
                                      </p:tavLst>
                                    </p:anim>
                                    <p:set>
                                      <p:cBhvr>
                                        <p:cTn id="35" dur="80"/>
                                        <p:tgtEl>
                                          <p:spTgt spid="36">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allAtOnce"/>
      <p:bldP spid="36"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481752" y="-31322"/>
            <a:ext cx="6275662" cy="3159774"/>
            <a:chOff x="6653461" y="-31322"/>
            <a:chExt cx="5905169" cy="2973232"/>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43011" t="20789" r="-328" b="59856"/>
            <a:stretch>
              <a:fillRect/>
            </a:stretch>
          </p:blipFill>
          <p:spPr>
            <a:xfrm>
              <a:off x="6817014" y="-31322"/>
              <a:ext cx="5741616" cy="2908511"/>
            </a:xfrm>
            <a:prstGeom prst="rect">
              <a:avLst/>
            </a:prstGeom>
          </p:spPr>
        </p:pic>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45914" b="80645"/>
            <a:stretch>
              <a:fillRect/>
            </a:stretch>
          </p:blipFill>
          <p:spPr>
            <a:xfrm>
              <a:off x="6653461" y="-31322"/>
              <a:ext cx="5538539" cy="2973232"/>
            </a:xfrm>
            <a:prstGeom prst="rect">
              <a:avLst/>
            </a:prstGeom>
          </p:spPr>
        </p:pic>
      </p:grpSp>
      <p:grpSp>
        <p:nvGrpSpPr>
          <p:cNvPr id="7" name="组合 6"/>
          <p:cNvGrpSpPr/>
          <p:nvPr/>
        </p:nvGrpSpPr>
        <p:grpSpPr>
          <a:xfrm flipV="1">
            <a:off x="0" y="3104017"/>
            <a:ext cx="6957392" cy="3826468"/>
            <a:chOff x="-1" y="-15246"/>
            <a:chExt cx="5406014" cy="2973232"/>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324" t="18854" r="59568" b="61792"/>
            <a:stretch>
              <a:fillRect/>
            </a:stretch>
          </p:blipFill>
          <p:spPr>
            <a:xfrm>
              <a:off x="210084" y="-15246"/>
              <a:ext cx="4173536" cy="2973232"/>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107" r="55481" b="84087"/>
            <a:stretch>
              <a:fillRect/>
            </a:stretch>
          </p:blipFill>
          <p:spPr>
            <a:xfrm>
              <a:off x="-1" y="683"/>
              <a:ext cx="5406014" cy="2905899"/>
            </a:xfrm>
            <a:prstGeom prst="rect">
              <a:avLst/>
            </a:prstGeom>
          </p:spPr>
        </p:pic>
      </p:grpSp>
      <p:sp>
        <p:nvSpPr>
          <p:cNvPr id="12" name="矩形: 圆角 11"/>
          <p:cNvSpPr/>
          <p:nvPr/>
        </p:nvSpPr>
        <p:spPr>
          <a:xfrm>
            <a:off x="3311643" y="2313893"/>
            <a:ext cx="6667599" cy="2223394"/>
          </a:xfrm>
          <a:prstGeom prst="roundRect">
            <a:avLst>
              <a:gd name="adj" fmla="val 50000"/>
            </a:avLst>
          </a:prstGeom>
          <a:solidFill>
            <a:srgbClr val="FFFFCC"/>
          </a:solidFill>
          <a:ln w="76200" cap="rnd">
            <a:solidFill>
              <a:schemeClr val="bg1"/>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41179" t="48073" r="43625" b="40899"/>
          <a:stretch>
            <a:fillRect/>
          </a:stretch>
        </p:blipFill>
        <p:spPr>
          <a:xfrm>
            <a:off x="9556276" y="3607855"/>
            <a:ext cx="2117858" cy="2305813"/>
          </a:xfrm>
          <a:prstGeom prst="rect">
            <a:avLst/>
          </a:prstGeom>
        </p:spPr>
      </p:pic>
      <p:pic>
        <p:nvPicPr>
          <p:cNvPr id="22" name="图片 21"/>
          <p:cNvPicPr>
            <a:picLocks noChangeAspect="1"/>
          </p:cNvPicPr>
          <p:nvPr/>
        </p:nvPicPr>
        <p:blipFill rotWithShape="1">
          <a:blip r:embed="rId7" cstate="print">
            <a:extLst>
              <a:ext uri="{28A0092B-C50C-407E-A947-70E740481C1C}">
                <a14:useLocalDpi xmlns:a14="http://schemas.microsoft.com/office/drawing/2010/main" val="0"/>
              </a:ext>
            </a:extLst>
          </a:blip>
          <a:srcRect l="54802" t="52378" r="18096" b="20509"/>
          <a:stretch>
            <a:fillRect/>
          </a:stretch>
        </p:blipFill>
        <p:spPr>
          <a:xfrm>
            <a:off x="984722" y="111569"/>
            <a:ext cx="3461527" cy="5194772"/>
          </a:xfrm>
          <a:prstGeom prst="rect">
            <a:avLst/>
          </a:prstGeom>
        </p:spPr>
      </p:pic>
      <p:sp>
        <p:nvSpPr>
          <p:cNvPr id="14" name="TextBox 13"/>
          <p:cNvSpPr txBox="1"/>
          <p:nvPr/>
        </p:nvSpPr>
        <p:spPr>
          <a:xfrm>
            <a:off x="3454602" y="3134203"/>
            <a:ext cx="6477207" cy="646331"/>
          </a:xfrm>
          <a:prstGeom prst="rect">
            <a:avLst/>
          </a:prstGeom>
          <a:noFill/>
        </p:spPr>
        <p:txBody>
          <a:bodyPr wrap="square" lIns="108000" rIns="108000" rtlCol="0">
            <a:spAutoFit/>
          </a:bodyPr>
          <a:lstStyle/>
          <a:p>
            <a:pPr lvl="0" algn="ctr" eaLnBrk="0" hangingPunct="0"/>
            <a:r>
              <a:rPr lang="en-US" altLang="zh-CN" sz="3600" b="1" dirty="0" err="1">
                <a:solidFill>
                  <a:srgbClr val="A13333"/>
                </a:solidFill>
                <a:latin typeface="Times New Roman" panose="02020603050405020304" pitchFamily="18" charset="0"/>
                <a:cs typeface="Times New Roman" panose="02020603050405020304" pitchFamily="18" charset="0"/>
              </a:rPr>
              <a:t>Nhiên</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liệu</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và</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năng</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lượng</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tái</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tạo</a:t>
            </a:r>
            <a:endParaRPr lang="zh-CN" altLang="en-US" sz="3600" b="1" dirty="0">
              <a:solidFill>
                <a:srgbClr val="A13333"/>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6072512" y="1815640"/>
            <a:ext cx="1425567" cy="1107996"/>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6600" b="1" dirty="0">
                <a:solidFill>
                  <a:srgbClr val="A13333"/>
                </a:solidFill>
                <a:latin typeface="Times New Roman" panose="02020603050405020304" pitchFamily="18" charset="0"/>
                <a:cs typeface="Times New Roman" panose="02020603050405020304" pitchFamily="18" charset="0"/>
              </a:rPr>
              <a:t>03</a:t>
            </a:r>
            <a:endParaRPr lang="ko-KR" altLang="en-US" sz="6600" b="1" dirty="0">
              <a:solidFill>
                <a:srgbClr val="A13333"/>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67418">
            <a:off x="5138936" y="1528485"/>
            <a:ext cx="2462095" cy="2497643"/>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01240">
            <a:off x="1434429" y="1564715"/>
            <a:ext cx="2459999" cy="2438815"/>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05470" y="1476533"/>
            <a:ext cx="2625313" cy="2434432"/>
          </a:xfrm>
          <a:prstGeom prst="rect">
            <a:avLst/>
          </a:prstGeom>
        </p:spPr>
      </p:pic>
      <p:sp>
        <p:nvSpPr>
          <p:cNvPr id="7" name="矩形 19"/>
          <p:cNvSpPr/>
          <p:nvPr/>
        </p:nvSpPr>
        <p:spPr>
          <a:xfrm>
            <a:off x="1144728" y="4448029"/>
            <a:ext cx="2339266" cy="569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dirty="0">
                <a:solidFill>
                  <a:srgbClr val="FF0000"/>
                </a:solidFill>
                <a:latin typeface="Times New Roman" panose="02020603050405020304" pitchFamily="18" charset="0"/>
                <a:ea typeface="康熙字典" pitchFamily="2" charset="-120"/>
                <a:cs typeface="Times New Roman" panose="02020603050405020304" pitchFamily="18" charset="0"/>
              </a:rPr>
              <a:t>Gỗ</a:t>
            </a:r>
            <a:endParaRPr lang="zh-CN" altLang="en-US" sz="4000" dirty="0">
              <a:solidFill>
                <a:srgbClr val="FF0000"/>
              </a:solidFill>
              <a:latin typeface="Times New Roman" panose="02020603050405020304" pitchFamily="18" charset="0"/>
              <a:ea typeface="康熙字典" pitchFamily="2" charset="-120"/>
              <a:cs typeface="Times New Roman" panose="02020603050405020304" pitchFamily="18" charset="0"/>
            </a:endParaRPr>
          </a:p>
        </p:txBody>
      </p:sp>
      <p:pic>
        <p:nvPicPr>
          <p:cNvPr id="11" name="图片 23"/>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89905" y="-633675"/>
            <a:ext cx="12663950" cy="5518831"/>
          </a:xfrm>
          <a:prstGeom prst="rect">
            <a:avLst/>
          </a:prstGeom>
        </p:spPr>
      </p:pic>
      <p:sp>
        <p:nvSpPr>
          <p:cNvPr id="12" name="矩形 19"/>
          <p:cNvSpPr/>
          <p:nvPr/>
        </p:nvSpPr>
        <p:spPr>
          <a:xfrm>
            <a:off x="5252247" y="4448029"/>
            <a:ext cx="2339266" cy="569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dirty="0">
                <a:solidFill>
                  <a:srgbClr val="FF0000"/>
                </a:solidFill>
                <a:latin typeface="Times New Roman" panose="02020603050405020304" pitchFamily="18" charset="0"/>
                <a:ea typeface="康熙字典" pitchFamily="2" charset="-120"/>
                <a:cs typeface="Times New Roman" panose="02020603050405020304" pitchFamily="18" charset="0"/>
              </a:rPr>
              <a:t>Gas </a:t>
            </a:r>
            <a:endParaRPr lang="zh-CN" altLang="en-US" sz="4000" dirty="0">
              <a:solidFill>
                <a:srgbClr val="FF0000"/>
              </a:solidFill>
              <a:latin typeface="Times New Roman" panose="02020603050405020304" pitchFamily="18" charset="0"/>
              <a:ea typeface="康熙字典" pitchFamily="2" charset="-120"/>
              <a:cs typeface="Times New Roman" panose="02020603050405020304" pitchFamily="18" charset="0"/>
            </a:endParaRPr>
          </a:p>
        </p:txBody>
      </p:sp>
      <p:sp>
        <p:nvSpPr>
          <p:cNvPr id="13" name="矩形 19"/>
          <p:cNvSpPr/>
          <p:nvPr/>
        </p:nvSpPr>
        <p:spPr>
          <a:xfrm>
            <a:off x="8762317" y="4315948"/>
            <a:ext cx="2339266" cy="569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4000" dirty="0">
                <a:solidFill>
                  <a:srgbClr val="FF0000"/>
                </a:solidFill>
                <a:latin typeface="Times New Roman" panose="02020603050405020304" pitchFamily="18" charset="0"/>
                <a:ea typeface="康熙字典" pitchFamily="2" charset="-120"/>
                <a:cs typeface="Times New Roman" panose="02020603050405020304" pitchFamily="18" charset="0"/>
              </a:rPr>
              <a:t>Xăng</a:t>
            </a:r>
            <a:endParaRPr lang="zh-CN" altLang="en-US" sz="4000" dirty="0">
              <a:solidFill>
                <a:srgbClr val="FF0000"/>
              </a:solidFill>
              <a:latin typeface="Times New Roman" panose="02020603050405020304" pitchFamily="18" charset="0"/>
              <a:ea typeface="康熙字典" pitchFamily="2" charset="-120"/>
              <a:cs typeface="Times New Roman" panose="02020603050405020304" pitchFamily="18" charset="0"/>
            </a:endParaRPr>
          </a:p>
        </p:txBody>
      </p:sp>
      <p:sp>
        <p:nvSpPr>
          <p:cNvPr id="14" name="Cloud 13"/>
          <p:cNvSpPr/>
          <p:nvPr/>
        </p:nvSpPr>
        <p:spPr>
          <a:xfrm>
            <a:off x="3102425" y="5241444"/>
            <a:ext cx="5987150" cy="1396514"/>
          </a:xfrm>
          <a:prstGeom prst="cloud">
            <a:avLst/>
          </a:prstGeom>
          <a:solidFill>
            <a:srgbClr val="FFEF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FF0000"/>
                </a:solidFill>
                <a:latin typeface="Times New Roman" panose="02020603050405020304" pitchFamily="18" charset="0"/>
                <a:cs typeface="Times New Roman" panose="02020603050405020304" pitchFamily="18" charset="0"/>
              </a:rPr>
              <a:t>Chúng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được</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gọi</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chung</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là</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gì</a:t>
            </a:r>
            <a:r>
              <a:rPr lang="en-US" sz="4000" dirty="0">
                <a:solidFill>
                  <a:srgbClr val="FF0000"/>
                </a:solidFill>
                <a:latin typeface="Times New Roman" panose="02020603050405020304" pitchFamily="18" charset="0"/>
                <a:cs typeface="Times New Roman" panose="02020603050405020304" pitchFamily="18" charset="0"/>
              </a:rPr>
              <a:t>?</a:t>
            </a:r>
            <a:endParaRPr lang="vi-VN" sz="40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8" name="Cloud 17"/>
          <p:cNvSpPr/>
          <p:nvPr/>
        </p:nvSpPr>
        <p:spPr>
          <a:xfrm>
            <a:off x="3841478" y="5226690"/>
            <a:ext cx="4509044" cy="1396514"/>
          </a:xfrm>
          <a:prstGeom prst="cloud">
            <a:avLst/>
          </a:prstGeom>
          <a:solidFill>
            <a:srgbClr val="FFEF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FF0000"/>
                </a:solidFill>
                <a:latin typeface="Times New Roman" panose="02020603050405020304" pitchFamily="18" charset="0"/>
                <a:cs typeface="Times New Roman" panose="02020603050405020304" pitchFamily="18" charset="0"/>
              </a:rPr>
              <a:t>Nhiên</a:t>
            </a:r>
            <a:r>
              <a:rPr lang="en-US" sz="4000" dirty="0">
                <a:solidFill>
                  <a:srgbClr val="FF0000"/>
                </a:solidFill>
                <a:latin typeface="Times New Roman" panose="02020603050405020304" pitchFamily="18" charset="0"/>
                <a:cs typeface="Times New Roman" panose="02020603050405020304" pitchFamily="18" charset="0"/>
              </a:rPr>
              <a:t> </a:t>
            </a:r>
            <a:r>
              <a:rPr lang="en-US" sz="4000" dirty="0" err="1">
                <a:solidFill>
                  <a:srgbClr val="FF0000"/>
                </a:solidFill>
                <a:latin typeface="Times New Roman" panose="02020603050405020304" pitchFamily="18" charset="0"/>
                <a:cs typeface="Times New Roman" panose="02020603050405020304" pitchFamily="18" charset="0"/>
              </a:rPr>
              <a:t>liệu</a:t>
            </a:r>
            <a:endParaRPr lang="vi-VN" sz="40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14"/>
                                        </p:tgtEl>
                                        <p:attrNameLst>
                                          <p:attrName>ppt_x</p:attrName>
                                        </p:attrNameLst>
                                      </p:cBhvr>
                                      <p:tavLst>
                                        <p:tav tm="0">
                                          <p:val>
                                            <p:strVal val="ppt_x"/>
                                          </p:val>
                                        </p:tav>
                                        <p:tav tm="100000">
                                          <p:val>
                                            <p:strVal val="ppt_x"/>
                                          </p:val>
                                        </p:tav>
                                      </p:tavLst>
                                    </p:anim>
                                    <p:anim calcmode="lin" valueType="num">
                                      <p:cBhvr additive="base">
                                        <p:cTn id="13" dur="500"/>
                                        <p:tgtEl>
                                          <p:spTgt spid="14"/>
                                        </p:tgtEl>
                                        <p:attrNameLst>
                                          <p:attrName>ppt_y</p:attrName>
                                        </p:attrNameLst>
                                      </p:cBhvr>
                                      <p:tavLst>
                                        <p:tav tm="0">
                                          <p:val>
                                            <p:strVal val="ppt_y"/>
                                          </p:val>
                                        </p:tav>
                                        <p:tav tm="100000">
                                          <p:val>
                                            <p:strVal val="1+ppt_h/2"/>
                                          </p:val>
                                        </p:tav>
                                      </p:tavLst>
                                    </p:anim>
                                    <p:set>
                                      <p:cBhvr>
                                        <p:cTn id="14" dur="1" fill="hold">
                                          <p:stCondLst>
                                            <p:cond delay="499"/>
                                          </p:stCondLst>
                                        </p:cTn>
                                        <p:tgtEl>
                                          <p:spTgt spid="1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3969001" y="373400"/>
            <a:ext cx="4595018" cy="584775"/>
          </a:xfrm>
          <a:prstGeom prst="rect">
            <a:avLst/>
          </a:prstGeom>
          <a:noFill/>
        </p:spPr>
        <p:txBody>
          <a:bodyPr wrap="square" rtlCol="0">
            <a:spAutoFit/>
          </a:bodyPr>
          <a:lstStyle/>
          <a:p>
            <a:pPr algn="ctr" defTabSz="914400">
              <a:defRPr/>
            </a:pPr>
            <a:r>
              <a:rPr lang="en-US" sz="3200" b="1" dirty="0">
                <a:solidFill>
                  <a:srgbClr val="FF0000"/>
                </a:solidFill>
                <a:latin typeface="Times New Roman" panose="02020603050405020304" pitchFamily="18" charset="0"/>
                <a:cs typeface="Times New Roman" panose="02020603050405020304" pitchFamily="18" charset="0"/>
              </a:rPr>
              <a:t>HOẠT ĐỘNG NHÓM</a:t>
            </a:r>
          </a:p>
        </p:txBody>
      </p:sp>
      <p:grpSp>
        <p:nvGrpSpPr>
          <p:cNvPr id="24" name="Graphic 15"/>
          <p:cNvGrpSpPr/>
          <p:nvPr/>
        </p:nvGrpSpPr>
        <p:grpSpPr>
          <a:xfrm rot="20339097">
            <a:off x="-501569" y="1528431"/>
            <a:ext cx="8196086" cy="5243286"/>
            <a:chOff x="5636086" y="1293343"/>
            <a:chExt cx="4242836" cy="4029784"/>
          </a:xfrm>
          <a:blipFill>
            <a:blip r:embed="rId2"/>
            <a:tile tx="0" ty="0" sx="100000" sy="100000" flip="none" algn="tl"/>
          </a:blipFill>
        </p:grpSpPr>
        <p:sp>
          <p:nvSpPr>
            <p:cNvPr id="25" name="Freeform: Shape 24"/>
            <p:cNvSpPr/>
            <p:nvPr/>
          </p:nvSpPr>
          <p:spPr>
            <a:xfrm>
              <a:off x="5636086" y="1293343"/>
              <a:ext cx="4242836" cy="4029784"/>
            </a:xfrm>
            <a:custGeom>
              <a:avLst/>
              <a:gdLst>
                <a:gd name="connsiteX0" fmla="*/ 1329827 w 4242836"/>
                <a:gd name="connsiteY0" fmla="*/ 248059 h 4029784"/>
                <a:gd name="connsiteX1" fmla="*/ 248168 w 4242836"/>
                <a:gd name="connsiteY1" fmla="*/ 1182271 h 4029784"/>
                <a:gd name="connsiteX2" fmla="*/ 354086 w 4242836"/>
                <a:gd name="connsiteY2" fmla="*/ 3018691 h 4029784"/>
                <a:gd name="connsiteX3" fmla="*/ 2327476 w 4242836"/>
                <a:gd name="connsiteY3" fmla="*/ 3831364 h 4029784"/>
                <a:gd name="connsiteX4" fmla="*/ 4130749 w 4242836"/>
                <a:gd name="connsiteY4" fmla="*/ 3377402 h 4029784"/>
                <a:gd name="connsiteX5" fmla="*/ 3876907 w 4242836"/>
                <a:gd name="connsiteY5" fmla="*/ 1539649 h 4029784"/>
                <a:gd name="connsiteX6" fmla="*/ 1329827 w 4242836"/>
                <a:gd name="connsiteY6" fmla="*/ 248059 h 402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36" h="4029784">
                  <a:moveTo>
                    <a:pt x="1329827" y="248059"/>
                  </a:moveTo>
                  <a:cubicBezTo>
                    <a:pt x="1329827" y="248059"/>
                    <a:pt x="608118" y="615724"/>
                    <a:pt x="248168" y="1182271"/>
                  </a:cubicBezTo>
                  <a:cubicBezTo>
                    <a:pt x="-111782" y="1748818"/>
                    <a:pt x="-83302" y="2477671"/>
                    <a:pt x="354086" y="3018691"/>
                  </a:cubicBezTo>
                  <a:cubicBezTo>
                    <a:pt x="791474" y="3559711"/>
                    <a:pt x="1627483" y="3488654"/>
                    <a:pt x="2327476" y="3831364"/>
                  </a:cubicBezTo>
                  <a:cubicBezTo>
                    <a:pt x="3027468" y="4174073"/>
                    <a:pt x="3799755" y="4103493"/>
                    <a:pt x="4130749" y="3377402"/>
                  </a:cubicBezTo>
                  <a:cubicBezTo>
                    <a:pt x="4461742" y="2651312"/>
                    <a:pt x="3962632" y="2379944"/>
                    <a:pt x="3876907" y="1539649"/>
                  </a:cubicBezTo>
                  <a:cubicBezTo>
                    <a:pt x="3791182" y="699353"/>
                    <a:pt x="3033659" y="-531086"/>
                    <a:pt x="1329827" y="248059"/>
                  </a:cubicBezTo>
                  <a:close/>
                </a:path>
              </a:pathLst>
            </a:custGeom>
            <a:grpFill/>
            <a:ln w="9525" cap="flat">
              <a:noFill/>
              <a:prstDash val="solid"/>
              <a:miter/>
            </a:ln>
          </p:spPr>
          <p:txBody>
            <a:bodyPr rtlCol="0" anchor="ctr"/>
            <a:lstStyle/>
            <a:p>
              <a:pPr defTabSz="914400">
                <a:defRPr/>
              </a:pPr>
              <a:endParaRPr lang="en-US">
                <a:solidFill>
                  <a:prstClr val="black"/>
                </a:solidFill>
                <a:latin typeface="#9Slide07 IcielBaliho Script" pitchFamily="2" charset="-93"/>
              </a:endParaRPr>
            </a:p>
          </p:txBody>
        </p:sp>
        <p:sp>
          <p:nvSpPr>
            <p:cNvPr id="26" name="Freeform: Shape 25"/>
            <p:cNvSpPr/>
            <p:nvPr/>
          </p:nvSpPr>
          <p:spPr>
            <a:xfrm>
              <a:off x="5636086" y="1293343"/>
              <a:ext cx="4242836" cy="4029784"/>
            </a:xfrm>
            <a:custGeom>
              <a:avLst/>
              <a:gdLst>
                <a:gd name="connsiteX0" fmla="*/ 1329827 w 4242836"/>
                <a:gd name="connsiteY0" fmla="*/ 248059 h 4029784"/>
                <a:gd name="connsiteX1" fmla="*/ 248168 w 4242836"/>
                <a:gd name="connsiteY1" fmla="*/ 1182271 h 4029784"/>
                <a:gd name="connsiteX2" fmla="*/ 354086 w 4242836"/>
                <a:gd name="connsiteY2" fmla="*/ 3018691 h 4029784"/>
                <a:gd name="connsiteX3" fmla="*/ 2327476 w 4242836"/>
                <a:gd name="connsiteY3" fmla="*/ 3831364 h 4029784"/>
                <a:gd name="connsiteX4" fmla="*/ 4130749 w 4242836"/>
                <a:gd name="connsiteY4" fmla="*/ 3377402 h 4029784"/>
                <a:gd name="connsiteX5" fmla="*/ 3876907 w 4242836"/>
                <a:gd name="connsiteY5" fmla="*/ 1539649 h 4029784"/>
                <a:gd name="connsiteX6" fmla="*/ 1329827 w 4242836"/>
                <a:gd name="connsiteY6" fmla="*/ 248059 h 402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36" h="4029784">
                  <a:moveTo>
                    <a:pt x="1329827" y="248059"/>
                  </a:moveTo>
                  <a:cubicBezTo>
                    <a:pt x="1329827" y="248059"/>
                    <a:pt x="608118" y="615724"/>
                    <a:pt x="248168" y="1182271"/>
                  </a:cubicBezTo>
                  <a:cubicBezTo>
                    <a:pt x="-111782" y="1748818"/>
                    <a:pt x="-83302" y="2477671"/>
                    <a:pt x="354086" y="3018691"/>
                  </a:cubicBezTo>
                  <a:cubicBezTo>
                    <a:pt x="791474" y="3559711"/>
                    <a:pt x="1627483" y="3488654"/>
                    <a:pt x="2327476" y="3831364"/>
                  </a:cubicBezTo>
                  <a:cubicBezTo>
                    <a:pt x="3027468" y="4174073"/>
                    <a:pt x="3799755" y="4103493"/>
                    <a:pt x="4130749" y="3377402"/>
                  </a:cubicBezTo>
                  <a:cubicBezTo>
                    <a:pt x="4461742" y="2651312"/>
                    <a:pt x="3962632" y="2379944"/>
                    <a:pt x="3876907" y="1539649"/>
                  </a:cubicBezTo>
                  <a:cubicBezTo>
                    <a:pt x="3791182" y="699353"/>
                    <a:pt x="3033659" y="-531086"/>
                    <a:pt x="1329827" y="248059"/>
                  </a:cubicBezTo>
                  <a:close/>
                </a:path>
              </a:pathLst>
            </a:custGeom>
            <a:grpFill/>
            <a:ln w="9525" cap="flat">
              <a:noFill/>
              <a:prstDash val="solid"/>
              <a:miter/>
            </a:ln>
          </p:spPr>
          <p:txBody>
            <a:bodyPr rtlCol="0" anchor="ctr"/>
            <a:lstStyle/>
            <a:p>
              <a:pPr defTabSz="914400">
                <a:defRPr/>
              </a:pPr>
              <a:endParaRPr lang="en-US">
                <a:solidFill>
                  <a:prstClr val="black"/>
                </a:solidFill>
                <a:latin typeface="#9Slide07 IcielBaliho Script" pitchFamily="2" charset="-93"/>
              </a:endParaRPr>
            </a:p>
          </p:txBody>
        </p:sp>
      </p:grpSp>
      <p:grpSp>
        <p:nvGrpSpPr>
          <p:cNvPr id="27" name="Group 26"/>
          <p:cNvGrpSpPr/>
          <p:nvPr/>
        </p:nvGrpSpPr>
        <p:grpSpPr>
          <a:xfrm>
            <a:off x="7956218" y="2420471"/>
            <a:ext cx="4191439" cy="2947030"/>
            <a:chOff x="6507335" y="1364938"/>
            <a:chExt cx="5069642" cy="3706314"/>
          </a:xfrm>
        </p:grpSpPr>
        <p:sp>
          <p:nvSpPr>
            <p:cNvPr id="28" name="Rectangle 27"/>
            <p:cNvSpPr/>
            <p:nvPr/>
          </p:nvSpPr>
          <p:spPr>
            <a:xfrm>
              <a:off x="6658029" y="3997592"/>
              <a:ext cx="1999877" cy="12647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6658029" y="4036079"/>
              <a:ext cx="1999877" cy="4950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p:cNvSpPr/>
            <p:nvPr/>
          </p:nvSpPr>
          <p:spPr>
            <a:xfrm>
              <a:off x="7496055" y="1364938"/>
              <a:ext cx="3229850" cy="1309780"/>
            </a:xfrm>
            <a:custGeom>
              <a:avLst/>
              <a:gdLst>
                <a:gd name="connsiteX0" fmla="*/ 1461689 w 1460861"/>
                <a:gd name="connsiteY0" fmla="*/ 525423 h 592413"/>
                <a:gd name="connsiteX1" fmla="*/ 1371659 w 1460861"/>
                <a:gd name="connsiteY1" fmla="*/ 591035 h 592413"/>
                <a:gd name="connsiteX2" fmla="*/ 1355947 w 1460861"/>
                <a:gd name="connsiteY2" fmla="*/ 588911 h 592413"/>
                <a:gd name="connsiteX3" fmla="*/ 1014513 w 1460861"/>
                <a:gd name="connsiteY3" fmla="*/ 342178 h 592413"/>
                <a:gd name="connsiteX4" fmla="*/ 742937 w 1460861"/>
                <a:gd name="connsiteY4" fmla="*/ 145557 h 592413"/>
                <a:gd name="connsiteX5" fmla="*/ 719368 w 1460861"/>
                <a:gd name="connsiteY5" fmla="*/ 145344 h 592413"/>
                <a:gd name="connsiteX6" fmla="*/ 107207 w 1460861"/>
                <a:gd name="connsiteY6" fmla="*/ 588487 h 592413"/>
                <a:gd name="connsiteX7" fmla="*/ 86186 w 1460861"/>
                <a:gd name="connsiteY7" fmla="*/ 588274 h 592413"/>
                <a:gd name="connsiteX8" fmla="*/ 4862 w 1460861"/>
                <a:gd name="connsiteY8" fmla="*/ 530519 h 592413"/>
                <a:gd name="connsiteX9" fmla="*/ 3588 w 1460861"/>
                <a:gd name="connsiteY9" fmla="*/ 521177 h 592413"/>
                <a:gd name="connsiteX10" fmla="*/ 174942 w 1460861"/>
                <a:gd name="connsiteY10" fmla="*/ 398022 h 592413"/>
                <a:gd name="connsiteX11" fmla="*/ 312959 w 1460861"/>
                <a:gd name="connsiteY11" fmla="*/ 298225 h 592413"/>
                <a:gd name="connsiteX12" fmla="*/ 488985 w 1460861"/>
                <a:gd name="connsiteY12" fmla="*/ 171037 h 592413"/>
                <a:gd name="connsiteX13" fmla="*/ 642078 w 1460861"/>
                <a:gd name="connsiteY13" fmla="*/ 60410 h 592413"/>
                <a:gd name="connsiteX14" fmla="*/ 718094 w 1460861"/>
                <a:gd name="connsiteY14" fmla="*/ 5203 h 592413"/>
                <a:gd name="connsiteX15" fmla="*/ 741450 w 1460861"/>
                <a:gd name="connsiteY15" fmla="*/ 4991 h 592413"/>
                <a:gd name="connsiteX16" fmla="*/ 945292 w 1460861"/>
                <a:gd name="connsiteY16" fmla="*/ 152351 h 592413"/>
                <a:gd name="connsiteX17" fmla="*/ 1157626 w 1460861"/>
                <a:gd name="connsiteY17" fmla="*/ 306082 h 592413"/>
                <a:gd name="connsiteX18" fmla="*/ 1461689 w 1460861"/>
                <a:gd name="connsiteY18" fmla="*/ 525423 h 59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60861" h="592413">
                  <a:moveTo>
                    <a:pt x="1461689" y="525423"/>
                  </a:moveTo>
                  <a:cubicBezTo>
                    <a:pt x="1430901" y="547718"/>
                    <a:pt x="1400962" y="568952"/>
                    <a:pt x="1371659" y="591035"/>
                  </a:cubicBezTo>
                  <a:cubicBezTo>
                    <a:pt x="1364652" y="596131"/>
                    <a:pt x="1360830" y="592521"/>
                    <a:pt x="1355947" y="588911"/>
                  </a:cubicBezTo>
                  <a:cubicBezTo>
                    <a:pt x="1242135" y="506525"/>
                    <a:pt x="1128324" y="424352"/>
                    <a:pt x="1014513" y="342178"/>
                  </a:cubicBezTo>
                  <a:cubicBezTo>
                    <a:pt x="923846" y="276779"/>
                    <a:pt x="833179" y="211380"/>
                    <a:pt x="742937" y="145557"/>
                  </a:cubicBezTo>
                  <a:cubicBezTo>
                    <a:pt x="734019" y="139187"/>
                    <a:pt x="728710" y="138762"/>
                    <a:pt x="719368" y="145344"/>
                  </a:cubicBezTo>
                  <a:cubicBezTo>
                    <a:pt x="515526" y="293129"/>
                    <a:pt x="311261" y="440702"/>
                    <a:pt x="107207" y="588487"/>
                  </a:cubicBezTo>
                  <a:cubicBezTo>
                    <a:pt x="98926" y="594432"/>
                    <a:pt x="94042" y="594007"/>
                    <a:pt x="86186" y="588274"/>
                  </a:cubicBezTo>
                  <a:cubicBezTo>
                    <a:pt x="59432" y="568527"/>
                    <a:pt x="32041" y="549629"/>
                    <a:pt x="4862" y="530519"/>
                  </a:cubicBezTo>
                  <a:cubicBezTo>
                    <a:pt x="403" y="527334"/>
                    <a:pt x="-2782" y="525636"/>
                    <a:pt x="3588" y="521177"/>
                  </a:cubicBezTo>
                  <a:cubicBezTo>
                    <a:pt x="60706" y="480196"/>
                    <a:pt x="117824" y="439215"/>
                    <a:pt x="174942" y="398022"/>
                  </a:cubicBezTo>
                  <a:cubicBezTo>
                    <a:pt x="221019" y="364898"/>
                    <a:pt x="266883" y="331562"/>
                    <a:pt x="312959" y="298225"/>
                  </a:cubicBezTo>
                  <a:cubicBezTo>
                    <a:pt x="371564" y="255758"/>
                    <a:pt x="430380" y="213504"/>
                    <a:pt x="488985" y="171037"/>
                  </a:cubicBezTo>
                  <a:cubicBezTo>
                    <a:pt x="539945" y="134091"/>
                    <a:pt x="591118" y="97357"/>
                    <a:pt x="642078" y="60410"/>
                  </a:cubicBezTo>
                  <a:cubicBezTo>
                    <a:pt x="667558" y="42150"/>
                    <a:pt x="693463" y="24314"/>
                    <a:pt x="718094" y="5203"/>
                  </a:cubicBezTo>
                  <a:cubicBezTo>
                    <a:pt x="727224" y="-2016"/>
                    <a:pt x="732745" y="-1379"/>
                    <a:pt x="741450" y="4991"/>
                  </a:cubicBezTo>
                  <a:cubicBezTo>
                    <a:pt x="809185" y="54465"/>
                    <a:pt x="877345" y="103302"/>
                    <a:pt x="945292" y="152351"/>
                  </a:cubicBezTo>
                  <a:cubicBezTo>
                    <a:pt x="1016211" y="203524"/>
                    <a:pt x="1086919" y="254909"/>
                    <a:pt x="1157626" y="306082"/>
                  </a:cubicBezTo>
                  <a:cubicBezTo>
                    <a:pt x="1258697" y="378700"/>
                    <a:pt x="1359556" y="451531"/>
                    <a:pt x="1461689" y="525423"/>
                  </a:cubicBezTo>
                  <a:close/>
                </a:path>
              </a:pathLst>
            </a:custGeom>
            <a:solidFill>
              <a:schemeClr val="accent2"/>
            </a:solidFill>
            <a:ln w="2117" cap="flat">
              <a:noFill/>
              <a:prstDash val="solid"/>
              <a:miter/>
            </a:ln>
          </p:spPr>
          <p:txBody>
            <a:bodyPr rtlCol="0" anchor="ctr"/>
            <a:lstStyle/>
            <a:p>
              <a:endParaRPr lang="en-US"/>
            </a:p>
          </p:txBody>
        </p:sp>
        <p:sp>
          <p:nvSpPr>
            <p:cNvPr id="31" name="Freeform: Shape 30"/>
            <p:cNvSpPr/>
            <p:nvPr/>
          </p:nvSpPr>
          <p:spPr>
            <a:xfrm>
              <a:off x="6679931" y="4229641"/>
              <a:ext cx="981160" cy="248810"/>
            </a:xfrm>
            <a:custGeom>
              <a:avLst/>
              <a:gdLst>
                <a:gd name="connsiteX0" fmla="*/ 42753 w 443779"/>
                <a:gd name="connsiteY0" fmla="*/ 1978 h 112537"/>
                <a:gd name="connsiteX1" fmla="*/ 104967 w 443779"/>
                <a:gd name="connsiteY1" fmla="*/ 71411 h 112537"/>
                <a:gd name="connsiteX2" fmla="*/ 179496 w 443779"/>
                <a:gd name="connsiteY2" fmla="*/ 16841 h 112537"/>
                <a:gd name="connsiteX3" fmla="*/ 183106 w 443779"/>
                <a:gd name="connsiteY3" fmla="*/ 1129 h 112537"/>
                <a:gd name="connsiteX4" fmla="*/ 262094 w 443779"/>
                <a:gd name="connsiteY4" fmla="*/ 704 h 112537"/>
                <a:gd name="connsiteX5" fmla="*/ 263580 w 443779"/>
                <a:gd name="connsiteY5" fmla="*/ 1978 h 112537"/>
                <a:gd name="connsiteX6" fmla="*/ 313691 w 443779"/>
                <a:gd name="connsiteY6" fmla="*/ 69076 h 112537"/>
                <a:gd name="connsiteX7" fmla="*/ 392680 w 443779"/>
                <a:gd name="connsiteY7" fmla="*/ 36588 h 112537"/>
                <a:gd name="connsiteX8" fmla="*/ 403934 w 443779"/>
                <a:gd name="connsiteY8" fmla="*/ 1129 h 112537"/>
                <a:gd name="connsiteX9" fmla="*/ 444065 w 443779"/>
                <a:gd name="connsiteY9" fmla="*/ 2403 h 112537"/>
                <a:gd name="connsiteX10" fmla="*/ 375481 w 443779"/>
                <a:gd name="connsiteY10" fmla="*/ 103474 h 112537"/>
                <a:gd name="connsiteX11" fmla="*/ 236402 w 443779"/>
                <a:gd name="connsiteY11" fmla="*/ 56336 h 112537"/>
                <a:gd name="connsiteX12" fmla="*/ 222388 w 443779"/>
                <a:gd name="connsiteY12" fmla="*/ 22362 h 112537"/>
                <a:gd name="connsiteX13" fmla="*/ 218990 w 443779"/>
                <a:gd name="connsiteY13" fmla="*/ 29369 h 112537"/>
                <a:gd name="connsiteX14" fmla="*/ 124289 w 443779"/>
                <a:gd name="connsiteY14" fmla="*/ 111330 h 112537"/>
                <a:gd name="connsiteX15" fmla="*/ 7717 w 443779"/>
                <a:gd name="connsiteY15" fmla="*/ 39136 h 112537"/>
                <a:gd name="connsiteX16" fmla="*/ 498 w 443779"/>
                <a:gd name="connsiteY16" fmla="*/ 8773 h 112537"/>
                <a:gd name="connsiteX17" fmla="*/ 2409 w 443779"/>
                <a:gd name="connsiteY17" fmla="*/ 1129 h 112537"/>
                <a:gd name="connsiteX18" fmla="*/ 42753 w 443779"/>
                <a:gd name="connsiteY18" fmla="*/ 1978 h 112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3779" h="112537">
                  <a:moveTo>
                    <a:pt x="42753" y="1978"/>
                  </a:moveTo>
                  <a:cubicBezTo>
                    <a:pt x="43177" y="38075"/>
                    <a:pt x="69294" y="67165"/>
                    <a:pt x="104967" y="71411"/>
                  </a:cubicBezTo>
                  <a:cubicBezTo>
                    <a:pt x="132995" y="74809"/>
                    <a:pt x="173763" y="52089"/>
                    <a:pt x="179496" y="16841"/>
                  </a:cubicBezTo>
                  <a:cubicBezTo>
                    <a:pt x="180345" y="11745"/>
                    <a:pt x="179496" y="5800"/>
                    <a:pt x="183106" y="1129"/>
                  </a:cubicBezTo>
                  <a:cubicBezTo>
                    <a:pt x="209435" y="-570"/>
                    <a:pt x="235765" y="704"/>
                    <a:pt x="262094" y="704"/>
                  </a:cubicBezTo>
                  <a:cubicBezTo>
                    <a:pt x="262519" y="704"/>
                    <a:pt x="263156" y="1553"/>
                    <a:pt x="263580" y="1978"/>
                  </a:cubicBezTo>
                  <a:cubicBezTo>
                    <a:pt x="264005" y="33191"/>
                    <a:pt x="285239" y="61432"/>
                    <a:pt x="313691" y="69076"/>
                  </a:cubicBezTo>
                  <a:cubicBezTo>
                    <a:pt x="343843" y="76932"/>
                    <a:pt x="376967" y="63555"/>
                    <a:pt x="392680" y="36588"/>
                  </a:cubicBezTo>
                  <a:cubicBezTo>
                    <a:pt x="399050" y="25759"/>
                    <a:pt x="401386" y="13444"/>
                    <a:pt x="403934" y="1129"/>
                  </a:cubicBezTo>
                  <a:cubicBezTo>
                    <a:pt x="417311" y="492"/>
                    <a:pt x="430900" y="-1632"/>
                    <a:pt x="444065" y="2403"/>
                  </a:cubicBezTo>
                  <a:cubicBezTo>
                    <a:pt x="440455" y="49116"/>
                    <a:pt x="419009" y="83727"/>
                    <a:pt x="375481" y="103474"/>
                  </a:cubicBezTo>
                  <a:cubicBezTo>
                    <a:pt x="324096" y="126831"/>
                    <a:pt x="262306" y="104323"/>
                    <a:pt x="236402" y="56336"/>
                  </a:cubicBezTo>
                  <a:cubicBezTo>
                    <a:pt x="230456" y="45507"/>
                    <a:pt x="227696" y="33616"/>
                    <a:pt x="222388" y="22362"/>
                  </a:cubicBezTo>
                  <a:cubicBezTo>
                    <a:pt x="220052" y="24273"/>
                    <a:pt x="219840" y="27033"/>
                    <a:pt x="218990" y="29369"/>
                  </a:cubicBezTo>
                  <a:cubicBezTo>
                    <a:pt x="204764" y="76720"/>
                    <a:pt x="172914" y="104111"/>
                    <a:pt x="124289" y="111330"/>
                  </a:cubicBezTo>
                  <a:cubicBezTo>
                    <a:pt x="70356" y="119399"/>
                    <a:pt x="23430" y="84364"/>
                    <a:pt x="7717" y="39136"/>
                  </a:cubicBezTo>
                  <a:cubicBezTo>
                    <a:pt x="4320" y="29157"/>
                    <a:pt x="3683" y="18752"/>
                    <a:pt x="498" y="8773"/>
                  </a:cubicBezTo>
                  <a:cubicBezTo>
                    <a:pt x="-351" y="6437"/>
                    <a:pt x="-351" y="3040"/>
                    <a:pt x="2409" y="1129"/>
                  </a:cubicBezTo>
                  <a:cubicBezTo>
                    <a:pt x="15998" y="279"/>
                    <a:pt x="29375" y="-995"/>
                    <a:pt x="42753" y="1978"/>
                  </a:cubicBezTo>
                  <a:close/>
                </a:path>
              </a:pathLst>
            </a:custGeom>
            <a:solidFill>
              <a:schemeClr val="accent3"/>
            </a:solidFill>
            <a:ln w="2117" cap="flat">
              <a:noFill/>
              <a:prstDash val="solid"/>
              <a:miter/>
            </a:ln>
          </p:spPr>
          <p:txBody>
            <a:bodyPr rtlCol="0" anchor="ctr"/>
            <a:lstStyle/>
            <a:p>
              <a:endParaRPr lang="en-US"/>
            </a:p>
          </p:txBody>
        </p:sp>
        <p:sp>
          <p:nvSpPr>
            <p:cNvPr id="32" name="Freeform: Shape 31"/>
            <p:cNvSpPr/>
            <p:nvPr/>
          </p:nvSpPr>
          <p:spPr>
            <a:xfrm>
              <a:off x="7671113" y="4229665"/>
              <a:ext cx="976466" cy="244117"/>
            </a:xfrm>
            <a:custGeom>
              <a:avLst/>
              <a:gdLst>
                <a:gd name="connsiteX0" fmla="*/ 441656 w 441655"/>
                <a:gd name="connsiteY0" fmla="*/ 1755 h 110413"/>
                <a:gd name="connsiteX1" fmla="*/ 346318 w 441655"/>
                <a:gd name="connsiteY1" fmla="*/ 111319 h 110413"/>
                <a:gd name="connsiteX2" fmla="*/ 221677 w 441655"/>
                <a:gd name="connsiteY2" fmla="*/ 20865 h 110413"/>
                <a:gd name="connsiteX3" fmla="*/ 81961 w 441655"/>
                <a:gd name="connsiteY3" fmla="*/ 108347 h 110413"/>
                <a:gd name="connsiteX4" fmla="*/ 0 w 441655"/>
                <a:gd name="connsiteY4" fmla="*/ 4303 h 110413"/>
                <a:gd name="connsiteX5" fmla="*/ 5521 w 441655"/>
                <a:gd name="connsiteY5" fmla="*/ 481 h 110413"/>
                <a:gd name="connsiteX6" fmla="*/ 40131 w 441655"/>
                <a:gd name="connsiteY6" fmla="*/ 1330 h 110413"/>
                <a:gd name="connsiteX7" fmla="*/ 56481 w 441655"/>
                <a:gd name="connsiteY7" fmla="*/ 45071 h 110413"/>
                <a:gd name="connsiteX8" fmla="*/ 151395 w 441655"/>
                <a:gd name="connsiteY8" fmla="*/ 57599 h 110413"/>
                <a:gd name="connsiteX9" fmla="*/ 180484 w 441655"/>
                <a:gd name="connsiteY9" fmla="*/ 2392 h 110413"/>
                <a:gd name="connsiteX10" fmla="*/ 181758 w 441655"/>
                <a:gd name="connsiteY10" fmla="*/ 693 h 110413"/>
                <a:gd name="connsiteX11" fmla="*/ 260959 w 441655"/>
                <a:gd name="connsiteY11" fmla="*/ 1330 h 110413"/>
                <a:gd name="connsiteX12" fmla="*/ 277097 w 441655"/>
                <a:gd name="connsiteY12" fmla="*/ 45071 h 110413"/>
                <a:gd name="connsiteX13" fmla="*/ 372010 w 441655"/>
                <a:gd name="connsiteY13" fmla="*/ 57387 h 110413"/>
                <a:gd name="connsiteX14" fmla="*/ 401100 w 441655"/>
                <a:gd name="connsiteY14" fmla="*/ 2392 h 110413"/>
                <a:gd name="connsiteX15" fmla="*/ 441656 w 441655"/>
                <a:gd name="connsiteY15" fmla="*/ 1755 h 11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1655" h="110413">
                  <a:moveTo>
                    <a:pt x="441656" y="1755"/>
                  </a:moveTo>
                  <a:cubicBezTo>
                    <a:pt x="444416" y="54414"/>
                    <a:pt x="399401" y="103888"/>
                    <a:pt x="346318" y="111319"/>
                  </a:cubicBezTo>
                  <a:cubicBezTo>
                    <a:pt x="292385" y="118964"/>
                    <a:pt x="236753" y="84990"/>
                    <a:pt x="221677" y="20865"/>
                  </a:cubicBezTo>
                  <a:cubicBezTo>
                    <a:pt x="198533" y="88175"/>
                    <a:pt x="154367" y="123635"/>
                    <a:pt x="81961" y="108347"/>
                  </a:cubicBezTo>
                  <a:cubicBezTo>
                    <a:pt x="33337" y="97942"/>
                    <a:pt x="849" y="52078"/>
                    <a:pt x="0" y="4303"/>
                  </a:cubicBezTo>
                  <a:cubicBezTo>
                    <a:pt x="849" y="1542"/>
                    <a:pt x="2760" y="268"/>
                    <a:pt x="5521" y="481"/>
                  </a:cubicBezTo>
                  <a:cubicBezTo>
                    <a:pt x="16987" y="905"/>
                    <a:pt x="28665" y="-793"/>
                    <a:pt x="40131" y="1330"/>
                  </a:cubicBezTo>
                  <a:cubicBezTo>
                    <a:pt x="43104" y="16831"/>
                    <a:pt x="45864" y="31906"/>
                    <a:pt x="56481" y="45071"/>
                  </a:cubicBezTo>
                  <a:cubicBezTo>
                    <a:pt x="78776" y="72462"/>
                    <a:pt x="118695" y="81380"/>
                    <a:pt x="151395" y="57599"/>
                  </a:cubicBezTo>
                  <a:cubicBezTo>
                    <a:pt x="170505" y="43585"/>
                    <a:pt x="178149" y="24687"/>
                    <a:pt x="180484" y="2392"/>
                  </a:cubicBezTo>
                  <a:cubicBezTo>
                    <a:pt x="180909" y="1755"/>
                    <a:pt x="181334" y="693"/>
                    <a:pt x="181758" y="693"/>
                  </a:cubicBezTo>
                  <a:cubicBezTo>
                    <a:pt x="208088" y="905"/>
                    <a:pt x="234630" y="-793"/>
                    <a:pt x="260959" y="1330"/>
                  </a:cubicBezTo>
                  <a:cubicBezTo>
                    <a:pt x="263720" y="16831"/>
                    <a:pt x="266692" y="31906"/>
                    <a:pt x="277097" y="45071"/>
                  </a:cubicBezTo>
                  <a:cubicBezTo>
                    <a:pt x="300453" y="74373"/>
                    <a:pt x="341646" y="79682"/>
                    <a:pt x="372010" y="57387"/>
                  </a:cubicBezTo>
                  <a:cubicBezTo>
                    <a:pt x="390908" y="43372"/>
                    <a:pt x="399401" y="24899"/>
                    <a:pt x="401100" y="2392"/>
                  </a:cubicBezTo>
                  <a:cubicBezTo>
                    <a:pt x="414902" y="-1218"/>
                    <a:pt x="428279" y="-156"/>
                    <a:pt x="441656" y="1755"/>
                  </a:cubicBezTo>
                  <a:close/>
                </a:path>
              </a:pathLst>
            </a:custGeom>
            <a:solidFill>
              <a:schemeClr val="accent3"/>
            </a:solidFill>
            <a:ln w="2117" cap="flat">
              <a:noFill/>
              <a:prstDash val="solid"/>
              <a:miter/>
            </a:ln>
          </p:spPr>
          <p:txBody>
            <a:bodyPr rtlCol="0" anchor="ctr"/>
            <a:lstStyle/>
            <a:p>
              <a:endParaRPr lang="en-US"/>
            </a:p>
          </p:txBody>
        </p:sp>
        <p:sp>
          <p:nvSpPr>
            <p:cNvPr id="33" name="Freeform: Shape 32"/>
            <p:cNvSpPr/>
            <p:nvPr/>
          </p:nvSpPr>
          <p:spPr>
            <a:xfrm>
              <a:off x="6651927" y="3190418"/>
              <a:ext cx="1436532" cy="699489"/>
            </a:xfrm>
            <a:custGeom>
              <a:avLst/>
              <a:gdLst>
                <a:gd name="connsiteX0" fmla="*/ 526590 w 649743"/>
                <a:gd name="connsiteY0" fmla="*/ 212 h 316378"/>
                <a:gd name="connsiteX1" fmla="*/ 511089 w 649743"/>
                <a:gd name="connsiteY1" fmla="*/ 2123 h 316378"/>
                <a:gd name="connsiteX2" fmla="*/ 19747 w 649743"/>
                <a:gd name="connsiteY2" fmla="*/ 2123 h 316378"/>
                <a:gd name="connsiteX3" fmla="*/ 2336 w 649743"/>
                <a:gd name="connsiteY3" fmla="*/ 19535 h 316378"/>
                <a:gd name="connsiteX4" fmla="*/ 2336 w 649743"/>
                <a:gd name="connsiteY4" fmla="*/ 299816 h 316378"/>
                <a:gd name="connsiteX5" fmla="*/ 16987 w 649743"/>
                <a:gd name="connsiteY5" fmla="*/ 314680 h 316378"/>
                <a:gd name="connsiteX6" fmla="*/ 633606 w 649743"/>
                <a:gd name="connsiteY6" fmla="*/ 314680 h 316378"/>
                <a:gd name="connsiteX7" fmla="*/ 648682 w 649743"/>
                <a:gd name="connsiteY7" fmla="*/ 299180 h 316378"/>
                <a:gd name="connsiteX8" fmla="*/ 648682 w 649743"/>
                <a:gd name="connsiteY8" fmla="*/ 19959 h 316378"/>
                <a:gd name="connsiteX9" fmla="*/ 649956 w 649743"/>
                <a:gd name="connsiteY9" fmla="*/ 4247 h 316378"/>
                <a:gd name="connsiteX10" fmla="*/ 650168 w 649743"/>
                <a:gd name="connsiteY10" fmla="*/ 303638 h 316378"/>
                <a:gd name="connsiteX11" fmla="*/ 636367 w 649743"/>
                <a:gd name="connsiteY11" fmla="*/ 316803 h 316378"/>
                <a:gd name="connsiteX12" fmla="*/ 13377 w 649743"/>
                <a:gd name="connsiteY12" fmla="*/ 316803 h 316378"/>
                <a:gd name="connsiteX13" fmla="*/ 0 w 649743"/>
                <a:gd name="connsiteY13" fmla="*/ 303002 h 316378"/>
                <a:gd name="connsiteX14" fmla="*/ 212 w 649743"/>
                <a:gd name="connsiteY14" fmla="*/ 14226 h 316378"/>
                <a:gd name="connsiteX15" fmla="*/ 14863 w 649743"/>
                <a:gd name="connsiteY15" fmla="*/ 0 h 316378"/>
                <a:gd name="connsiteX16" fmla="*/ 526590 w 649743"/>
                <a:gd name="connsiteY16" fmla="*/ 212 h 31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49743" h="316378">
                  <a:moveTo>
                    <a:pt x="526590" y="212"/>
                  </a:moveTo>
                  <a:cubicBezTo>
                    <a:pt x="521706" y="3397"/>
                    <a:pt x="516185" y="2123"/>
                    <a:pt x="511089" y="2123"/>
                  </a:cubicBezTo>
                  <a:cubicBezTo>
                    <a:pt x="347379" y="2123"/>
                    <a:pt x="183457" y="2123"/>
                    <a:pt x="19747" y="2123"/>
                  </a:cubicBezTo>
                  <a:cubicBezTo>
                    <a:pt x="2336" y="2123"/>
                    <a:pt x="2336" y="2123"/>
                    <a:pt x="2336" y="19535"/>
                  </a:cubicBezTo>
                  <a:cubicBezTo>
                    <a:pt x="2336" y="112962"/>
                    <a:pt x="2336" y="206389"/>
                    <a:pt x="2336" y="299816"/>
                  </a:cubicBezTo>
                  <a:cubicBezTo>
                    <a:pt x="2336" y="314680"/>
                    <a:pt x="2336" y="314680"/>
                    <a:pt x="16987" y="314680"/>
                  </a:cubicBezTo>
                  <a:cubicBezTo>
                    <a:pt x="222527" y="314680"/>
                    <a:pt x="428066" y="314680"/>
                    <a:pt x="633606" y="314680"/>
                  </a:cubicBezTo>
                  <a:cubicBezTo>
                    <a:pt x="648682" y="314680"/>
                    <a:pt x="648682" y="314680"/>
                    <a:pt x="648682" y="299180"/>
                  </a:cubicBezTo>
                  <a:cubicBezTo>
                    <a:pt x="648682" y="206177"/>
                    <a:pt x="648682" y="113174"/>
                    <a:pt x="648682" y="19959"/>
                  </a:cubicBezTo>
                  <a:cubicBezTo>
                    <a:pt x="648682" y="14651"/>
                    <a:pt x="648045" y="9343"/>
                    <a:pt x="649956" y="4247"/>
                  </a:cubicBezTo>
                  <a:cubicBezTo>
                    <a:pt x="649956" y="104044"/>
                    <a:pt x="649956" y="203841"/>
                    <a:pt x="650168" y="303638"/>
                  </a:cubicBezTo>
                  <a:cubicBezTo>
                    <a:pt x="650168" y="314043"/>
                    <a:pt x="646346" y="316803"/>
                    <a:pt x="636367" y="316803"/>
                  </a:cubicBezTo>
                  <a:cubicBezTo>
                    <a:pt x="428703" y="316591"/>
                    <a:pt x="221040" y="316591"/>
                    <a:pt x="13377" y="316803"/>
                  </a:cubicBezTo>
                  <a:cubicBezTo>
                    <a:pt x="2973" y="316803"/>
                    <a:pt x="0" y="312981"/>
                    <a:pt x="0" y="303002"/>
                  </a:cubicBezTo>
                  <a:cubicBezTo>
                    <a:pt x="212" y="206814"/>
                    <a:pt x="212" y="110626"/>
                    <a:pt x="212" y="14226"/>
                  </a:cubicBezTo>
                  <a:cubicBezTo>
                    <a:pt x="212" y="637"/>
                    <a:pt x="849" y="0"/>
                    <a:pt x="14863" y="0"/>
                  </a:cubicBezTo>
                  <a:cubicBezTo>
                    <a:pt x="185580" y="0"/>
                    <a:pt x="356085" y="0"/>
                    <a:pt x="526590" y="212"/>
                  </a:cubicBezTo>
                  <a:close/>
                </a:path>
              </a:pathLst>
            </a:custGeom>
            <a:solidFill>
              <a:srgbClr val="FBFBFB"/>
            </a:solidFill>
            <a:ln w="2117" cap="flat">
              <a:noFill/>
              <a:prstDash val="solid"/>
              <a:miter/>
            </a:ln>
          </p:spPr>
          <p:txBody>
            <a:bodyPr rtlCol="0" anchor="ctr"/>
            <a:lstStyle/>
            <a:p>
              <a:endParaRPr lang="en-US"/>
            </a:p>
          </p:txBody>
        </p:sp>
        <p:sp>
          <p:nvSpPr>
            <p:cNvPr id="34" name="Freeform: Shape 33"/>
            <p:cNvSpPr/>
            <p:nvPr/>
          </p:nvSpPr>
          <p:spPr>
            <a:xfrm>
              <a:off x="7827381" y="4232679"/>
              <a:ext cx="173699" cy="89197"/>
            </a:xfrm>
            <a:custGeom>
              <a:avLst/>
              <a:gdLst>
                <a:gd name="connsiteX0" fmla="*/ 80077 w 78563"/>
                <a:gd name="connsiteY0" fmla="*/ 8036 h 40343"/>
                <a:gd name="connsiteX1" fmla="*/ 71159 w 78563"/>
                <a:gd name="connsiteY1" fmla="*/ 26722 h 40343"/>
                <a:gd name="connsiteX2" fmla="*/ 36549 w 78563"/>
                <a:gd name="connsiteY2" fmla="*/ 41373 h 40343"/>
                <a:gd name="connsiteX3" fmla="*/ 1513 w 78563"/>
                <a:gd name="connsiteY3" fmla="*/ 11858 h 40343"/>
                <a:gd name="connsiteX4" fmla="*/ 3425 w 78563"/>
                <a:gd name="connsiteY4" fmla="*/ 1029 h 40343"/>
                <a:gd name="connsiteX5" fmla="*/ 16165 w 78563"/>
                <a:gd name="connsiteY5" fmla="*/ 6550 h 40343"/>
                <a:gd name="connsiteX6" fmla="*/ 39946 w 78563"/>
                <a:gd name="connsiteY6" fmla="*/ 25448 h 40343"/>
                <a:gd name="connsiteX7" fmla="*/ 65002 w 78563"/>
                <a:gd name="connsiteY7" fmla="*/ 6125 h 40343"/>
                <a:gd name="connsiteX8" fmla="*/ 76043 w 78563"/>
                <a:gd name="connsiteY8" fmla="*/ 604 h 40343"/>
                <a:gd name="connsiteX9" fmla="*/ 80077 w 78563"/>
                <a:gd name="connsiteY9" fmla="*/ 8036 h 4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563" h="40343">
                  <a:moveTo>
                    <a:pt x="80077" y="8036"/>
                  </a:moveTo>
                  <a:cubicBezTo>
                    <a:pt x="79016" y="15043"/>
                    <a:pt x="76255" y="21838"/>
                    <a:pt x="71159" y="26722"/>
                  </a:cubicBezTo>
                  <a:cubicBezTo>
                    <a:pt x="61604" y="36064"/>
                    <a:pt x="50350" y="43496"/>
                    <a:pt x="36549" y="41373"/>
                  </a:cubicBezTo>
                  <a:cubicBezTo>
                    <a:pt x="19350" y="38825"/>
                    <a:pt x="6822" y="29270"/>
                    <a:pt x="1513" y="11858"/>
                  </a:cubicBezTo>
                  <a:cubicBezTo>
                    <a:pt x="240" y="7824"/>
                    <a:pt x="-1884" y="3152"/>
                    <a:pt x="3425" y="1029"/>
                  </a:cubicBezTo>
                  <a:cubicBezTo>
                    <a:pt x="8733" y="-1094"/>
                    <a:pt x="14041" y="-245"/>
                    <a:pt x="16165" y="6550"/>
                  </a:cubicBezTo>
                  <a:cubicBezTo>
                    <a:pt x="19987" y="18016"/>
                    <a:pt x="27206" y="25872"/>
                    <a:pt x="39946" y="25448"/>
                  </a:cubicBezTo>
                  <a:cubicBezTo>
                    <a:pt x="52474" y="25235"/>
                    <a:pt x="60755" y="17804"/>
                    <a:pt x="65002" y="6125"/>
                  </a:cubicBezTo>
                  <a:cubicBezTo>
                    <a:pt x="66913" y="817"/>
                    <a:pt x="70947" y="-457"/>
                    <a:pt x="76043" y="604"/>
                  </a:cubicBezTo>
                  <a:cubicBezTo>
                    <a:pt x="79865" y="1241"/>
                    <a:pt x="79865" y="4639"/>
                    <a:pt x="80077" y="8036"/>
                  </a:cubicBezTo>
                  <a:close/>
                </a:path>
              </a:pathLst>
            </a:custGeom>
            <a:solidFill>
              <a:schemeClr val="accent3">
                <a:lumMod val="75000"/>
              </a:schemeClr>
            </a:solidFill>
            <a:ln w="2117" cap="flat">
              <a:noFill/>
              <a:prstDash val="solid"/>
              <a:miter/>
            </a:ln>
          </p:spPr>
          <p:txBody>
            <a:bodyPr rtlCol="0" anchor="ctr"/>
            <a:lstStyle/>
            <a:p>
              <a:endParaRPr lang="en-US"/>
            </a:p>
          </p:txBody>
        </p:sp>
        <p:sp>
          <p:nvSpPr>
            <p:cNvPr id="35" name="Freeform: Shape 34"/>
            <p:cNvSpPr/>
            <p:nvPr/>
          </p:nvSpPr>
          <p:spPr>
            <a:xfrm>
              <a:off x="6837691" y="4232126"/>
              <a:ext cx="178393" cy="89197"/>
            </a:xfrm>
            <a:custGeom>
              <a:avLst/>
              <a:gdLst>
                <a:gd name="connsiteX0" fmla="*/ 40407 w 80687"/>
                <a:gd name="connsiteY0" fmla="*/ 42260 h 40343"/>
                <a:gd name="connsiteX1" fmla="*/ 1337 w 80687"/>
                <a:gd name="connsiteY1" fmla="*/ 9348 h 40343"/>
                <a:gd name="connsiteX2" fmla="*/ 3461 w 80687"/>
                <a:gd name="connsiteY2" fmla="*/ 854 h 40343"/>
                <a:gd name="connsiteX3" fmla="*/ 15988 w 80687"/>
                <a:gd name="connsiteY3" fmla="*/ 4889 h 40343"/>
                <a:gd name="connsiteX4" fmla="*/ 17687 w 80687"/>
                <a:gd name="connsiteY4" fmla="*/ 9772 h 40343"/>
                <a:gd name="connsiteX5" fmla="*/ 40407 w 80687"/>
                <a:gd name="connsiteY5" fmla="*/ 25485 h 40343"/>
                <a:gd name="connsiteX6" fmla="*/ 64188 w 80687"/>
                <a:gd name="connsiteY6" fmla="*/ 9135 h 40343"/>
                <a:gd name="connsiteX7" fmla="*/ 67373 w 80687"/>
                <a:gd name="connsiteY7" fmla="*/ 1491 h 40343"/>
                <a:gd name="connsiteX8" fmla="*/ 78627 w 80687"/>
                <a:gd name="connsiteY8" fmla="*/ 1067 h 40343"/>
                <a:gd name="connsiteX9" fmla="*/ 79901 w 80687"/>
                <a:gd name="connsiteY9" fmla="*/ 9348 h 40343"/>
                <a:gd name="connsiteX10" fmla="*/ 40407 w 80687"/>
                <a:gd name="connsiteY10" fmla="*/ 42260 h 4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687" h="40343">
                  <a:moveTo>
                    <a:pt x="40407" y="42260"/>
                  </a:moveTo>
                  <a:cubicBezTo>
                    <a:pt x="21084" y="40136"/>
                    <a:pt x="5159" y="27609"/>
                    <a:pt x="1337" y="9348"/>
                  </a:cubicBezTo>
                  <a:cubicBezTo>
                    <a:pt x="700" y="6163"/>
                    <a:pt x="-2272" y="1916"/>
                    <a:pt x="3461" y="854"/>
                  </a:cubicBezTo>
                  <a:cubicBezTo>
                    <a:pt x="7920" y="5"/>
                    <a:pt x="13653" y="-1694"/>
                    <a:pt x="15988" y="4889"/>
                  </a:cubicBezTo>
                  <a:cubicBezTo>
                    <a:pt x="16625" y="6587"/>
                    <a:pt x="17050" y="8286"/>
                    <a:pt x="17687" y="9772"/>
                  </a:cubicBezTo>
                  <a:cubicBezTo>
                    <a:pt x="21721" y="20177"/>
                    <a:pt x="29365" y="25697"/>
                    <a:pt x="40407" y="25485"/>
                  </a:cubicBezTo>
                  <a:cubicBezTo>
                    <a:pt x="51448" y="25060"/>
                    <a:pt x="59729" y="19752"/>
                    <a:pt x="64188" y="9135"/>
                  </a:cubicBezTo>
                  <a:cubicBezTo>
                    <a:pt x="65250" y="6587"/>
                    <a:pt x="64401" y="2978"/>
                    <a:pt x="67373" y="1491"/>
                  </a:cubicBezTo>
                  <a:cubicBezTo>
                    <a:pt x="70983" y="-420"/>
                    <a:pt x="75017" y="-420"/>
                    <a:pt x="78627" y="1067"/>
                  </a:cubicBezTo>
                  <a:cubicBezTo>
                    <a:pt x="82874" y="2765"/>
                    <a:pt x="80538" y="6587"/>
                    <a:pt x="79901" y="9348"/>
                  </a:cubicBezTo>
                  <a:cubicBezTo>
                    <a:pt x="76079" y="28882"/>
                    <a:pt x="58455" y="39711"/>
                    <a:pt x="40407" y="42260"/>
                  </a:cubicBezTo>
                  <a:close/>
                </a:path>
              </a:pathLst>
            </a:custGeom>
            <a:solidFill>
              <a:schemeClr val="accent3">
                <a:lumMod val="75000"/>
              </a:schemeClr>
            </a:solidFill>
            <a:ln w="2117" cap="flat">
              <a:noFill/>
              <a:prstDash val="solid"/>
              <a:miter/>
            </a:ln>
          </p:spPr>
          <p:txBody>
            <a:bodyPr rtlCol="0" anchor="ctr"/>
            <a:lstStyle/>
            <a:p>
              <a:endParaRPr lang="en-US"/>
            </a:p>
          </p:txBody>
        </p:sp>
        <p:sp>
          <p:nvSpPr>
            <p:cNvPr id="36" name="Freeform: Shape 35"/>
            <p:cNvSpPr/>
            <p:nvPr/>
          </p:nvSpPr>
          <p:spPr>
            <a:xfrm>
              <a:off x="7325217" y="4232745"/>
              <a:ext cx="178393" cy="89197"/>
            </a:xfrm>
            <a:custGeom>
              <a:avLst/>
              <a:gdLst>
                <a:gd name="connsiteX0" fmla="*/ 8239 w 80687"/>
                <a:gd name="connsiteY0" fmla="*/ 150 h 40343"/>
                <a:gd name="connsiteX1" fmla="*/ 16733 w 80687"/>
                <a:gd name="connsiteY1" fmla="*/ 6733 h 40343"/>
                <a:gd name="connsiteX2" fmla="*/ 40514 w 80687"/>
                <a:gd name="connsiteY2" fmla="*/ 25418 h 40343"/>
                <a:gd name="connsiteX3" fmla="*/ 64933 w 80687"/>
                <a:gd name="connsiteY3" fmla="*/ 5883 h 40343"/>
                <a:gd name="connsiteX4" fmla="*/ 76611 w 80687"/>
                <a:gd name="connsiteY4" fmla="*/ 363 h 40343"/>
                <a:gd name="connsiteX5" fmla="*/ 79796 w 80687"/>
                <a:gd name="connsiteY5" fmla="*/ 10342 h 40343"/>
                <a:gd name="connsiteX6" fmla="*/ 40514 w 80687"/>
                <a:gd name="connsiteY6" fmla="*/ 41768 h 40343"/>
                <a:gd name="connsiteX7" fmla="*/ 171 w 80687"/>
                <a:gd name="connsiteY7" fmla="*/ 7157 h 40343"/>
                <a:gd name="connsiteX8" fmla="*/ 8239 w 80687"/>
                <a:gd name="connsiteY8" fmla="*/ 150 h 4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87" h="40343">
                  <a:moveTo>
                    <a:pt x="8239" y="150"/>
                  </a:moveTo>
                  <a:cubicBezTo>
                    <a:pt x="12699" y="-274"/>
                    <a:pt x="15247" y="1636"/>
                    <a:pt x="16733" y="6733"/>
                  </a:cubicBezTo>
                  <a:cubicBezTo>
                    <a:pt x="20130" y="18411"/>
                    <a:pt x="27987" y="25206"/>
                    <a:pt x="40514" y="25418"/>
                  </a:cubicBezTo>
                  <a:cubicBezTo>
                    <a:pt x="51343" y="25630"/>
                    <a:pt x="60686" y="18623"/>
                    <a:pt x="64933" y="5883"/>
                  </a:cubicBezTo>
                  <a:cubicBezTo>
                    <a:pt x="67268" y="-1336"/>
                    <a:pt x="71940" y="-62"/>
                    <a:pt x="76611" y="363"/>
                  </a:cubicBezTo>
                  <a:cubicBezTo>
                    <a:pt x="83831" y="1212"/>
                    <a:pt x="80646" y="6733"/>
                    <a:pt x="79796" y="10342"/>
                  </a:cubicBezTo>
                  <a:cubicBezTo>
                    <a:pt x="75125" y="30089"/>
                    <a:pt x="57713" y="40706"/>
                    <a:pt x="40514" y="41768"/>
                  </a:cubicBezTo>
                  <a:cubicBezTo>
                    <a:pt x="23103" y="42829"/>
                    <a:pt x="2719" y="23932"/>
                    <a:pt x="171" y="7157"/>
                  </a:cubicBezTo>
                  <a:cubicBezTo>
                    <a:pt x="-891" y="575"/>
                    <a:pt x="3143" y="150"/>
                    <a:pt x="8239" y="150"/>
                  </a:cubicBezTo>
                  <a:close/>
                </a:path>
              </a:pathLst>
            </a:custGeom>
            <a:solidFill>
              <a:schemeClr val="accent3">
                <a:lumMod val="75000"/>
              </a:schemeClr>
            </a:solidFill>
            <a:ln w="2117" cap="flat">
              <a:noFill/>
              <a:prstDash val="solid"/>
              <a:miter/>
            </a:ln>
          </p:spPr>
          <p:txBody>
            <a:bodyPr rtlCol="0" anchor="ctr"/>
            <a:lstStyle/>
            <a:p>
              <a:endParaRPr lang="en-US"/>
            </a:p>
          </p:txBody>
        </p:sp>
        <p:sp>
          <p:nvSpPr>
            <p:cNvPr id="37" name="Freeform: Shape 36"/>
            <p:cNvSpPr/>
            <p:nvPr/>
          </p:nvSpPr>
          <p:spPr>
            <a:xfrm>
              <a:off x="8315853" y="4232745"/>
              <a:ext cx="173699" cy="89197"/>
            </a:xfrm>
            <a:custGeom>
              <a:avLst/>
              <a:gdLst>
                <a:gd name="connsiteX0" fmla="*/ 38777 w 78563"/>
                <a:gd name="connsiteY0" fmla="*/ 41980 h 40343"/>
                <a:gd name="connsiteX1" fmla="*/ 344 w 78563"/>
                <a:gd name="connsiteY1" fmla="*/ 9281 h 40343"/>
                <a:gd name="connsiteX2" fmla="*/ 3954 w 78563"/>
                <a:gd name="connsiteY2" fmla="*/ 575 h 40343"/>
                <a:gd name="connsiteX3" fmla="*/ 14995 w 78563"/>
                <a:gd name="connsiteY3" fmla="*/ 4185 h 40343"/>
                <a:gd name="connsiteX4" fmla="*/ 65318 w 78563"/>
                <a:gd name="connsiteY4" fmla="*/ 4397 h 40343"/>
                <a:gd name="connsiteX5" fmla="*/ 76147 w 78563"/>
                <a:gd name="connsiteY5" fmla="*/ 787 h 40343"/>
                <a:gd name="connsiteX6" fmla="*/ 79332 w 78563"/>
                <a:gd name="connsiteY6" fmla="*/ 10555 h 40343"/>
                <a:gd name="connsiteX7" fmla="*/ 38777 w 78563"/>
                <a:gd name="connsiteY7" fmla="*/ 41980 h 4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563" h="40343">
                  <a:moveTo>
                    <a:pt x="38777" y="41980"/>
                  </a:moveTo>
                  <a:cubicBezTo>
                    <a:pt x="23064" y="41768"/>
                    <a:pt x="3104" y="24781"/>
                    <a:pt x="344" y="9281"/>
                  </a:cubicBezTo>
                  <a:cubicBezTo>
                    <a:pt x="-293" y="5671"/>
                    <a:pt x="-505" y="1637"/>
                    <a:pt x="3954" y="575"/>
                  </a:cubicBezTo>
                  <a:cubicBezTo>
                    <a:pt x="7988" y="-487"/>
                    <a:pt x="12022" y="-487"/>
                    <a:pt x="14995" y="4185"/>
                  </a:cubicBezTo>
                  <a:cubicBezTo>
                    <a:pt x="33256" y="33487"/>
                    <a:pt x="47058" y="33487"/>
                    <a:pt x="65318" y="4397"/>
                  </a:cubicBezTo>
                  <a:cubicBezTo>
                    <a:pt x="68291" y="-274"/>
                    <a:pt x="72113" y="-487"/>
                    <a:pt x="76147" y="787"/>
                  </a:cubicBezTo>
                  <a:cubicBezTo>
                    <a:pt x="81243" y="2273"/>
                    <a:pt x="80182" y="6733"/>
                    <a:pt x="79332" y="10555"/>
                  </a:cubicBezTo>
                  <a:cubicBezTo>
                    <a:pt x="75935" y="26480"/>
                    <a:pt x="55551" y="42192"/>
                    <a:pt x="38777" y="41980"/>
                  </a:cubicBezTo>
                  <a:close/>
                </a:path>
              </a:pathLst>
            </a:custGeom>
            <a:solidFill>
              <a:schemeClr val="accent3">
                <a:lumMod val="75000"/>
              </a:schemeClr>
            </a:solidFill>
            <a:ln w="2117" cap="flat">
              <a:noFill/>
              <a:prstDash val="solid"/>
              <a:miter/>
            </a:ln>
          </p:spPr>
          <p:txBody>
            <a:bodyPr rtlCol="0" anchor="ctr"/>
            <a:lstStyle/>
            <a:p>
              <a:endParaRPr lang="en-US"/>
            </a:p>
          </p:txBody>
        </p:sp>
        <p:sp>
          <p:nvSpPr>
            <p:cNvPr id="38" name="Freeform: Shape 37"/>
            <p:cNvSpPr/>
            <p:nvPr/>
          </p:nvSpPr>
          <p:spPr>
            <a:xfrm>
              <a:off x="7084764" y="4226966"/>
              <a:ext cx="173699" cy="4694"/>
            </a:xfrm>
            <a:custGeom>
              <a:avLst/>
              <a:gdLst>
                <a:gd name="connsiteX0" fmla="*/ 80475 w 78563"/>
                <a:gd name="connsiteY0" fmla="*/ 3188 h 2123"/>
                <a:gd name="connsiteX1" fmla="*/ 0 w 78563"/>
                <a:gd name="connsiteY1" fmla="*/ 2339 h 2123"/>
                <a:gd name="connsiteX2" fmla="*/ 56693 w 78563"/>
                <a:gd name="connsiteY2" fmla="*/ 640 h 2123"/>
                <a:gd name="connsiteX3" fmla="*/ 80475 w 78563"/>
                <a:gd name="connsiteY3" fmla="*/ 3188 h 2123"/>
              </a:gdLst>
              <a:ahLst/>
              <a:cxnLst>
                <a:cxn ang="0">
                  <a:pos x="connsiteX0" y="connsiteY0"/>
                </a:cxn>
                <a:cxn ang="0">
                  <a:pos x="connsiteX1" y="connsiteY1"/>
                </a:cxn>
                <a:cxn ang="0">
                  <a:pos x="connsiteX2" y="connsiteY2"/>
                </a:cxn>
                <a:cxn ang="0">
                  <a:pos x="connsiteX3" y="connsiteY3"/>
                </a:cxn>
              </a:cxnLst>
              <a:rect l="l" t="t" r="r" b="b"/>
              <a:pathLst>
                <a:path w="78563" h="2123">
                  <a:moveTo>
                    <a:pt x="80475" y="3188"/>
                  </a:moveTo>
                  <a:cubicBezTo>
                    <a:pt x="53721" y="2976"/>
                    <a:pt x="26754" y="2551"/>
                    <a:pt x="0" y="2339"/>
                  </a:cubicBezTo>
                  <a:cubicBezTo>
                    <a:pt x="18898" y="-1483"/>
                    <a:pt x="37796" y="1065"/>
                    <a:pt x="56693" y="640"/>
                  </a:cubicBezTo>
                  <a:cubicBezTo>
                    <a:pt x="64550" y="428"/>
                    <a:pt x="73043" y="-1695"/>
                    <a:pt x="80475" y="3188"/>
                  </a:cubicBezTo>
                  <a:close/>
                </a:path>
              </a:pathLst>
            </a:custGeom>
            <a:solidFill>
              <a:srgbClr val="FBFBFB"/>
            </a:solidFill>
            <a:ln w="2117" cap="flat">
              <a:noFill/>
              <a:prstDash val="solid"/>
              <a:miter/>
            </a:ln>
          </p:spPr>
          <p:txBody>
            <a:bodyPr rtlCol="0" anchor="ctr"/>
            <a:lstStyle/>
            <a:p>
              <a:endParaRPr lang="en-US"/>
            </a:p>
          </p:txBody>
        </p:sp>
        <p:sp>
          <p:nvSpPr>
            <p:cNvPr id="39" name="Freeform: Shape 38"/>
            <p:cNvSpPr/>
            <p:nvPr/>
          </p:nvSpPr>
          <p:spPr>
            <a:xfrm>
              <a:off x="8070620" y="4227251"/>
              <a:ext cx="173699" cy="4694"/>
            </a:xfrm>
            <a:custGeom>
              <a:avLst/>
              <a:gdLst>
                <a:gd name="connsiteX0" fmla="*/ 80475 w 78563"/>
                <a:gd name="connsiteY0" fmla="*/ 2422 h 2123"/>
                <a:gd name="connsiteX1" fmla="*/ 0 w 78563"/>
                <a:gd name="connsiteY1" fmla="*/ 3272 h 2123"/>
                <a:gd name="connsiteX2" fmla="*/ 2548 w 78563"/>
                <a:gd name="connsiteY2" fmla="*/ 1573 h 2123"/>
                <a:gd name="connsiteX3" fmla="*/ 80475 w 78563"/>
                <a:gd name="connsiteY3" fmla="*/ 2422 h 2123"/>
              </a:gdLst>
              <a:ahLst/>
              <a:cxnLst>
                <a:cxn ang="0">
                  <a:pos x="connsiteX0" y="connsiteY0"/>
                </a:cxn>
                <a:cxn ang="0">
                  <a:pos x="connsiteX1" y="connsiteY1"/>
                </a:cxn>
                <a:cxn ang="0">
                  <a:pos x="connsiteX2" y="connsiteY2"/>
                </a:cxn>
                <a:cxn ang="0">
                  <a:pos x="connsiteX3" y="connsiteY3"/>
                </a:cxn>
              </a:cxnLst>
              <a:rect l="l" t="t" r="r" b="b"/>
              <a:pathLst>
                <a:path w="78563" h="2123">
                  <a:moveTo>
                    <a:pt x="80475" y="2422"/>
                  </a:moveTo>
                  <a:cubicBezTo>
                    <a:pt x="53721" y="2635"/>
                    <a:pt x="26754" y="3059"/>
                    <a:pt x="0" y="3272"/>
                  </a:cubicBezTo>
                  <a:cubicBezTo>
                    <a:pt x="849" y="2635"/>
                    <a:pt x="1699" y="1573"/>
                    <a:pt x="2548" y="1573"/>
                  </a:cubicBezTo>
                  <a:cubicBezTo>
                    <a:pt x="28665" y="87"/>
                    <a:pt x="54570" y="-1400"/>
                    <a:pt x="80475" y="2422"/>
                  </a:cubicBezTo>
                  <a:close/>
                </a:path>
              </a:pathLst>
            </a:custGeom>
            <a:solidFill>
              <a:srgbClr val="FBFBFB"/>
            </a:solidFill>
            <a:ln w="2117" cap="flat">
              <a:noFill/>
              <a:prstDash val="solid"/>
              <a:miter/>
            </a:ln>
          </p:spPr>
          <p:txBody>
            <a:bodyPr rtlCol="0" anchor="ctr"/>
            <a:lstStyle/>
            <a:p>
              <a:endParaRPr lang="en-US"/>
            </a:p>
          </p:txBody>
        </p:sp>
        <p:sp>
          <p:nvSpPr>
            <p:cNvPr id="40" name="Freeform: Shape 39"/>
            <p:cNvSpPr/>
            <p:nvPr/>
          </p:nvSpPr>
          <p:spPr>
            <a:xfrm>
              <a:off x="7671582" y="4227598"/>
              <a:ext cx="84501" cy="9390"/>
            </a:xfrm>
            <a:custGeom>
              <a:avLst/>
              <a:gdLst>
                <a:gd name="connsiteX0" fmla="*/ 40131 w 38220"/>
                <a:gd name="connsiteY0" fmla="*/ 2265 h 4246"/>
                <a:gd name="connsiteX1" fmla="*/ 10617 w 38220"/>
                <a:gd name="connsiteY1" fmla="*/ 2477 h 4246"/>
                <a:gd name="connsiteX2" fmla="*/ 0 w 38220"/>
                <a:gd name="connsiteY2" fmla="*/ 5238 h 4246"/>
                <a:gd name="connsiteX3" fmla="*/ 5096 w 38220"/>
                <a:gd name="connsiteY3" fmla="*/ 779 h 4246"/>
                <a:gd name="connsiteX4" fmla="*/ 40131 w 38220"/>
                <a:gd name="connsiteY4" fmla="*/ 2265 h 4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20" h="4246">
                  <a:moveTo>
                    <a:pt x="40131" y="2265"/>
                  </a:moveTo>
                  <a:cubicBezTo>
                    <a:pt x="30364" y="2265"/>
                    <a:pt x="20596" y="2265"/>
                    <a:pt x="10617" y="2477"/>
                  </a:cubicBezTo>
                  <a:cubicBezTo>
                    <a:pt x="6795" y="2477"/>
                    <a:pt x="2760" y="1628"/>
                    <a:pt x="0" y="5238"/>
                  </a:cubicBezTo>
                  <a:cubicBezTo>
                    <a:pt x="849" y="2902"/>
                    <a:pt x="2548" y="779"/>
                    <a:pt x="5096" y="779"/>
                  </a:cubicBezTo>
                  <a:cubicBezTo>
                    <a:pt x="16987" y="566"/>
                    <a:pt x="28665" y="-1557"/>
                    <a:pt x="40131" y="2265"/>
                  </a:cubicBezTo>
                  <a:close/>
                </a:path>
              </a:pathLst>
            </a:custGeom>
            <a:solidFill>
              <a:srgbClr val="FBFBFB"/>
            </a:solidFill>
            <a:ln w="2117" cap="flat">
              <a:noFill/>
              <a:prstDash val="solid"/>
              <a:miter/>
            </a:ln>
          </p:spPr>
          <p:txBody>
            <a:bodyPr rtlCol="0" anchor="ctr"/>
            <a:lstStyle/>
            <a:p>
              <a:endParaRPr lang="en-US"/>
            </a:p>
          </p:txBody>
        </p:sp>
        <p:sp>
          <p:nvSpPr>
            <p:cNvPr id="41" name="Freeform: Shape 40"/>
            <p:cNvSpPr/>
            <p:nvPr/>
          </p:nvSpPr>
          <p:spPr>
            <a:xfrm>
              <a:off x="6685728" y="4227264"/>
              <a:ext cx="84501" cy="4694"/>
            </a:xfrm>
            <a:custGeom>
              <a:avLst/>
              <a:gdLst>
                <a:gd name="connsiteX0" fmla="*/ 40131 w 38220"/>
                <a:gd name="connsiteY0" fmla="*/ 3053 h 2123"/>
                <a:gd name="connsiteX1" fmla="*/ 0 w 38220"/>
                <a:gd name="connsiteY1" fmla="*/ 2204 h 2123"/>
                <a:gd name="connsiteX2" fmla="*/ 40131 w 38220"/>
                <a:gd name="connsiteY2" fmla="*/ 3053 h 2123"/>
              </a:gdLst>
              <a:ahLst/>
              <a:cxnLst>
                <a:cxn ang="0">
                  <a:pos x="connsiteX0" y="connsiteY0"/>
                </a:cxn>
                <a:cxn ang="0">
                  <a:pos x="connsiteX1" y="connsiteY1"/>
                </a:cxn>
                <a:cxn ang="0">
                  <a:pos x="connsiteX2" y="connsiteY2"/>
                </a:cxn>
              </a:cxnLst>
              <a:rect l="l" t="t" r="r" b="b"/>
              <a:pathLst>
                <a:path w="38220" h="2123">
                  <a:moveTo>
                    <a:pt x="40131" y="3053"/>
                  </a:moveTo>
                  <a:cubicBezTo>
                    <a:pt x="26754" y="2841"/>
                    <a:pt x="13377" y="2628"/>
                    <a:pt x="0" y="2204"/>
                  </a:cubicBezTo>
                  <a:cubicBezTo>
                    <a:pt x="13377" y="-344"/>
                    <a:pt x="26754" y="-1406"/>
                    <a:pt x="40131" y="3053"/>
                  </a:cubicBezTo>
                  <a:close/>
                </a:path>
              </a:pathLst>
            </a:custGeom>
            <a:solidFill>
              <a:srgbClr val="FBFBFB"/>
            </a:solidFill>
            <a:ln w="2117" cap="flat">
              <a:noFill/>
              <a:prstDash val="solid"/>
              <a:miter/>
            </a:ln>
          </p:spPr>
          <p:txBody>
            <a:bodyPr rtlCol="0" anchor="ctr"/>
            <a:lstStyle/>
            <a:p>
              <a:endParaRPr lang="en-US"/>
            </a:p>
          </p:txBody>
        </p:sp>
        <p:sp>
          <p:nvSpPr>
            <p:cNvPr id="42" name="Freeform: Shape 41"/>
            <p:cNvSpPr/>
            <p:nvPr/>
          </p:nvSpPr>
          <p:spPr>
            <a:xfrm>
              <a:off x="7572997" y="4227021"/>
              <a:ext cx="84501" cy="4694"/>
            </a:xfrm>
            <a:custGeom>
              <a:avLst/>
              <a:gdLst>
                <a:gd name="connsiteX0" fmla="*/ 40131 w 38220"/>
                <a:gd name="connsiteY0" fmla="*/ 3588 h 2123"/>
                <a:gd name="connsiteX1" fmla="*/ 0 w 38220"/>
                <a:gd name="connsiteY1" fmla="*/ 2314 h 2123"/>
                <a:gd name="connsiteX2" fmla="*/ 40131 w 38220"/>
                <a:gd name="connsiteY2" fmla="*/ 3588 h 2123"/>
              </a:gdLst>
              <a:ahLst/>
              <a:cxnLst>
                <a:cxn ang="0">
                  <a:pos x="connsiteX0" y="connsiteY0"/>
                </a:cxn>
                <a:cxn ang="0">
                  <a:pos x="connsiteX1" y="connsiteY1"/>
                </a:cxn>
                <a:cxn ang="0">
                  <a:pos x="connsiteX2" y="connsiteY2"/>
                </a:cxn>
              </a:cxnLst>
              <a:rect l="l" t="t" r="r" b="b"/>
              <a:pathLst>
                <a:path w="38220" h="2123">
                  <a:moveTo>
                    <a:pt x="40131" y="3588"/>
                  </a:moveTo>
                  <a:cubicBezTo>
                    <a:pt x="26754" y="3163"/>
                    <a:pt x="13377" y="2739"/>
                    <a:pt x="0" y="2314"/>
                  </a:cubicBezTo>
                  <a:cubicBezTo>
                    <a:pt x="13377" y="-22"/>
                    <a:pt x="26967" y="-1933"/>
                    <a:pt x="40131" y="3588"/>
                  </a:cubicBezTo>
                  <a:close/>
                </a:path>
              </a:pathLst>
            </a:custGeom>
            <a:solidFill>
              <a:srgbClr val="FBFBFB"/>
            </a:solidFill>
            <a:ln w="2117" cap="flat">
              <a:noFill/>
              <a:prstDash val="solid"/>
              <a:miter/>
            </a:ln>
          </p:spPr>
          <p:txBody>
            <a:bodyPr rtlCol="0" anchor="ctr"/>
            <a:lstStyle/>
            <a:p>
              <a:endParaRPr lang="en-US"/>
            </a:p>
          </p:txBody>
        </p:sp>
        <p:sp>
          <p:nvSpPr>
            <p:cNvPr id="43" name="Freeform: Shape 42"/>
            <p:cNvSpPr/>
            <p:nvPr/>
          </p:nvSpPr>
          <p:spPr>
            <a:xfrm>
              <a:off x="8558853" y="4226972"/>
              <a:ext cx="84501" cy="4694"/>
            </a:xfrm>
            <a:custGeom>
              <a:avLst/>
              <a:gdLst>
                <a:gd name="connsiteX0" fmla="*/ 40131 w 38220"/>
                <a:gd name="connsiteY0" fmla="*/ 2973 h 2123"/>
                <a:gd name="connsiteX1" fmla="*/ 0 w 38220"/>
                <a:gd name="connsiteY1" fmla="*/ 3397 h 2123"/>
                <a:gd name="connsiteX2" fmla="*/ 40131 w 38220"/>
                <a:gd name="connsiteY2" fmla="*/ 2973 h 2123"/>
              </a:gdLst>
              <a:ahLst/>
              <a:cxnLst>
                <a:cxn ang="0">
                  <a:pos x="connsiteX0" y="connsiteY0"/>
                </a:cxn>
                <a:cxn ang="0">
                  <a:pos x="connsiteX1" y="connsiteY1"/>
                </a:cxn>
                <a:cxn ang="0">
                  <a:pos x="connsiteX2" y="connsiteY2"/>
                </a:cxn>
              </a:cxnLst>
              <a:rect l="l" t="t" r="r" b="b"/>
              <a:pathLst>
                <a:path w="38220" h="2123">
                  <a:moveTo>
                    <a:pt x="40131" y="2973"/>
                  </a:moveTo>
                  <a:cubicBezTo>
                    <a:pt x="26754" y="2760"/>
                    <a:pt x="13377" y="1911"/>
                    <a:pt x="0" y="3397"/>
                  </a:cubicBezTo>
                  <a:cubicBezTo>
                    <a:pt x="13377" y="-1274"/>
                    <a:pt x="26754" y="-849"/>
                    <a:pt x="40131" y="2973"/>
                  </a:cubicBezTo>
                  <a:close/>
                </a:path>
              </a:pathLst>
            </a:custGeom>
            <a:solidFill>
              <a:srgbClr val="FBFBFB"/>
            </a:solidFill>
            <a:ln w="2117" cap="flat">
              <a:noFill/>
              <a:prstDash val="solid"/>
              <a:miter/>
            </a:ln>
          </p:spPr>
          <p:txBody>
            <a:bodyPr rtlCol="0" anchor="ctr"/>
            <a:lstStyle/>
            <a:p>
              <a:endParaRPr lang="en-US"/>
            </a:p>
          </p:txBody>
        </p:sp>
        <p:sp>
          <p:nvSpPr>
            <p:cNvPr id="44" name="Freeform: Shape 43"/>
            <p:cNvSpPr/>
            <p:nvPr/>
          </p:nvSpPr>
          <p:spPr>
            <a:xfrm>
              <a:off x="8577162" y="3885210"/>
              <a:ext cx="75114" cy="4694"/>
            </a:xfrm>
            <a:custGeom>
              <a:avLst/>
              <a:gdLst>
                <a:gd name="connsiteX0" fmla="*/ 0 w 33973"/>
                <a:gd name="connsiteY0" fmla="*/ 0 h 2123"/>
                <a:gd name="connsiteX1" fmla="*/ 33974 w 33973"/>
                <a:gd name="connsiteY1" fmla="*/ 212 h 2123"/>
                <a:gd name="connsiteX2" fmla="*/ 0 w 33973"/>
                <a:gd name="connsiteY2" fmla="*/ 0 h 2123"/>
              </a:gdLst>
              <a:ahLst/>
              <a:cxnLst>
                <a:cxn ang="0">
                  <a:pos x="connsiteX0" y="connsiteY0"/>
                </a:cxn>
                <a:cxn ang="0">
                  <a:pos x="connsiteX1" y="connsiteY1"/>
                </a:cxn>
                <a:cxn ang="0">
                  <a:pos x="connsiteX2" y="connsiteY2"/>
                </a:cxn>
              </a:cxnLst>
              <a:rect l="l" t="t" r="r" b="b"/>
              <a:pathLst>
                <a:path w="33973" h="2123">
                  <a:moveTo>
                    <a:pt x="0" y="0"/>
                  </a:moveTo>
                  <a:cubicBezTo>
                    <a:pt x="11254" y="0"/>
                    <a:pt x="22720" y="212"/>
                    <a:pt x="33974" y="212"/>
                  </a:cubicBezTo>
                  <a:cubicBezTo>
                    <a:pt x="22720" y="3397"/>
                    <a:pt x="11466" y="3610"/>
                    <a:pt x="0" y="0"/>
                  </a:cubicBezTo>
                  <a:close/>
                </a:path>
              </a:pathLst>
            </a:custGeom>
            <a:solidFill>
              <a:srgbClr val="FBFBFB"/>
            </a:solidFill>
            <a:ln w="2117" cap="flat">
              <a:noFill/>
              <a:prstDash val="solid"/>
              <a:miter/>
            </a:ln>
          </p:spPr>
          <p:txBody>
            <a:bodyPr rtlCol="0" anchor="ctr"/>
            <a:lstStyle/>
            <a:p>
              <a:endParaRPr lang="en-US"/>
            </a:p>
          </p:txBody>
        </p:sp>
        <p:sp>
          <p:nvSpPr>
            <p:cNvPr id="45" name="Freeform: Shape 44"/>
            <p:cNvSpPr/>
            <p:nvPr/>
          </p:nvSpPr>
          <p:spPr>
            <a:xfrm>
              <a:off x="8802499" y="2899823"/>
              <a:ext cx="192476" cy="4694"/>
            </a:xfrm>
            <a:custGeom>
              <a:avLst/>
              <a:gdLst>
                <a:gd name="connsiteX0" fmla="*/ 0 w 87057"/>
                <a:gd name="connsiteY0" fmla="*/ 0 h 2123"/>
                <a:gd name="connsiteX1" fmla="*/ 87270 w 87057"/>
                <a:gd name="connsiteY1" fmla="*/ 212 h 2123"/>
                <a:gd name="connsiteX2" fmla="*/ 34611 w 87057"/>
                <a:gd name="connsiteY2" fmla="*/ 1699 h 2123"/>
                <a:gd name="connsiteX3" fmla="*/ 0 w 87057"/>
                <a:gd name="connsiteY3" fmla="*/ 0 h 2123"/>
              </a:gdLst>
              <a:ahLst/>
              <a:cxnLst>
                <a:cxn ang="0">
                  <a:pos x="connsiteX0" y="connsiteY0"/>
                </a:cxn>
                <a:cxn ang="0">
                  <a:pos x="connsiteX1" y="connsiteY1"/>
                </a:cxn>
                <a:cxn ang="0">
                  <a:pos x="connsiteX2" y="connsiteY2"/>
                </a:cxn>
                <a:cxn ang="0">
                  <a:pos x="connsiteX3" y="connsiteY3"/>
                </a:cxn>
              </a:cxnLst>
              <a:rect l="l" t="t" r="r" b="b"/>
              <a:pathLst>
                <a:path w="87057" h="2123">
                  <a:moveTo>
                    <a:pt x="0" y="0"/>
                  </a:moveTo>
                  <a:cubicBezTo>
                    <a:pt x="29090" y="0"/>
                    <a:pt x="58180" y="212"/>
                    <a:pt x="87270" y="212"/>
                  </a:cubicBezTo>
                  <a:cubicBezTo>
                    <a:pt x="69858" y="4034"/>
                    <a:pt x="52234" y="1486"/>
                    <a:pt x="34611" y="1699"/>
                  </a:cubicBezTo>
                  <a:cubicBezTo>
                    <a:pt x="23145" y="1911"/>
                    <a:pt x="11466" y="4034"/>
                    <a:pt x="0" y="0"/>
                  </a:cubicBezTo>
                  <a:close/>
                </a:path>
              </a:pathLst>
            </a:custGeom>
            <a:solidFill>
              <a:srgbClr val="B6B6B6"/>
            </a:solidFill>
            <a:ln w="2117" cap="flat">
              <a:noFill/>
              <a:prstDash val="solid"/>
              <a:miter/>
            </a:ln>
          </p:spPr>
          <p:txBody>
            <a:bodyPr rtlCol="0" anchor="ctr"/>
            <a:lstStyle/>
            <a:p>
              <a:endParaRPr lang="en-US"/>
            </a:p>
          </p:txBody>
        </p:sp>
        <p:sp>
          <p:nvSpPr>
            <p:cNvPr id="46" name="Freeform: Shape 45"/>
            <p:cNvSpPr/>
            <p:nvPr/>
          </p:nvSpPr>
          <p:spPr>
            <a:xfrm>
              <a:off x="8802499" y="2448990"/>
              <a:ext cx="192476" cy="4694"/>
            </a:xfrm>
            <a:custGeom>
              <a:avLst/>
              <a:gdLst>
                <a:gd name="connsiteX0" fmla="*/ 87270 w 87057"/>
                <a:gd name="connsiteY0" fmla="*/ 1769 h 0"/>
                <a:gd name="connsiteX1" fmla="*/ 0 w 87057"/>
                <a:gd name="connsiteY1" fmla="*/ 1982 h 0"/>
                <a:gd name="connsiteX2" fmla="*/ 13377 w 87057"/>
                <a:gd name="connsiteY2" fmla="*/ 71 h 0"/>
                <a:gd name="connsiteX3" fmla="*/ 75803 w 87057"/>
                <a:gd name="connsiteY3" fmla="*/ 71 h 0"/>
                <a:gd name="connsiteX4" fmla="*/ 87270 w 87057"/>
                <a:gd name="connsiteY4" fmla="*/ 1769 h 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7">
                  <a:moveTo>
                    <a:pt x="87270" y="1769"/>
                  </a:moveTo>
                  <a:cubicBezTo>
                    <a:pt x="58180" y="1769"/>
                    <a:pt x="29090" y="1982"/>
                    <a:pt x="0" y="1982"/>
                  </a:cubicBezTo>
                  <a:cubicBezTo>
                    <a:pt x="4247" y="-566"/>
                    <a:pt x="8918" y="71"/>
                    <a:pt x="13377" y="71"/>
                  </a:cubicBezTo>
                  <a:cubicBezTo>
                    <a:pt x="34186" y="71"/>
                    <a:pt x="54995" y="71"/>
                    <a:pt x="75803" y="71"/>
                  </a:cubicBezTo>
                  <a:cubicBezTo>
                    <a:pt x="79838" y="71"/>
                    <a:pt x="83660" y="-142"/>
                    <a:pt x="87270" y="1769"/>
                  </a:cubicBezTo>
                  <a:close/>
                </a:path>
              </a:pathLst>
            </a:custGeom>
            <a:solidFill>
              <a:srgbClr val="B8B8B8"/>
            </a:solidFill>
            <a:ln w="2117" cap="flat">
              <a:noFill/>
              <a:prstDash val="solid"/>
              <a:miter/>
            </a:ln>
          </p:spPr>
          <p:txBody>
            <a:bodyPr rtlCol="0" anchor="ctr"/>
            <a:lstStyle/>
            <a:p>
              <a:endParaRPr lang="en-US"/>
            </a:p>
          </p:txBody>
        </p:sp>
        <p:sp>
          <p:nvSpPr>
            <p:cNvPr id="47" name="Freeform: Shape 46"/>
            <p:cNvSpPr/>
            <p:nvPr/>
          </p:nvSpPr>
          <p:spPr>
            <a:xfrm>
              <a:off x="10544176" y="2999073"/>
              <a:ext cx="1032801" cy="647848"/>
            </a:xfrm>
            <a:custGeom>
              <a:avLst/>
              <a:gdLst>
                <a:gd name="connsiteX0" fmla="*/ 328482 w 467135"/>
                <a:gd name="connsiteY0" fmla="*/ 5220 h 293021"/>
                <a:gd name="connsiteX1" fmla="*/ 210211 w 467135"/>
                <a:gd name="connsiteY1" fmla="*/ 7131 h 293021"/>
                <a:gd name="connsiteX2" fmla="*/ 1062 w 467135"/>
                <a:gd name="connsiteY2" fmla="*/ 110963 h 293021"/>
                <a:gd name="connsiteX3" fmla="*/ 0 w 467135"/>
                <a:gd name="connsiteY3" fmla="*/ 113936 h 293021"/>
                <a:gd name="connsiteX4" fmla="*/ 68796 w 467135"/>
                <a:gd name="connsiteY4" fmla="*/ 109477 h 293021"/>
                <a:gd name="connsiteX5" fmla="*/ 131010 w 467135"/>
                <a:gd name="connsiteY5" fmla="*/ 135806 h 293021"/>
                <a:gd name="connsiteX6" fmla="*/ 186430 w 467135"/>
                <a:gd name="connsiteY6" fmla="*/ 215644 h 293021"/>
                <a:gd name="connsiteX7" fmla="*/ 351201 w 467135"/>
                <a:gd name="connsiteY7" fmla="*/ 291872 h 293021"/>
                <a:gd name="connsiteX8" fmla="*/ 420635 w 467135"/>
                <a:gd name="connsiteY8" fmla="*/ 260234 h 293021"/>
                <a:gd name="connsiteX9" fmla="*/ 467348 w 467135"/>
                <a:gd name="connsiteY9" fmla="*/ 169567 h 293021"/>
                <a:gd name="connsiteX10" fmla="*/ 328482 w 467135"/>
                <a:gd name="connsiteY10" fmla="*/ 5220 h 293021"/>
                <a:gd name="connsiteX11" fmla="*/ 447813 w 467135"/>
                <a:gd name="connsiteY11" fmla="*/ 178061 h 293021"/>
                <a:gd name="connsiteX12" fmla="*/ 425094 w 467135"/>
                <a:gd name="connsiteY12" fmla="*/ 206089 h 293021"/>
                <a:gd name="connsiteX13" fmla="*/ 365428 w 467135"/>
                <a:gd name="connsiteY13" fmla="*/ 165533 h 293021"/>
                <a:gd name="connsiteX14" fmla="*/ 365216 w 467135"/>
                <a:gd name="connsiteY14" fmla="*/ 145361 h 293021"/>
                <a:gd name="connsiteX15" fmla="*/ 343345 w 467135"/>
                <a:gd name="connsiteY15" fmla="*/ 86545 h 293021"/>
                <a:gd name="connsiteX16" fmla="*/ 447813 w 467135"/>
                <a:gd name="connsiteY16" fmla="*/ 178061 h 29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135" h="293021">
                  <a:moveTo>
                    <a:pt x="328482" y="5220"/>
                  </a:moveTo>
                  <a:cubicBezTo>
                    <a:pt x="294296" y="-3273"/>
                    <a:pt x="244185" y="-513"/>
                    <a:pt x="210211" y="7131"/>
                  </a:cubicBezTo>
                  <a:cubicBezTo>
                    <a:pt x="132072" y="24543"/>
                    <a:pt x="64974" y="64462"/>
                    <a:pt x="1062" y="110963"/>
                  </a:cubicBezTo>
                  <a:cubicBezTo>
                    <a:pt x="425" y="111388"/>
                    <a:pt x="425" y="112449"/>
                    <a:pt x="0" y="113936"/>
                  </a:cubicBezTo>
                  <a:cubicBezTo>
                    <a:pt x="23145" y="109477"/>
                    <a:pt x="45440" y="106292"/>
                    <a:pt x="68796" y="109477"/>
                  </a:cubicBezTo>
                  <a:cubicBezTo>
                    <a:pt x="92366" y="112662"/>
                    <a:pt x="112962" y="120518"/>
                    <a:pt x="131010" y="135806"/>
                  </a:cubicBezTo>
                  <a:cubicBezTo>
                    <a:pt x="156703" y="157464"/>
                    <a:pt x="171354" y="186767"/>
                    <a:pt x="186430" y="215644"/>
                  </a:cubicBezTo>
                  <a:cubicBezTo>
                    <a:pt x="215732" y="257686"/>
                    <a:pt x="275398" y="308222"/>
                    <a:pt x="351201" y="291872"/>
                  </a:cubicBezTo>
                  <a:cubicBezTo>
                    <a:pt x="379017" y="287413"/>
                    <a:pt x="398340" y="278495"/>
                    <a:pt x="420635" y="260234"/>
                  </a:cubicBezTo>
                  <a:cubicBezTo>
                    <a:pt x="442081" y="242611"/>
                    <a:pt x="464376" y="204178"/>
                    <a:pt x="467348" y="169567"/>
                  </a:cubicBezTo>
                  <a:cubicBezTo>
                    <a:pt x="472232" y="61914"/>
                    <a:pt x="396429" y="20084"/>
                    <a:pt x="328482" y="5220"/>
                  </a:cubicBezTo>
                  <a:close/>
                  <a:moveTo>
                    <a:pt x="447813" y="178061"/>
                  </a:moveTo>
                  <a:cubicBezTo>
                    <a:pt x="446540" y="186767"/>
                    <a:pt x="432738" y="203116"/>
                    <a:pt x="425094" y="206089"/>
                  </a:cubicBezTo>
                  <a:cubicBezTo>
                    <a:pt x="396853" y="216493"/>
                    <a:pt x="366065" y="195685"/>
                    <a:pt x="365428" y="165533"/>
                  </a:cubicBezTo>
                  <a:cubicBezTo>
                    <a:pt x="365216" y="158738"/>
                    <a:pt x="365428" y="152156"/>
                    <a:pt x="365216" y="145361"/>
                  </a:cubicBezTo>
                  <a:cubicBezTo>
                    <a:pt x="363941" y="123703"/>
                    <a:pt x="361818" y="102257"/>
                    <a:pt x="343345" y="86545"/>
                  </a:cubicBezTo>
                  <a:cubicBezTo>
                    <a:pt x="408532" y="83360"/>
                    <a:pt x="461615" y="117970"/>
                    <a:pt x="447813" y="178061"/>
                  </a:cubicBezTo>
                  <a:close/>
                </a:path>
              </a:pathLst>
            </a:custGeom>
            <a:solidFill>
              <a:schemeClr val="accent4"/>
            </a:solidFill>
            <a:ln w="2117" cap="flat">
              <a:noFill/>
              <a:prstDash val="solid"/>
              <a:miter/>
            </a:ln>
          </p:spPr>
          <p:txBody>
            <a:bodyPr rtlCol="0" anchor="ctr"/>
            <a:lstStyle/>
            <a:p>
              <a:endParaRPr lang="en-US"/>
            </a:p>
          </p:txBody>
        </p:sp>
        <p:sp>
          <p:nvSpPr>
            <p:cNvPr id="48" name="Freeform: Shape 47"/>
            <p:cNvSpPr/>
            <p:nvPr/>
          </p:nvSpPr>
          <p:spPr>
            <a:xfrm>
              <a:off x="8726586" y="3071375"/>
              <a:ext cx="1967016" cy="1999877"/>
            </a:xfrm>
            <a:custGeom>
              <a:avLst/>
              <a:gdLst>
                <a:gd name="connsiteX0" fmla="*/ 855720 w 889681"/>
                <a:gd name="connsiteY0" fmla="*/ 515995 h 904545"/>
                <a:gd name="connsiteX1" fmla="*/ 708360 w 889681"/>
                <a:gd name="connsiteY1" fmla="*/ 476076 h 904545"/>
                <a:gd name="connsiteX2" fmla="*/ 694771 w 889681"/>
                <a:gd name="connsiteY2" fmla="*/ 470343 h 904545"/>
                <a:gd name="connsiteX3" fmla="*/ 688188 w 889681"/>
                <a:gd name="connsiteY3" fmla="*/ 458452 h 904545"/>
                <a:gd name="connsiteX4" fmla="*/ 686914 w 889681"/>
                <a:gd name="connsiteY4" fmla="*/ 427876 h 904545"/>
                <a:gd name="connsiteX5" fmla="*/ 697531 w 889681"/>
                <a:gd name="connsiteY5" fmla="*/ 410464 h 904545"/>
                <a:gd name="connsiteX6" fmla="*/ 846165 w 889681"/>
                <a:gd name="connsiteY6" fmla="*/ 356744 h 904545"/>
                <a:gd name="connsiteX7" fmla="*/ 878228 w 889681"/>
                <a:gd name="connsiteY7" fmla="*/ 309818 h 904545"/>
                <a:gd name="connsiteX8" fmla="*/ 815802 w 889681"/>
                <a:gd name="connsiteY8" fmla="*/ 272234 h 904545"/>
                <a:gd name="connsiteX9" fmla="*/ 664407 w 889681"/>
                <a:gd name="connsiteY9" fmla="*/ 327441 h 904545"/>
                <a:gd name="connsiteX10" fmla="*/ 649544 w 889681"/>
                <a:gd name="connsiteY10" fmla="*/ 322982 h 904545"/>
                <a:gd name="connsiteX11" fmla="*/ 631071 w 889681"/>
                <a:gd name="connsiteY11" fmla="*/ 298564 h 904545"/>
                <a:gd name="connsiteX12" fmla="*/ 630433 w 889681"/>
                <a:gd name="connsiteY12" fmla="*/ 273508 h 904545"/>
                <a:gd name="connsiteX13" fmla="*/ 719826 w 889681"/>
                <a:gd name="connsiteY13" fmla="*/ 145683 h 904545"/>
                <a:gd name="connsiteX14" fmla="*/ 721737 w 889681"/>
                <a:gd name="connsiteY14" fmla="*/ 94935 h 904545"/>
                <a:gd name="connsiteX15" fmla="*/ 677147 w 889681"/>
                <a:gd name="connsiteY15" fmla="*/ 74763 h 904545"/>
                <a:gd name="connsiteX16" fmla="*/ 645085 w 889681"/>
                <a:gd name="connsiteY16" fmla="*/ 95147 h 904545"/>
                <a:gd name="connsiteX17" fmla="*/ 553356 w 889681"/>
                <a:gd name="connsiteY17" fmla="*/ 226583 h 904545"/>
                <a:gd name="connsiteX18" fmla="*/ 537006 w 889681"/>
                <a:gd name="connsiteY18" fmla="*/ 231466 h 904545"/>
                <a:gd name="connsiteX19" fmla="*/ 504731 w 889681"/>
                <a:gd name="connsiteY19" fmla="*/ 221274 h 904545"/>
                <a:gd name="connsiteX20" fmla="*/ 494327 w 889681"/>
                <a:gd name="connsiteY20" fmla="*/ 207685 h 904545"/>
                <a:gd name="connsiteX21" fmla="*/ 494539 w 889681"/>
                <a:gd name="connsiteY21" fmla="*/ 53742 h 904545"/>
                <a:gd name="connsiteX22" fmla="*/ 493265 w 889681"/>
                <a:gd name="connsiteY22" fmla="*/ 40153 h 904545"/>
                <a:gd name="connsiteX23" fmla="*/ 491567 w 889681"/>
                <a:gd name="connsiteY23" fmla="*/ 43975 h 904545"/>
                <a:gd name="connsiteX24" fmla="*/ 492416 w 889681"/>
                <a:gd name="connsiteY24" fmla="*/ 34632 h 904545"/>
                <a:gd name="connsiteX25" fmla="*/ 447826 w 889681"/>
                <a:gd name="connsiteY25" fmla="*/ 21 h 904545"/>
                <a:gd name="connsiteX26" fmla="*/ 403873 w 889681"/>
                <a:gd name="connsiteY26" fmla="*/ 47584 h 904545"/>
                <a:gd name="connsiteX27" fmla="*/ 403873 w 889681"/>
                <a:gd name="connsiteY27" fmla="*/ 208959 h 904545"/>
                <a:gd name="connsiteX28" fmla="*/ 394742 w 889681"/>
                <a:gd name="connsiteY28" fmla="*/ 221274 h 904545"/>
                <a:gd name="connsiteX29" fmla="*/ 322761 w 889681"/>
                <a:gd name="connsiteY29" fmla="*/ 251213 h 904545"/>
                <a:gd name="connsiteX30" fmla="*/ 307897 w 889681"/>
                <a:gd name="connsiteY30" fmla="*/ 248878 h 904545"/>
                <a:gd name="connsiteX31" fmla="*/ 249293 w 889681"/>
                <a:gd name="connsiteY31" fmla="*/ 190273 h 904545"/>
                <a:gd name="connsiteX32" fmla="*/ 191326 w 889681"/>
                <a:gd name="connsiteY32" fmla="*/ 132518 h 904545"/>
                <a:gd name="connsiteX33" fmla="*/ 128899 w 889681"/>
                <a:gd name="connsiteY33" fmla="*/ 131032 h 904545"/>
                <a:gd name="connsiteX34" fmla="*/ 121680 w 889681"/>
                <a:gd name="connsiteY34" fmla="*/ 188787 h 904545"/>
                <a:gd name="connsiteX35" fmla="*/ 131447 w 889681"/>
                <a:gd name="connsiteY35" fmla="*/ 201102 h 904545"/>
                <a:gd name="connsiteX36" fmla="*/ 244622 w 889681"/>
                <a:gd name="connsiteY36" fmla="*/ 314489 h 904545"/>
                <a:gd name="connsiteX37" fmla="*/ 248019 w 889681"/>
                <a:gd name="connsiteY37" fmla="*/ 323407 h 904545"/>
                <a:gd name="connsiteX38" fmla="*/ 227635 w 889681"/>
                <a:gd name="connsiteY38" fmla="*/ 362477 h 904545"/>
                <a:gd name="connsiteX39" fmla="*/ 217655 w 889681"/>
                <a:gd name="connsiteY39" fmla="*/ 367360 h 904545"/>
                <a:gd name="connsiteX40" fmla="*/ 69233 w 889681"/>
                <a:gd name="connsiteY40" fmla="*/ 340819 h 904545"/>
                <a:gd name="connsiteX41" fmla="*/ 12115 w 889681"/>
                <a:gd name="connsiteY41" fmla="*/ 353134 h 904545"/>
                <a:gd name="connsiteX42" fmla="*/ 1074 w 889681"/>
                <a:gd name="connsiteY42" fmla="*/ 389868 h 904545"/>
                <a:gd name="connsiteX43" fmla="*/ 35684 w 889681"/>
                <a:gd name="connsiteY43" fmla="*/ 426814 h 904545"/>
                <a:gd name="connsiteX44" fmla="*/ 194935 w 889681"/>
                <a:gd name="connsiteY44" fmla="*/ 454418 h 904545"/>
                <a:gd name="connsiteX45" fmla="*/ 211073 w 889681"/>
                <a:gd name="connsiteY45" fmla="*/ 471617 h 904545"/>
                <a:gd name="connsiteX46" fmla="*/ 213408 w 889681"/>
                <a:gd name="connsiteY46" fmla="*/ 494124 h 904545"/>
                <a:gd name="connsiteX47" fmla="*/ 198545 w 889681"/>
                <a:gd name="connsiteY47" fmla="*/ 519604 h 904545"/>
                <a:gd name="connsiteX48" fmla="*/ 189202 w 889681"/>
                <a:gd name="connsiteY48" fmla="*/ 524063 h 904545"/>
                <a:gd name="connsiteX49" fmla="*/ 69021 w 889681"/>
                <a:gd name="connsiteY49" fmla="*/ 580120 h 904545"/>
                <a:gd name="connsiteX50" fmla="*/ 42904 w 889681"/>
                <a:gd name="connsiteY50" fmla="*/ 598593 h 904545"/>
                <a:gd name="connsiteX51" fmla="*/ 49911 w 889681"/>
                <a:gd name="connsiteY51" fmla="*/ 661019 h 904545"/>
                <a:gd name="connsiteX52" fmla="*/ 104268 w 889681"/>
                <a:gd name="connsiteY52" fmla="*/ 663992 h 904545"/>
                <a:gd name="connsiteX53" fmla="*/ 245896 w 889681"/>
                <a:gd name="connsiteY53" fmla="*/ 597319 h 904545"/>
                <a:gd name="connsiteX54" fmla="*/ 259485 w 889681"/>
                <a:gd name="connsiteY54" fmla="*/ 599867 h 904545"/>
                <a:gd name="connsiteX55" fmla="*/ 288150 w 889681"/>
                <a:gd name="connsiteY55" fmla="*/ 630655 h 904545"/>
                <a:gd name="connsiteX56" fmla="*/ 289212 w 889681"/>
                <a:gd name="connsiteY56" fmla="*/ 640847 h 904545"/>
                <a:gd name="connsiteX57" fmla="*/ 254814 w 889681"/>
                <a:gd name="connsiteY57" fmla="*/ 699664 h 904545"/>
                <a:gd name="connsiteX58" fmla="*/ 206614 w 889681"/>
                <a:gd name="connsiteY58" fmla="*/ 783324 h 904545"/>
                <a:gd name="connsiteX59" fmla="*/ 214682 w 889681"/>
                <a:gd name="connsiteY59" fmla="*/ 841716 h 904545"/>
                <a:gd name="connsiteX60" fmla="*/ 284965 w 889681"/>
                <a:gd name="connsiteY60" fmla="*/ 828976 h 904545"/>
                <a:gd name="connsiteX61" fmla="*/ 365652 w 889681"/>
                <a:gd name="connsiteY61" fmla="*/ 688835 h 904545"/>
                <a:gd name="connsiteX62" fmla="*/ 380516 w 889681"/>
                <a:gd name="connsiteY62" fmla="*/ 682677 h 904545"/>
                <a:gd name="connsiteX63" fmla="*/ 416188 w 889681"/>
                <a:gd name="connsiteY63" fmla="*/ 690321 h 904545"/>
                <a:gd name="connsiteX64" fmla="*/ 426168 w 889681"/>
                <a:gd name="connsiteY64" fmla="*/ 701150 h 904545"/>
                <a:gd name="connsiteX65" fmla="*/ 427866 w 889681"/>
                <a:gd name="connsiteY65" fmla="*/ 721534 h 904545"/>
                <a:gd name="connsiteX66" fmla="*/ 434661 w 889681"/>
                <a:gd name="connsiteY66" fmla="*/ 797126 h 904545"/>
                <a:gd name="connsiteX67" fmla="*/ 440819 w 889681"/>
                <a:gd name="connsiteY67" fmla="*/ 867196 h 904545"/>
                <a:gd name="connsiteX68" fmla="*/ 478827 w 889681"/>
                <a:gd name="connsiteY68" fmla="*/ 906053 h 904545"/>
                <a:gd name="connsiteX69" fmla="*/ 521294 w 889681"/>
                <a:gd name="connsiteY69" fmla="*/ 888005 h 904545"/>
                <a:gd name="connsiteX70" fmla="*/ 529150 w 889681"/>
                <a:gd name="connsiteY70" fmla="*/ 842353 h 904545"/>
                <a:gd name="connsiteX71" fmla="*/ 515136 w 889681"/>
                <a:gd name="connsiteY71" fmla="*/ 689684 h 904545"/>
                <a:gd name="connsiteX72" fmla="*/ 521506 w 889681"/>
                <a:gd name="connsiteY72" fmla="*/ 681828 h 904545"/>
                <a:gd name="connsiteX73" fmla="*/ 559514 w 889681"/>
                <a:gd name="connsiteY73" fmla="*/ 665903 h 904545"/>
                <a:gd name="connsiteX74" fmla="*/ 570555 w 889681"/>
                <a:gd name="connsiteY74" fmla="*/ 668451 h 904545"/>
                <a:gd name="connsiteX75" fmla="*/ 582446 w 889681"/>
                <a:gd name="connsiteY75" fmla="*/ 683102 h 904545"/>
                <a:gd name="connsiteX76" fmla="*/ 632769 w 889681"/>
                <a:gd name="connsiteY76" fmla="*/ 741919 h 904545"/>
                <a:gd name="connsiteX77" fmla="*/ 680120 w 889681"/>
                <a:gd name="connsiteY77" fmla="*/ 797763 h 904545"/>
                <a:gd name="connsiteX78" fmla="*/ 741060 w 889681"/>
                <a:gd name="connsiteY78" fmla="*/ 801585 h 904545"/>
                <a:gd name="connsiteX79" fmla="*/ 747217 w 889681"/>
                <a:gd name="connsiteY79" fmla="*/ 738097 h 904545"/>
                <a:gd name="connsiteX80" fmla="*/ 719826 w 889681"/>
                <a:gd name="connsiteY80" fmla="*/ 705822 h 904545"/>
                <a:gd name="connsiteX81" fmla="*/ 640838 w 889681"/>
                <a:gd name="connsiteY81" fmla="*/ 611757 h 904545"/>
                <a:gd name="connsiteX82" fmla="*/ 640201 w 889681"/>
                <a:gd name="connsiteY82" fmla="*/ 598168 h 904545"/>
                <a:gd name="connsiteX83" fmla="*/ 661859 w 889681"/>
                <a:gd name="connsiteY83" fmla="*/ 564407 h 904545"/>
                <a:gd name="connsiteX84" fmla="*/ 671626 w 889681"/>
                <a:gd name="connsiteY84" fmla="*/ 560797 h 904545"/>
                <a:gd name="connsiteX85" fmla="*/ 828966 w 889681"/>
                <a:gd name="connsiteY85" fmla="*/ 602839 h 904545"/>
                <a:gd name="connsiteX86" fmla="*/ 849138 w 889681"/>
                <a:gd name="connsiteY86" fmla="*/ 604326 h 904545"/>
                <a:gd name="connsiteX87" fmla="*/ 889694 w 889681"/>
                <a:gd name="connsiteY87" fmla="*/ 562071 h 904545"/>
                <a:gd name="connsiteX88" fmla="*/ 855720 w 889681"/>
                <a:gd name="connsiteY88" fmla="*/ 515995 h 904545"/>
                <a:gd name="connsiteX89" fmla="*/ 491991 w 889681"/>
                <a:gd name="connsiteY89" fmla="*/ 51194 h 904545"/>
                <a:gd name="connsiteX90" fmla="*/ 491991 w 889681"/>
                <a:gd name="connsiteY90" fmla="*/ 201739 h 904545"/>
                <a:gd name="connsiteX91" fmla="*/ 491991 w 889681"/>
                <a:gd name="connsiteY91" fmla="*/ 51194 h 904545"/>
                <a:gd name="connsiteX92" fmla="*/ 491991 w 889681"/>
                <a:gd name="connsiteY92" fmla="*/ 49920 h 904545"/>
                <a:gd name="connsiteX93" fmla="*/ 491991 w 889681"/>
                <a:gd name="connsiteY93" fmla="*/ 51194 h 904545"/>
                <a:gd name="connsiteX94" fmla="*/ 449737 w 889681"/>
                <a:gd name="connsiteY94" fmla="*/ 638087 h 904545"/>
                <a:gd name="connsiteX95" fmla="*/ 263944 w 889681"/>
                <a:gd name="connsiteY95" fmla="*/ 453780 h 904545"/>
                <a:gd name="connsiteX96" fmla="*/ 447613 w 889681"/>
                <a:gd name="connsiteY96" fmla="*/ 268200 h 904545"/>
                <a:gd name="connsiteX97" fmla="*/ 634468 w 889681"/>
                <a:gd name="connsiteY97" fmla="*/ 452719 h 904545"/>
                <a:gd name="connsiteX98" fmla="*/ 449737 w 889681"/>
                <a:gd name="connsiteY98" fmla="*/ 638087 h 90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889681" h="904545">
                  <a:moveTo>
                    <a:pt x="855720" y="515995"/>
                  </a:moveTo>
                  <a:cubicBezTo>
                    <a:pt x="806459" y="503042"/>
                    <a:pt x="757622" y="489453"/>
                    <a:pt x="708360" y="476076"/>
                  </a:cubicBezTo>
                  <a:cubicBezTo>
                    <a:pt x="703477" y="474802"/>
                    <a:pt x="699230" y="472678"/>
                    <a:pt x="694771" y="470343"/>
                  </a:cubicBezTo>
                  <a:cubicBezTo>
                    <a:pt x="689675" y="467795"/>
                    <a:pt x="688188" y="463973"/>
                    <a:pt x="688188" y="458452"/>
                  </a:cubicBezTo>
                  <a:cubicBezTo>
                    <a:pt x="688401" y="448260"/>
                    <a:pt x="688613" y="437855"/>
                    <a:pt x="686914" y="427876"/>
                  </a:cubicBezTo>
                  <a:cubicBezTo>
                    <a:pt x="685216" y="417896"/>
                    <a:pt x="688188" y="413862"/>
                    <a:pt x="697531" y="410464"/>
                  </a:cubicBezTo>
                  <a:cubicBezTo>
                    <a:pt x="747217" y="393053"/>
                    <a:pt x="796691" y="374792"/>
                    <a:pt x="846165" y="356744"/>
                  </a:cubicBezTo>
                  <a:cubicBezTo>
                    <a:pt x="867611" y="348887"/>
                    <a:pt x="880988" y="328928"/>
                    <a:pt x="878228" y="309818"/>
                  </a:cubicBezTo>
                  <a:cubicBezTo>
                    <a:pt x="873769" y="278392"/>
                    <a:pt x="845953" y="261405"/>
                    <a:pt x="815802" y="272234"/>
                  </a:cubicBezTo>
                  <a:cubicBezTo>
                    <a:pt x="765266" y="290283"/>
                    <a:pt x="714730" y="308756"/>
                    <a:pt x="664407" y="327441"/>
                  </a:cubicBezTo>
                  <a:cubicBezTo>
                    <a:pt x="657825" y="329989"/>
                    <a:pt x="653790" y="329565"/>
                    <a:pt x="649544" y="322982"/>
                  </a:cubicBezTo>
                  <a:cubicBezTo>
                    <a:pt x="644235" y="314277"/>
                    <a:pt x="637441" y="306420"/>
                    <a:pt x="631071" y="298564"/>
                  </a:cubicBezTo>
                  <a:cubicBezTo>
                    <a:pt x="621303" y="286461"/>
                    <a:pt x="621091" y="286673"/>
                    <a:pt x="630433" y="273508"/>
                  </a:cubicBezTo>
                  <a:cubicBezTo>
                    <a:pt x="660373" y="230829"/>
                    <a:pt x="690100" y="188362"/>
                    <a:pt x="719826" y="145683"/>
                  </a:cubicBezTo>
                  <a:cubicBezTo>
                    <a:pt x="731292" y="129333"/>
                    <a:pt x="732354" y="111922"/>
                    <a:pt x="721737" y="94935"/>
                  </a:cubicBezTo>
                  <a:cubicBezTo>
                    <a:pt x="711545" y="78373"/>
                    <a:pt x="696045" y="72428"/>
                    <a:pt x="677147" y="74763"/>
                  </a:cubicBezTo>
                  <a:cubicBezTo>
                    <a:pt x="663345" y="76462"/>
                    <a:pt x="653153" y="83894"/>
                    <a:pt x="645085" y="95147"/>
                  </a:cubicBezTo>
                  <a:cubicBezTo>
                    <a:pt x="614508" y="138888"/>
                    <a:pt x="583720" y="182629"/>
                    <a:pt x="553356" y="226583"/>
                  </a:cubicBezTo>
                  <a:cubicBezTo>
                    <a:pt x="548472" y="233590"/>
                    <a:pt x="544226" y="234864"/>
                    <a:pt x="537006" y="231466"/>
                  </a:cubicBezTo>
                  <a:cubicBezTo>
                    <a:pt x="526814" y="226583"/>
                    <a:pt x="515773" y="223397"/>
                    <a:pt x="504731" y="221274"/>
                  </a:cubicBezTo>
                  <a:cubicBezTo>
                    <a:pt x="496450" y="219788"/>
                    <a:pt x="494327" y="215966"/>
                    <a:pt x="494327" y="207685"/>
                  </a:cubicBezTo>
                  <a:cubicBezTo>
                    <a:pt x="494752" y="156300"/>
                    <a:pt x="494539" y="105127"/>
                    <a:pt x="494539" y="53742"/>
                  </a:cubicBezTo>
                  <a:cubicBezTo>
                    <a:pt x="494539" y="49283"/>
                    <a:pt x="495176" y="44612"/>
                    <a:pt x="493265" y="40153"/>
                  </a:cubicBezTo>
                  <a:cubicBezTo>
                    <a:pt x="492204" y="41427"/>
                    <a:pt x="491779" y="42701"/>
                    <a:pt x="491567" y="43975"/>
                  </a:cubicBezTo>
                  <a:cubicBezTo>
                    <a:pt x="491567" y="40790"/>
                    <a:pt x="491567" y="37605"/>
                    <a:pt x="492416" y="34632"/>
                  </a:cubicBezTo>
                  <a:cubicBezTo>
                    <a:pt x="486895" y="12974"/>
                    <a:pt x="469696" y="-616"/>
                    <a:pt x="447826" y="21"/>
                  </a:cubicBezTo>
                  <a:cubicBezTo>
                    <a:pt x="422558" y="659"/>
                    <a:pt x="403873" y="20406"/>
                    <a:pt x="403873" y="47584"/>
                  </a:cubicBezTo>
                  <a:cubicBezTo>
                    <a:pt x="403660" y="101305"/>
                    <a:pt x="403660" y="155238"/>
                    <a:pt x="403873" y="208959"/>
                  </a:cubicBezTo>
                  <a:cubicBezTo>
                    <a:pt x="403873" y="216178"/>
                    <a:pt x="401961" y="219575"/>
                    <a:pt x="394742" y="221274"/>
                  </a:cubicBezTo>
                  <a:cubicBezTo>
                    <a:pt x="368837" y="226795"/>
                    <a:pt x="344843" y="236987"/>
                    <a:pt x="322761" y="251213"/>
                  </a:cubicBezTo>
                  <a:cubicBezTo>
                    <a:pt x="316178" y="255460"/>
                    <a:pt x="312781" y="253974"/>
                    <a:pt x="307897" y="248878"/>
                  </a:cubicBezTo>
                  <a:cubicBezTo>
                    <a:pt x="288575" y="229130"/>
                    <a:pt x="268828" y="209808"/>
                    <a:pt x="249293" y="190273"/>
                  </a:cubicBezTo>
                  <a:cubicBezTo>
                    <a:pt x="229971" y="170951"/>
                    <a:pt x="211073" y="151416"/>
                    <a:pt x="191326" y="132518"/>
                  </a:cubicBezTo>
                  <a:cubicBezTo>
                    <a:pt x="174339" y="115956"/>
                    <a:pt x="146311" y="114894"/>
                    <a:pt x="128899" y="131032"/>
                  </a:cubicBezTo>
                  <a:cubicBezTo>
                    <a:pt x="114673" y="144197"/>
                    <a:pt x="108728" y="167766"/>
                    <a:pt x="121680" y="188787"/>
                  </a:cubicBezTo>
                  <a:cubicBezTo>
                    <a:pt x="124440" y="193458"/>
                    <a:pt x="127838" y="197280"/>
                    <a:pt x="131447" y="201102"/>
                  </a:cubicBezTo>
                  <a:cubicBezTo>
                    <a:pt x="169243" y="238898"/>
                    <a:pt x="207038" y="276693"/>
                    <a:pt x="244622" y="314489"/>
                  </a:cubicBezTo>
                  <a:cubicBezTo>
                    <a:pt x="246745" y="316612"/>
                    <a:pt x="252053" y="317886"/>
                    <a:pt x="248019" y="323407"/>
                  </a:cubicBezTo>
                  <a:cubicBezTo>
                    <a:pt x="239526" y="335510"/>
                    <a:pt x="233368" y="348887"/>
                    <a:pt x="227635" y="362477"/>
                  </a:cubicBezTo>
                  <a:cubicBezTo>
                    <a:pt x="225512" y="367360"/>
                    <a:pt x="222327" y="368210"/>
                    <a:pt x="217655" y="367360"/>
                  </a:cubicBezTo>
                  <a:cubicBezTo>
                    <a:pt x="168181" y="358442"/>
                    <a:pt x="118707" y="349312"/>
                    <a:pt x="69233" y="340819"/>
                  </a:cubicBezTo>
                  <a:cubicBezTo>
                    <a:pt x="48637" y="337209"/>
                    <a:pt x="28040" y="333174"/>
                    <a:pt x="12115" y="353134"/>
                  </a:cubicBezTo>
                  <a:cubicBezTo>
                    <a:pt x="3410" y="364175"/>
                    <a:pt x="-2536" y="376066"/>
                    <a:pt x="1074" y="389868"/>
                  </a:cubicBezTo>
                  <a:cubicBezTo>
                    <a:pt x="5958" y="407704"/>
                    <a:pt x="15725" y="423204"/>
                    <a:pt x="35684" y="426814"/>
                  </a:cubicBezTo>
                  <a:cubicBezTo>
                    <a:pt x="88768" y="436581"/>
                    <a:pt x="141852" y="445712"/>
                    <a:pt x="194935" y="454418"/>
                  </a:cubicBezTo>
                  <a:cubicBezTo>
                    <a:pt x="205552" y="456116"/>
                    <a:pt x="210860" y="460575"/>
                    <a:pt x="211073" y="471617"/>
                  </a:cubicBezTo>
                  <a:cubicBezTo>
                    <a:pt x="211285" y="479048"/>
                    <a:pt x="211710" y="486480"/>
                    <a:pt x="213408" y="494124"/>
                  </a:cubicBezTo>
                  <a:cubicBezTo>
                    <a:pt x="217230" y="512172"/>
                    <a:pt x="216593" y="512385"/>
                    <a:pt x="198545" y="519604"/>
                  </a:cubicBezTo>
                  <a:cubicBezTo>
                    <a:pt x="195360" y="520878"/>
                    <a:pt x="192387" y="522577"/>
                    <a:pt x="189202" y="524063"/>
                  </a:cubicBezTo>
                  <a:cubicBezTo>
                    <a:pt x="149071" y="542749"/>
                    <a:pt x="109152" y="561647"/>
                    <a:pt x="69021" y="580120"/>
                  </a:cubicBezTo>
                  <a:cubicBezTo>
                    <a:pt x="59041" y="584791"/>
                    <a:pt x="50123" y="590524"/>
                    <a:pt x="42904" y="598593"/>
                  </a:cubicBezTo>
                  <a:cubicBezTo>
                    <a:pt x="27828" y="615155"/>
                    <a:pt x="32075" y="648067"/>
                    <a:pt x="49911" y="661019"/>
                  </a:cubicBezTo>
                  <a:cubicBezTo>
                    <a:pt x="67747" y="673971"/>
                    <a:pt x="85371" y="672910"/>
                    <a:pt x="104268" y="663992"/>
                  </a:cubicBezTo>
                  <a:cubicBezTo>
                    <a:pt x="151407" y="641697"/>
                    <a:pt x="198757" y="619826"/>
                    <a:pt x="245896" y="597319"/>
                  </a:cubicBezTo>
                  <a:cubicBezTo>
                    <a:pt x="251416" y="594558"/>
                    <a:pt x="255026" y="594558"/>
                    <a:pt x="259485" y="599867"/>
                  </a:cubicBezTo>
                  <a:cubicBezTo>
                    <a:pt x="268615" y="610484"/>
                    <a:pt x="278170" y="620888"/>
                    <a:pt x="288150" y="630655"/>
                  </a:cubicBezTo>
                  <a:cubicBezTo>
                    <a:pt x="291760" y="634265"/>
                    <a:pt x="291335" y="637238"/>
                    <a:pt x="289212" y="640847"/>
                  </a:cubicBezTo>
                  <a:cubicBezTo>
                    <a:pt x="277746" y="660382"/>
                    <a:pt x="266067" y="680129"/>
                    <a:pt x="254814" y="699664"/>
                  </a:cubicBezTo>
                  <a:cubicBezTo>
                    <a:pt x="238676" y="727480"/>
                    <a:pt x="222751" y="755508"/>
                    <a:pt x="206614" y="783324"/>
                  </a:cubicBezTo>
                  <a:cubicBezTo>
                    <a:pt x="194723" y="803708"/>
                    <a:pt x="200881" y="829825"/>
                    <a:pt x="214682" y="841716"/>
                  </a:cubicBezTo>
                  <a:cubicBezTo>
                    <a:pt x="238676" y="862100"/>
                    <a:pt x="272013" y="851271"/>
                    <a:pt x="284965" y="828976"/>
                  </a:cubicBezTo>
                  <a:cubicBezTo>
                    <a:pt x="311932" y="782262"/>
                    <a:pt x="339111" y="735761"/>
                    <a:pt x="365652" y="688835"/>
                  </a:cubicBezTo>
                  <a:cubicBezTo>
                    <a:pt x="369687" y="681616"/>
                    <a:pt x="373933" y="680342"/>
                    <a:pt x="380516" y="682677"/>
                  </a:cubicBezTo>
                  <a:cubicBezTo>
                    <a:pt x="392194" y="686712"/>
                    <a:pt x="404085" y="689047"/>
                    <a:pt x="416188" y="690321"/>
                  </a:cubicBezTo>
                  <a:cubicBezTo>
                    <a:pt x="422558" y="690958"/>
                    <a:pt x="427229" y="694143"/>
                    <a:pt x="426168" y="701150"/>
                  </a:cubicBezTo>
                  <a:cubicBezTo>
                    <a:pt x="425318" y="708157"/>
                    <a:pt x="427229" y="714740"/>
                    <a:pt x="427866" y="721534"/>
                  </a:cubicBezTo>
                  <a:cubicBezTo>
                    <a:pt x="430202" y="746802"/>
                    <a:pt x="432325" y="771858"/>
                    <a:pt x="434661" y="797126"/>
                  </a:cubicBezTo>
                  <a:cubicBezTo>
                    <a:pt x="436784" y="820482"/>
                    <a:pt x="438483" y="843839"/>
                    <a:pt x="440819" y="867196"/>
                  </a:cubicBezTo>
                  <a:cubicBezTo>
                    <a:pt x="442730" y="887155"/>
                    <a:pt x="456107" y="901382"/>
                    <a:pt x="478827" y="906053"/>
                  </a:cubicBezTo>
                  <a:cubicBezTo>
                    <a:pt x="489868" y="908389"/>
                    <a:pt x="510464" y="902656"/>
                    <a:pt x="521294" y="888005"/>
                  </a:cubicBezTo>
                  <a:cubicBezTo>
                    <a:pt x="531910" y="873778"/>
                    <a:pt x="530636" y="858066"/>
                    <a:pt x="529150" y="842353"/>
                  </a:cubicBezTo>
                  <a:cubicBezTo>
                    <a:pt x="524691" y="791392"/>
                    <a:pt x="519807" y="740645"/>
                    <a:pt x="515136" y="689684"/>
                  </a:cubicBezTo>
                  <a:cubicBezTo>
                    <a:pt x="514711" y="684588"/>
                    <a:pt x="517047" y="683102"/>
                    <a:pt x="521506" y="681828"/>
                  </a:cubicBezTo>
                  <a:cubicBezTo>
                    <a:pt x="534671" y="677793"/>
                    <a:pt x="547411" y="672485"/>
                    <a:pt x="559514" y="665903"/>
                  </a:cubicBezTo>
                  <a:cubicBezTo>
                    <a:pt x="564397" y="663355"/>
                    <a:pt x="566733" y="663992"/>
                    <a:pt x="570555" y="668451"/>
                  </a:cubicBezTo>
                  <a:cubicBezTo>
                    <a:pt x="574589" y="673122"/>
                    <a:pt x="578411" y="678218"/>
                    <a:pt x="582446" y="683102"/>
                  </a:cubicBezTo>
                  <a:cubicBezTo>
                    <a:pt x="599220" y="702637"/>
                    <a:pt x="616419" y="721959"/>
                    <a:pt x="632769" y="741919"/>
                  </a:cubicBezTo>
                  <a:cubicBezTo>
                    <a:pt x="648270" y="760816"/>
                    <a:pt x="663345" y="780139"/>
                    <a:pt x="680120" y="797763"/>
                  </a:cubicBezTo>
                  <a:cubicBezTo>
                    <a:pt x="696682" y="814962"/>
                    <a:pt x="724073" y="816448"/>
                    <a:pt x="741060" y="801585"/>
                  </a:cubicBezTo>
                  <a:cubicBezTo>
                    <a:pt x="760382" y="784385"/>
                    <a:pt x="763143" y="757419"/>
                    <a:pt x="747217" y="738097"/>
                  </a:cubicBezTo>
                  <a:cubicBezTo>
                    <a:pt x="738299" y="727268"/>
                    <a:pt x="728744" y="716651"/>
                    <a:pt x="719826" y="705822"/>
                  </a:cubicBezTo>
                  <a:cubicBezTo>
                    <a:pt x="693497" y="674608"/>
                    <a:pt x="667167" y="643183"/>
                    <a:pt x="640838" y="611757"/>
                  </a:cubicBezTo>
                  <a:cubicBezTo>
                    <a:pt x="637016" y="607299"/>
                    <a:pt x="635954" y="603689"/>
                    <a:pt x="640201" y="598168"/>
                  </a:cubicBezTo>
                  <a:cubicBezTo>
                    <a:pt x="648694" y="587764"/>
                    <a:pt x="655914" y="576510"/>
                    <a:pt x="661859" y="564407"/>
                  </a:cubicBezTo>
                  <a:cubicBezTo>
                    <a:pt x="664195" y="559523"/>
                    <a:pt x="666530" y="559523"/>
                    <a:pt x="671626" y="560797"/>
                  </a:cubicBezTo>
                  <a:cubicBezTo>
                    <a:pt x="724073" y="575236"/>
                    <a:pt x="776520" y="589038"/>
                    <a:pt x="828966" y="602839"/>
                  </a:cubicBezTo>
                  <a:cubicBezTo>
                    <a:pt x="835549" y="604538"/>
                    <a:pt x="841919" y="605600"/>
                    <a:pt x="849138" y="604326"/>
                  </a:cubicBezTo>
                  <a:cubicBezTo>
                    <a:pt x="872070" y="600291"/>
                    <a:pt x="888420" y="585003"/>
                    <a:pt x="889694" y="562071"/>
                  </a:cubicBezTo>
                  <a:cubicBezTo>
                    <a:pt x="890119" y="542536"/>
                    <a:pt x="878440" y="521940"/>
                    <a:pt x="855720" y="515995"/>
                  </a:cubicBezTo>
                  <a:close/>
                  <a:moveTo>
                    <a:pt x="491991" y="51194"/>
                  </a:moveTo>
                  <a:cubicBezTo>
                    <a:pt x="491779" y="101305"/>
                    <a:pt x="491991" y="151628"/>
                    <a:pt x="491991" y="201739"/>
                  </a:cubicBezTo>
                  <a:cubicBezTo>
                    <a:pt x="491991" y="151628"/>
                    <a:pt x="491779" y="101517"/>
                    <a:pt x="491991" y="51194"/>
                  </a:cubicBezTo>
                  <a:cubicBezTo>
                    <a:pt x="491991" y="50769"/>
                    <a:pt x="491991" y="50345"/>
                    <a:pt x="491991" y="49920"/>
                  </a:cubicBezTo>
                  <a:cubicBezTo>
                    <a:pt x="491991" y="50345"/>
                    <a:pt x="491991" y="50769"/>
                    <a:pt x="491991" y="51194"/>
                  </a:cubicBezTo>
                  <a:close/>
                  <a:moveTo>
                    <a:pt x="449737" y="638087"/>
                  </a:moveTo>
                  <a:cubicBezTo>
                    <a:pt x="347816" y="638512"/>
                    <a:pt x="264369" y="555914"/>
                    <a:pt x="263944" y="453780"/>
                  </a:cubicBezTo>
                  <a:cubicBezTo>
                    <a:pt x="263519" y="352497"/>
                    <a:pt x="346542" y="268625"/>
                    <a:pt x="447613" y="268200"/>
                  </a:cubicBezTo>
                  <a:cubicBezTo>
                    <a:pt x="550383" y="267775"/>
                    <a:pt x="633831" y="350161"/>
                    <a:pt x="634468" y="452719"/>
                  </a:cubicBezTo>
                  <a:cubicBezTo>
                    <a:pt x="635105" y="554427"/>
                    <a:pt x="552294" y="637662"/>
                    <a:pt x="449737" y="638087"/>
                  </a:cubicBezTo>
                  <a:close/>
                </a:path>
              </a:pathLst>
            </a:custGeom>
            <a:solidFill>
              <a:schemeClr val="accent3"/>
            </a:solidFill>
            <a:ln w="2117" cap="flat">
              <a:noFill/>
              <a:prstDash val="solid"/>
              <a:miter/>
            </a:ln>
          </p:spPr>
          <p:txBody>
            <a:bodyPr rtlCol="0" anchor="ctr"/>
            <a:lstStyle/>
            <a:p>
              <a:endParaRPr lang="en-US" dirty="0"/>
            </a:p>
          </p:txBody>
        </p:sp>
        <p:sp>
          <p:nvSpPr>
            <p:cNvPr id="49" name="Freeform: Shape 48"/>
            <p:cNvSpPr/>
            <p:nvPr/>
          </p:nvSpPr>
          <p:spPr>
            <a:xfrm>
              <a:off x="9449407" y="3813851"/>
              <a:ext cx="530484" cy="530484"/>
            </a:xfrm>
            <a:custGeom>
              <a:avLst/>
              <a:gdLst>
                <a:gd name="connsiteX0" fmla="*/ 121031 w 239938"/>
                <a:gd name="connsiteY0" fmla="*/ 1 h 239938"/>
                <a:gd name="connsiteX1" fmla="*/ 1 w 239938"/>
                <a:gd name="connsiteY1" fmla="*/ 119757 h 239938"/>
                <a:gd name="connsiteX2" fmla="*/ 119120 w 239938"/>
                <a:gd name="connsiteY2" fmla="*/ 240576 h 239938"/>
                <a:gd name="connsiteX3" fmla="*/ 240576 w 239938"/>
                <a:gd name="connsiteY3" fmla="*/ 121031 h 239938"/>
                <a:gd name="connsiteX4" fmla="*/ 121031 w 239938"/>
                <a:gd name="connsiteY4" fmla="*/ 1 h 239938"/>
                <a:gd name="connsiteX5" fmla="*/ 120182 w 239938"/>
                <a:gd name="connsiteY5" fmla="*/ 167957 h 239938"/>
                <a:gd name="connsiteX6" fmla="*/ 72619 w 239938"/>
                <a:gd name="connsiteY6" fmla="*/ 120607 h 239938"/>
                <a:gd name="connsiteX7" fmla="*/ 120394 w 239938"/>
                <a:gd name="connsiteY7" fmla="*/ 72831 h 239938"/>
                <a:gd name="connsiteX8" fmla="*/ 167957 w 239938"/>
                <a:gd name="connsiteY8" fmla="*/ 121031 h 239938"/>
                <a:gd name="connsiteX9" fmla="*/ 120182 w 239938"/>
                <a:gd name="connsiteY9" fmla="*/ 167957 h 239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9938" h="239938">
                  <a:moveTo>
                    <a:pt x="121031" y="1"/>
                  </a:moveTo>
                  <a:cubicBezTo>
                    <a:pt x="53297" y="-212"/>
                    <a:pt x="213" y="52447"/>
                    <a:pt x="1" y="119757"/>
                  </a:cubicBezTo>
                  <a:cubicBezTo>
                    <a:pt x="-212" y="186855"/>
                    <a:pt x="52660" y="240363"/>
                    <a:pt x="119120" y="240576"/>
                  </a:cubicBezTo>
                  <a:cubicBezTo>
                    <a:pt x="186855" y="240788"/>
                    <a:pt x="240363" y="188129"/>
                    <a:pt x="240576" y="121031"/>
                  </a:cubicBezTo>
                  <a:cubicBezTo>
                    <a:pt x="241000" y="53297"/>
                    <a:pt x="188341" y="213"/>
                    <a:pt x="121031" y="1"/>
                  </a:cubicBezTo>
                  <a:close/>
                  <a:moveTo>
                    <a:pt x="120182" y="167957"/>
                  </a:moveTo>
                  <a:cubicBezTo>
                    <a:pt x="94277" y="167957"/>
                    <a:pt x="72831" y="146299"/>
                    <a:pt x="72619" y="120607"/>
                  </a:cubicBezTo>
                  <a:cubicBezTo>
                    <a:pt x="72407" y="94065"/>
                    <a:pt x="93640" y="72619"/>
                    <a:pt x="120394" y="72831"/>
                  </a:cubicBezTo>
                  <a:cubicBezTo>
                    <a:pt x="146936" y="72831"/>
                    <a:pt x="168382" y="94490"/>
                    <a:pt x="167957" y="121031"/>
                  </a:cubicBezTo>
                  <a:cubicBezTo>
                    <a:pt x="167745" y="146299"/>
                    <a:pt x="145874" y="167957"/>
                    <a:pt x="120182" y="167957"/>
                  </a:cubicBezTo>
                  <a:close/>
                </a:path>
              </a:pathLst>
            </a:custGeom>
            <a:solidFill>
              <a:schemeClr val="accent3"/>
            </a:solidFill>
            <a:ln w="2117" cap="flat">
              <a:noFill/>
              <a:prstDash val="solid"/>
              <a:miter/>
            </a:ln>
          </p:spPr>
          <p:txBody>
            <a:bodyPr rtlCol="0" anchor="ctr"/>
            <a:lstStyle/>
            <a:p>
              <a:endParaRPr lang="en-US"/>
            </a:p>
          </p:txBody>
        </p:sp>
        <p:sp>
          <p:nvSpPr>
            <p:cNvPr id="50" name="Freeform: Shape 49"/>
            <p:cNvSpPr/>
            <p:nvPr/>
          </p:nvSpPr>
          <p:spPr>
            <a:xfrm>
              <a:off x="6507335" y="3040192"/>
              <a:ext cx="1309778" cy="122058"/>
            </a:xfrm>
            <a:custGeom>
              <a:avLst/>
              <a:gdLst>
                <a:gd name="connsiteX0" fmla="*/ 105955 w 592413"/>
                <a:gd name="connsiteY0" fmla="*/ 0 h 55206"/>
                <a:gd name="connsiteX1" fmla="*/ 573728 w 592413"/>
                <a:gd name="connsiteY1" fmla="*/ 0 h 55206"/>
                <a:gd name="connsiteX2" fmla="*/ 592413 w 592413"/>
                <a:gd name="connsiteY2" fmla="*/ 19322 h 55206"/>
                <a:gd name="connsiteX3" fmla="*/ 592413 w 592413"/>
                <a:gd name="connsiteY3" fmla="*/ 45864 h 55206"/>
                <a:gd name="connsiteX4" fmla="*/ 583071 w 592413"/>
                <a:gd name="connsiteY4" fmla="*/ 55419 h 55206"/>
                <a:gd name="connsiteX5" fmla="*/ 15500 w 592413"/>
                <a:gd name="connsiteY5" fmla="*/ 55419 h 55206"/>
                <a:gd name="connsiteX6" fmla="*/ 0 w 592413"/>
                <a:gd name="connsiteY6" fmla="*/ 53508 h 55206"/>
                <a:gd name="connsiteX7" fmla="*/ 105955 w 592413"/>
                <a:gd name="connsiteY7" fmla="*/ 0 h 5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413" h="55206">
                  <a:moveTo>
                    <a:pt x="105955" y="0"/>
                  </a:moveTo>
                  <a:cubicBezTo>
                    <a:pt x="261808" y="0"/>
                    <a:pt x="417874" y="0"/>
                    <a:pt x="573728" y="0"/>
                  </a:cubicBezTo>
                  <a:cubicBezTo>
                    <a:pt x="592413" y="0"/>
                    <a:pt x="592413" y="0"/>
                    <a:pt x="592413" y="19322"/>
                  </a:cubicBezTo>
                  <a:cubicBezTo>
                    <a:pt x="592413" y="28240"/>
                    <a:pt x="592201" y="36946"/>
                    <a:pt x="592413" y="45864"/>
                  </a:cubicBezTo>
                  <a:cubicBezTo>
                    <a:pt x="592626" y="52447"/>
                    <a:pt x="589865" y="55844"/>
                    <a:pt x="583071" y="55419"/>
                  </a:cubicBezTo>
                  <a:cubicBezTo>
                    <a:pt x="580523" y="55207"/>
                    <a:pt x="202355" y="55419"/>
                    <a:pt x="15500" y="55419"/>
                  </a:cubicBezTo>
                  <a:cubicBezTo>
                    <a:pt x="10192" y="55419"/>
                    <a:pt x="4884" y="56481"/>
                    <a:pt x="0" y="53508"/>
                  </a:cubicBezTo>
                  <a:cubicBezTo>
                    <a:pt x="35035" y="35035"/>
                    <a:pt x="70070" y="16562"/>
                    <a:pt x="105955" y="0"/>
                  </a:cubicBezTo>
                  <a:close/>
                </a:path>
              </a:pathLst>
            </a:custGeom>
            <a:solidFill>
              <a:schemeClr val="accent2"/>
            </a:solidFill>
            <a:ln w="2117" cap="flat">
              <a:noFill/>
              <a:prstDash val="solid"/>
              <a:miter/>
            </a:ln>
          </p:spPr>
          <p:txBody>
            <a:bodyPr rtlCol="0" anchor="ctr"/>
            <a:lstStyle/>
            <a:p>
              <a:endParaRPr lang="en-US"/>
            </a:p>
          </p:txBody>
        </p:sp>
        <p:grpSp>
          <p:nvGrpSpPr>
            <p:cNvPr id="51" name="Group 50"/>
            <p:cNvGrpSpPr/>
            <p:nvPr/>
          </p:nvGrpSpPr>
          <p:grpSpPr>
            <a:xfrm>
              <a:off x="6655213" y="1745066"/>
              <a:ext cx="3741015" cy="2140715"/>
              <a:chOff x="6655213" y="1745066"/>
              <a:chExt cx="3741015" cy="2140715"/>
            </a:xfrm>
          </p:grpSpPr>
          <p:sp>
            <p:nvSpPr>
              <p:cNvPr id="53" name="Freeform: Shape 52"/>
              <p:cNvSpPr/>
              <p:nvPr/>
            </p:nvSpPr>
            <p:spPr>
              <a:xfrm>
                <a:off x="10194362" y="3412469"/>
                <a:ext cx="201866" cy="300451"/>
              </a:xfrm>
              <a:custGeom>
                <a:avLst/>
                <a:gdLst>
                  <a:gd name="connsiteX0" fmla="*/ 91336 w 91303"/>
                  <a:gd name="connsiteY0" fmla="*/ 0 h 135894"/>
                  <a:gd name="connsiteX1" fmla="*/ 91548 w 91303"/>
                  <a:gd name="connsiteY1" fmla="*/ 97249 h 135894"/>
                  <a:gd name="connsiteX2" fmla="*/ 84541 w 91303"/>
                  <a:gd name="connsiteY2" fmla="*/ 107441 h 135894"/>
                  <a:gd name="connsiteX3" fmla="*/ 8950 w 91303"/>
                  <a:gd name="connsiteY3" fmla="*/ 135045 h 135894"/>
                  <a:gd name="connsiteX4" fmla="*/ 1094 w 91303"/>
                  <a:gd name="connsiteY4" fmla="*/ 134832 h 135894"/>
                  <a:gd name="connsiteX5" fmla="*/ 3854 w 91303"/>
                  <a:gd name="connsiteY5" fmla="*/ 125702 h 135894"/>
                  <a:gd name="connsiteX6" fmla="*/ 78596 w 91303"/>
                  <a:gd name="connsiteY6" fmla="*/ 18898 h 135894"/>
                  <a:gd name="connsiteX7" fmla="*/ 91336 w 91303"/>
                  <a:gd name="connsiteY7" fmla="*/ 0 h 13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303" h="135894">
                    <a:moveTo>
                      <a:pt x="91336" y="0"/>
                    </a:moveTo>
                    <a:cubicBezTo>
                      <a:pt x="91336" y="34398"/>
                      <a:pt x="91124" y="65824"/>
                      <a:pt x="91548" y="97249"/>
                    </a:cubicBezTo>
                    <a:cubicBezTo>
                      <a:pt x="91548" y="102982"/>
                      <a:pt x="89425" y="105743"/>
                      <a:pt x="84541" y="107441"/>
                    </a:cubicBezTo>
                    <a:cubicBezTo>
                      <a:pt x="59274" y="116572"/>
                      <a:pt x="34218" y="125914"/>
                      <a:pt x="8950" y="135045"/>
                    </a:cubicBezTo>
                    <a:cubicBezTo>
                      <a:pt x="6402" y="135894"/>
                      <a:pt x="3430" y="137805"/>
                      <a:pt x="1094" y="134832"/>
                    </a:cubicBezTo>
                    <a:cubicBezTo>
                      <a:pt x="-1879" y="130798"/>
                      <a:pt x="1943" y="128250"/>
                      <a:pt x="3854" y="125702"/>
                    </a:cubicBezTo>
                    <a:cubicBezTo>
                      <a:pt x="28697" y="90030"/>
                      <a:pt x="53540" y="54570"/>
                      <a:pt x="78596" y="18898"/>
                    </a:cubicBezTo>
                    <a:cubicBezTo>
                      <a:pt x="82206" y="13589"/>
                      <a:pt x="86028" y="8069"/>
                      <a:pt x="91336" y="0"/>
                    </a:cubicBezTo>
                    <a:close/>
                  </a:path>
                </a:pathLst>
              </a:custGeom>
              <a:solidFill>
                <a:schemeClr val="accent1"/>
              </a:solidFill>
              <a:ln w="2117" cap="flat">
                <a:noFill/>
                <a:prstDash val="solid"/>
                <a:miter/>
              </a:ln>
            </p:spPr>
            <p:txBody>
              <a:bodyPr rtlCol="0" anchor="ctr"/>
              <a:lstStyle/>
              <a:p>
                <a:endParaRPr lang="en-US"/>
              </a:p>
            </p:txBody>
          </p:sp>
          <p:sp>
            <p:nvSpPr>
              <p:cNvPr id="54" name="Freeform: Shape 53"/>
              <p:cNvSpPr/>
              <p:nvPr/>
            </p:nvSpPr>
            <p:spPr>
              <a:xfrm>
                <a:off x="6655213" y="1745066"/>
                <a:ext cx="3736861" cy="2140715"/>
              </a:xfrm>
              <a:custGeom>
                <a:avLst/>
                <a:gdLst>
                  <a:gd name="connsiteX0" fmla="*/ 1691882 w 1690182"/>
                  <a:gd name="connsiteY0" fmla="*/ 429932 h 968245"/>
                  <a:gd name="connsiteX1" fmla="*/ 1680840 w 1690182"/>
                  <a:gd name="connsiteY1" fmla="*/ 409123 h 968245"/>
                  <a:gd name="connsiteX2" fmla="*/ 1553440 w 1690182"/>
                  <a:gd name="connsiteY2" fmla="*/ 317182 h 968245"/>
                  <a:gd name="connsiteX3" fmla="*/ 1119852 w 1690182"/>
                  <a:gd name="connsiteY3" fmla="*/ 3564 h 968245"/>
                  <a:gd name="connsiteX4" fmla="*/ 1103290 w 1690182"/>
                  <a:gd name="connsiteY4" fmla="*/ 3140 h 968245"/>
                  <a:gd name="connsiteX5" fmla="*/ 535295 w 1690182"/>
                  <a:gd name="connsiteY5" fmla="*/ 413795 h 968245"/>
                  <a:gd name="connsiteX6" fmla="*/ 525740 w 1690182"/>
                  <a:gd name="connsiteY6" fmla="*/ 433329 h 968245"/>
                  <a:gd name="connsiteX7" fmla="*/ 525740 w 1690182"/>
                  <a:gd name="connsiteY7" fmla="*/ 651185 h 968245"/>
                  <a:gd name="connsiteX8" fmla="*/ 525740 w 1690182"/>
                  <a:gd name="connsiteY8" fmla="*/ 651397 h 968245"/>
                  <a:gd name="connsiteX9" fmla="*/ 525316 w 1690182"/>
                  <a:gd name="connsiteY9" fmla="*/ 653945 h 968245"/>
                  <a:gd name="connsiteX10" fmla="*/ 11891 w 1690182"/>
                  <a:gd name="connsiteY10" fmla="*/ 655007 h 968245"/>
                  <a:gd name="connsiteX11" fmla="*/ 212 w 1690182"/>
                  <a:gd name="connsiteY11" fmla="*/ 666260 h 968245"/>
                  <a:gd name="connsiteX12" fmla="*/ 0 w 1690182"/>
                  <a:gd name="connsiteY12" fmla="*/ 958221 h 968245"/>
                  <a:gd name="connsiteX13" fmla="*/ 10829 w 1690182"/>
                  <a:gd name="connsiteY13" fmla="*/ 969687 h 968245"/>
                  <a:gd name="connsiteX14" fmla="*/ 637004 w 1690182"/>
                  <a:gd name="connsiteY14" fmla="*/ 969687 h 968245"/>
                  <a:gd name="connsiteX15" fmla="*/ 647833 w 1690182"/>
                  <a:gd name="connsiteY15" fmla="*/ 958433 h 968245"/>
                  <a:gd name="connsiteX16" fmla="*/ 647620 w 1690182"/>
                  <a:gd name="connsiteY16" fmla="*/ 669658 h 968245"/>
                  <a:gd name="connsiteX17" fmla="*/ 648470 w 1690182"/>
                  <a:gd name="connsiteY17" fmla="*/ 658192 h 968245"/>
                  <a:gd name="connsiteX18" fmla="*/ 649531 w 1690182"/>
                  <a:gd name="connsiteY18" fmla="*/ 643541 h 968245"/>
                  <a:gd name="connsiteX19" fmla="*/ 819187 w 1690182"/>
                  <a:gd name="connsiteY19" fmla="*/ 573683 h 968245"/>
                  <a:gd name="connsiteX20" fmla="*/ 869298 w 1690182"/>
                  <a:gd name="connsiteY20" fmla="*/ 670295 h 968245"/>
                  <a:gd name="connsiteX21" fmla="*/ 869298 w 1690182"/>
                  <a:gd name="connsiteY21" fmla="*/ 968200 h 968245"/>
                  <a:gd name="connsiteX22" fmla="*/ 903271 w 1690182"/>
                  <a:gd name="connsiteY22" fmla="*/ 968413 h 968245"/>
                  <a:gd name="connsiteX23" fmla="*/ 993089 w 1690182"/>
                  <a:gd name="connsiteY23" fmla="*/ 907260 h 968245"/>
                  <a:gd name="connsiteX24" fmla="*/ 1128133 w 1690182"/>
                  <a:gd name="connsiteY24" fmla="*/ 931042 h 968245"/>
                  <a:gd name="connsiteX25" fmla="*/ 1140661 w 1690182"/>
                  <a:gd name="connsiteY25" fmla="*/ 929343 h 968245"/>
                  <a:gd name="connsiteX26" fmla="*/ 1134928 w 1690182"/>
                  <a:gd name="connsiteY26" fmla="*/ 919151 h 968245"/>
                  <a:gd name="connsiteX27" fmla="*/ 1038104 w 1690182"/>
                  <a:gd name="connsiteY27" fmla="*/ 822114 h 968245"/>
                  <a:gd name="connsiteX28" fmla="*/ 1017082 w 1690182"/>
                  <a:gd name="connsiteY28" fmla="*/ 750982 h 968245"/>
                  <a:gd name="connsiteX29" fmla="*/ 1068467 w 1690182"/>
                  <a:gd name="connsiteY29" fmla="*/ 693015 h 968245"/>
                  <a:gd name="connsiteX30" fmla="*/ 1152127 w 1690182"/>
                  <a:gd name="connsiteY30" fmla="*/ 711912 h 968245"/>
                  <a:gd name="connsiteX31" fmla="*/ 1247678 w 1690182"/>
                  <a:gd name="connsiteY31" fmla="*/ 807038 h 968245"/>
                  <a:gd name="connsiteX32" fmla="*/ 1265089 w 1690182"/>
                  <a:gd name="connsiteY32" fmla="*/ 810011 h 968245"/>
                  <a:gd name="connsiteX33" fmla="*/ 1293542 w 1690182"/>
                  <a:gd name="connsiteY33" fmla="*/ 798333 h 968245"/>
                  <a:gd name="connsiteX34" fmla="*/ 1305008 w 1690182"/>
                  <a:gd name="connsiteY34" fmla="*/ 782408 h 968245"/>
                  <a:gd name="connsiteX35" fmla="*/ 1305008 w 1690182"/>
                  <a:gd name="connsiteY35" fmla="*/ 645452 h 968245"/>
                  <a:gd name="connsiteX36" fmla="*/ 1393764 w 1690182"/>
                  <a:gd name="connsiteY36" fmla="*/ 568374 h 968245"/>
                  <a:gd name="connsiteX37" fmla="*/ 1463834 w 1690182"/>
                  <a:gd name="connsiteY37" fmla="*/ 647363 h 968245"/>
                  <a:gd name="connsiteX38" fmla="*/ 1464047 w 1690182"/>
                  <a:gd name="connsiteY38" fmla="*/ 780072 h 968245"/>
                  <a:gd name="connsiteX39" fmla="*/ 1464259 w 1690182"/>
                  <a:gd name="connsiteY39" fmla="*/ 789627 h 968245"/>
                  <a:gd name="connsiteX40" fmla="*/ 1467444 w 1690182"/>
                  <a:gd name="connsiteY40" fmla="*/ 794511 h 968245"/>
                  <a:gd name="connsiteX41" fmla="*/ 1471903 w 1690182"/>
                  <a:gd name="connsiteY41" fmla="*/ 792175 h 968245"/>
                  <a:gd name="connsiteX42" fmla="*/ 1479335 w 1690182"/>
                  <a:gd name="connsiteY42" fmla="*/ 781770 h 968245"/>
                  <a:gd name="connsiteX43" fmla="*/ 1554289 w 1690182"/>
                  <a:gd name="connsiteY43" fmla="*/ 674966 h 968245"/>
                  <a:gd name="connsiteX44" fmla="*/ 1668525 w 1690182"/>
                  <a:gd name="connsiteY44" fmla="*/ 659041 h 968245"/>
                  <a:gd name="connsiteX45" fmla="*/ 1691669 w 1690182"/>
                  <a:gd name="connsiteY45" fmla="*/ 686645 h 968245"/>
                  <a:gd name="connsiteX46" fmla="*/ 1691882 w 1690182"/>
                  <a:gd name="connsiteY46" fmla="*/ 429932 h 968245"/>
                  <a:gd name="connsiteX47" fmla="*/ 1059762 w 1690182"/>
                  <a:gd name="connsiteY47" fmla="*/ 519537 h 968245"/>
                  <a:gd name="connsiteX48" fmla="*/ 1058488 w 1690182"/>
                  <a:gd name="connsiteY48" fmla="*/ 522510 h 968245"/>
                  <a:gd name="connsiteX49" fmla="*/ 971218 w 1690182"/>
                  <a:gd name="connsiteY49" fmla="*/ 522298 h 968245"/>
                  <a:gd name="connsiteX50" fmla="*/ 970794 w 1690182"/>
                  <a:gd name="connsiteY50" fmla="*/ 446070 h 968245"/>
                  <a:gd name="connsiteX51" fmla="*/ 981835 w 1690182"/>
                  <a:gd name="connsiteY51" fmla="*/ 434816 h 968245"/>
                  <a:gd name="connsiteX52" fmla="*/ 1049570 w 1690182"/>
                  <a:gd name="connsiteY52" fmla="*/ 435028 h 968245"/>
                  <a:gd name="connsiteX53" fmla="*/ 1059974 w 1690182"/>
                  <a:gd name="connsiteY53" fmla="*/ 442460 h 968245"/>
                  <a:gd name="connsiteX54" fmla="*/ 1059762 w 1690182"/>
                  <a:gd name="connsiteY54" fmla="*/ 519537 h 968245"/>
                  <a:gd name="connsiteX55" fmla="*/ 1060399 w 1690182"/>
                  <a:gd name="connsiteY55" fmla="*/ 354766 h 968245"/>
                  <a:gd name="connsiteX56" fmla="*/ 1060399 w 1690182"/>
                  <a:gd name="connsiteY56" fmla="*/ 398294 h 968245"/>
                  <a:gd name="connsiteX57" fmla="*/ 1050844 w 1690182"/>
                  <a:gd name="connsiteY57" fmla="*/ 407849 h 968245"/>
                  <a:gd name="connsiteX58" fmla="*/ 980986 w 1690182"/>
                  <a:gd name="connsiteY58" fmla="*/ 407849 h 968245"/>
                  <a:gd name="connsiteX59" fmla="*/ 971006 w 1690182"/>
                  <a:gd name="connsiteY59" fmla="*/ 396596 h 968245"/>
                  <a:gd name="connsiteX60" fmla="*/ 971218 w 1690182"/>
                  <a:gd name="connsiteY60" fmla="*/ 320367 h 968245"/>
                  <a:gd name="connsiteX61" fmla="*/ 1021754 w 1690182"/>
                  <a:gd name="connsiteY61" fmla="*/ 319518 h 968245"/>
                  <a:gd name="connsiteX62" fmla="*/ 1058488 w 1690182"/>
                  <a:gd name="connsiteY62" fmla="*/ 320155 h 968245"/>
                  <a:gd name="connsiteX63" fmla="*/ 1060399 w 1690182"/>
                  <a:gd name="connsiteY63" fmla="*/ 354766 h 968245"/>
                  <a:gd name="connsiteX64" fmla="*/ 1113907 w 1690182"/>
                  <a:gd name="connsiteY64" fmla="*/ 362834 h 968245"/>
                  <a:gd name="connsiteX65" fmla="*/ 1113907 w 1690182"/>
                  <a:gd name="connsiteY65" fmla="*/ 328861 h 968245"/>
                  <a:gd name="connsiteX66" fmla="*/ 1122613 w 1690182"/>
                  <a:gd name="connsiteY66" fmla="*/ 319943 h 968245"/>
                  <a:gd name="connsiteX67" fmla="*/ 1193532 w 1690182"/>
                  <a:gd name="connsiteY67" fmla="*/ 319943 h 968245"/>
                  <a:gd name="connsiteX68" fmla="*/ 1202451 w 1690182"/>
                  <a:gd name="connsiteY68" fmla="*/ 328648 h 968245"/>
                  <a:gd name="connsiteX69" fmla="*/ 1202451 w 1690182"/>
                  <a:gd name="connsiteY69" fmla="*/ 398507 h 968245"/>
                  <a:gd name="connsiteX70" fmla="*/ 1193745 w 1690182"/>
                  <a:gd name="connsiteY70" fmla="*/ 407425 h 968245"/>
                  <a:gd name="connsiteX71" fmla="*/ 1122825 w 1690182"/>
                  <a:gd name="connsiteY71" fmla="*/ 407425 h 968245"/>
                  <a:gd name="connsiteX72" fmla="*/ 1113907 w 1690182"/>
                  <a:gd name="connsiteY72" fmla="*/ 398719 h 968245"/>
                  <a:gd name="connsiteX73" fmla="*/ 1113907 w 1690182"/>
                  <a:gd name="connsiteY73" fmla="*/ 362834 h 968245"/>
                  <a:gd name="connsiteX74" fmla="*/ 1202238 w 1690182"/>
                  <a:gd name="connsiteY74" fmla="*/ 514017 h 968245"/>
                  <a:gd name="connsiteX75" fmla="*/ 1193108 w 1690182"/>
                  <a:gd name="connsiteY75" fmla="*/ 522510 h 968245"/>
                  <a:gd name="connsiteX76" fmla="*/ 1123037 w 1690182"/>
                  <a:gd name="connsiteY76" fmla="*/ 522510 h 968245"/>
                  <a:gd name="connsiteX77" fmla="*/ 1113695 w 1690182"/>
                  <a:gd name="connsiteY77" fmla="*/ 512955 h 968245"/>
                  <a:gd name="connsiteX78" fmla="*/ 1113695 w 1690182"/>
                  <a:gd name="connsiteY78" fmla="*/ 443946 h 968245"/>
                  <a:gd name="connsiteX79" fmla="*/ 1123462 w 1690182"/>
                  <a:gd name="connsiteY79" fmla="*/ 435028 h 968245"/>
                  <a:gd name="connsiteX80" fmla="*/ 1158497 w 1690182"/>
                  <a:gd name="connsiteY80" fmla="*/ 435028 h 968245"/>
                  <a:gd name="connsiteX81" fmla="*/ 1193532 w 1690182"/>
                  <a:gd name="connsiteY81" fmla="*/ 435028 h 968245"/>
                  <a:gd name="connsiteX82" fmla="*/ 1202238 w 1690182"/>
                  <a:gd name="connsiteY82" fmla="*/ 443734 h 968245"/>
                  <a:gd name="connsiteX83" fmla="*/ 1202238 w 1690182"/>
                  <a:gd name="connsiteY83" fmla="*/ 514017 h 96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690182" h="968245">
                    <a:moveTo>
                      <a:pt x="1691882" y="429932"/>
                    </a:moveTo>
                    <a:cubicBezTo>
                      <a:pt x="1691882" y="420165"/>
                      <a:pt x="1688484" y="414432"/>
                      <a:pt x="1680840" y="409123"/>
                    </a:cubicBezTo>
                    <a:cubicBezTo>
                      <a:pt x="1638161" y="378759"/>
                      <a:pt x="1595906" y="347971"/>
                      <a:pt x="1553440" y="317182"/>
                    </a:cubicBezTo>
                    <a:cubicBezTo>
                      <a:pt x="1408840" y="212714"/>
                      <a:pt x="1264240" y="108245"/>
                      <a:pt x="1119852" y="3564"/>
                    </a:cubicBezTo>
                    <a:cubicBezTo>
                      <a:pt x="1113695" y="-895"/>
                      <a:pt x="1109660" y="-1320"/>
                      <a:pt x="1103290" y="3140"/>
                    </a:cubicBezTo>
                    <a:cubicBezTo>
                      <a:pt x="913888" y="140308"/>
                      <a:pt x="724698" y="277263"/>
                      <a:pt x="535295" y="413795"/>
                    </a:cubicBezTo>
                    <a:cubicBezTo>
                      <a:pt x="528076" y="418891"/>
                      <a:pt x="525528" y="424624"/>
                      <a:pt x="525740" y="433329"/>
                    </a:cubicBezTo>
                    <a:cubicBezTo>
                      <a:pt x="526165" y="478344"/>
                      <a:pt x="525740" y="650335"/>
                      <a:pt x="525740" y="651185"/>
                    </a:cubicBezTo>
                    <a:lnTo>
                      <a:pt x="525740" y="651397"/>
                    </a:lnTo>
                    <a:cubicBezTo>
                      <a:pt x="525740" y="651397"/>
                      <a:pt x="525528" y="653096"/>
                      <a:pt x="525316" y="653945"/>
                    </a:cubicBezTo>
                    <a:cubicBezTo>
                      <a:pt x="521281" y="656068"/>
                      <a:pt x="178786" y="655007"/>
                      <a:pt x="11891" y="655007"/>
                    </a:cubicBezTo>
                    <a:cubicBezTo>
                      <a:pt x="212" y="655007"/>
                      <a:pt x="212" y="655007"/>
                      <a:pt x="212" y="666260"/>
                    </a:cubicBezTo>
                    <a:cubicBezTo>
                      <a:pt x="212" y="763510"/>
                      <a:pt x="212" y="860759"/>
                      <a:pt x="0" y="958221"/>
                    </a:cubicBezTo>
                    <a:cubicBezTo>
                      <a:pt x="0" y="966714"/>
                      <a:pt x="1699" y="969687"/>
                      <a:pt x="10829" y="969687"/>
                    </a:cubicBezTo>
                    <a:cubicBezTo>
                      <a:pt x="219554" y="969474"/>
                      <a:pt x="428279" y="969474"/>
                      <a:pt x="637004" y="969687"/>
                    </a:cubicBezTo>
                    <a:cubicBezTo>
                      <a:pt x="646134" y="969687"/>
                      <a:pt x="647833" y="966926"/>
                      <a:pt x="647833" y="958433"/>
                    </a:cubicBezTo>
                    <a:cubicBezTo>
                      <a:pt x="647620" y="862245"/>
                      <a:pt x="647620" y="766058"/>
                      <a:pt x="647620" y="669658"/>
                    </a:cubicBezTo>
                    <a:cubicBezTo>
                      <a:pt x="647620" y="665836"/>
                      <a:pt x="646771" y="661801"/>
                      <a:pt x="648470" y="658192"/>
                    </a:cubicBezTo>
                    <a:cubicBezTo>
                      <a:pt x="648894" y="653308"/>
                      <a:pt x="648470" y="648212"/>
                      <a:pt x="649531" y="643541"/>
                    </a:cubicBezTo>
                    <a:cubicBezTo>
                      <a:pt x="666093" y="567525"/>
                      <a:pt x="749116" y="528880"/>
                      <a:pt x="819187" y="573683"/>
                    </a:cubicBezTo>
                    <a:cubicBezTo>
                      <a:pt x="853373" y="595553"/>
                      <a:pt x="869510" y="629314"/>
                      <a:pt x="869298" y="670295"/>
                    </a:cubicBezTo>
                    <a:cubicBezTo>
                      <a:pt x="869298" y="769667"/>
                      <a:pt x="869298" y="869040"/>
                      <a:pt x="869298" y="968200"/>
                    </a:cubicBezTo>
                    <a:cubicBezTo>
                      <a:pt x="880551" y="970536"/>
                      <a:pt x="892017" y="969899"/>
                      <a:pt x="903271" y="968413"/>
                    </a:cubicBezTo>
                    <a:cubicBezTo>
                      <a:pt x="915587" y="922336"/>
                      <a:pt x="952320" y="901315"/>
                      <a:pt x="993089" y="907260"/>
                    </a:cubicBezTo>
                    <a:cubicBezTo>
                      <a:pt x="1038316" y="914055"/>
                      <a:pt x="1083119" y="923185"/>
                      <a:pt x="1128133" y="931042"/>
                    </a:cubicBezTo>
                    <a:cubicBezTo>
                      <a:pt x="1132380" y="931679"/>
                      <a:pt x="1137901" y="934439"/>
                      <a:pt x="1140661" y="929343"/>
                    </a:cubicBezTo>
                    <a:cubicBezTo>
                      <a:pt x="1143422" y="924459"/>
                      <a:pt x="1137689" y="921911"/>
                      <a:pt x="1134928" y="919151"/>
                    </a:cubicBezTo>
                    <a:cubicBezTo>
                      <a:pt x="1102653" y="886664"/>
                      <a:pt x="1070378" y="854601"/>
                      <a:pt x="1038104" y="822114"/>
                    </a:cubicBezTo>
                    <a:cubicBezTo>
                      <a:pt x="1018356" y="802155"/>
                      <a:pt x="1011774" y="777736"/>
                      <a:pt x="1017082" y="750982"/>
                    </a:cubicBezTo>
                    <a:cubicBezTo>
                      <a:pt x="1022815" y="722105"/>
                      <a:pt x="1039590" y="700446"/>
                      <a:pt x="1068467" y="693015"/>
                    </a:cubicBezTo>
                    <a:cubicBezTo>
                      <a:pt x="1098619" y="685371"/>
                      <a:pt x="1127921" y="687282"/>
                      <a:pt x="1152127" y="711912"/>
                    </a:cubicBezTo>
                    <a:cubicBezTo>
                      <a:pt x="1183553" y="743975"/>
                      <a:pt x="1216040" y="775188"/>
                      <a:pt x="1247678" y="807038"/>
                    </a:cubicBezTo>
                    <a:cubicBezTo>
                      <a:pt x="1253411" y="812771"/>
                      <a:pt x="1257870" y="813833"/>
                      <a:pt x="1265089" y="810011"/>
                    </a:cubicBezTo>
                    <a:cubicBezTo>
                      <a:pt x="1274220" y="805340"/>
                      <a:pt x="1283775" y="801305"/>
                      <a:pt x="1293542" y="798333"/>
                    </a:cubicBezTo>
                    <a:cubicBezTo>
                      <a:pt x="1302035" y="795785"/>
                      <a:pt x="1305008" y="791538"/>
                      <a:pt x="1305008" y="782408"/>
                    </a:cubicBezTo>
                    <a:cubicBezTo>
                      <a:pt x="1304583" y="736756"/>
                      <a:pt x="1304371" y="691104"/>
                      <a:pt x="1305008" y="645452"/>
                    </a:cubicBezTo>
                    <a:cubicBezTo>
                      <a:pt x="1305433" y="598526"/>
                      <a:pt x="1347475" y="562429"/>
                      <a:pt x="1393764" y="568374"/>
                    </a:cubicBezTo>
                    <a:cubicBezTo>
                      <a:pt x="1434532" y="573683"/>
                      <a:pt x="1463622" y="605957"/>
                      <a:pt x="1463834" y="647363"/>
                    </a:cubicBezTo>
                    <a:cubicBezTo>
                      <a:pt x="1464259" y="691528"/>
                      <a:pt x="1463834" y="735906"/>
                      <a:pt x="1464047" y="780072"/>
                    </a:cubicBezTo>
                    <a:cubicBezTo>
                      <a:pt x="1464047" y="783257"/>
                      <a:pt x="1464047" y="786442"/>
                      <a:pt x="1464259" y="789627"/>
                    </a:cubicBezTo>
                    <a:cubicBezTo>
                      <a:pt x="1464259" y="791750"/>
                      <a:pt x="1464896" y="793874"/>
                      <a:pt x="1467444" y="794511"/>
                    </a:cubicBezTo>
                    <a:cubicBezTo>
                      <a:pt x="1469567" y="794935"/>
                      <a:pt x="1470841" y="793449"/>
                      <a:pt x="1471903" y="792175"/>
                    </a:cubicBezTo>
                    <a:cubicBezTo>
                      <a:pt x="1474451" y="788778"/>
                      <a:pt x="1476999" y="785380"/>
                      <a:pt x="1479335" y="781770"/>
                    </a:cubicBezTo>
                    <a:cubicBezTo>
                      <a:pt x="1504390" y="746098"/>
                      <a:pt x="1529021" y="710214"/>
                      <a:pt x="1554289" y="674966"/>
                    </a:cubicBezTo>
                    <a:cubicBezTo>
                      <a:pt x="1580194" y="638869"/>
                      <a:pt x="1633490" y="631650"/>
                      <a:pt x="1668525" y="659041"/>
                    </a:cubicBezTo>
                    <a:cubicBezTo>
                      <a:pt x="1677868" y="666260"/>
                      <a:pt x="1684238" y="675816"/>
                      <a:pt x="1691669" y="686645"/>
                    </a:cubicBezTo>
                    <a:cubicBezTo>
                      <a:pt x="1691669" y="599800"/>
                      <a:pt x="1691457" y="514866"/>
                      <a:pt x="1691882" y="429932"/>
                    </a:cubicBezTo>
                    <a:close/>
                    <a:moveTo>
                      <a:pt x="1059762" y="519537"/>
                    </a:moveTo>
                    <a:cubicBezTo>
                      <a:pt x="1059762" y="520599"/>
                      <a:pt x="1058912" y="521448"/>
                      <a:pt x="1058488" y="522510"/>
                    </a:cubicBezTo>
                    <a:cubicBezTo>
                      <a:pt x="1029398" y="523572"/>
                      <a:pt x="1000308" y="523996"/>
                      <a:pt x="971218" y="522298"/>
                    </a:cubicBezTo>
                    <a:cubicBezTo>
                      <a:pt x="971218" y="496817"/>
                      <a:pt x="971218" y="471337"/>
                      <a:pt x="970794" y="446070"/>
                    </a:cubicBezTo>
                    <a:cubicBezTo>
                      <a:pt x="970581" y="437788"/>
                      <a:pt x="973766" y="434816"/>
                      <a:pt x="981835" y="434816"/>
                    </a:cubicBezTo>
                    <a:cubicBezTo>
                      <a:pt x="1004342" y="435240"/>
                      <a:pt x="1027062" y="435028"/>
                      <a:pt x="1049570" y="435028"/>
                    </a:cubicBezTo>
                    <a:cubicBezTo>
                      <a:pt x="1054878" y="435028"/>
                      <a:pt x="1059974" y="435453"/>
                      <a:pt x="1059974" y="442460"/>
                    </a:cubicBezTo>
                    <a:cubicBezTo>
                      <a:pt x="1060186" y="468152"/>
                      <a:pt x="1059974" y="493845"/>
                      <a:pt x="1059762" y="519537"/>
                    </a:cubicBezTo>
                    <a:close/>
                    <a:moveTo>
                      <a:pt x="1060399" y="354766"/>
                    </a:moveTo>
                    <a:cubicBezTo>
                      <a:pt x="1060823" y="369204"/>
                      <a:pt x="1060399" y="383643"/>
                      <a:pt x="1060399" y="398294"/>
                    </a:cubicBezTo>
                    <a:cubicBezTo>
                      <a:pt x="1060399" y="404877"/>
                      <a:pt x="1057851" y="407849"/>
                      <a:pt x="1050844" y="407849"/>
                    </a:cubicBezTo>
                    <a:cubicBezTo>
                      <a:pt x="1027487" y="407637"/>
                      <a:pt x="1004130" y="407637"/>
                      <a:pt x="980986" y="407849"/>
                    </a:cubicBezTo>
                    <a:cubicBezTo>
                      <a:pt x="972705" y="407849"/>
                      <a:pt x="970794" y="403815"/>
                      <a:pt x="971006" y="396596"/>
                    </a:cubicBezTo>
                    <a:cubicBezTo>
                      <a:pt x="971218" y="371115"/>
                      <a:pt x="971218" y="345635"/>
                      <a:pt x="971218" y="320367"/>
                    </a:cubicBezTo>
                    <a:cubicBezTo>
                      <a:pt x="987993" y="318032"/>
                      <a:pt x="1004767" y="319518"/>
                      <a:pt x="1021754" y="319518"/>
                    </a:cubicBezTo>
                    <a:cubicBezTo>
                      <a:pt x="1034069" y="319306"/>
                      <a:pt x="1046385" y="318456"/>
                      <a:pt x="1058488" y="320155"/>
                    </a:cubicBezTo>
                    <a:cubicBezTo>
                      <a:pt x="1062310" y="331621"/>
                      <a:pt x="1059974" y="343300"/>
                      <a:pt x="1060399" y="354766"/>
                    </a:cubicBezTo>
                    <a:close/>
                    <a:moveTo>
                      <a:pt x="1113907" y="362834"/>
                    </a:moveTo>
                    <a:cubicBezTo>
                      <a:pt x="1113907" y="351581"/>
                      <a:pt x="1114119" y="340327"/>
                      <a:pt x="1113907" y="328861"/>
                    </a:cubicBezTo>
                    <a:cubicBezTo>
                      <a:pt x="1113695" y="322703"/>
                      <a:pt x="1116243" y="319943"/>
                      <a:pt x="1122613" y="319943"/>
                    </a:cubicBezTo>
                    <a:cubicBezTo>
                      <a:pt x="1146182" y="320155"/>
                      <a:pt x="1169963" y="320155"/>
                      <a:pt x="1193532" y="319943"/>
                    </a:cubicBezTo>
                    <a:cubicBezTo>
                      <a:pt x="1199903" y="319943"/>
                      <a:pt x="1202451" y="322491"/>
                      <a:pt x="1202451" y="328648"/>
                    </a:cubicBezTo>
                    <a:cubicBezTo>
                      <a:pt x="1202238" y="352005"/>
                      <a:pt x="1202238" y="375150"/>
                      <a:pt x="1202451" y="398507"/>
                    </a:cubicBezTo>
                    <a:cubicBezTo>
                      <a:pt x="1202451" y="404664"/>
                      <a:pt x="1200115" y="407425"/>
                      <a:pt x="1193745" y="407425"/>
                    </a:cubicBezTo>
                    <a:cubicBezTo>
                      <a:pt x="1170176" y="407212"/>
                      <a:pt x="1146394" y="407212"/>
                      <a:pt x="1122825" y="407425"/>
                    </a:cubicBezTo>
                    <a:cubicBezTo>
                      <a:pt x="1116455" y="407425"/>
                      <a:pt x="1113907" y="405089"/>
                      <a:pt x="1113907" y="398719"/>
                    </a:cubicBezTo>
                    <a:cubicBezTo>
                      <a:pt x="1114119" y="386828"/>
                      <a:pt x="1113907" y="374937"/>
                      <a:pt x="1113907" y="362834"/>
                    </a:cubicBezTo>
                    <a:close/>
                    <a:moveTo>
                      <a:pt x="1202238" y="514017"/>
                    </a:moveTo>
                    <a:cubicBezTo>
                      <a:pt x="1202238" y="520599"/>
                      <a:pt x="1199266" y="522510"/>
                      <a:pt x="1193108" y="522510"/>
                    </a:cubicBezTo>
                    <a:cubicBezTo>
                      <a:pt x="1169751" y="522298"/>
                      <a:pt x="1146394" y="522298"/>
                      <a:pt x="1123037" y="522510"/>
                    </a:cubicBezTo>
                    <a:cubicBezTo>
                      <a:pt x="1116243" y="522510"/>
                      <a:pt x="1113695" y="519750"/>
                      <a:pt x="1113695" y="512955"/>
                    </a:cubicBezTo>
                    <a:cubicBezTo>
                      <a:pt x="1113907" y="490023"/>
                      <a:pt x="1113907" y="466878"/>
                      <a:pt x="1113695" y="443946"/>
                    </a:cubicBezTo>
                    <a:cubicBezTo>
                      <a:pt x="1113695" y="436727"/>
                      <a:pt x="1116880" y="434816"/>
                      <a:pt x="1123462" y="435028"/>
                    </a:cubicBezTo>
                    <a:cubicBezTo>
                      <a:pt x="1135140" y="435240"/>
                      <a:pt x="1146819" y="435028"/>
                      <a:pt x="1158497" y="435028"/>
                    </a:cubicBezTo>
                    <a:cubicBezTo>
                      <a:pt x="1170176" y="435028"/>
                      <a:pt x="1181854" y="435240"/>
                      <a:pt x="1193532" y="435028"/>
                    </a:cubicBezTo>
                    <a:cubicBezTo>
                      <a:pt x="1199903" y="434816"/>
                      <a:pt x="1202451" y="437576"/>
                      <a:pt x="1202238" y="443734"/>
                    </a:cubicBezTo>
                    <a:cubicBezTo>
                      <a:pt x="1202238" y="467303"/>
                      <a:pt x="1202238" y="490660"/>
                      <a:pt x="1202238" y="514017"/>
                    </a:cubicBezTo>
                    <a:close/>
                  </a:path>
                </a:pathLst>
              </a:custGeom>
              <a:solidFill>
                <a:schemeClr val="accent1"/>
              </a:solidFill>
              <a:ln w="2117" cap="flat">
                <a:noFill/>
                <a:prstDash val="solid"/>
                <a:miter/>
              </a:ln>
            </p:spPr>
            <p:txBody>
              <a:bodyPr rtlCol="0" anchor="ctr"/>
              <a:lstStyle/>
              <a:p>
                <a:endParaRPr lang="en-US"/>
              </a:p>
            </p:txBody>
          </p:sp>
        </p:grpSp>
        <p:sp>
          <p:nvSpPr>
            <p:cNvPr id="52" name="Freeform: Shape 51"/>
            <p:cNvSpPr/>
            <p:nvPr/>
          </p:nvSpPr>
          <p:spPr>
            <a:xfrm rot="19903871">
              <a:off x="11055071" y="2573085"/>
              <a:ext cx="479293" cy="300647"/>
            </a:xfrm>
            <a:custGeom>
              <a:avLst/>
              <a:gdLst>
                <a:gd name="connsiteX0" fmla="*/ 328482 w 467135"/>
                <a:gd name="connsiteY0" fmla="*/ 5220 h 293021"/>
                <a:gd name="connsiteX1" fmla="*/ 210211 w 467135"/>
                <a:gd name="connsiteY1" fmla="*/ 7131 h 293021"/>
                <a:gd name="connsiteX2" fmla="*/ 1062 w 467135"/>
                <a:gd name="connsiteY2" fmla="*/ 110963 h 293021"/>
                <a:gd name="connsiteX3" fmla="*/ 0 w 467135"/>
                <a:gd name="connsiteY3" fmla="*/ 113936 h 293021"/>
                <a:gd name="connsiteX4" fmla="*/ 68796 w 467135"/>
                <a:gd name="connsiteY4" fmla="*/ 109477 h 293021"/>
                <a:gd name="connsiteX5" fmla="*/ 131010 w 467135"/>
                <a:gd name="connsiteY5" fmla="*/ 135806 h 293021"/>
                <a:gd name="connsiteX6" fmla="*/ 186430 w 467135"/>
                <a:gd name="connsiteY6" fmla="*/ 215644 h 293021"/>
                <a:gd name="connsiteX7" fmla="*/ 351201 w 467135"/>
                <a:gd name="connsiteY7" fmla="*/ 291872 h 293021"/>
                <a:gd name="connsiteX8" fmla="*/ 420635 w 467135"/>
                <a:gd name="connsiteY8" fmla="*/ 260234 h 293021"/>
                <a:gd name="connsiteX9" fmla="*/ 467348 w 467135"/>
                <a:gd name="connsiteY9" fmla="*/ 169567 h 293021"/>
                <a:gd name="connsiteX10" fmla="*/ 328482 w 467135"/>
                <a:gd name="connsiteY10" fmla="*/ 5220 h 293021"/>
                <a:gd name="connsiteX11" fmla="*/ 447813 w 467135"/>
                <a:gd name="connsiteY11" fmla="*/ 178061 h 293021"/>
                <a:gd name="connsiteX12" fmla="*/ 425094 w 467135"/>
                <a:gd name="connsiteY12" fmla="*/ 206089 h 293021"/>
                <a:gd name="connsiteX13" fmla="*/ 365428 w 467135"/>
                <a:gd name="connsiteY13" fmla="*/ 165533 h 293021"/>
                <a:gd name="connsiteX14" fmla="*/ 365216 w 467135"/>
                <a:gd name="connsiteY14" fmla="*/ 145361 h 293021"/>
                <a:gd name="connsiteX15" fmla="*/ 343345 w 467135"/>
                <a:gd name="connsiteY15" fmla="*/ 86545 h 293021"/>
                <a:gd name="connsiteX16" fmla="*/ 447813 w 467135"/>
                <a:gd name="connsiteY16" fmla="*/ 178061 h 293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7135" h="293021">
                  <a:moveTo>
                    <a:pt x="328482" y="5220"/>
                  </a:moveTo>
                  <a:cubicBezTo>
                    <a:pt x="294296" y="-3273"/>
                    <a:pt x="244185" y="-513"/>
                    <a:pt x="210211" y="7131"/>
                  </a:cubicBezTo>
                  <a:cubicBezTo>
                    <a:pt x="132072" y="24543"/>
                    <a:pt x="64974" y="64462"/>
                    <a:pt x="1062" y="110963"/>
                  </a:cubicBezTo>
                  <a:cubicBezTo>
                    <a:pt x="425" y="111388"/>
                    <a:pt x="425" y="112449"/>
                    <a:pt x="0" y="113936"/>
                  </a:cubicBezTo>
                  <a:cubicBezTo>
                    <a:pt x="23145" y="109477"/>
                    <a:pt x="45440" y="106292"/>
                    <a:pt x="68796" y="109477"/>
                  </a:cubicBezTo>
                  <a:cubicBezTo>
                    <a:pt x="92366" y="112662"/>
                    <a:pt x="112962" y="120518"/>
                    <a:pt x="131010" y="135806"/>
                  </a:cubicBezTo>
                  <a:cubicBezTo>
                    <a:pt x="156703" y="157464"/>
                    <a:pt x="171354" y="186767"/>
                    <a:pt x="186430" y="215644"/>
                  </a:cubicBezTo>
                  <a:cubicBezTo>
                    <a:pt x="215732" y="257686"/>
                    <a:pt x="275398" y="308222"/>
                    <a:pt x="351201" y="291872"/>
                  </a:cubicBezTo>
                  <a:cubicBezTo>
                    <a:pt x="379017" y="287413"/>
                    <a:pt x="398340" y="278495"/>
                    <a:pt x="420635" y="260234"/>
                  </a:cubicBezTo>
                  <a:cubicBezTo>
                    <a:pt x="442081" y="242611"/>
                    <a:pt x="464376" y="204178"/>
                    <a:pt x="467348" y="169567"/>
                  </a:cubicBezTo>
                  <a:cubicBezTo>
                    <a:pt x="472232" y="61914"/>
                    <a:pt x="396429" y="20084"/>
                    <a:pt x="328482" y="5220"/>
                  </a:cubicBezTo>
                  <a:close/>
                  <a:moveTo>
                    <a:pt x="447813" y="178061"/>
                  </a:moveTo>
                  <a:cubicBezTo>
                    <a:pt x="446540" y="186767"/>
                    <a:pt x="432738" y="203116"/>
                    <a:pt x="425094" y="206089"/>
                  </a:cubicBezTo>
                  <a:cubicBezTo>
                    <a:pt x="396853" y="216493"/>
                    <a:pt x="366065" y="195685"/>
                    <a:pt x="365428" y="165533"/>
                  </a:cubicBezTo>
                  <a:cubicBezTo>
                    <a:pt x="365216" y="158738"/>
                    <a:pt x="365428" y="152156"/>
                    <a:pt x="365216" y="145361"/>
                  </a:cubicBezTo>
                  <a:cubicBezTo>
                    <a:pt x="363941" y="123703"/>
                    <a:pt x="361818" y="102257"/>
                    <a:pt x="343345" y="86545"/>
                  </a:cubicBezTo>
                  <a:cubicBezTo>
                    <a:pt x="408532" y="83360"/>
                    <a:pt x="461615" y="117970"/>
                    <a:pt x="447813" y="178061"/>
                  </a:cubicBezTo>
                  <a:close/>
                </a:path>
              </a:pathLst>
            </a:custGeom>
            <a:solidFill>
              <a:schemeClr val="accent4"/>
            </a:solidFill>
            <a:ln w="2117" cap="flat">
              <a:noFill/>
              <a:prstDash val="solid"/>
              <a:miter/>
            </a:ln>
          </p:spPr>
          <p:txBody>
            <a:bodyPr rtlCol="0" anchor="ctr"/>
            <a:lstStyle/>
            <a:p>
              <a:endParaRPr lang="en-US"/>
            </a:p>
          </p:txBody>
        </p:sp>
      </p:grpSp>
      <p:sp>
        <p:nvSpPr>
          <p:cNvPr id="55" name="TextBox 54"/>
          <p:cNvSpPr txBox="1"/>
          <p:nvPr/>
        </p:nvSpPr>
        <p:spPr>
          <a:xfrm>
            <a:off x="913517" y="2847428"/>
            <a:ext cx="6486885" cy="1077218"/>
          </a:xfrm>
          <a:prstGeom prst="rect">
            <a:avLst/>
          </a:prstGeom>
          <a:noFill/>
        </p:spPr>
        <p:txBody>
          <a:bodyPr wrap="square">
            <a:spAutoFit/>
          </a:bodyPr>
          <a:lstStyle/>
          <a:p>
            <a:r>
              <a:rPr lang="en-US" sz="3200" b="1" i="1" dirty="0" err="1">
                <a:solidFill>
                  <a:schemeClr val="accent5"/>
                </a:solidFill>
                <a:effectLst/>
                <a:latin typeface="Times New Roman" panose="02020603050405020304" pitchFamily="18" charset="0"/>
                <a:cs typeface="Times New Roman" panose="02020603050405020304" pitchFamily="18" charset="0"/>
              </a:rPr>
              <a:t>Câu</a:t>
            </a:r>
            <a:r>
              <a:rPr lang="en-US" sz="3200" b="1" i="1" dirty="0">
                <a:solidFill>
                  <a:schemeClr val="accent5"/>
                </a:solidFill>
                <a:effectLst/>
                <a:latin typeface="Times New Roman" panose="02020603050405020304" pitchFamily="18" charset="0"/>
                <a:cs typeface="Times New Roman" panose="02020603050405020304" pitchFamily="18" charset="0"/>
              </a:rPr>
              <a:t> 1: </a:t>
            </a:r>
            <a:r>
              <a:rPr lang="en-US" sz="3200" dirty="0">
                <a:effectLst/>
                <a:latin typeface="Times New Roman" panose="02020603050405020304" pitchFamily="18" charset="0"/>
                <a:cs typeface="Times New Roman" panose="02020603050405020304" pitchFamily="18" charset="0"/>
              </a:rPr>
              <a:t>K</a:t>
            </a:r>
            <a:r>
              <a:rPr lang="vi-VN" sz="3200" dirty="0">
                <a:effectLst/>
                <a:latin typeface="Times New Roman" panose="02020603050405020304" pitchFamily="18" charset="0"/>
                <a:cs typeface="Times New Roman" panose="02020603050405020304" pitchFamily="18" charset="0"/>
              </a:rPr>
              <a:t>hi bị đốt cháy, nhiên liệu giải phóng năng lượng dưới dạng nào? </a:t>
            </a:r>
            <a:endParaRPr lang="vi-VN" sz="3200" dirty="0">
              <a:latin typeface="Times New Roman" panose="02020603050405020304" pitchFamily="18" charset="0"/>
              <a:cs typeface="Times New Roman" panose="02020603050405020304" pitchFamily="18" charset="0"/>
            </a:endParaRPr>
          </a:p>
        </p:txBody>
      </p:sp>
      <p:sp>
        <p:nvSpPr>
          <p:cNvPr id="56" name="TextBox 55"/>
          <p:cNvSpPr txBox="1"/>
          <p:nvPr/>
        </p:nvSpPr>
        <p:spPr>
          <a:xfrm>
            <a:off x="323557" y="4213184"/>
            <a:ext cx="7114391" cy="1077218"/>
          </a:xfrm>
          <a:prstGeom prst="rect">
            <a:avLst/>
          </a:prstGeom>
          <a:noFill/>
        </p:spPr>
        <p:txBody>
          <a:bodyPr wrap="square">
            <a:spAutoFit/>
          </a:bodyPr>
          <a:lstStyle/>
          <a:p>
            <a:r>
              <a:rPr lang="vi-VN" sz="3200" b="1" i="1" dirty="0">
                <a:solidFill>
                  <a:schemeClr val="accent5"/>
                </a:solidFill>
                <a:effectLst/>
                <a:latin typeface="Times New Roman" panose="02020603050405020304" pitchFamily="18" charset="0"/>
                <a:cs typeface="Times New Roman" panose="02020603050405020304" pitchFamily="18" charset="0"/>
              </a:rPr>
              <a:t>Câu 2: </a:t>
            </a:r>
            <a:r>
              <a:rPr lang="vi-VN" sz="3200" dirty="0">
                <a:effectLst/>
                <a:latin typeface="Times New Roman" panose="02020603050405020304" pitchFamily="18" charset="0"/>
                <a:cs typeface="Times New Roman" panose="02020603050405020304" pitchFamily="18" charset="0"/>
              </a:rPr>
              <a:t>Biểu hiện nào thể hiện các dạng năng lượng đó?</a:t>
            </a:r>
            <a:endParaRPr lang="vi-VN"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1000"/>
                                        <p:tgtEl>
                                          <p:spTgt spid="55"/>
                                        </p:tgtEl>
                                      </p:cBhvr>
                                    </p:animEffect>
                                    <p:anim calcmode="lin" valueType="num">
                                      <p:cBhvr>
                                        <p:cTn id="8" dur="1000" fill="hold"/>
                                        <p:tgtEl>
                                          <p:spTgt spid="55"/>
                                        </p:tgtEl>
                                        <p:attrNameLst>
                                          <p:attrName>ppt_x</p:attrName>
                                        </p:attrNameLst>
                                      </p:cBhvr>
                                      <p:tavLst>
                                        <p:tav tm="0">
                                          <p:val>
                                            <p:strVal val="#ppt_x"/>
                                          </p:val>
                                        </p:tav>
                                        <p:tav tm="100000">
                                          <p:val>
                                            <p:strVal val="#ppt_x"/>
                                          </p:val>
                                        </p:tav>
                                      </p:tavLst>
                                    </p:anim>
                                    <p:anim calcmode="lin" valueType="num">
                                      <p:cBhvr>
                                        <p:cTn id="9"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1000"/>
                                        <p:tgtEl>
                                          <p:spTgt spid="56"/>
                                        </p:tgtEl>
                                      </p:cBhvr>
                                    </p:animEffect>
                                    <p:anim calcmode="lin" valueType="num">
                                      <p:cBhvr>
                                        <p:cTn id="15" dur="1000" fill="hold"/>
                                        <p:tgtEl>
                                          <p:spTgt spid="56"/>
                                        </p:tgtEl>
                                        <p:attrNameLst>
                                          <p:attrName>ppt_x</p:attrName>
                                        </p:attrNameLst>
                                      </p:cBhvr>
                                      <p:tavLst>
                                        <p:tav tm="0">
                                          <p:val>
                                            <p:strVal val="#ppt_x"/>
                                          </p:val>
                                        </p:tav>
                                        <p:tav tm="100000">
                                          <p:val>
                                            <p:strVal val="#ppt_x"/>
                                          </p:val>
                                        </p:tav>
                                      </p:tavLst>
                                    </p:anim>
                                    <p:anim calcmode="lin" valueType="num">
                                      <p:cBhvr>
                                        <p:cTn id="16"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43980" y="1861599"/>
            <a:ext cx="5686284" cy="3450659"/>
            <a:chOff x="1786971" y="4942919"/>
            <a:chExt cx="2041538" cy="1037553"/>
          </a:xfrm>
        </p:grpSpPr>
        <p:sp>
          <p:nvSpPr>
            <p:cNvPr id="4" name="Rectangle: Rounded Corners 3"/>
            <p:cNvSpPr/>
            <p:nvPr/>
          </p:nvSpPr>
          <p:spPr>
            <a:xfrm>
              <a:off x="1886713" y="4942919"/>
              <a:ext cx="1842053" cy="62168"/>
            </a:xfrm>
            <a:prstGeom prst="roundRect">
              <a:avLst>
                <a:gd name="adj" fmla="val 5000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apezoid 4"/>
            <p:cNvSpPr/>
            <p:nvPr/>
          </p:nvSpPr>
          <p:spPr>
            <a:xfrm>
              <a:off x="1786971" y="5005087"/>
              <a:ext cx="2041538" cy="972483"/>
            </a:xfrm>
            <a:prstGeom prst="trapezoid">
              <a:avLst>
                <a:gd name="adj" fmla="val 15411"/>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rapezoid 5"/>
            <p:cNvSpPr/>
            <p:nvPr/>
          </p:nvSpPr>
          <p:spPr>
            <a:xfrm>
              <a:off x="1950379" y="5043805"/>
              <a:ext cx="1714722" cy="187750"/>
            </a:xfrm>
            <a:prstGeom prst="trapezoi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260924" y="5043805"/>
              <a:ext cx="1107473" cy="187751"/>
              <a:chOff x="7962899" y="2433000"/>
              <a:chExt cx="2294160" cy="371747"/>
            </a:xfrm>
          </p:grpSpPr>
          <p:grpSp>
            <p:nvGrpSpPr>
              <p:cNvPr id="61" name="Group 60"/>
              <p:cNvGrpSpPr/>
              <p:nvPr/>
            </p:nvGrpSpPr>
            <p:grpSpPr>
              <a:xfrm>
                <a:off x="7962899" y="2433000"/>
                <a:ext cx="344267" cy="371747"/>
                <a:chOff x="6383215" y="2833551"/>
                <a:chExt cx="240196" cy="371747"/>
              </a:xfrm>
            </p:grpSpPr>
            <p:sp>
              <p:nvSpPr>
                <p:cNvPr id="70" name="Rectangle 69"/>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apezoid 71"/>
                <p:cNvSpPr/>
                <p:nvPr/>
              </p:nvSpPr>
              <p:spPr>
                <a:xfrm>
                  <a:off x="6383215" y="2936632"/>
                  <a:ext cx="240196" cy="93782"/>
                </a:xfrm>
                <a:prstGeom prst="trapezoid">
                  <a:avLst>
                    <a:gd name="adj" fmla="val 7468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a:off x="8933083" y="2433000"/>
                <a:ext cx="344267" cy="371747"/>
                <a:chOff x="6383215" y="2833551"/>
                <a:chExt cx="240196" cy="371747"/>
              </a:xfrm>
            </p:grpSpPr>
            <p:sp>
              <p:nvSpPr>
                <p:cNvPr id="67" name="Rectangle 66"/>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rapezoid 68"/>
                <p:cNvSpPr/>
                <p:nvPr/>
              </p:nvSpPr>
              <p:spPr>
                <a:xfrm>
                  <a:off x="6383215" y="2936632"/>
                  <a:ext cx="240196" cy="93782"/>
                </a:xfrm>
                <a:prstGeom prst="trapezoid">
                  <a:avLst>
                    <a:gd name="adj" fmla="val 6772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a:off x="9912792" y="2433000"/>
                <a:ext cx="344267" cy="371747"/>
                <a:chOff x="6383215" y="2833551"/>
                <a:chExt cx="240196" cy="371747"/>
              </a:xfrm>
            </p:grpSpPr>
            <p:sp>
              <p:nvSpPr>
                <p:cNvPr id="64" name="Rectangle 63"/>
                <p:cNvSpPr/>
                <p:nvPr/>
              </p:nvSpPr>
              <p:spPr>
                <a:xfrm>
                  <a:off x="6427177" y="2833551"/>
                  <a:ext cx="152272" cy="10308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6383215" y="3030414"/>
                  <a:ext cx="240196" cy="17488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rapezoid 65"/>
                <p:cNvSpPr/>
                <p:nvPr/>
              </p:nvSpPr>
              <p:spPr>
                <a:xfrm>
                  <a:off x="6383215" y="2936632"/>
                  <a:ext cx="240196" cy="93782"/>
                </a:xfrm>
                <a:prstGeom prst="trapezoid">
                  <a:avLst>
                    <a:gd name="adj" fmla="val 7120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Trapezoid 7"/>
            <p:cNvSpPr/>
            <p:nvPr/>
          </p:nvSpPr>
          <p:spPr>
            <a:xfrm>
              <a:off x="1842501"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apezoid 8"/>
            <p:cNvSpPr/>
            <p:nvPr/>
          </p:nvSpPr>
          <p:spPr>
            <a:xfrm>
              <a:off x="2313764"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apezoid 9"/>
            <p:cNvSpPr/>
            <p:nvPr/>
          </p:nvSpPr>
          <p:spPr>
            <a:xfrm>
              <a:off x="2785027"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apezoid 10"/>
            <p:cNvSpPr/>
            <p:nvPr/>
          </p:nvSpPr>
          <p:spPr>
            <a:xfrm>
              <a:off x="3256290" y="5231555"/>
              <a:ext cx="527872" cy="746014"/>
            </a:xfrm>
            <a:prstGeom prst="trapezoid">
              <a:avLst>
                <a:gd name="adj" fmla="val 21325"/>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1962670" y="5271362"/>
              <a:ext cx="302363" cy="682663"/>
              <a:chOff x="7384246" y="2899703"/>
              <a:chExt cx="626352" cy="1351672"/>
            </a:xfrm>
            <a:solidFill>
              <a:schemeClr val="accent4">
                <a:lumMod val="60000"/>
                <a:lumOff val="40000"/>
              </a:schemeClr>
            </a:solidFill>
          </p:grpSpPr>
          <p:sp>
            <p:nvSpPr>
              <p:cNvPr id="50" name="Rectangle: Rounded Corners 49"/>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Rounded Corners 50"/>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Rounded Corners 52"/>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Rounded Corners 53"/>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Rounded Corners 54"/>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Rounded Corners 55"/>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Rounded Corners 56"/>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Rounded Corners 57"/>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430707" y="5271362"/>
              <a:ext cx="302363" cy="682663"/>
              <a:chOff x="7384246" y="2899703"/>
              <a:chExt cx="626352" cy="1351672"/>
            </a:xfrm>
            <a:solidFill>
              <a:schemeClr val="accent4">
                <a:lumMod val="60000"/>
                <a:lumOff val="40000"/>
              </a:schemeClr>
            </a:solidFill>
          </p:grpSpPr>
          <p:sp>
            <p:nvSpPr>
              <p:cNvPr id="39" name="Rectangle: Rounded Corners 38"/>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Rounded Corners 39"/>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Rounded Corners 41"/>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Rounded Corners 42"/>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Rounded Corners 46"/>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898745" y="5271362"/>
              <a:ext cx="302363" cy="682663"/>
              <a:chOff x="7384246" y="2899703"/>
              <a:chExt cx="626352" cy="1351672"/>
            </a:xfrm>
            <a:solidFill>
              <a:schemeClr val="accent4">
                <a:lumMod val="60000"/>
                <a:lumOff val="40000"/>
              </a:schemeClr>
            </a:solidFill>
          </p:grpSpPr>
          <p:sp>
            <p:nvSpPr>
              <p:cNvPr id="28" name="Rectangle: Rounded Corners 27"/>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29"/>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Rounded Corners 32"/>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3366783" y="5271362"/>
              <a:ext cx="302363" cy="682663"/>
              <a:chOff x="7384246" y="2899703"/>
              <a:chExt cx="626352" cy="1351672"/>
            </a:xfrm>
            <a:solidFill>
              <a:schemeClr val="accent4">
                <a:lumMod val="60000"/>
                <a:lumOff val="40000"/>
              </a:schemeClr>
            </a:solidFill>
          </p:grpSpPr>
          <p:sp>
            <p:nvSpPr>
              <p:cNvPr id="17" name="Rectangle: Rounded Corners 16"/>
              <p:cNvSpPr/>
              <p:nvPr/>
            </p:nvSpPr>
            <p:spPr>
              <a:xfrm>
                <a:off x="7400629" y="2939722"/>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p:cNvSpPr/>
              <p:nvPr/>
            </p:nvSpPr>
            <p:spPr>
              <a:xfrm>
                <a:off x="747971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p:cNvSpPr/>
              <p:nvPr/>
            </p:nvSpPr>
            <p:spPr>
              <a:xfrm>
                <a:off x="7589172" y="3070274"/>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p:cNvSpPr/>
              <p:nvPr/>
            </p:nvSpPr>
            <p:spPr>
              <a:xfrm>
                <a:off x="7771871" y="336042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p:cNvSpPr/>
              <p:nvPr/>
            </p:nvSpPr>
            <p:spPr>
              <a:xfrm>
                <a:off x="7902462" y="320802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p:cNvSpPr/>
              <p:nvPr/>
            </p:nvSpPr>
            <p:spPr>
              <a:xfrm>
                <a:off x="7830766" y="37332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p:cNvSpPr/>
              <p:nvPr/>
            </p:nvSpPr>
            <p:spPr>
              <a:xfrm>
                <a:off x="7673413" y="3573780"/>
                <a:ext cx="27432" cy="64008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p:cNvSpPr/>
              <p:nvPr/>
            </p:nvSpPr>
            <p:spPr>
              <a:xfrm>
                <a:off x="7548206" y="3756660"/>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p:cNvSpPr/>
              <p:nvPr/>
            </p:nvSpPr>
            <p:spPr>
              <a:xfrm>
                <a:off x="7384246" y="3865978"/>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p:cNvSpPr/>
              <p:nvPr/>
            </p:nvSpPr>
            <p:spPr>
              <a:xfrm>
                <a:off x="7830765" y="2899703"/>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p:cNvSpPr/>
              <p:nvPr/>
            </p:nvSpPr>
            <p:spPr>
              <a:xfrm>
                <a:off x="7983166" y="3885615"/>
                <a:ext cx="27432" cy="36576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Graphic 15"/>
            <p:cNvPicPr>
              <a:picLocks noChangeAspect="1"/>
            </p:cNvPicPr>
            <p:nvPr/>
          </p:nvPicPr>
          <p:blipFill>
            <a:blip r:embed="rId2"/>
            <a:stretch>
              <a:fillRect/>
            </a:stretch>
          </p:blipFill>
          <p:spPr>
            <a:xfrm>
              <a:off x="1843781" y="5671824"/>
              <a:ext cx="1940381" cy="308648"/>
            </a:xfrm>
            <a:prstGeom prst="rect">
              <a:avLst/>
            </a:prstGeom>
          </p:spPr>
        </p:pic>
      </p:grpSp>
      <p:sp>
        <p:nvSpPr>
          <p:cNvPr id="73" name="Rectangle 72"/>
          <p:cNvSpPr/>
          <p:nvPr/>
        </p:nvSpPr>
        <p:spPr>
          <a:xfrm>
            <a:off x="0" y="5710599"/>
            <a:ext cx="12192000" cy="116407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Group 89"/>
          <p:cNvGrpSpPr/>
          <p:nvPr/>
        </p:nvGrpSpPr>
        <p:grpSpPr>
          <a:xfrm>
            <a:off x="1690784" y="5997451"/>
            <a:ext cx="638894" cy="590370"/>
            <a:chOff x="5237197" y="1302050"/>
            <a:chExt cx="638894" cy="590370"/>
          </a:xfrm>
          <a:solidFill>
            <a:schemeClr val="bg1"/>
          </a:solidFill>
        </p:grpSpPr>
        <p:sp>
          <p:nvSpPr>
            <p:cNvPr id="91" name="Freeform: Shape 90"/>
            <p:cNvSpPr/>
            <p:nvPr/>
          </p:nvSpPr>
          <p:spPr>
            <a:xfrm>
              <a:off x="5237197" y="1302050"/>
              <a:ext cx="638894" cy="590370"/>
            </a:xfrm>
            <a:custGeom>
              <a:avLst/>
              <a:gdLst>
                <a:gd name="connsiteX0" fmla="*/ 485582 w 638893"/>
                <a:gd name="connsiteY0" fmla="*/ 150049 h 590370"/>
                <a:gd name="connsiteX1" fmla="*/ 301192 w 638893"/>
                <a:gd name="connsiteY1" fmla="*/ 60280 h 590370"/>
                <a:gd name="connsiteX2" fmla="*/ 61809 w 638893"/>
                <a:gd name="connsiteY2" fmla="*/ 274593 h 590370"/>
                <a:gd name="connsiteX3" fmla="*/ 268843 w 638893"/>
                <a:gd name="connsiteY3" fmla="*/ 534194 h 590370"/>
                <a:gd name="connsiteX4" fmla="*/ 537340 w 638893"/>
                <a:gd name="connsiteY4" fmla="*/ 293194 h 590370"/>
                <a:gd name="connsiteX5" fmla="*/ 496095 w 638893"/>
                <a:gd name="connsiteY5" fmla="*/ 258418 h 590370"/>
                <a:gd name="connsiteX6" fmla="*/ 477495 w 638893"/>
                <a:gd name="connsiteY6" fmla="*/ 259227 h 590370"/>
                <a:gd name="connsiteX7" fmla="*/ 533297 w 638893"/>
                <a:gd name="connsiteY7" fmla="*/ 106378 h 590370"/>
                <a:gd name="connsiteX8" fmla="*/ 642475 w 638893"/>
                <a:gd name="connsiteY8" fmla="*/ 235774 h 590370"/>
                <a:gd name="connsiteX9" fmla="*/ 597186 w 638893"/>
                <a:gd name="connsiteY9" fmla="*/ 291576 h 590370"/>
                <a:gd name="connsiteX10" fmla="*/ 346481 w 638893"/>
                <a:gd name="connsiteY10" fmla="*/ 594849 h 590370"/>
                <a:gd name="connsiteX11" fmla="*/ 6007 w 638893"/>
                <a:gd name="connsiteY11" fmla="*/ 358701 h 590370"/>
                <a:gd name="connsiteX12" fmla="*/ 242155 w 638893"/>
                <a:gd name="connsiteY12" fmla="*/ 6096 h 590370"/>
                <a:gd name="connsiteX13" fmla="*/ 482347 w 638893"/>
                <a:gd name="connsiteY13" fmla="*/ 62707 h 590370"/>
                <a:gd name="connsiteX14" fmla="*/ 500139 w 638893"/>
                <a:gd name="connsiteY14" fmla="*/ 123361 h 590370"/>
                <a:gd name="connsiteX15" fmla="*/ 485582 w 638893"/>
                <a:gd name="connsiteY15" fmla="*/ 150049 h 59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38893" h="590370">
                  <a:moveTo>
                    <a:pt x="485582" y="150049"/>
                  </a:moveTo>
                  <a:cubicBezTo>
                    <a:pt x="437058" y="93438"/>
                    <a:pt x="376404" y="61089"/>
                    <a:pt x="301192" y="60280"/>
                  </a:cubicBezTo>
                  <a:cubicBezTo>
                    <a:pt x="179075" y="57854"/>
                    <a:pt x="72323" y="156519"/>
                    <a:pt x="61809" y="274593"/>
                  </a:cubicBezTo>
                  <a:cubicBezTo>
                    <a:pt x="48870" y="422590"/>
                    <a:pt x="163709" y="522872"/>
                    <a:pt x="268843" y="534194"/>
                  </a:cubicBezTo>
                  <a:cubicBezTo>
                    <a:pt x="414414" y="549560"/>
                    <a:pt x="540575" y="438764"/>
                    <a:pt x="537340" y="293194"/>
                  </a:cubicBezTo>
                  <a:cubicBezTo>
                    <a:pt x="536532" y="253566"/>
                    <a:pt x="534106" y="251949"/>
                    <a:pt x="496095" y="258418"/>
                  </a:cubicBezTo>
                  <a:cubicBezTo>
                    <a:pt x="490434" y="259227"/>
                    <a:pt x="485582" y="264888"/>
                    <a:pt x="477495" y="259227"/>
                  </a:cubicBezTo>
                  <a:cubicBezTo>
                    <a:pt x="495287" y="209895"/>
                    <a:pt x="513887" y="159754"/>
                    <a:pt x="533297" y="106378"/>
                  </a:cubicBezTo>
                  <a:cubicBezTo>
                    <a:pt x="569689" y="149240"/>
                    <a:pt x="604465" y="190485"/>
                    <a:pt x="642475" y="235774"/>
                  </a:cubicBezTo>
                  <a:cubicBezTo>
                    <a:pt x="591525" y="230113"/>
                    <a:pt x="596377" y="257610"/>
                    <a:pt x="597186" y="291576"/>
                  </a:cubicBezTo>
                  <a:cubicBezTo>
                    <a:pt x="601230" y="443617"/>
                    <a:pt x="487199" y="575439"/>
                    <a:pt x="346481" y="594849"/>
                  </a:cubicBezTo>
                  <a:cubicBezTo>
                    <a:pt x="183118" y="617493"/>
                    <a:pt x="36739" y="512359"/>
                    <a:pt x="6007" y="358701"/>
                  </a:cubicBezTo>
                  <a:cubicBezTo>
                    <a:pt x="-26342" y="195338"/>
                    <a:pt x="74749" y="39254"/>
                    <a:pt x="242155" y="6096"/>
                  </a:cubicBezTo>
                  <a:cubicBezTo>
                    <a:pt x="330306" y="-11696"/>
                    <a:pt x="409561" y="10139"/>
                    <a:pt x="482347" y="62707"/>
                  </a:cubicBezTo>
                  <a:cubicBezTo>
                    <a:pt x="505800" y="79690"/>
                    <a:pt x="516313" y="96673"/>
                    <a:pt x="500139" y="123361"/>
                  </a:cubicBezTo>
                  <a:cubicBezTo>
                    <a:pt x="494478" y="131448"/>
                    <a:pt x="495287" y="141962"/>
                    <a:pt x="485582" y="150049"/>
                  </a:cubicBezTo>
                  <a:close/>
                </a:path>
              </a:pathLst>
            </a:custGeom>
            <a:grpFill/>
            <a:ln w="8081" cap="flat">
              <a:noFill/>
              <a:prstDash val="solid"/>
              <a:miter/>
            </a:ln>
          </p:spPr>
          <p:txBody>
            <a:bodyPr rtlCol="0" anchor="ctr"/>
            <a:lstStyle/>
            <a:p>
              <a:endParaRPr lang="en-US"/>
            </a:p>
          </p:txBody>
        </p:sp>
        <p:sp>
          <p:nvSpPr>
            <p:cNvPr id="100" name="Freeform: Shape 99"/>
            <p:cNvSpPr/>
            <p:nvPr/>
          </p:nvSpPr>
          <p:spPr>
            <a:xfrm>
              <a:off x="5433877" y="1454433"/>
              <a:ext cx="187403" cy="285604"/>
            </a:xfrm>
            <a:custGeom>
              <a:avLst/>
              <a:gdLst>
                <a:gd name="connsiteX0" fmla="*/ 356963 w 385268"/>
                <a:gd name="connsiteY0" fmla="*/ 438880 h 587153"/>
                <a:gd name="connsiteX1" fmla="*/ 278517 w 385268"/>
                <a:gd name="connsiteY1" fmla="*/ 527032 h 587153"/>
                <a:gd name="connsiteX2" fmla="*/ 356963 w 385268"/>
                <a:gd name="connsiteY2" fmla="*/ 438880 h 587153"/>
                <a:gd name="connsiteX3" fmla="*/ 202799 w 385268"/>
                <a:gd name="connsiteY3" fmla="*/ 45 h 587153"/>
                <a:gd name="connsiteX4" fmla="*/ 219479 w 385268"/>
                <a:gd name="connsiteY4" fmla="*/ 10255 h 587153"/>
                <a:gd name="connsiteX5" fmla="*/ 278517 w 385268"/>
                <a:gd name="connsiteY5" fmla="*/ 96788 h 587153"/>
                <a:gd name="connsiteX6" fmla="*/ 373946 w 385268"/>
                <a:gd name="connsiteY6" fmla="*/ 315144 h 587153"/>
                <a:gd name="connsiteX7" fmla="*/ 385268 w 385268"/>
                <a:gd name="connsiteY7" fmla="*/ 388738 h 587153"/>
                <a:gd name="connsiteX8" fmla="*/ 278517 w 385268"/>
                <a:gd name="connsiteY8" fmla="*/ 565041 h 587153"/>
                <a:gd name="connsiteX9" fmla="*/ 78761 w 385268"/>
                <a:gd name="connsiteY9" fmla="*/ 547249 h 587153"/>
                <a:gd name="connsiteX10" fmla="*/ 2741 w 385268"/>
                <a:gd name="connsiteY10" fmla="*/ 354772 h 587153"/>
                <a:gd name="connsiteX11" fmla="*/ 56117 w 385268"/>
                <a:gd name="connsiteY11" fmla="*/ 246403 h 587153"/>
                <a:gd name="connsiteX12" fmla="*/ 190365 w 385268"/>
                <a:gd name="connsiteY12" fmla="*/ 15916 h 587153"/>
                <a:gd name="connsiteX13" fmla="*/ 202799 w 385268"/>
                <a:gd name="connsiteY13" fmla="*/ 45 h 58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5268" h="587153">
                  <a:moveTo>
                    <a:pt x="356963" y="438880"/>
                  </a:moveTo>
                  <a:cubicBezTo>
                    <a:pt x="339980" y="476081"/>
                    <a:pt x="320570" y="510858"/>
                    <a:pt x="278517" y="527032"/>
                  </a:cubicBezTo>
                  <a:cubicBezTo>
                    <a:pt x="323805" y="522180"/>
                    <a:pt x="353728" y="487405"/>
                    <a:pt x="356963" y="438880"/>
                  </a:cubicBezTo>
                  <a:close/>
                  <a:moveTo>
                    <a:pt x="202799" y="45"/>
                  </a:moveTo>
                  <a:cubicBezTo>
                    <a:pt x="207752" y="-461"/>
                    <a:pt x="213413" y="3381"/>
                    <a:pt x="219479" y="10255"/>
                  </a:cubicBezTo>
                  <a:cubicBezTo>
                    <a:pt x="242933" y="36134"/>
                    <a:pt x="260725" y="66057"/>
                    <a:pt x="278517" y="96788"/>
                  </a:cubicBezTo>
                  <a:cubicBezTo>
                    <a:pt x="317335" y="166339"/>
                    <a:pt x="351302" y="238315"/>
                    <a:pt x="373946" y="315144"/>
                  </a:cubicBezTo>
                  <a:cubicBezTo>
                    <a:pt x="381225" y="339406"/>
                    <a:pt x="385268" y="363668"/>
                    <a:pt x="385268" y="388738"/>
                  </a:cubicBezTo>
                  <a:cubicBezTo>
                    <a:pt x="384460" y="467994"/>
                    <a:pt x="350493" y="528648"/>
                    <a:pt x="278517" y="565041"/>
                  </a:cubicBezTo>
                  <a:cubicBezTo>
                    <a:pt x="208966" y="599816"/>
                    <a:pt x="141033" y="593346"/>
                    <a:pt x="78761" y="547249"/>
                  </a:cubicBezTo>
                  <a:cubicBezTo>
                    <a:pt x="14872" y="499534"/>
                    <a:pt x="-8581" y="434027"/>
                    <a:pt x="2741" y="354772"/>
                  </a:cubicBezTo>
                  <a:cubicBezTo>
                    <a:pt x="9210" y="311909"/>
                    <a:pt x="29429" y="277943"/>
                    <a:pt x="56117" y="246403"/>
                  </a:cubicBezTo>
                  <a:cubicBezTo>
                    <a:pt x="114345" y="177661"/>
                    <a:pt x="162868" y="102449"/>
                    <a:pt x="190365" y="15916"/>
                  </a:cubicBezTo>
                  <a:cubicBezTo>
                    <a:pt x="193600" y="5403"/>
                    <a:pt x="197846" y="550"/>
                    <a:pt x="202799" y="45"/>
                  </a:cubicBezTo>
                  <a:close/>
                </a:path>
              </a:pathLst>
            </a:custGeom>
            <a:grpFill/>
            <a:ln w="8081" cap="flat">
              <a:noFill/>
              <a:prstDash val="solid"/>
              <a:miter/>
            </a:ln>
          </p:spPr>
          <p:txBody>
            <a:bodyPr rtlCol="0" anchor="ctr"/>
            <a:lstStyle/>
            <a:p>
              <a:endParaRPr lang="en-US"/>
            </a:p>
          </p:txBody>
        </p:sp>
      </p:grpSp>
      <p:sp>
        <p:nvSpPr>
          <p:cNvPr id="106" name="TextBox 105"/>
          <p:cNvSpPr txBox="1"/>
          <p:nvPr/>
        </p:nvSpPr>
        <p:spPr>
          <a:xfrm>
            <a:off x="6446281" y="1600669"/>
            <a:ext cx="5541275" cy="1569660"/>
          </a:xfrm>
          <a:prstGeom prst="rect">
            <a:avLst/>
          </a:prstGeom>
          <a:solidFill>
            <a:srgbClr val="FFFFCC"/>
          </a:solidFill>
        </p:spPr>
        <p:txBody>
          <a:bodyPr wrap="square">
            <a:spAutoFit/>
          </a:bodyPr>
          <a:lstStyle/>
          <a:p>
            <a:r>
              <a:rPr lang="en-US" sz="3200" b="1" i="1" dirty="0" err="1">
                <a:solidFill>
                  <a:schemeClr val="accent5"/>
                </a:solidFill>
                <a:effectLst/>
                <a:latin typeface="Times New Roman" panose="02020603050405020304" pitchFamily="18" charset="0"/>
                <a:cs typeface="Times New Roman" panose="02020603050405020304" pitchFamily="18" charset="0"/>
              </a:rPr>
              <a:t>Câu</a:t>
            </a:r>
            <a:r>
              <a:rPr lang="en-US" sz="3200" b="1" i="1" dirty="0">
                <a:solidFill>
                  <a:schemeClr val="accent5"/>
                </a:solidFill>
                <a:effectLst/>
                <a:latin typeface="Times New Roman" panose="02020603050405020304" pitchFamily="18" charset="0"/>
                <a:cs typeface="Times New Roman" panose="02020603050405020304" pitchFamily="18" charset="0"/>
              </a:rPr>
              <a:t> 1: </a:t>
            </a:r>
            <a:r>
              <a:rPr lang="vi-VN" sz="3200" dirty="0">
                <a:effectLst/>
                <a:latin typeface="Times New Roman" panose="02020603050405020304" pitchFamily="18" charset="0"/>
                <a:cs typeface="Times New Roman" panose="02020603050405020304" pitchFamily="18" charset="0"/>
              </a:rPr>
              <a:t>Khi bị đốt cháy, nhiên liệu giải phóng năng lượng dưới dạng nhiệt và ánh sáng. </a:t>
            </a:r>
            <a:endParaRPr lang="vi-VN" sz="3200" dirty="0">
              <a:latin typeface="Times New Roman" panose="02020603050405020304" pitchFamily="18" charset="0"/>
              <a:cs typeface="Times New Roman" panose="02020603050405020304" pitchFamily="18" charset="0"/>
            </a:endParaRPr>
          </a:p>
        </p:txBody>
      </p:sp>
      <p:sp>
        <p:nvSpPr>
          <p:cNvPr id="107" name="TextBox 106"/>
          <p:cNvSpPr txBox="1"/>
          <p:nvPr/>
        </p:nvSpPr>
        <p:spPr>
          <a:xfrm>
            <a:off x="6446281" y="3311090"/>
            <a:ext cx="5497198" cy="2062103"/>
          </a:xfrm>
          <a:prstGeom prst="rect">
            <a:avLst/>
          </a:prstGeom>
          <a:solidFill>
            <a:srgbClr val="FFFFCC"/>
          </a:solidFill>
        </p:spPr>
        <p:txBody>
          <a:bodyPr wrap="square">
            <a:spAutoFit/>
          </a:bodyPr>
          <a:lstStyle/>
          <a:p>
            <a:r>
              <a:rPr lang="en-US" sz="3200" b="1" i="1" dirty="0" err="1">
                <a:solidFill>
                  <a:schemeClr val="accent5"/>
                </a:solidFill>
                <a:effectLst/>
                <a:latin typeface="Times New Roman" panose="02020603050405020304" pitchFamily="18" charset="0"/>
                <a:cs typeface="Times New Roman" panose="02020603050405020304" pitchFamily="18" charset="0"/>
              </a:rPr>
              <a:t>Câu</a:t>
            </a:r>
            <a:r>
              <a:rPr lang="en-US" sz="3200" b="1" i="1" dirty="0">
                <a:solidFill>
                  <a:schemeClr val="accent5"/>
                </a:solidFill>
                <a:effectLst/>
                <a:latin typeface="Times New Roman" panose="02020603050405020304" pitchFamily="18" charset="0"/>
                <a:cs typeface="Times New Roman" panose="02020603050405020304" pitchFamily="18" charset="0"/>
              </a:rPr>
              <a:t> 2: </a:t>
            </a:r>
            <a:r>
              <a:rPr lang="vi-VN" sz="3200" dirty="0">
                <a:effectLst/>
                <a:latin typeface="Times New Roman" panose="02020603050405020304" pitchFamily="18" charset="0"/>
                <a:cs typeface="Times New Roman" panose="02020603050405020304" pitchFamily="18" charset="0"/>
              </a:rPr>
              <a:t>Biểu hiện làm cho môi trường xung quanh nóng lên và làm sáng thêm không gian xung quanh.</a:t>
            </a:r>
            <a:endParaRPr lang="vi-VN" sz="3200" dirty="0">
              <a:latin typeface="Times New Roman" panose="02020603050405020304" pitchFamily="18" charset="0"/>
              <a:cs typeface="Times New Roman" panose="02020603050405020304" pitchFamily="18" charset="0"/>
            </a:endParaRPr>
          </a:p>
        </p:txBody>
      </p:sp>
      <p:sp>
        <p:nvSpPr>
          <p:cNvPr id="108" name="Text Placeholder 61"/>
          <p:cNvSpPr>
            <a:spLocks noGrp="1"/>
          </p:cNvSpPr>
          <p:nvPr>
            <p:ph type="body" sz="quarter" idx="10"/>
          </p:nvPr>
        </p:nvSpPr>
        <p:spPr>
          <a:xfrm>
            <a:off x="4885477" y="360219"/>
            <a:ext cx="2179145" cy="724247"/>
          </a:xfrm>
          <a:ln w="38100">
            <a:solidFill>
              <a:srgbClr val="7030A0"/>
            </a:solidFill>
            <a:prstDash val="dashDot"/>
          </a:ln>
        </p:spPr>
        <p:txBody>
          <a:bodyPr/>
          <a:lstStyle/>
          <a:p>
            <a:r>
              <a:rPr lang="en-US" sz="4400" b="1" dirty="0" err="1">
                <a:solidFill>
                  <a:srgbClr val="FF0000"/>
                </a:solidFill>
                <a:latin typeface="Times New Roman" panose="02020603050405020304" pitchFamily="18" charset="0"/>
                <a:cs typeface="Times New Roman" panose="02020603050405020304" pitchFamily="18" charset="0"/>
              </a:rPr>
              <a:t>Trả</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lời</a:t>
            </a:r>
            <a:endParaRPr lang="en-US" sz="4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1000"/>
                                        <p:tgtEl>
                                          <p:spTgt spid="106"/>
                                        </p:tgtEl>
                                      </p:cBhvr>
                                    </p:animEffect>
                                    <p:anim calcmode="lin" valueType="num">
                                      <p:cBhvr>
                                        <p:cTn id="8" dur="1000" fill="hold"/>
                                        <p:tgtEl>
                                          <p:spTgt spid="106"/>
                                        </p:tgtEl>
                                        <p:attrNameLst>
                                          <p:attrName>ppt_x</p:attrName>
                                        </p:attrNameLst>
                                      </p:cBhvr>
                                      <p:tavLst>
                                        <p:tav tm="0">
                                          <p:val>
                                            <p:strVal val="#ppt_x"/>
                                          </p:val>
                                        </p:tav>
                                        <p:tav tm="100000">
                                          <p:val>
                                            <p:strVal val="#ppt_x"/>
                                          </p:val>
                                        </p:tav>
                                      </p:tavLst>
                                    </p:anim>
                                    <p:anim calcmode="lin" valueType="num">
                                      <p:cBhvr>
                                        <p:cTn id="9" dur="1000" fill="hold"/>
                                        <p:tgtEl>
                                          <p:spTgt spid="10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7"/>
                                        </p:tgtEl>
                                        <p:attrNameLst>
                                          <p:attrName>style.visibility</p:attrName>
                                        </p:attrNameLst>
                                      </p:cBhvr>
                                      <p:to>
                                        <p:strVal val="visible"/>
                                      </p:to>
                                    </p:set>
                                    <p:animEffect transition="in" filter="fade">
                                      <p:cBhvr>
                                        <p:cTn id="14" dur="1000"/>
                                        <p:tgtEl>
                                          <p:spTgt spid="107"/>
                                        </p:tgtEl>
                                      </p:cBhvr>
                                    </p:animEffect>
                                    <p:anim calcmode="lin" valueType="num">
                                      <p:cBhvr>
                                        <p:cTn id="15" dur="1000" fill="hold"/>
                                        <p:tgtEl>
                                          <p:spTgt spid="107"/>
                                        </p:tgtEl>
                                        <p:attrNameLst>
                                          <p:attrName>ppt_x</p:attrName>
                                        </p:attrNameLst>
                                      </p:cBhvr>
                                      <p:tavLst>
                                        <p:tav tm="0">
                                          <p:val>
                                            <p:strVal val="#ppt_x"/>
                                          </p:val>
                                        </p:tav>
                                        <p:tav tm="100000">
                                          <p:val>
                                            <p:strVal val="#ppt_x"/>
                                          </p:val>
                                        </p:tav>
                                      </p:tavLst>
                                    </p:anim>
                                    <p:anim calcmode="lin" valueType="num">
                                      <p:cBhvr>
                                        <p:cTn id="16" dur="1000" fill="hold"/>
                                        <p:tgtEl>
                                          <p:spTgt spid="1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0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图片 5125" descr="15"/>
          <p:cNvPicPr>
            <a:picLocks noChangeAspect="1"/>
          </p:cNvPicPr>
          <p:nvPr/>
        </p:nvPicPr>
        <p:blipFill>
          <a:blip r:embed="rId3"/>
          <a:stretch>
            <a:fillRect/>
          </a:stretch>
        </p:blipFill>
        <p:spPr>
          <a:xfrm>
            <a:off x="254952" y="-180560"/>
            <a:ext cx="11682094" cy="7038560"/>
          </a:xfrm>
          <a:prstGeom prst="rect">
            <a:avLst/>
          </a:prstGeom>
          <a:noFill/>
          <a:ln w="9525">
            <a:noFill/>
          </a:ln>
        </p:spPr>
      </p:pic>
      <p:sp>
        <p:nvSpPr>
          <p:cNvPr id="5128" name="文本框 5127"/>
          <p:cNvSpPr txBox="1"/>
          <p:nvPr/>
        </p:nvSpPr>
        <p:spPr>
          <a:xfrm>
            <a:off x="2031028" y="1477509"/>
            <a:ext cx="9276474" cy="537840"/>
          </a:xfrm>
          <a:prstGeom prst="rect">
            <a:avLst/>
          </a:prstGeom>
          <a:noFill/>
          <a:ln w="9525">
            <a:noFill/>
          </a:ln>
        </p:spPr>
        <p:txBody>
          <a:bodyPr wrap="square">
            <a:spAutoFit/>
          </a:bodyPr>
          <a:lstStyle/>
          <a:p>
            <a:pPr marL="537845" indent="-537845" defTabSz="1085850">
              <a:spcBef>
                <a:spcPct val="50000"/>
              </a:spcBef>
              <a:buAutoNum type="alphaLcParenR"/>
            </a:pPr>
            <a:r>
              <a:rPr lang="en-US" altLang="zh-CN" sz="2895" b="1" dirty="0" err="1">
                <a:solidFill>
                  <a:srgbClr val="3399FF"/>
                </a:solidFill>
                <a:latin typeface="Times New Roman" panose="02020603050405020304" pitchFamily="18" charset="0"/>
                <a:ea typeface="ZapfChancery-Medium" panose="00000400000000000000" pitchFamily="2" charset="-93"/>
                <a:cs typeface="Times New Roman" panose="02020603050405020304" pitchFamily="18" charset="0"/>
              </a:rPr>
              <a:t>Nhiên</a:t>
            </a:r>
            <a:r>
              <a:rPr lang="en-US" altLang="zh-CN" sz="2895" b="1" dirty="0">
                <a:solidFill>
                  <a:srgbClr val="3399FF"/>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2895" b="1" dirty="0" err="1">
                <a:solidFill>
                  <a:srgbClr val="3399FF"/>
                </a:solidFill>
                <a:latin typeface="Times New Roman" panose="02020603050405020304" pitchFamily="18" charset="0"/>
                <a:ea typeface="ZapfChancery-Medium" panose="00000400000000000000" pitchFamily="2" charset="-93"/>
                <a:cs typeface="Times New Roman" panose="02020603050405020304" pitchFamily="18" charset="0"/>
              </a:rPr>
              <a:t>liệu</a:t>
            </a:r>
            <a:r>
              <a:rPr lang="en-US" altLang="zh-CN" sz="2895" b="1" dirty="0">
                <a:solidFill>
                  <a:srgbClr val="3399FF"/>
                </a:solidFill>
                <a:latin typeface="Times New Roman" panose="02020603050405020304" pitchFamily="18" charset="0"/>
                <a:ea typeface="ZapfChancery-Medium" panose="00000400000000000000" pitchFamily="2" charset="-93"/>
                <a:cs typeface="Times New Roman" panose="02020603050405020304" pitchFamily="18" charset="0"/>
              </a:rPr>
              <a:t>:</a:t>
            </a:r>
          </a:p>
        </p:txBody>
      </p:sp>
      <p:sp>
        <p:nvSpPr>
          <p:cNvPr id="5129" name="文本框 5128"/>
          <p:cNvSpPr txBox="1"/>
          <p:nvPr/>
        </p:nvSpPr>
        <p:spPr>
          <a:xfrm>
            <a:off x="2119550" y="924562"/>
            <a:ext cx="7139489" cy="584775"/>
          </a:xfrm>
          <a:prstGeom prst="rect">
            <a:avLst/>
          </a:prstGeom>
          <a:noFill/>
          <a:ln w="9525">
            <a:noFill/>
          </a:ln>
        </p:spPr>
        <p:txBody>
          <a:bodyPr>
            <a:spAutoFit/>
          </a:bodyPr>
          <a:lstStyle/>
          <a:p>
            <a:pPr defTabSz="1085850">
              <a:spcBef>
                <a:spcPct val="50000"/>
              </a:spcBef>
            </a:pP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3.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Nhiên</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liệu</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và</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năng</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lượng</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tái</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tạo</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a:t>
            </a:r>
            <a:endParaRPr lang="zh-CN" altLang="en-US"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endParaRPr>
          </a:p>
        </p:txBody>
      </p:sp>
      <p:sp>
        <p:nvSpPr>
          <p:cNvPr id="5130" name="文本框 5129"/>
          <p:cNvSpPr txBox="1"/>
          <p:nvPr/>
        </p:nvSpPr>
        <p:spPr>
          <a:xfrm>
            <a:off x="1788656" y="2136706"/>
            <a:ext cx="8580776" cy="983346"/>
          </a:xfrm>
          <a:prstGeom prst="rect">
            <a:avLst/>
          </a:prstGeom>
          <a:solidFill>
            <a:srgbClr val="FFFFCC"/>
          </a:solidFill>
          <a:ln w="9525">
            <a:noFill/>
          </a:ln>
        </p:spPr>
        <p:txBody>
          <a:bodyPr wrap="square">
            <a:spAutoFit/>
          </a:bodyPr>
          <a:lstStyle/>
          <a:p>
            <a:r>
              <a:rPr lang="vi-VN" sz="2895" dirty="0">
                <a:latin typeface="Times New Roman" panose="02020603050405020304" pitchFamily="18" charset="0"/>
                <a:ea typeface="ZapfChancery-Medium" panose="00000400000000000000" pitchFamily="2" charset="-93"/>
                <a:cs typeface="Times New Roman" panose="02020603050405020304" pitchFamily="18" charset="0"/>
              </a:rPr>
              <a:t>- Nhiên liệu là các vật liệu khi bị đốt cháy giải phóng năng lượng dưới dạng nhiệt và ánh sáng.</a:t>
            </a:r>
          </a:p>
        </p:txBody>
      </p:sp>
      <p:pic>
        <p:nvPicPr>
          <p:cNvPr id="3" name="Graphic 2" descr="Teache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7763" y="973039"/>
            <a:ext cx="661787" cy="6617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9">
                                            <p:txEl>
                                              <p:pRg st="0" end="0"/>
                                            </p:txEl>
                                          </p:spTgt>
                                        </p:tgtEl>
                                        <p:attrNameLst>
                                          <p:attrName>style.visibility</p:attrName>
                                        </p:attrNameLst>
                                      </p:cBhvr>
                                      <p:to>
                                        <p:strVal val="visible"/>
                                      </p:to>
                                    </p:set>
                                    <p:anim calcmode="discrete" valueType="clr">
                                      <p:cBhvr override="childStyle">
                                        <p:cTn id="7" dur="80"/>
                                        <p:tgtEl>
                                          <p:spTgt spid="51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8">
                                            <p:txEl>
                                              <p:pRg st="0" end="0"/>
                                            </p:txEl>
                                          </p:spTgt>
                                        </p:tgtEl>
                                        <p:attrNameLst>
                                          <p:attrName>style.visibility</p:attrName>
                                        </p:attrNameLst>
                                      </p:cBhvr>
                                      <p:to>
                                        <p:strVal val="visible"/>
                                      </p:to>
                                    </p:set>
                                    <p:anim calcmode="discrete" valueType="clr">
                                      <p:cBhvr override="childStyle">
                                        <p:cTn id="14" dur="80"/>
                                        <p:tgtEl>
                                          <p:spTgt spid="512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128">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30">
                                            <p:txEl>
                                              <p:pRg st="0" end="0"/>
                                            </p:txEl>
                                          </p:spTgt>
                                        </p:tgtEl>
                                        <p:attrNameLst>
                                          <p:attrName>style.visibility</p:attrName>
                                        </p:attrNameLst>
                                      </p:cBhvr>
                                      <p:to>
                                        <p:strVal val="visible"/>
                                      </p:to>
                                    </p:set>
                                    <p:anim calcmode="discrete" valueType="clr">
                                      <p:cBhvr override="childStyle">
                                        <p:cTn id="21" dur="80"/>
                                        <p:tgtEl>
                                          <p:spTgt spid="51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30">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513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build="allAtOnce"/>
      <p:bldP spid="5129" grpId="0" build="allAtOnce"/>
      <p:bldP spid="5130"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679937" y="565649"/>
            <a:ext cx="5512671" cy="5055422"/>
            <a:chOff x="5679937" y="565649"/>
            <a:chExt cx="5512671" cy="5055422"/>
          </a:xfrm>
        </p:grpSpPr>
        <p:sp>
          <p:nvSpPr>
            <p:cNvPr id="3" name="Rounded Rectangle 3"/>
            <p:cNvSpPr/>
            <p:nvPr/>
          </p:nvSpPr>
          <p:spPr>
            <a:xfrm>
              <a:off x="5679937" y="4797879"/>
              <a:ext cx="823192" cy="823192"/>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4" name="Oval 3"/>
            <p:cNvSpPr/>
            <p:nvPr/>
          </p:nvSpPr>
          <p:spPr>
            <a:xfrm>
              <a:off x="5864987" y="4982930"/>
              <a:ext cx="453091" cy="453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5" name="Bent Arrow 18"/>
            <p:cNvSpPr/>
            <p:nvPr/>
          </p:nvSpPr>
          <p:spPr>
            <a:xfrm rot="5400000" flipH="1">
              <a:off x="7480090" y="3397438"/>
              <a:ext cx="888058" cy="3046632"/>
            </a:xfrm>
            <a:prstGeom prst="bentArrow">
              <a:avLst>
                <a:gd name="adj1" fmla="val 33832"/>
                <a:gd name="adj2" fmla="val 20334"/>
                <a:gd name="adj3" fmla="val 731"/>
                <a:gd name="adj4" fmla="val 67587"/>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grpSp>
          <p:nvGrpSpPr>
            <p:cNvPr id="13" name="그룹 20"/>
            <p:cNvGrpSpPr/>
            <p:nvPr/>
          </p:nvGrpSpPr>
          <p:grpSpPr>
            <a:xfrm>
              <a:off x="7387342" y="565649"/>
              <a:ext cx="3805266" cy="3914406"/>
              <a:chOff x="7974877" y="892748"/>
              <a:chExt cx="3200146" cy="3291932"/>
            </a:xfrm>
          </p:grpSpPr>
          <p:grpSp>
            <p:nvGrpSpPr>
              <p:cNvPr id="14" name="Group 13"/>
              <p:cNvGrpSpPr/>
              <p:nvPr/>
            </p:nvGrpSpPr>
            <p:grpSpPr>
              <a:xfrm>
                <a:off x="7974877" y="892748"/>
                <a:ext cx="3200146" cy="3291932"/>
                <a:chOff x="5010421" y="587565"/>
                <a:chExt cx="2758049" cy="2837155"/>
              </a:xfrm>
            </p:grpSpPr>
            <p:grpSp>
              <p:nvGrpSpPr>
                <p:cNvPr id="16" name="Group 15"/>
                <p:cNvGrpSpPr/>
                <p:nvPr/>
              </p:nvGrpSpPr>
              <p:grpSpPr>
                <a:xfrm>
                  <a:off x="5580112" y="1131590"/>
                  <a:ext cx="1602534" cy="2293130"/>
                  <a:chOff x="7474389" y="3367517"/>
                  <a:chExt cx="2192670" cy="3137579"/>
                </a:xfrm>
              </p:grpSpPr>
              <p:sp>
                <p:nvSpPr>
                  <p:cNvPr id="23" name="Teardrop 30"/>
                  <p:cNvSpPr/>
                  <p:nvPr/>
                </p:nvSpPr>
                <p:spPr>
                  <a:xfrm rot="8100000">
                    <a:off x="7474389" y="3367517"/>
                    <a:ext cx="2192670" cy="2192671"/>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noFill/>
                  <a:ln w="698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4" name="Rounded Rectangle 15"/>
                  <p:cNvSpPr/>
                  <p:nvPr/>
                </p:nvSpPr>
                <p:spPr>
                  <a:xfrm>
                    <a:off x="8138724" y="5844099"/>
                    <a:ext cx="864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5" name="Rounded Rectangle 16"/>
                  <p:cNvSpPr/>
                  <p:nvPr/>
                </p:nvSpPr>
                <p:spPr>
                  <a:xfrm>
                    <a:off x="8174722" y="6084596"/>
                    <a:ext cx="792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Rounded Rectangle 17"/>
                  <p:cNvSpPr/>
                  <p:nvPr/>
                </p:nvSpPr>
                <p:spPr>
                  <a:xfrm>
                    <a:off x="8246721" y="6325096"/>
                    <a:ext cx="648000" cy="18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7" name="Group 16"/>
                <p:cNvGrpSpPr/>
                <p:nvPr/>
              </p:nvGrpSpPr>
              <p:grpSpPr>
                <a:xfrm>
                  <a:off x="5010421" y="587565"/>
                  <a:ext cx="2758049" cy="1315967"/>
                  <a:chOff x="5010421" y="587565"/>
                  <a:chExt cx="2758049" cy="1315967"/>
                </a:xfrm>
              </p:grpSpPr>
              <p:sp>
                <p:nvSpPr>
                  <p:cNvPr id="18" name="Rounded Rectangle 9"/>
                  <p:cNvSpPr/>
                  <p:nvPr/>
                </p:nvSpPr>
                <p:spPr>
                  <a:xfrm rot="2700000">
                    <a:off x="7248823" y="944709"/>
                    <a:ext cx="144000" cy="36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19" name="Rounded Rectangle 10"/>
                  <p:cNvSpPr/>
                  <p:nvPr/>
                </p:nvSpPr>
                <p:spPr>
                  <a:xfrm rot="18900000" flipH="1">
                    <a:off x="5380477" y="944709"/>
                    <a:ext cx="144000" cy="36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20" name="Rounded Rectangle 11"/>
                  <p:cNvSpPr/>
                  <p:nvPr/>
                </p:nvSpPr>
                <p:spPr>
                  <a:xfrm>
                    <a:off x="6317445" y="587565"/>
                    <a:ext cx="144000" cy="36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21" name="Rounded Rectangle 12"/>
                  <p:cNvSpPr/>
                  <p:nvPr/>
                </p:nvSpPr>
                <p:spPr>
                  <a:xfrm rot="5400000">
                    <a:off x="7516470" y="1651531"/>
                    <a:ext cx="144000" cy="36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22" name="Rounded Rectangle 13"/>
                  <p:cNvSpPr/>
                  <p:nvPr/>
                </p:nvSpPr>
                <p:spPr>
                  <a:xfrm rot="16200000" flipH="1">
                    <a:off x="5118421" y="1651532"/>
                    <a:ext cx="144000" cy="3600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grpSp>
          </p:grpSp>
          <p:sp>
            <p:nvSpPr>
              <p:cNvPr id="15" name="Freeform 26"/>
              <p:cNvSpPr/>
              <p:nvPr/>
            </p:nvSpPr>
            <p:spPr>
              <a:xfrm>
                <a:off x="8794065" y="1883246"/>
                <a:ext cx="1526602" cy="998793"/>
              </a:xfrm>
              <a:custGeom>
                <a:avLst/>
                <a:gdLst>
                  <a:gd name="connsiteX0" fmla="*/ 0 w 1016000"/>
                  <a:gd name="connsiteY0" fmla="*/ 457200 h 914400"/>
                  <a:gd name="connsiteX1" fmla="*/ 215900 w 1016000"/>
                  <a:gd name="connsiteY1" fmla="*/ 457200 h 914400"/>
                  <a:gd name="connsiteX2" fmla="*/ 381000 w 1016000"/>
                  <a:gd name="connsiteY2" fmla="*/ 0 h 914400"/>
                  <a:gd name="connsiteX3" fmla="*/ 596900 w 1016000"/>
                  <a:gd name="connsiteY3" fmla="*/ 914400 h 914400"/>
                  <a:gd name="connsiteX4" fmla="*/ 736600 w 1016000"/>
                  <a:gd name="connsiteY4" fmla="*/ 101600 h 914400"/>
                  <a:gd name="connsiteX5" fmla="*/ 774700 w 1016000"/>
                  <a:gd name="connsiteY5" fmla="*/ 533400 h 914400"/>
                  <a:gd name="connsiteX6" fmla="*/ 1016000 w 1016000"/>
                  <a:gd name="connsiteY6" fmla="*/ 533400 h 914400"/>
                  <a:gd name="connsiteX0-1" fmla="*/ 0 w 1016000"/>
                  <a:gd name="connsiteY0-2" fmla="*/ 457200 h 914400"/>
                  <a:gd name="connsiteX1-3" fmla="*/ 215900 w 1016000"/>
                  <a:gd name="connsiteY1-4" fmla="*/ 457200 h 914400"/>
                  <a:gd name="connsiteX2-5" fmla="*/ 381000 w 1016000"/>
                  <a:gd name="connsiteY2-6" fmla="*/ 0 h 914400"/>
                  <a:gd name="connsiteX3-7" fmla="*/ 596900 w 1016000"/>
                  <a:gd name="connsiteY3-8" fmla="*/ 914400 h 914400"/>
                  <a:gd name="connsiteX4-9" fmla="*/ 736600 w 1016000"/>
                  <a:gd name="connsiteY4-10" fmla="*/ 101600 h 914400"/>
                  <a:gd name="connsiteX5-11" fmla="*/ 841026 w 1016000"/>
                  <a:gd name="connsiteY5-12" fmla="*/ 674343 h 914400"/>
                  <a:gd name="connsiteX6-13" fmla="*/ 1016000 w 1016000"/>
                  <a:gd name="connsiteY6-14" fmla="*/ 533400 h 914400"/>
                  <a:gd name="connsiteX0-15" fmla="*/ 0 w 982837"/>
                  <a:gd name="connsiteY0-16" fmla="*/ 457200 h 914400"/>
                  <a:gd name="connsiteX1-17" fmla="*/ 215900 w 982837"/>
                  <a:gd name="connsiteY1-18" fmla="*/ 457200 h 914400"/>
                  <a:gd name="connsiteX2-19" fmla="*/ 381000 w 982837"/>
                  <a:gd name="connsiteY2-20" fmla="*/ 0 h 914400"/>
                  <a:gd name="connsiteX3-21" fmla="*/ 596900 w 982837"/>
                  <a:gd name="connsiteY3-22" fmla="*/ 914400 h 914400"/>
                  <a:gd name="connsiteX4-23" fmla="*/ 736600 w 982837"/>
                  <a:gd name="connsiteY4-24" fmla="*/ 101600 h 914400"/>
                  <a:gd name="connsiteX5-25" fmla="*/ 841026 w 982837"/>
                  <a:gd name="connsiteY5-26" fmla="*/ 674343 h 914400"/>
                  <a:gd name="connsiteX6-27" fmla="*/ 982837 w 982837"/>
                  <a:gd name="connsiteY6-28" fmla="*/ 400748 h 914400"/>
                  <a:gd name="connsiteX0-29" fmla="*/ 0 w 982837"/>
                  <a:gd name="connsiteY0-30" fmla="*/ 457200 h 914400"/>
                  <a:gd name="connsiteX1-31" fmla="*/ 215900 w 982837"/>
                  <a:gd name="connsiteY1-32" fmla="*/ 457200 h 914400"/>
                  <a:gd name="connsiteX2-33" fmla="*/ 381000 w 982837"/>
                  <a:gd name="connsiteY2-34" fmla="*/ 0 h 914400"/>
                  <a:gd name="connsiteX3-35" fmla="*/ 596900 w 982837"/>
                  <a:gd name="connsiteY3-36" fmla="*/ 914400 h 914400"/>
                  <a:gd name="connsiteX4-37" fmla="*/ 736600 w 982837"/>
                  <a:gd name="connsiteY4-38" fmla="*/ 101600 h 914400"/>
                  <a:gd name="connsiteX5-39" fmla="*/ 814536 w 982837"/>
                  <a:gd name="connsiteY5-40" fmla="*/ 510008 h 914400"/>
                  <a:gd name="connsiteX6-41" fmla="*/ 841026 w 982837"/>
                  <a:gd name="connsiteY6-42" fmla="*/ 674343 h 914400"/>
                  <a:gd name="connsiteX7" fmla="*/ 982837 w 982837"/>
                  <a:gd name="connsiteY7" fmla="*/ 400748 h 914400"/>
                  <a:gd name="connsiteX0-43" fmla="*/ 0 w 982837"/>
                  <a:gd name="connsiteY0-44" fmla="*/ 457200 h 914400"/>
                  <a:gd name="connsiteX1-45" fmla="*/ 215900 w 982837"/>
                  <a:gd name="connsiteY1-46" fmla="*/ 457200 h 914400"/>
                  <a:gd name="connsiteX2-47" fmla="*/ 381000 w 982837"/>
                  <a:gd name="connsiteY2-48" fmla="*/ 0 h 914400"/>
                  <a:gd name="connsiteX3-49" fmla="*/ 596900 w 982837"/>
                  <a:gd name="connsiteY3-50" fmla="*/ 914400 h 914400"/>
                  <a:gd name="connsiteX4-51" fmla="*/ 736600 w 982837"/>
                  <a:gd name="connsiteY4-52" fmla="*/ 101600 h 914400"/>
                  <a:gd name="connsiteX5-53" fmla="*/ 814536 w 982837"/>
                  <a:gd name="connsiteY5-54" fmla="*/ 510008 h 914400"/>
                  <a:gd name="connsiteX6-55" fmla="*/ 981969 w 982837"/>
                  <a:gd name="connsiteY6-56" fmla="*/ 632890 h 914400"/>
                  <a:gd name="connsiteX7-57" fmla="*/ 982837 w 982837"/>
                  <a:gd name="connsiteY7-58" fmla="*/ 400748 h 914400"/>
                  <a:gd name="connsiteX0-59" fmla="*/ 0 w 982837"/>
                  <a:gd name="connsiteY0-60" fmla="*/ 457200 h 914400"/>
                  <a:gd name="connsiteX1-61" fmla="*/ 215900 w 982837"/>
                  <a:gd name="connsiteY1-62" fmla="*/ 457200 h 914400"/>
                  <a:gd name="connsiteX2-63" fmla="*/ 381000 w 982837"/>
                  <a:gd name="connsiteY2-64" fmla="*/ 0 h 914400"/>
                  <a:gd name="connsiteX3-65" fmla="*/ 596900 w 982837"/>
                  <a:gd name="connsiteY3-66" fmla="*/ 914400 h 914400"/>
                  <a:gd name="connsiteX4-67" fmla="*/ 736600 w 982837"/>
                  <a:gd name="connsiteY4-68" fmla="*/ 101600 h 914400"/>
                  <a:gd name="connsiteX5-69" fmla="*/ 864281 w 982837"/>
                  <a:gd name="connsiteY5-70" fmla="*/ 584624 h 914400"/>
                  <a:gd name="connsiteX6-71" fmla="*/ 981969 w 982837"/>
                  <a:gd name="connsiteY6-72" fmla="*/ 632890 h 914400"/>
                  <a:gd name="connsiteX7-73" fmla="*/ 982837 w 982837"/>
                  <a:gd name="connsiteY7-74" fmla="*/ 400748 h 914400"/>
                  <a:gd name="connsiteX0-75" fmla="*/ 0 w 1231559"/>
                  <a:gd name="connsiteY0-76" fmla="*/ 457200 h 914400"/>
                  <a:gd name="connsiteX1-77" fmla="*/ 215900 w 1231559"/>
                  <a:gd name="connsiteY1-78" fmla="*/ 457200 h 914400"/>
                  <a:gd name="connsiteX2-79" fmla="*/ 381000 w 1231559"/>
                  <a:gd name="connsiteY2-80" fmla="*/ 0 h 914400"/>
                  <a:gd name="connsiteX3-81" fmla="*/ 596900 w 1231559"/>
                  <a:gd name="connsiteY3-82" fmla="*/ 914400 h 914400"/>
                  <a:gd name="connsiteX4-83" fmla="*/ 736600 w 1231559"/>
                  <a:gd name="connsiteY4-84" fmla="*/ 101600 h 914400"/>
                  <a:gd name="connsiteX5-85" fmla="*/ 864281 w 1231559"/>
                  <a:gd name="connsiteY5-86" fmla="*/ 584624 h 914400"/>
                  <a:gd name="connsiteX6-87" fmla="*/ 981969 w 1231559"/>
                  <a:gd name="connsiteY6-88" fmla="*/ 632890 h 914400"/>
                  <a:gd name="connsiteX7-89" fmla="*/ 1231559 w 1231559"/>
                  <a:gd name="connsiteY7-90" fmla="*/ 467074 h 914400"/>
                  <a:gd name="connsiteX0-91" fmla="*/ 0 w 1231559"/>
                  <a:gd name="connsiteY0-92" fmla="*/ 457200 h 914400"/>
                  <a:gd name="connsiteX1-93" fmla="*/ 215900 w 1231559"/>
                  <a:gd name="connsiteY1-94" fmla="*/ 457200 h 914400"/>
                  <a:gd name="connsiteX2-95" fmla="*/ 381000 w 1231559"/>
                  <a:gd name="connsiteY2-96" fmla="*/ 0 h 914400"/>
                  <a:gd name="connsiteX3-97" fmla="*/ 596900 w 1231559"/>
                  <a:gd name="connsiteY3-98" fmla="*/ 914400 h 914400"/>
                  <a:gd name="connsiteX4-99" fmla="*/ 736600 w 1231559"/>
                  <a:gd name="connsiteY4-100" fmla="*/ 101600 h 914400"/>
                  <a:gd name="connsiteX5-101" fmla="*/ 864281 w 1231559"/>
                  <a:gd name="connsiteY5-102" fmla="*/ 584624 h 914400"/>
                  <a:gd name="connsiteX6-103" fmla="*/ 948806 w 1231559"/>
                  <a:gd name="connsiteY6-104" fmla="*/ 259807 h 914400"/>
                  <a:gd name="connsiteX7-105" fmla="*/ 1231559 w 1231559"/>
                  <a:gd name="connsiteY7-106" fmla="*/ 467074 h 914400"/>
                  <a:gd name="connsiteX0-107" fmla="*/ 0 w 1231559"/>
                  <a:gd name="connsiteY0-108" fmla="*/ 457200 h 914400"/>
                  <a:gd name="connsiteX1-109" fmla="*/ 215900 w 1231559"/>
                  <a:gd name="connsiteY1-110" fmla="*/ 457200 h 914400"/>
                  <a:gd name="connsiteX2-111" fmla="*/ 381000 w 1231559"/>
                  <a:gd name="connsiteY2-112" fmla="*/ 0 h 914400"/>
                  <a:gd name="connsiteX3-113" fmla="*/ 596900 w 1231559"/>
                  <a:gd name="connsiteY3-114" fmla="*/ 914400 h 914400"/>
                  <a:gd name="connsiteX4-115" fmla="*/ 736600 w 1231559"/>
                  <a:gd name="connsiteY4-116" fmla="*/ 101600 h 914400"/>
                  <a:gd name="connsiteX5-117" fmla="*/ 880863 w 1231559"/>
                  <a:gd name="connsiteY5-118" fmla="*/ 717276 h 914400"/>
                  <a:gd name="connsiteX6-119" fmla="*/ 948806 w 1231559"/>
                  <a:gd name="connsiteY6-120" fmla="*/ 259807 h 914400"/>
                  <a:gd name="connsiteX7-121" fmla="*/ 1231559 w 1231559"/>
                  <a:gd name="connsiteY7-122" fmla="*/ 467074 h 914400"/>
                  <a:gd name="connsiteX0-123" fmla="*/ 0 w 1380792"/>
                  <a:gd name="connsiteY0-124" fmla="*/ 457200 h 914400"/>
                  <a:gd name="connsiteX1-125" fmla="*/ 215900 w 1380792"/>
                  <a:gd name="connsiteY1-126" fmla="*/ 457200 h 914400"/>
                  <a:gd name="connsiteX2-127" fmla="*/ 381000 w 1380792"/>
                  <a:gd name="connsiteY2-128" fmla="*/ 0 h 914400"/>
                  <a:gd name="connsiteX3-129" fmla="*/ 596900 w 1380792"/>
                  <a:gd name="connsiteY3-130" fmla="*/ 914400 h 914400"/>
                  <a:gd name="connsiteX4-131" fmla="*/ 736600 w 1380792"/>
                  <a:gd name="connsiteY4-132" fmla="*/ 101600 h 914400"/>
                  <a:gd name="connsiteX5-133" fmla="*/ 880863 w 1380792"/>
                  <a:gd name="connsiteY5-134" fmla="*/ 717276 h 914400"/>
                  <a:gd name="connsiteX6-135" fmla="*/ 948806 w 1380792"/>
                  <a:gd name="connsiteY6-136" fmla="*/ 259807 h 914400"/>
                  <a:gd name="connsiteX7-137" fmla="*/ 1380792 w 1380792"/>
                  <a:gd name="connsiteY7-138" fmla="*/ 409039 h 914400"/>
                  <a:gd name="connsiteX0-139" fmla="*/ 0 w 1380792"/>
                  <a:gd name="connsiteY0-140" fmla="*/ 457200 h 914400"/>
                  <a:gd name="connsiteX1-141" fmla="*/ 215900 w 1380792"/>
                  <a:gd name="connsiteY1-142" fmla="*/ 457200 h 914400"/>
                  <a:gd name="connsiteX2-143" fmla="*/ 381000 w 1380792"/>
                  <a:gd name="connsiteY2-144" fmla="*/ 0 h 914400"/>
                  <a:gd name="connsiteX3-145" fmla="*/ 596900 w 1380792"/>
                  <a:gd name="connsiteY3-146" fmla="*/ 914400 h 914400"/>
                  <a:gd name="connsiteX4-147" fmla="*/ 736600 w 1380792"/>
                  <a:gd name="connsiteY4-148" fmla="*/ 101600 h 914400"/>
                  <a:gd name="connsiteX5-149" fmla="*/ 880863 w 1380792"/>
                  <a:gd name="connsiteY5-150" fmla="*/ 717276 h 914400"/>
                  <a:gd name="connsiteX6-151" fmla="*/ 932225 w 1380792"/>
                  <a:gd name="connsiteY6-152" fmla="*/ 409040 h 914400"/>
                  <a:gd name="connsiteX7-153" fmla="*/ 1380792 w 1380792"/>
                  <a:gd name="connsiteY7-154" fmla="*/ 409039 h 914400"/>
                  <a:gd name="connsiteX0-155" fmla="*/ 0 w 1198396"/>
                  <a:gd name="connsiteY0-156" fmla="*/ 457200 h 914400"/>
                  <a:gd name="connsiteX1-157" fmla="*/ 215900 w 1198396"/>
                  <a:gd name="connsiteY1-158" fmla="*/ 457200 h 914400"/>
                  <a:gd name="connsiteX2-159" fmla="*/ 381000 w 1198396"/>
                  <a:gd name="connsiteY2-160" fmla="*/ 0 h 914400"/>
                  <a:gd name="connsiteX3-161" fmla="*/ 596900 w 1198396"/>
                  <a:gd name="connsiteY3-162" fmla="*/ 914400 h 914400"/>
                  <a:gd name="connsiteX4-163" fmla="*/ 736600 w 1198396"/>
                  <a:gd name="connsiteY4-164" fmla="*/ 101600 h 914400"/>
                  <a:gd name="connsiteX5-165" fmla="*/ 880863 w 1198396"/>
                  <a:gd name="connsiteY5-166" fmla="*/ 717276 h 914400"/>
                  <a:gd name="connsiteX6-167" fmla="*/ 932225 w 1198396"/>
                  <a:gd name="connsiteY6-168" fmla="*/ 409040 h 914400"/>
                  <a:gd name="connsiteX7-169" fmla="*/ 1198396 w 1198396"/>
                  <a:gd name="connsiteY7-170" fmla="*/ 384167 h 914400"/>
                  <a:gd name="connsiteX0-171" fmla="*/ 0 w 1198396"/>
                  <a:gd name="connsiteY0-172" fmla="*/ 457200 h 914400"/>
                  <a:gd name="connsiteX1-173" fmla="*/ 215900 w 1198396"/>
                  <a:gd name="connsiteY1-174" fmla="*/ 457200 h 914400"/>
                  <a:gd name="connsiteX2-175" fmla="*/ 381000 w 1198396"/>
                  <a:gd name="connsiteY2-176" fmla="*/ 0 h 914400"/>
                  <a:gd name="connsiteX3-177" fmla="*/ 596900 w 1198396"/>
                  <a:gd name="connsiteY3-178" fmla="*/ 914400 h 914400"/>
                  <a:gd name="connsiteX4-179" fmla="*/ 736600 w 1198396"/>
                  <a:gd name="connsiteY4-180" fmla="*/ 101600 h 914400"/>
                  <a:gd name="connsiteX5-181" fmla="*/ 880863 w 1198396"/>
                  <a:gd name="connsiteY5-182" fmla="*/ 717276 h 914400"/>
                  <a:gd name="connsiteX6-183" fmla="*/ 932225 w 1198396"/>
                  <a:gd name="connsiteY6-184" fmla="*/ 409040 h 914400"/>
                  <a:gd name="connsiteX7-185" fmla="*/ 1198396 w 1198396"/>
                  <a:gd name="connsiteY7-186" fmla="*/ 384167 h 914400"/>
                  <a:gd name="connsiteX0-187" fmla="*/ 0 w 1198396"/>
                  <a:gd name="connsiteY0-188" fmla="*/ 457200 h 914400"/>
                  <a:gd name="connsiteX1-189" fmla="*/ 215900 w 1198396"/>
                  <a:gd name="connsiteY1-190" fmla="*/ 457200 h 914400"/>
                  <a:gd name="connsiteX2-191" fmla="*/ 381000 w 1198396"/>
                  <a:gd name="connsiteY2-192" fmla="*/ 0 h 914400"/>
                  <a:gd name="connsiteX3-193" fmla="*/ 596900 w 1198396"/>
                  <a:gd name="connsiteY3-194" fmla="*/ 914400 h 914400"/>
                  <a:gd name="connsiteX4-195" fmla="*/ 736600 w 1198396"/>
                  <a:gd name="connsiteY4-196" fmla="*/ 101600 h 914400"/>
                  <a:gd name="connsiteX5-197" fmla="*/ 880863 w 1198396"/>
                  <a:gd name="connsiteY5-198" fmla="*/ 717276 h 914400"/>
                  <a:gd name="connsiteX6-199" fmla="*/ 932225 w 1198396"/>
                  <a:gd name="connsiteY6-200" fmla="*/ 409040 h 914400"/>
                  <a:gd name="connsiteX7-201" fmla="*/ 1198396 w 1198396"/>
                  <a:gd name="connsiteY7-202" fmla="*/ 384167 h 914400"/>
                  <a:gd name="connsiteX0-203" fmla="*/ 0 w 1198396"/>
                  <a:gd name="connsiteY0-204" fmla="*/ 457200 h 914400"/>
                  <a:gd name="connsiteX1-205" fmla="*/ 215900 w 1198396"/>
                  <a:gd name="connsiteY1-206" fmla="*/ 457200 h 914400"/>
                  <a:gd name="connsiteX2-207" fmla="*/ 381000 w 1198396"/>
                  <a:gd name="connsiteY2-208" fmla="*/ 0 h 914400"/>
                  <a:gd name="connsiteX3-209" fmla="*/ 596900 w 1198396"/>
                  <a:gd name="connsiteY3-210" fmla="*/ 914400 h 914400"/>
                  <a:gd name="connsiteX4-211" fmla="*/ 736600 w 1198396"/>
                  <a:gd name="connsiteY4-212" fmla="*/ 101600 h 914400"/>
                  <a:gd name="connsiteX5-213" fmla="*/ 880863 w 1198396"/>
                  <a:gd name="connsiteY5-214" fmla="*/ 717276 h 914400"/>
                  <a:gd name="connsiteX6-215" fmla="*/ 932225 w 1198396"/>
                  <a:gd name="connsiteY6-216" fmla="*/ 409040 h 914400"/>
                  <a:gd name="connsiteX7-217" fmla="*/ 1198396 w 1198396"/>
                  <a:gd name="connsiteY7-218" fmla="*/ 417330 h 914400"/>
                  <a:gd name="connsiteX0-219" fmla="*/ 0 w 1198396"/>
                  <a:gd name="connsiteY0-220" fmla="*/ 457200 h 914400"/>
                  <a:gd name="connsiteX1-221" fmla="*/ 215900 w 1198396"/>
                  <a:gd name="connsiteY1-222" fmla="*/ 457200 h 914400"/>
                  <a:gd name="connsiteX2-223" fmla="*/ 381000 w 1198396"/>
                  <a:gd name="connsiteY2-224" fmla="*/ 0 h 914400"/>
                  <a:gd name="connsiteX3-225" fmla="*/ 596900 w 1198396"/>
                  <a:gd name="connsiteY3-226" fmla="*/ 914400 h 914400"/>
                  <a:gd name="connsiteX4-227" fmla="*/ 736600 w 1198396"/>
                  <a:gd name="connsiteY4-228" fmla="*/ 101600 h 914400"/>
                  <a:gd name="connsiteX5-229" fmla="*/ 880863 w 1198396"/>
                  <a:gd name="connsiteY5-230" fmla="*/ 717276 h 914400"/>
                  <a:gd name="connsiteX6-231" fmla="*/ 932225 w 1198396"/>
                  <a:gd name="connsiteY6-232" fmla="*/ 409040 h 914400"/>
                  <a:gd name="connsiteX7-233" fmla="*/ 1198396 w 1198396"/>
                  <a:gd name="connsiteY7-234" fmla="*/ 417330 h 914400"/>
                  <a:gd name="connsiteX0-235" fmla="*/ 0 w 1202223"/>
                  <a:gd name="connsiteY0-236" fmla="*/ 457200 h 914400"/>
                  <a:gd name="connsiteX1-237" fmla="*/ 215900 w 1202223"/>
                  <a:gd name="connsiteY1-238" fmla="*/ 457200 h 914400"/>
                  <a:gd name="connsiteX2-239" fmla="*/ 381000 w 1202223"/>
                  <a:gd name="connsiteY2-240" fmla="*/ 0 h 914400"/>
                  <a:gd name="connsiteX3-241" fmla="*/ 596900 w 1202223"/>
                  <a:gd name="connsiteY3-242" fmla="*/ 914400 h 914400"/>
                  <a:gd name="connsiteX4-243" fmla="*/ 736600 w 1202223"/>
                  <a:gd name="connsiteY4-244" fmla="*/ 101600 h 914400"/>
                  <a:gd name="connsiteX5-245" fmla="*/ 880863 w 1202223"/>
                  <a:gd name="connsiteY5-246" fmla="*/ 717276 h 914400"/>
                  <a:gd name="connsiteX6-247" fmla="*/ 932225 w 1202223"/>
                  <a:gd name="connsiteY6-248" fmla="*/ 409040 h 914400"/>
                  <a:gd name="connsiteX7-249" fmla="*/ 1202223 w 1202223"/>
                  <a:gd name="connsiteY7-250" fmla="*/ 405850 h 914400"/>
                  <a:gd name="connsiteX0-251" fmla="*/ 0 w 1198396"/>
                  <a:gd name="connsiteY0-252" fmla="*/ 457200 h 914400"/>
                  <a:gd name="connsiteX1-253" fmla="*/ 215900 w 1198396"/>
                  <a:gd name="connsiteY1-254" fmla="*/ 457200 h 914400"/>
                  <a:gd name="connsiteX2-255" fmla="*/ 381000 w 1198396"/>
                  <a:gd name="connsiteY2-256" fmla="*/ 0 h 914400"/>
                  <a:gd name="connsiteX3-257" fmla="*/ 596900 w 1198396"/>
                  <a:gd name="connsiteY3-258" fmla="*/ 914400 h 914400"/>
                  <a:gd name="connsiteX4-259" fmla="*/ 736600 w 1198396"/>
                  <a:gd name="connsiteY4-260" fmla="*/ 101600 h 914400"/>
                  <a:gd name="connsiteX5-261" fmla="*/ 880863 w 1198396"/>
                  <a:gd name="connsiteY5-262" fmla="*/ 717276 h 914400"/>
                  <a:gd name="connsiteX6-263" fmla="*/ 932225 w 1198396"/>
                  <a:gd name="connsiteY6-264" fmla="*/ 409040 h 914400"/>
                  <a:gd name="connsiteX7-265" fmla="*/ 1198396 w 1198396"/>
                  <a:gd name="connsiteY7-266" fmla="*/ 413503 h 914400"/>
                  <a:gd name="connsiteX0-267" fmla="*/ 0 w 1202223"/>
                  <a:gd name="connsiteY0-268" fmla="*/ 457200 h 914400"/>
                  <a:gd name="connsiteX1-269" fmla="*/ 215900 w 1202223"/>
                  <a:gd name="connsiteY1-270" fmla="*/ 457200 h 914400"/>
                  <a:gd name="connsiteX2-271" fmla="*/ 381000 w 1202223"/>
                  <a:gd name="connsiteY2-272" fmla="*/ 0 h 914400"/>
                  <a:gd name="connsiteX3-273" fmla="*/ 596900 w 1202223"/>
                  <a:gd name="connsiteY3-274" fmla="*/ 914400 h 914400"/>
                  <a:gd name="connsiteX4-275" fmla="*/ 736600 w 1202223"/>
                  <a:gd name="connsiteY4-276" fmla="*/ 101600 h 914400"/>
                  <a:gd name="connsiteX5-277" fmla="*/ 880863 w 1202223"/>
                  <a:gd name="connsiteY5-278" fmla="*/ 717276 h 914400"/>
                  <a:gd name="connsiteX6-279" fmla="*/ 932225 w 1202223"/>
                  <a:gd name="connsiteY6-280" fmla="*/ 409040 h 914400"/>
                  <a:gd name="connsiteX7-281" fmla="*/ 1202223 w 1202223"/>
                  <a:gd name="connsiteY7-282" fmla="*/ 402023 h 914400"/>
                  <a:gd name="connsiteX0-283" fmla="*/ 0 w 1202266"/>
                  <a:gd name="connsiteY0-284" fmla="*/ 457200 h 914400"/>
                  <a:gd name="connsiteX1-285" fmla="*/ 215900 w 1202266"/>
                  <a:gd name="connsiteY1-286" fmla="*/ 457200 h 914400"/>
                  <a:gd name="connsiteX2-287" fmla="*/ 381000 w 1202266"/>
                  <a:gd name="connsiteY2-288" fmla="*/ 0 h 914400"/>
                  <a:gd name="connsiteX3-289" fmla="*/ 596900 w 1202266"/>
                  <a:gd name="connsiteY3-290" fmla="*/ 914400 h 914400"/>
                  <a:gd name="connsiteX4-291" fmla="*/ 736600 w 1202266"/>
                  <a:gd name="connsiteY4-292" fmla="*/ 101600 h 914400"/>
                  <a:gd name="connsiteX5-293" fmla="*/ 880863 w 1202266"/>
                  <a:gd name="connsiteY5-294" fmla="*/ 717276 h 914400"/>
                  <a:gd name="connsiteX6-295" fmla="*/ 932225 w 1202266"/>
                  <a:gd name="connsiteY6-296" fmla="*/ 409040 h 914400"/>
                  <a:gd name="connsiteX7-297" fmla="*/ 1202223 w 1202266"/>
                  <a:gd name="connsiteY7-298" fmla="*/ 402023 h 914400"/>
                  <a:gd name="connsiteX0-299" fmla="*/ 0 w 1202266"/>
                  <a:gd name="connsiteY0-300" fmla="*/ 457200 h 914400"/>
                  <a:gd name="connsiteX1-301" fmla="*/ 215900 w 1202266"/>
                  <a:gd name="connsiteY1-302" fmla="*/ 457200 h 914400"/>
                  <a:gd name="connsiteX2-303" fmla="*/ 381000 w 1202266"/>
                  <a:gd name="connsiteY2-304" fmla="*/ 0 h 914400"/>
                  <a:gd name="connsiteX3-305" fmla="*/ 596900 w 1202266"/>
                  <a:gd name="connsiteY3-306" fmla="*/ 914400 h 914400"/>
                  <a:gd name="connsiteX4-307" fmla="*/ 736600 w 1202266"/>
                  <a:gd name="connsiteY4-308" fmla="*/ 101600 h 914400"/>
                  <a:gd name="connsiteX5-309" fmla="*/ 880863 w 1202266"/>
                  <a:gd name="connsiteY5-310" fmla="*/ 717276 h 914400"/>
                  <a:gd name="connsiteX6-311" fmla="*/ 932225 w 1202266"/>
                  <a:gd name="connsiteY6-312" fmla="*/ 409040 h 914400"/>
                  <a:gd name="connsiteX7-313" fmla="*/ 1202223 w 1202266"/>
                  <a:gd name="connsiteY7-314" fmla="*/ 417329 h 914400"/>
                  <a:gd name="connsiteX0-315" fmla="*/ 0 w 1133408"/>
                  <a:gd name="connsiteY0-316" fmla="*/ 457200 h 914400"/>
                  <a:gd name="connsiteX1-317" fmla="*/ 215900 w 1133408"/>
                  <a:gd name="connsiteY1-318" fmla="*/ 457200 h 914400"/>
                  <a:gd name="connsiteX2-319" fmla="*/ 381000 w 1133408"/>
                  <a:gd name="connsiteY2-320" fmla="*/ 0 h 914400"/>
                  <a:gd name="connsiteX3-321" fmla="*/ 596900 w 1133408"/>
                  <a:gd name="connsiteY3-322" fmla="*/ 914400 h 914400"/>
                  <a:gd name="connsiteX4-323" fmla="*/ 736600 w 1133408"/>
                  <a:gd name="connsiteY4-324" fmla="*/ 101600 h 914400"/>
                  <a:gd name="connsiteX5-325" fmla="*/ 880863 w 1133408"/>
                  <a:gd name="connsiteY5-326" fmla="*/ 717276 h 914400"/>
                  <a:gd name="connsiteX6-327" fmla="*/ 932225 w 1133408"/>
                  <a:gd name="connsiteY6-328" fmla="*/ 409040 h 914400"/>
                  <a:gd name="connsiteX7-329" fmla="*/ 1133346 w 1133408"/>
                  <a:gd name="connsiteY7-330" fmla="*/ 413503 h 914400"/>
                  <a:gd name="connsiteX0-331" fmla="*/ 0 w 1133408"/>
                  <a:gd name="connsiteY0-332" fmla="*/ 457200 h 914400"/>
                  <a:gd name="connsiteX1-333" fmla="*/ 215900 w 1133408"/>
                  <a:gd name="connsiteY1-334" fmla="*/ 457200 h 914400"/>
                  <a:gd name="connsiteX2-335" fmla="*/ 381000 w 1133408"/>
                  <a:gd name="connsiteY2-336" fmla="*/ 0 h 914400"/>
                  <a:gd name="connsiteX3-337" fmla="*/ 596900 w 1133408"/>
                  <a:gd name="connsiteY3-338" fmla="*/ 914400 h 914400"/>
                  <a:gd name="connsiteX4-339" fmla="*/ 736600 w 1133408"/>
                  <a:gd name="connsiteY4-340" fmla="*/ 101600 h 914400"/>
                  <a:gd name="connsiteX5-341" fmla="*/ 880863 w 1133408"/>
                  <a:gd name="connsiteY5-342" fmla="*/ 717276 h 914400"/>
                  <a:gd name="connsiteX6-343" fmla="*/ 932225 w 1133408"/>
                  <a:gd name="connsiteY6-344" fmla="*/ 409040 h 914400"/>
                  <a:gd name="connsiteX7-345" fmla="*/ 1133346 w 1133408"/>
                  <a:gd name="connsiteY7-346" fmla="*/ 402024 h 914400"/>
                  <a:gd name="connsiteX0-347" fmla="*/ 0 w 1079873"/>
                  <a:gd name="connsiteY0-348" fmla="*/ 457200 h 914400"/>
                  <a:gd name="connsiteX1-349" fmla="*/ 215900 w 1079873"/>
                  <a:gd name="connsiteY1-350" fmla="*/ 457200 h 914400"/>
                  <a:gd name="connsiteX2-351" fmla="*/ 381000 w 1079873"/>
                  <a:gd name="connsiteY2-352" fmla="*/ 0 h 914400"/>
                  <a:gd name="connsiteX3-353" fmla="*/ 596900 w 1079873"/>
                  <a:gd name="connsiteY3-354" fmla="*/ 914400 h 914400"/>
                  <a:gd name="connsiteX4-355" fmla="*/ 736600 w 1079873"/>
                  <a:gd name="connsiteY4-356" fmla="*/ 101600 h 914400"/>
                  <a:gd name="connsiteX5-357" fmla="*/ 880863 w 1079873"/>
                  <a:gd name="connsiteY5-358" fmla="*/ 717276 h 914400"/>
                  <a:gd name="connsiteX6-359" fmla="*/ 932225 w 1079873"/>
                  <a:gd name="connsiteY6-360" fmla="*/ 409040 h 914400"/>
                  <a:gd name="connsiteX7-361" fmla="*/ 1079775 w 1079873"/>
                  <a:gd name="connsiteY7-362" fmla="*/ 409677 h 914400"/>
                  <a:gd name="connsiteX0-363" fmla="*/ 0 w 1125759"/>
                  <a:gd name="connsiteY0-364" fmla="*/ 457200 h 914400"/>
                  <a:gd name="connsiteX1-365" fmla="*/ 215900 w 1125759"/>
                  <a:gd name="connsiteY1-366" fmla="*/ 457200 h 914400"/>
                  <a:gd name="connsiteX2-367" fmla="*/ 381000 w 1125759"/>
                  <a:gd name="connsiteY2-368" fmla="*/ 0 h 914400"/>
                  <a:gd name="connsiteX3-369" fmla="*/ 596900 w 1125759"/>
                  <a:gd name="connsiteY3-370" fmla="*/ 914400 h 914400"/>
                  <a:gd name="connsiteX4-371" fmla="*/ 736600 w 1125759"/>
                  <a:gd name="connsiteY4-372" fmla="*/ 101600 h 914400"/>
                  <a:gd name="connsiteX5-373" fmla="*/ 880863 w 1125759"/>
                  <a:gd name="connsiteY5-374" fmla="*/ 717276 h 914400"/>
                  <a:gd name="connsiteX6-375" fmla="*/ 932225 w 1125759"/>
                  <a:gd name="connsiteY6-376" fmla="*/ 409040 h 914400"/>
                  <a:gd name="connsiteX7-377" fmla="*/ 1125693 w 1125759"/>
                  <a:gd name="connsiteY7-378" fmla="*/ 409677 h 914400"/>
                  <a:gd name="connsiteX0-379" fmla="*/ 0 w 1125693"/>
                  <a:gd name="connsiteY0-380" fmla="*/ 457200 h 914400"/>
                  <a:gd name="connsiteX1-381" fmla="*/ 215900 w 1125693"/>
                  <a:gd name="connsiteY1-382" fmla="*/ 457200 h 914400"/>
                  <a:gd name="connsiteX2-383" fmla="*/ 381000 w 1125693"/>
                  <a:gd name="connsiteY2-384" fmla="*/ 0 h 914400"/>
                  <a:gd name="connsiteX3-385" fmla="*/ 596900 w 1125693"/>
                  <a:gd name="connsiteY3-386" fmla="*/ 914400 h 914400"/>
                  <a:gd name="connsiteX4-387" fmla="*/ 736600 w 1125693"/>
                  <a:gd name="connsiteY4-388" fmla="*/ 101600 h 914400"/>
                  <a:gd name="connsiteX5-389" fmla="*/ 880863 w 1125693"/>
                  <a:gd name="connsiteY5-390" fmla="*/ 717276 h 914400"/>
                  <a:gd name="connsiteX6-391" fmla="*/ 932225 w 1125693"/>
                  <a:gd name="connsiteY6-392" fmla="*/ 409040 h 914400"/>
                  <a:gd name="connsiteX7-393" fmla="*/ 1125693 w 1125693"/>
                  <a:gd name="connsiteY7-394" fmla="*/ 409677 h 914400"/>
                  <a:gd name="connsiteX0-395" fmla="*/ 0 w 1125693"/>
                  <a:gd name="connsiteY0-396" fmla="*/ 457200 h 914400"/>
                  <a:gd name="connsiteX1-397" fmla="*/ 215900 w 1125693"/>
                  <a:gd name="connsiteY1-398" fmla="*/ 457200 h 914400"/>
                  <a:gd name="connsiteX2-399" fmla="*/ 381000 w 1125693"/>
                  <a:gd name="connsiteY2-400" fmla="*/ 0 h 914400"/>
                  <a:gd name="connsiteX3-401" fmla="*/ 547155 w 1125693"/>
                  <a:gd name="connsiteY3-402" fmla="*/ 914400 h 914400"/>
                  <a:gd name="connsiteX4-403" fmla="*/ 736600 w 1125693"/>
                  <a:gd name="connsiteY4-404" fmla="*/ 101600 h 914400"/>
                  <a:gd name="connsiteX5-405" fmla="*/ 880863 w 1125693"/>
                  <a:gd name="connsiteY5-406" fmla="*/ 717276 h 914400"/>
                  <a:gd name="connsiteX6-407" fmla="*/ 932225 w 1125693"/>
                  <a:gd name="connsiteY6-408" fmla="*/ 409040 h 914400"/>
                  <a:gd name="connsiteX7-409" fmla="*/ 1125693 w 1125693"/>
                  <a:gd name="connsiteY7-410" fmla="*/ 409677 h 914400"/>
                  <a:gd name="connsiteX0-411" fmla="*/ 0 w 1125693"/>
                  <a:gd name="connsiteY0-412" fmla="*/ 457200 h 914400"/>
                  <a:gd name="connsiteX1-413" fmla="*/ 215900 w 1125693"/>
                  <a:gd name="connsiteY1-414" fmla="*/ 457200 h 914400"/>
                  <a:gd name="connsiteX2-415" fmla="*/ 381000 w 1125693"/>
                  <a:gd name="connsiteY2-416" fmla="*/ 0 h 914400"/>
                  <a:gd name="connsiteX3-417" fmla="*/ 547155 w 1125693"/>
                  <a:gd name="connsiteY3-418" fmla="*/ 914400 h 914400"/>
                  <a:gd name="connsiteX4-419" fmla="*/ 797824 w 1125693"/>
                  <a:gd name="connsiteY4-420" fmla="*/ 105426 h 914400"/>
                  <a:gd name="connsiteX5-421" fmla="*/ 880863 w 1125693"/>
                  <a:gd name="connsiteY5-422" fmla="*/ 717276 h 914400"/>
                  <a:gd name="connsiteX6-423" fmla="*/ 932225 w 1125693"/>
                  <a:gd name="connsiteY6-424" fmla="*/ 409040 h 914400"/>
                  <a:gd name="connsiteX7-425" fmla="*/ 1125693 w 1125693"/>
                  <a:gd name="connsiteY7-426" fmla="*/ 409677 h 914400"/>
                  <a:gd name="connsiteX0-427" fmla="*/ 0 w 1125693"/>
                  <a:gd name="connsiteY0-428" fmla="*/ 457200 h 914400"/>
                  <a:gd name="connsiteX1-429" fmla="*/ 215900 w 1125693"/>
                  <a:gd name="connsiteY1-430" fmla="*/ 457200 h 914400"/>
                  <a:gd name="connsiteX2-431" fmla="*/ 381000 w 1125693"/>
                  <a:gd name="connsiteY2-432" fmla="*/ 0 h 914400"/>
                  <a:gd name="connsiteX3-433" fmla="*/ 547155 w 1125693"/>
                  <a:gd name="connsiteY3-434" fmla="*/ 914400 h 914400"/>
                  <a:gd name="connsiteX4-435" fmla="*/ 797824 w 1125693"/>
                  <a:gd name="connsiteY4-436" fmla="*/ 105426 h 914400"/>
                  <a:gd name="connsiteX5-437" fmla="*/ 796681 w 1125693"/>
                  <a:gd name="connsiteY5-438" fmla="*/ 740235 h 914400"/>
                  <a:gd name="connsiteX6-439" fmla="*/ 932225 w 1125693"/>
                  <a:gd name="connsiteY6-440" fmla="*/ 409040 h 914400"/>
                  <a:gd name="connsiteX7-441" fmla="*/ 1125693 w 1125693"/>
                  <a:gd name="connsiteY7-442" fmla="*/ 409677 h 914400"/>
                  <a:gd name="connsiteX0-443" fmla="*/ 0 w 1267273"/>
                  <a:gd name="connsiteY0-444" fmla="*/ 457200 h 914400"/>
                  <a:gd name="connsiteX1-445" fmla="*/ 215900 w 1267273"/>
                  <a:gd name="connsiteY1-446" fmla="*/ 457200 h 914400"/>
                  <a:gd name="connsiteX2-447" fmla="*/ 381000 w 1267273"/>
                  <a:gd name="connsiteY2-448" fmla="*/ 0 h 914400"/>
                  <a:gd name="connsiteX3-449" fmla="*/ 547155 w 1267273"/>
                  <a:gd name="connsiteY3-450" fmla="*/ 914400 h 914400"/>
                  <a:gd name="connsiteX4-451" fmla="*/ 797824 w 1267273"/>
                  <a:gd name="connsiteY4-452" fmla="*/ 105426 h 914400"/>
                  <a:gd name="connsiteX5-453" fmla="*/ 796681 w 1267273"/>
                  <a:gd name="connsiteY5-454" fmla="*/ 740235 h 914400"/>
                  <a:gd name="connsiteX6-455" fmla="*/ 932225 w 1267273"/>
                  <a:gd name="connsiteY6-456" fmla="*/ 409040 h 914400"/>
                  <a:gd name="connsiteX7-457" fmla="*/ 1267273 w 1267273"/>
                  <a:gd name="connsiteY7-458" fmla="*/ 405851 h 914400"/>
                  <a:gd name="connsiteX0-459" fmla="*/ 0 w 1267273"/>
                  <a:gd name="connsiteY0-460" fmla="*/ 457200 h 914400"/>
                  <a:gd name="connsiteX1-461" fmla="*/ 215900 w 1267273"/>
                  <a:gd name="connsiteY1-462" fmla="*/ 457200 h 914400"/>
                  <a:gd name="connsiteX2-463" fmla="*/ 381000 w 1267273"/>
                  <a:gd name="connsiteY2-464" fmla="*/ 0 h 914400"/>
                  <a:gd name="connsiteX3-465" fmla="*/ 547155 w 1267273"/>
                  <a:gd name="connsiteY3-466" fmla="*/ 914400 h 914400"/>
                  <a:gd name="connsiteX4-467" fmla="*/ 797824 w 1267273"/>
                  <a:gd name="connsiteY4-468" fmla="*/ 105426 h 914400"/>
                  <a:gd name="connsiteX5-469" fmla="*/ 796681 w 1267273"/>
                  <a:gd name="connsiteY5-470" fmla="*/ 740235 h 914400"/>
                  <a:gd name="connsiteX6-471" fmla="*/ 932225 w 1267273"/>
                  <a:gd name="connsiteY6-472" fmla="*/ 409040 h 914400"/>
                  <a:gd name="connsiteX7-473" fmla="*/ 1267273 w 1267273"/>
                  <a:gd name="connsiteY7-474" fmla="*/ 405851 h 914400"/>
                  <a:gd name="connsiteX0-475" fmla="*/ 0 w 1267273"/>
                  <a:gd name="connsiteY0-476" fmla="*/ 457200 h 914400"/>
                  <a:gd name="connsiteX1-477" fmla="*/ 215900 w 1267273"/>
                  <a:gd name="connsiteY1-478" fmla="*/ 457200 h 914400"/>
                  <a:gd name="connsiteX2-479" fmla="*/ 381000 w 1267273"/>
                  <a:gd name="connsiteY2-480" fmla="*/ 0 h 914400"/>
                  <a:gd name="connsiteX3-481" fmla="*/ 547155 w 1267273"/>
                  <a:gd name="connsiteY3-482" fmla="*/ 914400 h 914400"/>
                  <a:gd name="connsiteX4-483" fmla="*/ 797824 w 1267273"/>
                  <a:gd name="connsiteY4-484" fmla="*/ 105426 h 914400"/>
                  <a:gd name="connsiteX5-485" fmla="*/ 796681 w 1267273"/>
                  <a:gd name="connsiteY5-486" fmla="*/ 740235 h 914400"/>
                  <a:gd name="connsiteX6-487" fmla="*/ 932225 w 1267273"/>
                  <a:gd name="connsiteY6-488" fmla="*/ 409040 h 914400"/>
                  <a:gd name="connsiteX7-489" fmla="*/ 1267273 w 1267273"/>
                  <a:gd name="connsiteY7-490" fmla="*/ 405851 h 914400"/>
                  <a:gd name="connsiteX0-491" fmla="*/ 0 w 1339977"/>
                  <a:gd name="connsiteY0-492" fmla="*/ 453374 h 914400"/>
                  <a:gd name="connsiteX1-493" fmla="*/ 288604 w 1339977"/>
                  <a:gd name="connsiteY1-494" fmla="*/ 457200 h 914400"/>
                  <a:gd name="connsiteX2-495" fmla="*/ 453704 w 1339977"/>
                  <a:gd name="connsiteY2-496" fmla="*/ 0 h 914400"/>
                  <a:gd name="connsiteX3-497" fmla="*/ 619859 w 1339977"/>
                  <a:gd name="connsiteY3-498" fmla="*/ 914400 h 914400"/>
                  <a:gd name="connsiteX4-499" fmla="*/ 870528 w 1339977"/>
                  <a:gd name="connsiteY4-500" fmla="*/ 105426 h 914400"/>
                  <a:gd name="connsiteX5-501" fmla="*/ 869385 w 1339977"/>
                  <a:gd name="connsiteY5-502" fmla="*/ 740235 h 914400"/>
                  <a:gd name="connsiteX6-503" fmla="*/ 1004929 w 1339977"/>
                  <a:gd name="connsiteY6-504" fmla="*/ 409040 h 914400"/>
                  <a:gd name="connsiteX7-505" fmla="*/ 1339977 w 1339977"/>
                  <a:gd name="connsiteY7-506" fmla="*/ 405851 h 914400"/>
                  <a:gd name="connsiteX0-507" fmla="*/ 0 w 1343804"/>
                  <a:gd name="connsiteY0-508" fmla="*/ 461027 h 914400"/>
                  <a:gd name="connsiteX1-509" fmla="*/ 292431 w 1343804"/>
                  <a:gd name="connsiteY1-510" fmla="*/ 457200 h 914400"/>
                  <a:gd name="connsiteX2-511" fmla="*/ 457531 w 1343804"/>
                  <a:gd name="connsiteY2-512" fmla="*/ 0 h 914400"/>
                  <a:gd name="connsiteX3-513" fmla="*/ 623686 w 1343804"/>
                  <a:gd name="connsiteY3-514" fmla="*/ 914400 h 914400"/>
                  <a:gd name="connsiteX4-515" fmla="*/ 874355 w 1343804"/>
                  <a:gd name="connsiteY4-516" fmla="*/ 105426 h 914400"/>
                  <a:gd name="connsiteX5-517" fmla="*/ 873212 w 1343804"/>
                  <a:gd name="connsiteY5-518" fmla="*/ 740235 h 914400"/>
                  <a:gd name="connsiteX6-519" fmla="*/ 1008756 w 1343804"/>
                  <a:gd name="connsiteY6-520" fmla="*/ 409040 h 914400"/>
                  <a:gd name="connsiteX7-521" fmla="*/ 1343804 w 1343804"/>
                  <a:gd name="connsiteY7-522" fmla="*/ 405851 h 914400"/>
                  <a:gd name="connsiteX0-523" fmla="*/ 0 w 1347630"/>
                  <a:gd name="connsiteY0-524" fmla="*/ 453374 h 914400"/>
                  <a:gd name="connsiteX1-525" fmla="*/ 296257 w 1347630"/>
                  <a:gd name="connsiteY1-526" fmla="*/ 457200 h 914400"/>
                  <a:gd name="connsiteX2-527" fmla="*/ 461357 w 1347630"/>
                  <a:gd name="connsiteY2-528" fmla="*/ 0 h 914400"/>
                  <a:gd name="connsiteX3-529" fmla="*/ 627512 w 1347630"/>
                  <a:gd name="connsiteY3-530" fmla="*/ 914400 h 914400"/>
                  <a:gd name="connsiteX4-531" fmla="*/ 878181 w 1347630"/>
                  <a:gd name="connsiteY4-532" fmla="*/ 105426 h 914400"/>
                  <a:gd name="connsiteX5-533" fmla="*/ 877038 w 1347630"/>
                  <a:gd name="connsiteY5-534" fmla="*/ 740235 h 914400"/>
                  <a:gd name="connsiteX6-535" fmla="*/ 1012582 w 1347630"/>
                  <a:gd name="connsiteY6-536" fmla="*/ 409040 h 914400"/>
                  <a:gd name="connsiteX7-537" fmla="*/ 1347630 w 1347630"/>
                  <a:gd name="connsiteY7-538" fmla="*/ 405851 h 914400"/>
                  <a:gd name="connsiteX0-539" fmla="*/ 0 w 1347630"/>
                  <a:gd name="connsiteY0-540" fmla="*/ 347948 h 808974"/>
                  <a:gd name="connsiteX1-541" fmla="*/ 296257 w 1347630"/>
                  <a:gd name="connsiteY1-542" fmla="*/ 351774 h 808974"/>
                  <a:gd name="connsiteX2-543" fmla="*/ 399176 w 1347630"/>
                  <a:gd name="connsiteY2-544" fmla="*/ 93552 h 808974"/>
                  <a:gd name="connsiteX3-545" fmla="*/ 627512 w 1347630"/>
                  <a:gd name="connsiteY3-546" fmla="*/ 808974 h 808974"/>
                  <a:gd name="connsiteX4-547" fmla="*/ 878181 w 1347630"/>
                  <a:gd name="connsiteY4-548" fmla="*/ 0 h 808974"/>
                  <a:gd name="connsiteX5-549" fmla="*/ 877038 w 1347630"/>
                  <a:gd name="connsiteY5-550" fmla="*/ 634809 h 808974"/>
                  <a:gd name="connsiteX6-551" fmla="*/ 1012582 w 1347630"/>
                  <a:gd name="connsiteY6-552" fmla="*/ 303614 h 808974"/>
                  <a:gd name="connsiteX7-553" fmla="*/ 1347630 w 1347630"/>
                  <a:gd name="connsiteY7-554" fmla="*/ 300425 h 808974"/>
                  <a:gd name="connsiteX0-555" fmla="*/ 0 w 1347630"/>
                  <a:gd name="connsiteY0-556" fmla="*/ 347948 h 680468"/>
                  <a:gd name="connsiteX1-557" fmla="*/ 296257 w 1347630"/>
                  <a:gd name="connsiteY1-558" fmla="*/ 351774 h 680468"/>
                  <a:gd name="connsiteX2-559" fmla="*/ 399176 w 1347630"/>
                  <a:gd name="connsiteY2-560" fmla="*/ 93552 h 680468"/>
                  <a:gd name="connsiteX3-561" fmla="*/ 577767 w 1347630"/>
                  <a:gd name="connsiteY3-562" fmla="*/ 680468 h 680468"/>
                  <a:gd name="connsiteX4-563" fmla="*/ 878181 w 1347630"/>
                  <a:gd name="connsiteY4-564" fmla="*/ 0 h 680468"/>
                  <a:gd name="connsiteX5-565" fmla="*/ 877038 w 1347630"/>
                  <a:gd name="connsiteY5-566" fmla="*/ 634809 h 680468"/>
                  <a:gd name="connsiteX6-567" fmla="*/ 1012582 w 1347630"/>
                  <a:gd name="connsiteY6-568" fmla="*/ 303614 h 680468"/>
                  <a:gd name="connsiteX7-569" fmla="*/ 1347630 w 1347630"/>
                  <a:gd name="connsiteY7-570" fmla="*/ 300425 h 680468"/>
                  <a:gd name="connsiteX0-571" fmla="*/ 0 w 1347630"/>
                  <a:gd name="connsiteY0-572" fmla="*/ 447437 h 779957"/>
                  <a:gd name="connsiteX1-573" fmla="*/ 296257 w 1347630"/>
                  <a:gd name="connsiteY1-574" fmla="*/ 451263 h 779957"/>
                  <a:gd name="connsiteX2-575" fmla="*/ 399176 w 1347630"/>
                  <a:gd name="connsiteY2-576" fmla="*/ 193041 h 779957"/>
                  <a:gd name="connsiteX3-577" fmla="*/ 577767 w 1347630"/>
                  <a:gd name="connsiteY3-578" fmla="*/ 779957 h 779957"/>
                  <a:gd name="connsiteX4-579" fmla="*/ 774547 w 1347630"/>
                  <a:gd name="connsiteY4-580" fmla="*/ 0 h 779957"/>
                  <a:gd name="connsiteX5-581" fmla="*/ 877038 w 1347630"/>
                  <a:gd name="connsiteY5-582" fmla="*/ 734298 h 779957"/>
                  <a:gd name="connsiteX6-583" fmla="*/ 1012582 w 1347630"/>
                  <a:gd name="connsiteY6-584" fmla="*/ 403103 h 779957"/>
                  <a:gd name="connsiteX7-585" fmla="*/ 1347630 w 1347630"/>
                  <a:gd name="connsiteY7-586" fmla="*/ 399914 h 779957"/>
                  <a:gd name="connsiteX0-587" fmla="*/ 0 w 1347630"/>
                  <a:gd name="connsiteY0-588" fmla="*/ 447437 h 966439"/>
                  <a:gd name="connsiteX1-589" fmla="*/ 296257 w 1347630"/>
                  <a:gd name="connsiteY1-590" fmla="*/ 451263 h 966439"/>
                  <a:gd name="connsiteX2-591" fmla="*/ 399176 w 1347630"/>
                  <a:gd name="connsiteY2-592" fmla="*/ 193041 h 966439"/>
                  <a:gd name="connsiteX3-593" fmla="*/ 577767 w 1347630"/>
                  <a:gd name="connsiteY3-594" fmla="*/ 779957 h 966439"/>
                  <a:gd name="connsiteX4-595" fmla="*/ 774547 w 1347630"/>
                  <a:gd name="connsiteY4-596" fmla="*/ 0 h 966439"/>
                  <a:gd name="connsiteX5-597" fmla="*/ 914347 w 1347630"/>
                  <a:gd name="connsiteY5-598" fmla="*/ 966439 h 966439"/>
                  <a:gd name="connsiteX6-599" fmla="*/ 1012582 w 1347630"/>
                  <a:gd name="connsiteY6-600" fmla="*/ 403103 h 966439"/>
                  <a:gd name="connsiteX7-601" fmla="*/ 1347630 w 1347630"/>
                  <a:gd name="connsiteY7-602" fmla="*/ 399914 h 966439"/>
                  <a:gd name="connsiteX0-603" fmla="*/ 0 w 1347630"/>
                  <a:gd name="connsiteY0-604" fmla="*/ 447437 h 966439"/>
                  <a:gd name="connsiteX1-605" fmla="*/ 296257 w 1347630"/>
                  <a:gd name="connsiteY1-606" fmla="*/ 451263 h 966439"/>
                  <a:gd name="connsiteX2-607" fmla="*/ 399176 w 1347630"/>
                  <a:gd name="connsiteY2-608" fmla="*/ 193041 h 966439"/>
                  <a:gd name="connsiteX3-609" fmla="*/ 577767 w 1347630"/>
                  <a:gd name="connsiteY3-610" fmla="*/ 779957 h 966439"/>
                  <a:gd name="connsiteX4-611" fmla="*/ 774547 w 1347630"/>
                  <a:gd name="connsiteY4-612" fmla="*/ 0 h 966439"/>
                  <a:gd name="connsiteX5-613" fmla="*/ 914347 w 1347630"/>
                  <a:gd name="connsiteY5-614" fmla="*/ 966439 h 966439"/>
                  <a:gd name="connsiteX6-615" fmla="*/ 1012582 w 1347630"/>
                  <a:gd name="connsiteY6-616" fmla="*/ 403103 h 966439"/>
                  <a:gd name="connsiteX7-617" fmla="*/ 1105802 w 1347630"/>
                  <a:gd name="connsiteY7-618" fmla="*/ 400437 h 966439"/>
                  <a:gd name="connsiteX8" fmla="*/ 1347630 w 1347630"/>
                  <a:gd name="connsiteY8" fmla="*/ 399914 h 966439"/>
                  <a:gd name="connsiteX0-619" fmla="*/ 0 w 1347630"/>
                  <a:gd name="connsiteY0-620" fmla="*/ 447437 h 966439"/>
                  <a:gd name="connsiteX1-621" fmla="*/ 296257 w 1347630"/>
                  <a:gd name="connsiteY1-622" fmla="*/ 451263 h 966439"/>
                  <a:gd name="connsiteX2-623" fmla="*/ 399176 w 1347630"/>
                  <a:gd name="connsiteY2-624" fmla="*/ 193041 h 966439"/>
                  <a:gd name="connsiteX3-625" fmla="*/ 577767 w 1347630"/>
                  <a:gd name="connsiteY3-626" fmla="*/ 779957 h 966439"/>
                  <a:gd name="connsiteX4-627" fmla="*/ 774547 w 1347630"/>
                  <a:gd name="connsiteY4-628" fmla="*/ 0 h 966439"/>
                  <a:gd name="connsiteX5-629" fmla="*/ 914347 w 1347630"/>
                  <a:gd name="connsiteY5-630" fmla="*/ 966439 h 966439"/>
                  <a:gd name="connsiteX6-631" fmla="*/ 1037454 w 1347630"/>
                  <a:gd name="connsiteY6-632" fmla="*/ 191689 h 966439"/>
                  <a:gd name="connsiteX7-633" fmla="*/ 1105802 w 1347630"/>
                  <a:gd name="connsiteY7-634" fmla="*/ 400437 h 966439"/>
                  <a:gd name="connsiteX8-635" fmla="*/ 1347630 w 1347630"/>
                  <a:gd name="connsiteY8-636" fmla="*/ 399914 h 966439"/>
                  <a:gd name="connsiteX0-637" fmla="*/ 0 w 1347630"/>
                  <a:gd name="connsiteY0-638" fmla="*/ 447437 h 966439"/>
                  <a:gd name="connsiteX1-639" fmla="*/ 296257 w 1347630"/>
                  <a:gd name="connsiteY1-640" fmla="*/ 451263 h 966439"/>
                  <a:gd name="connsiteX2-641" fmla="*/ 399176 w 1347630"/>
                  <a:gd name="connsiteY2-642" fmla="*/ 193041 h 966439"/>
                  <a:gd name="connsiteX3-643" fmla="*/ 577767 w 1347630"/>
                  <a:gd name="connsiteY3-644" fmla="*/ 779957 h 966439"/>
                  <a:gd name="connsiteX4-645" fmla="*/ 774547 w 1347630"/>
                  <a:gd name="connsiteY4-646" fmla="*/ 0 h 966439"/>
                  <a:gd name="connsiteX5-647" fmla="*/ 914347 w 1347630"/>
                  <a:gd name="connsiteY5-648" fmla="*/ 966439 h 966439"/>
                  <a:gd name="connsiteX6-649" fmla="*/ 1078907 w 1347630"/>
                  <a:gd name="connsiteY6-650" fmla="*/ 191689 h 966439"/>
                  <a:gd name="connsiteX7-651" fmla="*/ 1105802 w 1347630"/>
                  <a:gd name="connsiteY7-652" fmla="*/ 400437 h 966439"/>
                  <a:gd name="connsiteX8-653" fmla="*/ 1347630 w 1347630"/>
                  <a:gd name="connsiteY8-654" fmla="*/ 399914 h 966439"/>
                  <a:gd name="connsiteX0-655" fmla="*/ 0 w 1347630"/>
                  <a:gd name="connsiteY0-656" fmla="*/ 447437 h 966439"/>
                  <a:gd name="connsiteX1-657" fmla="*/ 296257 w 1347630"/>
                  <a:gd name="connsiteY1-658" fmla="*/ 451263 h 966439"/>
                  <a:gd name="connsiteX2-659" fmla="*/ 399176 w 1347630"/>
                  <a:gd name="connsiteY2-660" fmla="*/ 193041 h 966439"/>
                  <a:gd name="connsiteX3-661" fmla="*/ 577767 w 1347630"/>
                  <a:gd name="connsiteY3-662" fmla="*/ 779957 h 966439"/>
                  <a:gd name="connsiteX4-663" fmla="*/ 774547 w 1347630"/>
                  <a:gd name="connsiteY4-664" fmla="*/ 0 h 966439"/>
                  <a:gd name="connsiteX5-665" fmla="*/ 914347 w 1347630"/>
                  <a:gd name="connsiteY5-666" fmla="*/ 966439 h 966439"/>
                  <a:gd name="connsiteX6-667" fmla="*/ 1078907 w 1347630"/>
                  <a:gd name="connsiteY6-668" fmla="*/ 191689 h 966439"/>
                  <a:gd name="connsiteX7-669" fmla="*/ 1105802 w 1347630"/>
                  <a:gd name="connsiteY7-670" fmla="*/ 400437 h 966439"/>
                  <a:gd name="connsiteX8-671" fmla="*/ 1172128 w 1347630"/>
                  <a:gd name="connsiteY8-672" fmla="*/ 396291 h 966439"/>
                  <a:gd name="connsiteX9" fmla="*/ 1347630 w 1347630"/>
                  <a:gd name="connsiteY9" fmla="*/ 399914 h 966439"/>
                  <a:gd name="connsiteX0-673" fmla="*/ 0 w 1347630"/>
                  <a:gd name="connsiteY0-674" fmla="*/ 447437 h 966439"/>
                  <a:gd name="connsiteX1-675" fmla="*/ 296257 w 1347630"/>
                  <a:gd name="connsiteY1-676" fmla="*/ 451263 h 966439"/>
                  <a:gd name="connsiteX2-677" fmla="*/ 399176 w 1347630"/>
                  <a:gd name="connsiteY2-678" fmla="*/ 193041 h 966439"/>
                  <a:gd name="connsiteX3-679" fmla="*/ 577767 w 1347630"/>
                  <a:gd name="connsiteY3-680" fmla="*/ 779957 h 966439"/>
                  <a:gd name="connsiteX4-681" fmla="*/ 774547 w 1347630"/>
                  <a:gd name="connsiteY4-682" fmla="*/ 0 h 966439"/>
                  <a:gd name="connsiteX5-683" fmla="*/ 914347 w 1347630"/>
                  <a:gd name="connsiteY5-684" fmla="*/ 966439 h 966439"/>
                  <a:gd name="connsiteX6-685" fmla="*/ 1078907 w 1347630"/>
                  <a:gd name="connsiteY6-686" fmla="*/ 191689 h 966439"/>
                  <a:gd name="connsiteX7-687" fmla="*/ 1126529 w 1347630"/>
                  <a:gd name="connsiteY7-688" fmla="*/ 669886 h 966439"/>
                  <a:gd name="connsiteX8-689" fmla="*/ 1172128 w 1347630"/>
                  <a:gd name="connsiteY8-690" fmla="*/ 396291 h 966439"/>
                  <a:gd name="connsiteX9-691" fmla="*/ 1347630 w 1347630"/>
                  <a:gd name="connsiteY9-692" fmla="*/ 399914 h 966439"/>
                  <a:gd name="connsiteX0-693" fmla="*/ 0 w 1459555"/>
                  <a:gd name="connsiteY0-694" fmla="*/ 447437 h 966439"/>
                  <a:gd name="connsiteX1-695" fmla="*/ 296257 w 1459555"/>
                  <a:gd name="connsiteY1-696" fmla="*/ 451263 h 966439"/>
                  <a:gd name="connsiteX2-697" fmla="*/ 399176 w 1459555"/>
                  <a:gd name="connsiteY2-698" fmla="*/ 193041 h 966439"/>
                  <a:gd name="connsiteX3-699" fmla="*/ 577767 w 1459555"/>
                  <a:gd name="connsiteY3-700" fmla="*/ 779957 h 966439"/>
                  <a:gd name="connsiteX4-701" fmla="*/ 774547 w 1459555"/>
                  <a:gd name="connsiteY4-702" fmla="*/ 0 h 966439"/>
                  <a:gd name="connsiteX5-703" fmla="*/ 914347 w 1459555"/>
                  <a:gd name="connsiteY5-704" fmla="*/ 966439 h 966439"/>
                  <a:gd name="connsiteX6-705" fmla="*/ 1078907 w 1459555"/>
                  <a:gd name="connsiteY6-706" fmla="*/ 191689 h 966439"/>
                  <a:gd name="connsiteX7-707" fmla="*/ 1126529 w 1459555"/>
                  <a:gd name="connsiteY7-708" fmla="*/ 669886 h 966439"/>
                  <a:gd name="connsiteX8-709" fmla="*/ 1172128 w 1459555"/>
                  <a:gd name="connsiteY8-710" fmla="*/ 396291 h 966439"/>
                  <a:gd name="connsiteX9-711" fmla="*/ 1459555 w 1459555"/>
                  <a:gd name="connsiteY9-712" fmla="*/ 395769 h 966439"/>
                  <a:gd name="connsiteX0-713" fmla="*/ 0 w 1459555"/>
                  <a:gd name="connsiteY0-714" fmla="*/ 447437 h 966439"/>
                  <a:gd name="connsiteX1-715" fmla="*/ 296257 w 1459555"/>
                  <a:gd name="connsiteY1-716" fmla="*/ 451263 h 966439"/>
                  <a:gd name="connsiteX2-717" fmla="*/ 399176 w 1459555"/>
                  <a:gd name="connsiteY2-718" fmla="*/ 193041 h 966439"/>
                  <a:gd name="connsiteX3-719" fmla="*/ 577767 w 1459555"/>
                  <a:gd name="connsiteY3-720" fmla="*/ 779957 h 966439"/>
                  <a:gd name="connsiteX4-721" fmla="*/ 728948 w 1459555"/>
                  <a:gd name="connsiteY4-722" fmla="*/ 0 h 966439"/>
                  <a:gd name="connsiteX5-723" fmla="*/ 914347 w 1459555"/>
                  <a:gd name="connsiteY5-724" fmla="*/ 966439 h 966439"/>
                  <a:gd name="connsiteX6-725" fmla="*/ 1078907 w 1459555"/>
                  <a:gd name="connsiteY6-726" fmla="*/ 191689 h 966439"/>
                  <a:gd name="connsiteX7-727" fmla="*/ 1126529 w 1459555"/>
                  <a:gd name="connsiteY7-728" fmla="*/ 669886 h 966439"/>
                  <a:gd name="connsiteX8-729" fmla="*/ 1172128 w 1459555"/>
                  <a:gd name="connsiteY8-730" fmla="*/ 396291 h 966439"/>
                  <a:gd name="connsiteX9-731" fmla="*/ 1459555 w 1459555"/>
                  <a:gd name="connsiteY9-732" fmla="*/ 395769 h 966439"/>
                  <a:gd name="connsiteX0-733" fmla="*/ 0 w 1459555"/>
                  <a:gd name="connsiteY0-734" fmla="*/ 447437 h 966439"/>
                  <a:gd name="connsiteX1-735" fmla="*/ 296257 w 1459555"/>
                  <a:gd name="connsiteY1-736" fmla="*/ 451263 h 966439"/>
                  <a:gd name="connsiteX2-737" fmla="*/ 399176 w 1459555"/>
                  <a:gd name="connsiteY2-738" fmla="*/ 193041 h 966439"/>
                  <a:gd name="connsiteX3-739" fmla="*/ 540458 w 1459555"/>
                  <a:gd name="connsiteY3-740" fmla="*/ 721922 h 966439"/>
                  <a:gd name="connsiteX4-741" fmla="*/ 728948 w 1459555"/>
                  <a:gd name="connsiteY4-742" fmla="*/ 0 h 966439"/>
                  <a:gd name="connsiteX5-743" fmla="*/ 914347 w 1459555"/>
                  <a:gd name="connsiteY5-744" fmla="*/ 966439 h 966439"/>
                  <a:gd name="connsiteX6-745" fmla="*/ 1078907 w 1459555"/>
                  <a:gd name="connsiteY6-746" fmla="*/ 191689 h 966439"/>
                  <a:gd name="connsiteX7-747" fmla="*/ 1126529 w 1459555"/>
                  <a:gd name="connsiteY7-748" fmla="*/ 669886 h 966439"/>
                  <a:gd name="connsiteX8-749" fmla="*/ 1172128 w 1459555"/>
                  <a:gd name="connsiteY8-750" fmla="*/ 396291 h 966439"/>
                  <a:gd name="connsiteX9-751" fmla="*/ 1459555 w 1459555"/>
                  <a:gd name="connsiteY9-752" fmla="*/ 395769 h 966439"/>
                  <a:gd name="connsiteX0-753" fmla="*/ 0 w 1459555"/>
                  <a:gd name="connsiteY0-754" fmla="*/ 447437 h 875241"/>
                  <a:gd name="connsiteX1-755" fmla="*/ 296257 w 1459555"/>
                  <a:gd name="connsiteY1-756" fmla="*/ 451263 h 875241"/>
                  <a:gd name="connsiteX2-757" fmla="*/ 399176 w 1459555"/>
                  <a:gd name="connsiteY2-758" fmla="*/ 193041 h 875241"/>
                  <a:gd name="connsiteX3-759" fmla="*/ 540458 w 1459555"/>
                  <a:gd name="connsiteY3-760" fmla="*/ 721922 h 875241"/>
                  <a:gd name="connsiteX4-761" fmla="*/ 728948 w 1459555"/>
                  <a:gd name="connsiteY4-762" fmla="*/ 0 h 875241"/>
                  <a:gd name="connsiteX5-763" fmla="*/ 901911 w 1459555"/>
                  <a:gd name="connsiteY5-764" fmla="*/ 875241 h 875241"/>
                  <a:gd name="connsiteX6-765" fmla="*/ 1078907 w 1459555"/>
                  <a:gd name="connsiteY6-766" fmla="*/ 191689 h 875241"/>
                  <a:gd name="connsiteX7-767" fmla="*/ 1126529 w 1459555"/>
                  <a:gd name="connsiteY7-768" fmla="*/ 669886 h 875241"/>
                  <a:gd name="connsiteX8-769" fmla="*/ 1172128 w 1459555"/>
                  <a:gd name="connsiteY8-770" fmla="*/ 396291 h 875241"/>
                  <a:gd name="connsiteX9-771" fmla="*/ 1459555 w 1459555"/>
                  <a:gd name="connsiteY9-772" fmla="*/ 395769 h 875241"/>
                  <a:gd name="connsiteX0-773" fmla="*/ 0 w 1459555"/>
                  <a:gd name="connsiteY0-774" fmla="*/ 447437 h 924985"/>
                  <a:gd name="connsiteX1-775" fmla="*/ 296257 w 1459555"/>
                  <a:gd name="connsiteY1-776" fmla="*/ 451263 h 924985"/>
                  <a:gd name="connsiteX2-777" fmla="*/ 399176 w 1459555"/>
                  <a:gd name="connsiteY2-778" fmla="*/ 193041 h 924985"/>
                  <a:gd name="connsiteX3-779" fmla="*/ 540458 w 1459555"/>
                  <a:gd name="connsiteY3-780" fmla="*/ 721922 h 924985"/>
                  <a:gd name="connsiteX4-781" fmla="*/ 728948 w 1459555"/>
                  <a:gd name="connsiteY4-782" fmla="*/ 0 h 924985"/>
                  <a:gd name="connsiteX5-783" fmla="*/ 918493 w 1459555"/>
                  <a:gd name="connsiteY5-784" fmla="*/ 924985 h 924985"/>
                  <a:gd name="connsiteX6-785" fmla="*/ 1078907 w 1459555"/>
                  <a:gd name="connsiteY6-786" fmla="*/ 191689 h 924985"/>
                  <a:gd name="connsiteX7-787" fmla="*/ 1126529 w 1459555"/>
                  <a:gd name="connsiteY7-788" fmla="*/ 669886 h 924985"/>
                  <a:gd name="connsiteX8-789" fmla="*/ 1172128 w 1459555"/>
                  <a:gd name="connsiteY8-790" fmla="*/ 396291 h 924985"/>
                  <a:gd name="connsiteX9-791" fmla="*/ 1459555 w 1459555"/>
                  <a:gd name="connsiteY9-792" fmla="*/ 395769 h 924985"/>
                  <a:gd name="connsiteX0-793" fmla="*/ 0 w 1459555"/>
                  <a:gd name="connsiteY0-794" fmla="*/ 447437 h 924985"/>
                  <a:gd name="connsiteX1-795" fmla="*/ 296257 w 1459555"/>
                  <a:gd name="connsiteY1-796" fmla="*/ 451263 h 924985"/>
                  <a:gd name="connsiteX2-797" fmla="*/ 399176 w 1459555"/>
                  <a:gd name="connsiteY2-798" fmla="*/ 193041 h 924985"/>
                  <a:gd name="connsiteX3-799" fmla="*/ 540458 w 1459555"/>
                  <a:gd name="connsiteY3-800" fmla="*/ 721922 h 924985"/>
                  <a:gd name="connsiteX4-801" fmla="*/ 728948 w 1459555"/>
                  <a:gd name="connsiteY4-802" fmla="*/ 0 h 924985"/>
                  <a:gd name="connsiteX5-803" fmla="*/ 918493 w 1459555"/>
                  <a:gd name="connsiteY5-804" fmla="*/ 924985 h 924985"/>
                  <a:gd name="connsiteX6-805" fmla="*/ 1078907 w 1459555"/>
                  <a:gd name="connsiteY6-806" fmla="*/ 191689 h 924985"/>
                  <a:gd name="connsiteX7-807" fmla="*/ 1130674 w 1459555"/>
                  <a:gd name="connsiteY7-808" fmla="*/ 645014 h 924985"/>
                  <a:gd name="connsiteX8-809" fmla="*/ 1172128 w 1459555"/>
                  <a:gd name="connsiteY8-810" fmla="*/ 396291 h 924985"/>
                  <a:gd name="connsiteX9-811" fmla="*/ 1459555 w 1459555"/>
                  <a:gd name="connsiteY9-812" fmla="*/ 395769 h 924985"/>
                  <a:gd name="connsiteX0-813" fmla="*/ 0 w 1459555"/>
                  <a:gd name="connsiteY0-814" fmla="*/ 447437 h 924985"/>
                  <a:gd name="connsiteX1-815" fmla="*/ 296257 w 1459555"/>
                  <a:gd name="connsiteY1-816" fmla="*/ 451263 h 924985"/>
                  <a:gd name="connsiteX2-817" fmla="*/ 399176 w 1459555"/>
                  <a:gd name="connsiteY2-818" fmla="*/ 193041 h 924985"/>
                  <a:gd name="connsiteX3-819" fmla="*/ 540458 w 1459555"/>
                  <a:gd name="connsiteY3-820" fmla="*/ 721922 h 924985"/>
                  <a:gd name="connsiteX4-821" fmla="*/ 728948 w 1459555"/>
                  <a:gd name="connsiteY4-822" fmla="*/ 0 h 924985"/>
                  <a:gd name="connsiteX5-823" fmla="*/ 918493 w 1459555"/>
                  <a:gd name="connsiteY5-824" fmla="*/ 924985 h 924985"/>
                  <a:gd name="connsiteX6-825" fmla="*/ 1078907 w 1459555"/>
                  <a:gd name="connsiteY6-826" fmla="*/ 191689 h 924985"/>
                  <a:gd name="connsiteX7-827" fmla="*/ 1130674 w 1459555"/>
                  <a:gd name="connsiteY7-828" fmla="*/ 645014 h 924985"/>
                  <a:gd name="connsiteX8-829" fmla="*/ 1197000 w 1459555"/>
                  <a:gd name="connsiteY8-830" fmla="*/ 396291 h 924985"/>
                  <a:gd name="connsiteX9-831" fmla="*/ 1459555 w 1459555"/>
                  <a:gd name="connsiteY9-832" fmla="*/ 395769 h 924985"/>
                  <a:gd name="connsiteX0-833" fmla="*/ 0 w 1459555"/>
                  <a:gd name="connsiteY0-834" fmla="*/ 447437 h 924985"/>
                  <a:gd name="connsiteX1-835" fmla="*/ 296257 w 1459555"/>
                  <a:gd name="connsiteY1-836" fmla="*/ 451263 h 924985"/>
                  <a:gd name="connsiteX2-837" fmla="*/ 399176 w 1459555"/>
                  <a:gd name="connsiteY2-838" fmla="*/ 193041 h 924985"/>
                  <a:gd name="connsiteX3-839" fmla="*/ 540458 w 1459555"/>
                  <a:gd name="connsiteY3-840" fmla="*/ 721922 h 924985"/>
                  <a:gd name="connsiteX4-841" fmla="*/ 728948 w 1459555"/>
                  <a:gd name="connsiteY4-842" fmla="*/ 0 h 924985"/>
                  <a:gd name="connsiteX5-843" fmla="*/ 918493 w 1459555"/>
                  <a:gd name="connsiteY5-844" fmla="*/ 924985 h 924985"/>
                  <a:gd name="connsiteX6-845" fmla="*/ 1035655 w 1459555"/>
                  <a:gd name="connsiteY6-846" fmla="*/ 178381 h 924985"/>
                  <a:gd name="connsiteX7-847" fmla="*/ 1130674 w 1459555"/>
                  <a:gd name="connsiteY7-848" fmla="*/ 645014 h 924985"/>
                  <a:gd name="connsiteX8-849" fmla="*/ 1197000 w 1459555"/>
                  <a:gd name="connsiteY8-850" fmla="*/ 396291 h 924985"/>
                  <a:gd name="connsiteX9-851" fmla="*/ 1459555 w 1459555"/>
                  <a:gd name="connsiteY9-852" fmla="*/ 395769 h 924985"/>
                  <a:gd name="connsiteX0-853" fmla="*/ 0 w 1459555"/>
                  <a:gd name="connsiteY0-854" fmla="*/ 447437 h 924985"/>
                  <a:gd name="connsiteX1-855" fmla="*/ 296257 w 1459555"/>
                  <a:gd name="connsiteY1-856" fmla="*/ 451263 h 924985"/>
                  <a:gd name="connsiteX2-857" fmla="*/ 399176 w 1459555"/>
                  <a:gd name="connsiteY2-858" fmla="*/ 193041 h 924985"/>
                  <a:gd name="connsiteX3-859" fmla="*/ 540458 w 1459555"/>
                  <a:gd name="connsiteY3-860" fmla="*/ 721922 h 924985"/>
                  <a:gd name="connsiteX4-861" fmla="*/ 728948 w 1459555"/>
                  <a:gd name="connsiteY4-862" fmla="*/ 0 h 924985"/>
                  <a:gd name="connsiteX5-863" fmla="*/ 918493 w 1459555"/>
                  <a:gd name="connsiteY5-864" fmla="*/ 924985 h 924985"/>
                  <a:gd name="connsiteX6-865" fmla="*/ 1022347 w 1459555"/>
                  <a:gd name="connsiteY6-866" fmla="*/ 168401 h 924985"/>
                  <a:gd name="connsiteX7-867" fmla="*/ 1130674 w 1459555"/>
                  <a:gd name="connsiteY7-868" fmla="*/ 645014 h 924985"/>
                  <a:gd name="connsiteX8-869" fmla="*/ 1197000 w 1459555"/>
                  <a:gd name="connsiteY8-870" fmla="*/ 396291 h 924985"/>
                  <a:gd name="connsiteX9-871" fmla="*/ 1459555 w 1459555"/>
                  <a:gd name="connsiteY9-872" fmla="*/ 395769 h 924985"/>
                  <a:gd name="connsiteX0-873" fmla="*/ 0 w 1459555"/>
                  <a:gd name="connsiteY0-874" fmla="*/ 447437 h 924985"/>
                  <a:gd name="connsiteX1-875" fmla="*/ 296257 w 1459555"/>
                  <a:gd name="connsiteY1-876" fmla="*/ 451263 h 924985"/>
                  <a:gd name="connsiteX2-877" fmla="*/ 412484 w 1459555"/>
                  <a:gd name="connsiteY2-878" fmla="*/ 166426 h 924985"/>
                  <a:gd name="connsiteX3-879" fmla="*/ 540458 w 1459555"/>
                  <a:gd name="connsiteY3-880" fmla="*/ 721922 h 924985"/>
                  <a:gd name="connsiteX4-881" fmla="*/ 728948 w 1459555"/>
                  <a:gd name="connsiteY4-882" fmla="*/ 0 h 924985"/>
                  <a:gd name="connsiteX5-883" fmla="*/ 918493 w 1459555"/>
                  <a:gd name="connsiteY5-884" fmla="*/ 924985 h 924985"/>
                  <a:gd name="connsiteX6-885" fmla="*/ 1022347 w 1459555"/>
                  <a:gd name="connsiteY6-886" fmla="*/ 168401 h 924985"/>
                  <a:gd name="connsiteX7-887" fmla="*/ 1130674 w 1459555"/>
                  <a:gd name="connsiteY7-888" fmla="*/ 645014 h 924985"/>
                  <a:gd name="connsiteX8-889" fmla="*/ 1197000 w 1459555"/>
                  <a:gd name="connsiteY8-890" fmla="*/ 396291 h 924985"/>
                  <a:gd name="connsiteX9-891" fmla="*/ 1459555 w 1459555"/>
                  <a:gd name="connsiteY9-892" fmla="*/ 395769 h 924985"/>
                  <a:gd name="connsiteX0-893" fmla="*/ 0 w 1459555"/>
                  <a:gd name="connsiteY0-894" fmla="*/ 474053 h 951601"/>
                  <a:gd name="connsiteX1-895" fmla="*/ 296257 w 1459555"/>
                  <a:gd name="connsiteY1-896" fmla="*/ 477879 h 951601"/>
                  <a:gd name="connsiteX2-897" fmla="*/ 412484 w 1459555"/>
                  <a:gd name="connsiteY2-898" fmla="*/ 193042 h 951601"/>
                  <a:gd name="connsiteX3-899" fmla="*/ 540458 w 1459555"/>
                  <a:gd name="connsiteY3-900" fmla="*/ 748538 h 951601"/>
                  <a:gd name="connsiteX4-901" fmla="*/ 718966 w 1459555"/>
                  <a:gd name="connsiteY4-902" fmla="*/ 0 h 951601"/>
                  <a:gd name="connsiteX5-903" fmla="*/ 918493 w 1459555"/>
                  <a:gd name="connsiteY5-904" fmla="*/ 951601 h 951601"/>
                  <a:gd name="connsiteX6-905" fmla="*/ 1022347 w 1459555"/>
                  <a:gd name="connsiteY6-906" fmla="*/ 195017 h 951601"/>
                  <a:gd name="connsiteX7-907" fmla="*/ 1130674 w 1459555"/>
                  <a:gd name="connsiteY7-908" fmla="*/ 671630 h 951601"/>
                  <a:gd name="connsiteX8-909" fmla="*/ 1197000 w 1459555"/>
                  <a:gd name="connsiteY8-910" fmla="*/ 422907 h 951601"/>
                  <a:gd name="connsiteX9-911" fmla="*/ 1459555 w 1459555"/>
                  <a:gd name="connsiteY9-912" fmla="*/ 422385 h 951601"/>
                  <a:gd name="connsiteX0-913" fmla="*/ 0 w 1459555"/>
                  <a:gd name="connsiteY0-914" fmla="*/ 474053 h 954928"/>
                  <a:gd name="connsiteX1-915" fmla="*/ 296257 w 1459555"/>
                  <a:gd name="connsiteY1-916" fmla="*/ 477879 h 954928"/>
                  <a:gd name="connsiteX2-917" fmla="*/ 412484 w 1459555"/>
                  <a:gd name="connsiteY2-918" fmla="*/ 193042 h 954928"/>
                  <a:gd name="connsiteX3-919" fmla="*/ 540458 w 1459555"/>
                  <a:gd name="connsiteY3-920" fmla="*/ 748538 h 954928"/>
                  <a:gd name="connsiteX4-921" fmla="*/ 718966 w 1459555"/>
                  <a:gd name="connsiteY4-922" fmla="*/ 0 h 954928"/>
                  <a:gd name="connsiteX5-923" fmla="*/ 891876 w 1459555"/>
                  <a:gd name="connsiteY5-924" fmla="*/ 954928 h 954928"/>
                  <a:gd name="connsiteX6-925" fmla="*/ 1022347 w 1459555"/>
                  <a:gd name="connsiteY6-926" fmla="*/ 195017 h 954928"/>
                  <a:gd name="connsiteX7-927" fmla="*/ 1130674 w 1459555"/>
                  <a:gd name="connsiteY7-928" fmla="*/ 671630 h 954928"/>
                  <a:gd name="connsiteX8-929" fmla="*/ 1197000 w 1459555"/>
                  <a:gd name="connsiteY8-930" fmla="*/ 422907 h 954928"/>
                  <a:gd name="connsiteX9-931" fmla="*/ 1459555 w 1459555"/>
                  <a:gd name="connsiteY9-932" fmla="*/ 422385 h 9549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57" y="connsiteY7-58"/>
                  </a:cxn>
                  <a:cxn ang="0">
                    <a:pos x="connsiteX8-635" y="connsiteY8-636"/>
                  </a:cxn>
                  <a:cxn ang="0">
                    <a:pos x="connsiteX9-691" y="connsiteY9-692"/>
                  </a:cxn>
                </a:cxnLst>
                <a:rect l="l" t="t" r="r" b="b"/>
                <a:pathLst>
                  <a:path w="1459555" h="954928">
                    <a:moveTo>
                      <a:pt x="0" y="474053"/>
                    </a:moveTo>
                    <a:lnTo>
                      <a:pt x="296257" y="477879"/>
                    </a:lnTo>
                    <a:lnTo>
                      <a:pt x="412484" y="193042"/>
                    </a:lnTo>
                    <a:lnTo>
                      <a:pt x="540458" y="748538"/>
                    </a:lnTo>
                    <a:lnTo>
                      <a:pt x="718966" y="0"/>
                    </a:lnTo>
                    <a:lnTo>
                      <a:pt x="891876" y="954928"/>
                    </a:lnTo>
                    <a:lnTo>
                      <a:pt x="1022347" y="195017"/>
                    </a:lnTo>
                    <a:lnTo>
                      <a:pt x="1130674" y="671630"/>
                    </a:lnTo>
                    <a:lnTo>
                      <a:pt x="1197000" y="422907"/>
                    </a:lnTo>
                    <a:lnTo>
                      <a:pt x="1459555" y="422385"/>
                    </a:lnTo>
                  </a:path>
                </a:pathLst>
              </a:custGeom>
              <a:noFill/>
              <a:ln w="76200" cap="rnd">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0"/>
              </a:p>
            </p:txBody>
          </p:sp>
        </p:grpSp>
      </p:grpSp>
      <p:grpSp>
        <p:nvGrpSpPr>
          <p:cNvPr id="9" name="그룹 21"/>
          <p:cNvGrpSpPr/>
          <p:nvPr/>
        </p:nvGrpSpPr>
        <p:grpSpPr>
          <a:xfrm>
            <a:off x="3685515" y="4534962"/>
            <a:ext cx="2436862" cy="1561995"/>
            <a:chOff x="4165655" y="4789090"/>
            <a:chExt cx="1849676" cy="1185617"/>
          </a:xfrm>
        </p:grpSpPr>
        <p:sp>
          <p:nvSpPr>
            <p:cNvPr id="10" name="Freeform 25"/>
            <p:cNvSpPr/>
            <p:nvPr/>
          </p:nvSpPr>
          <p:spPr>
            <a:xfrm rot="5400000">
              <a:off x="4596561" y="4555937"/>
              <a:ext cx="1185617" cy="1651923"/>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1" fmla="*/ 0 w 1404518"/>
                <a:gd name="connsiteY0-2" fmla="*/ 1053388 h 2070201"/>
                <a:gd name="connsiteX1-3" fmla="*/ 124358 w 1404518"/>
                <a:gd name="connsiteY1-4" fmla="*/ 1382572 h 2070201"/>
                <a:gd name="connsiteX2-5" fmla="*/ 292608 w 1404518"/>
                <a:gd name="connsiteY2-6" fmla="*/ 1675180 h 2070201"/>
                <a:gd name="connsiteX3-7" fmla="*/ 687628 w 1404518"/>
                <a:gd name="connsiteY3-8" fmla="*/ 2070201 h 2070201"/>
                <a:gd name="connsiteX4-9" fmla="*/ 1302105 w 1404518"/>
                <a:gd name="connsiteY4-10" fmla="*/ 2018995 h 2070201"/>
                <a:gd name="connsiteX5-11" fmla="*/ 1404518 w 1404518"/>
                <a:gd name="connsiteY5-12" fmla="*/ 1155801 h 2070201"/>
                <a:gd name="connsiteX6-13" fmla="*/ 1221638 w 1404518"/>
                <a:gd name="connsiteY6-14" fmla="*/ 768096 h 2070201"/>
                <a:gd name="connsiteX7-15" fmla="*/ 1177747 w 1404518"/>
                <a:gd name="connsiteY7-16" fmla="*/ 965606 h 2070201"/>
                <a:gd name="connsiteX8-17" fmla="*/ 1024128 w 1404518"/>
                <a:gd name="connsiteY8-18" fmla="*/ 694944 h 2070201"/>
                <a:gd name="connsiteX9-19" fmla="*/ 921715 w 1404518"/>
                <a:gd name="connsiteY9-20" fmla="*/ 929030 h 2070201"/>
                <a:gd name="connsiteX10-21" fmla="*/ 877824 w 1404518"/>
                <a:gd name="connsiteY10-22" fmla="*/ 629107 h 2070201"/>
                <a:gd name="connsiteX11-23" fmla="*/ 709574 w 1404518"/>
                <a:gd name="connsiteY11-24" fmla="*/ 936345 h 2070201"/>
                <a:gd name="connsiteX12-25" fmla="*/ 526694 w 1404518"/>
                <a:gd name="connsiteY12-26" fmla="*/ 0 h 2070201"/>
                <a:gd name="connsiteX13-27" fmla="*/ 468172 w 1404518"/>
                <a:gd name="connsiteY13-28" fmla="*/ 1338681 h 2070201"/>
                <a:gd name="connsiteX14-29" fmla="*/ 321868 w 1404518"/>
                <a:gd name="connsiteY14-30" fmla="*/ 1287475 h 2070201"/>
                <a:gd name="connsiteX15-31" fmla="*/ 0 w 1404518"/>
                <a:gd name="connsiteY15-32" fmla="*/ 1053388 h 2070201"/>
                <a:gd name="connsiteX0-33" fmla="*/ 0 w 1404518"/>
                <a:gd name="connsiteY0-34" fmla="*/ 1053388 h 2070201"/>
                <a:gd name="connsiteX1-35" fmla="*/ 124358 w 1404518"/>
                <a:gd name="connsiteY1-36" fmla="*/ 1382572 h 2070201"/>
                <a:gd name="connsiteX2-37" fmla="*/ 292608 w 1404518"/>
                <a:gd name="connsiteY2-38" fmla="*/ 1741017 h 2070201"/>
                <a:gd name="connsiteX3-39" fmla="*/ 687628 w 1404518"/>
                <a:gd name="connsiteY3-40" fmla="*/ 2070201 h 2070201"/>
                <a:gd name="connsiteX4-41" fmla="*/ 1302105 w 1404518"/>
                <a:gd name="connsiteY4-42" fmla="*/ 2018995 h 2070201"/>
                <a:gd name="connsiteX5-43" fmla="*/ 1404518 w 1404518"/>
                <a:gd name="connsiteY5-44" fmla="*/ 1155801 h 2070201"/>
                <a:gd name="connsiteX6-45" fmla="*/ 1221638 w 1404518"/>
                <a:gd name="connsiteY6-46" fmla="*/ 768096 h 2070201"/>
                <a:gd name="connsiteX7-47" fmla="*/ 1177747 w 1404518"/>
                <a:gd name="connsiteY7-48" fmla="*/ 965606 h 2070201"/>
                <a:gd name="connsiteX8-49" fmla="*/ 1024128 w 1404518"/>
                <a:gd name="connsiteY8-50" fmla="*/ 694944 h 2070201"/>
                <a:gd name="connsiteX9-51" fmla="*/ 921715 w 1404518"/>
                <a:gd name="connsiteY9-52" fmla="*/ 929030 h 2070201"/>
                <a:gd name="connsiteX10-53" fmla="*/ 877824 w 1404518"/>
                <a:gd name="connsiteY10-54" fmla="*/ 629107 h 2070201"/>
                <a:gd name="connsiteX11-55" fmla="*/ 709574 w 1404518"/>
                <a:gd name="connsiteY11-56" fmla="*/ 936345 h 2070201"/>
                <a:gd name="connsiteX12-57" fmla="*/ 526694 w 1404518"/>
                <a:gd name="connsiteY12-58" fmla="*/ 0 h 2070201"/>
                <a:gd name="connsiteX13-59" fmla="*/ 468172 w 1404518"/>
                <a:gd name="connsiteY13-60" fmla="*/ 1338681 h 2070201"/>
                <a:gd name="connsiteX14-61" fmla="*/ 321868 w 1404518"/>
                <a:gd name="connsiteY14-62" fmla="*/ 1287475 h 2070201"/>
                <a:gd name="connsiteX15-63" fmla="*/ 0 w 1404518"/>
                <a:gd name="connsiteY15-64" fmla="*/ 1053388 h 2070201"/>
                <a:gd name="connsiteX0-65" fmla="*/ 0 w 1404518"/>
                <a:gd name="connsiteY0-66" fmla="*/ 1053388 h 2070201"/>
                <a:gd name="connsiteX1-67" fmla="*/ 124358 w 1404518"/>
                <a:gd name="connsiteY1-68" fmla="*/ 1382572 h 2070201"/>
                <a:gd name="connsiteX2-69" fmla="*/ 292608 w 1404518"/>
                <a:gd name="connsiteY2-70" fmla="*/ 1741017 h 2070201"/>
                <a:gd name="connsiteX3-71" fmla="*/ 687628 w 1404518"/>
                <a:gd name="connsiteY3-72" fmla="*/ 2070201 h 2070201"/>
                <a:gd name="connsiteX4-73" fmla="*/ 1302105 w 1404518"/>
                <a:gd name="connsiteY4-74" fmla="*/ 2018995 h 2070201"/>
                <a:gd name="connsiteX5-75" fmla="*/ 1404518 w 1404518"/>
                <a:gd name="connsiteY5-76" fmla="*/ 1155801 h 2070201"/>
                <a:gd name="connsiteX6-77" fmla="*/ 1221638 w 1404518"/>
                <a:gd name="connsiteY6-78" fmla="*/ 768096 h 2070201"/>
                <a:gd name="connsiteX7-79" fmla="*/ 1177747 w 1404518"/>
                <a:gd name="connsiteY7-80" fmla="*/ 965606 h 2070201"/>
                <a:gd name="connsiteX8-81" fmla="*/ 1024128 w 1404518"/>
                <a:gd name="connsiteY8-82" fmla="*/ 694944 h 2070201"/>
                <a:gd name="connsiteX9-83" fmla="*/ 921715 w 1404518"/>
                <a:gd name="connsiteY9-84" fmla="*/ 929030 h 2070201"/>
                <a:gd name="connsiteX10-85" fmla="*/ 877824 w 1404518"/>
                <a:gd name="connsiteY10-86" fmla="*/ 629107 h 2070201"/>
                <a:gd name="connsiteX11-87" fmla="*/ 709574 w 1404518"/>
                <a:gd name="connsiteY11-88" fmla="*/ 936345 h 2070201"/>
                <a:gd name="connsiteX12-89" fmla="*/ 526694 w 1404518"/>
                <a:gd name="connsiteY12-90" fmla="*/ 0 h 2070201"/>
                <a:gd name="connsiteX13-91" fmla="*/ 468172 w 1404518"/>
                <a:gd name="connsiteY13-92" fmla="*/ 1338681 h 2070201"/>
                <a:gd name="connsiteX14-93" fmla="*/ 321868 w 1404518"/>
                <a:gd name="connsiteY14-94" fmla="*/ 1287475 h 2070201"/>
                <a:gd name="connsiteX15-95" fmla="*/ 0 w 1404518"/>
                <a:gd name="connsiteY15-96" fmla="*/ 1053388 h 2070201"/>
                <a:gd name="connsiteX0-97" fmla="*/ 0 w 1404518"/>
                <a:gd name="connsiteY0-98" fmla="*/ 1053388 h 2070201"/>
                <a:gd name="connsiteX1-99" fmla="*/ 124358 w 1404518"/>
                <a:gd name="connsiteY1-100" fmla="*/ 1382572 h 2070201"/>
                <a:gd name="connsiteX2-101" fmla="*/ 292608 w 1404518"/>
                <a:gd name="connsiteY2-102" fmla="*/ 1741017 h 2070201"/>
                <a:gd name="connsiteX3-103" fmla="*/ 687628 w 1404518"/>
                <a:gd name="connsiteY3-104" fmla="*/ 2070201 h 2070201"/>
                <a:gd name="connsiteX4-105" fmla="*/ 1302105 w 1404518"/>
                <a:gd name="connsiteY4-106" fmla="*/ 2018995 h 2070201"/>
                <a:gd name="connsiteX5-107" fmla="*/ 1404518 w 1404518"/>
                <a:gd name="connsiteY5-108" fmla="*/ 1155801 h 2070201"/>
                <a:gd name="connsiteX6-109" fmla="*/ 1221638 w 1404518"/>
                <a:gd name="connsiteY6-110" fmla="*/ 768096 h 2070201"/>
                <a:gd name="connsiteX7-111" fmla="*/ 1177747 w 1404518"/>
                <a:gd name="connsiteY7-112" fmla="*/ 965606 h 2070201"/>
                <a:gd name="connsiteX8-113" fmla="*/ 1024128 w 1404518"/>
                <a:gd name="connsiteY8-114" fmla="*/ 694944 h 2070201"/>
                <a:gd name="connsiteX9-115" fmla="*/ 921715 w 1404518"/>
                <a:gd name="connsiteY9-116" fmla="*/ 929030 h 2070201"/>
                <a:gd name="connsiteX10-117" fmla="*/ 877824 w 1404518"/>
                <a:gd name="connsiteY10-118" fmla="*/ 629107 h 2070201"/>
                <a:gd name="connsiteX11-119" fmla="*/ 709574 w 1404518"/>
                <a:gd name="connsiteY11-120" fmla="*/ 936345 h 2070201"/>
                <a:gd name="connsiteX12-121" fmla="*/ 526694 w 1404518"/>
                <a:gd name="connsiteY12-122" fmla="*/ 0 h 2070201"/>
                <a:gd name="connsiteX13-123" fmla="*/ 468172 w 1404518"/>
                <a:gd name="connsiteY13-124" fmla="*/ 1338681 h 2070201"/>
                <a:gd name="connsiteX14-125" fmla="*/ 321868 w 1404518"/>
                <a:gd name="connsiteY14-126" fmla="*/ 1287475 h 2070201"/>
                <a:gd name="connsiteX15-127" fmla="*/ 0 w 1404518"/>
                <a:gd name="connsiteY15-128" fmla="*/ 1053388 h 2070201"/>
                <a:gd name="connsiteX0-129" fmla="*/ 0 w 1404518"/>
                <a:gd name="connsiteY0-130" fmla="*/ 1053388 h 2070201"/>
                <a:gd name="connsiteX1-131" fmla="*/ 124358 w 1404518"/>
                <a:gd name="connsiteY1-132" fmla="*/ 1382572 h 2070201"/>
                <a:gd name="connsiteX2-133" fmla="*/ 292608 w 1404518"/>
                <a:gd name="connsiteY2-134" fmla="*/ 1741017 h 2070201"/>
                <a:gd name="connsiteX3-135" fmla="*/ 687628 w 1404518"/>
                <a:gd name="connsiteY3-136" fmla="*/ 2070201 h 2070201"/>
                <a:gd name="connsiteX4-137" fmla="*/ 1331366 w 1404518"/>
                <a:gd name="connsiteY4-138" fmla="*/ 2055571 h 2070201"/>
                <a:gd name="connsiteX5-139" fmla="*/ 1404518 w 1404518"/>
                <a:gd name="connsiteY5-140" fmla="*/ 1155801 h 2070201"/>
                <a:gd name="connsiteX6-141" fmla="*/ 1221638 w 1404518"/>
                <a:gd name="connsiteY6-142" fmla="*/ 768096 h 2070201"/>
                <a:gd name="connsiteX7-143" fmla="*/ 1177747 w 1404518"/>
                <a:gd name="connsiteY7-144" fmla="*/ 965606 h 2070201"/>
                <a:gd name="connsiteX8-145" fmla="*/ 1024128 w 1404518"/>
                <a:gd name="connsiteY8-146" fmla="*/ 694944 h 2070201"/>
                <a:gd name="connsiteX9-147" fmla="*/ 921715 w 1404518"/>
                <a:gd name="connsiteY9-148" fmla="*/ 929030 h 2070201"/>
                <a:gd name="connsiteX10-149" fmla="*/ 877824 w 1404518"/>
                <a:gd name="connsiteY10-150" fmla="*/ 629107 h 2070201"/>
                <a:gd name="connsiteX11-151" fmla="*/ 709574 w 1404518"/>
                <a:gd name="connsiteY11-152" fmla="*/ 936345 h 2070201"/>
                <a:gd name="connsiteX12-153" fmla="*/ 526694 w 1404518"/>
                <a:gd name="connsiteY12-154" fmla="*/ 0 h 2070201"/>
                <a:gd name="connsiteX13-155" fmla="*/ 468172 w 1404518"/>
                <a:gd name="connsiteY13-156" fmla="*/ 1338681 h 2070201"/>
                <a:gd name="connsiteX14-157" fmla="*/ 321868 w 1404518"/>
                <a:gd name="connsiteY14-158" fmla="*/ 1287475 h 2070201"/>
                <a:gd name="connsiteX15-159" fmla="*/ 0 w 1404518"/>
                <a:gd name="connsiteY15-160" fmla="*/ 1053388 h 2070201"/>
                <a:gd name="connsiteX0-161" fmla="*/ 0 w 1404518"/>
                <a:gd name="connsiteY0-162" fmla="*/ 1053388 h 2070201"/>
                <a:gd name="connsiteX1-163" fmla="*/ 124358 w 1404518"/>
                <a:gd name="connsiteY1-164" fmla="*/ 1382572 h 2070201"/>
                <a:gd name="connsiteX2-165" fmla="*/ 292608 w 1404518"/>
                <a:gd name="connsiteY2-166" fmla="*/ 1741017 h 2070201"/>
                <a:gd name="connsiteX3-167" fmla="*/ 687628 w 1404518"/>
                <a:gd name="connsiteY3-168" fmla="*/ 2070201 h 2070201"/>
                <a:gd name="connsiteX4-169" fmla="*/ 1294790 w 1404518"/>
                <a:gd name="connsiteY4-170" fmla="*/ 2055571 h 2070201"/>
                <a:gd name="connsiteX5-171" fmla="*/ 1404518 w 1404518"/>
                <a:gd name="connsiteY5-172" fmla="*/ 1155801 h 2070201"/>
                <a:gd name="connsiteX6-173" fmla="*/ 1221638 w 1404518"/>
                <a:gd name="connsiteY6-174" fmla="*/ 768096 h 2070201"/>
                <a:gd name="connsiteX7-175" fmla="*/ 1177747 w 1404518"/>
                <a:gd name="connsiteY7-176" fmla="*/ 965606 h 2070201"/>
                <a:gd name="connsiteX8-177" fmla="*/ 1024128 w 1404518"/>
                <a:gd name="connsiteY8-178" fmla="*/ 694944 h 2070201"/>
                <a:gd name="connsiteX9-179" fmla="*/ 921715 w 1404518"/>
                <a:gd name="connsiteY9-180" fmla="*/ 929030 h 2070201"/>
                <a:gd name="connsiteX10-181" fmla="*/ 877824 w 1404518"/>
                <a:gd name="connsiteY10-182" fmla="*/ 629107 h 2070201"/>
                <a:gd name="connsiteX11-183" fmla="*/ 709574 w 1404518"/>
                <a:gd name="connsiteY11-184" fmla="*/ 936345 h 2070201"/>
                <a:gd name="connsiteX12-185" fmla="*/ 526694 w 1404518"/>
                <a:gd name="connsiteY12-186" fmla="*/ 0 h 2070201"/>
                <a:gd name="connsiteX13-187" fmla="*/ 468172 w 1404518"/>
                <a:gd name="connsiteY13-188" fmla="*/ 1338681 h 2070201"/>
                <a:gd name="connsiteX14-189" fmla="*/ 321868 w 1404518"/>
                <a:gd name="connsiteY14-190" fmla="*/ 1287475 h 2070201"/>
                <a:gd name="connsiteX15-191" fmla="*/ 0 w 1404518"/>
                <a:gd name="connsiteY15-192" fmla="*/ 1053388 h 2070201"/>
                <a:gd name="connsiteX0-193" fmla="*/ 0 w 1404518"/>
                <a:gd name="connsiteY0-194" fmla="*/ 1053388 h 2070201"/>
                <a:gd name="connsiteX1-195" fmla="*/ 124358 w 1404518"/>
                <a:gd name="connsiteY1-196" fmla="*/ 1382572 h 2070201"/>
                <a:gd name="connsiteX2-197" fmla="*/ 292608 w 1404518"/>
                <a:gd name="connsiteY2-198" fmla="*/ 1741017 h 2070201"/>
                <a:gd name="connsiteX3-199" fmla="*/ 687628 w 1404518"/>
                <a:gd name="connsiteY3-200" fmla="*/ 2070201 h 2070201"/>
                <a:gd name="connsiteX4-201" fmla="*/ 1294790 w 1404518"/>
                <a:gd name="connsiteY4-202" fmla="*/ 2055571 h 2070201"/>
                <a:gd name="connsiteX5-203" fmla="*/ 1404518 w 1404518"/>
                <a:gd name="connsiteY5-204" fmla="*/ 1155801 h 2070201"/>
                <a:gd name="connsiteX6-205" fmla="*/ 1221638 w 1404518"/>
                <a:gd name="connsiteY6-206" fmla="*/ 768096 h 2070201"/>
                <a:gd name="connsiteX7-207" fmla="*/ 1177747 w 1404518"/>
                <a:gd name="connsiteY7-208" fmla="*/ 965606 h 2070201"/>
                <a:gd name="connsiteX8-209" fmla="*/ 1024128 w 1404518"/>
                <a:gd name="connsiteY8-210" fmla="*/ 694944 h 2070201"/>
                <a:gd name="connsiteX9-211" fmla="*/ 921715 w 1404518"/>
                <a:gd name="connsiteY9-212" fmla="*/ 929030 h 2070201"/>
                <a:gd name="connsiteX10-213" fmla="*/ 877824 w 1404518"/>
                <a:gd name="connsiteY10-214" fmla="*/ 629107 h 2070201"/>
                <a:gd name="connsiteX11-215" fmla="*/ 709574 w 1404518"/>
                <a:gd name="connsiteY11-216" fmla="*/ 936345 h 2070201"/>
                <a:gd name="connsiteX12-217" fmla="*/ 526694 w 1404518"/>
                <a:gd name="connsiteY12-218" fmla="*/ 0 h 2070201"/>
                <a:gd name="connsiteX13-219" fmla="*/ 468172 w 1404518"/>
                <a:gd name="connsiteY13-220" fmla="*/ 1338681 h 2070201"/>
                <a:gd name="connsiteX14-221" fmla="*/ 321868 w 1404518"/>
                <a:gd name="connsiteY14-222" fmla="*/ 1287475 h 2070201"/>
                <a:gd name="connsiteX15-223" fmla="*/ 0 w 1404518"/>
                <a:gd name="connsiteY15-224" fmla="*/ 1053388 h 2070201"/>
                <a:gd name="connsiteX0-225" fmla="*/ 0 w 1413093"/>
                <a:gd name="connsiteY0-226" fmla="*/ 1053388 h 2070201"/>
                <a:gd name="connsiteX1-227" fmla="*/ 124358 w 1413093"/>
                <a:gd name="connsiteY1-228" fmla="*/ 1382572 h 2070201"/>
                <a:gd name="connsiteX2-229" fmla="*/ 292608 w 1413093"/>
                <a:gd name="connsiteY2-230" fmla="*/ 1741017 h 2070201"/>
                <a:gd name="connsiteX3-231" fmla="*/ 687628 w 1413093"/>
                <a:gd name="connsiteY3-232" fmla="*/ 2070201 h 2070201"/>
                <a:gd name="connsiteX4-233" fmla="*/ 1294790 w 1413093"/>
                <a:gd name="connsiteY4-234" fmla="*/ 2055571 h 2070201"/>
                <a:gd name="connsiteX5-235" fmla="*/ 1404518 w 1413093"/>
                <a:gd name="connsiteY5-236" fmla="*/ 1155801 h 2070201"/>
                <a:gd name="connsiteX6-237" fmla="*/ 1221638 w 1413093"/>
                <a:gd name="connsiteY6-238" fmla="*/ 768096 h 2070201"/>
                <a:gd name="connsiteX7-239" fmla="*/ 1177747 w 1413093"/>
                <a:gd name="connsiteY7-240" fmla="*/ 965606 h 2070201"/>
                <a:gd name="connsiteX8-241" fmla="*/ 1024128 w 1413093"/>
                <a:gd name="connsiteY8-242" fmla="*/ 694944 h 2070201"/>
                <a:gd name="connsiteX9-243" fmla="*/ 921715 w 1413093"/>
                <a:gd name="connsiteY9-244" fmla="*/ 929030 h 2070201"/>
                <a:gd name="connsiteX10-245" fmla="*/ 877824 w 1413093"/>
                <a:gd name="connsiteY10-246" fmla="*/ 629107 h 2070201"/>
                <a:gd name="connsiteX11-247" fmla="*/ 709574 w 1413093"/>
                <a:gd name="connsiteY11-248" fmla="*/ 936345 h 2070201"/>
                <a:gd name="connsiteX12-249" fmla="*/ 526694 w 1413093"/>
                <a:gd name="connsiteY12-250" fmla="*/ 0 h 2070201"/>
                <a:gd name="connsiteX13-251" fmla="*/ 468172 w 1413093"/>
                <a:gd name="connsiteY13-252" fmla="*/ 1338681 h 2070201"/>
                <a:gd name="connsiteX14-253" fmla="*/ 321868 w 1413093"/>
                <a:gd name="connsiteY14-254" fmla="*/ 1287475 h 2070201"/>
                <a:gd name="connsiteX15-255" fmla="*/ 0 w 1413093"/>
                <a:gd name="connsiteY15-256" fmla="*/ 1053388 h 2070201"/>
                <a:gd name="connsiteX0-257" fmla="*/ 0 w 1413093"/>
                <a:gd name="connsiteY0-258" fmla="*/ 1053388 h 2070201"/>
                <a:gd name="connsiteX1-259" fmla="*/ 124358 w 1413093"/>
                <a:gd name="connsiteY1-260" fmla="*/ 1382572 h 2070201"/>
                <a:gd name="connsiteX2-261" fmla="*/ 292608 w 1413093"/>
                <a:gd name="connsiteY2-262" fmla="*/ 1741017 h 2070201"/>
                <a:gd name="connsiteX3-263" fmla="*/ 687628 w 1413093"/>
                <a:gd name="connsiteY3-264" fmla="*/ 2070201 h 2070201"/>
                <a:gd name="connsiteX4-265" fmla="*/ 1294790 w 1413093"/>
                <a:gd name="connsiteY4-266" fmla="*/ 2055571 h 2070201"/>
                <a:gd name="connsiteX5-267" fmla="*/ 1404518 w 1413093"/>
                <a:gd name="connsiteY5-268" fmla="*/ 1155801 h 2070201"/>
                <a:gd name="connsiteX6-269" fmla="*/ 1221638 w 1413093"/>
                <a:gd name="connsiteY6-270" fmla="*/ 768096 h 2070201"/>
                <a:gd name="connsiteX7-271" fmla="*/ 1177747 w 1413093"/>
                <a:gd name="connsiteY7-272" fmla="*/ 965606 h 2070201"/>
                <a:gd name="connsiteX8-273" fmla="*/ 1024128 w 1413093"/>
                <a:gd name="connsiteY8-274" fmla="*/ 694944 h 2070201"/>
                <a:gd name="connsiteX9-275" fmla="*/ 921715 w 1413093"/>
                <a:gd name="connsiteY9-276" fmla="*/ 929030 h 2070201"/>
                <a:gd name="connsiteX10-277" fmla="*/ 877824 w 1413093"/>
                <a:gd name="connsiteY10-278" fmla="*/ 629107 h 2070201"/>
                <a:gd name="connsiteX11-279" fmla="*/ 709574 w 1413093"/>
                <a:gd name="connsiteY11-280" fmla="*/ 936345 h 2070201"/>
                <a:gd name="connsiteX12-281" fmla="*/ 526694 w 1413093"/>
                <a:gd name="connsiteY12-282" fmla="*/ 0 h 2070201"/>
                <a:gd name="connsiteX13-283" fmla="*/ 468172 w 1413093"/>
                <a:gd name="connsiteY13-284" fmla="*/ 1338681 h 2070201"/>
                <a:gd name="connsiteX14-285" fmla="*/ 321868 w 1413093"/>
                <a:gd name="connsiteY14-286" fmla="*/ 1287475 h 2070201"/>
                <a:gd name="connsiteX15-287" fmla="*/ 0 w 1413093"/>
                <a:gd name="connsiteY15-288" fmla="*/ 1053388 h 2070201"/>
                <a:gd name="connsiteX0-289" fmla="*/ 0 w 1404608"/>
                <a:gd name="connsiteY0-290" fmla="*/ 1053388 h 2070201"/>
                <a:gd name="connsiteX1-291" fmla="*/ 124358 w 1404608"/>
                <a:gd name="connsiteY1-292" fmla="*/ 1382572 h 2070201"/>
                <a:gd name="connsiteX2-293" fmla="*/ 292608 w 1404608"/>
                <a:gd name="connsiteY2-294" fmla="*/ 1741017 h 2070201"/>
                <a:gd name="connsiteX3-295" fmla="*/ 687628 w 1404608"/>
                <a:gd name="connsiteY3-296" fmla="*/ 2070201 h 2070201"/>
                <a:gd name="connsiteX4-297" fmla="*/ 1294790 w 1404608"/>
                <a:gd name="connsiteY4-298" fmla="*/ 2055571 h 2070201"/>
                <a:gd name="connsiteX5-299" fmla="*/ 1404518 w 1404608"/>
                <a:gd name="connsiteY5-300" fmla="*/ 1155801 h 2070201"/>
                <a:gd name="connsiteX6-301" fmla="*/ 1221638 w 1404608"/>
                <a:gd name="connsiteY6-302" fmla="*/ 768096 h 2070201"/>
                <a:gd name="connsiteX7-303" fmla="*/ 1177747 w 1404608"/>
                <a:gd name="connsiteY7-304" fmla="*/ 965606 h 2070201"/>
                <a:gd name="connsiteX8-305" fmla="*/ 1024128 w 1404608"/>
                <a:gd name="connsiteY8-306" fmla="*/ 694944 h 2070201"/>
                <a:gd name="connsiteX9-307" fmla="*/ 921715 w 1404608"/>
                <a:gd name="connsiteY9-308" fmla="*/ 929030 h 2070201"/>
                <a:gd name="connsiteX10-309" fmla="*/ 877824 w 1404608"/>
                <a:gd name="connsiteY10-310" fmla="*/ 629107 h 2070201"/>
                <a:gd name="connsiteX11-311" fmla="*/ 709574 w 1404608"/>
                <a:gd name="connsiteY11-312" fmla="*/ 936345 h 2070201"/>
                <a:gd name="connsiteX12-313" fmla="*/ 526694 w 1404608"/>
                <a:gd name="connsiteY12-314" fmla="*/ 0 h 2070201"/>
                <a:gd name="connsiteX13-315" fmla="*/ 468172 w 1404608"/>
                <a:gd name="connsiteY13-316" fmla="*/ 1338681 h 2070201"/>
                <a:gd name="connsiteX14-317" fmla="*/ 321868 w 1404608"/>
                <a:gd name="connsiteY14-318" fmla="*/ 1287475 h 2070201"/>
                <a:gd name="connsiteX15-319" fmla="*/ 0 w 1404608"/>
                <a:gd name="connsiteY15-320" fmla="*/ 1053388 h 2070201"/>
                <a:gd name="connsiteX0-321" fmla="*/ 0 w 1404608"/>
                <a:gd name="connsiteY0-322" fmla="*/ 1053388 h 2070201"/>
                <a:gd name="connsiteX1-323" fmla="*/ 124358 w 1404608"/>
                <a:gd name="connsiteY1-324" fmla="*/ 1382572 h 2070201"/>
                <a:gd name="connsiteX2-325" fmla="*/ 292608 w 1404608"/>
                <a:gd name="connsiteY2-326" fmla="*/ 1741017 h 2070201"/>
                <a:gd name="connsiteX3-327" fmla="*/ 687628 w 1404608"/>
                <a:gd name="connsiteY3-328" fmla="*/ 2070201 h 2070201"/>
                <a:gd name="connsiteX4-329" fmla="*/ 1294790 w 1404608"/>
                <a:gd name="connsiteY4-330" fmla="*/ 2055571 h 2070201"/>
                <a:gd name="connsiteX5-331" fmla="*/ 1404518 w 1404608"/>
                <a:gd name="connsiteY5-332" fmla="*/ 1155801 h 2070201"/>
                <a:gd name="connsiteX6-333" fmla="*/ 1221638 w 1404608"/>
                <a:gd name="connsiteY6-334" fmla="*/ 768096 h 2070201"/>
                <a:gd name="connsiteX7-335" fmla="*/ 1177747 w 1404608"/>
                <a:gd name="connsiteY7-336" fmla="*/ 965606 h 2070201"/>
                <a:gd name="connsiteX8-337" fmla="*/ 1024128 w 1404608"/>
                <a:gd name="connsiteY8-338" fmla="*/ 694944 h 2070201"/>
                <a:gd name="connsiteX9-339" fmla="*/ 921715 w 1404608"/>
                <a:gd name="connsiteY9-340" fmla="*/ 929030 h 2070201"/>
                <a:gd name="connsiteX10-341" fmla="*/ 877824 w 1404608"/>
                <a:gd name="connsiteY10-342" fmla="*/ 629107 h 2070201"/>
                <a:gd name="connsiteX11-343" fmla="*/ 709574 w 1404608"/>
                <a:gd name="connsiteY11-344" fmla="*/ 936345 h 2070201"/>
                <a:gd name="connsiteX12-345" fmla="*/ 526694 w 1404608"/>
                <a:gd name="connsiteY12-346" fmla="*/ 0 h 2070201"/>
                <a:gd name="connsiteX13-347" fmla="*/ 468172 w 1404608"/>
                <a:gd name="connsiteY13-348" fmla="*/ 1338681 h 2070201"/>
                <a:gd name="connsiteX14-349" fmla="*/ 321868 w 1404608"/>
                <a:gd name="connsiteY14-350" fmla="*/ 1287475 h 2070201"/>
                <a:gd name="connsiteX15-351" fmla="*/ 0 w 1404608"/>
                <a:gd name="connsiteY15-352" fmla="*/ 1053388 h 2070201"/>
                <a:gd name="connsiteX0-353" fmla="*/ 0 w 1404608"/>
                <a:gd name="connsiteY0-354" fmla="*/ 1053388 h 2070201"/>
                <a:gd name="connsiteX1-355" fmla="*/ 124358 w 1404608"/>
                <a:gd name="connsiteY1-356" fmla="*/ 1382572 h 2070201"/>
                <a:gd name="connsiteX2-357" fmla="*/ 292608 w 1404608"/>
                <a:gd name="connsiteY2-358" fmla="*/ 1741017 h 2070201"/>
                <a:gd name="connsiteX3-359" fmla="*/ 687628 w 1404608"/>
                <a:gd name="connsiteY3-360" fmla="*/ 2070201 h 2070201"/>
                <a:gd name="connsiteX4-361" fmla="*/ 1294790 w 1404608"/>
                <a:gd name="connsiteY4-362" fmla="*/ 2055571 h 2070201"/>
                <a:gd name="connsiteX5-363" fmla="*/ 1404518 w 1404608"/>
                <a:gd name="connsiteY5-364" fmla="*/ 1155801 h 2070201"/>
                <a:gd name="connsiteX6-365" fmla="*/ 1221638 w 1404608"/>
                <a:gd name="connsiteY6-366" fmla="*/ 768096 h 2070201"/>
                <a:gd name="connsiteX7-367" fmla="*/ 1177747 w 1404608"/>
                <a:gd name="connsiteY7-368" fmla="*/ 965606 h 2070201"/>
                <a:gd name="connsiteX8-369" fmla="*/ 1024128 w 1404608"/>
                <a:gd name="connsiteY8-370" fmla="*/ 694944 h 2070201"/>
                <a:gd name="connsiteX9-371" fmla="*/ 921715 w 1404608"/>
                <a:gd name="connsiteY9-372" fmla="*/ 929030 h 2070201"/>
                <a:gd name="connsiteX10-373" fmla="*/ 877824 w 1404608"/>
                <a:gd name="connsiteY10-374" fmla="*/ 629107 h 2070201"/>
                <a:gd name="connsiteX11-375" fmla="*/ 709574 w 1404608"/>
                <a:gd name="connsiteY11-376" fmla="*/ 936345 h 2070201"/>
                <a:gd name="connsiteX12-377" fmla="*/ 526694 w 1404608"/>
                <a:gd name="connsiteY12-378" fmla="*/ 0 h 2070201"/>
                <a:gd name="connsiteX13-379" fmla="*/ 468172 w 1404608"/>
                <a:gd name="connsiteY13-380" fmla="*/ 1338681 h 2070201"/>
                <a:gd name="connsiteX14-381" fmla="*/ 321868 w 1404608"/>
                <a:gd name="connsiteY14-382" fmla="*/ 1287475 h 2070201"/>
                <a:gd name="connsiteX15-383" fmla="*/ 0 w 1404608"/>
                <a:gd name="connsiteY15-384" fmla="*/ 1053388 h 2070201"/>
                <a:gd name="connsiteX0-385" fmla="*/ 0 w 1404608"/>
                <a:gd name="connsiteY0-386" fmla="*/ 1053388 h 2070201"/>
                <a:gd name="connsiteX1-387" fmla="*/ 124358 w 1404608"/>
                <a:gd name="connsiteY1-388" fmla="*/ 1382572 h 2070201"/>
                <a:gd name="connsiteX2-389" fmla="*/ 292608 w 1404608"/>
                <a:gd name="connsiteY2-390" fmla="*/ 1741017 h 2070201"/>
                <a:gd name="connsiteX3-391" fmla="*/ 687628 w 1404608"/>
                <a:gd name="connsiteY3-392" fmla="*/ 2070201 h 2070201"/>
                <a:gd name="connsiteX4-393" fmla="*/ 1294790 w 1404608"/>
                <a:gd name="connsiteY4-394" fmla="*/ 2055571 h 2070201"/>
                <a:gd name="connsiteX5-395" fmla="*/ 1404518 w 1404608"/>
                <a:gd name="connsiteY5-396" fmla="*/ 1155801 h 2070201"/>
                <a:gd name="connsiteX6-397" fmla="*/ 1221638 w 1404608"/>
                <a:gd name="connsiteY6-398" fmla="*/ 768096 h 2070201"/>
                <a:gd name="connsiteX7-399" fmla="*/ 1177747 w 1404608"/>
                <a:gd name="connsiteY7-400" fmla="*/ 965606 h 2070201"/>
                <a:gd name="connsiteX8-401" fmla="*/ 1024128 w 1404608"/>
                <a:gd name="connsiteY8-402" fmla="*/ 694944 h 2070201"/>
                <a:gd name="connsiteX9-403" fmla="*/ 921715 w 1404608"/>
                <a:gd name="connsiteY9-404" fmla="*/ 929030 h 2070201"/>
                <a:gd name="connsiteX10-405" fmla="*/ 877824 w 1404608"/>
                <a:gd name="connsiteY10-406" fmla="*/ 629107 h 2070201"/>
                <a:gd name="connsiteX11-407" fmla="*/ 709574 w 1404608"/>
                <a:gd name="connsiteY11-408" fmla="*/ 936345 h 2070201"/>
                <a:gd name="connsiteX12-409" fmla="*/ 526694 w 1404608"/>
                <a:gd name="connsiteY12-410" fmla="*/ 0 h 2070201"/>
                <a:gd name="connsiteX13-411" fmla="*/ 468172 w 1404608"/>
                <a:gd name="connsiteY13-412" fmla="*/ 1338681 h 2070201"/>
                <a:gd name="connsiteX14-413" fmla="*/ 321868 w 1404608"/>
                <a:gd name="connsiteY14-414" fmla="*/ 1287475 h 2070201"/>
                <a:gd name="connsiteX15-415" fmla="*/ 0 w 1404608"/>
                <a:gd name="connsiteY15-416" fmla="*/ 1053388 h 2070201"/>
                <a:gd name="connsiteX0-417" fmla="*/ 0 w 1404608"/>
                <a:gd name="connsiteY0-418" fmla="*/ 1053388 h 2070201"/>
                <a:gd name="connsiteX1-419" fmla="*/ 124358 w 1404608"/>
                <a:gd name="connsiteY1-420" fmla="*/ 1382572 h 2070201"/>
                <a:gd name="connsiteX2-421" fmla="*/ 292608 w 1404608"/>
                <a:gd name="connsiteY2-422" fmla="*/ 1741017 h 2070201"/>
                <a:gd name="connsiteX3-423" fmla="*/ 687628 w 1404608"/>
                <a:gd name="connsiteY3-424" fmla="*/ 2070201 h 2070201"/>
                <a:gd name="connsiteX4-425" fmla="*/ 1294790 w 1404608"/>
                <a:gd name="connsiteY4-426" fmla="*/ 2055571 h 2070201"/>
                <a:gd name="connsiteX5-427" fmla="*/ 1404518 w 1404608"/>
                <a:gd name="connsiteY5-428" fmla="*/ 1155801 h 2070201"/>
                <a:gd name="connsiteX6-429" fmla="*/ 1221638 w 1404608"/>
                <a:gd name="connsiteY6-430" fmla="*/ 768096 h 2070201"/>
                <a:gd name="connsiteX7-431" fmla="*/ 1177747 w 1404608"/>
                <a:gd name="connsiteY7-432" fmla="*/ 965606 h 2070201"/>
                <a:gd name="connsiteX8-433" fmla="*/ 980236 w 1404608"/>
                <a:gd name="connsiteY8-434" fmla="*/ 694944 h 2070201"/>
                <a:gd name="connsiteX9-435" fmla="*/ 921715 w 1404608"/>
                <a:gd name="connsiteY9-436" fmla="*/ 929030 h 2070201"/>
                <a:gd name="connsiteX10-437" fmla="*/ 877824 w 1404608"/>
                <a:gd name="connsiteY10-438" fmla="*/ 629107 h 2070201"/>
                <a:gd name="connsiteX11-439" fmla="*/ 709574 w 1404608"/>
                <a:gd name="connsiteY11-440" fmla="*/ 936345 h 2070201"/>
                <a:gd name="connsiteX12-441" fmla="*/ 526694 w 1404608"/>
                <a:gd name="connsiteY12-442" fmla="*/ 0 h 2070201"/>
                <a:gd name="connsiteX13-443" fmla="*/ 468172 w 1404608"/>
                <a:gd name="connsiteY13-444" fmla="*/ 1338681 h 2070201"/>
                <a:gd name="connsiteX14-445" fmla="*/ 321868 w 1404608"/>
                <a:gd name="connsiteY14-446" fmla="*/ 1287475 h 2070201"/>
                <a:gd name="connsiteX15-447" fmla="*/ 0 w 1404608"/>
                <a:gd name="connsiteY15-448" fmla="*/ 1053388 h 2070201"/>
                <a:gd name="connsiteX0-449" fmla="*/ 0 w 1404608"/>
                <a:gd name="connsiteY0-450" fmla="*/ 1053388 h 2070201"/>
                <a:gd name="connsiteX1-451" fmla="*/ 124358 w 1404608"/>
                <a:gd name="connsiteY1-452" fmla="*/ 1382572 h 2070201"/>
                <a:gd name="connsiteX2-453" fmla="*/ 292608 w 1404608"/>
                <a:gd name="connsiteY2-454" fmla="*/ 1741017 h 2070201"/>
                <a:gd name="connsiteX3-455" fmla="*/ 687628 w 1404608"/>
                <a:gd name="connsiteY3-456" fmla="*/ 2070201 h 2070201"/>
                <a:gd name="connsiteX4-457" fmla="*/ 1294790 w 1404608"/>
                <a:gd name="connsiteY4-458" fmla="*/ 2055571 h 2070201"/>
                <a:gd name="connsiteX5-459" fmla="*/ 1404518 w 1404608"/>
                <a:gd name="connsiteY5-460" fmla="*/ 1155801 h 2070201"/>
                <a:gd name="connsiteX6-461" fmla="*/ 1221638 w 1404608"/>
                <a:gd name="connsiteY6-462" fmla="*/ 768096 h 2070201"/>
                <a:gd name="connsiteX7-463" fmla="*/ 1177747 w 1404608"/>
                <a:gd name="connsiteY7-464" fmla="*/ 965606 h 2070201"/>
                <a:gd name="connsiteX8-465" fmla="*/ 980236 w 1404608"/>
                <a:gd name="connsiteY8-466" fmla="*/ 694944 h 2070201"/>
                <a:gd name="connsiteX9-467" fmla="*/ 921715 w 1404608"/>
                <a:gd name="connsiteY9-468" fmla="*/ 929030 h 2070201"/>
                <a:gd name="connsiteX10-469" fmla="*/ 877824 w 1404608"/>
                <a:gd name="connsiteY10-470" fmla="*/ 629107 h 2070201"/>
                <a:gd name="connsiteX11-471" fmla="*/ 709574 w 1404608"/>
                <a:gd name="connsiteY11-472" fmla="*/ 936345 h 2070201"/>
                <a:gd name="connsiteX12-473" fmla="*/ 526694 w 1404608"/>
                <a:gd name="connsiteY12-474" fmla="*/ 0 h 2070201"/>
                <a:gd name="connsiteX13-475" fmla="*/ 468172 w 1404608"/>
                <a:gd name="connsiteY13-476" fmla="*/ 1338681 h 2070201"/>
                <a:gd name="connsiteX14-477" fmla="*/ 321868 w 1404608"/>
                <a:gd name="connsiteY14-478" fmla="*/ 1287475 h 2070201"/>
                <a:gd name="connsiteX15-479" fmla="*/ 0 w 1404608"/>
                <a:gd name="connsiteY15-480" fmla="*/ 1053388 h 2070201"/>
                <a:gd name="connsiteX0-481" fmla="*/ 0 w 1404608"/>
                <a:gd name="connsiteY0-482" fmla="*/ 1053388 h 2070201"/>
                <a:gd name="connsiteX1-483" fmla="*/ 124358 w 1404608"/>
                <a:gd name="connsiteY1-484" fmla="*/ 1382572 h 2070201"/>
                <a:gd name="connsiteX2-485" fmla="*/ 292608 w 1404608"/>
                <a:gd name="connsiteY2-486" fmla="*/ 1741017 h 2070201"/>
                <a:gd name="connsiteX3-487" fmla="*/ 687628 w 1404608"/>
                <a:gd name="connsiteY3-488" fmla="*/ 2070201 h 2070201"/>
                <a:gd name="connsiteX4-489" fmla="*/ 1294790 w 1404608"/>
                <a:gd name="connsiteY4-490" fmla="*/ 2055571 h 2070201"/>
                <a:gd name="connsiteX5-491" fmla="*/ 1404518 w 1404608"/>
                <a:gd name="connsiteY5-492" fmla="*/ 1155801 h 2070201"/>
                <a:gd name="connsiteX6-493" fmla="*/ 1221638 w 1404608"/>
                <a:gd name="connsiteY6-494" fmla="*/ 768096 h 2070201"/>
                <a:gd name="connsiteX7-495" fmla="*/ 1177747 w 1404608"/>
                <a:gd name="connsiteY7-496" fmla="*/ 965606 h 2070201"/>
                <a:gd name="connsiteX8-497" fmla="*/ 980236 w 1404608"/>
                <a:gd name="connsiteY8-498" fmla="*/ 694944 h 2070201"/>
                <a:gd name="connsiteX9-499" fmla="*/ 921715 w 1404608"/>
                <a:gd name="connsiteY9-500" fmla="*/ 929030 h 2070201"/>
                <a:gd name="connsiteX10-501" fmla="*/ 790042 w 1404608"/>
                <a:gd name="connsiteY10-502" fmla="*/ 599846 h 2070201"/>
                <a:gd name="connsiteX11-503" fmla="*/ 709574 w 1404608"/>
                <a:gd name="connsiteY11-504" fmla="*/ 936345 h 2070201"/>
                <a:gd name="connsiteX12-505" fmla="*/ 526694 w 1404608"/>
                <a:gd name="connsiteY12-506" fmla="*/ 0 h 2070201"/>
                <a:gd name="connsiteX13-507" fmla="*/ 468172 w 1404608"/>
                <a:gd name="connsiteY13-508" fmla="*/ 1338681 h 2070201"/>
                <a:gd name="connsiteX14-509" fmla="*/ 321868 w 1404608"/>
                <a:gd name="connsiteY14-510" fmla="*/ 1287475 h 2070201"/>
                <a:gd name="connsiteX15-511" fmla="*/ 0 w 1404608"/>
                <a:gd name="connsiteY15-512" fmla="*/ 1053388 h 2070201"/>
                <a:gd name="connsiteX0-513" fmla="*/ 0 w 1404608"/>
                <a:gd name="connsiteY0-514" fmla="*/ 1053388 h 2070201"/>
                <a:gd name="connsiteX1-515" fmla="*/ 124358 w 1404608"/>
                <a:gd name="connsiteY1-516" fmla="*/ 1382572 h 2070201"/>
                <a:gd name="connsiteX2-517" fmla="*/ 292608 w 1404608"/>
                <a:gd name="connsiteY2-518" fmla="*/ 1741017 h 2070201"/>
                <a:gd name="connsiteX3-519" fmla="*/ 687628 w 1404608"/>
                <a:gd name="connsiteY3-520" fmla="*/ 2070201 h 2070201"/>
                <a:gd name="connsiteX4-521" fmla="*/ 1294790 w 1404608"/>
                <a:gd name="connsiteY4-522" fmla="*/ 2055571 h 2070201"/>
                <a:gd name="connsiteX5-523" fmla="*/ 1404518 w 1404608"/>
                <a:gd name="connsiteY5-524" fmla="*/ 1155801 h 2070201"/>
                <a:gd name="connsiteX6-525" fmla="*/ 1221638 w 1404608"/>
                <a:gd name="connsiteY6-526" fmla="*/ 768096 h 2070201"/>
                <a:gd name="connsiteX7-527" fmla="*/ 1177747 w 1404608"/>
                <a:gd name="connsiteY7-528" fmla="*/ 965606 h 2070201"/>
                <a:gd name="connsiteX8-529" fmla="*/ 980236 w 1404608"/>
                <a:gd name="connsiteY8-530" fmla="*/ 694944 h 2070201"/>
                <a:gd name="connsiteX9-531" fmla="*/ 921715 w 1404608"/>
                <a:gd name="connsiteY9-532" fmla="*/ 929030 h 2070201"/>
                <a:gd name="connsiteX10-533" fmla="*/ 738836 w 1404608"/>
                <a:gd name="connsiteY10-534" fmla="*/ 592531 h 2070201"/>
                <a:gd name="connsiteX11-535" fmla="*/ 709574 w 1404608"/>
                <a:gd name="connsiteY11-536" fmla="*/ 936345 h 2070201"/>
                <a:gd name="connsiteX12-537" fmla="*/ 526694 w 1404608"/>
                <a:gd name="connsiteY12-538" fmla="*/ 0 h 2070201"/>
                <a:gd name="connsiteX13-539" fmla="*/ 468172 w 1404608"/>
                <a:gd name="connsiteY13-540" fmla="*/ 1338681 h 2070201"/>
                <a:gd name="connsiteX14-541" fmla="*/ 321868 w 1404608"/>
                <a:gd name="connsiteY14-542" fmla="*/ 1287475 h 2070201"/>
                <a:gd name="connsiteX15-543" fmla="*/ 0 w 1404608"/>
                <a:gd name="connsiteY15-544" fmla="*/ 1053388 h 2070201"/>
                <a:gd name="connsiteX0-545" fmla="*/ 0 w 1404608"/>
                <a:gd name="connsiteY0-546" fmla="*/ 1053388 h 2070201"/>
                <a:gd name="connsiteX1-547" fmla="*/ 124358 w 1404608"/>
                <a:gd name="connsiteY1-548" fmla="*/ 1382572 h 2070201"/>
                <a:gd name="connsiteX2-549" fmla="*/ 292608 w 1404608"/>
                <a:gd name="connsiteY2-550" fmla="*/ 1741017 h 2070201"/>
                <a:gd name="connsiteX3-551" fmla="*/ 687628 w 1404608"/>
                <a:gd name="connsiteY3-552" fmla="*/ 2070201 h 2070201"/>
                <a:gd name="connsiteX4-553" fmla="*/ 1294790 w 1404608"/>
                <a:gd name="connsiteY4-554" fmla="*/ 2055571 h 2070201"/>
                <a:gd name="connsiteX5-555" fmla="*/ 1404518 w 1404608"/>
                <a:gd name="connsiteY5-556" fmla="*/ 1155801 h 2070201"/>
                <a:gd name="connsiteX6-557" fmla="*/ 1221638 w 1404608"/>
                <a:gd name="connsiteY6-558" fmla="*/ 768096 h 2070201"/>
                <a:gd name="connsiteX7-559" fmla="*/ 1177747 w 1404608"/>
                <a:gd name="connsiteY7-560" fmla="*/ 965606 h 2070201"/>
                <a:gd name="connsiteX8-561" fmla="*/ 980236 w 1404608"/>
                <a:gd name="connsiteY8-562" fmla="*/ 694944 h 2070201"/>
                <a:gd name="connsiteX9-563" fmla="*/ 921715 w 1404608"/>
                <a:gd name="connsiteY9-564" fmla="*/ 929030 h 2070201"/>
                <a:gd name="connsiteX10-565" fmla="*/ 738836 w 1404608"/>
                <a:gd name="connsiteY10-566" fmla="*/ 592531 h 2070201"/>
                <a:gd name="connsiteX11-567" fmla="*/ 709574 w 1404608"/>
                <a:gd name="connsiteY11-568" fmla="*/ 936345 h 2070201"/>
                <a:gd name="connsiteX12-569" fmla="*/ 526694 w 1404608"/>
                <a:gd name="connsiteY12-570" fmla="*/ 0 h 2070201"/>
                <a:gd name="connsiteX13-571" fmla="*/ 468172 w 1404608"/>
                <a:gd name="connsiteY13-572" fmla="*/ 1338681 h 2070201"/>
                <a:gd name="connsiteX14-573" fmla="*/ 321868 w 1404608"/>
                <a:gd name="connsiteY14-574" fmla="*/ 1287475 h 2070201"/>
                <a:gd name="connsiteX15-575" fmla="*/ 0 w 1404608"/>
                <a:gd name="connsiteY15-576" fmla="*/ 1053388 h 2070201"/>
                <a:gd name="connsiteX0-577" fmla="*/ 0 w 1404608"/>
                <a:gd name="connsiteY0-578" fmla="*/ 1053388 h 2070201"/>
                <a:gd name="connsiteX1-579" fmla="*/ 124358 w 1404608"/>
                <a:gd name="connsiteY1-580" fmla="*/ 1382572 h 2070201"/>
                <a:gd name="connsiteX2-581" fmla="*/ 292608 w 1404608"/>
                <a:gd name="connsiteY2-582" fmla="*/ 1741017 h 2070201"/>
                <a:gd name="connsiteX3-583" fmla="*/ 687628 w 1404608"/>
                <a:gd name="connsiteY3-584" fmla="*/ 2070201 h 2070201"/>
                <a:gd name="connsiteX4-585" fmla="*/ 1294790 w 1404608"/>
                <a:gd name="connsiteY4-586" fmla="*/ 2055571 h 2070201"/>
                <a:gd name="connsiteX5-587" fmla="*/ 1404518 w 1404608"/>
                <a:gd name="connsiteY5-588" fmla="*/ 1155801 h 2070201"/>
                <a:gd name="connsiteX6-589" fmla="*/ 1221638 w 1404608"/>
                <a:gd name="connsiteY6-590" fmla="*/ 768096 h 2070201"/>
                <a:gd name="connsiteX7-591" fmla="*/ 1177747 w 1404608"/>
                <a:gd name="connsiteY7-592" fmla="*/ 965606 h 2070201"/>
                <a:gd name="connsiteX8-593" fmla="*/ 980236 w 1404608"/>
                <a:gd name="connsiteY8-594" fmla="*/ 694944 h 2070201"/>
                <a:gd name="connsiteX9-595" fmla="*/ 921715 w 1404608"/>
                <a:gd name="connsiteY9-596" fmla="*/ 929030 h 2070201"/>
                <a:gd name="connsiteX10-597" fmla="*/ 738836 w 1404608"/>
                <a:gd name="connsiteY10-598" fmla="*/ 592531 h 2070201"/>
                <a:gd name="connsiteX11-599" fmla="*/ 709574 w 1404608"/>
                <a:gd name="connsiteY11-600" fmla="*/ 936345 h 2070201"/>
                <a:gd name="connsiteX12-601" fmla="*/ 702259 w 1404608"/>
                <a:gd name="connsiteY12-602" fmla="*/ 629107 h 2070201"/>
                <a:gd name="connsiteX13-603" fmla="*/ 526694 w 1404608"/>
                <a:gd name="connsiteY13-604" fmla="*/ 0 h 2070201"/>
                <a:gd name="connsiteX14-605" fmla="*/ 468172 w 1404608"/>
                <a:gd name="connsiteY14-606" fmla="*/ 1338681 h 2070201"/>
                <a:gd name="connsiteX15-607" fmla="*/ 321868 w 1404608"/>
                <a:gd name="connsiteY15-608" fmla="*/ 1287475 h 2070201"/>
                <a:gd name="connsiteX16" fmla="*/ 0 w 1404608"/>
                <a:gd name="connsiteY16" fmla="*/ 1053388 h 2070201"/>
                <a:gd name="connsiteX0-609" fmla="*/ 0 w 1404608"/>
                <a:gd name="connsiteY0-610" fmla="*/ 1056935 h 2073748"/>
                <a:gd name="connsiteX1-611" fmla="*/ 124358 w 1404608"/>
                <a:gd name="connsiteY1-612" fmla="*/ 1386119 h 2073748"/>
                <a:gd name="connsiteX2-613" fmla="*/ 292608 w 1404608"/>
                <a:gd name="connsiteY2-614" fmla="*/ 1744564 h 2073748"/>
                <a:gd name="connsiteX3-615" fmla="*/ 687628 w 1404608"/>
                <a:gd name="connsiteY3-616" fmla="*/ 2073748 h 2073748"/>
                <a:gd name="connsiteX4-617" fmla="*/ 1294790 w 1404608"/>
                <a:gd name="connsiteY4-618" fmla="*/ 2059118 h 2073748"/>
                <a:gd name="connsiteX5-619" fmla="*/ 1404518 w 1404608"/>
                <a:gd name="connsiteY5-620" fmla="*/ 1159348 h 2073748"/>
                <a:gd name="connsiteX6-621" fmla="*/ 1221638 w 1404608"/>
                <a:gd name="connsiteY6-622" fmla="*/ 771643 h 2073748"/>
                <a:gd name="connsiteX7-623" fmla="*/ 1177747 w 1404608"/>
                <a:gd name="connsiteY7-624" fmla="*/ 969153 h 2073748"/>
                <a:gd name="connsiteX8-625" fmla="*/ 980236 w 1404608"/>
                <a:gd name="connsiteY8-626" fmla="*/ 698491 h 2073748"/>
                <a:gd name="connsiteX9-627" fmla="*/ 921715 w 1404608"/>
                <a:gd name="connsiteY9-628" fmla="*/ 932577 h 2073748"/>
                <a:gd name="connsiteX10-629" fmla="*/ 738836 w 1404608"/>
                <a:gd name="connsiteY10-630" fmla="*/ 596078 h 2073748"/>
                <a:gd name="connsiteX11-631" fmla="*/ 709574 w 1404608"/>
                <a:gd name="connsiteY11-632" fmla="*/ 939892 h 2073748"/>
                <a:gd name="connsiteX12-633" fmla="*/ 526694 w 1404608"/>
                <a:gd name="connsiteY12-634" fmla="*/ 3547 h 2073748"/>
                <a:gd name="connsiteX13-635" fmla="*/ 468172 w 1404608"/>
                <a:gd name="connsiteY13-636" fmla="*/ 1342228 h 2073748"/>
                <a:gd name="connsiteX14-637" fmla="*/ 321868 w 1404608"/>
                <a:gd name="connsiteY14-638" fmla="*/ 1291022 h 2073748"/>
                <a:gd name="connsiteX15-639" fmla="*/ 0 w 1404608"/>
                <a:gd name="connsiteY15-640" fmla="*/ 1056935 h 2073748"/>
                <a:gd name="connsiteX0-641" fmla="*/ 0 w 1404608"/>
                <a:gd name="connsiteY0-642" fmla="*/ 1056935 h 2073748"/>
                <a:gd name="connsiteX1-643" fmla="*/ 124358 w 1404608"/>
                <a:gd name="connsiteY1-644" fmla="*/ 1386119 h 2073748"/>
                <a:gd name="connsiteX2-645" fmla="*/ 292608 w 1404608"/>
                <a:gd name="connsiteY2-646" fmla="*/ 1744564 h 2073748"/>
                <a:gd name="connsiteX3-647" fmla="*/ 687628 w 1404608"/>
                <a:gd name="connsiteY3-648" fmla="*/ 2073748 h 2073748"/>
                <a:gd name="connsiteX4-649" fmla="*/ 1294790 w 1404608"/>
                <a:gd name="connsiteY4-650" fmla="*/ 2059118 h 2073748"/>
                <a:gd name="connsiteX5-651" fmla="*/ 1404518 w 1404608"/>
                <a:gd name="connsiteY5-652" fmla="*/ 1159348 h 2073748"/>
                <a:gd name="connsiteX6-653" fmla="*/ 1221638 w 1404608"/>
                <a:gd name="connsiteY6-654" fmla="*/ 771643 h 2073748"/>
                <a:gd name="connsiteX7-655" fmla="*/ 1177747 w 1404608"/>
                <a:gd name="connsiteY7-656" fmla="*/ 969153 h 2073748"/>
                <a:gd name="connsiteX8-657" fmla="*/ 980236 w 1404608"/>
                <a:gd name="connsiteY8-658" fmla="*/ 698491 h 2073748"/>
                <a:gd name="connsiteX9-659" fmla="*/ 921715 w 1404608"/>
                <a:gd name="connsiteY9-660" fmla="*/ 932577 h 2073748"/>
                <a:gd name="connsiteX10-661" fmla="*/ 738836 w 1404608"/>
                <a:gd name="connsiteY10-662" fmla="*/ 596078 h 2073748"/>
                <a:gd name="connsiteX11-663" fmla="*/ 709574 w 1404608"/>
                <a:gd name="connsiteY11-664" fmla="*/ 939892 h 2073748"/>
                <a:gd name="connsiteX12-665" fmla="*/ 526694 w 1404608"/>
                <a:gd name="connsiteY12-666" fmla="*/ 3547 h 2073748"/>
                <a:gd name="connsiteX13-667" fmla="*/ 468172 w 1404608"/>
                <a:gd name="connsiteY13-668" fmla="*/ 1342228 h 2073748"/>
                <a:gd name="connsiteX14-669" fmla="*/ 321868 w 1404608"/>
                <a:gd name="connsiteY14-670" fmla="*/ 1291022 h 2073748"/>
                <a:gd name="connsiteX15-671" fmla="*/ 0 w 1404608"/>
                <a:gd name="connsiteY15-672" fmla="*/ 1056935 h 2073748"/>
                <a:gd name="connsiteX0-673" fmla="*/ 0 w 1404608"/>
                <a:gd name="connsiteY0-674" fmla="*/ 1056935 h 2073748"/>
                <a:gd name="connsiteX1-675" fmla="*/ 124358 w 1404608"/>
                <a:gd name="connsiteY1-676" fmla="*/ 1386119 h 2073748"/>
                <a:gd name="connsiteX2-677" fmla="*/ 292608 w 1404608"/>
                <a:gd name="connsiteY2-678" fmla="*/ 1744564 h 2073748"/>
                <a:gd name="connsiteX3-679" fmla="*/ 687628 w 1404608"/>
                <a:gd name="connsiteY3-680" fmla="*/ 2073748 h 2073748"/>
                <a:gd name="connsiteX4-681" fmla="*/ 1294790 w 1404608"/>
                <a:gd name="connsiteY4-682" fmla="*/ 2059118 h 2073748"/>
                <a:gd name="connsiteX5-683" fmla="*/ 1404518 w 1404608"/>
                <a:gd name="connsiteY5-684" fmla="*/ 1159348 h 2073748"/>
                <a:gd name="connsiteX6-685" fmla="*/ 1221638 w 1404608"/>
                <a:gd name="connsiteY6-686" fmla="*/ 771643 h 2073748"/>
                <a:gd name="connsiteX7-687" fmla="*/ 1177747 w 1404608"/>
                <a:gd name="connsiteY7-688" fmla="*/ 969153 h 2073748"/>
                <a:gd name="connsiteX8-689" fmla="*/ 980236 w 1404608"/>
                <a:gd name="connsiteY8-690" fmla="*/ 698491 h 2073748"/>
                <a:gd name="connsiteX9-691" fmla="*/ 921715 w 1404608"/>
                <a:gd name="connsiteY9-692" fmla="*/ 932577 h 2073748"/>
                <a:gd name="connsiteX10-693" fmla="*/ 738836 w 1404608"/>
                <a:gd name="connsiteY10-694" fmla="*/ 596078 h 2073748"/>
                <a:gd name="connsiteX11-695" fmla="*/ 709574 w 1404608"/>
                <a:gd name="connsiteY11-696" fmla="*/ 939892 h 2073748"/>
                <a:gd name="connsiteX12-697" fmla="*/ 526694 w 1404608"/>
                <a:gd name="connsiteY12-698" fmla="*/ 3547 h 2073748"/>
                <a:gd name="connsiteX13-699" fmla="*/ 468172 w 1404608"/>
                <a:gd name="connsiteY13-700" fmla="*/ 1342228 h 2073748"/>
                <a:gd name="connsiteX14-701" fmla="*/ 321868 w 1404608"/>
                <a:gd name="connsiteY14-702" fmla="*/ 1291022 h 2073748"/>
                <a:gd name="connsiteX15-703" fmla="*/ 0 w 1404608"/>
                <a:gd name="connsiteY15-704" fmla="*/ 1056935 h 2073748"/>
                <a:gd name="connsiteX0-705" fmla="*/ 0 w 1404608"/>
                <a:gd name="connsiteY0-706" fmla="*/ 1058942 h 2075755"/>
                <a:gd name="connsiteX1-707" fmla="*/ 124358 w 1404608"/>
                <a:gd name="connsiteY1-708" fmla="*/ 1388126 h 2075755"/>
                <a:gd name="connsiteX2-709" fmla="*/ 292608 w 1404608"/>
                <a:gd name="connsiteY2-710" fmla="*/ 1746571 h 2075755"/>
                <a:gd name="connsiteX3-711" fmla="*/ 687628 w 1404608"/>
                <a:gd name="connsiteY3-712" fmla="*/ 2075755 h 2075755"/>
                <a:gd name="connsiteX4-713" fmla="*/ 1294790 w 1404608"/>
                <a:gd name="connsiteY4-714" fmla="*/ 2061125 h 2075755"/>
                <a:gd name="connsiteX5-715" fmla="*/ 1404518 w 1404608"/>
                <a:gd name="connsiteY5-716" fmla="*/ 1161355 h 2075755"/>
                <a:gd name="connsiteX6-717" fmla="*/ 1221638 w 1404608"/>
                <a:gd name="connsiteY6-718" fmla="*/ 773650 h 2075755"/>
                <a:gd name="connsiteX7-719" fmla="*/ 1177747 w 1404608"/>
                <a:gd name="connsiteY7-720" fmla="*/ 971160 h 2075755"/>
                <a:gd name="connsiteX8-721" fmla="*/ 980236 w 1404608"/>
                <a:gd name="connsiteY8-722" fmla="*/ 700498 h 2075755"/>
                <a:gd name="connsiteX9-723" fmla="*/ 921715 w 1404608"/>
                <a:gd name="connsiteY9-724" fmla="*/ 934584 h 2075755"/>
                <a:gd name="connsiteX10-725" fmla="*/ 738836 w 1404608"/>
                <a:gd name="connsiteY10-726" fmla="*/ 598085 h 2075755"/>
                <a:gd name="connsiteX11-727" fmla="*/ 709574 w 1404608"/>
                <a:gd name="connsiteY11-728" fmla="*/ 941899 h 2075755"/>
                <a:gd name="connsiteX12-729" fmla="*/ 526694 w 1404608"/>
                <a:gd name="connsiteY12-730" fmla="*/ 5554 h 2075755"/>
                <a:gd name="connsiteX13-731" fmla="*/ 468172 w 1404608"/>
                <a:gd name="connsiteY13-732" fmla="*/ 1344235 h 2075755"/>
                <a:gd name="connsiteX14-733" fmla="*/ 321868 w 1404608"/>
                <a:gd name="connsiteY14-734" fmla="*/ 1293029 h 2075755"/>
                <a:gd name="connsiteX15-735" fmla="*/ 0 w 1404608"/>
                <a:gd name="connsiteY15-736" fmla="*/ 1058942 h 2075755"/>
                <a:gd name="connsiteX0-737" fmla="*/ 0 w 1404608"/>
                <a:gd name="connsiteY0-738" fmla="*/ 1029958 h 2046771"/>
                <a:gd name="connsiteX1-739" fmla="*/ 124358 w 1404608"/>
                <a:gd name="connsiteY1-740" fmla="*/ 1359142 h 2046771"/>
                <a:gd name="connsiteX2-741" fmla="*/ 292608 w 1404608"/>
                <a:gd name="connsiteY2-742" fmla="*/ 1717587 h 2046771"/>
                <a:gd name="connsiteX3-743" fmla="*/ 687628 w 1404608"/>
                <a:gd name="connsiteY3-744" fmla="*/ 2046771 h 2046771"/>
                <a:gd name="connsiteX4-745" fmla="*/ 1294790 w 1404608"/>
                <a:gd name="connsiteY4-746" fmla="*/ 2032141 h 2046771"/>
                <a:gd name="connsiteX5-747" fmla="*/ 1404518 w 1404608"/>
                <a:gd name="connsiteY5-748" fmla="*/ 1132371 h 2046771"/>
                <a:gd name="connsiteX6-749" fmla="*/ 1221638 w 1404608"/>
                <a:gd name="connsiteY6-750" fmla="*/ 744666 h 2046771"/>
                <a:gd name="connsiteX7-751" fmla="*/ 1177747 w 1404608"/>
                <a:gd name="connsiteY7-752" fmla="*/ 942176 h 2046771"/>
                <a:gd name="connsiteX8-753" fmla="*/ 980236 w 1404608"/>
                <a:gd name="connsiteY8-754" fmla="*/ 671514 h 2046771"/>
                <a:gd name="connsiteX9-755" fmla="*/ 921715 w 1404608"/>
                <a:gd name="connsiteY9-756" fmla="*/ 905600 h 2046771"/>
                <a:gd name="connsiteX10-757" fmla="*/ 738836 w 1404608"/>
                <a:gd name="connsiteY10-758" fmla="*/ 569101 h 2046771"/>
                <a:gd name="connsiteX11-759" fmla="*/ 709574 w 1404608"/>
                <a:gd name="connsiteY11-760" fmla="*/ 912915 h 2046771"/>
                <a:gd name="connsiteX12-761" fmla="*/ 526694 w 1404608"/>
                <a:gd name="connsiteY12-762" fmla="*/ 5831 h 2046771"/>
                <a:gd name="connsiteX13-763" fmla="*/ 468172 w 1404608"/>
                <a:gd name="connsiteY13-764" fmla="*/ 1315251 h 2046771"/>
                <a:gd name="connsiteX14-765" fmla="*/ 321868 w 1404608"/>
                <a:gd name="connsiteY14-766" fmla="*/ 1264045 h 2046771"/>
                <a:gd name="connsiteX15-767" fmla="*/ 0 w 1404608"/>
                <a:gd name="connsiteY15-768" fmla="*/ 1029958 h 2046771"/>
                <a:gd name="connsiteX0-769" fmla="*/ 0 w 1404608"/>
                <a:gd name="connsiteY0-770" fmla="*/ 1024127 h 2040940"/>
                <a:gd name="connsiteX1-771" fmla="*/ 124358 w 1404608"/>
                <a:gd name="connsiteY1-772" fmla="*/ 1353311 h 2040940"/>
                <a:gd name="connsiteX2-773" fmla="*/ 292608 w 1404608"/>
                <a:gd name="connsiteY2-774" fmla="*/ 1711756 h 2040940"/>
                <a:gd name="connsiteX3-775" fmla="*/ 687628 w 1404608"/>
                <a:gd name="connsiteY3-776" fmla="*/ 2040940 h 2040940"/>
                <a:gd name="connsiteX4-777" fmla="*/ 1294790 w 1404608"/>
                <a:gd name="connsiteY4-778" fmla="*/ 2026310 h 2040940"/>
                <a:gd name="connsiteX5-779" fmla="*/ 1404518 w 1404608"/>
                <a:gd name="connsiteY5-780" fmla="*/ 1126540 h 2040940"/>
                <a:gd name="connsiteX6-781" fmla="*/ 1221638 w 1404608"/>
                <a:gd name="connsiteY6-782" fmla="*/ 738835 h 2040940"/>
                <a:gd name="connsiteX7-783" fmla="*/ 1177747 w 1404608"/>
                <a:gd name="connsiteY7-784" fmla="*/ 936345 h 2040940"/>
                <a:gd name="connsiteX8-785" fmla="*/ 980236 w 1404608"/>
                <a:gd name="connsiteY8-786" fmla="*/ 665683 h 2040940"/>
                <a:gd name="connsiteX9-787" fmla="*/ 921715 w 1404608"/>
                <a:gd name="connsiteY9-788" fmla="*/ 899769 h 2040940"/>
                <a:gd name="connsiteX10-789" fmla="*/ 738836 w 1404608"/>
                <a:gd name="connsiteY10-790" fmla="*/ 563270 h 2040940"/>
                <a:gd name="connsiteX11-791" fmla="*/ 709574 w 1404608"/>
                <a:gd name="connsiteY11-792" fmla="*/ 907084 h 2040940"/>
                <a:gd name="connsiteX12-793" fmla="*/ 526694 w 1404608"/>
                <a:gd name="connsiteY12-794" fmla="*/ 0 h 2040940"/>
                <a:gd name="connsiteX13-795" fmla="*/ 468172 w 1404608"/>
                <a:gd name="connsiteY13-796" fmla="*/ 1309420 h 2040940"/>
                <a:gd name="connsiteX14-797" fmla="*/ 321868 w 1404608"/>
                <a:gd name="connsiteY14-798" fmla="*/ 1258214 h 2040940"/>
                <a:gd name="connsiteX15-799" fmla="*/ 0 w 1404608"/>
                <a:gd name="connsiteY15-800" fmla="*/ 1024127 h 2040940"/>
                <a:gd name="connsiteX0-801" fmla="*/ 0 w 1404608"/>
                <a:gd name="connsiteY0-802" fmla="*/ 1024614 h 2041427"/>
                <a:gd name="connsiteX1-803" fmla="*/ 124358 w 1404608"/>
                <a:gd name="connsiteY1-804" fmla="*/ 1353798 h 2041427"/>
                <a:gd name="connsiteX2-805" fmla="*/ 292608 w 1404608"/>
                <a:gd name="connsiteY2-806" fmla="*/ 1712243 h 2041427"/>
                <a:gd name="connsiteX3-807" fmla="*/ 687628 w 1404608"/>
                <a:gd name="connsiteY3-808" fmla="*/ 2041427 h 2041427"/>
                <a:gd name="connsiteX4-809" fmla="*/ 1294790 w 1404608"/>
                <a:gd name="connsiteY4-810" fmla="*/ 2026797 h 2041427"/>
                <a:gd name="connsiteX5-811" fmla="*/ 1404518 w 1404608"/>
                <a:gd name="connsiteY5-812" fmla="*/ 1127027 h 2041427"/>
                <a:gd name="connsiteX6-813" fmla="*/ 1221638 w 1404608"/>
                <a:gd name="connsiteY6-814" fmla="*/ 739322 h 2041427"/>
                <a:gd name="connsiteX7-815" fmla="*/ 1177747 w 1404608"/>
                <a:gd name="connsiteY7-816" fmla="*/ 936832 h 2041427"/>
                <a:gd name="connsiteX8-817" fmla="*/ 980236 w 1404608"/>
                <a:gd name="connsiteY8-818" fmla="*/ 666170 h 2041427"/>
                <a:gd name="connsiteX9-819" fmla="*/ 921715 w 1404608"/>
                <a:gd name="connsiteY9-820" fmla="*/ 900256 h 2041427"/>
                <a:gd name="connsiteX10-821" fmla="*/ 738836 w 1404608"/>
                <a:gd name="connsiteY10-822" fmla="*/ 563757 h 2041427"/>
                <a:gd name="connsiteX11-823" fmla="*/ 709574 w 1404608"/>
                <a:gd name="connsiteY11-824" fmla="*/ 907571 h 2041427"/>
                <a:gd name="connsiteX12-825" fmla="*/ 526694 w 1404608"/>
                <a:gd name="connsiteY12-826" fmla="*/ 487 h 2041427"/>
                <a:gd name="connsiteX13-827" fmla="*/ 468172 w 1404608"/>
                <a:gd name="connsiteY13-828" fmla="*/ 1309907 h 2041427"/>
                <a:gd name="connsiteX14-829" fmla="*/ 321868 w 1404608"/>
                <a:gd name="connsiteY14-830" fmla="*/ 1258701 h 2041427"/>
                <a:gd name="connsiteX15-831" fmla="*/ 0 w 1404608"/>
                <a:gd name="connsiteY15-832" fmla="*/ 1024614 h 2041427"/>
                <a:gd name="connsiteX0-833" fmla="*/ 0 w 1404608"/>
                <a:gd name="connsiteY0-834" fmla="*/ 1024614 h 2041427"/>
                <a:gd name="connsiteX1-835" fmla="*/ 124358 w 1404608"/>
                <a:gd name="connsiteY1-836" fmla="*/ 1353798 h 2041427"/>
                <a:gd name="connsiteX2-837" fmla="*/ 292608 w 1404608"/>
                <a:gd name="connsiteY2-838" fmla="*/ 1712243 h 2041427"/>
                <a:gd name="connsiteX3-839" fmla="*/ 687628 w 1404608"/>
                <a:gd name="connsiteY3-840" fmla="*/ 2041427 h 2041427"/>
                <a:gd name="connsiteX4-841" fmla="*/ 1294790 w 1404608"/>
                <a:gd name="connsiteY4-842" fmla="*/ 2026797 h 2041427"/>
                <a:gd name="connsiteX5-843" fmla="*/ 1404518 w 1404608"/>
                <a:gd name="connsiteY5-844" fmla="*/ 1127027 h 2041427"/>
                <a:gd name="connsiteX6-845" fmla="*/ 1221638 w 1404608"/>
                <a:gd name="connsiteY6-846" fmla="*/ 739322 h 2041427"/>
                <a:gd name="connsiteX7-847" fmla="*/ 1177747 w 1404608"/>
                <a:gd name="connsiteY7-848" fmla="*/ 936832 h 2041427"/>
                <a:gd name="connsiteX8-849" fmla="*/ 980236 w 1404608"/>
                <a:gd name="connsiteY8-850" fmla="*/ 666170 h 2041427"/>
                <a:gd name="connsiteX9-851" fmla="*/ 921715 w 1404608"/>
                <a:gd name="connsiteY9-852" fmla="*/ 900256 h 2041427"/>
                <a:gd name="connsiteX10-853" fmla="*/ 738836 w 1404608"/>
                <a:gd name="connsiteY10-854" fmla="*/ 563757 h 2041427"/>
                <a:gd name="connsiteX11-855" fmla="*/ 709574 w 1404608"/>
                <a:gd name="connsiteY11-856" fmla="*/ 907571 h 2041427"/>
                <a:gd name="connsiteX12-857" fmla="*/ 526694 w 1404608"/>
                <a:gd name="connsiteY12-858" fmla="*/ 487 h 2041427"/>
                <a:gd name="connsiteX13-859" fmla="*/ 468172 w 1404608"/>
                <a:gd name="connsiteY13-860" fmla="*/ 1309907 h 2041427"/>
                <a:gd name="connsiteX14-861" fmla="*/ 321868 w 1404608"/>
                <a:gd name="connsiteY14-862" fmla="*/ 1258701 h 2041427"/>
                <a:gd name="connsiteX15-863" fmla="*/ 0 w 1404608"/>
                <a:gd name="connsiteY15-864" fmla="*/ 1024614 h 2041427"/>
                <a:gd name="connsiteX0-865" fmla="*/ 0 w 1404608"/>
                <a:gd name="connsiteY0-866" fmla="*/ 1024370 h 2041183"/>
                <a:gd name="connsiteX1-867" fmla="*/ 124358 w 1404608"/>
                <a:gd name="connsiteY1-868" fmla="*/ 1353554 h 2041183"/>
                <a:gd name="connsiteX2-869" fmla="*/ 292608 w 1404608"/>
                <a:gd name="connsiteY2-870" fmla="*/ 1711999 h 2041183"/>
                <a:gd name="connsiteX3-871" fmla="*/ 687628 w 1404608"/>
                <a:gd name="connsiteY3-872" fmla="*/ 2041183 h 2041183"/>
                <a:gd name="connsiteX4-873" fmla="*/ 1294790 w 1404608"/>
                <a:gd name="connsiteY4-874" fmla="*/ 2026553 h 2041183"/>
                <a:gd name="connsiteX5-875" fmla="*/ 1404518 w 1404608"/>
                <a:gd name="connsiteY5-876" fmla="*/ 1126783 h 2041183"/>
                <a:gd name="connsiteX6-877" fmla="*/ 1221638 w 1404608"/>
                <a:gd name="connsiteY6-878" fmla="*/ 739078 h 2041183"/>
                <a:gd name="connsiteX7-879" fmla="*/ 1177747 w 1404608"/>
                <a:gd name="connsiteY7-880" fmla="*/ 936588 h 2041183"/>
                <a:gd name="connsiteX8-881" fmla="*/ 980236 w 1404608"/>
                <a:gd name="connsiteY8-882" fmla="*/ 665926 h 2041183"/>
                <a:gd name="connsiteX9-883" fmla="*/ 921715 w 1404608"/>
                <a:gd name="connsiteY9-884" fmla="*/ 900012 h 2041183"/>
                <a:gd name="connsiteX10-885" fmla="*/ 738836 w 1404608"/>
                <a:gd name="connsiteY10-886" fmla="*/ 563513 h 2041183"/>
                <a:gd name="connsiteX11-887" fmla="*/ 709574 w 1404608"/>
                <a:gd name="connsiteY11-888" fmla="*/ 907327 h 2041183"/>
                <a:gd name="connsiteX12-889" fmla="*/ 526694 w 1404608"/>
                <a:gd name="connsiteY12-890" fmla="*/ 243 h 2041183"/>
                <a:gd name="connsiteX13-891" fmla="*/ 468172 w 1404608"/>
                <a:gd name="connsiteY13-892" fmla="*/ 1309663 h 2041183"/>
                <a:gd name="connsiteX14-893" fmla="*/ 321868 w 1404608"/>
                <a:gd name="connsiteY14-894" fmla="*/ 1258457 h 2041183"/>
                <a:gd name="connsiteX15-895" fmla="*/ 0 w 1404608"/>
                <a:gd name="connsiteY15-896" fmla="*/ 1024370 h 2041183"/>
                <a:gd name="connsiteX0-897" fmla="*/ 0 w 1404608"/>
                <a:gd name="connsiteY0-898" fmla="*/ 1024383 h 2041196"/>
                <a:gd name="connsiteX1-899" fmla="*/ 124358 w 1404608"/>
                <a:gd name="connsiteY1-900" fmla="*/ 1353567 h 2041196"/>
                <a:gd name="connsiteX2-901" fmla="*/ 292608 w 1404608"/>
                <a:gd name="connsiteY2-902" fmla="*/ 1712012 h 2041196"/>
                <a:gd name="connsiteX3-903" fmla="*/ 687628 w 1404608"/>
                <a:gd name="connsiteY3-904" fmla="*/ 2041196 h 2041196"/>
                <a:gd name="connsiteX4-905" fmla="*/ 1294790 w 1404608"/>
                <a:gd name="connsiteY4-906" fmla="*/ 2026566 h 2041196"/>
                <a:gd name="connsiteX5-907" fmla="*/ 1404518 w 1404608"/>
                <a:gd name="connsiteY5-908" fmla="*/ 1126796 h 2041196"/>
                <a:gd name="connsiteX6-909" fmla="*/ 1221638 w 1404608"/>
                <a:gd name="connsiteY6-910" fmla="*/ 739091 h 2041196"/>
                <a:gd name="connsiteX7-911" fmla="*/ 1177747 w 1404608"/>
                <a:gd name="connsiteY7-912" fmla="*/ 936601 h 2041196"/>
                <a:gd name="connsiteX8-913" fmla="*/ 980236 w 1404608"/>
                <a:gd name="connsiteY8-914" fmla="*/ 665939 h 2041196"/>
                <a:gd name="connsiteX9-915" fmla="*/ 921715 w 1404608"/>
                <a:gd name="connsiteY9-916" fmla="*/ 900025 h 2041196"/>
                <a:gd name="connsiteX10-917" fmla="*/ 738836 w 1404608"/>
                <a:gd name="connsiteY10-918" fmla="*/ 563526 h 2041196"/>
                <a:gd name="connsiteX11-919" fmla="*/ 709574 w 1404608"/>
                <a:gd name="connsiteY11-920" fmla="*/ 907340 h 2041196"/>
                <a:gd name="connsiteX12-921" fmla="*/ 526694 w 1404608"/>
                <a:gd name="connsiteY12-922" fmla="*/ 256 h 2041196"/>
                <a:gd name="connsiteX13-923" fmla="*/ 453541 w 1404608"/>
                <a:gd name="connsiteY13-924" fmla="*/ 1258469 h 2041196"/>
                <a:gd name="connsiteX14-925" fmla="*/ 321868 w 1404608"/>
                <a:gd name="connsiteY14-926" fmla="*/ 1258470 h 2041196"/>
                <a:gd name="connsiteX15-927" fmla="*/ 0 w 1404608"/>
                <a:gd name="connsiteY15-928" fmla="*/ 1024383 h 2041196"/>
                <a:gd name="connsiteX0-929" fmla="*/ 0 w 1404608"/>
                <a:gd name="connsiteY0-930" fmla="*/ 1024383 h 2041196"/>
                <a:gd name="connsiteX1-931" fmla="*/ 124358 w 1404608"/>
                <a:gd name="connsiteY1-932" fmla="*/ 1353567 h 2041196"/>
                <a:gd name="connsiteX2-933" fmla="*/ 292608 w 1404608"/>
                <a:gd name="connsiteY2-934" fmla="*/ 1712012 h 2041196"/>
                <a:gd name="connsiteX3-935" fmla="*/ 687628 w 1404608"/>
                <a:gd name="connsiteY3-936" fmla="*/ 2041196 h 2041196"/>
                <a:gd name="connsiteX4-937" fmla="*/ 1294790 w 1404608"/>
                <a:gd name="connsiteY4-938" fmla="*/ 2026566 h 2041196"/>
                <a:gd name="connsiteX5-939" fmla="*/ 1404518 w 1404608"/>
                <a:gd name="connsiteY5-940" fmla="*/ 1126796 h 2041196"/>
                <a:gd name="connsiteX6-941" fmla="*/ 1221638 w 1404608"/>
                <a:gd name="connsiteY6-942" fmla="*/ 739091 h 2041196"/>
                <a:gd name="connsiteX7-943" fmla="*/ 1177747 w 1404608"/>
                <a:gd name="connsiteY7-944" fmla="*/ 936601 h 2041196"/>
                <a:gd name="connsiteX8-945" fmla="*/ 980236 w 1404608"/>
                <a:gd name="connsiteY8-946" fmla="*/ 665939 h 2041196"/>
                <a:gd name="connsiteX9-947" fmla="*/ 921715 w 1404608"/>
                <a:gd name="connsiteY9-948" fmla="*/ 900025 h 2041196"/>
                <a:gd name="connsiteX10-949" fmla="*/ 738836 w 1404608"/>
                <a:gd name="connsiteY10-950" fmla="*/ 563526 h 2041196"/>
                <a:gd name="connsiteX11-951" fmla="*/ 709574 w 1404608"/>
                <a:gd name="connsiteY11-952" fmla="*/ 907340 h 2041196"/>
                <a:gd name="connsiteX12-953" fmla="*/ 526694 w 1404608"/>
                <a:gd name="connsiteY12-954" fmla="*/ 256 h 2041196"/>
                <a:gd name="connsiteX13-955" fmla="*/ 453541 w 1404608"/>
                <a:gd name="connsiteY13-956" fmla="*/ 1258469 h 2041196"/>
                <a:gd name="connsiteX14-957" fmla="*/ 321868 w 1404608"/>
                <a:gd name="connsiteY14-958" fmla="*/ 1258470 h 2041196"/>
                <a:gd name="connsiteX15-959" fmla="*/ 0 w 1404608"/>
                <a:gd name="connsiteY15-960" fmla="*/ 1024383 h 2041196"/>
                <a:gd name="connsiteX0-961" fmla="*/ 0 w 1404608"/>
                <a:gd name="connsiteY0-962" fmla="*/ 1024369 h 2041182"/>
                <a:gd name="connsiteX1-963" fmla="*/ 124358 w 1404608"/>
                <a:gd name="connsiteY1-964" fmla="*/ 1353553 h 2041182"/>
                <a:gd name="connsiteX2-965" fmla="*/ 292608 w 1404608"/>
                <a:gd name="connsiteY2-966" fmla="*/ 1711998 h 2041182"/>
                <a:gd name="connsiteX3-967" fmla="*/ 687628 w 1404608"/>
                <a:gd name="connsiteY3-968" fmla="*/ 2041182 h 2041182"/>
                <a:gd name="connsiteX4-969" fmla="*/ 1294790 w 1404608"/>
                <a:gd name="connsiteY4-970" fmla="*/ 2026552 h 2041182"/>
                <a:gd name="connsiteX5-971" fmla="*/ 1404518 w 1404608"/>
                <a:gd name="connsiteY5-972" fmla="*/ 1126782 h 2041182"/>
                <a:gd name="connsiteX6-973" fmla="*/ 1221638 w 1404608"/>
                <a:gd name="connsiteY6-974" fmla="*/ 739077 h 2041182"/>
                <a:gd name="connsiteX7-975" fmla="*/ 1177747 w 1404608"/>
                <a:gd name="connsiteY7-976" fmla="*/ 936587 h 2041182"/>
                <a:gd name="connsiteX8-977" fmla="*/ 980236 w 1404608"/>
                <a:gd name="connsiteY8-978" fmla="*/ 665925 h 2041182"/>
                <a:gd name="connsiteX9-979" fmla="*/ 921715 w 1404608"/>
                <a:gd name="connsiteY9-980" fmla="*/ 900011 h 2041182"/>
                <a:gd name="connsiteX10-981" fmla="*/ 738836 w 1404608"/>
                <a:gd name="connsiteY10-982" fmla="*/ 563512 h 2041182"/>
                <a:gd name="connsiteX11-983" fmla="*/ 709574 w 1404608"/>
                <a:gd name="connsiteY11-984" fmla="*/ 907326 h 2041182"/>
                <a:gd name="connsiteX12-985" fmla="*/ 526694 w 1404608"/>
                <a:gd name="connsiteY12-986" fmla="*/ 242 h 2041182"/>
                <a:gd name="connsiteX13-987" fmla="*/ 456712 w 1404608"/>
                <a:gd name="connsiteY13-988" fmla="*/ 1312361 h 2041182"/>
                <a:gd name="connsiteX14-989" fmla="*/ 321868 w 1404608"/>
                <a:gd name="connsiteY14-990" fmla="*/ 1258456 h 2041182"/>
                <a:gd name="connsiteX15-991" fmla="*/ 0 w 1404608"/>
                <a:gd name="connsiteY15-992" fmla="*/ 1024369 h 2041182"/>
                <a:gd name="connsiteX0-993" fmla="*/ 0 w 1404608"/>
                <a:gd name="connsiteY0-994" fmla="*/ 1024369 h 2041182"/>
                <a:gd name="connsiteX1-995" fmla="*/ 124358 w 1404608"/>
                <a:gd name="connsiteY1-996" fmla="*/ 1353553 h 2041182"/>
                <a:gd name="connsiteX2-997" fmla="*/ 292608 w 1404608"/>
                <a:gd name="connsiteY2-998" fmla="*/ 1711998 h 2041182"/>
                <a:gd name="connsiteX3-999" fmla="*/ 687628 w 1404608"/>
                <a:gd name="connsiteY3-1000" fmla="*/ 2041182 h 2041182"/>
                <a:gd name="connsiteX4-1001" fmla="*/ 1294790 w 1404608"/>
                <a:gd name="connsiteY4-1002" fmla="*/ 2026552 h 2041182"/>
                <a:gd name="connsiteX5-1003" fmla="*/ 1404518 w 1404608"/>
                <a:gd name="connsiteY5-1004" fmla="*/ 1126782 h 2041182"/>
                <a:gd name="connsiteX6-1005" fmla="*/ 1221638 w 1404608"/>
                <a:gd name="connsiteY6-1006" fmla="*/ 739077 h 2041182"/>
                <a:gd name="connsiteX7-1007" fmla="*/ 1177747 w 1404608"/>
                <a:gd name="connsiteY7-1008" fmla="*/ 936587 h 2041182"/>
                <a:gd name="connsiteX8-1009" fmla="*/ 980236 w 1404608"/>
                <a:gd name="connsiteY8-1010" fmla="*/ 665925 h 2041182"/>
                <a:gd name="connsiteX9-1011" fmla="*/ 921715 w 1404608"/>
                <a:gd name="connsiteY9-1012" fmla="*/ 900011 h 2041182"/>
                <a:gd name="connsiteX10-1013" fmla="*/ 738836 w 1404608"/>
                <a:gd name="connsiteY10-1014" fmla="*/ 563512 h 2041182"/>
                <a:gd name="connsiteX11-1015" fmla="*/ 709574 w 1404608"/>
                <a:gd name="connsiteY11-1016" fmla="*/ 907326 h 2041182"/>
                <a:gd name="connsiteX12-1017" fmla="*/ 526694 w 1404608"/>
                <a:gd name="connsiteY12-1018" fmla="*/ 242 h 2041182"/>
                <a:gd name="connsiteX13-1019" fmla="*/ 456712 w 1404608"/>
                <a:gd name="connsiteY13-1020" fmla="*/ 1312361 h 2041182"/>
                <a:gd name="connsiteX14-1021" fmla="*/ 321868 w 1404608"/>
                <a:gd name="connsiteY14-1022" fmla="*/ 1258456 h 2041182"/>
                <a:gd name="connsiteX15-1023" fmla="*/ 0 w 1404608"/>
                <a:gd name="connsiteY15-1024" fmla="*/ 1024369 h 2041182"/>
                <a:gd name="connsiteX0-1025" fmla="*/ 0 w 1404608"/>
                <a:gd name="connsiteY0-1026" fmla="*/ 1024369 h 2041182"/>
                <a:gd name="connsiteX1-1027" fmla="*/ 124358 w 1404608"/>
                <a:gd name="connsiteY1-1028" fmla="*/ 1353553 h 2041182"/>
                <a:gd name="connsiteX2-1029" fmla="*/ 292608 w 1404608"/>
                <a:gd name="connsiteY2-1030" fmla="*/ 1711998 h 2041182"/>
                <a:gd name="connsiteX3-1031" fmla="*/ 687628 w 1404608"/>
                <a:gd name="connsiteY3-1032" fmla="*/ 2041182 h 2041182"/>
                <a:gd name="connsiteX4-1033" fmla="*/ 1294790 w 1404608"/>
                <a:gd name="connsiteY4-1034" fmla="*/ 2026552 h 2041182"/>
                <a:gd name="connsiteX5-1035" fmla="*/ 1404518 w 1404608"/>
                <a:gd name="connsiteY5-1036" fmla="*/ 1126782 h 2041182"/>
                <a:gd name="connsiteX6-1037" fmla="*/ 1221638 w 1404608"/>
                <a:gd name="connsiteY6-1038" fmla="*/ 739077 h 2041182"/>
                <a:gd name="connsiteX7-1039" fmla="*/ 1177747 w 1404608"/>
                <a:gd name="connsiteY7-1040" fmla="*/ 936587 h 2041182"/>
                <a:gd name="connsiteX8-1041" fmla="*/ 980236 w 1404608"/>
                <a:gd name="connsiteY8-1042" fmla="*/ 665925 h 2041182"/>
                <a:gd name="connsiteX9-1043" fmla="*/ 921715 w 1404608"/>
                <a:gd name="connsiteY9-1044" fmla="*/ 900011 h 2041182"/>
                <a:gd name="connsiteX10-1045" fmla="*/ 738836 w 1404608"/>
                <a:gd name="connsiteY10-1046" fmla="*/ 563512 h 2041182"/>
                <a:gd name="connsiteX11-1047" fmla="*/ 709574 w 1404608"/>
                <a:gd name="connsiteY11-1048" fmla="*/ 907326 h 2041182"/>
                <a:gd name="connsiteX12-1049" fmla="*/ 526694 w 1404608"/>
                <a:gd name="connsiteY12-1050" fmla="*/ 242 h 2041182"/>
                <a:gd name="connsiteX13-1051" fmla="*/ 456712 w 1404608"/>
                <a:gd name="connsiteY13-1052" fmla="*/ 1312361 h 2041182"/>
                <a:gd name="connsiteX14-1053" fmla="*/ 321868 w 1404608"/>
                <a:gd name="connsiteY14-1054" fmla="*/ 1258456 h 2041182"/>
                <a:gd name="connsiteX15-1055" fmla="*/ 0 w 1404608"/>
                <a:gd name="connsiteY15-1056" fmla="*/ 1024369 h 2041182"/>
                <a:gd name="connsiteX0-1057" fmla="*/ 0 w 1420463"/>
                <a:gd name="connsiteY0-1058" fmla="*/ 957779 h 2041182"/>
                <a:gd name="connsiteX1-1059" fmla="*/ 140213 w 1420463"/>
                <a:gd name="connsiteY1-1060" fmla="*/ 1353553 h 2041182"/>
                <a:gd name="connsiteX2-1061" fmla="*/ 308463 w 1420463"/>
                <a:gd name="connsiteY2-1062" fmla="*/ 1711998 h 2041182"/>
                <a:gd name="connsiteX3-1063" fmla="*/ 703483 w 1420463"/>
                <a:gd name="connsiteY3-1064" fmla="*/ 2041182 h 2041182"/>
                <a:gd name="connsiteX4-1065" fmla="*/ 1310645 w 1420463"/>
                <a:gd name="connsiteY4-1066" fmla="*/ 2026552 h 2041182"/>
                <a:gd name="connsiteX5-1067" fmla="*/ 1420373 w 1420463"/>
                <a:gd name="connsiteY5-1068" fmla="*/ 1126782 h 2041182"/>
                <a:gd name="connsiteX6-1069" fmla="*/ 1237493 w 1420463"/>
                <a:gd name="connsiteY6-1070" fmla="*/ 739077 h 2041182"/>
                <a:gd name="connsiteX7-1071" fmla="*/ 1193602 w 1420463"/>
                <a:gd name="connsiteY7-1072" fmla="*/ 936587 h 2041182"/>
                <a:gd name="connsiteX8-1073" fmla="*/ 996091 w 1420463"/>
                <a:gd name="connsiteY8-1074" fmla="*/ 665925 h 2041182"/>
                <a:gd name="connsiteX9-1075" fmla="*/ 937570 w 1420463"/>
                <a:gd name="connsiteY9-1076" fmla="*/ 900011 h 2041182"/>
                <a:gd name="connsiteX10-1077" fmla="*/ 754691 w 1420463"/>
                <a:gd name="connsiteY10-1078" fmla="*/ 563512 h 2041182"/>
                <a:gd name="connsiteX11-1079" fmla="*/ 725429 w 1420463"/>
                <a:gd name="connsiteY11-1080" fmla="*/ 907326 h 2041182"/>
                <a:gd name="connsiteX12-1081" fmla="*/ 542549 w 1420463"/>
                <a:gd name="connsiteY12-1082" fmla="*/ 242 h 2041182"/>
                <a:gd name="connsiteX13-1083" fmla="*/ 472567 w 1420463"/>
                <a:gd name="connsiteY13-1084" fmla="*/ 1312361 h 2041182"/>
                <a:gd name="connsiteX14-1085" fmla="*/ 337723 w 1420463"/>
                <a:gd name="connsiteY14-1086" fmla="*/ 1258456 h 2041182"/>
                <a:gd name="connsiteX15-1087" fmla="*/ 0 w 1420463"/>
                <a:gd name="connsiteY15-1088" fmla="*/ 957779 h 2041182"/>
                <a:gd name="connsiteX0-1089" fmla="*/ 0 w 1420463"/>
                <a:gd name="connsiteY0-1090" fmla="*/ 957779 h 2041182"/>
                <a:gd name="connsiteX1-1091" fmla="*/ 140213 w 1420463"/>
                <a:gd name="connsiteY1-1092" fmla="*/ 1353553 h 2041182"/>
                <a:gd name="connsiteX2-1093" fmla="*/ 308463 w 1420463"/>
                <a:gd name="connsiteY2-1094" fmla="*/ 1711998 h 2041182"/>
                <a:gd name="connsiteX3-1095" fmla="*/ 703483 w 1420463"/>
                <a:gd name="connsiteY3-1096" fmla="*/ 2041182 h 2041182"/>
                <a:gd name="connsiteX4-1097" fmla="*/ 1310645 w 1420463"/>
                <a:gd name="connsiteY4-1098" fmla="*/ 2026552 h 2041182"/>
                <a:gd name="connsiteX5-1099" fmla="*/ 1420373 w 1420463"/>
                <a:gd name="connsiteY5-1100" fmla="*/ 1126782 h 2041182"/>
                <a:gd name="connsiteX6-1101" fmla="*/ 1237493 w 1420463"/>
                <a:gd name="connsiteY6-1102" fmla="*/ 739077 h 2041182"/>
                <a:gd name="connsiteX7-1103" fmla="*/ 1193602 w 1420463"/>
                <a:gd name="connsiteY7-1104" fmla="*/ 936587 h 2041182"/>
                <a:gd name="connsiteX8-1105" fmla="*/ 996091 w 1420463"/>
                <a:gd name="connsiteY8-1106" fmla="*/ 665925 h 2041182"/>
                <a:gd name="connsiteX9-1107" fmla="*/ 937570 w 1420463"/>
                <a:gd name="connsiteY9-1108" fmla="*/ 900011 h 2041182"/>
                <a:gd name="connsiteX10-1109" fmla="*/ 754691 w 1420463"/>
                <a:gd name="connsiteY10-1110" fmla="*/ 563512 h 2041182"/>
                <a:gd name="connsiteX11-1111" fmla="*/ 725429 w 1420463"/>
                <a:gd name="connsiteY11-1112" fmla="*/ 907326 h 2041182"/>
                <a:gd name="connsiteX12-1113" fmla="*/ 542549 w 1420463"/>
                <a:gd name="connsiteY12-1114" fmla="*/ 242 h 2041182"/>
                <a:gd name="connsiteX13-1115" fmla="*/ 472567 w 1420463"/>
                <a:gd name="connsiteY13-1116" fmla="*/ 1312361 h 2041182"/>
                <a:gd name="connsiteX14-1117" fmla="*/ 337723 w 1420463"/>
                <a:gd name="connsiteY14-1118" fmla="*/ 1258456 h 2041182"/>
                <a:gd name="connsiteX15-1119" fmla="*/ 0 w 1420463"/>
                <a:gd name="connsiteY15-1120" fmla="*/ 957779 h 2041182"/>
                <a:gd name="connsiteX0-1121" fmla="*/ 719 w 1421182"/>
                <a:gd name="connsiteY0-1122" fmla="*/ 957779 h 2041182"/>
                <a:gd name="connsiteX1-1123" fmla="*/ 140932 w 1421182"/>
                <a:gd name="connsiteY1-1124" fmla="*/ 1353553 h 2041182"/>
                <a:gd name="connsiteX2-1125" fmla="*/ 309182 w 1421182"/>
                <a:gd name="connsiteY2-1126" fmla="*/ 1711998 h 2041182"/>
                <a:gd name="connsiteX3-1127" fmla="*/ 704202 w 1421182"/>
                <a:gd name="connsiteY3-1128" fmla="*/ 2041182 h 2041182"/>
                <a:gd name="connsiteX4-1129" fmla="*/ 1311364 w 1421182"/>
                <a:gd name="connsiteY4-1130" fmla="*/ 2026552 h 2041182"/>
                <a:gd name="connsiteX5-1131" fmla="*/ 1421092 w 1421182"/>
                <a:gd name="connsiteY5-1132" fmla="*/ 1126782 h 2041182"/>
                <a:gd name="connsiteX6-1133" fmla="*/ 1238212 w 1421182"/>
                <a:gd name="connsiteY6-1134" fmla="*/ 739077 h 2041182"/>
                <a:gd name="connsiteX7-1135" fmla="*/ 1194321 w 1421182"/>
                <a:gd name="connsiteY7-1136" fmla="*/ 936587 h 2041182"/>
                <a:gd name="connsiteX8-1137" fmla="*/ 996810 w 1421182"/>
                <a:gd name="connsiteY8-1138" fmla="*/ 665925 h 2041182"/>
                <a:gd name="connsiteX9-1139" fmla="*/ 938289 w 1421182"/>
                <a:gd name="connsiteY9-1140" fmla="*/ 900011 h 2041182"/>
                <a:gd name="connsiteX10-1141" fmla="*/ 755410 w 1421182"/>
                <a:gd name="connsiteY10-1142" fmla="*/ 563512 h 2041182"/>
                <a:gd name="connsiteX11-1143" fmla="*/ 726148 w 1421182"/>
                <a:gd name="connsiteY11-1144" fmla="*/ 907326 h 2041182"/>
                <a:gd name="connsiteX12-1145" fmla="*/ 543268 w 1421182"/>
                <a:gd name="connsiteY12-1146" fmla="*/ 242 h 2041182"/>
                <a:gd name="connsiteX13-1147" fmla="*/ 473286 w 1421182"/>
                <a:gd name="connsiteY13-1148" fmla="*/ 1312361 h 2041182"/>
                <a:gd name="connsiteX14-1149" fmla="*/ 338442 w 1421182"/>
                <a:gd name="connsiteY14-1150" fmla="*/ 1258456 h 2041182"/>
                <a:gd name="connsiteX15-1151" fmla="*/ 719 w 1421182"/>
                <a:gd name="connsiteY15-1152" fmla="*/ 957779 h 2041182"/>
                <a:gd name="connsiteX0-1153" fmla="*/ 719 w 1421182"/>
                <a:gd name="connsiteY0-1154" fmla="*/ 957779 h 2041182"/>
                <a:gd name="connsiteX1-1155" fmla="*/ 140932 w 1421182"/>
                <a:gd name="connsiteY1-1156" fmla="*/ 1353553 h 2041182"/>
                <a:gd name="connsiteX2-1157" fmla="*/ 309182 w 1421182"/>
                <a:gd name="connsiteY2-1158" fmla="*/ 1711998 h 2041182"/>
                <a:gd name="connsiteX3-1159" fmla="*/ 704202 w 1421182"/>
                <a:gd name="connsiteY3-1160" fmla="*/ 2041182 h 2041182"/>
                <a:gd name="connsiteX4-1161" fmla="*/ 1311364 w 1421182"/>
                <a:gd name="connsiteY4-1162" fmla="*/ 2026552 h 2041182"/>
                <a:gd name="connsiteX5-1163" fmla="*/ 1421092 w 1421182"/>
                <a:gd name="connsiteY5-1164" fmla="*/ 1126782 h 2041182"/>
                <a:gd name="connsiteX6-1165" fmla="*/ 1238212 w 1421182"/>
                <a:gd name="connsiteY6-1166" fmla="*/ 739077 h 2041182"/>
                <a:gd name="connsiteX7-1167" fmla="*/ 1194321 w 1421182"/>
                <a:gd name="connsiteY7-1168" fmla="*/ 936587 h 2041182"/>
                <a:gd name="connsiteX8-1169" fmla="*/ 996810 w 1421182"/>
                <a:gd name="connsiteY8-1170" fmla="*/ 665925 h 2041182"/>
                <a:gd name="connsiteX9-1171" fmla="*/ 938289 w 1421182"/>
                <a:gd name="connsiteY9-1172" fmla="*/ 900011 h 2041182"/>
                <a:gd name="connsiteX10-1173" fmla="*/ 736384 w 1421182"/>
                <a:gd name="connsiteY10-1174" fmla="*/ 563512 h 2041182"/>
                <a:gd name="connsiteX11-1175" fmla="*/ 726148 w 1421182"/>
                <a:gd name="connsiteY11-1176" fmla="*/ 907326 h 2041182"/>
                <a:gd name="connsiteX12-1177" fmla="*/ 543268 w 1421182"/>
                <a:gd name="connsiteY12-1178" fmla="*/ 242 h 2041182"/>
                <a:gd name="connsiteX13-1179" fmla="*/ 473286 w 1421182"/>
                <a:gd name="connsiteY13-1180" fmla="*/ 1312361 h 2041182"/>
                <a:gd name="connsiteX14-1181" fmla="*/ 338442 w 1421182"/>
                <a:gd name="connsiteY14-1182" fmla="*/ 1258456 h 2041182"/>
                <a:gd name="connsiteX15-1183" fmla="*/ 719 w 1421182"/>
                <a:gd name="connsiteY15-1184" fmla="*/ 957779 h 2041182"/>
                <a:gd name="connsiteX0-1185" fmla="*/ 719 w 1421182"/>
                <a:gd name="connsiteY0-1186" fmla="*/ 957779 h 2041182"/>
                <a:gd name="connsiteX1-1187" fmla="*/ 140932 w 1421182"/>
                <a:gd name="connsiteY1-1188" fmla="*/ 1353553 h 2041182"/>
                <a:gd name="connsiteX2-1189" fmla="*/ 309182 w 1421182"/>
                <a:gd name="connsiteY2-1190" fmla="*/ 1711998 h 2041182"/>
                <a:gd name="connsiteX3-1191" fmla="*/ 704202 w 1421182"/>
                <a:gd name="connsiteY3-1192" fmla="*/ 2041182 h 2041182"/>
                <a:gd name="connsiteX4-1193" fmla="*/ 1311364 w 1421182"/>
                <a:gd name="connsiteY4-1194" fmla="*/ 2026552 h 2041182"/>
                <a:gd name="connsiteX5-1195" fmla="*/ 1421092 w 1421182"/>
                <a:gd name="connsiteY5-1196" fmla="*/ 1126782 h 2041182"/>
                <a:gd name="connsiteX6-1197" fmla="*/ 1238212 w 1421182"/>
                <a:gd name="connsiteY6-1198" fmla="*/ 739077 h 2041182"/>
                <a:gd name="connsiteX7-1199" fmla="*/ 1194321 w 1421182"/>
                <a:gd name="connsiteY7-1200" fmla="*/ 936587 h 2041182"/>
                <a:gd name="connsiteX8-1201" fmla="*/ 996810 w 1421182"/>
                <a:gd name="connsiteY8-1202" fmla="*/ 665925 h 2041182"/>
                <a:gd name="connsiteX9-1203" fmla="*/ 938289 w 1421182"/>
                <a:gd name="connsiteY9-1204" fmla="*/ 900011 h 2041182"/>
                <a:gd name="connsiteX10-1205" fmla="*/ 711016 w 1421182"/>
                <a:gd name="connsiteY10-1206" fmla="*/ 569854 h 2041182"/>
                <a:gd name="connsiteX11-1207" fmla="*/ 726148 w 1421182"/>
                <a:gd name="connsiteY11-1208" fmla="*/ 907326 h 2041182"/>
                <a:gd name="connsiteX12-1209" fmla="*/ 543268 w 1421182"/>
                <a:gd name="connsiteY12-1210" fmla="*/ 242 h 2041182"/>
                <a:gd name="connsiteX13-1211" fmla="*/ 473286 w 1421182"/>
                <a:gd name="connsiteY13-1212" fmla="*/ 1312361 h 2041182"/>
                <a:gd name="connsiteX14-1213" fmla="*/ 338442 w 1421182"/>
                <a:gd name="connsiteY14-1214" fmla="*/ 1258456 h 2041182"/>
                <a:gd name="connsiteX15-1215" fmla="*/ 719 w 1421182"/>
                <a:gd name="connsiteY15-1216" fmla="*/ 957779 h 2041182"/>
                <a:gd name="connsiteX0-1217" fmla="*/ 719 w 1421182"/>
                <a:gd name="connsiteY0-1218" fmla="*/ 957779 h 2041182"/>
                <a:gd name="connsiteX1-1219" fmla="*/ 140932 w 1421182"/>
                <a:gd name="connsiteY1-1220" fmla="*/ 1353553 h 2041182"/>
                <a:gd name="connsiteX2-1221" fmla="*/ 309182 w 1421182"/>
                <a:gd name="connsiteY2-1222" fmla="*/ 1711998 h 2041182"/>
                <a:gd name="connsiteX3-1223" fmla="*/ 704202 w 1421182"/>
                <a:gd name="connsiteY3-1224" fmla="*/ 2041182 h 2041182"/>
                <a:gd name="connsiteX4-1225" fmla="*/ 1311364 w 1421182"/>
                <a:gd name="connsiteY4-1226" fmla="*/ 2026552 h 2041182"/>
                <a:gd name="connsiteX5-1227" fmla="*/ 1421092 w 1421182"/>
                <a:gd name="connsiteY5-1228" fmla="*/ 1126782 h 2041182"/>
                <a:gd name="connsiteX6-1229" fmla="*/ 1238212 w 1421182"/>
                <a:gd name="connsiteY6-1230" fmla="*/ 739077 h 2041182"/>
                <a:gd name="connsiteX7-1231" fmla="*/ 1194321 w 1421182"/>
                <a:gd name="connsiteY7-1232" fmla="*/ 936587 h 2041182"/>
                <a:gd name="connsiteX8-1233" fmla="*/ 996810 w 1421182"/>
                <a:gd name="connsiteY8-1234" fmla="*/ 665925 h 2041182"/>
                <a:gd name="connsiteX9-1235" fmla="*/ 938289 w 1421182"/>
                <a:gd name="connsiteY9-1236" fmla="*/ 900011 h 2041182"/>
                <a:gd name="connsiteX10-1237" fmla="*/ 711016 w 1421182"/>
                <a:gd name="connsiteY10-1238" fmla="*/ 569854 h 2041182"/>
                <a:gd name="connsiteX11-1239" fmla="*/ 726148 w 1421182"/>
                <a:gd name="connsiteY11-1240" fmla="*/ 907326 h 2041182"/>
                <a:gd name="connsiteX12-1241" fmla="*/ 543268 w 1421182"/>
                <a:gd name="connsiteY12-1242" fmla="*/ 242 h 2041182"/>
                <a:gd name="connsiteX13-1243" fmla="*/ 473286 w 1421182"/>
                <a:gd name="connsiteY13-1244" fmla="*/ 1312361 h 2041182"/>
                <a:gd name="connsiteX14-1245" fmla="*/ 338442 w 1421182"/>
                <a:gd name="connsiteY14-1246" fmla="*/ 1258456 h 2041182"/>
                <a:gd name="connsiteX15-1247" fmla="*/ 719 w 1421182"/>
                <a:gd name="connsiteY15-1248" fmla="*/ 957779 h 2041182"/>
                <a:gd name="connsiteX0-1249" fmla="*/ 719 w 1421182"/>
                <a:gd name="connsiteY0-1250" fmla="*/ 957779 h 2041182"/>
                <a:gd name="connsiteX1-1251" fmla="*/ 140932 w 1421182"/>
                <a:gd name="connsiteY1-1252" fmla="*/ 1353553 h 2041182"/>
                <a:gd name="connsiteX2-1253" fmla="*/ 309182 w 1421182"/>
                <a:gd name="connsiteY2-1254" fmla="*/ 1711998 h 2041182"/>
                <a:gd name="connsiteX3-1255" fmla="*/ 704202 w 1421182"/>
                <a:gd name="connsiteY3-1256" fmla="*/ 2041182 h 2041182"/>
                <a:gd name="connsiteX4-1257" fmla="*/ 1311364 w 1421182"/>
                <a:gd name="connsiteY4-1258" fmla="*/ 2026552 h 2041182"/>
                <a:gd name="connsiteX5-1259" fmla="*/ 1421092 w 1421182"/>
                <a:gd name="connsiteY5-1260" fmla="*/ 1126782 h 2041182"/>
                <a:gd name="connsiteX6-1261" fmla="*/ 1238212 w 1421182"/>
                <a:gd name="connsiteY6-1262" fmla="*/ 739077 h 2041182"/>
                <a:gd name="connsiteX7-1263" fmla="*/ 1194321 w 1421182"/>
                <a:gd name="connsiteY7-1264" fmla="*/ 936587 h 2041182"/>
                <a:gd name="connsiteX8-1265" fmla="*/ 996810 w 1421182"/>
                <a:gd name="connsiteY8-1266" fmla="*/ 665925 h 2041182"/>
                <a:gd name="connsiteX9-1267" fmla="*/ 938289 w 1421182"/>
                <a:gd name="connsiteY9-1268" fmla="*/ 900011 h 2041182"/>
                <a:gd name="connsiteX10-1269" fmla="*/ 711016 w 1421182"/>
                <a:gd name="connsiteY10-1270" fmla="*/ 569854 h 2041182"/>
                <a:gd name="connsiteX11-1271" fmla="*/ 726148 w 1421182"/>
                <a:gd name="connsiteY11-1272" fmla="*/ 907326 h 2041182"/>
                <a:gd name="connsiteX12-1273" fmla="*/ 543268 w 1421182"/>
                <a:gd name="connsiteY12-1274" fmla="*/ 242 h 2041182"/>
                <a:gd name="connsiteX13-1275" fmla="*/ 473286 w 1421182"/>
                <a:gd name="connsiteY13-1276" fmla="*/ 1312361 h 2041182"/>
                <a:gd name="connsiteX14-1277" fmla="*/ 338442 w 1421182"/>
                <a:gd name="connsiteY14-1278" fmla="*/ 1258456 h 2041182"/>
                <a:gd name="connsiteX15-1279" fmla="*/ 719 w 1421182"/>
                <a:gd name="connsiteY15-1280" fmla="*/ 957779 h 2041182"/>
                <a:gd name="connsiteX0-1281" fmla="*/ 719 w 1421182"/>
                <a:gd name="connsiteY0-1282" fmla="*/ 957779 h 2041182"/>
                <a:gd name="connsiteX1-1283" fmla="*/ 140932 w 1421182"/>
                <a:gd name="connsiteY1-1284" fmla="*/ 1353553 h 2041182"/>
                <a:gd name="connsiteX2-1285" fmla="*/ 309182 w 1421182"/>
                <a:gd name="connsiteY2-1286" fmla="*/ 1711998 h 2041182"/>
                <a:gd name="connsiteX3-1287" fmla="*/ 704202 w 1421182"/>
                <a:gd name="connsiteY3-1288" fmla="*/ 2041182 h 2041182"/>
                <a:gd name="connsiteX4-1289" fmla="*/ 1311364 w 1421182"/>
                <a:gd name="connsiteY4-1290" fmla="*/ 2026552 h 2041182"/>
                <a:gd name="connsiteX5-1291" fmla="*/ 1421092 w 1421182"/>
                <a:gd name="connsiteY5-1292" fmla="*/ 1126782 h 2041182"/>
                <a:gd name="connsiteX6-1293" fmla="*/ 1238212 w 1421182"/>
                <a:gd name="connsiteY6-1294" fmla="*/ 739077 h 2041182"/>
                <a:gd name="connsiteX7-1295" fmla="*/ 1194321 w 1421182"/>
                <a:gd name="connsiteY7-1296" fmla="*/ 936587 h 2041182"/>
                <a:gd name="connsiteX8-1297" fmla="*/ 996810 w 1421182"/>
                <a:gd name="connsiteY8-1298" fmla="*/ 665925 h 2041182"/>
                <a:gd name="connsiteX9-1299" fmla="*/ 938289 w 1421182"/>
                <a:gd name="connsiteY9-1300" fmla="*/ 900011 h 2041182"/>
                <a:gd name="connsiteX10-1301" fmla="*/ 711016 w 1421182"/>
                <a:gd name="connsiteY10-1302" fmla="*/ 569854 h 2041182"/>
                <a:gd name="connsiteX11-1303" fmla="*/ 726148 w 1421182"/>
                <a:gd name="connsiteY11-1304" fmla="*/ 907326 h 2041182"/>
                <a:gd name="connsiteX12-1305" fmla="*/ 543268 w 1421182"/>
                <a:gd name="connsiteY12-1306" fmla="*/ 242 h 2041182"/>
                <a:gd name="connsiteX13-1307" fmla="*/ 473286 w 1421182"/>
                <a:gd name="connsiteY13-1308" fmla="*/ 1312361 h 2041182"/>
                <a:gd name="connsiteX14-1309" fmla="*/ 338442 w 1421182"/>
                <a:gd name="connsiteY14-1310" fmla="*/ 1258456 h 2041182"/>
                <a:gd name="connsiteX15-1311" fmla="*/ 719 w 1421182"/>
                <a:gd name="connsiteY15-1312" fmla="*/ 957779 h 2041182"/>
                <a:gd name="connsiteX0-1313" fmla="*/ 719 w 1421182"/>
                <a:gd name="connsiteY0-1314" fmla="*/ 957779 h 2041182"/>
                <a:gd name="connsiteX1-1315" fmla="*/ 140932 w 1421182"/>
                <a:gd name="connsiteY1-1316" fmla="*/ 1353553 h 2041182"/>
                <a:gd name="connsiteX2-1317" fmla="*/ 309182 w 1421182"/>
                <a:gd name="connsiteY2-1318" fmla="*/ 1711998 h 2041182"/>
                <a:gd name="connsiteX3-1319" fmla="*/ 704202 w 1421182"/>
                <a:gd name="connsiteY3-1320" fmla="*/ 2041182 h 2041182"/>
                <a:gd name="connsiteX4-1321" fmla="*/ 1311364 w 1421182"/>
                <a:gd name="connsiteY4-1322" fmla="*/ 2026552 h 2041182"/>
                <a:gd name="connsiteX5-1323" fmla="*/ 1421092 w 1421182"/>
                <a:gd name="connsiteY5-1324" fmla="*/ 1126782 h 2041182"/>
                <a:gd name="connsiteX6-1325" fmla="*/ 1238212 w 1421182"/>
                <a:gd name="connsiteY6-1326" fmla="*/ 739077 h 2041182"/>
                <a:gd name="connsiteX7-1327" fmla="*/ 1194321 w 1421182"/>
                <a:gd name="connsiteY7-1328" fmla="*/ 936587 h 2041182"/>
                <a:gd name="connsiteX8-1329" fmla="*/ 996810 w 1421182"/>
                <a:gd name="connsiteY8-1330" fmla="*/ 665925 h 2041182"/>
                <a:gd name="connsiteX9-1331" fmla="*/ 947802 w 1421182"/>
                <a:gd name="connsiteY9-1332" fmla="*/ 906353 h 2041182"/>
                <a:gd name="connsiteX10-1333" fmla="*/ 711016 w 1421182"/>
                <a:gd name="connsiteY10-1334" fmla="*/ 569854 h 2041182"/>
                <a:gd name="connsiteX11-1335" fmla="*/ 726148 w 1421182"/>
                <a:gd name="connsiteY11-1336" fmla="*/ 907326 h 2041182"/>
                <a:gd name="connsiteX12-1337" fmla="*/ 543268 w 1421182"/>
                <a:gd name="connsiteY12-1338" fmla="*/ 242 h 2041182"/>
                <a:gd name="connsiteX13-1339" fmla="*/ 473286 w 1421182"/>
                <a:gd name="connsiteY13-1340" fmla="*/ 1312361 h 2041182"/>
                <a:gd name="connsiteX14-1341" fmla="*/ 338442 w 1421182"/>
                <a:gd name="connsiteY14-1342" fmla="*/ 1258456 h 2041182"/>
                <a:gd name="connsiteX15-1343" fmla="*/ 719 w 1421182"/>
                <a:gd name="connsiteY15-1344" fmla="*/ 957779 h 2041182"/>
                <a:gd name="connsiteX0-1345" fmla="*/ 719 w 1421182"/>
                <a:gd name="connsiteY0-1346" fmla="*/ 957779 h 2041182"/>
                <a:gd name="connsiteX1-1347" fmla="*/ 140932 w 1421182"/>
                <a:gd name="connsiteY1-1348" fmla="*/ 1353553 h 2041182"/>
                <a:gd name="connsiteX2-1349" fmla="*/ 309182 w 1421182"/>
                <a:gd name="connsiteY2-1350" fmla="*/ 1711998 h 2041182"/>
                <a:gd name="connsiteX3-1351" fmla="*/ 704202 w 1421182"/>
                <a:gd name="connsiteY3-1352" fmla="*/ 2041182 h 2041182"/>
                <a:gd name="connsiteX4-1353" fmla="*/ 1311364 w 1421182"/>
                <a:gd name="connsiteY4-1354" fmla="*/ 2026552 h 2041182"/>
                <a:gd name="connsiteX5-1355" fmla="*/ 1421092 w 1421182"/>
                <a:gd name="connsiteY5-1356" fmla="*/ 1126782 h 2041182"/>
                <a:gd name="connsiteX6-1357" fmla="*/ 1238212 w 1421182"/>
                <a:gd name="connsiteY6-1358" fmla="*/ 739077 h 2041182"/>
                <a:gd name="connsiteX7-1359" fmla="*/ 1194321 w 1421182"/>
                <a:gd name="connsiteY7-1360" fmla="*/ 936587 h 2041182"/>
                <a:gd name="connsiteX8-1361" fmla="*/ 996810 w 1421182"/>
                <a:gd name="connsiteY8-1362" fmla="*/ 665925 h 2041182"/>
                <a:gd name="connsiteX9-1363" fmla="*/ 947802 w 1421182"/>
                <a:gd name="connsiteY9-1364" fmla="*/ 906353 h 2041182"/>
                <a:gd name="connsiteX10-1365" fmla="*/ 711016 w 1421182"/>
                <a:gd name="connsiteY10-1366" fmla="*/ 569854 h 2041182"/>
                <a:gd name="connsiteX11-1367" fmla="*/ 726148 w 1421182"/>
                <a:gd name="connsiteY11-1368" fmla="*/ 907326 h 2041182"/>
                <a:gd name="connsiteX12-1369" fmla="*/ 543268 w 1421182"/>
                <a:gd name="connsiteY12-1370" fmla="*/ 242 h 2041182"/>
                <a:gd name="connsiteX13-1371" fmla="*/ 473286 w 1421182"/>
                <a:gd name="connsiteY13-1372" fmla="*/ 1312361 h 2041182"/>
                <a:gd name="connsiteX14-1373" fmla="*/ 338442 w 1421182"/>
                <a:gd name="connsiteY14-1374" fmla="*/ 1258456 h 2041182"/>
                <a:gd name="connsiteX15-1375" fmla="*/ 719 w 1421182"/>
                <a:gd name="connsiteY15-1376" fmla="*/ 957779 h 2041182"/>
                <a:gd name="connsiteX0-1377" fmla="*/ 719 w 1421182"/>
                <a:gd name="connsiteY0-1378" fmla="*/ 957779 h 2041182"/>
                <a:gd name="connsiteX1-1379" fmla="*/ 140932 w 1421182"/>
                <a:gd name="connsiteY1-1380" fmla="*/ 1353553 h 2041182"/>
                <a:gd name="connsiteX2-1381" fmla="*/ 309182 w 1421182"/>
                <a:gd name="connsiteY2-1382" fmla="*/ 1711998 h 2041182"/>
                <a:gd name="connsiteX3-1383" fmla="*/ 704202 w 1421182"/>
                <a:gd name="connsiteY3-1384" fmla="*/ 2041182 h 2041182"/>
                <a:gd name="connsiteX4-1385" fmla="*/ 1311364 w 1421182"/>
                <a:gd name="connsiteY4-1386" fmla="*/ 2026552 h 2041182"/>
                <a:gd name="connsiteX5-1387" fmla="*/ 1421092 w 1421182"/>
                <a:gd name="connsiteY5-1388" fmla="*/ 1126782 h 2041182"/>
                <a:gd name="connsiteX6-1389" fmla="*/ 1238212 w 1421182"/>
                <a:gd name="connsiteY6-1390" fmla="*/ 739077 h 2041182"/>
                <a:gd name="connsiteX7-1391" fmla="*/ 1194321 w 1421182"/>
                <a:gd name="connsiteY7-1392" fmla="*/ 936587 h 2041182"/>
                <a:gd name="connsiteX8-1393" fmla="*/ 996810 w 1421182"/>
                <a:gd name="connsiteY8-1394" fmla="*/ 665925 h 2041182"/>
                <a:gd name="connsiteX9-1395" fmla="*/ 947802 w 1421182"/>
                <a:gd name="connsiteY9-1396" fmla="*/ 906353 h 2041182"/>
                <a:gd name="connsiteX10-1397" fmla="*/ 711016 w 1421182"/>
                <a:gd name="connsiteY10-1398" fmla="*/ 569854 h 2041182"/>
                <a:gd name="connsiteX11-1399" fmla="*/ 726148 w 1421182"/>
                <a:gd name="connsiteY11-1400" fmla="*/ 907326 h 2041182"/>
                <a:gd name="connsiteX12-1401" fmla="*/ 543268 w 1421182"/>
                <a:gd name="connsiteY12-1402" fmla="*/ 242 h 2041182"/>
                <a:gd name="connsiteX13-1403" fmla="*/ 473286 w 1421182"/>
                <a:gd name="connsiteY13-1404" fmla="*/ 1312361 h 2041182"/>
                <a:gd name="connsiteX14-1405" fmla="*/ 338442 w 1421182"/>
                <a:gd name="connsiteY14-1406" fmla="*/ 1258456 h 2041182"/>
                <a:gd name="connsiteX15-1407" fmla="*/ 719 w 1421182"/>
                <a:gd name="connsiteY15-1408" fmla="*/ 957779 h 2041182"/>
                <a:gd name="connsiteX0-1409" fmla="*/ 719 w 1421182"/>
                <a:gd name="connsiteY0-1410" fmla="*/ 957779 h 2041182"/>
                <a:gd name="connsiteX1-1411" fmla="*/ 140932 w 1421182"/>
                <a:gd name="connsiteY1-1412" fmla="*/ 1353553 h 2041182"/>
                <a:gd name="connsiteX2-1413" fmla="*/ 309182 w 1421182"/>
                <a:gd name="connsiteY2-1414" fmla="*/ 1711998 h 2041182"/>
                <a:gd name="connsiteX3-1415" fmla="*/ 704202 w 1421182"/>
                <a:gd name="connsiteY3-1416" fmla="*/ 2041182 h 2041182"/>
                <a:gd name="connsiteX4-1417" fmla="*/ 1311364 w 1421182"/>
                <a:gd name="connsiteY4-1418" fmla="*/ 2026552 h 2041182"/>
                <a:gd name="connsiteX5-1419" fmla="*/ 1421092 w 1421182"/>
                <a:gd name="connsiteY5-1420" fmla="*/ 1126782 h 2041182"/>
                <a:gd name="connsiteX6-1421" fmla="*/ 1238212 w 1421182"/>
                <a:gd name="connsiteY6-1422" fmla="*/ 739077 h 2041182"/>
                <a:gd name="connsiteX7-1423" fmla="*/ 1194321 w 1421182"/>
                <a:gd name="connsiteY7-1424" fmla="*/ 936587 h 2041182"/>
                <a:gd name="connsiteX8-1425" fmla="*/ 996810 w 1421182"/>
                <a:gd name="connsiteY8-1426" fmla="*/ 665925 h 2041182"/>
                <a:gd name="connsiteX9-1427" fmla="*/ 947802 w 1421182"/>
                <a:gd name="connsiteY9-1428" fmla="*/ 906353 h 2041182"/>
                <a:gd name="connsiteX10-1429" fmla="*/ 711016 w 1421182"/>
                <a:gd name="connsiteY10-1430" fmla="*/ 569854 h 2041182"/>
                <a:gd name="connsiteX11-1431" fmla="*/ 726148 w 1421182"/>
                <a:gd name="connsiteY11-1432" fmla="*/ 907326 h 2041182"/>
                <a:gd name="connsiteX12-1433" fmla="*/ 543268 w 1421182"/>
                <a:gd name="connsiteY12-1434" fmla="*/ 242 h 2041182"/>
                <a:gd name="connsiteX13-1435" fmla="*/ 473286 w 1421182"/>
                <a:gd name="connsiteY13-1436" fmla="*/ 1312361 h 2041182"/>
                <a:gd name="connsiteX14-1437" fmla="*/ 338442 w 1421182"/>
                <a:gd name="connsiteY14-1438" fmla="*/ 1258456 h 2041182"/>
                <a:gd name="connsiteX15-1439" fmla="*/ 719 w 1421182"/>
                <a:gd name="connsiteY15-1440" fmla="*/ 957779 h 2041182"/>
                <a:gd name="connsiteX0-1441" fmla="*/ 719 w 1421182"/>
                <a:gd name="connsiteY0-1442" fmla="*/ 957779 h 2041182"/>
                <a:gd name="connsiteX1-1443" fmla="*/ 140932 w 1421182"/>
                <a:gd name="connsiteY1-1444" fmla="*/ 1353553 h 2041182"/>
                <a:gd name="connsiteX2-1445" fmla="*/ 309182 w 1421182"/>
                <a:gd name="connsiteY2-1446" fmla="*/ 1711998 h 2041182"/>
                <a:gd name="connsiteX3-1447" fmla="*/ 704202 w 1421182"/>
                <a:gd name="connsiteY3-1448" fmla="*/ 2041182 h 2041182"/>
                <a:gd name="connsiteX4-1449" fmla="*/ 1311364 w 1421182"/>
                <a:gd name="connsiteY4-1450" fmla="*/ 2026552 h 2041182"/>
                <a:gd name="connsiteX5-1451" fmla="*/ 1421092 w 1421182"/>
                <a:gd name="connsiteY5-1452" fmla="*/ 1126782 h 2041182"/>
                <a:gd name="connsiteX6-1453" fmla="*/ 1238212 w 1421182"/>
                <a:gd name="connsiteY6-1454" fmla="*/ 739077 h 2041182"/>
                <a:gd name="connsiteX7-1455" fmla="*/ 1194321 w 1421182"/>
                <a:gd name="connsiteY7-1456" fmla="*/ 936587 h 2041182"/>
                <a:gd name="connsiteX8-1457" fmla="*/ 955588 w 1421182"/>
                <a:gd name="connsiteY8-1458" fmla="*/ 659583 h 2041182"/>
                <a:gd name="connsiteX9-1459" fmla="*/ 947802 w 1421182"/>
                <a:gd name="connsiteY9-1460" fmla="*/ 906353 h 2041182"/>
                <a:gd name="connsiteX10-1461" fmla="*/ 711016 w 1421182"/>
                <a:gd name="connsiteY10-1462" fmla="*/ 569854 h 2041182"/>
                <a:gd name="connsiteX11-1463" fmla="*/ 726148 w 1421182"/>
                <a:gd name="connsiteY11-1464" fmla="*/ 907326 h 2041182"/>
                <a:gd name="connsiteX12-1465" fmla="*/ 543268 w 1421182"/>
                <a:gd name="connsiteY12-1466" fmla="*/ 242 h 2041182"/>
                <a:gd name="connsiteX13-1467" fmla="*/ 473286 w 1421182"/>
                <a:gd name="connsiteY13-1468" fmla="*/ 1312361 h 2041182"/>
                <a:gd name="connsiteX14-1469" fmla="*/ 338442 w 1421182"/>
                <a:gd name="connsiteY14-1470" fmla="*/ 1258456 h 2041182"/>
                <a:gd name="connsiteX15-1471" fmla="*/ 719 w 1421182"/>
                <a:gd name="connsiteY15-1472" fmla="*/ 957779 h 2041182"/>
                <a:gd name="connsiteX0-1473" fmla="*/ 719 w 1421182"/>
                <a:gd name="connsiteY0-1474" fmla="*/ 957779 h 2041182"/>
                <a:gd name="connsiteX1-1475" fmla="*/ 140932 w 1421182"/>
                <a:gd name="connsiteY1-1476" fmla="*/ 1353553 h 2041182"/>
                <a:gd name="connsiteX2-1477" fmla="*/ 309182 w 1421182"/>
                <a:gd name="connsiteY2-1478" fmla="*/ 1711998 h 2041182"/>
                <a:gd name="connsiteX3-1479" fmla="*/ 704202 w 1421182"/>
                <a:gd name="connsiteY3-1480" fmla="*/ 2041182 h 2041182"/>
                <a:gd name="connsiteX4-1481" fmla="*/ 1311364 w 1421182"/>
                <a:gd name="connsiteY4-1482" fmla="*/ 2026552 h 2041182"/>
                <a:gd name="connsiteX5-1483" fmla="*/ 1421092 w 1421182"/>
                <a:gd name="connsiteY5-1484" fmla="*/ 1126782 h 2041182"/>
                <a:gd name="connsiteX6-1485" fmla="*/ 1238212 w 1421182"/>
                <a:gd name="connsiteY6-1486" fmla="*/ 739077 h 2041182"/>
                <a:gd name="connsiteX7-1487" fmla="*/ 1178466 w 1421182"/>
                <a:gd name="connsiteY7-1488" fmla="*/ 927074 h 2041182"/>
                <a:gd name="connsiteX8-1489" fmla="*/ 955588 w 1421182"/>
                <a:gd name="connsiteY8-1490" fmla="*/ 659583 h 2041182"/>
                <a:gd name="connsiteX9-1491" fmla="*/ 947802 w 1421182"/>
                <a:gd name="connsiteY9-1492" fmla="*/ 906353 h 2041182"/>
                <a:gd name="connsiteX10-1493" fmla="*/ 711016 w 1421182"/>
                <a:gd name="connsiteY10-1494" fmla="*/ 569854 h 2041182"/>
                <a:gd name="connsiteX11-1495" fmla="*/ 726148 w 1421182"/>
                <a:gd name="connsiteY11-1496" fmla="*/ 907326 h 2041182"/>
                <a:gd name="connsiteX12-1497" fmla="*/ 543268 w 1421182"/>
                <a:gd name="connsiteY12-1498" fmla="*/ 242 h 2041182"/>
                <a:gd name="connsiteX13-1499" fmla="*/ 473286 w 1421182"/>
                <a:gd name="connsiteY13-1500" fmla="*/ 1312361 h 2041182"/>
                <a:gd name="connsiteX14-1501" fmla="*/ 338442 w 1421182"/>
                <a:gd name="connsiteY14-1502" fmla="*/ 1258456 h 2041182"/>
                <a:gd name="connsiteX15-1503" fmla="*/ 719 w 1421182"/>
                <a:gd name="connsiteY15-1504" fmla="*/ 957779 h 2041182"/>
                <a:gd name="connsiteX0-1505" fmla="*/ 719 w 1421182"/>
                <a:gd name="connsiteY0-1506" fmla="*/ 957779 h 2041182"/>
                <a:gd name="connsiteX1-1507" fmla="*/ 140932 w 1421182"/>
                <a:gd name="connsiteY1-1508" fmla="*/ 1353553 h 2041182"/>
                <a:gd name="connsiteX2-1509" fmla="*/ 309182 w 1421182"/>
                <a:gd name="connsiteY2-1510" fmla="*/ 1711998 h 2041182"/>
                <a:gd name="connsiteX3-1511" fmla="*/ 704202 w 1421182"/>
                <a:gd name="connsiteY3-1512" fmla="*/ 2041182 h 2041182"/>
                <a:gd name="connsiteX4-1513" fmla="*/ 1311364 w 1421182"/>
                <a:gd name="connsiteY4-1514" fmla="*/ 2026552 h 2041182"/>
                <a:gd name="connsiteX5-1515" fmla="*/ 1421092 w 1421182"/>
                <a:gd name="connsiteY5-1516" fmla="*/ 1126782 h 2041182"/>
                <a:gd name="connsiteX6-1517" fmla="*/ 1238212 w 1421182"/>
                <a:gd name="connsiteY6-1518" fmla="*/ 739077 h 2041182"/>
                <a:gd name="connsiteX7-1519" fmla="*/ 1178466 w 1421182"/>
                <a:gd name="connsiteY7-1520" fmla="*/ 927074 h 2041182"/>
                <a:gd name="connsiteX8-1521" fmla="*/ 955588 w 1421182"/>
                <a:gd name="connsiteY8-1522" fmla="*/ 659583 h 2041182"/>
                <a:gd name="connsiteX9-1523" fmla="*/ 947802 w 1421182"/>
                <a:gd name="connsiteY9-1524" fmla="*/ 906353 h 2041182"/>
                <a:gd name="connsiteX10-1525" fmla="*/ 711016 w 1421182"/>
                <a:gd name="connsiteY10-1526" fmla="*/ 569854 h 2041182"/>
                <a:gd name="connsiteX11-1527" fmla="*/ 726148 w 1421182"/>
                <a:gd name="connsiteY11-1528" fmla="*/ 907326 h 2041182"/>
                <a:gd name="connsiteX12-1529" fmla="*/ 543268 w 1421182"/>
                <a:gd name="connsiteY12-1530" fmla="*/ 242 h 2041182"/>
                <a:gd name="connsiteX13-1531" fmla="*/ 473286 w 1421182"/>
                <a:gd name="connsiteY13-1532" fmla="*/ 1312361 h 2041182"/>
                <a:gd name="connsiteX14-1533" fmla="*/ 338442 w 1421182"/>
                <a:gd name="connsiteY14-1534" fmla="*/ 1258456 h 2041182"/>
                <a:gd name="connsiteX15-1535" fmla="*/ 719 w 1421182"/>
                <a:gd name="connsiteY15-1536" fmla="*/ 957779 h 2041182"/>
                <a:gd name="connsiteX0-1537" fmla="*/ 719 w 1421182"/>
                <a:gd name="connsiteY0-1538" fmla="*/ 957779 h 2041182"/>
                <a:gd name="connsiteX1-1539" fmla="*/ 140932 w 1421182"/>
                <a:gd name="connsiteY1-1540" fmla="*/ 1353553 h 2041182"/>
                <a:gd name="connsiteX2-1541" fmla="*/ 309182 w 1421182"/>
                <a:gd name="connsiteY2-1542" fmla="*/ 1711998 h 2041182"/>
                <a:gd name="connsiteX3-1543" fmla="*/ 704202 w 1421182"/>
                <a:gd name="connsiteY3-1544" fmla="*/ 2041182 h 2041182"/>
                <a:gd name="connsiteX4-1545" fmla="*/ 1311364 w 1421182"/>
                <a:gd name="connsiteY4-1546" fmla="*/ 2026552 h 2041182"/>
                <a:gd name="connsiteX5-1547" fmla="*/ 1421092 w 1421182"/>
                <a:gd name="connsiteY5-1548" fmla="*/ 1126782 h 2041182"/>
                <a:gd name="connsiteX6-1549" fmla="*/ 1238212 w 1421182"/>
                <a:gd name="connsiteY6-1550" fmla="*/ 739077 h 2041182"/>
                <a:gd name="connsiteX7-1551" fmla="*/ 1178466 w 1421182"/>
                <a:gd name="connsiteY7-1552" fmla="*/ 927074 h 2041182"/>
                <a:gd name="connsiteX8-1553" fmla="*/ 955588 w 1421182"/>
                <a:gd name="connsiteY8-1554" fmla="*/ 618361 h 2041182"/>
                <a:gd name="connsiteX9-1555" fmla="*/ 947802 w 1421182"/>
                <a:gd name="connsiteY9-1556" fmla="*/ 906353 h 2041182"/>
                <a:gd name="connsiteX10-1557" fmla="*/ 711016 w 1421182"/>
                <a:gd name="connsiteY10-1558" fmla="*/ 569854 h 2041182"/>
                <a:gd name="connsiteX11-1559" fmla="*/ 726148 w 1421182"/>
                <a:gd name="connsiteY11-1560" fmla="*/ 907326 h 2041182"/>
                <a:gd name="connsiteX12-1561" fmla="*/ 543268 w 1421182"/>
                <a:gd name="connsiteY12-1562" fmla="*/ 242 h 2041182"/>
                <a:gd name="connsiteX13-1563" fmla="*/ 473286 w 1421182"/>
                <a:gd name="connsiteY13-1564" fmla="*/ 1312361 h 2041182"/>
                <a:gd name="connsiteX14-1565" fmla="*/ 338442 w 1421182"/>
                <a:gd name="connsiteY14-1566" fmla="*/ 1258456 h 2041182"/>
                <a:gd name="connsiteX15-1567" fmla="*/ 719 w 1421182"/>
                <a:gd name="connsiteY15-1568" fmla="*/ 957779 h 2041182"/>
                <a:gd name="connsiteX0-1569" fmla="*/ 719 w 1421182"/>
                <a:gd name="connsiteY0-1570" fmla="*/ 957779 h 2041182"/>
                <a:gd name="connsiteX1-1571" fmla="*/ 140932 w 1421182"/>
                <a:gd name="connsiteY1-1572" fmla="*/ 1353553 h 2041182"/>
                <a:gd name="connsiteX2-1573" fmla="*/ 309182 w 1421182"/>
                <a:gd name="connsiteY2-1574" fmla="*/ 1711998 h 2041182"/>
                <a:gd name="connsiteX3-1575" fmla="*/ 704202 w 1421182"/>
                <a:gd name="connsiteY3-1576" fmla="*/ 2041182 h 2041182"/>
                <a:gd name="connsiteX4-1577" fmla="*/ 1311364 w 1421182"/>
                <a:gd name="connsiteY4-1578" fmla="*/ 2026552 h 2041182"/>
                <a:gd name="connsiteX5-1579" fmla="*/ 1421092 w 1421182"/>
                <a:gd name="connsiteY5-1580" fmla="*/ 1126782 h 2041182"/>
                <a:gd name="connsiteX6-1581" fmla="*/ 1238212 w 1421182"/>
                <a:gd name="connsiteY6-1582" fmla="*/ 739077 h 2041182"/>
                <a:gd name="connsiteX7-1583" fmla="*/ 1178466 w 1421182"/>
                <a:gd name="connsiteY7-1584" fmla="*/ 927074 h 2041182"/>
                <a:gd name="connsiteX8-1585" fmla="*/ 955588 w 1421182"/>
                <a:gd name="connsiteY8-1586" fmla="*/ 618361 h 2041182"/>
                <a:gd name="connsiteX9-1587" fmla="*/ 947802 w 1421182"/>
                <a:gd name="connsiteY9-1588" fmla="*/ 906353 h 2041182"/>
                <a:gd name="connsiteX10-1589" fmla="*/ 711016 w 1421182"/>
                <a:gd name="connsiteY10-1590" fmla="*/ 569854 h 2041182"/>
                <a:gd name="connsiteX11-1591" fmla="*/ 726148 w 1421182"/>
                <a:gd name="connsiteY11-1592" fmla="*/ 907326 h 2041182"/>
                <a:gd name="connsiteX12-1593" fmla="*/ 543268 w 1421182"/>
                <a:gd name="connsiteY12-1594" fmla="*/ 242 h 2041182"/>
                <a:gd name="connsiteX13-1595" fmla="*/ 473286 w 1421182"/>
                <a:gd name="connsiteY13-1596" fmla="*/ 1312361 h 2041182"/>
                <a:gd name="connsiteX14-1597" fmla="*/ 338442 w 1421182"/>
                <a:gd name="connsiteY14-1598" fmla="*/ 1258456 h 2041182"/>
                <a:gd name="connsiteX15-1599" fmla="*/ 719 w 1421182"/>
                <a:gd name="connsiteY15-1600" fmla="*/ 957779 h 2041182"/>
                <a:gd name="connsiteX0-1601" fmla="*/ 719 w 1421182"/>
                <a:gd name="connsiteY0-1602" fmla="*/ 957779 h 2041182"/>
                <a:gd name="connsiteX1-1603" fmla="*/ 140932 w 1421182"/>
                <a:gd name="connsiteY1-1604" fmla="*/ 1353553 h 2041182"/>
                <a:gd name="connsiteX2-1605" fmla="*/ 309182 w 1421182"/>
                <a:gd name="connsiteY2-1606" fmla="*/ 1711998 h 2041182"/>
                <a:gd name="connsiteX3-1607" fmla="*/ 704202 w 1421182"/>
                <a:gd name="connsiteY3-1608" fmla="*/ 2041182 h 2041182"/>
                <a:gd name="connsiteX4-1609" fmla="*/ 1311364 w 1421182"/>
                <a:gd name="connsiteY4-1610" fmla="*/ 2026552 h 2041182"/>
                <a:gd name="connsiteX5-1611" fmla="*/ 1421092 w 1421182"/>
                <a:gd name="connsiteY5-1612" fmla="*/ 1126782 h 2041182"/>
                <a:gd name="connsiteX6-1613" fmla="*/ 1238212 w 1421182"/>
                <a:gd name="connsiteY6-1614" fmla="*/ 739077 h 2041182"/>
                <a:gd name="connsiteX7-1615" fmla="*/ 1178466 w 1421182"/>
                <a:gd name="connsiteY7-1616" fmla="*/ 927074 h 2041182"/>
                <a:gd name="connsiteX8-1617" fmla="*/ 955588 w 1421182"/>
                <a:gd name="connsiteY8-1618" fmla="*/ 618361 h 2041182"/>
                <a:gd name="connsiteX9-1619" fmla="*/ 947802 w 1421182"/>
                <a:gd name="connsiteY9-1620" fmla="*/ 906353 h 2041182"/>
                <a:gd name="connsiteX10-1621" fmla="*/ 711016 w 1421182"/>
                <a:gd name="connsiteY10-1622" fmla="*/ 569854 h 2041182"/>
                <a:gd name="connsiteX11-1623" fmla="*/ 726148 w 1421182"/>
                <a:gd name="connsiteY11-1624" fmla="*/ 907326 h 2041182"/>
                <a:gd name="connsiteX12-1625" fmla="*/ 543268 w 1421182"/>
                <a:gd name="connsiteY12-1626" fmla="*/ 242 h 2041182"/>
                <a:gd name="connsiteX13-1627" fmla="*/ 473286 w 1421182"/>
                <a:gd name="connsiteY13-1628" fmla="*/ 1312361 h 2041182"/>
                <a:gd name="connsiteX14-1629" fmla="*/ 338442 w 1421182"/>
                <a:gd name="connsiteY14-1630" fmla="*/ 1258456 h 2041182"/>
                <a:gd name="connsiteX15-1631" fmla="*/ 719 w 1421182"/>
                <a:gd name="connsiteY15-1632" fmla="*/ 957779 h 2041182"/>
                <a:gd name="connsiteX0-1633" fmla="*/ 719 w 1421182"/>
                <a:gd name="connsiteY0-1634" fmla="*/ 957779 h 2041182"/>
                <a:gd name="connsiteX1-1635" fmla="*/ 140932 w 1421182"/>
                <a:gd name="connsiteY1-1636" fmla="*/ 1353553 h 2041182"/>
                <a:gd name="connsiteX2-1637" fmla="*/ 309182 w 1421182"/>
                <a:gd name="connsiteY2-1638" fmla="*/ 1711998 h 2041182"/>
                <a:gd name="connsiteX3-1639" fmla="*/ 704202 w 1421182"/>
                <a:gd name="connsiteY3-1640" fmla="*/ 2041182 h 2041182"/>
                <a:gd name="connsiteX4-1641" fmla="*/ 1311364 w 1421182"/>
                <a:gd name="connsiteY4-1642" fmla="*/ 2026552 h 2041182"/>
                <a:gd name="connsiteX5-1643" fmla="*/ 1421092 w 1421182"/>
                <a:gd name="connsiteY5-1644" fmla="*/ 1126782 h 2041182"/>
                <a:gd name="connsiteX6-1645" fmla="*/ 1187477 w 1421182"/>
                <a:gd name="connsiteY6-1646" fmla="*/ 691513 h 2041182"/>
                <a:gd name="connsiteX7-1647" fmla="*/ 1178466 w 1421182"/>
                <a:gd name="connsiteY7-1648" fmla="*/ 927074 h 2041182"/>
                <a:gd name="connsiteX8-1649" fmla="*/ 955588 w 1421182"/>
                <a:gd name="connsiteY8-1650" fmla="*/ 618361 h 2041182"/>
                <a:gd name="connsiteX9-1651" fmla="*/ 947802 w 1421182"/>
                <a:gd name="connsiteY9-1652" fmla="*/ 906353 h 2041182"/>
                <a:gd name="connsiteX10-1653" fmla="*/ 711016 w 1421182"/>
                <a:gd name="connsiteY10-1654" fmla="*/ 569854 h 2041182"/>
                <a:gd name="connsiteX11-1655" fmla="*/ 726148 w 1421182"/>
                <a:gd name="connsiteY11-1656" fmla="*/ 907326 h 2041182"/>
                <a:gd name="connsiteX12-1657" fmla="*/ 543268 w 1421182"/>
                <a:gd name="connsiteY12-1658" fmla="*/ 242 h 2041182"/>
                <a:gd name="connsiteX13-1659" fmla="*/ 473286 w 1421182"/>
                <a:gd name="connsiteY13-1660" fmla="*/ 1312361 h 2041182"/>
                <a:gd name="connsiteX14-1661" fmla="*/ 338442 w 1421182"/>
                <a:gd name="connsiteY14-1662" fmla="*/ 1258456 h 2041182"/>
                <a:gd name="connsiteX15-1663" fmla="*/ 719 w 1421182"/>
                <a:gd name="connsiteY15-1664" fmla="*/ 957779 h 2041182"/>
                <a:gd name="connsiteX0-1665" fmla="*/ 719 w 1421182"/>
                <a:gd name="connsiteY0-1666" fmla="*/ 957779 h 2041182"/>
                <a:gd name="connsiteX1-1667" fmla="*/ 140932 w 1421182"/>
                <a:gd name="connsiteY1-1668" fmla="*/ 1353553 h 2041182"/>
                <a:gd name="connsiteX2-1669" fmla="*/ 309182 w 1421182"/>
                <a:gd name="connsiteY2-1670" fmla="*/ 1711998 h 2041182"/>
                <a:gd name="connsiteX3-1671" fmla="*/ 704202 w 1421182"/>
                <a:gd name="connsiteY3-1672" fmla="*/ 2041182 h 2041182"/>
                <a:gd name="connsiteX4-1673" fmla="*/ 1311364 w 1421182"/>
                <a:gd name="connsiteY4-1674" fmla="*/ 2026552 h 2041182"/>
                <a:gd name="connsiteX5-1675" fmla="*/ 1421092 w 1421182"/>
                <a:gd name="connsiteY5-1676" fmla="*/ 1126782 h 2041182"/>
                <a:gd name="connsiteX6-1677" fmla="*/ 1187477 w 1421182"/>
                <a:gd name="connsiteY6-1678" fmla="*/ 691513 h 2041182"/>
                <a:gd name="connsiteX7-1679" fmla="*/ 1178466 w 1421182"/>
                <a:gd name="connsiteY7-1680" fmla="*/ 927074 h 2041182"/>
                <a:gd name="connsiteX8-1681" fmla="*/ 955588 w 1421182"/>
                <a:gd name="connsiteY8-1682" fmla="*/ 618361 h 2041182"/>
                <a:gd name="connsiteX9-1683" fmla="*/ 947802 w 1421182"/>
                <a:gd name="connsiteY9-1684" fmla="*/ 906353 h 2041182"/>
                <a:gd name="connsiteX10-1685" fmla="*/ 711016 w 1421182"/>
                <a:gd name="connsiteY10-1686" fmla="*/ 569854 h 2041182"/>
                <a:gd name="connsiteX11-1687" fmla="*/ 726148 w 1421182"/>
                <a:gd name="connsiteY11-1688" fmla="*/ 907326 h 2041182"/>
                <a:gd name="connsiteX12-1689" fmla="*/ 543268 w 1421182"/>
                <a:gd name="connsiteY12-1690" fmla="*/ 242 h 2041182"/>
                <a:gd name="connsiteX13-1691" fmla="*/ 473286 w 1421182"/>
                <a:gd name="connsiteY13-1692" fmla="*/ 1312361 h 2041182"/>
                <a:gd name="connsiteX14-1693" fmla="*/ 338442 w 1421182"/>
                <a:gd name="connsiteY14-1694" fmla="*/ 1258456 h 2041182"/>
                <a:gd name="connsiteX15-1695" fmla="*/ 719 w 1421182"/>
                <a:gd name="connsiteY15-1696" fmla="*/ 957779 h 2041182"/>
                <a:gd name="connsiteX0-1697" fmla="*/ 719 w 1421182"/>
                <a:gd name="connsiteY0-1698" fmla="*/ 957779 h 2041182"/>
                <a:gd name="connsiteX1-1699" fmla="*/ 140932 w 1421182"/>
                <a:gd name="connsiteY1-1700" fmla="*/ 1353553 h 2041182"/>
                <a:gd name="connsiteX2-1701" fmla="*/ 309182 w 1421182"/>
                <a:gd name="connsiteY2-1702" fmla="*/ 1711998 h 2041182"/>
                <a:gd name="connsiteX3-1703" fmla="*/ 704202 w 1421182"/>
                <a:gd name="connsiteY3-1704" fmla="*/ 2041182 h 2041182"/>
                <a:gd name="connsiteX4-1705" fmla="*/ 1311364 w 1421182"/>
                <a:gd name="connsiteY4-1706" fmla="*/ 2026552 h 2041182"/>
                <a:gd name="connsiteX5-1707" fmla="*/ 1421092 w 1421182"/>
                <a:gd name="connsiteY5-1708" fmla="*/ 1126782 h 2041182"/>
                <a:gd name="connsiteX6-1709" fmla="*/ 1187477 w 1421182"/>
                <a:gd name="connsiteY6-1710" fmla="*/ 691513 h 2041182"/>
                <a:gd name="connsiteX7-1711" fmla="*/ 1178466 w 1421182"/>
                <a:gd name="connsiteY7-1712" fmla="*/ 927074 h 2041182"/>
                <a:gd name="connsiteX8-1713" fmla="*/ 927050 w 1421182"/>
                <a:gd name="connsiteY8-1714" fmla="*/ 615190 h 2041182"/>
                <a:gd name="connsiteX9-1715" fmla="*/ 947802 w 1421182"/>
                <a:gd name="connsiteY9-1716" fmla="*/ 906353 h 2041182"/>
                <a:gd name="connsiteX10-1717" fmla="*/ 711016 w 1421182"/>
                <a:gd name="connsiteY10-1718" fmla="*/ 569854 h 2041182"/>
                <a:gd name="connsiteX11-1719" fmla="*/ 726148 w 1421182"/>
                <a:gd name="connsiteY11-1720" fmla="*/ 907326 h 2041182"/>
                <a:gd name="connsiteX12-1721" fmla="*/ 543268 w 1421182"/>
                <a:gd name="connsiteY12-1722" fmla="*/ 242 h 2041182"/>
                <a:gd name="connsiteX13-1723" fmla="*/ 473286 w 1421182"/>
                <a:gd name="connsiteY13-1724" fmla="*/ 1312361 h 2041182"/>
                <a:gd name="connsiteX14-1725" fmla="*/ 338442 w 1421182"/>
                <a:gd name="connsiteY14-1726" fmla="*/ 1258456 h 2041182"/>
                <a:gd name="connsiteX15-1727" fmla="*/ 719 w 1421182"/>
                <a:gd name="connsiteY15-1728" fmla="*/ 957779 h 2041182"/>
                <a:gd name="connsiteX0-1729" fmla="*/ 719 w 1421182"/>
                <a:gd name="connsiteY0-1730" fmla="*/ 957779 h 2041182"/>
                <a:gd name="connsiteX1-1731" fmla="*/ 140932 w 1421182"/>
                <a:gd name="connsiteY1-1732" fmla="*/ 1353553 h 2041182"/>
                <a:gd name="connsiteX2-1733" fmla="*/ 309182 w 1421182"/>
                <a:gd name="connsiteY2-1734" fmla="*/ 1711998 h 2041182"/>
                <a:gd name="connsiteX3-1735" fmla="*/ 704202 w 1421182"/>
                <a:gd name="connsiteY3-1736" fmla="*/ 2041182 h 2041182"/>
                <a:gd name="connsiteX4-1737" fmla="*/ 1311364 w 1421182"/>
                <a:gd name="connsiteY4-1738" fmla="*/ 2026552 h 2041182"/>
                <a:gd name="connsiteX5-1739" fmla="*/ 1421092 w 1421182"/>
                <a:gd name="connsiteY5-1740" fmla="*/ 1126782 h 2041182"/>
                <a:gd name="connsiteX6-1741" fmla="*/ 1187477 w 1421182"/>
                <a:gd name="connsiteY6-1742" fmla="*/ 691513 h 2041182"/>
                <a:gd name="connsiteX7-1743" fmla="*/ 1178466 w 1421182"/>
                <a:gd name="connsiteY7-1744" fmla="*/ 927074 h 2041182"/>
                <a:gd name="connsiteX8-1745" fmla="*/ 927050 w 1421182"/>
                <a:gd name="connsiteY8-1746" fmla="*/ 615190 h 2041182"/>
                <a:gd name="connsiteX9-1747" fmla="*/ 947802 w 1421182"/>
                <a:gd name="connsiteY9-1748" fmla="*/ 906353 h 2041182"/>
                <a:gd name="connsiteX10-1749" fmla="*/ 711016 w 1421182"/>
                <a:gd name="connsiteY10-1750" fmla="*/ 569854 h 2041182"/>
                <a:gd name="connsiteX11-1751" fmla="*/ 726148 w 1421182"/>
                <a:gd name="connsiteY11-1752" fmla="*/ 907326 h 2041182"/>
                <a:gd name="connsiteX12-1753" fmla="*/ 543268 w 1421182"/>
                <a:gd name="connsiteY12-1754" fmla="*/ 242 h 2041182"/>
                <a:gd name="connsiteX13-1755" fmla="*/ 473286 w 1421182"/>
                <a:gd name="connsiteY13-1756" fmla="*/ 1312361 h 2041182"/>
                <a:gd name="connsiteX14-1757" fmla="*/ 338442 w 1421182"/>
                <a:gd name="connsiteY14-1758" fmla="*/ 1258456 h 2041182"/>
                <a:gd name="connsiteX15-1759" fmla="*/ 719 w 1421182"/>
                <a:gd name="connsiteY15-1760" fmla="*/ 957779 h 2041182"/>
                <a:gd name="connsiteX0-1761" fmla="*/ 719 w 1421182"/>
                <a:gd name="connsiteY0-1762" fmla="*/ 957779 h 2041182"/>
                <a:gd name="connsiteX1-1763" fmla="*/ 140932 w 1421182"/>
                <a:gd name="connsiteY1-1764" fmla="*/ 1353553 h 2041182"/>
                <a:gd name="connsiteX2-1765" fmla="*/ 309182 w 1421182"/>
                <a:gd name="connsiteY2-1766" fmla="*/ 1711998 h 2041182"/>
                <a:gd name="connsiteX3-1767" fmla="*/ 704202 w 1421182"/>
                <a:gd name="connsiteY3-1768" fmla="*/ 2041182 h 2041182"/>
                <a:gd name="connsiteX4-1769" fmla="*/ 1311364 w 1421182"/>
                <a:gd name="connsiteY4-1770" fmla="*/ 2026552 h 2041182"/>
                <a:gd name="connsiteX5-1771" fmla="*/ 1421092 w 1421182"/>
                <a:gd name="connsiteY5-1772" fmla="*/ 1126782 h 2041182"/>
                <a:gd name="connsiteX6-1773" fmla="*/ 1187477 w 1421182"/>
                <a:gd name="connsiteY6-1774" fmla="*/ 691513 h 2041182"/>
                <a:gd name="connsiteX7-1775" fmla="*/ 1178466 w 1421182"/>
                <a:gd name="connsiteY7-1776" fmla="*/ 927074 h 2041182"/>
                <a:gd name="connsiteX8-1777" fmla="*/ 927050 w 1421182"/>
                <a:gd name="connsiteY8-1778" fmla="*/ 615190 h 2041182"/>
                <a:gd name="connsiteX9-1779" fmla="*/ 947802 w 1421182"/>
                <a:gd name="connsiteY9-1780" fmla="*/ 906353 h 2041182"/>
                <a:gd name="connsiteX10-1781" fmla="*/ 711016 w 1421182"/>
                <a:gd name="connsiteY10-1782" fmla="*/ 569854 h 2041182"/>
                <a:gd name="connsiteX11-1783" fmla="*/ 726148 w 1421182"/>
                <a:gd name="connsiteY11-1784" fmla="*/ 907326 h 2041182"/>
                <a:gd name="connsiteX12-1785" fmla="*/ 543268 w 1421182"/>
                <a:gd name="connsiteY12-1786" fmla="*/ 242 h 2041182"/>
                <a:gd name="connsiteX13-1787" fmla="*/ 473286 w 1421182"/>
                <a:gd name="connsiteY13-1788" fmla="*/ 1312361 h 2041182"/>
                <a:gd name="connsiteX14-1789" fmla="*/ 338442 w 1421182"/>
                <a:gd name="connsiteY14-1790" fmla="*/ 1258456 h 2041182"/>
                <a:gd name="connsiteX15-1791" fmla="*/ 719 w 1421182"/>
                <a:gd name="connsiteY15-1792" fmla="*/ 957779 h 2041182"/>
                <a:gd name="connsiteX0-1793" fmla="*/ 719 w 1421182"/>
                <a:gd name="connsiteY0-1794" fmla="*/ 957779 h 2041182"/>
                <a:gd name="connsiteX1-1795" fmla="*/ 140932 w 1421182"/>
                <a:gd name="connsiteY1-1796" fmla="*/ 1353553 h 2041182"/>
                <a:gd name="connsiteX2-1797" fmla="*/ 309182 w 1421182"/>
                <a:gd name="connsiteY2-1798" fmla="*/ 1711998 h 2041182"/>
                <a:gd name="connsiteX3-1799" fmla="*/ 704202 w 1421182"/>
                <a:gd name="connsiteY3-1800" fmla="*/ 2041182 h 2041182"/>
                <a:gd name="connsiteX4-1801" fmla="*/ 1311364 w 1421182"/>
                <a:gd name="connsiteY4-1802" fmla="*/ 2026552 h 2041182"/>
                <a:gd name="connsiteX5-1803" fmla="*/ 1421092 w 1421182"/>
                <a:gd name="connsiteY5-1804" fmla="*/ 1126782 h 2041182"/>
                <a:gd name="connsiteX6-1805" fmla="*/ 1187477 w 1421182"/>
                <a:gd name="connsiteY6-1806" fmla="*/ 691513 h 2041182"/>
                <a:gd name="connsiteX7-1807" fmla="*/ 1178466 w 1421182"/>
                <a:gd name="connsiteY7-1808" fmla="*/ 927074 h 2041182"/>
                <a:gd name="connsiteX8-1809" fmla="*/ 927050 w 1421182"/>
                <a:gd name="connsiteY8-1810" fmla="*/ 615190 h 2041182"/>
                <a:gd name="connsiteX9-1811" fmla="*/ 947802 w 1421182"/>
                <a:gd name="connsiteY9-1812" fmla="*/ 906353 h 2041182"/>
                <a:gd name="connsiteX10-1813" fmla="*/ 711016 w 1421182"/>
                <a:gd name="connsiteY10-1814" fmla="*/ 569854 h 2041182"/>
                <a:gd name="connsiteX11-1815" fmla="*/ 726148 w 1421182"/>
                <a:gd name="connsiteY11-1816" fmla="*/ 907326 h 2041182"/>
                <a:gd name="connsiteX12-1817" fmla="*/ 543268 w 1421182"/>
                <a:gd name="connsiteY12-1818" fmla="*/ 242 h 2041182"/>
                <a:gd name="connsiteX13-1819" fmla="*/ 473286 w 1421182"/>
                <a:gd name="connsiteY13-1820" fmla="*/ 1312361 h 2041182"/>
                <a:gd name="connsiteX14-1821" fmla="*/ 338442 w 1421182"/>
                <a:gd name="connsiteY14-1822" fmla="*/ 1258456 h 2041182"/>
                <a:gd name="connsiteX15-1823" fmla="*/ 719 w 1421182"/>
                <a:gd name="connsiteY15-1824" fmla="*/ 957779 h 2041182"/>
                <a:gd name="connsiteX0-1825" fmla="*/ 719 w 1421182"/>
                <a:gd name="connsiteY0-1826" fmla="*/ 957779 h 2041182"/>
                <a:gd name="connsiteX1-1827" fmla="*/ 140932 w 1421182"/>
                <a:gd name="connsiteY1-1828" fmla="*/ 1353553 h 2041182"/>
                <a:gd name="connsiteX2-1829" fmla="*/ 309182 w 1421182"/>
                <a:gd name="connsiteY2-1830" fmla="*/ 1711998 h 2041182"/>
                <a:gd name="connsiteX3-1831" fmla="*/ 704202 w 1421182"/>
                <a:gd name="connsiteY3-1832" fmla="*/ 2041182 h 2041182"/>
                <a:gd name="connsiteX4-1833" fmla="*/ 1311364 w 1421182"/>
                <a:gd name="connsiteY4-1834" fmla="*/ 2026552 h 2041182"/>
                <a:gd name="connsiteX5-1835" fmla="*/ 1421092 w 1421182"/>
                <a:gd name="connsiteY5-1836" fmla="*/ 1126782 h 2041182"/>
                <a:gd name="connsiteX6-1837" fmla="*/ 1162110 w 1421182"/>
                <a:gd name="connsiteY6-1838" fmla="*/ 682000 h 2041182"/>
                <a:gd name="connsiteX7-1839" fmla="*/ 1178466 w 1421182"/>
                <a:gd name="connsiteY7-1840" fmla="*/ 927074 h 2041182"/>
                <a:gd name="connsiteX8-1841" fmla="*/ 927050 w 1421182"/>
                <a:gd name="connsiteY8-1842" fmla="*/ 615190 h 2041182"/>
                <a:gd name="connsiteX9-1843" fmla="*/ 947802 w 1421182"/>
                <a:gd name="connsiteY9-1844" fmla="*/ 906353 h 2041182"/>
                <a:gd name="connsiteX10-1845" fmla="*/ 711016 w 1421182"/>
                <a:gd name="connsiteY10-1846" fmla="*/ 569854 h 2041182"/>
                <a:gd name="connsiteX11-1847" fmla="*/ 726148 w 1421182"/>
                <a:gd name="connsiteY11-1848" fmla="*/ 907326 h 2041182"/>
                <a:gd name="connsiteX12-1849" fmla="*/ 543268 w 1421182"/>
                <a:gd name="connsiteY12-1850" fmla="*/ 242 h 2041182"/>
                <a:gd name="connsiteX13-1851" fmla="*/ 473286 w 1421182"/>
                <a:gd name="connsiteY13-1852" fmla="*/ 1312361 h 2041182"/>
                <a:gd name="connsiteX14-1853" fmla="*/ 338442 w 1421182"/>
                <a:gd name="connsiteY14-1854" fmla="*/ 1258456 h 2041182"/>
                <a:gd name="connsiteX15-1855" fmla="*/ 719 w 1421182"/>
                <a:gd name="connsiteY15-1856" fmla="*/ 957779 h 2041182"/>
                <a:gd name="connsiteX0-1857" fmla="*/ 719 w 1421182"/>
                <a:gd name="connsiteY0-1858" fmla="*/ 957779 h 2041182"/>
                <a:gd name="connsiteX1-1859" fmla="*/ 140932 w 1421182"/>
                <a:gd name="connsiteY1-1860" fmla="*/ 1353553 h 2041182"/>
                <a:gd name="connsiteX2-1861" fmla="*/ 309182 w 1421182"/>
                <a:gd name="connsiteY2-1862" fmla="*/ 1711998 h 2041182"/>
                <a:gd name="connsiteX3-1863" fmla="*/ 704202 w 1421182"/>
                <a:gd name="connsiteY3-1864" fmla="*/ 2041182 h 2041182"/>
                <a:gd name="connsiteX4-1865" fmla="*/ 1311364 w 1421182"/>
                <a:gd name="connsiteY4-1866" fmla="*/ 2026552 h 2041182"/>
                <a:gd name="connsiteX5-1867" fmla="*/ 1421092 w 1421182"/>
                <a:gd name="connsiteY5-1868" fmla="*/ 1126782 h 2041182"/>
                <a:gd name="connsiteX6-1869" fmla="*/ 1162110 w 1421182"/>
                <a:gd name="connsiteY6-1870" fmla="*/ 682000 h 2041182"/>
                <a:gd name="connsiteX7-1871" fmla="*/ 1178466 w 1421182"/>
                <a:gd name="connsiteY7-1872" fmla="*/ 927074 h 2041182"/>
                <a:gd name="connsiteX8-1873" fmla="*/ 927050 w 1421182"/>
                <a:gd name="connsiteY8-1874" fmla="*/ 615190 h 2041182"/>
                <a:gd name="connsiteX9-1875" fmla="*/ 947802 w 1421182"/>
                <a:gd name="connsiteY9-1876" fmla="*/ 906353 h 2041182"/>
                <a:gd name="connsiteX10-1877" fmla="*/ 711016 w 1421182"/>
                <a:gd name="connsiteY10-1878" fmla="*/ 569854 h 2041182"/>
                <a:gd name="connsiteX11-1879" fmla="*/ 726148 w 1421182"/>
                <a:gd name="connsiteY11-1880" fmla="*/ 907326 h 2041182"/>
                <a:gd name="connsiteX12-1881" fmla="*/ 543268 w 1421182"/>
                <a:gd name="connsiteY12-1882" fmla="*/ 242 h 2041182"/>
                <a:gd name="connsiteX13-1883" fmla="*/ 473286 w 1421182"/>
                <a:gd name="connsiteY13-1884" fmla="*/ 1312361 h 2041182"/>
                <a:gd name="connsiteX14-1885" fmla="*/ 338442 w 1421182"/>
                <a:gd name="connsiteY14-1886" fmla="*/ 1258456 h 2041182"/>
                <a:gd name="connsiteX15-1887" fmla="*/ 719 w 1421182"/>
                <a:gd name="connsiteY15-1888" fmla="*/ 957779 h 2041182"/>
                <a:gd name="connsiteX0-1889" fmla="*/ 719 w 1421182"/>
                <a:gd name="connsiteY0-1890" fmla="*/ 957779 h 2041182"/>
                <a:gd name="connsiteX1-1891" fmla="*/ 140932 w 1421182"/>
                <a:gd name="connsiteY1-1892" fmla="*/ 1353553 h 2041182"/>
                <a:gd name="connsiteX2-1893" fmla="*/ 309182 w 1421182"/>
                <a:gd name="connsiteY2-1894" fmla="*/ 1711998 h 2041182"/>
                <a:gd name="connsiteX3-1895" fmla="*/ 704202 w 1421182"/>
                <a:gd name="connsiteY3-1896" fmla="*/ 2041182 h 2041182"/>
                <a:gd name="connsiteX4-1897" fmla="*/ 1311364 w 1421182"/>
                <a:gd name="connsiteY4-1898" fmla="*/ 2026552 h 2041182"/>
                <a:gd name="connsiteX5-1899" fmla="*/ 1421092 w 1421182"/>
                <a:gd name="connsiteY5-1900" fmla="*/ 1126782 h 2041182"/>
                <a:gd name="connsiteX6-1901" fmla="*/ 1162110 w 1421182"/>
                <a:gd name="connsiteY6-1902" fmla="*/ 682000 h 2041182"/>
                <a:gd name="connsiteX7-1903" fmla="*/ 1178466 w 1421182"/>
                <a:gd name="connsiteY7-1904" fmla="*/ 927074 h 2041182"/>
                <a:gd name="connsiteX8-1905" fmla="*/ 927050 w 1421182"/>
                <a:gd name="connsiteY8-1906" fmla="*/ 615190 h 2041182"/>
                <a:gd name="connsiteX9-1907" fmla="*/ 947802 w 1421182"/>
                <a:gd name="connsiteY9-1908" fmla="*/ 906353 h 2041182"/>
                <a:gd name="connsiteX10-1909" fmla="*/ 711016 w 1421182"/>
                <a:gd name="connsiteY10-1910" fmla="*/ 569854 h 2041182"/>
                <a:gd name="connsiteX11-1911" fmla="*/ 726148 w 1421182"/>
                <a:gd name="connsiteY11-1912" fmla="*/ 907326 h 2041182"/>
                <a:gd name="connsiteX12-1913" fmla="*/ 543268 w 1421182"/>
                <a:gd name="connsiteY12-1914" fmla="*/ 242 h 2041182"/>
                <a:gd name="connsiteX13-1915" fmla="*/ 473286 w 1421182"/>
                <a:gd name="connsiteY13-1916" fmla="*/ 1312361 h 2041182"/>
                <a:gd name="connsiteX14-1917" fmla="*/ 338442 w 1421182"/>
                <a:gd name="connsiteY14-1918" fmla="*/ 1258456 h 2041182"/>
                <a:gd name="connsiteX15-1919" fmla="*/ 719 w 1421182"/>
                <a:gd name="connsiteY15-1920" fmla="*/ 957779 h 2041182"/>
                <a:gd name="connsiteX0-1921" fmla="*/ 719 w 1421182"/>
                <a:gd name="connsiteY0-1922" fmla="*/ 957779 h 2041182"/>
                <a:gd name="connsiteX1-1923" fmla="*/ 140932 w 1421182"/>
                <a:gd name="connsiteY1-1924" fmla="*/ 1353553 h 2041182"/>
                <a:gd name="connsiteX2-1925" fmla="*/ 309182 w 1421182"/>
                <a:gd name="connsiteY2-1926" fmla="*/ 1711998 h 2041182"/>
                <a:gd name="connsiteX3-1927" fmla="*/ 704202 w 1421182"/>
                <a:gd name="connsiteY3-1928" fmla="*/ 2041182 h 2041182"/>
                <a:gd name="connsiteX4-1929" fmla="*/ 1311364 w 1421182"/>
                <a:gd name="connsiteY4-1930" fmla="*/ 2026552 h 2041182"/>
                <a:gd name="connsiteX5-1931" fmla="*/ 1421092 w 1421182"/>
                <a:gd name="connsiteY5-1932" fmla="*/ 1126782 h 2041182"/>
                <a:gd name="connsiteX6-1933" fmla="*/ 1162110 w 1421182"/>
                <a:gd name="connsiteY6-1934" fmla="*/ 682000 h 2041182"/>
                <a:gd name="connsiteX7-1935" fmla="*/ 1178466 w 1421182"/>
                <a:gd name="connsiteY7-1936" fmla="*/ 927074 h 2041182"/>
                <a:gd name="connsiteX8-1937" fmla="*/ 927050 w 1421182"/>
                <a:gd name="connsiteY8-1938" fmla="*/ 615190 h 2041182"/>
                <a:gd name="connsiteX9-1939" fmla="*/ 947802 w 1421182"/>
                <a:gd name="connsiteY9-1940" fmla="*/ 906353 h 2041182"/>
                <a:gd name="connsiteX10-1941" fmla="*/ 711016 w 1421182"/>
                <a:gd name="connsiteY10-1942" fmla="*/ 569854 h 2041182"/>
                <a:gd name="connsiteX11-1943" fmla="*/ 729319 w 1421182"/>
                <a:gd name="connsiteY11-1944" fmla="*/ 958061 h 2041182"/>
                <a:gd name="connsiteX12-1945" fmla="*/ 543268 w 1421182"/>
                <a:gd name="connsiteY12-1946" fmla="*/ 242 h 2041182"/>
                <a:gd name="connsiteX13-1947" fmla="*/ 473286 w 1421182"/>
                <a:gd name="connsiteY13-1948" fmla="*/ 1312361 h 2041182"/>
                <a:gd name="connsiteX14-1949" fmla="*/ 338442 w 1421182"/>
                <a:gd name="connsiteY14-1950" fmla="*/ 1258456 h 2041182"/>
                <a:gd name="connsiteX15-1951" fmla="*/ 719 w 1421182"/>
                <a:gd name="connsiteY15-1952" fmla="*/ 957779 h 2041182"/>
                <a:gd name="connsiteX0-1953" fmla="*/ 719 w 1421182"/>
                <a:gd name="connsiteY0-1954" fmla="*/ 957779 h 2041182"/>
                <a:gd name="connsiteX1-1955" fmla="*/ 140932 w 1421182"/>
                <a:gd name="connsiteY1-1956" fmla="*/ 1353553 h 2041182"/>
                <a:gd name="connsiteX2-1957" fmla="*/ 309182 w 1421182"/>
                <a:gd name="connsiteY2-1958" fmla="*/ 1711998 h 2041182"/>
                <a:gd name="connsiteX3-1959" fmla="*/ 704202 w 1421182"/>
                <a:gd name="connsiteY3-1960" fmla="*/ 2041182 h 2041182"/>
                <a:gd name="connsiteX4-1961" fmla="*/ 1311364 w 1421182"/>
                <a:gd name="connsiteY4-1962" fmla="*/ 2026552 h 2041182"/>
                <a:gd name="connsiteX5-1963" fmla="*/ 1421092 w 1421182"/>
                <a:gd name="connsiteY5-1964" fmla="*/ 1126782 h 2041182"/>
                <a:gd name="connsiteX6-1965" fmla="*/ 1162110 w 1421182"/>
                <a:gd name="connsiteY6-1966" fmla="*/ 682000 h 2041182"/>
                <a:gd name="connsiteX7-1967" fmla="*/ 1178466 w 1421182"/>
                <a:gd name="connsiteY7-1968" fmla="*/ 927074 h 2041182"/>
                <a:gd name="connsiteX8-1969" fmla="*/ 927050 w 1421182"/>
                <a:gd name="connsiteY8-1970" fmla="*/ 615190 h 2041182"/>
                <a:gd name="connsiteX9-1971" fmla="*/ 957315 w 1421182"/>
                <a:gd name="connsiteY9-1972" fmla="*/ 944404 h 2041182"/>
                <a:gd name="connsiteX10-1973" fmla="*/ 711016 w 1421182"/>
                <a:gd name="connsiteY10-1974" fmla="*/ 569854 h 2041182"/>
                <a:gd name="connsiteX11-1975" fmla="*/ 729319 w 1421182"/>
                <a:gd name="connsiteY11-1976" fmla="*/ 958061 h 2041182"/>
                <a:gd name="connsiteX12-1977" fmla="*/ 543268 w 1421182"/>
                <a:gd name="connsiteY12-1978" fmla="*/ 242 h 2041182"/>
                <a:gd name="connsiteX13-1979" fmla="*/ 473286 w 1421182"/>
                <a:gd name="connsiteY13-1980" fmla="*/ 1312361 h 2041182"/>
                <a:gd name="connsiteX14-1981" fmla="*/ 338442 w 1421182"/>
                <a:gd name="connsiteY14-1982" fmla="*/ 1258456 h 2041182"/>
                <a:gd name="connsiteX15-1983" fmla="*/ 719 w 1421182"/>
                <a:gd name="connsiteY15-1984" fmla="*/ 957779 h 2041182"/>
                <a:gd name="connsiteX0-1985" fmla="*/ 719 w 1421182"/>
                <a:gd name="connsiteY0-1986" fmla="*/ 957779 h 2041182"/>
                <a:gd name="connsiteX1-1987" fmla="*/ 140932 w 1421182"/>
                <a:gd name="connsiteY1-1988" fmla="*/ 1353553 h 2041182"/>
                <a:gd name="connsiteX2-1989" fmla="*/ 309182 w 1421182"/>
                <a:gd name="connsiteY2-1990" fmla="*/ 1711998 h 2041182"/>
                <a:gd name="connsiteX3-1991" fmla="*/ 704202 w 1421182"/>
                <a:gd name="connsiteY3-1992" fmla="*/ 2041182 h 2041182"/>
                <a:gd name="connsiteX4-1993" fmla="*/ 1311364 w 1421182"/>
                <a:gd name="connsiteY4-1994" fmla="*/ 2026552 h 2041182"/>
                <a:gd name="connsiteX5-1995" fmla="*/ 1421092 w 1421182"/>
                <a:gd name="connsiteY5-1996" fmla="*/ 1126782 h 2041182"/>
                <a:gd name="connsiteX6-1997" fmla="*/ 1162110 w 1421182"/>
                <a:gd name="connsiteY6-1998" fmla="*/ 682000 h 2041182"/>
                <a:gd name="connsiteX7-1999" fmla="*/ 1178466 w 1421182"/>
                <a:gd name="connsiteY7-2000" fmla="*/ 927074 h 2041182"/>
                <a:gd name="connsiteX8-2001" fmla="*/ 927050 w 1421182"/>
                <a:gd name="connsiteY8-2002" fmla="*/ 615190 h 2041182"/>
                <a:gd name="connsiteX9-2003" fmla="*/ 957315 w 1421182"/>
                <a:gd name="connsiteY9-2004" fmla="*/ 944404 h 2041182"/>
                <a:gd name="connsiteX10-2005" fmla="*/ 711016 w 1421182"/>
                <a:gd name="connsiteY10-2006" fmla="*/ 569854 h 2041182"/>
                <a:gd name="connsiteX11-2007" fmla="*/ 729319 w 1421182"/>
                <a:gd name="connsiteY11-2008" fmla="*/ 958061 h 2041182"/>
                <a:gd name="connsiteX12-2009" fmla="*/ 543268 w 1421182"/>
                <a:gd name="connsiteY12-2010" fmla="*/ 242 h 2041182"/>
                <a:gd name="connsiteX13-2011" fmla="*/ 473286 w 1421182"/>
                <a:gd name="connsiteY13-2012" fmla="*/ 1312361 h 2041182"/>
                <a:gd name="connsiteX14-2013" fmla="*/ 338442 w 1421182"/>
                <a:gd name="connsiteY14-2014" fmla="*/ 1258456 h 2041182"/>
                <a:gd name="connsiteX15-2015" fmla="*/ 719 w 1421182"/>
                <a:gd name="connsiteY15-2016" fmla="*/ 957779 h 2041182"/>
                <a:gd name="connsiteX0-2017" fmla="*/ 719 w 1421182"/>
                <a:gd name="connsiteY0-2018" fmla="*/ 957779 h 2041182"/>
                <a:gd name="connsiteX1-2019" fmla="*/ 140932 w 1421182"/>
                <a:gd name="connsiteY1-2020" fmla="*/ 1353553 h 2041182"/>
                <a:gd name="connsiteX2-2021" fmla="*/ 309182 w 1421182"/>
                <a:gd name="connsiteY2-2022" fmla="*/ 1711998 h 2041182"/>
                <a:gd name="connsiteX3-2023" fmla="*/ 704202 w 1421182"/>
                <a:gd name="connsiteY3-2024" fmla="*/ 2041182 h 2041182"/>
                <a:gd name="connsiteX4-2025" fmla="*/ 1311364 w 1421182"/>
                <a:gd name="connsiteY4-2026" fmla="*/ 2026552 h 2041182"/>
                <a:gd name="connsiteX5-2027" fmla="*/ 1421092 w 1421182"/>
                <a:gd name="connsiteY5-2028" fmla="*/ 1126782 h 2041182"/>
                <a:gd name="connsiteX6-2029" fmla="*/ 1162110 w 1421182"/>
                <a:gd name="connsiteY6-2030" fmla="*/ 682000 h 2041182"/>
                <a:gd name="connsiteX7-2031" fmla="*/ 1168953 w 1421182"/>
                <a:gd name="connsiteY7-2032" fmla="*/ 968296 h 2041182"/>
                <a:gd name="connsiteX8-2033" fmla="*/ 927050 w 1421182"/>
                <a:gd name="connsiteY8-2034" fmla="*/ 615190 h 2041182"/>
                <a:gd name="connsiteX9-2035" fmla="*/ 957315 w 1421182"/>
                <a:gd name="connsiteY9-2036" fmla="*/ 944404 h 2041182"/>
                <a:gd name="connsiteX10-2037" fmla="*/ 711016 w 1421182"/>
                <a:gd name="connsiteY10-2038" fmla="*/ 569854 h 2041182"/>
                <a:gd name="connsiteX11-2039" fmla="*/ 729319 w 1421182"/>
                <a:gd name="connsiteY11-2040" fmla="*/ 958061 h 2041182"/>
                <a:gd name="connsiteX12-2041" fmla="*/ 543268 w 1421182"/>
                <a:gd name="connsiteY12-2042" fmla="*/ 242 h 2041182"/>
                <a:gd name="connsiteX13-2043" fmla="*/ 473286 w 1421182"/>
                <a:gd name="connsiteY13-2044" fmla="*/ 1312361 h 2041182"/>
                <a:gd name="connsiteX14-2045" fmla="*/ 338442 w 1421182"/>
                <a:gd name="connsiteY14-2046" fmla="*/ 1258456 h 2041182"/>
                <a:gd name="connsiteX15-2047" fmla="*/ 719 w 1421182"/>
                <a:gd name="connsiteY15-2048" fmla="*/ 957779 h 2041182"/>
                <a:gd name="connsiteX0-2049" fmla="*/ 719 w 1421182"/>
                <a:gd name="connsiteY0-2050" fmla="*/ 957779 h 2041182"/>
                <a:gd name="connsiteX1-2051" fmla="*/ 140932 w 1421182"/>
                <a:gd name="connsiteY1-2052" fmla="*/ 1353553 h 2041182"/>
                <a:gd name="connsiteX2-2053" fmla="*/ 309182 w 1421182"/>
                <a:gd name="connsiteY2-2054" fmla="*/ 1711998 h 2041182"/>
                <a:gd name="connsiteX3-2055" fmla="*/ 704202 w 1421182"/>
                <a:gd name="connsiteY3-2056" fmla="*/ 2041182 h 2041182"/>
                <a:gd name="connsiteX4-2057" fmla="*/ 1311364 w 1421182"/>
                <a:gd name="connsiteY4-2058" fmla="*/ 2026552 h 2041182"/>
                <a:gd name="connsiteX5-2059" fmla="*/ 1421092 w 1421182"/>
                <a:gd name="connsiteY5-2060" fmla="*/ 1126782 h 2041182"/>
                <a:gd name="connsiteX6-2061" fmla="*/ 1162110 w 1421182"/>
                <a:gd name="connsiteY6-2062" fmla="*/ 682000 h 2041182"/>
                <a:gd name="connsiteX7-2063" fmla="*/ 1168953 w 1421182"/>
                <a:gd name="connsiteY7-2064" fmla="*/ 968296 h 2041182"/>
                <a:gd name="connsiteX8-2065" fmla="*/ 927050 w 1421182"/>
                <a:gd name="connsiteY8-2066" fmla="*/ 615190 h 2041182"/>
                <a:gd name="connsiteX9-2067" fmla="*/ 957315 w 1421182"/>
                <a:gd name="connsiteY9-2068" fmla="*/ 944404 h 2041182"/>
                <a:gd name="connsiteX10-2069" fmla="*/ 711016 w 1421182"/>
                <a:gd name="connsiteY10-2070" fmla="*/ 569854 h 2041182"/>
                <a:gd name="connsiteX11-2071" fmla="*/ 729319 w 1421182"/>
                <a:gd name="connsiteY11-2072" fmla="*/ 958061 h 2041182"/>
                <a:gd name="connsiteX12-2073" fmla="*/ 543268 w 1421182"/>
                <a:gd name="connsiteY12-2074" fmla="*/ 242 h 2041182"/>
                <a:gd name="connsiteX13-2075" fmla="*/ 473286 w 1421182"/>
                <a:gd name="connsiteY13-2076" fmla="*/ 1312361 h 2041182"/>
                <a:gd name="connsiteX14-2077" fmla="*/ 338442 w 1421182"/>
                <a:gd name="connsiteY14-2078" fmla="*/ 1258456 h 2041182"/>
                <a:gd name="connsiteX15-2079" fmla="*/ 719 w 1421182"/>
                <a:gd name="connsiteY15-2080" fmla="*/ 957779 h 2041182"/>
                <a:gd name="connsiteX0-2081" fmla="*/ 719 w 1421182"/>
                <a:gd name="connsiteY0-2082" fmla="*/ 957779 h 2041182"/>
                <a:gd name="connsiteX1-2083" fmla="*/ 140932 w 1421182"/>
                <a:gd name="connsiteY1-2084" fmla="*/ 1353553 h 2041182"/>
                <a:gd name="connsiteX2-2085" fmla="*/ 309182 w 1421182"/>
                <a:gd name="connsiteY2-2086" fmla="*/ 1711998 h 2041182"/>
                <a:gd name="connsiteX3-2087" fmla="*/ 704202 w 1421182"/>
                <a:gd name="connsiteY3-2088" fmla="*/ 2041182 h 2041182"/>
                <a:gd name="connsiteX4-2089" fmla="*/ 1311364 w 1421182"/>
                <a:gd name="connsiteY4-2090" fmla="*/ 2026552 h 2041182"/>
                <a:gd name="connsiteX5-2091" fmla="*/ 1421092 w 1421182"/>
                <a:gd name="connsiteY5-2092" fmla="*/ 1126782 h 2041182"/>
                <a:gd name="connsiteX6-2093" fmla="*/ 1162110 w 1421182"/>
                <a:gd name="connsiteY6-2094" fmla="*/ 682000 h 2041182"/>
                <a:gd name="connsiteX7-2095" fmla="*/ 1168953 w 1421182"/>
                <a:gd name="connsiteY7-2096" fmla="*/ 968296 h 2041182"/>
                <a:gd name="connsiteX8-2097" fmla="*/ 927050 w 1421182"/>
                <a:gd name="connsiteY8-2098" fmla="*/ 615190 h 2041182"/>
                <a:gd name="connsiteX9-2099" fmla="*/ 957315 w 1421182"/>
                <a:gd name="connsiteY9-2100" fmla="*/ 944404 h 2041182"/>
                <a:gd name="connsiteX10-2101" fmla="*/ 711016 w 1421182"/>
                <a:gd name="connsiteY10-2102" fmla="*/ 569854 h 2041182"/>
                <a:gd name="connsiteX11-2103" fmla="*/ 729319 w 1421182"/>
                <a:gd name="connsiteY11-2104" fmla="*/ 958061 h 2041182"/>
                <a:gd name="connsiteX12-2105" fmla="*/ 543268 w 1421182"/>
                <a:gd name="connsiteY12-2106" fmla="*/ 242 h 2041182"/>
                <a:gd name="connsiteX13-2107" fmla="*/ 473286 w 1421182"/>
                <a:gd name="connsiteY13-2108" fmla="*/ 1312361 h 2041182"/>
                <a:gd name="connsiteX14-2109" fmla="*/ 338442 w 1421182"/>
                <a:gd name="connsiteY14-2110" fmla="*/ 1258456 h 2041182"/>
                <a:gd name="connsiteX15-2111" fmla="*/ 719 w 1421182"/>
                <a:gd name="connsiteY15-2112" fmla="*/ 957779 h 2041182"/>
                <a:gd name="connsiteX0-2113" fmla="*/ 719 w 1421182"/>
                <a:gd name="connsiteY0-2114" fmla="*/ 957779 h 2041182"/>
                <a:gd name="connsiteX1-2115" fmla="*/ 140932 w 1421182"/>
                <a:gd name="connsiteY1-2116" fmla="*/ 1353553 h 2041182"/>
                <a:gd name="connsiteX2-2117" fmla="*/ 309182 w 1421182"/>
                <a:gd name="connsiteY2-2118" fmla="*/ 1711998 h 2041182"/>
                <a:gd name="connsiteX3-2119" fmla="*/ 704202 w 1421182"/>
                <a:gd name="connsiteY3-2120" fmla="*/ 2041182 h 2041182"/>
                <a:gd name="connsiteX4-2121" fmla="*/ 1311364 w 1421182"/>
                <a:gd name="connsiteY4-2122" fmla="*/ 2026552 h 2041182"/>
                <a:gd name="connsiteX5-2123" fmla="*/ 1421092 w 1421182"/>
                <a:gd name="connsiteY5-2124" fmla="*/ 1126782 h 2041182"/>
                <a:gd name="connsiteX6-2125" fmla="*/ 1152597 w 1421182"/>
                <a:gd name="connsiteY6-2126" fmla="*/ 669316 h 2041182"/>
                <a:gd name="connsiteX7-2127" fmla="*/ 1168953 w 1421182"/>
                <a:gd name="connsiteY7-2128" fmla="*/ 968296 h 2041182"/>
                <a:gd name="connsiteX8-2129" fmla="*/ 927050 w 1421182"/>
                <a:gd name="connsiteY8-2130" fmla="*/ 615190 h 2041182"/>
                <a:gd name="connsiteX9-2131" fmla="*/ 957315 w 1421182"/>
                <a:gd name="connsiteY9-2132" fmla="*/ 944404 h 2041182"/>
                <a:gd name="connsiteX10-2133" fmla="*/ 711016 w 1421182"/>
                <a:gd name="connsiteY10-2134" fmla="*/ 569854 h 2041182"/>
                <a:gd name="connsiteX11-2135" fmla="*/ 729319 w 1421182"/>
                <a:gd name="connsiteY11-2136" fmla="*/ 958061 h 2041182"/>
                <a:gd name="connsiteX12-2137" fmla="*/ 543268 w 1421182"/>
                <a:gd name="connsiteY12-2138" fmla="*/ 242 h 2041182"/>
                <a:gd name="connsiteX13-2139" fmla="*/ 473286 w 1421182"/>
                <a:gd name="connsiteY13-2140" fmla="*/ 1312361 h 2041182"/>
                <a:gd name="connsiteX14-2141" fmla="*/ 338442 w 1421182"/>
                <a:gd name="connsiteY14-2142" fmla="*/ 1258456 h 2041182"/>
                <a:gd name="connsiteX15-2143" fmla="*/ 719 w 1421182"/>
                <a:gd name="connsiteY15-2144" fmla="*/ 957779 h 2041182"/>
                <a:gd name="connsiteX0-2145" fmla="*/ 719 w 1421182"/>
                <a:gd name="connsiteY0-2146" fmla="*/ 957537 h 2040940"/>
                <a:gd name="connsiteX1-2147" fmla="*/ 140932 w 1421182"/>
                <a:gd name="connsiteY1-2148" fmla="*/ 1353311 h 2040940"/>
                <a:gd name="connsiteX2-2149" fmla="*/ 309182 w 1421182"/>
                <a:gd name="connsiteY2-2150" fmla="*/ 1711756 h 2040940"/>
                <a:gd name="connsiteX3-2151" fmla="*/ 704202 w 1421182"/>
                <a:gd name="connsiteY3-2152" fmla="*/ 2040940 h 2040940"/>
                <a:gd name="connsiteX4-2153" fmla="*/ 1311364 w 1421182"/>
                <a:gd name="connsiteY4-2154" fmla="*/ 2026310 h 2040940"/>
                <a:gd name="connsiteX5-2155" fmla="*/ 1421092 w 1421182"/>
                <a:gd name="connsiteY5-2156" fmla="*/ 1126540 h 2040940"/>
                <a:gd name="connsiteX6-2157" fmla="*/ 1152597 w 1421182"/>
                <a:gd name="connsiteY6-2158" fmla="*/ 669074 h 2040940"/>
                <a:gd name="connsiteX7-2159" fmla="*/ 1168953 w 1421182"/>
                <a:gd name="connsiteY7-2160" fmla="*/ 968054 h 2040940"/>
                <a:gd name="connsiteX8-2161" fmla="*/ 927050 w 1421182"/>
                <a:gd name="connsiteY8-2162" fmla="*/ 614948 h 2040940"/>
                <a:gd name="connsiteX9-2163" fmla="*/ 957315 w 1421182"/>
                <a:gd name="connsiteY9-2164" fmla="*/ 944162 h 2040940"/>
                <a:gd name="connsiteX10-2165" fmla="*/ 711016 w 1421182"/>
                <a:gd name="connsiteY10-2166" fmla="*/ 569612 h 2040940"/>
                <a:gd name="connsiteX11-2167" fmla="*/ 729319 w 1421182"/>
                <a:gd name="connsiteY11-2168" fmla="*/ 957819 h 2040940"/>
                <a:gd name="connsiteX12-2169" fmla="*/ 543268 w 1421182"/>
                <a:gd name="connsiteY12-2170" fmla="*/ 0 h 2040940"/>
                <a:gd name="connsiteX13-2171" fmla="*/ 473286 w 1421182"/>
                <a:gd name="connsiteY13-2172" fmla="*/ 1312119 h 2040940"/>
                <a:gd name="connsiteX14-2173" fmla="*/ 338442 w 1421182"/>
                <a:gd name="connsiteY14-2174" fmla="*/ 1258214 h 2040940"/>
                <a:gd name="connsiteX15-2175" fmla="*/ 719 w 1421182"/>
                <a:gd name="connsiteY15-2176" fmla="*/ 957537 h 2040940"/>
                <a:gd name="connsiteX0-2177" fmla="*/ 719 w 1421182"/>
                <a:gd name="connsiteY0-2178" fmla="*/ 957545 h 2040948"/>
                <a:gd name="connsiteX1-2179" fmla="*/ 140932 w 1421182"/>
                <a:gd name="connsiteY1-2180" fmla="*/ 1353319 h 2040948"/>
                <a:gd name="connsiteX2-2181" fmla="*/ 309182 w 1421182"/>
                <a:gd name="connsiteY2-2182" fmla="*/ 1711764 h 2040948"/>
                <a:gd name="connsiteX3-2183" fmla="*/ 704202 w 1421182"/>
                <a:gd name="connsiteY3-2184" fmla="*/ 2040948 h 2040948"/>
                <a:gd name="connsiteX4-2185" fmla="*/ 1311364 w 1421182"/>
                <a:gd name="connsiteY4-2186" fmla="*/ 2026318 h 2040948"/>
                <a:gd name="connsiteX5-2187" fmla="*/ 1421092 w 1421182"/>
                <a:gd name="connsiteY5-2188" fmla="*/ 1126548 h 2040948"/>
                <a:gd name="connsiteX6-2189" fmla="*/ 1152597 w 1421182"/>
                <a:gd name="connsiteY6-2190" fmla="*/ 669082 h 2040948"/>
                <a:gd name="connsiteX7-2191" fmla="*/ 1168953 w 1421182"/>
                <a:gd name="connsiteY7-2192" fmla="*/ 968062 h 2040948"/>
                <a:gd name="connsiteX8-2193" fmla="*/ 927050 w 1421182"/>
                <a:gd name="connsiteY8-2194" fmla="*/ 614956 h 2040948"/>
                <a:gd name="connsiteX9-2195" fmla="*/ 957315 w 1421182"/>
                <a:gd name="connsiteY9-2196" fmla="*/ 944170 h 2040948"/>
                <a:gd name="connsiteX10-2197" fmla="*/ 711016 w 1421182"/>
                <a:gd name="connsiteY10-2198" fmla="*/ 569620 h 2040948"/>
                <a:gd name="connsiteX11-2199" fmla="*/ 729319 w 1421182"/>
                <a:gd name="connsiteY11-2200" fmla="*/ 957827 h 2040948"/>
                <a:gd name="connsiteX12-2201" fmla="*/ 543268 w 1421182"/>
                <a:gd name="connsiteY12-2202" fmla="*/ 8 h 2040948"/>
                <a:gd name="connsiteX13-2203" fmla="*/ 473286 w 1421182"/>
                <a:gd name="connsiteY13-2204" fmla="*/ 1312127 h 2040948"/>
                <a:gd name="connsiteX14-2205" fmla="*/ 338442 w 1421182"/>
                <a:gd name="connsiteY14-2206" fmla="*/ 1258222 h 2040948"/>
                <a:gd name="connsiteX15-2207" fmla="*/ 719 w 1421182"/>
                <a:gd name="connsiteY15-2208" fmla="*/ 957545 h 2040948"/>
                <a:gd name="connsiteX0-2209" fmla="*/ 719 w 1421182"/>
                <a:gd name="connsiteY0-2210" fmla="*/ 957545 h 2040948"/>
                <a:gd name="connsiteX1-2211" fmla="*/ 140932 w 1421182"/>
                <a:gd name="connsiteY1-2212" fmla="*/ 1353319 h 2040948"/>
                <a:gd name="connsiteX2-2213" fmla="*/ 309182 w 1421182"/>
                <a:gd name="connsiteY2-2214" fmla="*/ 1711764 h 2040948"/>
                <a:gd name="connsiteX3-2215" fmla="*/ 704202 w 1421182"/>
                <a:gd name="connsiteY3-2216" fmla="*/ 2040948 h 2040948"/>
                <a:gd name="connsiteX4-2217" fmla="*/ 1311364 w 1421182"/>
                <a:gd name="connsiteY4-2218" fmla="*/ 2026318 h 2040948"/>
                <a:gd name="connsiteX5-2219" fmla="*/ 1421092 w 1421182"/>
                <a:gd name="connsiteY5-2220" fmla="*/ 1126548 h 2040948"/>
                <a:gd name="connsiteX6-2221" fmla="*/ 1152597 w 1421182"/>
                <a:gd name="connsiteY6-2222" fmla="*/ 669082 h 2040948"/>
                <a:gd name="connsiteX7-2223" fmla="*/ 1168953 w 1421182"/>
                <a:gd name="connsiteY7-2224" fmla="*/ 968062 h 2040948"/>
                <a:gd name="connsiteX8-2225" fmla="*/ 927050 w 1421182"/>
                <a:gd name="connsiteY8-2226" fmla="*/ 614956 h 2040948"/>
                <a:gd name="connsiteX9-2227" fmla="*/ 957315 w 1421182"/>
                <a:gd name="connsiteY9-2228" fmla="*/ 944170 h 2040948"/>
                <a:gd name="connsiteX10-2229" fmla="*/ 711016 w 1421182"/>
                <a:gd name="connsiteY10-2230" fmla="*/ 569620 h 2040948"/>
                <a:gd name="connsiteX11-2231" fmla="*/ 729319 w 1421182"/>
                <a:gd name="connsiteY11-2232" fmla="*/ 957827 h 2040948"/>
                <a:gd name="connsiteX12-2233" fmla="*/ 543268 w 1421182"/>
                <a:gd name="connsiteY12-2234" fmla="*/ 8 h 2040948"/>
                <a:gd name="connsiteX13-2235" fmla="*/ 473286 w 1421182"/>
                <a:gd name="connsiteY13-2236" fmla="*/ 1312127 h 2040948"/>
                <a:gd name="connsiteX14-2237" fmla="*/ 338442 w 1421182"/>
                <a:gd name="connsiteY14-2238" fmla="*/ 1258222 h 2040948"/>
                <a:gd name="connsiteX15-2239" fmla="*/ 719 w 1421182"/>
                <a:gd name="connsiteY15-2240" fmla="*/ 957545 h 2040948"/>
                <a:gd name="connsiteX0-2241" fmla="*/ 719 w 1421182"/>
                <a:gd name="connsiteY0-2242" fmla="*/ 957545 h 2026318"/>
                <a:gd name="connsiteX1-2243" fmla="*/ 140932 w 1421182"/>
                <a:gd name="connsiteY1-2244" fmla="*/ 1353319 h 2026318"/>
                <a:gd name="connsiteX2-2245" fmla="*/ 309182 w 1421182"/>
                <a:gd name="connsiteY2-2246" fmla="*/ 1711764 h 2026318"/>
                <a:gd name="connsiteX3-2247" fmla="*/ 693290 w 1421182"/>
                <a:gd name="connsiteY3-2248" fmla="*/ 2019121 h 2026318"/>
                <a:gd name="connsiteX4-2249" fmla="*/ 1311364 w 1421182"/>
                <a:gd name="connsiteY4-2250" fmla="*/ 2026318 h 2026318"/>
                <a:gd name="connsiteX5-2251" fmla="*/ 1421092 w 1421182"/>
                <a:gd name="connsiteY5-2252" fmla="*/ 1126548 h 2026318"/>
                <a:gd name="connsiteX6-2253" fmla="*/ 1152597 w 1421182"/>
                <a:gd name="connsiteY6-2254" fmla="*/ 669082 h 2026318"/>
                <a:gd name="connsiteX7-2255" fmla="*/ 1168953 w 1421182"/>
                <a:gd name="connsiteY7-2256" fmla="*/ 968062 h 2026318"/>
                <a:gd name="connsiteX8-2257" fmla="*/ 927050 w 1421182"/>
                <a:gd name="connsiteY8-2258" fmla="*/ 614956 h 2026318"/>
                <a:gd name="connsiteX9-2259" fmla="*/ 957315 w 1421182"/>
                <a:gd name="connsiteY9-2260" fmla="*/ 944170 h 2026318"/>
                <a:gd name="connsiteX10-2261" fmla="*/ 711016 w 1421182"/>
                <a:gd name="connsiteY10-2262" fmla="*/ 569620 h 2026318"/>
                <a:gd name="connsiteX11-2263" fmla="*/ 729319 w 1421182"/>
                <a:gd name="connsiteY11-2264" fmla="*/ 957827 h 2026318"/>
                <a:gd name="connsiteX12-2265" fmla="*/ 543268 w 1421182"/>
                <a:gd name="connsiteY12-2266" fmla="*/ 8 h 2026318"/>
                <a:gd name="connsiteX13-2267" fmla="*/ 473286 w 1421182"/>
                <a:gd name="connsiteY13-2268" fmla="*/ 1312127 h 2026318"/>
                <a:gd name="connsiteX14-2269" fmla="*/ 338442 w 1421182"/>
                <a:gd name="connsiteY14-2270" fmla="*/ 1258222 h 2026318"/>
                <a:gd name="connsiteX15-2271" fmla="*/ 719 w 1421182"/>
                <a:gd name="connsiteY15-2272" fmla="*/ 957545 h 2026318"/>
                <a:gd name="connsiteX0-2273" fmla="*/ 719 w 1421182"/>
                <a:gd name="connsiteY0-2274" fmla="*/ 957545 h 2295953"/>
                <a:gd name="connsiteX1-2275" fmla="*/ 140932 w 1421182"/>
                <a:gd name="connsiteY1-2276" fmla="*/ 1353319 h 2295953"/>
                <a:gd name="connsiteX2-2277" fmla="*/ 309182 w 1421182"/>
                <a:gd name="connsiteY2-2278" fmla="*/ 1711764 h 2295953"/>
                <a:gd name="connsiteX3-2279" fmla="*/ 693290 w 1421182"/>
                <a:gd name="connsiteY3-2280" fmla="*/ 2019121 h 2295953"/>
                <a:gd name="connsiteX4-2281" fmla="*/ 722524 w 1421182"/>
                <a:gd name="connsiteY4-2282" fmla="*/ 2295953 h 2295953"/>
                <a:gd name="connsiteX5-2283" fmla="*/ 1311364 w 1421182"/>
                <a:gd name="connsiteY5-2284" fmla="*/ 2026318 h 2295953"/>
                <a:gd name="connsiteX6-2285" fmla="*/ 1421092 w 1421182"/>
                <a:gd name="connsiteY6-2286" fmla="*/ 1126548 h 2295953"/>
                <a:gd name="connsiteX7-2287" fmla="*/ 1152597 w 1421182"/>
                <a:gd name="connsiteY7-2288" fmla="*/ 669082 h 2295953"/>
                <a:gd name="connsiteX8-2289" fmla="*/ 1168953 w 1421182"/>
                <a:gd name="connsiteY8-2290" fmla="*/ 968062 h 2295953"/>
                <a:gd name="connsiteX9-2291" fmla="*/ 927050 w 1421182"/>
                <a:gd name="connsiteY9-2292" fmla="*/ 614956 h 2295953"/>
                <a:gd name="connsiteX10-2293" fmla="*/ 957315 w 1421182"/>
                <a:gd name="connsiteY10-2294" fmla="*/ 944170 h 2295953"/>
                <a:gd name="connsiteX11-2295" fmla="*/ 711016 w 1421182"/>
                <a:gd name="connsiteY11-2296" fmla="*/ 569620 h 2295953"/>
                <a:gd name="connsiteX12-2297" fmla="*/ 729319 w 1421182"/>
                <a:gd name="connsiteY12-2298" fmla="*/ 957827 h 2295953"/>
                <a:gd name="connsiteX13-2299" fmla="*/ 543268 w 1421182"/>
                <a:gd name="connsiteY13-2300" fmla="*/ 8 h 2295953"/>
                <a:gd name="connsiteX14-2301" fmla="*/ 473286 w 1421182"/>
                <a:gd name="connsiteY14-2302" fmla="*/ 1312127 h 2295953"/>
                <a:gd name="connsiteX15-2303" fmla="*/ 338442 w 1421182"/>
                <a:gd name="connsiteY15-2304" fmla="*/ 1258222 h 2295953"/>
                <a:gd name="connsiteX16-2305" fmla="*/ 719 w 1421182"/>
                <a:gd name="connsiteY16-2306" fmla="*/ 957545 h 2295953"/>
                <a:gd name="connsiteX0-2307" fmla="*/ 719 w 1421182"/>
                <a:gd name="connsiteY0-2308" fmla="*/ 957545 h 2317397"/>
                <a:gd name="connsiteX1-2309" fmla="*/ 140932 w 1421182"/>
                <a:gd name="connsiteY1-2310" fmla="*/ 1353319 h 2317397"/>
                <a:gd name="connsiteX2-2311" fmla="*/ 309182 w 1421182"/>
                <a:gd name="connsiteY2-2312" fmla="*/ 1711764 h 2317397"/>
                <a:gd name="connsiteX3-2313" fmla="*/ 693290 w 1421182"/>
                <a:gd name="connsiteY3-2314" fmla="*/ 2019121 h 2317397"/>
                <a:gd name="connsiteX4-2315" fmla="*/ 722524 w 1421182"/>
                <a:gd name="connsiteY4-2316" fmla="*/ 2295953 h 2317397"/>
                <a:gd name="connsiteX5-2317" fmla="*/ 1170733 w 1421182"/>
                <a:gd name="connsiteY5-2318" fmla="*/ 2300858 h 2317397"/>
                <a:gd name="connsiteX6-2319" fmla="*/ 1311364 w 1421182"/>
                <a:gd name="connsiteY6-2320" fmla="*/ 2026318 h 2317397"/>
                <a:gd name="connsiteX7-2321" fmla="*/ 1421092 w 1421182"/>
                <a:gd name="connsiteY7-2322" fmla="*/ 1126548 h 2317397"/>
                <a:gd name="connsiteX8-2323" fmla="*/ 1152597 w 1421182"/>
                <a:gd name="connsiteY8-2324" fmla="*/ 669082 h 2317397"/>
                <a:gd name="connsiteX9-2325" fmla="*/ 1168953 w 1421182"/>
                <a:gd name="connsiteY9-2326" fmla="*/ 968062 h 2317397"/>
                <a:gd name="connsiteX10-2327" fmla="*/ 927050 w 1421182"/>
                <a:gd name="connsiteY10-2328" fmla="*/ 614956 h 2317397"/>
                <a:gd name="connsiteX11-2329" fmla="*/ 957315 w 1421182"/>
                <a:gd name="connsiteY11-2330" fmla="*/ 944170 h 2317397"/>
                <a:gd name="connsiteX12-2331" fmla="*/ 711016 w 1421182"/>
                <a:gd name="connsiteY12-2332" fmla="*/ 569620 h 2317397"/>
                <a:gd name="connsiteX13-2333" fmla="*/ 729319 w 1421182"/>
                <a:gd name="connsiteY13-2334" fmla="*/ 957827 h 2317397"/>
                <a:gd name="connsiteX14-2335" fmla="*/ 543268 w 1421182"/>
                <a:gd name="connsiteY14-2336" fmla="*/ 8 h 2317397"/>
                <a:gd name="connsiteX15-2337" fmla="*/ 473286 w 1421182"/>
                <a:gd name="connsiteY15-2338" fmla="*/ 1312127 h 2317397"/>
                <a:gd name="connsiteX16-2339" fmla="*/ 338442 w 1421182"/>
                <a:gd name="connsiteY16-2340" fmla="*/ 1258222 h 2317397"/>
                <a:gd name="connsiteX17" fmla="*/ 719 w 1421182"/>
                <a:gd name="connsiteY17" fmla="*/ 957545 h 2317397"/>
                <a:gd name="connsiteX0-2341" fmla="*/ 719 w 1421182"/>
                <a:gd name="connsiteY0-2342" fmla="*/ 957545 h 2317397"/>
                <a:gd name="connsiteX1-2343" fmla="*/ 140932 w 1421182"/>
                <a:gd name="connsiteY1-2344" fmla="*/ 1353319 h 2317397"/>
                <a:gd name="connsiteX2-2345" fmla="*/ 309182 w 1421182"/>
                <a:gd name="connsiteY2-2346" fmla="*/ 1711764 h 2317397"/>
                <a:gd name="connsiteX3-2347" fmla="*/ 626141 w 1421182"/>
                <a:gd name="connsiteY3-2348" fmla="*/ 1985150 h 2317397"/>
                <a:gd name="connsiteX4-2349" fmla="*/ 722524 w 1421182"/>
                <a:gd name="connsiteY4-2350" fmla="*/ 2295953 h 2317397"/>
                <a:gd name="connsiteX5-2351" fmla="*/ 1170733 w 1421182"/>
                <a:gd name="connsiteY5-2352" fmla="*/ 2300858 h 2317397"/>
                <a:gd name="connsiteX6-2353" fmla="*/ 1311364 w 1421182"/>
                <a:gd name="connsiteY6-2354" fmla="*/ 2026318 h 2317397"/>
                <a:gd name="connsiteX7-2355" fmla="*/ 1421092 w 1421182"/>
                <a:gd name="connsiteY7-2356" fmla="*/ 1126548 h 2317397"/>
                <a:gd name="connsiteX8-2357" fmla="*/ 1152597 w 1421182"/>
                <a:gd name="connsiteY8-2358" fmla="*/ 669082 h 2317397"/>
                <a:gd name="connsiteX9-2359" fmla="*/ 1168953 w 1421182"/>
                <a:gd name="connsiteY9-2360" fmla="*/ 968062 h 2317397"/>
                <a:gd name="connsiteX10-2361" fmla="*/ 927050 w 1421182"/>
                <a:gd name="connsiteY10-2362" fmla="*/ 614956 h 2317397"/>
                <a:gd name="connsiteX11-2363" fmla="*/ 957315 w 1421182"/>
                <a:gd name="connsiteY11-2364" fmla="*/ 944170 h 2317397"/>
                <a:gd name="connsiteX12-2365" fmla="*/ 711016 w 1421182"/>
                <a:gd name="connsiteY12-2366" fmla="*/ 569620 h 2317397"/>
                <a:gd name="connsiteX13-2367" fmla="*/ 729319 w 1421182"/>
                <a:gd name="connsiteY13-2368" fmla="*/ 957827 h 2317397"/>
                <a:gd name="connsiteX14-2369" fmla="*/ 543268 w 1421182"/>
                <a:gd name="connsiteY14-2370" fmla="*/ 8 h 2317397"/>
                <a:gd name="connsiteX15-2371" fmla="*/ 473286 w 1421182"/>
                <a:gd name="connsiteY15-2372" fmla="*/ 1312127 h 2317397"/>
                <a:gd name="connsiteX16-2373" fmla="*/ 338442 w 1421182"/>
                <a:gd name="connsiteY16-2374" fmla="*/ 1258222 h 2317397"/>
                <a:gd name="connsiteX17-2375" fmla="*/ 719 w 1421182"/>
                <a:gd name="connsiteY17-2376" fmla="*/ 957545 h 2317397"/>
                <a:gd name="connsiteX0-2377" fmla="*/ 719 w 1421182"/>
                <a:gd name="connsiteY0-2378" fmla="*/ 957545 h 2314785"/>
                <a:gd name="connsiteX1-2379" fmla="*/ 140932 w 1421182"/>
                <a:gd name="connsiteY1-2380" fmla="*/ 1353319 h 2314785"/>
                <a:gd name="connsiteX2-2381" fmla="*/ 309182 w 1421182"/>
                <a:gd name="connsiteY2-2382" fmla="*/ 1711764 h 2314785"/>
                <a:gd name="connsiteX3-2383" fmla="*/ 626141 w 1421182"/>
                <a:gd name="connsiteY3-2384" fmla="*/ 1985150 h 2314785"/>
                <a:gd name="connsiteX4-2385" fmla="*/ 658780 w 1421182"/>
                <a:gd name="connsiteY4-2386" fmla="*/ 2266927 h 2314785"/>
                <a:gd name="connsiteX5-2387" fmla="*/ 1170733 w 1421182"/>
                <a:gd name="connsiteY5-2388" fmla="*/ 2300858 h 2314785"/>
                <a:gd name="connsiteX6-2389" fmla="*/ 1311364 w 1421182"/>
                <a:gd name="connsiteY6-2390" fmla="*/ 2026318 h 2314785"/>
                <a:gd name="connsiteX7-2391" fmla="*/ 1421092 w 1421182"/>
                <a:gd name="connsiteY7-2392" fmla="*/ 1126548 h 2314785"/>
                <a:gd name="connsiteX8-2393" fmla="*/ 1152597 w 1421182"/>
                <a:gd name="connsiteY8-2394" fmla="*/ 669082 h 2314785"/>
                <a:gd name="connsiteX9-2395" fmla="*/ 1168953 w 1421182"/>
                <a:gd name="connsiteY9-2396" fmla="*/ 968062 h 2314785"/>
                <a:gd name="connsiteX10-2397" fmla="*/ 927050 w 1421182"/>
                <a:gd name="connsiteY10-2398" fmla="*/ 614956 h 2314785"/>
                <a:gd name="connsiteX11-2399" fmla="*/ 957315 w 1421182"/>
                <a:gd name="connsiteY11-2400" fmla="*/ 944170 h 2314785"/>
                <a:gd name="connsiteX12-2401" fmla="*/ 711016 w 1421182"/>
                <a:gd name="connsiteY12-2402" fmla="*/ 569620 h 2314785"/>
                <a:gd name="connsiteX13-2403" fmla="*/ 729319 w 1421182"/>
                <a:gd name="connsiteY13-2404" fmla="*/ 957827 h 2314785"/>
                <a:gd name="connsiteX14-2405" fmla="*/ 543268 w 1421182"/>
                <a:gd name="connsiteY14-2406" fmla="*/ 8 h 2314785"/>
                <a:gd name="connsiteX15-2407" fmla="*/ 473286 w 1421182"/>
                <a:gd name="connsiteY15-2408" fmla="*/ 1312127 h 2314785"/>
                <a:gd name="connsiteX16-2409" fmla="*/ 338442 w 1421182"/>
                <a:gd name="connsiteY16-2410" fmla="*/ 1258222 h 2314785"/>
                <a:gd name="connsiteX17-2411" fmla="*/ 719 w 1421182"/>
                <a:gd name="connsiteY17-2412" fmla="*/ 957545 h 2314785"/>
                <a:gd name="connsiteX0-2413" fmla="*/ 719 w 1421182"/>
                <a:gd name="connsiteY0-2414" fmla="*/ 957545 h 2323891"/>
                <a:gd name="connsiteX1-2415" fmla="*/ 140932 w 1421182"/>
                <a:gd name="connsiteY1-2416" fmla="*/ 1353319 h 2323891"/>
                <a:gd name="connsiteX2-2417" fmla="*/ 309182 w 1421182"/>
                <a:gd name="connsiteY2-2418" fmla="*/ 1711764 h 2323891"/>
                <a:gd name="connsiteX3-2419" fmla="*/ 626141 w 1421182"/>
                <a:gd name="connsiteY3-2420" fmla="*/ 1985150 h 2323891"/>
                <a:gd name="connsiteX4-2421" fmla="*/ 658780 w 1421182"/>
                <a:gd name="connsiteY4-2422" fmla="*/ 2266927 h 2323891"/>
                <a:gd name="connsiteX5-2423" fmla="*/ 1170733 w 1421182"/>
                <a:gd name="connsiteY5-2424" fmla="*/ 2300858 h 2323891"/>
                <a:gd name="connsiteX6-2425" fmla="*/ 1311364 w 1421182"/>
                <a:gd name="connsiteY6-2426" fmla="*/ 2026318 h 2323891"/>
                <a:gd name="connsiteX7-2427" fmla="*/ 1421092 w 1421182"/>
                <a:gd name="connsiteY7-2428" fmla="*/ 1126548 h 2323891"/>
                <a:gd name="connsiteX8-2429" fmla="*/ 1152597 w 1421182"/>
                <a:gd name="connsiteY8-2430" fmla="*/ 669082 h 2323891"/>
                <a:gd name="connsiteX9-2431" fmla="*/ 1168953 w 1421182"/>
                <a:gd name="connsiteY9-2432" fmla="*/ 968062 h 2323891"/>
                <a:gd name="connsiteX10-2433" fmla="*/ 927050 w 1421182"/>
                <a:gd name="connsiteY10-2434" fmla="*/ 614956 h 2323891"/>
                <a:gd name="connsiteX11-2435" fmla="*/ 957315 w 1421182"/>
                <a:gd name="connsiteY11-2436" fmla="*/ 944170 h 2323891"/>
                <a:gd name="connsiteX12-2437" fmla="*/ 711016 w 1421182"/>
                <a:gd name="connsiteY12-2438" fmla="*/ 569620 h 2323891"/>
                <a:gd name="connsiteX13-2439" fmla="*/ 729319 w 1421182"/>
                <a:gd name="connsiteY13-2440" fmla="*/ 957827 h 2323891"/>
                <a:gd name="connsiteX14-2441" fmla="*/ 543268 w 1421182"/>
                <a:gd name="connsiteY14-2442" fmla="*/ 8 h 2323891"/>
                <a:gd name="connsiteX15-2443" fmla="*/ 473286 w 1421182"/>
                <a:gd name="connsiteY15-2444" fmla="*/ 1312127 h 2323891"/>
                <a:gd name="connsiteX16-2445" fmla="*/ 338442 w 1421182"/>
                <a:gd name="connsiteY16-2446" fmla="*/ 1258222 h 2323891"/>
                <a:gd name="connsiteX17-2447" fmla="*/ 719 w 1421182"/>
                <a:gd name="connsiteY17-2448" fmla="*/ 957545 h 2323891"/>
                <a:gd name="connsiteX0-2449" fmla="*/ 719 w 1421182"/>
                <a:gd name="connsiteY0-2450" fmla="*/ 957545 h 2358736"/>
                <a:gd name="connsiteX1-2451" fmla="*/ 140932 w 1421182"/>
                <a:gd name="connsiteY1-2452" fmla="*/ 1353319 h 2358736"/>
                <a:gd name="connsiteX2-2453" fmla="*/ 309182 w 1421182"/>
                <a:gd name="connsiteY2-2454" fmla="*/ 1711764 h 2358736"/>
                <a:gd name="connsiteX3-2455" fmla="*/ 626141 w 1421182"/>
                <a:gd name="connsiteY3-2456" fmla="*/ 1985150 h 2358736"/>
                <a:gd name="connsiteX4-2457" fmla="*/ 658780 w 1421182"/>
                <a:gd name="connsiteY4-2458" fmla="*/ 2266927 h 2358736"/>
                <a:gd name="connsiteX5-2459" fmla="*/ 1227989 w 1421182"/>
                <a:gd name="connsiteY5-2460" fmla="*/ 2341644 h 2358736"/>
                <a:gd name="connsiteX6-2461" fmla="*/ 1311364 w 1421182"/>
                <a:gd name="connsiteY6-2462" fmla="*/ 2026318 h 2358736"/>
                <a:gd name="connsiteX7-2463" fmla="*/ 1421092 w 1421182"/>
                <a:gd name="connsiteY7-2464" fmla="*/ 1126548 h 2358736"/>
                <a:gd name="connsiteX8-2465" fmla="*/ 1152597 w 1421182"/>
                <a:gd name="connsiteY8-2466" fmla="*/ 669082 h 2358736"/>
                <a:gd name="connsiteX9-2467" fmla="*/ 1168953 w 1421182"/>
                <a:gd name="connsiteY9-2468" fmla="*/ 968062 h 2358736"/>
                <a:gd name="connsiteX10-2469" fmla="*/ 927050 w 1421182"/>
                <a:gd name="connsiteY10-2470" fmla="*/ 614956 h 2358736"/>
                <a:gd name="connsiteX11-2471" fmla="*/ 957315 w 1421182"/>
                <a:gd name="connsiteY11-2472" fmla="*/ 944170 h 2358736"/>
                <a:gd name="connsiteX12-2473" fmla="*/ 711016 w 1421182"/>
                <a:gd name="connsiteY12-2474" fmla="*/ 569620 h 2358736"/>
                <a:gd name="connsiteX13-2475" fmla="*/ 729319 w 1421182"/>
                <a:gd name="connsiteY13-2476" fmla="*/ 957827 h 2358736"/>
                <a:gd name="connsiteX14-2477" fmla="*/ 543268 w 1421182"/>
                <a:gd name="connsiteY14-2478" fmla="*/ 8 h 2358736"/>
                <a:gd name="connsiteX15-2479" fmla="*/ 473286 w 1421182"/>
                <a:gd name="connsiteY15-2480" fmla="*/ 1312127 h 2358736"/>
                <a:gd name="connsiteX16-2481" fmla="*/ 338442 w 1421182"/>
                <a:gd name="connsiteY16-2482" fmla="*/ 1258222 h 2358736"/>
                <a:gd name="connsiteX17-2483" fmla="*/ 719 w 1421182"/>
                <a:gd name="connsiteY17-2484" fmla="*/ 957545 h 2358736"/>
                <a:gd name="connsiteX0-2485" fmla="*/ 719 w 1421182"/>
                <a:gd name="connsiteY0-2486" fmla="*/ 957545 h 2341644"/>
                <a:gd name="connsiteX1-2487" fmla="*/ 140932 w 1421182"/>
                <a:gd name="connsiteY1-2488" fmla="*/ 1353319 h 2341644"/>
                <a:gd name="connsiteX2-2489" fmla="*/ 309182 w 1421182"/>
                <a:gd name="connsiteY2-2490" fmla="*/ 1711764 h 2341644"/>
                <a:gd name="connsiteX3-2491" fmla="*/ 626141 w 1421182"/>
                <a:gd name="connsiteY3-2492" fmla="*/ 1985150 h 2341644"/>
                <a:gd name="connsiteX4-2493" fmla="*/ 658780 w 1421182"/>
                <a:gd name="connsiteY4-2494" fmla="*/ 2266927 h 2341644"/>
                <a:gd name="connsiteX5-2495" fmla="*/ 1227989 w 1421182"/>
                <a:gd name="connsiteY5-2496" fmla="*/ 2341644 h 2341644"/>
                <a:gd name="connsiteX6-2497" fmla="*/ 1311364 w 1421182"/>
                <a:gd name="connsiteY6-2498" fmla="*/ 2026318 h 2341644"/>
                <a:gd name="connsiteX7-2499" fmla="*/ 1421092 w 1421182"/>
                <a:gd name="connsiteY7-2500" fmla="*/ 1126548 h 2341644"/>
                <a:gd name="connsiteX8-2501" fmla="*/ 1152597 w 1421182"/>
                <a:gd name="connsiteY8-2502" fmla="*/ 669082 h 2341644"/>
                <a:gd name="connsiteX9-2503" fmla="*/ 1168953 w 1421182"/>
                <a:gd name="connsiteY9-2504" fmla="*/ 968062 h 2341644"/>
                <a:gd name="connsiteX10-2505" fmla="*/ 927050 w 1421182"/>
                <a:gd name="connsiteY10-2506" fmla="*/ 614956 h 2341644"/>
                <a:gd name="connsiteX11-2507" fmla="*/ 957315 w 1421182"/>
                <a:gd name="connsiteY11-2508" fmla="*/ 944170 h 2341644"/>
                <a:gd name="connsiteX12-2509" fmla="*/ 711016 w 1421182"/>
                <a:gd name="connsiteY12-2510" fmla="*/ 569620 h 2341644"/>
                <a:gd name="connsiteX13-2511" fmla="*/ 729319 w 1421182"/>
                <a:gd name="connsiteY13-2512" fmla="*/ 957827 h 2341644"/>
                <a:gd name="connsiteX14-2513" fmla="*/ 543268 w 1421182"/>
                <a:gd name="connsiteY14-2514" fmla="*/ 8 h 2341644"/>
                <a:gd name="connsiteX15-2515" fmla="*/ 473286 w 1421182"/>
                <a:gd name="connsiteY15-2516" fmla="*/ 1312127 h 2341644"/>
                <a:gd name="connsiteX16-2517" fmla="*/ 338442 w 1421182"/>
                <a:gd name="connsiteY16-2518" fmla="*/ 1258222 h 2341644"/>
                <a:gd name="connsiteX17-2519" fmla="*/ 719 w 1421182"/>
                <a:gd name="connsiteY17-2520" fmla="*/ 957545 h 2341644"/>
                <a:gd name="connsiteX0-2521" fmla="*/ 719 w 1421092"/>
                <a:gd name="connsiteY0-2522" fmla="*/ 957545 h 2341644"/>
                <a:gd name="connsiteX1-2523" fmla="*/ 140932 w 1421092"/>
                <a:gd name="connsiteY1-2524" fmla="*/ 1353319 h 2341644"/>
                <a:gd name="connsiteX2-2525" fmla="*/ 309182 w 1421092"/>
                <a:gd name="connsiteY2-2526" fmla="*/ 1711764 h 2341644"/>
                <a:gd name="connsiteX3-2527" fmla="*/ 626141 w 1421092"/>
                <a:gd name="connsiteY3-2528" fmla="*/ 1985150 h 2341644"/>
                <a:gd name="connsiteX4-2529" fmla="*/ 658780 w 1421092"/>
                <a:gd name="connsiteY4-2530" fmla="*/ 2266927 h 2341644"/>
                <a:gd name="connsiteX5-2531" fmla="*/ 1227989 w 1421092"/>
                <a:gd name="connsiteY5-2532" fmla="*/ 2341644 h 2341644"/>
                <a:gd name="connsiteX6-2533" fmla="*/ 1262460 w 1421092"/>
                <a:gd name="connsiteY6-2534" fmla="*/ 1987074 h 2341644"/>
                <a:gd name="connsiteX7-2535" fmla="*/ 1421092 w 1421092"/>
                <a:gd name="connsiteY7-2536" fmla="*/ 1126548 h 2341644"/>
                <a:gd name="connsiteX8-2537" fmla="*/ 1152597 w 1421092"/>
                <a:gd name="connsiteY8-2538" fmla="*/ 669082 h 2341644"/>
                <a:gd name="connsiteX9-2539" fmla="*/ 1168953 w 1421092"/>
                <a:gd name="connsiteY9-2540" fmla="*/ 968062 h 2341644"/>
                <a:gd name="connsiteX10-2541" fmla="*/ 927050 w 1421092"/>
                <a:gd name="connsiteY10-2542" fmla="*/ 614956 h 2341644"/>
                <a:gd name="connsiteX11-2543" fmla="*/ 957315 w 1421092"/>
                <a:gd name="connsiteY11-2544" fmla="*/ 944170 h 2341644"/>
                <a:gd name="connsiteX12-2545" fmla="*/ 711016 w 1421092"/>
                <a:gd name="connsiteY12-2546" fmla="*/ 569620 h 2341644"/>
                <a:gd name="connsiteX13-2547" fmla="*/ 729319 w 1421092"/>
                <a:gd name="connsiteY13-2548" fmla="*/ 957827 h 2341644"/>
                <a:gd name="connsiteX14-2549" fmla="*/ 543268 w 1421092"/>
                <a:gd name="connsiteY14-2550" fmla="*/ 8 h 2341644"/>
                <a:gd name="connsiteX15-2551" fmla="*/ 473286 w 1421092"/>
                <a:gd name="connsiteY15-2552" fmla="*/ 1312127 h 2341644"/>
                <a:gd name="connsiteX16-2553" fmla="*/ 338442 w 1421092"/>
                <a:gd name="connsiteY16-2554" fmla="*/ 1258222 h 2341644"/>
                <a:gd name="connsiteX17-2555" fmla="*/ 719 w 1421092"/>
                <a:gd name="connsiteY17-2556" fmla="*/ 957545 h 2341644"/>
                <a:gd name="connsiteX0-2557" fmla="*/ 719 w 1421109"/>
                <a:gd name="connsiteY0-2558" fmla="*/ 957545 h 2341644"/>
                <a:gd name="connsiteX1-2559" fmla="*/ 140932 w 1421109"/>
                <a:gd name="connsiteY1-2560" fmla="*/ 1353319 h 2341644"/>
                <a:gd name="connsiteX2-2561" fmla="*/ 309182 w 1421109"/>
                <a:gd name="connsiteY2-2562" fmla="*/ 1711764 h 2341644"/>
                <a:gd name="connsiteX3-2563" fmla="*/ 626141 w 1421109"/>
                <a:gd name="connsiteY3-2564" fmla="*/ 1985150 h 2341644"/>
                <a:gd name="connsiteX4-2565" fmla="*/ 658780 w 1421109"/>
                <a:gd name="connsiteY4-2566" fmla="*/ 2266927 h 2341644"/>
                <a:gd name="connsiteX5-2567" fmla="*/ 1227989 w 1421109"/>
                <a:gd name="connsiteY5-2568" fmla="*/ 2341644 h 2341644"/>
                <a:gd name="connsiteX6-2569" fmla="*/ 1262460 w 1421109"/>
                <a:gd name="connsiteY6-2570" fmla="*/ 1987074 h 2341644"/>
                <a:gd name="connsiteX7-2571" fmla="*/ 1421092 w 1421109"/>
                <a:gd name="connsiteY7-2572" fmla="*/ 1126548 h 2341644"/>
                <a:gd name="connsiteX8-2573" fmla="*/ 1152597 w 1421109"/>
                <a:gd name="connsiteY8-2574" fmla="*/ 669082 h 2341644"/>
                <a:gd name="connsiteX9-2575" fmla="*/ 1168953 w 1421109"/>
                <a:gd name="connsiteY9-2576" fmla="*/ 968062 h 2341644"/>
                <a:gd name="connsiteX10-2577" fmla="*/ 927050 w 1421109"/>
                <a:gd name="connsiteY10-2578" fmla="*/ 614956 h 2341644"/>
                <a:gd name="connsiteX11-2579" fmla="*/ 957315 w 1421109"/>
                <a:gd name="connsiteY11-2580" fmla="*/ 944170 h 2341644"/>
                <a:gd name="connsiteX12-2581" fmla="*/ 711016 w 1421109"/>
                <a:gd name="connsiteY12-2582" fmla="*/ 569620 h 2341644"/>
                <a:gd name="connsiteX13-2583" fmla="*/ 729319 w 1421109"/>
                <a:gd name="connsiteY13-2584" fmla="*/ 957827 h 2341644"/>
                <a:gd name="connsiteX14-2585" fmla="*/ 543268 w 1421109"/>
                <a:gd name="connsiteY14-2586" fmla="*/ 8 h 2341644"/>
                <a:gd name="connsiteX15-2587" fmla="*/ 473286 w 1421109"/>
                <a:gd name="connsiteY15-2588" fmla="*/ 1312127 h 2341644"/>
                <a:gd name="connsiteX16-2589" fmla="*/ 338442 w 1421109"/>
                <a:gd name="connsiteY16-2590" fmla="*/ 1258222 h 2341644"/>
                <a:gd name="connsiteX17-2591" fmla="*/ 719 w 1421109"/>
                <a:gd name="connsiteY17-2592" fmla="*/ 957545 h 2341644"/>
                <a:gd name="connsiteX0-2593" fmla="*/ 719 w 1421109"/>
                <a:gd name="connsiteY0-2594" fmla="*/ 957545 h 2341644"/>
                <a:gd name="connsiteX1-2595" fmla="*/ 140932 w 1421109"/>
                <a:gd name="connsiteY1-2596" fmla="*/ 1353319 h 2341644"/>
                <a:gd name="connsiteX2-2597" fmla="*/ 309182 w 1421109"/>
                <a:gd name="connsiteY2-2598" fmla="*/ 1711764 h 2341644"/>
                <a:gd name="connsiteX3-2599" fmla="*/ 626141 w 1421109"/>
                <a:gd name="connsiteY3-2600" fmla="*/ 1985150 h 2341644"/>
                <a:gd name="connsiteX4-2601" fmla="*/ 658780 w 1421109"/>
                <a:gd name="connsiteY4-2602" fmla="*/ 2266927 h 2341644"/>
                <a:gd name="connsiteX5-2603" fmla="*/ 1227989 w 1421109"/>
                <a:gd name="connsiteY5-2604" fmla="*/ 2341644 h 2341644"/>
                <a:gd name="connsiteX6-2605" fmla="*/ 1262460 w 1421109"/>
                <a:gd name="connsiteY6-2606" fmla="*/ 1987074 h 2341644"/>
                <a:gd name="connsiteX7-2607" fmla="*/ 1421092 w 1421109"/>
                <a:gd name="connsiteY7-2608" fmla="*/ 1126548 h 2341644"/>
                <a:gd name="connsiteX8-2609" fmla="*/ 1152597 w 1421109"/>
                <a:gd name="connsiteY8-2610" fmla="*/ 669082 h 2341644"/>
                <a:gd name="connsiteX9-2611" fmla="*/ 1168953 w 1421109"/>
                <a:gd name="connsiteY9-2612" fmla="*/ 968062 h 2341644"/>
                <a:gd name="connsiteX10-2613" fmla="*/ 927050 w 1421109"/>
                <a:gd name="connsiteY10-2614" fmla="*/ 614956 h 2341644"/>
                <a:gd name="connsiteX11-2615" fmla="*/ 957315 w 1421109"/>
                <a:gd name="connsiteY11-2616" fmla="*/ 944170 h 2341644"/>
                <a:gd name="connsiteX12-2617" fmla="*/ 711016 w 1421109"/>
                <a:gd name="connsiteY12-2618" fmla="*/ 569620 h 2341644"/>
                <a:gd name="connsiteX13-2619" fmla="*/ 729319 w 1421109"/>
                <a:gd name="connsiteY13-2620" fmla="*/ 957827 h 2341644"/>
                <a:gd name="connsiteX14-2621" fmla="*/ 543268 w 1421109"/>
                <a:gd name="connsiteY14-2622" fmla="*/ 8 h 2341644"/>
                <a:gd name="connsiteX15-2623" fmla="*/ 473286 w 1421109"/>
                <a:gd name="connsiteY15-2624" fmla="*/ 1312127 h 2341644"/>
                <a:gd name="connsiteX16-2625" fmla="*/ 338442 w 1421109"/>
                <a:gd name="connsiteY16-2626" fmla="*/ 1258222 h 2341644"/>
                <a:gd name="connsiteX17-2627" fmla="*/ 719 w 1421109"/>
                <a:gd name="connsiteY17-2628" fmla="*/ 957545 h 2341644"/>
                <a:gd name="connsiteX0-2629" fmla="*/ 719 w 1421109"/>
                <a:gd name="connsiteY0-2630" fmla="*/ 957545 h 2341644"/>
                <a:gd name="connsiteX1-2631" fmla="*/ 140932 w 1421109"/>
                <a:gd name="connsiteY1-2632" fmla="*/ 1353319 h 2341644"/>
                <a:gd name="connsiteX2-2633" fmla="*/ 309182 w 1421109"/>
                <a:gd name="connsiteY2-2634" fmla="*/ 1711764 h 2341644"/>
                <a:gd name="connsiteX3-2635" fmla="*/ 626141 w 1421109"/>
                <a:gd name="connsiteY3-2636" fmla="*/ 1985150 h 2341644"/>
                <a:gd name="connsiteX4-2637" fmla="*/ 622941 w 1421109"/>
                <a:gd name="connsiteY4-2638" fmla="*/ 2320778 h 2341644"/>
                <a:gd name="connsiteX5-2639" fmla="*/ 1227989 w 1421109"/>
                <a:gd name="connsiteY5-2640" fmla="*/ 2341644 h 2341644"/>
                <a:gd name="connsiteX6-2641" fmla="*/ 1262460 w 1421109"/>
                <a:gd name="connsiteY6-2642" fmla="*/ 1987074 h 2341644"/>
                <a:gd name="connsiteX7-2643" fmla="*/ 1421092 w 1421109"/>
                <a:gd name="connsiteY7-2644" fmla="*/ 1126548 h 2341644"/>
                <a:gd name="connsiteX8-2645" fmla="*/ 1152597 w 1421109"/>
                <a:gd name="connsiteY8-2646" fmla="*/ 669082 h 2341644"/>
                <a:gd name="connsiteX9-2647" fmla="*/ 1168953 w 1421109"/>
                <a:gd name="connsiteY9-2648" fmla="*/ 968062 h 2341644"/>
                <a:gd name="connsiteX10-2649" fmla="*/ 927050 w 1421109"/>
                <a:gd name="connsiteY10-2650" fmla="*/ 614956 h 2341644"/>
                <a:gd name="connsiteX11-2651" fmla="*/ 957315 w 1421109"/>
                <a:gd name="connsiteY11-2652" fmla="*/ 944170 h 2341644"/>
                <a:gd name="connsiteX12-2653" fmla="*/ 711016 w 1421109"/>
                <a:gd name="connsiteY12-2654" fmla="*/ 569620 h 2341644"/>
                <a:gd name="connsiteX13-2655" fmla="*/ 729319 w 1421109"/>
                <a:gd name="connsiteY13-2656" fmla="*/ 957827 h 2341644"/>
                <a:gd name="connsiteX14-2657" fmla="*/ 543268 w 1421109"/>
                <a:gd name="connsiteY14-2658" fmla="*/ 8 h 2341644"/>
                <a:gd name="connsiteX15-2659" fmla="*/ 473286 w 1421109"/>
                <a:gd name="connsiteY15-2660" fmla="*/ 1312127 h 2341644"/>
                <a:gd name="connsiteX16-2661" fmla="*/ 338442 w 1421109"/>
                <a:gd name="connsiteY16-2662" fmla="*/ 1258222 h 2341644"/>
                <a:gd name="connsiteX17-2663" fmla="*/ 719 w 1421109"/>
                <a:gd name="connsiteY17-2664" fmla="*/ 957545 h 2341644"/>
                <a:gd name="connsiteX0-2665" fmla="*/ 719 w 1421109"/>
                <a:gd name="connsiteY0-2666" fmla="*/ 957545 h 2341644"/>
                <a:gd name="connsiteX1-2667" fmla="*/ 140932 w 1421109"/>
                <a:gd name="connsiteY1-2668" fmla="*/ 1353319 h 2341644"/>
                <a:gd name="connsiteX2-2669" fmla="*/ 309182 w 1421109"/>
                <a:gd name="connsiteY2-2670" fmla="*/ 1711764 h 2341644"/>
                <a:gd name="connsiteX3-2671" fmla="*/ 548773 w 1421109"/>
                <a:gd name="connsiteY3-2672" fmla="*/ 1936338 h 2341644"/>
                <a:gd name="connsiteX4-2673" fmla="*/ 622941 w 1421109"/>
                <a:gd name="connsiteY4-2674" fmla="*/ 2320778 h 2341644"/>
                <a:gd name="connsiteX5-2675" fmla="*/ 1227989 w 1421109"/>
                <a:gd name="connsiteY5-2676" fmla="*/ 2341644 h 2341644"/>
                <a:gd name="connsiteX6-2677" fmla="*/ 1262460 w 1421109"/>
                <a:gd name="connsiteY6-2678" fmla="*/ 1987074 h 2341644"/>
                <a:gd name="connsiteX7-2679" fmla="*/ 1421092 w 1421109"/>
                <a:gd name="connsiteY7-2680" fmla="*/ 1126548 h 2341644"/>
                <a:gd name="connsiteX8-2681" fmla="*/ 1152597 w 1421109"/>
                <a:gd name="connsiteY8-2682" fmla="*/ 669082 h 2341644"/>
                <a:gd name="connsiteX9-2683" fmla="*/ 1168953 w 1421109"/>
                <a:gd name="connsiteY9-2684" fmla="*/ 968062 h 2341644"/>
                <a:gd name="connsiteX10-2685" fmla="*/ 927050 w 1421109"/>
                <a:gd name="connsiteY10-2686" fmla="*/ 614956 h 2341644"/>
                <a:gd name="connsiteX11-2687" fmla="*/ 957315 w 1421109"/>
                <a:gd name="connsiteY11-2688" fmla="*/ 944170 h 2341644"/>
                <a:gd name="connsiteX12-2689" fmla="*/ 711016 w 1421109"/>
                <a:gd name="connsiteY12-2690" fmla="*/ 569620 h 2341644"/>
                <a:gd name="connsiteX13-2691" fmla="*/ 729319 w 1421109"/>
                <a:gd name="connsiteY13-2692" fmla="*/ 957827 h 2341644"/>
                <a:gd name="connsiteX14-2693" fmla="*/ 543268 w 1421109"/>
                <a:gd name="connsiteY14-2694" fmla="*/ 8 h 2341644"/>
                <a:gd name="connsiteX15-2695" fmla="*/ 473286 w 1421109"/>
                <a:gd name="connsiteY15-2696" fmla="*/ 1312127 h 2341644"/>
                <a:gd name="connsiteX16-2697" fmla="*/ 338442 w 1421109"/>
                <a:gd name="connsiteY16-2698" fmla="*/ 1258222 h 2341644"/>
                <a:gd name="connsiteX17-2699" fmla="*/ 719 w 1421109"/>
                <a:gd name="connsiteY17-2700" fmla="*/ 957545 h 2341644"/>
                <a:gd name="connsiteX0-2701" fmla="*/ 719 w 1421109"/>
                <a:gd name="connsiteY0-2702" fmla="*/ 957545 h 2341644"/>
                <a:gd name="connsiteX1-2703" fmla="*/ 140932 w 1421109"/>
                <a:gd name="connsiteY1-2704" fmla="*/ 1353319 h 2341644"/>
                <a:gd name="connsiteX2-2705" fmla="*/ 309182 w 1421109"/>
                <a:gd name="connsiteY2-2706" fmla="*/ 1711764 h 2341644"/>
                <a:gd name="connsiteX3-2707" fmla="*/ 548773 w 1421109"/>
                <a:gd name="connsiteY3-2708" fmla="*/ 1936338 h 2341644"/>
                <a:gd name="connsiteX4-2709" fmla="*/ 557331 w 1421109"/>
                <a:gd name="connsiteY4-2710" fmla="*/ 2278453 h 2341644"/>
                <a:gd name="connsiteX5-2711" fmla="*/ 1227989 w 1421109"/>
                <a:gd name="connsiteY5-2712" fmla="*/ 2341644 h 2341644"/>
                <a:gd name="connsiteX6-2713" fmla="*/ 1262460 w 1421109"/>
                <a:gd name="connsiteY6-2714" fmla="*/ 1987074 h 2341644"/>
                <a:gd name="connsiteX7-2715" fmla="*/ 1421092 w 1421109"/>
                <a:gd name="connsiteY7-2716" fmla="*/ 1126548 h 2341644"/>
                <a:gd name="connsiteX8-2717" fmla="*/ 1152597 w 1421109"/>
                <a:gd name="connsiteY8-2718" fmla="*/ 669082 h 2341644"/>
                <a:gd name="connsiteX9-2719" fmla="*/ 1168953 w 1421109"/>
                <a:gd name="connsiteY9-2720" fmla="*/ 968062 h 2341644"/>
                <a:gd name="connsiteX10-2721" fmla="*/ 927050 w 1421109"/>
                <a:gd name="connsiteY10-2722" fmla="*/ 614956 h 2341644"/>
                <a:gd name="connsiteX11-2723" fmla="*/ 957315 w 1421109"/>
                <a:gd name="connsiteY11-2724" fmla="*/ 944170 h 2341644"/>
                <a:gd name="connsiteX12-2725" fmla="*/ 711016 w 1421109"/>
                <a:gd name="connsiteY12-2726" fmla="*/ 569620 h 2341644"/>
                <a:gd name="connsiteX13-2727" fmla="*/ 729319 w 1421109"/>
                <a:gd name="connsiteY13-2728" fmla="*/ 957827 h 2341644"/>
                <a:gd name="connsiteX14-2729" fmla="*/ 543268 w 1421109"/>
                <a:gd name="connsiteY14-2730" fmla="*/ 8 h 2341644"/>
                <a:gd name="connsiteX15-2731" fmla="*/ 473286 w 1421109"/>
                <a:gd name="connsiteY15-2732" fmla="*/ 1312127 h 2341644"/>
                <a:gd name="connsiteX16-2733" fmla="*/ 338442 w 1421109"/>
                <a:gd name="connsiteY16-2734" fmla="*/ 1258222 h 2341644"/>
                <a:gd name="connsiteX17-2735" fmla="*/ 719 w 1421109"/>
                <a:gd name="connsiteY17-2736" fmla="*/ 957545 h 2341644"/>
                <a:gd name="connsiteX0-2737" fmla="*/ 719 w 1421109"/>
                <a:gd name="connsiteY0-2738" fmla="*/ 957545 h 2341644"/>
                <a:gd name="connsiteX1-2739" fmla="*/ 140932 w 1421109"/>
                <a:gd name="connsiteY1-2740" fmla="*/ 1353319 h 2341644"/>
                <a:gd name="connsiteX2-2741" fmla="*/ 309182 w 1421109"/>
                <a:gd name="connsiteY2-2742" fmla="*/ 1711764 h 2341644"/>
                <a:gd name="connsiteX3-2743" fmla="*/ 548773 w 1421109"/>
                <a:gd name="connsiteY3-2744" fmla="*/ 1936338 h 2341644"/>
                <a:gd name="connsiteX4-2745" fmla="*/ 601148 w 1421109"/>
                <a:gd name="connsiteY4-2746" fmla="*/ 2297232 h 2341644"/>
                <a:gd name="connsiteX5-2747" fmla="*/ 1227989 w 1421109"/>
                <a:gd name="connsiteY5-2748" fmla="*/ 2341644 h 2341644"/>
                <a:gd name="connsiteX6-2749" fmla="*/ 1262460 w 1421109"/>
                <a:gd name="connsiteY6-2750" fmla="*/ 1987074 h 2341644"/>
                <a:gd name="connsiteX7-2751" fmla="*/ 1421092 w 1421109"/>
                <a:gd name="connsiteY7-2752" fmla="*/ 1126548 h 2341644"/>
                <a:gd name="connsiteX8-2753" fmla="*/ 1152597 w 1421109"/>
                <a:gd name="connsiteY8-2754" fmla="*/ 669082 h 2341644"/>
                <a:gd name="connsiteX9-2755" fmla="*/ 1168953 w 1421109"/>
                <a:gd name="connsiteY9-2756" fmla="*/ 968062 h 2341644"/>
                <a:gd name="connsiteX10-2757" fmla="*/ 927050 w 1421109"/>
                <a:gd name="connsiteY10-2758" fmla="*/ 614956 h 2341644"/>
                <a:gd name="connsiteX11-2759" fmla="*/ 957315 w 1421109"/>
                <a:gd name="connsiteY11-2760" fmla="*/ 944170 h 2341644"/>
                <a:gd name="connsiteX12-2761" fmla="*/ 711016 w 1421109"/>
                <a:gd name="connsiteY12-2762" fmla="*/ 569620 h 2341644"/>
                <a:gd name="connsiteX13-2763" fmla="*/ 729319 w 1421109"/>
                <a:gd name="connsiteY13-2764" fmla="*/ 957827 h 2341644"/>
                <a:gd name="connsiteX14-2765" fmla="*/ 543268 w 1421109"/>
                <a:gd name="connsiteY14-2766" fmla="*/ 8 h 2341644"/>
                <a:gd name="connsiteX15-2767" fmla="*/ 473286 w 1421109"/>
                <a:gd name="connsiteY15-2768" fmla="*/ 1312127 h 2341644"/>
                <a:gd name="connsiteX16-2769" fmla="*/ 338442 w 1421109"/>
                <a:gd name="connsiteY16-2770" fmla="*/ 1258222 h 2341644"/>
                <a:gd name="connsiteX17-2771" fmla="*/ 719 w 1421109"/>
                <a:gd name="connsiteY17-2772" fmla="*/ 957545 h 2341644"/>
                <a:gd name="connsiteX0-2773" fmla="*/ 719 w 1421109"/>
                <a:gd name="connsiteY0-2774" fmla="*/ 957545 h 2310754"/>
                <a:gd name="connsiteX1-2775" fmla="*/ 140932 w 1421109"/>
                <a:gd name="connsiteY1-2776" fmla="*/ 1353319 h 2310754"/>
                <a:gd name="connsiteX2-2777" fmla="*/ 309182 w 1421109"/>
                <a:gd name="connsiteY2-2778" fmla="*/ 1711764 h 2310754"/>
                <a:gd name="connsiteX3-2779" fmla="*/ 548773 w 1421109"/>
                <a:gd name="connsiteY3-2780" fmla="*/ 1936338 h 2310754"/>
                <a:gd name="connsiteX4-2781" fmla="*/ 601148 w 1421109"/>
                <a:gd name="connsiteY4-2782" fmla="*/ 2297232 h 2310754"/>
                <a:gd name="connsiteX5-2783" fmla="*/ 1253027 w 1421109"/>
                <a:gd name="connsiteY5-2784" fmla="*/ 2310347 h 2310754"/>
                <a:gd name="connsiteX6-2785" fmla="*/ 1262460 w 1421109"/>
                <a:gd name="connsiteY6-2786" fmla="*/ 1987074 h 2310754"/>
                <a:gd name="connsiteX7-2787" fmla="*/ 1421092 w 1421109"/>
                <a:gd name="connsiteY7-2788" fmla="*/ 1126548 h 2310754"/>
                <a:gd name="connsiteX8-2789" fmla="*/ 1152597 w 1421109"/>
                <a:gd name="connsiteY8-2790" fmla="*/ 669082 h 2310754"/>
                <a:gd name="connsiteX9-2791" fmla="*/ 1168953 w 1421109"/>
                <a:gd name="connsiteY9-2792" fmla="*/ 968062 h 2310754"/>
                <a:gd name="connsiteX10-2793" fmla="*/ 927050 w 1421109"/>
                <a:gd name="connsiteY10-2794" fmla="*/ 614956 h 2310754"/>
                <a:gd name="connsiteX11-2795" fmla="*/ 957315 w 1421109"/>
                <a:gd name="connsiteY11-2796" fmla="*/ 944170 h 2310754"/>
                <a:gd name="connsiteX12-2797" fmla="*/ 711016 w 1421109"/>
                <a:gd name="connsiteY12-2798" fmla="*/ 569620 h 2310754"/>
                <a:gd name="connsiteX13-2799" fmla="*/ 729319 w 1421109"/>
                <a:gd name="connsiteY13-2800" fmla="*/ 957827 h 2310754"/>
                <a:gd name="connsiteX14-2801" fmla="*/ 543268 w 1421109"/>
                <a:gd name="connsiteY14-2802" fmla="*/ 8 h 2310754"/>
                <a:gd name="connsiteX15-2803" fmla="*/ 473286 w 1421109"/>
                <a:gd name="connsiteY15-2804" fmla="*/ 1312127 h 2310754"/>
                <a:gd name="connsiteX16-2805" fmla="*/ 338442 w 1421109"/>
                <a:gd name="connsiteY16-2806" fmla="*/ 1258222 h 2310754"/>
                <a:gd name="connsiteX17-2807" fmla="*/ 719 w 1421109"/>
                <a:gd name="connsiteY17-2808" fmla="*/ 957545 h 2310754"/>
                <a:gd name="connsiteX0-2809" fmla="*/ 719 w 1421109"/>
                <a:gd name="connsiteY0-2810" fmla="*/ 957545 h 2310755"/>
                <a:gd name="connsiteX1-2811" fmla="*/ 140932 w 1421109"/>
                <a:gd name="connsiteY1-2812" fmla="*/ 1353319 h 2310755"/>
                <a:gd name="connsiteX2-2813" fmla="*/ 309182 w 1421109"/>
                <a:gd name="connsiteY2-2814" fmla="*/ 1711764 h 2310755"/>
                <a:gd name="connsiteX3-2815" fmla="*/ 548773 w 1421109"/>
                <a:gd name="connsiteY3-2816" fmla="*/ 1936338 h 2310755"/>
                <a:gd name="connsiteX4-2817" fmla="*/ 601148 w 1421109"/>
                <a:gd name="connsiteY4-2818" fmla="*/ 2297232 h 2310755"/>
                <a:gd name="connsiteX5-2819" fmla="*/ 1253027 w 1421109"/>
                <a:gd name="connsiteY5-2820" fmla="*/ 2310347 h 2310755"/>
                <a:gd name="connsiteX6-2821" fmla="*/ 1262460 w 1421109"/>
                <a:gd name="connsiteY6-2822" fmla="*/ 1987074 h 2310755"/>
                <a:gd name="connsiteX7-2823" fmla="*/ 1421092 w 1421109"/>
                <a:gd name="connsiteY7-2824" fmla="*/ 1126548 h 2310755"/>
                <a:gd name="connsiteX8-2825" fmla="*/ 1152597 w 1421109"/>
                <a:gd name="connsiteY8-2826" fmla="*/ 669082 h 2310755"/>
                <a:gd name="connsiteX9-2827" fmla="*/ 1168953 w 1421109"/>
                <a:gd name="connsiteY9-2828" fmla="*/ 968062 h 2310755"/>
                <a:gd name="connsiteX10-2829" fmla="*/ 927050 w 1421109"/>
                <a:gd name="connsiteY10-2830" fmla="*/ 614956 h 2310755"/>
                <a:gd name="connsiteX11-2831" fmla="*/ 957315 w 1421109"/>
                <a:gd name="connsiteY11-2832" fmla="*/ 944170 h 2310755"/>
                <a:gd name="connsiteX12-2833" fmla="*/ 711016 w 1421109"/>
                <a:gd name="connsiteY12-2834" fmla="*/ 569620 h 2310755"/>
                <a:gd name="connsiteX13-2835" fmla="*/ 729319 w 1421109"/>
                <a:gd name="connsiteY13-2836" fmla="*/ 957827 h 2310755"/>
                <a:gd name="connsiteX14-2837" fmla="*/ 543268 w 1421109"/>
                <a:gd name="connsiteY14-2838" fmla="*/ 8 h 2310755"/>
                <a:gd name="connsiteX15-2839" fmla="*/ 473286 w 1421109"/>
                <a:gd name="connsiteY15-2840" fmla="*/ 1312127 h 2310755"/>
                <a:gd name="connsiteX16-2841" fmla="*/ 338442 w 1421109"/>
                <a:gd name="connsiteY16-2842" fmla="*/ 1258222 h 2310755"/>
                <a:gd name="connsiteX17-2843" fmla="*/ 719 w 1421109"/>
                <a:gd name="connsiteY17-2844" fmla="*/ 957545 h 2310755"/>
                <a:gd name="connsiteX0-2845" fmla="*/ 719 w 1421109"/>
                <a:gd name="connsiteY0-2846" fmla="*/ 957545 h 2310755"/>
                <a:gd name="connsiteX1-2847" fmla="*/ 140932 w 1421109"/>
                <a:gd name="connsiteY1-2848" fmla="*/ 1353319 h 2310755"/>
                <a:gd name="connsiteX2-2849" fmla="*/ 309182 w 1421109"/>
                <a:gd name="connsiteY2-2850" fmla="*/ 1711764 h 2310755"/>
                <a:gd name="connsiteX3-2851" fmla="*/ 548773 w 1421109"/>
                <a:gd name="connsiteY3-2852" fmla="*/ 1936338 h 2310755"/>
                <a:gd name="connsiteX4-2853" fmla="*/ 582370 w 1421109"/>
                <a:gd name="connsiteY4-2854" fmla="*/ 2297232 h 2310755"/>
                <a:gd name="connsiteX5-2855" fmla="*/ 1253027 w 1421109"/>
                <a:gd name="connsiteY5-2856" fmla="*/ 2310347 h 2310755"/>
                <a:gd name="connsiteX6-2857" fmla="*/ 1262460 w 1421109"/>
                <a:gd name="connsiteY6-2858" fmla="*/ 1987074 h 2310755"/>
                <a:gd name="connsiteX7-2859" fmla="*/ 1421092 w 1421109"/>
                <a:gd name="connsiteY7-2860" fmla="*/ 1126548 h 2310755"/>
                <a:gd name="connsiteX8-2861" fmla="*/ 1152597 w 1421109"/>
                <a:gd name="connsiteY8-2862" fmla="*/ 669082 h 2310755"/>
                <a:gd name="connsiteX9-2863" fmla="*/ 1168953 w 1421109"/>
                <a:gd name="connsiteY9-2864" fmla="*/ 968062 h 2310755"/>
                <a:gd name="connsiteX10-2865" fmla="*/ 927050 w 1421109"/>
                <a:gd name="connsiteY10-2866" fmla="*/ 614956 h 2310755"/>
                <a:gd name="connsiteX11-2867" fmla="*/ 957315 w 1421109"/>
                <a:gd name="connsiteY11-2868" fmla="*/ 944170 h 2310755"/>
                <a:gd name="connsiteX12-2869" fmla="*/ 711016 w 1421109"/>
                <a:gd name="connsiteY12-2870" fmla="*/ 569620 h 2310755"/>
                <a:gd name="connsiteX13-2871" fmla="*/ 729319 w 1421109"/>
                <a:gd name="connsiteY13-2872" fmla="*/ 957827 h 2310755"/>
                <a:gd name="connsiteX14-2873" fmla="*/ 543268 w 1421109"/>
                <a:gd name="connsiteY14-2874" fmla="*/ 8 h 2310755"/>
                <a:gd name="connsiteX15-2875" fmla="*/ 473286 w 1421109"/>
                <a:gd name="connsiteY15-2876" fmla="*/ 1312127 h 2310755"/>
                <a:gd name="connsiteX16-2877" fmla="*/ 338442 w 1421109"/>
                <a:gd name="connsiteY16-2878" fmla="*/ 1258222 h 2310755"/>
                <a:gd name="connsiteX17-2879" fmla="*/ 719 w 1421109"/>
                <a:gd name="connsiteY17-2880" fmla="*/ 957545 h 2310755"/>
                <a:gd name="connsiteX0-2881" fmla="*/ 719 w 1421109"/>
                <a:gd name="connsiteY0-2882" fmla="*/ 957545 h 2310755"/>
                <a:gd name="connsiteX1-2883" fmla="*/ 140932 w 1421109"/>
                <a:gd name="connsiteY1-2884" fmla="*/ 1353319 h 2310755"/>
                <a:gd name="connsiteX2-2885" fmla="*/ 309182 w 1421109"/>
                <a:gd name="connsiteY2-2886" fmla="*/ 1711764 h 2310755"/>
                <a:gd name="connsiteX3-2887" fmla="*/ 548773 w 1421109"/>
                <a:gd name="connsiteY3-2888" fmla="*/ 1936338 h 2310755"/>
                <a:gd name="connsiteX4-2889" fmla="*/ 582370 w 1421109"/>
                <a:gd name="connsiteY4-2890" fmla="*/ 2297232 h 2310755"/>
                <a:gd name="connsiteX5-2891" fmla="*/ 1253027 w 1421109"/>
                <a:gd name="connsiteY5-2892" fmla="*/ 2310347 h 2310755"/>
                <a:gd name="connsiteX6-2893" fmla="*/ 1262460 w 1421109"/>
                <a:gd name="connsiteY6-2894" fmla="*/ 1987074 h 2310755"/>
                <a:gd name="connsiteX7-2895" fmla="*/ 1421092 w 1421109"/>
                <a:gd name="connsiteY7-2896" fmla="*/ 1126548 h 2310755"/>
                <a:gd name="connsiteX8-2897" fmla="*/ 1152597 w 1421109"/>
                <a:gd name="connsiteY8-2898" fmla="*/ 669082 h 2310755"/>
                <a:gd name="connsiteX9-2899" fmla="*/ 1168953 w 1421109"/>
                <a:gd name="connsiteY9-2900" fmla="*/ 968062 h 2310755"/>
                <a:gd name="connsiteX10-2901" fmla="*/ 927050 w 1421109"/>
                <a:gd name="connsiteY10-2902" fmla="*/ 614956 h 2310755"/>
                <a:gd name="connsiteX11-2903" fmla="*/ 957315 w 1421109"/>
                <a:gd name="connsiteY11-2904" fmla="*/ 944170 h 2310755"/>
                <a:gd name="connsiteX12-2905" fmla="*/ 711016 w 1421109"/>
                <a:gd name="connsiteY12-2906" fmla="*/ 569620 h 2310755"/>
                <a:gd name="connsiteX13-2907" fmla="*/ 729319 w 1421109"/>
                <a:gd name="connsiteY13-2908" fmla="*/ 957827 h 2310755"/>
                <a:gd name="connsiteX14-2909" fmla="*/ 543268 w 1421109"/>
                <a:gd name="connsiteY14-2910" fmla="*/ 8 h 2310755"/>
                <a:gd name="connsiteX15-2911" fmla="*/ 473286 w 1421109"/>
                <a:gd name="connsiteY15-2912" fmla="*/ 1312127 h 2310755"/>
                <a:gd name="connsiteX16-2913" fmla="*/ 338442 w 1421109"/>
                <a:gd name="connsiteY16-2914" fmla="*/ 1258222 h 2310755"/>
                <a:gd name="connsiteX17-2915" fmla="*/ 719 w 1421109"/>
                <a:gd name="connsiteY17-2916" fmla="*/ 957545 h 2310755"/>
                <a:gd name="connsiteX0-2917" fmla="*/ 719 w 1421109"/>
                <a:gd name="connsiteY0-2918" fmla="*/ 957545 h 2310347"/>
                <a:gd name="connsiteX1-2919" fmla="*/ 140932 w 1421109"/>
                <a:gd name="connsiteY1-2920" fmla="*/ 1353319 h 2310347"/>
                <a:gd name="connsiteX2-2921" fmla="*/ 309182 w 1421109"/>
                <a:gd name="connsiteY2-2922" fmla="*/ 1711764 h 2310347"/>
                <a:gd name="connsiteX3-2923" fmla="*/ 548773 w 1421109"/>
                <a:gd name="connsiteY3-2924" fmla="*/ 1936338 h 2310347"/>
                <a:gd name="connsiteX4-2925" fmla="*/ 582370 w 1421109"/>
                <a:gd name="connsiteY4-2926" fmla="*/ 2297232 h 2310347"/>
                <a:gd name="connsiteX5-2927" fmla="*/ 1253027 w 1421109"/>
                <a:gd name="connsiteY5-2928" fmla="*/ 2310347 h 2310347"/>
                <a:gd name="connsiteX6-2929" fmla="*/ 1262460 w 1421109"/>
                <a:gd name="connsiteY6-2930" fmla="*/ 1987074 h 2310347"/>
                <a:gd name="connsiteX7-2931" fmla="*/ 1421092 w 1421109"/>
                <a:gd name="connsiteY7-2932" fmla="*/ 1126548 h 2310347"/>
                <a:gd name="connsiteX8-2933" fmla="*/ 1152597 w 1421109"/>
                <a:gd name="connsiteY8-2934" fmla="*/ 669082 h 2310347"/>
                <a:gd name="connsiteX9-2935" fmla="*/ 1168953 w 1421109"/>
                <a:gd name="connsiteY9-2936" fmla="*/ 968062 h 2310347"/>
                <a:gd name="connsiteX10-2937" fmla="*/ 927050 w 1421109"/>
                <a:gd name="connsiteY10-2938" fmla="*/ 614956 h 2310347"/>
                <a:gd name="connsiteX11-2939" fmla="*/ 957315 w 1421109"/>
                <a:gd name="connsiteY11-2940" fmla="*/ 944170 h 2310347"/>
                <a:gd name="connsiteX12-2941" fmla="*/ 711016 w 1421109"/>
                <a:gd name="connsiteY12-2942" fmla="*/ 569620 h 2310347"/>
                <a:gd name="connsiteX13-2943" fmla="*/ 729319 w 1421109"/>
                <a:gd name="connsiteY13-2944" fmla="*/ 957827 h 2310347"/>
                <a:gd name="connsiteX14-2945" fmla="*/ 543268 w 1421109"/>
                <a:gd name="connsiteY14-2946" fmla="*/ 8 h 2310347"/>
                <a:gd name="connsiteX15-2947" fmla="*/ 473286 w 1421109"/>
                <a:gd name="connsiteY15-2948" fmla="*/ 1312127 h 2310347"/>
                <a:gd name="connsiteX16-2949" fmla="*/ 338442 w 1421109"/>
                <a:gd name="connsiteY16-2950" fmla="*/ 1258222 h 2310347"/>
                <a:gd name="connsiteX17-2951" fmla="*/ 719 w 1421109"/>
                <a:gd name="connsiteY17-2952" fmla="*/ 957545 h 2310347"/>
                <a:gd name="connsiteX0-2953" fmla="*/ 719 w 1423213"/>
                <a:gd name="connsiteY0-2954" fmla="*/ 957545 h 2310347"/>
                <a:gd name="connsiteX1-2955" fmla="*/ 140932 w 1423213"/>
                <a:gd name="connsiteY1-2956" fmla="*/ 1353319 h 2310347"/>
                <a:gd name="connsiteX2-2957" fmla="*/ 309182 w 1423213"/>
                <a:gd name="connsiteY2-2958" fmla="*/ 1711764 h 2310347"/>
                <a:gd name="connsiteX3-2959" fmla="*/ 548773 w 1423213"/>
                <a:gd name="connsiteY3-2960" fmla="*/ 1936338 h 2310347"/>
                <a:gd name="connsiteX4-2961" fmla="*/ 582370 w 1423213"/>
                <a:gd name="connsiteY4-2962" fmla="*/ 2297232 h 2310347"/>
                <a:gd name="connsiteX5-2963" fmla="*/ 1253027 w 1423213"/>
                <a:gd name="connsiteY5-2964" fmla="*/ 2310347 h 2310347"/>
                <a:gd name="connsiteX6-2965" fmla="*/ 1262460 w 1423213"/>
                <a:gd name="connsiteY6-2966" fmla="*/ 1987074 h 2310347"/>
                <a:gd name="connsiteX7-2967" fmla="*/ 1421092 w 1423213"/>
                <a:gd name="connsiteY7-2968" fmla="*/ 1126548 h 2310347"/>
                <a:gd name="connsiteX8-2969" fmla="*/ 1378773 w 1423213"/>
                <a:gd name="connsiteY8-2970" fmla="*/ 734522 h 2310347"/>
                <a:gd name="connsiteX9-2971" fmla="*/ 1152597 w 1423213"/>
                <a:gd name="connsiteY9-2972" fmla="*/ 669082 h 2310347"/>
                <a:gd name="connsiteX10-2973" fmla="*/ 1168953 w 1423213"/>
                <a:gd name="connsiteY10-2974" fmla="*/ 968062 h 2310347"/>
                <a:gd name="connsiteX11-2975" fmla="*/ 927050 w 1423213"/>
                <a:gd name="connsiteY11-2976" fmla="*/ 614956 h 2310347"/>
                <a:gd name="connsiteX12-2977" fmla="*/ 957315 w 1423213"/>
                <a:gd name="connsiteY12-2978" fmla="*/ 944170 h 2310347"/>
                <a:gd name="connsiteX13-2979" fmla="*/ 711016 w 1423213"/>
                <a:gd name="connsiteY13-2980" fmla="*/ 569620 h 2310347"/>
                <a:gd name="connsiteX14-2981" fmla="*/ 729319 w 1423213"/>
                <a:gd name="connsiteY14-2982" fmla="*/ 957827 h 2310347"/>
                <a:gd name="connsiteX15-2983" fmla="*/ 543268 w 1423213"/>
                <a:gd name="connsiteY15-2984" fmla="*/ 8 h 2310347"/>
                <a:gd name="connsiteX16-2985" fmla="*/ 473286 w 1423213"/>
                <a:gd name="connsiteY16-2986" fmla="*/ 1312127 h 2310347"/>
                <a:gd name="connsiteX17-2987" fmla="*/ 338442 w 1423213"/>
                <a:gd name="connsiteY17-2988" fmla="*/ 1258222 h 2310347"/>
                <a:gd name="connsiteX18" fmla="*/ 719 w 1423213"/>
                <a:gd name="connsiteY18" fmla="*/ 957545 h 2310347"/>
                <a:gd name="connsiteX0-2989" fmla="*/ 719 w 1423213"/>
                <a:gd name="connsiteY0-2990" fmla="*/ 957545 h 2310347"/>
                <a:gd name="connsiteX1-2991" fmla="*/ 140932 w 1423213"/>
                <a:gd name="connsiteY1-2992" fmla="*/ 1353319 h 2310347"/>
                <a:gd name="connsiteX2-2993" fmla="*/ 309182 w 1423213"/>
                <a:gd name="connsiteY2-2994" fmla="*/ 1711764 h 2310347"/>
                <a:gd name="connsiteX3-2995" fmla="*/ 548773 w 1423213"/>
                <a:gd name="connsiteY3-2996" fmla="*/ 1936338 h 2310347"/>
                <a:gd name="connsiteX4-2997" fmla="*/ 582370 w 1423213"/>
                <a:gd name="connsiteY4-2998" fmla="*/ 2297232 h 2310347"/>
                <a:gd name="connsiteX5-2999" fmla="*/ 1253027 w 1423213"/>
                <a:gd name="connsiteY5-3000" fmla="*/ 2310347 h 2310347"/>
                <a:gd name="connsiteX6-3001" fmla="*/ 1262460 w 1423213"/>
                <a:gd name="connsiteY6-3002" fmla="*/ 1987074 h 2310347"/>
                <a:gd name="connsiteX7-3003" fmla="*/ 1421092 w 1423213"/>
                <a:gd name="connsiteY7-3004" fmla="*/ 1126548 h 2310347"/>
                <a:gd name="connsiteX8-3005" fmla="*/ 1378773 w 1423213"/>
                <a:gd name="connsiteY8-3006" fmla="*/ 734522 h 2310347"/>
                <a:gd name="connsiteX9-3007" fmla="*/ 1152597 w 1423213"/>
                <a:gd name="connsiteY9-3008" fmla="*/ 669082 h 2310347"/>
                <a:gd name="connsiteX10-3009" fmla="*/ 1168953 w 1423213"/>
                <a:gd name="connsiteY10-3010" fmla="*/ 968062 h 2310347"/>
                <a:gd name="connsiteX11-3011" fmla="*/ 927050 w 1423213"/>
                <a:gd name="connsiteY11-3012" fmla="*/ 614956 h 2310347"/>
                <a:gd name="connsiteX12-3013" fmla="*/ 957315 w 1423213"/>
                <a:gd name="connsiteY12-3014" fmla="*/ 944170 h 2310347"/>
                <a:gd name="connsiteX13-3015" fmla="*/ 711016 w 1423213"/>
                <a:gd name="connsiteY13-3016" fmla="*/ 569620 h 2310347"/>
                <a:gd name="connsiteX14-3017" fmla="*/ 729319 w 1423213"/>
                <a:gd name="connsiteY14-3018" fmla="*/ 957827 h 2310347"/>
                <a:gd name="connsiteX15-3019" fmla="*/ 543268 w 1423213"/>
                <a:gd name="connsiteY15-3020" fmla="*/ 8 h 2310347"/>
                <a:gd name="connsiteX16-3021" fmla="*/ 473286 w 1423213"/>
                <a:gd name="connsiteY16-3022" fmla="*/ 1312127 h 2310347"/>
                <a:gd name="connsiteX17-3023" fmla="*/ 338442 w 1423213"/>
                <a:gd name="connsiteY17-3024" fmla="*/ 1258222 h 2310347"/>
                <a:gd name="connsiteX18-3025" fmla="*/ 719 w 1423213"/>
                <a:gd name="connsiteY18-3026" fmla="*/ 957545 h 2310347"/>
                <a:gd name="connsiteX0-3027" fmla="*/ 719 w 1423213"/>
                <a:gd name="connsiteY0-3028" fmla="*/ 957545 h 2310347"/>
                <a:gd name="connsiteX1-3029" fmla="*/ 140932 w 1423213"/>
                <a:gd name="connsiteY1-3030" fmla="*/ 1353319 h 2310347"/>
                <a:gd name="connsiteX2-3031" fmla="*/ 309182 w 1423213"/>
                <a:gd name="connsiteY2-3032" fmla="*/ 1711764 h 2310347"/>
                <a:gd name="connsiteX3-3033" fmla="*/ 548773 w 1423213"/>
                <a:gd name="connsiteY3-3034" fmla="*/ 1936338 h 2310347"/>
                <a:gd name="connsiteX4-3035" fmla="*/ 582370 w 1423213"/>
                <a:gd name="connsiteY4-3036" fmla="*/ 2297232 h 2310347"/>
                <a:gd name="connsiteX5-3037" fmla="*/ 1253027 w 1423213"/>
                <a:gd name="connsiteY5-3038" fmla="*/ 2310347 h 2310347"/>
                <a:gd name="connsiteX6-3039" fmla="*/ 1262460 w 1423213"/>
                <a:gd name="connsiteY6-3040" fmla="*/ 1987074 h 2310347"/>
                <a:gd name="connsiteX7-3041" fmla="*/ 1421092 w 1423213"/>
                <a:gd name="connsiteY7-3042" fmla="*/ 1126548 h 2310347"/>
                <a:gd name="connsiteX8-3043" fmla="*/ 1378773 w 1423213"/>
                <a:gd name="connsiteY8-3044" fmla="*/ 734522 h 2310347"/>
                <a:gd name="connsiteX9-3045" fmla="*/ 1176719 w 1423213"/>
                <a:gd name="connsiteY9-3046" fmla="*/ 664258 h 2310347"/>
                <a:gd name="connsiteX10-3047" fmla="*/ 1168953 w 1423213"/>
                <a:gd name="connsiteY10-3048" fmla="*/ 968062 h 2310347"/>
                <a:gd name="connsiteX11-3049" fmla="*/ 927050 w 1423213"/>
                <a:gd name="connsiteY11-3050" fmla="*/ 614956 h 2310347"/>
                <a:gd name="connsiteX12-3051" fmla="*/ 957315 w 1423213"/>
                <a:gd name="connsiteY12-3052" fmla="*/ 944170 h 2310347"/>
                <a:gd name="connsiteX13-3053" fmla="*/ 711016 w 1423213"/>
                <a:gd name="connsiteY13-3054" fmla="*/ 569620 h 2310347"/>
                <a:gd name="connsiteX14-3055" fmla="*/ 729319 w 1423213"/>
                <a:gd name="connsiteY14-3056" fmla="*/ 957827 h 2310347"/>
                <a:gd name="connsiteX15-3057" fmla="*/ 543268 w 1423213"/>
                <a:gd name="connsiteY15-3058" fmla="*/ 8 h 2310347"/>
                <a:gd name="connsiteX16-3059" fmla="*/ 473286 w 1423213"/>
                <a:gd name="connsiteY16-3060" fmla="*/ 1312127 h 2310347"/>
                <a:gd name="connsiteX17-3061" fmla="*/ 338442 w 1423213"/>
                <a:gd name="connsiteY17-3062" fmla="*/ 1258222 h 2310347"/>
                <a:gd name="connsiteX18-3063" fmla="*/ 719 w 1423213"/>
                <a:gd name="connsiteY18-3064" fmla="*/ 957545 h 2310347"/>
                <a:gd name="connsiteX0-3065" fmla="*/ 719 w 1423213"/>
                <a:gd name="connsiteY0-3066" fmla="*/ 957545 h 2310347"/>
                <a:gd name="connsiteX1-3067" fmla="*/ 140932 w 1423213"/>
                <a:gd name="connsiteY1-3068" fmla="*/ 1353319 h 2310347"/>
                <a:gd name="connsiteX2-3069" fmla="*/ 309182 w 1423213"/>
                <a:gd name="connsiteY2-3070" fmla="*/ 1711764 h 2310347"/>
                <a:gd name="connsiteX3-3071" fmla="*/ 548773 w 1423213"/>
                <a:gd name="connsiteY3-3072" fmla="*/ 1936338 h 2310347"/>
                <a:gd name="connsiteX4-3073" fmla="*/ 582370 w 1423213"/>
                <a:gd name="connsiteY4-3074" fmla="*/ 2297232 h 2310347"/>
                <a:gd name="connsiteX5-3075" fmla="*/ 1253027 w 1423213"/>
                <a:gd name="connsiteY5-3076" fmla="*/ 2310347 h 2310347"/>
                <a:gd name="connsiteX6-3077" fmla="*/ 1262460 w 1423213"/>
                <a:gd name="connsiteY6-3078" fmla="*/ 1987074 h 2310347"/>
                <a:gd name="connsiteX7-3079" fmla="*/ 1421092 w 1423213"/>
                <a:gd name="connsiteY7-3080" fmla="*/ 1126548 h 2310347"/>
                <a:gd name="connsiteX8-3081" fmla="*/ 1378773 w 1423213"/>
                <a:gd name="connsiteY8-3082" fmla="*/ 734522 h 2310347"/>
                <a:gd name="connsiteX9-3083" fmla="*/ 1176719 w 1423213"/>
                <a:gd name="connsiteY9-3084" fmla="*/ 664258 h 2310347"/>
                <a:gd name="connsiteX10-3085" fmla="*/ 1168953 w 1423213"/>
                <a:gd name="connsiteY10-3086" fmla="*/ 968062 h 2310347"/>
                <a:gd name="connsiteX11-3087" fmla="*/ 1156855 w 1423213"/>
                <a:gd name="connsiteY11-3088" fmla="*/ 657333 h 2310347"/>
                <a:gd name="connsiteX12-3089" fmla="*/ 927050 w 1423213"/>
                <a:gd name="connsiteY12-3090" fmla="*/ 614956 h 2310347"/>
                <a:gd name="connsiteX13-3091" fmla="*/ 957315 w 1423213"/>
                <a:gd name="connsiteY13-3092" fmla="*/ 944170 h 2310347"/>
                <a:gd name="connsiteX14-3093" fmla="*/ 711016 w 1423213"/>
                <a:gd name="connsiteY14-3094" fmla="*/ 569620 h 2310347"/>
                <a:gd name="connsiteX15-3095" fmla="*/ 729319 w 1423213"/>
                <a:gd name="connsiteY15-3096" fmla="*/ 957827 h 2310347"/>
                <a:gd name="connsiteX16-3097" fmla="*/ 543268 w 1423213"/>
                <a:gd name="connsiteY16-3098" fmla="*/ 8 h 2310347"/>
                <a:gd name="connsiteX17-3099" fmla="*/ 473286 w 1423213"/>
                <a:gd name="connsiteY17-3100" fmla="*/ 1312127 h 2310347"/>
                <a:gd name="connsiteX18-3101" fmla="*/ 338442 w 1423213"/>
                <a:gd name="connsiteY18-3102" fmla="*/ 1258222 h 2310347"/>
                <a:gd name="connsiteX19" fmla="*/ 719 w 1423213"/>
                <a:gd name="connsiteY19" fmla="*/ 957545 h 2310347"/>
                <a:gd name="connsiteX0-3103" fmla="*/ 719 w 1423213"/>
                <a:gd name="connsiteY0-3104" fmla="*/ 957545 h 2310347"/>
                <a:gd name="connsiteX1-3105" fmla="*/ 140932 w 1423213"/>
                <a:gd name="connsiteY1-3106" fmla="*/ 1353319 h 2310347"/>
                <a:gd name="connsiteX2-3107" fmla="*/ 309182 w 1423213"/>
                <a:gd name="connsiteY2-3108" fmla="*/ 1711764 h 2310347"/>
                <a:gd name="connsiteX3-3109" fmla="*/ 548773 w 1423213"/>
                <a:gd name="connsiteY3-3110" fmla="*/ 1936338 h 2310347"/>
                <a:gd name="connsiteX4-3111" fmla="*/ 582370 w 1423213"/>
                <a:gd name="connsiteY4-3112" fmla="*/ 2297232 h 2310347"/>
                <a:gd name="connsiteX5-3113" fmla="*/ 1253027 w 1423213"/>
                <a:gd name="connsiteY5-3114" fmla="*/ 2310347 h 2310347"/>
                <a:gd name="connsiteX6-3115" fmla="*/ 1262460 w 1423213"/>
                <a:gd name="connsiteY6-3116" fmla="*/ 1987074 h 2310347"/>
                <a:gd name="connsiteX7-3117" fmla="*/ 1421092 w 1423213"/>
                <a:gd name="connsiteY7-3118" fmla="*/ 1126548 h 2310347"/>
                <a:gd name="connsiteX8-3119" fmla="*/ 1378773 w 1423213"/>
                <a:gd name="connsiteY8-3120" fmla="*/ 734522 h 2310347"/>
                <a:gd name="connsiteX9-3121" fmla="*/ 1176719 w 1423213"/>
                <a:gd name="connsiteY9-3122" fmla="*/ 664258 h 2310347"/>
                <a:gd name="connsiteX10-3123" fmla="*/ 1168953 w 1423213"/>
                <a:gd name="connsiteY10-3124" fmla="*/ 968062 h 2310347"/>
                <a:gd name="connsiteX11-3125" fmla="*/ 1156855 w 1423213"/>
                <a:gd name="connsiteY11-3126" fmla="*/ 657333 h 2310347"/>
                <a:gd name="connsiteX12-3127" fmla="*/ 927050 w 1423213"/>
                <a:gd name="connsiteY12-3128" fmla="*/ 614956 h 2310347"/>
                <a:gd name="connsiteX13-3129" fmla="*/ 957315 w 1423213"/>
                <a:gd name="connsiteY13-3130" fmla="*/ 944170 h 2310347"/>
                <a:gd name="connsiteX14-3131" fmla="*/ 711016 w 1423213"/>
                <a:gd name="connsiteY14-3132" fmla="*/ 569620 h 2310347"/>
                <a:gd name="connsiteX15-3133" fmla="*/ 729319 w 1423213"/>
                <a:gd name="connsiteY15-3134" fmla="*/ 957827 h 2310347"/>
                <a:gd name="connsiteX16-3135" fmla="*/ 543268 w 1423213"/>
                <a:gd name="connsiteY16-3136" fmla="*/ 8 h 2310347"/>
                <a:gd name="connsiteX17-3137" fmla="*/ 473286 w 1423213"/>
                <a:gd name="connsiteY17-3138" fmla="*/ 1312127 h 2310347"/>
                <a:gd name="connsiteX18-3139" fmla="*/ 338442 w 1423213"/>
                <a:gd name="connsiteY18-3140" fmla="*/ 1258222 h 2310347"/>
                <a:gd name="connsiteX19-3141" fmla="*/ 719 w 1423213"/>
                <a:gd name="connsiteY19-3142" fmla="*/ 957545 h 2310347"/>
                <a:gd name="connsiteX0-3143" fmla="*/ 719 w 1423213"/>
                <a:gd name="connsiteY0-3144" fmla="*/ 957545 h 2310347"/>
                <a:gd name="connsiteX1-3145" fmla="*/ 140932 w 1423213"/>
                <a:gd name="connsiteY1-3146" fmla="*/ 1353319 h 2310347"/>
                <a:gd name="connsiteX2-3147" fmla="*/ 309182 w 1423213"/>
                <a:gd name="connsiteY2-3148" fmla="*/ 1711764 h 2310347"/>
                <a:gd name="connsiteX3-3149" fmla="*/ 548773 w 1423213"/>
                <a:gd name="connsiteY3-3150" fmla="*/ 1936338 h 2310347"/>
                <a:gd name="connsiteX4-3151" fmla="*/ 582370 w 1423213"/>
                <a:gd name="connsiteY4-3152" fmla="*/ 2297232 h 2310347"/>
                <a:gd name="connsiteX5-3153" fmla="*/ 1253027 w 1423213"/>
                <a:gd name="connsiteY5-3154" fmla="*/ 2310347 h 2310347"/>
                <a:gd name="connsiteX6-3155" fmla="*/ 1262460 w 1423213"/>
                <a:gd name="connsiteY6-3156" fmla="*/ 1987074 h 2310347"/>
                <a:gd name="connsiteX7-3157" fmla="*/ 1421092 w 1423213"/>
                <a:gd name="connsiteY7-3158" fmla="*/ 1126548 h 2310347"/>
                <a:gd name="connsiteX8-3159" fmla="*/ 1378773 w 1423213"/>
                <a:gd name="connsiteY8-3160" fmla="*/ 734522 h 2310347"/>
                <a:gd name="connsiteX9-3161" fmla="*/ 1176719 w 1423213"/>
                <a:gd name="connsiteY9-3162" fmla="*/ 664258 h 2310347"/>
                <a:gd name="connsiteX10-3163" fmla="*/ 1168953 w 1423213"/>
                <a:gd name="connsiteY10-3164" fmla="*/ 968062 h 2310347"/>
                <a:gd name="connsiteX11-3165" fmla="*/ 1156855 w 1423213"/>
                <a:gd name="connsiteY11-3166" fmla="*/ 657333 h 2310347"/>
                <a:gd name="connsiteX12-3167" fmla="*/ 927050 w 1423213"/>
                <a:gd name="connsiteY12-3168" fmla="*/ 614956 h 2310347"/>
                <a:gd name="connsiteX13-3169" fmla="*/ 957315 w 1423213"/>
                <a:gd name="connsiteY13-3170" fmla="*/ 944170 h 2310347"/>
                <a:gd name="connsiteX14-3171" fmla="*/ 711016 w 1423213"/>
                <a:gd name="connsiteY14-3172" fmla="*/ 569620 h 2310347"/>
                <a:gd name="connsiteX15-3173" fmla="*/ 729319 w 1423213"/>
                <a:gd name="connsiteY15-3174" fmla="*/ 957827 h 2310347"/>
                <a:gd name="connsiteX16-3175" fmla="*/ 543268 w 1423213"/>
                <a:gd name="connsiteY16-3176" fmla="*/ 8 h 2310347"/>
                <a:gd name="connsiteX17-3177" fmla="*/ 473286 w 1423213"/>
                <a:gd name="connsiteY17-3178" fmla="*/ 1312127 h 2310347"/>
                <a:gd name="connsiteX18-3179" fmla="*/ 338442 w 1423213"/>
                <a:gd name="connsiteY18-3180" fmla="*/ 1258222 h 2310347"/>
                <a:gd name="connsiteX19-3181" fmla="*/ 719 w 1423213"/>
                <a:gd name="connsiteY19-3182" fmla="*/ 957545 h 2310347"/>
                <a:gd name="connsiteX0-3183" fmla="*/ 719 w 1423213"/>
                <a:gd name="connsiteY0-3184" fmla="*/ 957545 h 2310347"/>
                <a:gd name="connsiteX1-3185" fmla="*/ 140932 w 1423213"/>
                <a:gd name="connsiteY1-3186" fmla="*/ 1353319 h 2310347"/>
                <a:gd name="connsiteX2-3187" fmla="*/ 309182 w 1423213"/>
                <a:gd name="connsiteY2-3188" fmla="*/ 1711764 h 2310347"/>
                <a:gd name="connsiteX3-3189" fmla="*/ 548773 w 1423213"/>
                <a:gd name="connsiteY3-3190" fmla="*/ 1936338 h 2310347"/>
                <a:gd name="connsiteX4-3191" fmla="*/ 582370 w 1423213"/>
                <a:gd name="connsiteY4-3192" fmla="*/ 2297232 h 2310347"/>
                <a:gd name="connsiteX5-3193" fmla="*/ 1253027 w 1423213"/>
                <a:gd name="connsiteY5-3194" fmla="*/ 2310347 h 2310347"/>
                <a:gd name="connsiteX6-3195" fmla="*/ 1262460 w 1423213"/>
                <a:gd name="connsiteY6-3196" fmla="*/ 1987074 h 2310347"/>
                <a:gd name="connsiteX7-3197" fmla="*/ 1421092 w 1423213"/>
                <a:gd name="connsiteY7-3198" fmla="*/ 1126548 h 2310347"/>
                <a:gd name="connsiteX8-3199" fmla="*/ 1378773 w 1423213"/>
                <a:gd name="connsiteY8-3200" fmla="*/ 734522 h 2310347"/>
                <a:gd name="connsiteX9-3201" fmla="*/ 1176719 w 1423213"/>
                <a:gd name="connsiteY9-3202" fmla="*/ 664258 h 2310347"/>
                <a:gd name="connsiteX10-3203" fmla="*/ 1168953 w 1423213"/>
                <a:gd name="connsiteY10-3204" fmla="*/ 968062 h 2310347"/>
                <a:gd name="connsiteX11-3205" fmla="*/ 1156855 w 1423213"/>
                <a:gd name="connsiteY11-3206" fmla="*/ 657333 h 2310347"/>
                <a:gd name="connsiteX12-3207" fmla="*/ 927050 w 1423213"/>
                <a:gd name="connsiteY12-3208" fmla="*/ 614956 h 2310347"/>
                <a:gd name="connsiteX13-3209" fmla="*/ 957315 w 1423213"/>
                <a:gd name="connsiteY13-3210" fmla="*/ 944170 h 2310347"/>
                <a:gd name="connsiteX14-3211" fmla="*/ 711016 w 1423213"/>
                <a:gd name="connsiteY14-3212" fmla="*/ 569620 h 2310347"/>
                <a:gd name="connsiteX15-3213" fmla="*/ 729319 w 1423213"/>
                <a:gd name="connsiteY15-3214" fmla="*/ 957827 h 2310347"/>
                <a:gd name="connsiteX16-3215" fmla="*/ 543268 w 1423213"/>
                <a:gd name="connsiteY16-3216" fmla="*/ 8 h 2310347"/>
                <a:gd name="connsiteX17-3217" fmla="*/ 473286 w 1423213"/>
                <a:gd name="connsiteY17-3218" fmla="*/ 1312127 h 2310347"/>
                <a:gd name="connsiteX18-3219" fmla="*/ 338442 w 1423213"/>
                <a:gd name="connsiteY18-3220" fmla="*/ 1258222 h 2310347"/>
                <a:gd name="connsiteX19-3221" fmla="*/ 719 w 1423213"/>
                <a:gd name="connsiteY19-3222" fmla="*/ 957545 h 2310347"/>
                <a:gd name="connsiteX0-3223" fmla="*/ 719 w 1423213"/>
                <a:gd name="connsiteY0-3224" fmla="*/ 957545 h 2310347"/>
                <a:gd name="connsiteX1-3225" fmla="*/ 140932 w 1423213"/>
                <a:gd name="connsiteY1-3226" fmla="*/ 1353319 h 2310347"/>
                <a:gd name="connsiteX2-3227" fmla="*/ 309182 w 1423213"/>
                <a:gd name="connsiteY2-3228" fmla="*/ 1711764 h 2310347"/>
                <a:gd name="connsiteX3-3229" fmla="*/ 548773 w 1423213"/>
                <a:gd name="connsiteY3-3230" fmla="*/ 1936338 h 2310347"/>
                <a:gd name="connsiteX4-3231" fmla="*/ 582370 w 1423213"/>
                <a:gd name="connsiteY4-3232" fmla="*/ 2297232 h 2310347"/>
                <a:gd name="connsiteX5-3233" fmla="*/ 1253027 w 1423213"/>
                <a:gd name="connsiteY5-3234" fmla="*/ 2310347 h 2310347"/>
                <a:gd name="connsiteX6-3235" fmla="*/ 1262460 w 1423213"/>
                <a:gd name="connsiteY6-3236" fmla="*/ 1987074 h 2310347"/>
                <a:gd name="connsiteX7-3237" fmla="*/ 1421092 w 1423213"/>
                <a:gd name="connsiteY7-3238" fmla="*/ 1126548 h 2310347"/>
                <a:gd name="connsiteX8-3239" fmla="*/ 1378773 w 1423213"/>
                <a:gd name="connsiteY8-3240" fmla="*/ 734522 h 2310347"/>
                <a:gd name="connsiteX9-3241" fmla="*/ 1186368 w 1423213"/>
                <a:gd name="connsiteY9-3242" fmla="*/ 644961 h 2310347"/>
                <a:gd name="connsiteX10-3243" fmla="*/ 1168953 w 1423213"/>
                <a:gd name="connsiteY10-3244" fmla="*/ 968062 h 2310347"/>
                <a:gd name="connsiteX11-3245" fmla="*/ 1156855 w 1423213"/>
                <a:gd name="connsiteY11-3246" fmla="*/ 657333 h 2310347"/>
                <a:gd name="connsiteX12-3247" fmla="*/ 927050 w 1423213"/>
                <a:gd name="connsiteY12-3248" fmla="*/ 614956 h 2310347"/>
                <a:gd name="connsiteX13-3249" fmla="*/ 957315 w 1423213"/>
                <a:gd name="connsiteY13-3250" fmla="*/ 944170 h 2310347"/>
                <a:gd name="connsiteX14-3251" fmla="*/ 711016 w 1423213"/>
                <a:gd name="connsiteY14-3252" fmla="*/ 569620 h 2310347"/>
                <a:gd name="connsiteX15-3253" fmla="*/ 729319 w 1423213"/>
                <a:gd name="connsiteY15-3254" fmla="*/ 957827 h 2310347"/>
                <a:gd name="connsiteX16-3255" fmla="*/ 543268 w 1423213"/>
                <a:gd name="connsiteY16-3256" fmla="*/ 8 h 2310347"/>
                <a:gd name="connsiteX17-3257" fmla="*/ 473286 w 1423213"/>
                <a:gd name="connsiteY17-3258" fmla="*/ 1312127 h 2310347"/>
                <a:gd name="connsiteX18-3259" fmla="*/ 338442 w 1423213"/>
                <a:gd name="connsiteY18-3260" fmla="*/ 1258222 h 2310347"/>
                <a:gd name="connsiteX19-3261" fmla="*/ 719 w 1423213"/>
                <a:gd name="connsiteY19-3262" fmla="*/ 957545 h 2310347"/>
                <a:gd name="connsiteX0-3263" fmla="*/ 719 w 1423213"/>
                <a:gd name="connsiteY0-3264" fmla="*/ 957545 h 2310347"/>
                <a:gd name="connsiteX1-3265" fmla="*/ 140932 w 1423213"/>
                <a:gd name="connsiteY1-3266" fmla="*/ 1353319 h 2310347"/>
                <a:gd name="connsiteX2-3267" fmla="*/ 309182 w 1423213"/>
                <a:gd name="connsiteY2-3268" fmla="*/ 1711764 h 2310347"/>
                <a:gd name="connsiteX3-3269" fmla="*/ 548773 w 1423213"/>
                <a:gd name="connsiteY3-3270" fmla="*/ 1936338 h 2310347"/>
                <a:gd name="connsiteX4-3271" fmla="*/ 582370 w 1423213"/>
                <a:gd name="connsiteY4-3272" fmla="*/ 2297232 h 2310347"/>
                <a:gd name="connsiteX5-3273" fmla="*/ 1253027 w 1423213"/>
                <a:gd name="connsiteY5-3274" fmla="*/ 2310347 h 2310347"/>
                <a:gd name="connsiteX6-3275" fmla="*/ 1262460 w 1423213"/>
                <a:gd name="connsiteY6-3276" fmla="*/ 1987074 h 2310347"/>
                <a:gd name="connsiteX7-3277" fmla="*/ 1421092 w 1423213"/>
                <a:gd name="connsiteY7-3278" fmla="*/ 1126548 h 2310347"/>
                <a:gd name="connsiteX8-3279" fmla="*/ 1378773 w 1423213"/>
                <a:gd name="connsiteY8-3280" fmla="*/ 734522 h 2310347"/>
                <a:gd name="connsiteX9-3281" fmla="*/ 1186368 w 1423213"/>
                <a:gd name="connsiteY9-3282" fmla="*/ 644961 h 2310347"/>
                <a:gd name="connsiteX10-3283" fmla="*/ 1168953 w 1423213"/>
                <a:gd name="connsiteY10-3284" fmla="*/ 968062 h 2310347"/>
                <a:gd name="connsiteX11-3285" fmla="*/ 1156855 w 1423213"/>
                <a:gd name="connsiteY11-3286" fmla="*/ 657333 h 2310347"/>
                <a:gd name="connsiteX12-3287" fmla="*/ 927050 w 1423213"/>
                <a:gd name="connsiteY12-3288" fmla="*/ 614956 h 2310347"/>
                <a:gd name="connsiteX13-3289" fmla="*/ 957315 w 1423213"/>
                <a:gd name="connsiteY13-3290" fmla="*/ 944170 h 2310347"/>
                <a:gd name="connsiteX14-3291" fmla="*/ 711016 w 1423213"/>
                <a:gd name="connsiteY14-3292" fmla="*/ 569620 h 2310347"/>
                <a:gd name="connsiteX15-3293" fmla="*/ 729319 w 1423213"/>
                <a:gd name="connsiteY15-3294" fmla="*/ 957827 h 2310347"/>
                <a:gd name="connsiteX16-3295" fmla="*/ 543268 w 1423213"/>
                <a:gd name="connsiteY16-3296" fmla="*/ 8 h 2310347"/>
                <a:gd name="connsiteX17-3297" fmla="*/ 473286 w 1423213"/>
                <a:gd name="connsiteY17-3298" fmla="*/ 1312127 h 2310347"/>
                <a:gd name="connsiteX18-3299" fmla="*/ 338442 w 1423213"/>
                <a:gd name="connsiteY18-3300" fmla="*/ 1258222 h 2310347"/>
                <a:gd name="connsiteX19-3301" fmla="*/ 719 w 1423213"/>
                <a:gd name="connsiteY19-3302" fmla="*/ 957545 h 2310347"/>
                <a:gd name="connsiteX0-3303" fmla="*/ 719 w 1426650"/>
                <a:gd name="connsiteY0-3304" fmla="*/ 957545 h 2310347"/>
                <a:gd name="connsiteX1-3305" fmla="*/ 140932 w 1426650"/>
                <a:gd name="connsiteY1-3306" fmla="*/ 1353319 h 2310347"/>
                <a:gd name="connsiteX2-3307" fmla="*/ 309182 w 1426650"/>
                <a:gd name="connsiteY2-3308" fmla="*/ 1711764 h 2310347"/>
                <a:gd name="connsiteX3-3309" fmla="*/ 548773 w 1426650"/>
                <a:gd name="connsiteY3-3310" fmla="*/ 1936338 h 2310347"/>
                <a:gd name="connsiteX4-3311" fmla="*/ 582370 w 1426650"/>
                <a:gd name="connsiteY4-3312" fmla="*/ 2297232 h 2310347"/>
                <a:gd name="connsiteX5-3313" fmla="*/ 1253027 w 1426650"/>
                <a:gd name="connsiteY5-3314" fmla="*/ 2310347 h 2310347"/>
                <a:gd name="connsiteX6-3315" fmla="*/ 1262460 w 1426650"/>
                <a:gd name="connsiteY6-3316" fmla="*/ 1987074 h 2310347"/>
                <a:gd name="connsiteX7-3317" fmla="*/ 1421092 w 1426650"/>
                <a:gd name="connsiteY7-3318" fmla="*/ 1126548 h 2310347"/>
                <a:gd name="connsiteX8-3319" fmla="*/ 1393246 w 1426650"/>
                <a:gd name="connsiteY8-3320" fmla="*/ 734522 h 2310347"/>
                <a:gd name="connsiteX9-3321" fmla="*/ 1186368 w 1426650"/>
                <a:gd name="connsiteY9-3322" fmla="*/ 644961 h 2310347"/>
                <a:gd name="connsiteX10-3323" fmla="*/ 1168953 w 1426650"/>
                <a:gd name="connsiteY10-3324" fmla="*/ 968062 h 2310347"/>
                <a:gd name="connsiteX11-3325" fmla="*/ 1156855 w 1426650"/>
                <a:gd name="connsiteY11-3326" fmla="*/ 657333 h 2310347"/>
                <a:gd name="connsiteX12-3327" fmla="*/ 927050 w 1426650"/>
                <a:gd name="connsiteY12-3328" fmla="*/ 614956 h 2310347"/>
                <a:gd name="connsiteX13-3329" fmla="*/ 957315 w 1426650"/>
                <a:gd name="connsiteY13-3330" fmla="*/ 944170 h 2310347"/>
                <a:gd name="connsiteX14-3331" fmla="*/ 711016 w 1426650"/>
                <a:gd name="connsiteY14-3332" fmla="*/ 569620 h 2310347"/>
                <a:gd name="connsiteX15-3333" fmla="*/ 729319 w 1426650"/>
                <a:gd name="connsiteY15-3334" fmla="*/ 957827 h 2310347"/>
                <a:gd name="connsiteX16-3335" fmla="*/ 543268 w 1426650"/>
                <a:gd name="connsiteY16-3336" fmla="*/ 8 h 2310347"/>
                <a:gd name="connsiteX17-3337" fmla="*/ 473286 w 1426650"/>
                <a:gd name="connsiteY17-3338" fmla="*/ 1312127 h 2310347"/>
                <a:gd name="connsiteX18-3339" fmla="*/ 338442 w 1426650"/>
                <a:gd name="connsiteY18-3340" fmla="*/ 1258222 h 2310347"/>
                <a:gd name="connsiteX19-3341" fmla="*/ 719 w 1426650"/>
                <a:gd name="connsiteY19-3342" fmla="*/ 957545 h 2310347"/>
                <a:gd name="connsiteX0-3343" fmla="*/ 719 w 1422362"/>
                <a:gd name="connsiteY0-3344" fmla="*/ 957545 h 2310347"/>
                <a:gd name="connsiteX1-3345" fmla="*/ 140932 w 1422362"/>
                <a:gd name="connsiteY1-3346" fmla="*/ 1353319 h 2310347"/>
                <a:gd name="connsiteX2-3347" fmla="*/ 309182 w 1422362"/>
                <a:gd name="connsiteY2-3348" fmla="*/ 1711764 h 2310347"/>
                <a:gd name="connsiteX3-3349" fmla="*/ 548773 w 1422362"/>
                <a:gd name="connsiteY3-3350" fmla="*/ 1936338 h 2310347"/>
                <a:gd name="connsiteX4-3351" fmla="*/ 582370 w 1422362"/>
                <a:gd name="connsiteY4-3352" fmla="*/ 2297232 h 2310347"/>
                <a:gd name="connsiteX5-3353" fmla="*/ 1253027 w 1422362"/>
                <a:gd name="connsiteY5-3354" fmla="*/ 2310347 h 2310347"/>
                <a:gd name="connsiteX6-3355" fmla="*/ 1262460 w 1422362"/>
                <a:gd name="connsiteY6-3356" fmla="*/ 1987074 h 2310347"/>
                <a:gd name="connsiteX7-3357" fmla="*/ 1421092 w 1422362"/>
                <a:gd name="connsiteY7-3358" fmla="*/ 1126548 h 2310347"/>
                <a:gd name="connsiteX8-3359" fmla="*/ 1369124 w 1422362"/>
                <a:gd name="connsiteY8-3360" fmla="*/ 700752 h 2310347"/>
                <a:gd name="connsiteX9-3361" fmla="*/ 1186368 w 1422362"/>
                <a:gd name="connsiteY9-3362" fmla="*/ 644961 h 2310347"/>
                <a:gd name="connsiteX10-3363" fmla="*/ 1168953 w 1422362"/>
                <a:gd name="connsiteY10-3364" fmla="*/ 968062 h 2310347"/>
                <a:gd name="connsiteX11-3365" fmla="*/ 1156855 w 1422362"/>
                <a:gd name="connsiteY11-3366" fmla="*/ 657333 h 2310347"/>
                <a:gd name="connsiteX12-3367" fmla="*/ 927050 w 1422362"/>
                <a:gd name="connsiteY12-3368" fmla="*/ 614956 h 2310347"/>
                <a:gd name="connsiteX13-3369" fmla="*/ 957315 w 1422362"/>
                <a:gd name="connsiteY13-3370" fmla="*/ 944170 h 2310347"/>
                <a:gd name="connsiteX14-3371" fmla="*/ 711016 w 1422362"/>
                <a:gd name="connsiteY14-3372" fmla="*/ 569620 h 2310347"/>
                <a:gd name="connsiteX15-3373" fmla="*/ 729319 w 1422362"/>
                <a:gd name="connsiteY15-3374" fmla="*/ 957827 h 2310347"/>
                <a:gd name="connsiteX16-3375" fmla="*/ 543268 w 1422362"/>
                <a:gd name="connsiteY16-3376" fmla="*/ 8 h 2310347"/>
                <a:gd name="connsiteX17-3377" fmla="*/ 473286 w 1422362"/>
                <a:gd name="connsiteY17-3378" fmla="*/ 1312127 h 2310347"/>
                <a:gd name="connsiteX18-3379" fmla="*/ 338442 w 1422362"/>
                <a:gd name="connsiteY18-3380" fmla="*/ 1258222 h 2310347"/>
                <a:gd name="connsiteX19-3381" fmla="*/ 719 w 1422362"/>
                <a:gd name="connsiteY19-3382" fmla="*/ 957545 h 2310347"/>
                <a:gd name="connsiteX0-3383" fmla="*/ 719 w 1422362"/>
                <a:gd name="connsiteY0-3384" fmla="*/ 957545 h 2310347"/>
                <a:gd name="connsiteX1-3385" fmla="*/ 140932 w 1422362"/>
                <a:gd name="connsiteY1-3386" fmla="*/ 1353319 h 2310347"/>
                <a:gd name="connsiteX2-3387" fmla="*/ 309182 w 1422362"/>
                <a:gd name="connsiteY2-3388" fmla="*/ 1711764 h 2310347"/>
                <a:gd name="connsiteX3-3389" fmla="*/ 548773 w 1422362"/>
                <a:gd name="connsiteY3-3390" fmla="*/ 1936338 h 2310347"/>
                <a:gd name="connsiteX4-3391" fmla="*/ 582370 w 1422362"/>
                <a:gd name="connsiteY4-3392" fmla="*/ 2297232 h 2310347"/>
                <a:gd name="connsiteX5-3393" fmla="*/ 1253027 w 1422362"/>
                <a:gd name="connsiteY5-3394" fmla="*/ 2310347 h 2310347"/>
                <a:gd name="connsiteX6-3395" fmla="*/ 1262460 w 1422362"/>
                <a:gd name="connsiteY6-3396" fmla="*/ 1987074 h 2310347"/>
                <a:gd name="connsiteX7-3397" fmla="*/ 1421092 w 1422362"/>
                <a:gd name="connsiteY7-3398" fmla="*/ 1126548 h 2310347"/>
                <a:gd name="connsiteX8-3399" fmla="*/ 1369124 w 1422362"/>
                <a:gd name="connsiteY8-3400" fmla="*/ 700752 h 2310347"/>
                <a:gd name="connsiteX9-3401" fmla="*/ 1186368 w 1422362"/>
                <a:gd name="connsiteY9-3402" fmla="*/ 644961 h 2310347"/>
                <a:gd name="connsiteX10-3403" fmla="*/ 1168953 w 1422362"/>
                <a:gd name="connsiteY10-3404" fmla="*/ 968062 h 2310347"/>
                <a:gd name="connsiteX11-3405" fmla="*/ 1156855 w 1422362"/>
                <a:gd name="connsiteY11-3406" fmla="*/ 657333 h 2310347"/>
                <a:gd name="connsiteX12-3407" fmla="*/ 927050 w 1422362"/>
                <a:gd name="connsiteY12-3408" fmla="*/ 614956 h 2310347"/>
                <a:gd name="connsiteX13-3409" fmla="*/ 957315 w 1422362"/>
                <a:gd name="connsiteY13-3410" fmla="*/ 944170 h 2310347"/>
                <a:gd name="connsiteX14-3411" fmla="*/ 905990 w 1422362"/>
                <a:gd name="connsiteY14-3412" fmla="*/ 613914 h 2310347"/>
                <a:gd name="connsiteX15-3413" fmla="*/ 711016 w 1422362"/>
                <a:gd name="connsiteY15-3414" fmla="*/ 569620 h 2310347"/>
                <a:gd name="connsiteX16-3415" fmla="*/ 729319 w 1422362"/>
                <a:gd name="connsiteY16-3416" fmla="*/ 957827 h 2310347"/>
                <a:gd name="connsiteX17-3417" fmla="*/ 543268 w 1422362"/>
                <a:gd name="connsiteY17-3418" fmla="*/ 8 h 2310347"/>
                <a:gd name="connsiteX18-3419" fmla="*/ 473286 w 1422362"/>
                <a:gd name="connsiteY18-3420" fmla="*/ 1312127 h 2310347"/>
                <a:gd name="connsiteX19-3421" fmla="*/ 338442 w 1422362"/>
                <a:gd name="connsiteY19-3422" fmla="*/ 1258222 h 2310347"/>
                <a:gd name="connsiteX20" fmla="*/ 719 w 1422362"/>
                <a:gd name="connsiteY20" fmla="*/ 957545 h 2310347"/>
                <a:gd name="connsiteX0-3423" fmla="*/ 719 w 1422362"/>
                <a:gd name="connsiteY0-3424" fmla="*/ 957545 h 2310347"/>
                <a:gd name="connsiteX1-3425" fmla="*/ 140932 w 1422362"/>
                <a:gd name="connsiteY1-3426" fmla="*/ 1353319 h 2310347"/>
                <a:gd name="connsiteX2-3427" fmla="*/ 309182 w 1422362"/>
                <a:gd name="connsiteY2-3428" fmla="*/ 1711764 h 2310347"/>
                <a:gd name="connsiteX3-3429" fmla="*/ 548773 w 1422362"/>
                <a:gd name="connsiteY3-3430" fmla="*/ 1936338 h 2310347"/>
                <a:gd name="connsiteX4-3431" fmla="*/ 582370 w 1422362"/>
                <a:gd name="connsiteY4-3432" fmla="*/ 2297232 h 2310347"/>
                <a:gd name="connsiteX5-3433" fmla="*/ 1253027 w 1422362"/>
                <a:gd name="connsiteY5-3434" fmla="*/ 2310347 h 2310347"/>
                <a:gd name="connsiteX6-3435" fmla="*/ 1262460 w 1422362"/>
                <a:gd name="connsiteY6-3436" fmla="*/ 1987074 h 2310347"/>
                <a:gd name="connsiteX7-3437" fmla="*/ 1421092 w 1422362"/>
                <a:gd name="connsiteY7-3438" fmla="*/ 1126548 h 2310347"/>
                <a:gd name="connsiteX8-3439" fmla="*/ 1369124 w 1422362"/>
                <a:gd name="connsiteY8-3440" fmla="*/ 700752 h 2310347"/>
                <a:gd name="connsiteX9-3441" fmla="*/ 1186368 w 1422362"/>
                <a:gd name="connsiteY9-3442" fmla="*/ 644961 h 2310347"/>
                <a:gd name="connsiteX10-3443" fmla="*/ 1168953 w 1422362"/>
                <a:gd name="connsiteY10-3444" fmla="*/ 968062 h 2310347"/>
                <a:gd name="connsiteX11-3445" fmla="*/ 1156855 w 1422362"/>
                <a:gd name="connsiteY11-3446" fmla="*/ 657333 h 2310347"/>
                <a:gd name="connsiteX12-3447" fmla="*/ 927050 w 1422362"/>
                <a:gd name="connsiteY12-3448" fmla="*/ 614956 h 2310347"/>
                <a:gd name="connsiteX13-3449" fmla="*/ 957315 w 1422362"/>
                <a:gd name="connsiteY13-3450" fmla="*/ 944170 h 2310347"/>
                <a:gd name="connsiteX14-3451" fmla="*/ 905990 w 1422362"/>
                <a:gd name="connsiteY14-3452" fmla="*/ 613914 h 2310347"/>
                <a:gd name="connsiteX15-3453" fmla="*/ 711016 w 1422362"/>
                <a:gd name="connsiteY15-3454" fmla="*/ 569620 h 2310347"/>
                <a:gd name="connsiteX16-3455" fmla="*/ 729319 w 1422362"/>
                <a:gd name="connsiteY16-3456" fmla="*/ 957827 h 2310347"/>
                <a:gd name="connsiteX17-3457" fmla="*/ 543268 w 1422362"/>
                <a:gd name="connsiteY17-3458" fmla="*/ 8 h 2310347"/>
                <a:gd name="connsiteX18-3459" fmla="*/ 473286 w 1422362"/>
                <a:gd name="connsiteY18-3460" fmla="*/ 1312127 h 2310347"/>
                <a:gd name="connsiteX19-3461" fmla="*/ 338442 w 1422362"/>
                <a:gd name="connsiteY19-3462" fmla="*/ 1258222 h 2310347"/>
                <a:gd name="connsiteX20-3463" fmla="*/ 719 w 1422362"/>
                <a:gd name="connsiteY20-3464" fmla="*/ 957545 h 2310347"/>
                <a:gd name="connsiteX0-3465" fmla="*/ 719 w 1422362"/>
                <a:gd name="connsiteY0-3466" fmla="*/ 957545 h 2310347"/>
                <a:gd name="connsiteX1-3467" fmla="*/ 140932 w 1422362"/>
                <a:gd name="connsiteY1-3468" fmla="*/ 1353319 h 2310347"/>
                <a:gd name="connsiteX2-3469" fmla="*/ 309182 w 1422362"/>
                <a:gd name="connsiteY2-3470" fmla="*/ 1711764 h 2310347"/>
                <a:gd name="connsiteX3-3471" fmla="*/ 548773 w 1422362"/>
                <a:gd name="connsiteY3-3472" fmla="*/ 1936338 h 2310347"/>
                <a:gd name="connsiteX4-3473" fmla="*/ 582370 w 1422362"/>
                <a:gd name="connsiteY4-3474" fmla="*/ 2297232 h 2310347"/>
                <a:gd name="connsiteX5-3475" fmla="*/ 1253027 w 1422362"/>
                <a:gd name="connsiteY5-3476" fmla="*/ 2310347 h 2310347"/>
                <a:gd name="connsiteX6-3477" fmla="*/ 1262460 w 1422362"/>
                <a:gd name="connsiteY6-3478" fmla="*/ 1987074 h 2310347"/>
                <a:gd name="connsiteX7-3479" fmla="*/ 1421092 w 1422362"/>
                <a:gd name="connsiteY7-3480" fmla="*/ 1126548 h 2310347"/>
                <a:gd name="connsiteX8-3481" fmla="*/ 1369124 w 1422362"/>
                <a:gd name="connsiteY8-3482" fmla="*/ 700752 h 2310347"/>
                <a:gd name="connsiteX9-3483" fmla="*/ 1186368 w 1422362"/>
                <a:gd name="connsiteY9-3484" fmla="*/ 644961 h 2310347"/>
                <a:gd name="connsiteX10-3485" fmla="*/ 1168953 w 1422362"/>
                <a:gd name="connsiteY10-3486" fmla="*/ 968062 h 2310347"/>
                <a:gd name="connsiteX11-3487" fmla="*/ 1156855 w 1422362"/>
                <a:gd name="connsiteY11-3488" fmla="*/ 657333 h 2310347"/>
                <a:gd name="connsiteX12-3489" fmla="*/ 927050 w 1422362"/>
                <a:gd name="connsiteY12-3490" fmla="*/ 614956 h 2310347"/>
                <a:gd name="connsiteX13-3491" fmla="*/ 957315 w 1422362"/>
                <a:gd name="connsiteY13-3492" fmla="*/ 944170 h 2310347"/>
                <a:gd name="connsiteX14-3493" fmla="*/ 905990 w 1422362"/>
                <a:gd name="connsiteY14-3494" fmla="*/ 613914 h 2310347"/>
                <a:gd name="connsiteX15-3495" fmla="*/ 711016 w 1422362"/>
                <a:gd name="connsiteY15-3496" fmla="*/ 569620 h 2310347"/>
                <a:gd name="connsiteX16-3497" fmla="*/ 729319 w 1422362"/>
                <a:gd name="connsiteY16-3498" fmla="*/ 957827 h 2310347"/>
                <a:gd name="connsiteX17-3499" fmla="*/ 543268 w 1422362"/>
                <a:gd name="connsiteY17-3500" fmla="*/ 8 h 2310347"/>
                <a:gd name="connsiteX18-3501" fmla="*/ 473286 w 1422362"/>
                <a:gd name="connsiteY18-3502" fmla="*/ 1312127 h 2310347"/>
                <a:gd name="connsiteX19-3503" fmla="*/ 338442 w 1422362"/>
                <a:gd name="connsiteY19-3504" fmla="*/ 1258222 h 2310347"/>
                <a:gd name="connsiteX20-3505" fmla="*/ 719 w 1422362"/>
                <a:gd name="connsiteY20-3506" fmla="*/ 957545 h 2310347"/>
                <a:gd name="connsiteX0-3507" fmla="*/ 719 w 1422362"/>
                <a:gd name="connsiteY0-3508" fmla="*/ 957545 h 2310347"/>
                <a:gd name="connsiteX1-3509" fmla="*/ 140932 w 1422362"/>
                <a:gd name="connsiteY1-3510" fmla="*/ 1353319 h 2310347"/>
                <a:gd name="connsiteX2-3511" fmla="*/ 309182 w 1422362"/>
                <a:gd name="connsiteY2-3512" fmla="*/ 1711764 h 2310347"/>
                <a:gd name="connsiteX3-3513" fmla="*/ 548773 w 1422362"/>
                <a:gd name="connsiteY3-3514" fmla="*/ 1936338 h 2310347"/>
                <a:gd name="connsiteX4-3515" fmla="*/ 582370 w 1422362"/>
                <a:gd name="connsiteY4-3516" fmla="*/ 2297232 h 2310347"/>
                <a:gd name="connsiteX5-3517" fmla="*/ 1253027 w 1422362"/>
                <a:gd name="connsiteY5-3518" fmla="*/ 2310347 h 2310347"/>
                <a:gd name="connsiteX6-3519" fmla="*/ 1262460 w 1422362"/>
                <a:gd name="connsiteY6-3520" fmla="*/ 1987074 h 2310347"/>
                <a:gd name="connsiteX7-3521" fmla="*/ 1421092 w 1422362"/>
                <a:gd name="connsiteY7-3522" fmla="*/ 1126548 h 2310347"/>
                <a:gd name="connsiteX8-3523" fmla="*/ 1369124 w 1422362"/>
                <a:gd name="connsiteY8-3524" fmla="*/ 700752 h 2310347"/>
                <a:gd name="connsiteX9-3525" fmla="*/ 1186368 w 1422362"/>
                <a:gd name="connsiteY9-3526" fmla="*/ 644961 h 2310347"/>
                <a:gd name="connsiteX10-3527" fmla="*/ 1168953 w 1422362"/>
                <a:gd name="connsiteY10-3528" fmla="*/ 968062 h 2310347"/>
                <a:gd name="connsiteX11-3529" fmla="*/ 1156855 w 1422362"/>
                <a:gd name="connsiteY11-3530" fmla="*/ 657333 h 2310347"/>
                <a:gd name="connsiteX12-3531" fmla="*/ 927050 w 1422362"/>
                <a:gd name="connsiteY12-3532" fmla="*/ 614956 h 2310347"/>
                <a:gd name="connsiteX13-3533" fmla="*/ 957315 w 1422362"/>
                <a:gd name="connsiteY13-3534" fmla="*/ 944170 h 2310347"/>
                <a:gd name="connsiteX14-3535" fmla="*/ 905990 w 1422362"/>
                <a:gd name="connsiteY14-3536" fmla="*/ 613914 h 2310347"/>
                <a:gd name="connsiteX15-3537" fmla="*/ 711016 w 1422362"/>
                <a:gd name="connsiteY15-3538" fmla="*/ 569620 h 2310347"/>
                <a:gd name="connsiteX16-3539" fmla="*/ 729319 w 1422362"/>
                <a:gd name="connsiteY16-3540" fmla="*/ 957827 h 2310347"/>
                <a:gd name="connsiteX17-3541" fmla="*/ 543268 w 1422362"/>
                <a:gd name="connsiteY17-3542" fmla="*/ 8 h 2310347"/>
                <a:gd name="connsiteX18-3543" fmla="*/ 473286 w 1422362"/>
                <a:gd name="connsiteY18-3544" fmla="*/ 1312127 h 2310347"/>
                <a:gd name="connsiteX19-3545" fmla="*/ 338442 w 1422362"/>
                <a:gd name="connsiteY19-3546" fmla="*/ 1258222 h 2310347"/>
                <a:gd name="connsiteX20-3547" fmla="*/ 719 w 1422362"/>
                <a:gd name="connsiteY20-3548" fmla="*/ 957545 h 2310347"/>
                <a:gd name="connsiteX0-3549" fmla="*/ 719 w 1422362"/>
                <a:gd name="connsiteY0-3550" fmla="*/ 957545 h 2310347"/>
                <a:gd name="connsiteX1-3551" fmla="*/ 140932 w 1422362"/>
                <a:gd name="connsiteY1-3552" fmla="*/ 1353319 h 2310347"/>
                <a:gd name="connsiteX2-3553" fmla="*/ 309182 w 1422362"/>
                <a:gd name="connsiteY2-3554" fmla="*/ 1711764 h 2310347"/>
                <a:gd name="connsiteX3-3555" fmla="*/ 548773 w 1422362"/>
                <a:gd name="connsiteY3-3556" fmla="*/ 1936338 h 2310347"/>
                <a:gd name="connsiteX4-3557" fmla="*/ 582370 w 1422362"/>
                <a:gd name="connsiteY4-3558" fmla="*/ 2297232 h 2310347"/>
                <a:gd name="connsiteX5-3559" fmla="*/ 1253027 w 1422362"/>
                <a:gd name="connsiteY5-3560" fmla="*/ 2310347 h 2310347"/>
                <a:gd name="connsiteX6-3561" fmla="*/ 1262460 w 1422362"/>
                <a:gd name="connsiteY6-3562" fmla="*/ 1987074 h 2310347"/>
                <a:gd name="connsiteX7-3563" fmla="*/ 1421092 w 1422362"/>
                <a:gd name="connsiteY7-3564" fmla="*/ 1126548 h 2310347"/>
                <a:gd name="connsiteX8-3565" fmla="*/ 1369124 w 1422362"/>
                <a:gd name="connsiteY8-3566" fmla="*/ 700752 h 2310347"/>
                <a:gd name="connsiteX9-3567" fmla="*/ 1186368 w 1422362"/>
                <a:gd name="connsiteY9-3568" fmla="*/ 644961 h 2310347"/>
                <a:gd name="connsiteX10-3569" fmla="*/ 1168953 w 1422362"/>
                <a:gd name="connsiteY10-3570" fmla="*/ 968062 h 2310347"/>
                <a:gd name="connsiteX11-3571" fmla="*/ 1156855 w 1422362"/>
                <a:gd name="connsiteY11-3572" fmla="*/ 657333 h 2310347"/>
                <a:gd name="connsiteX12-3573" fmla="*/ 927050 w 1422362"/>
                <a:gd name="connsiteY12-3574" fmla="*/ 614956 h 2310347"/>
                <a:gd name="connsiteX13-3575" fmla="*/ 957315 w 1422362"/>
                <a:gd name="connsiteY13-3576" fmla="*/ 944170 h 2310347"/>
                <a:gd name="connsiteX14-3577" fmla="*/ 905990 w 1422362"/>
                <a:gd name="connsiteY14-3578" fmla="*/ 613914 h 2310347"/>
                <a:gd name="connsiteX15-3579" fmla="*/ 711016 w 1422362"/>
                <a:gd name="connsiteY15-3580" fmla="*/ 569620 h 2310347"/>
                <a:gd name="connsiteX16-3581" fmla="*/ 729319 w 1422362"/>
                <a:gd name="connsiteY16-3582" fmla="*/ 957827 h 2310347"/>
                <a:gd name="connsiteX17-3583" fmla="*/ 543268 w 1422362"/>
                <a:gd name="connsiteY17-3584" fmla="*/ 8 h 2310347"/>
                <a:gd name="connsiteX18-3585" fmla="*/ 473286 w 1422362"/>
                <a:gd name="connsiteY18-3586" fmla="*/ 1312127 h 2310347"/>
                <a:gd name="connsiteX19-3587" fmla="*/ 338442 w 1422362"/>
                <a:gd name="connsiteY19-3588" fmla="*/ 1258222 h 2310347"/>
                <a:gd name="connsiteX20-3589" fmla="*/ 719 w 1422362"/>
                <a:gd name="connsiteY20-3590" fmla="*/ 957545 h 2310347"/>
                <a:gd name="connsiteX0-3591" fmla="*/ 719 w 1422362"/>
                <a:gd name="connsiteY0-3592" fmla="*/ 957545 h 2310347"/>
                <a:gd name="connsiteX1-3593" fmla="*/ 140932 w 1422362"/>
                <a:gd name="connsiteY1-3594" fmla="*/ 1353319 h 2310347"/>
                <a:gd name="connsiteX2-3595" fmla="*/ 309182 w 1422362"/>
                <a:gd name="connsiteY2-3596" fmla="*/ 1711764 h 2310347"/>
                <a:gd name="connsiteX3-3597" fmla="*/ 548773 w 1422362"/>
                <a:gd name="connsiteY3-3598" fmla="*/ 1936338 h 2310347"/>
                <a:gd name="connsiteX4-3599" fmla="*/ 582370 w 1422362"/>
                <a:gd name="connsiteY4-3600" fmla="*/ 2297232 h 2310347"/>
                <a:gd name="connsiteX5-3601" fmla="*/ 1253027 w 1422362"/>
                <a:gd name="connsiteY5-3602" fmla="*/ 2310347 h 2310347"/>
                <a:gd name="connsiteX6-3603" fmla="*/ 1262460 w 1422362"/>
                <a:gd name="connsiteY6-3604" fmla="*/ 1987074 h 2310347"/>
                <a:gd name="connsiteX7-3605" fmla="*/ 1421092 w 1422362"/>
                <a:gd name="connsiteY7-3606" fmla="*/ 1126548 h 2310347"/>
                <a:gd name="connsiteX8-3607" fmla="*/ 1369124 w 1422362"/>
                <a:gd name="connsiteY8-3608" fmla="*/ 700752 h 2310347"/>
                <a:gd name="connsiteX9-3609" fmla="*/ 1176719 w 1422362"/>
                <a:gd name="connsiteY9-3610" fmla="*/ 669083 h 2310347"/>
                <a:gd name="connsiteX10-3611" fmla="*/ 1168953 w 1422362"/>
                <a:gd name="connsiteY10-3612" fmla="*/ 968062 h 2310347"/>
                <a:gd name="connsiteX11-3613" fmla="*/ 1156855 w 1422362"/>
                <a:gd name="connsiteY11-3614" fmla="*/ 657333 h 2310347"/>
                <a:gd name="connsiteX12-3615" fmla="*/ 927050 w 1422362"/>
                <a:gd name="connsiteY12-3616" fmla="*/ 614956 h 2310347"/>
                <a:gd name="connsiteX13-3617" fmla="*/ 957315 w 1422362"/>
                <a:gd name="connsiteY13-3618" fmla="*/ 944170 h 2310347"/>
                <a:gd name="connsiteX14-3619" fmla="*/ 905990 w 1422362"/>
                <a:gd name="connsiteY14-3620" fmla="*/ 613914 h 2310347"/>
                <a:gd name="connsiteX15-3621" fmla="*/ 711016 w 1422362"/>
                <a:gd name="connsiteY15-3622" fmla="*/ 569620 h 2310347"/>
                <a:gd name="connsiteX16-3623" fmla="*/ 729319 w 1422362"/>
                <a:gd name="connsiteY16-3624" fmla="*/ 957827 h 2310347"/>
                <a:gd name="connsiteX17-3625" fmla="*/ 543268 w 1422362"/>
                <a:gd name="connsiteY17-3626" fmla="*/ 8 h 2310347"/>
                <a:gd name="connsiteX18-3627" fmla="*/ 473286 w 1422362"/>
                <a:gd name="connsiteY18-3628" fmla="*/ 1312127 h 2310347"/>
                <a:gd name="connsiteX19-3629" fmla="*/ 338442 w 1422362"/>
                <a:gd name="connsiteY19-3630" fmla="*/ 1258222 h 2310347"/>
                <a:gd name="connsiteX20-3631" fmla="*/ 719 w 1422362"/>
                <a:gd name="connsiteY20-3632" fmla="*/ 957545 h 2310347"/>
                <a:gd name="connsiteX0-3633" fmla="*/ 719 w 1422362"/>
                <a:gd name="connsiteY0-3634" fmla="*/ 957545 h 2310347"/>
                <a:gd name="connsiteX1-3635" fmla="*/ 140932 w 1422362"/>
                <a:gd name="connsiteY1-3636" fmla="*/ 1353319 h 2310347"/>
                <a:gd name="connsiteX2-3637" fmla="*/ 309182 w 1422362"/>
                <a:gd name="connsiteY2-3638" fmla="*/ 1711764 h 2310347"/>
                <a:gd name="connsiteX3-3639" fmla="*/ 548773 w 1422362"/>
                <a:gd name="connsiteY3-3640" fmla="*/ 1936338 h 2310347"/>
                <a:gd name="connsiteX4-3641" fmla="*/ 582370 w 1422362"/>
                <a:gd name="connsiteY4-3642" fmla="*/ 2297232 h 2310347"/>
                <a:gd name="connsiteX5-3643" fmla="*/ 1253027 w 1422362"/>
                <a:gd name="connsiteY5-3644" fmla="*/ 2310347 h 2310347"/>
                <a:gd name="connsiteX6-3645" fmla="*/ 1262460 w 1422362"/>
                <a:gd name="connsiteY6-3646" fmla="*/ 1987074 h 2310347"/>
                <a:gd name="connsiteX7-3647" fmla="*/ 1421092 w 1422362"/>
                <a:gd name="connsiteY7-3648" fmla="*/ 1126548 h 2310347"/>
                <a:gd name="connsiteX8-3649" fmla="*/ 1369124 w 1422362"/>
                <a:gd name="connsiteY8-3650" fmla="*/ 700752 h 2310347"/>
                <a:gd name="connsiteX9-3651" fmla="*/ 1176719 w 1422362"/>
                <a:gd name="connsiteY9-3652" fmla="*/ 669083 h 2310347"/>
                <a:gd name="connsiteX10-3653" fmla="*/ 1168953 w 1422362"/>
                <a:gd name="connsiteY10-3654" fmla="*/ 968062 h 2310347"/>
                <a:gd name="connsiteX11-3655" fmla="*/ 1156855 w 1422362"/>
                <a:gd name="connsiteY11-3656" fmla="*/ 657333 h 2310347"/>
                <a:gd name="connsiteX12-3657" fmla="*/ 927050 w 1422362"/>
                <a:gd name="connsiteY12-3658" fmla="*/ 614956 h 2310347"/>
                <a:gd name="connsiteX13-3659" fmla="*/ 957315 w 1422362"/>
                <a:gd name="connsiteY13-3660" fmla="*/ 944170 h 2310347"/>
                <a:gd name="connsiteX14-3661" fmla="*/ 905990 w 1422362"/>
                <a:gd name="connsiteY14-3662" fmla="*/ 613914 h 2310347"/>
                <a:gd name="connsiteX15-3663" fmla="*/ 711016 w 1422362"/>
                <a:gd name="connsiteY15-3664" fmla="*/ 569620 h 2310347"/>
                <a:gd name="connsiteX16-3665" fmla="*/ 729319 w 1422362"/>
                <a:gd name="connsiteY16-3666" fmla="*/ 957827 h 2310347"/>
                <a:gd name="connsiteX17-3667" fmla="*/ 543268 w 1422362"/>
                <a:gd name="connsiteY17-3668" fmla="*/ 8 h 2310347"/>
                <a:gd name="connsiteX18-3669" fmla="*/ 473286 w 1422362"/>
                <a:gd name="connsiteY18-3670" fmla="*/ 1312127 h 2310347"/>
                <a:gd name="connsiteX19-3671" fmla="*/ 338442 w 1422362"/>
                <a:gd name="connsiteY19-3672" fmla="*/ 1258222 h 2310347"/>
                <a:gd name="connsiteX20-3673" fmla="*/ 719 w 1422362"/>
                <a:gd name="connsiteY20-3674" fmla="*/ 957545 h 2310347"/>
                <a:gd name="connsiteX0-3675" fmla="*/ 719 w 1422362"/>
                <a:gd name="connsiteY0-3676" fmla="*/ 957545 h 2310347"/>
                <a:gd name="connsiteX1-3677" fmla="*/ 140932 w 1422362"/>
                <a:gd name="connsiteY1-3678" fmla="*/ 1353319 h 2310347"/>
                <a:gd name="connsiteX2-3679" fmla="*/ 309182 w 1422362"/>
                <a:gd name="connsiteY2-3680" fmla="*/ 1711764 h 2310347"/>
                <a:gd name="connsiteX3-3681" fmla="*/ 548773 w 1422362"/>
                <a:gd name="connsiteY3-3682" fmla="*/ 1936338 h 2310347"/>
                <a:gd name="connsiteX4-3683" fmla="*/ 582370 w 1422362"/>
                <a:gd name="connsiteY4-3684" fmla="*/ 2297232 h 2310347"/>
                <a:gd name="connsiteX5-3685" fmla="*/ 1253027 w 1422362"/>
                <a:gd name="connsiteY5-3686" fmla="*/ 2310347 h 2310347"/>
                <a:gd name="connsiteX6-3687" fmla="*/ 1262460 w 1422362"/>
                <a:gd name="connsiteY6-3688" fmla="*/ 1987074 h 2310347"/>
                <a:gd name="connsiteX7-3689" fmla="*/ 1421092 w 1422362"/>
                <a:gd name="connsiteY7-3690" fmla="*/ 1126548 h 2310347"/>
                <a:gd name="connsiteX8-3691" fmla="*/ 1369124 w 1422362"/>
                <a:gd name="connsiteY8-3692" fmla="*/ 700752 h 2310347"/>
                <a:gd name="connsiteX9-3693" fmla="*/ 1176719 w 1422362"/>
                <a:gd name="connsiteY9-3694" fmla="*/ 669083 h 2310347"/>
                <a:gd name="connsiteX10-3695" fmla="*/ 1168953 w 1422362"/>
                <a:gd name="connsiteY10-3696" fmla="*/ 968062 h 2310347"/>
                <a:gd name="connsiteX11-3697" fmla="*/ 1156855 w 1422362"/>
                <a:gd name="connsiteY11-3698" fmla="*/ 657333 h 2310347"/>
                <a:gd name="connsiteX12-3699" fmla="*/ 927050 w 1422362"/>
                <a:gd name="connsiteY12-3700" fmla="*/ 614956 h 2310347"/>
                <a:gd name="connsiteX13-3701" fmla="*/ 957315 w 1422362"/>
                <a:gd name="connsiteY13-3702" fmla="*/ 944170 h 2310347"/>
                <a:gd name="connsiteX14-3703" fmla="*/ 905990 w 1422362"/>
                <a:gd name="connsiteY14-3704" fmla="*/ 613914 h 2310347"/>
                <a:gd name="connsiteX15-3705" fmla="*/ 711016 w 1422362"/>
                <a:gd name="connsiteY15-3706" fmla="*/ 569620 h 2310347"/>
                <a:gd name="connsiteX16-3707" fmla="*/ 729319 w 1422362"/>
                <a:gd name="connsiteY16-3708" fmla="*/ 957827 h 2310347"/>
                <a:gd name="connsiteX17-3709" fmla="*/ 543268 w 1422362"/>
                <a:gd name="connsiteY17-3710" fmla="*/ 8 h 2310347"/>
                <a:gd name="connsiteX18-3711" fmla="*/ 473286 w 1422362"/>
                <a:gd name="connsiteY18-3712" fmla="*/ 1312127 h 2310347"/>
                <a:gd name="connsiteX19-3713" fmla="*/ 338442 w 1422362"/>
                <a:gd name="connsiteY19-3714" fmla="*/ 1258222 h 2310347"/>
                <a:gd name="connsiteX20-3715" fmla="*/ 719 w 1422362"/>
                <a:gd name="connsiteY20-3716" fmla="*/ 957545 h 2310347"/>
                <a:gd name="connsiteX0-3717" fmla="*/ 719 w 1422362"/>
                <a:gd name="connsiteY0-3718" fmla="*/ 1028697 h 2381499"/>
                <a:gd name="connsiteX1-3719" fmla="*/ 140932 w 1422362"/>
                <a:gd name="connsiteY1-3720" fmla="*/ 1424471 h 2381499"/>
                <a:gd name="connsiteX2-3721" fmla="*/ 309182 w 1422362"/>
                <a:gd name="connsiteY2-3722" fmla="*/ 1782916 h 2381499"/>
                <a:gd name="connsiteX3-3723" fmla="*/ 548773 w 1422362"/>
                <a:gd name="connsiteY3-3724" fmla="*/ 2007490 h 2381499"/>
                <a:gd name="connsiteX4-3725" fmla="*/ 582370 w 1422362"/>
                <a:gd name="connsiteY4-3726" fmla="*/ 2368384 h 2381499"/>
                <a:gd name="connsiteX5-3727" fmla="*/ 1253027 w 1422362"/>
                <a:gd name="connsiteY5-3728" fmla="*/ 2381499 h 2381499"/>
                <a:gd name="connsiteX6-3729" fmla="*/ 1262460 w 1422362"/>
                <a:gd name="connsiteY6-3730" fmla="*/ 2058226 h 2381499"/>
                <a:gd name="connsiteX7-3731" fmla="*/ 1421092 w 1422362"/>
                <a:gd name="connsiteY7-3732" fmla="*/ 1197700 h 2381499"/>
                <a:gd name="connsiteX8-3733" fmla="*/ 1369124 w 1422362"/>
                <a:gd name="connsiteY8-3734" fmla="*/ 771904 h 2381499"/>
                <a:gd name="connsiteX9-3735" fmla="*/ 1176719 w 1422362"/>
                <a:gd name="connsiteY9-3736" fmla="*/ 740235 h 2381499"/>
                <a:gd name="connsiteX10-3737" fmla="*/ 1168953 w 1422362"/>
                <a:gd name="connsiteY10-3738" fmla="*/ 1039214 h 2381499"/>
                <a:gd name="connsiteX11-3739" fmla="*/ 1156855 w 1422362"/>
                <a:gd name="connsiteY11-3740" fmla="*/ 728485 h 2381499"/>
                <a:gd name="connsiteX12-3741" fmla="*/ 927050 w 1422362"/>
                <a:gd name="connsiteY12-3742" fmla="*/ 686108 h 2381499"/>
                <a:gd name="connsiteX13-3743" fmla="*/ 957315 w 1422362"/>
                <a:gd name="connsiteY13-3744" fmla="*/ 1015322 h 2381499"/>
                <a:gd name="connsiteX14-3745" fmla="*/ 905990 w 1422362"/>
                <a:gd name="connsiteY14-3746" fmla="*/ 685066 h 2381499"/>
                <a:gd name="connsiteX15-3747" fmla="*/ 711016 w 1422362"/>
                <a:gd name="connsiteY15-3748" fmla="*/ 640772 h 2381499"/>
                <a:gd name="connsiteX16-3749" fmla="*/ 729319 w 1422362"/>
                <a:gd name="connsiteY16-3750" fmla="*/ 1028979 h 2381499"/>
                <a:gd name="connsiteX17-3751" fmla="*/ 543268 w 1422362"/>
                <a:gd name="connsiteY17-3752" fmla="*/ 71160 h 2381499"/>
                <a:gd name="connsiteX18-3753" fmla="*/ 471802 w 1422362"/>
                <a:gd name="connsiteY18-3754" fmla="*/ 217109 h 2381499"/>
                <a:gd name="connsiteX19-3755" fmla="*/ 473286 w 1422362"/>
                <a:gd name="connsiteY19-3756" fmla="*/ 1383279 h 2381499"/>
                <a:gd name="connsiteX20-3757" fmla="*/ 338442 w 1422362"/>
                <a:gd name="connsiteY20-3758" fmla="*/ 1329374 h 2381499"/>
                <a:gd name="connsiteX21" fmla="*/ 719 w 1422362"/>
                <a:gd name="connsiteY21" fmla="*/ 1028697 h 2381499"/>
                <a:gd name="connsiteX0-3759" fmla="*/ 719 w 1422362"/>
                <a:gd name="connsiteY0-3760" fmla="*/ 1028697 h 2381499"/>
                <a:gd name="connsiteX1-3761" fmla="*/ 140932 w 1422362"/>
                <a:gd name="connsiteY1-3762" fmla="*/ 1424471 h 2381499"/>
                <a:gd name="connsiteX2-3763" fmla="*/ 309182 w 1422362"/>
                <a:gd name="connsiteY2-3764" fmla="*/ 1782916 h 2381499"/>
                <a:gd name="connsiteX3-3765" fmla="*/ 548773 w 1422362"/>
                <a:gd name="connsiteY3-3766" fmla="*/ 2007490 h 2381499"/>
                <a:gd name="connsiteX4-3767" fmla="*/ 582370 w 1422362"/>
                <a:gd name="connsiteY4-3768" fmla="*/ 2368384 h 2381499"/>
                <a:gd name="connsiteX5-3769" fmla="*/ 1253027 w 1422362"/>
                <a:gd name="connsiteY5-3770" fmla="*/ 2381499 h 2381499"/>
                <a:gd name="connsiteX6-3771" fmla="*/ 1262460 w 1422362"/>
                <a:gd name="connsiteY6-3772" fmla="*/ 2058226 h 2381499"/>
                <a:gd name="connsiteX7-3773" fmla="*/ 1421092 w 1422362"/>
                <a:gd name="connsiteY7-3774" fmla="*/ 1197700 h 2381499"/>
                <a:gd name="connsiteX8-3775" fmla="*/ 1369124 w 1422362"/>
                <a:gd name="connsiteY8-3776" fmla="*/ 771904 h 2381499"/>
                <a:gd name="connsiteX9-3777" fmla="*/ 1176719 w 1422362"/>
                <a:gd name="connsiteY9-3778" fmla="*/ 740235 h 2381499"/>
                <a:gd name="connsiteX10-3779" fmla="*/ 1168953 w 1422362"/>
                <a:gd name="connsiteY10-3780" fmla="*/ 1039214 h 2381499"/>
                <a:gd name="connsiteX11-3781" fmla="*/ 1156855 w 1422362"/>
                <a:gd name="connsiteY11-3782" fmla="*/ 728485 h 2381499"/>
                <a:gd name="connsiteX12-3783" fmla="*/ 927050 w 1422362"/>
                <a:gd name="connsiteY12-3784" fmla="*/ 686108 h 2381499"/>
                <a:gd name="connsiteX13-3785" fmla="*/ 957315 w 1422362"/>
                <a:gd name="connsiteY13-3786" fmla="*/ 1015322 h 2381499"/>
                <a:gd name="connsiteX14-3787" fmla="*/ 905990 w 1422362"/>
                <a:gd name="connsiteY14-3788" fmla="*/ 685066 h 2381499"/>
                <a:gd name="connsiteX15-3789" fmla="*/ 711016 w 1422362"/>
                <a:gd name="connsiteY15-3790" fmla="*/ 640772 h 2381499"/>
                <a:gd name="connsiteX16-3791" fmla="*/ 729319 w 1422362"/>
                <a:gd name="connsiteY16-3792" fmla="*/ 1028979 h 2381499"/>
                <a:gd name="connsiteX17-3793" fmla="*/ 543268 w 1422362"/>
                <a:gd name="connsiteY17-3794" fmla="*/ 71160 h 2381499"/>
                <a:gd name="connsiteX18-3795" fmla="*/ 471802 w 1422362"/>
                <a:gd name="connsiteY18-3796" fmla="*/ 217109 h 2381499"/>
                <a:gd name="connsiteX19-3797" fmla="*/ 473286 w 1422362"/>
                <a:gd name="connsiteY19-3798" fmla="*/ 1383279 h 2381499"/>
                <a:gd name="connsiteX20-3799" fmla="*/ 338442 w 1422362"/>
                <a:gd name="connsiteY20-3800" fmla="*/ 1329374 h 2381499"/>
                <a:gd name="connsiteX21-3801" fmla="*/ 719 w 1422362"/>
                <a:gd name="connsiteY21-3802" fmla="*/ 1028697 h 2381499"/>
                <a:gd name="connsiteX0-3803" fmla="*/ 719 w 1422362"/>
                <a:gd name="connsiteY0-3804" fmla="*/ 1025260 h 2378062"/>
                <a:gd name="connsiteX1-3805" fmla="*/ 140932 w 1422362"/>
                <a:gd name="connsiteY1-3806" fmla="*/ 1421034 h 2378062"/>
                <a:gd name="connsiteX2-3807" fmla="*/ 309182 w 1422362"/>
                <a:gd name="connsiteY2-3808" fmla="*/ 1779479 h 2378062"/>
                <a:gd name="connsiteX3-3809" fmla="*/ 548773 w 1422362"/>
                <a:gd name="connsiteY3-3810" fmla="*/ 2004053 h 2378062"/>
                <a:gd name="connsiteX4-3811" fmla="*/ 582370 w 1422362"/>
                <a:gd name="connsiteY4-3812" fmla="*/ 2364947 h 2378062"/>
                <a:gd name="connsiteX5-3813" fmla="*/ 1253027 w 1422362"/>
                <a:gd name="connsiteY5-3814" fmla="*/ 2378062 h 2378062"/>
                <a:gd name="connsiteX6-3815" fmla="*/ 1262460 w 1422362"/>
                <a:gd name="connsiteY6-3816" fmla="*/ 2054789 h 2378062"/>
                <a:gd name="connsiteX7-3817" fmla="*/ 1421092 w 1422362"/>
                <a:gd name="connsiteY7-3818" fmla="*/ 1194263 h 2378062"/>
                <a:gd name="connsiteX8-3819" fmla="*/ 1369124 w 1422362"/>
                <a:gd name="connsiteY8-3820" fmla="*/ 768467 h 2378062"/>
                <a:gd name="connsiteX9-3821" fmla="*/ 1176719 w 1422362"/>
                <a:gd name="connsiteY9-3822" fmla="*/ 736798 h 2378062"/>
                <a:gd name="connsiteX10-3823" fmla="*/ 1168953 w 1422362"/>
                <a:gd name="connsiteY10-3824" fmla="*/ 1035777 h 2378062"/>
                <a:gd name="connsiteX11-3825" fmla="*/ 1156855 w 1422362"/>
                <a:gd name="connsiteY11-3826" fmla="*/ 725048 h 2378062"/>
                <a:gd name="connsiteX12-3827" fmla="*/ 927050 w 1422362"/>
                <a:gd name="connsiteY12-3828" fmla="*/ 682671 h 2378062"/>
                <a:gd name="connsiteX13-3829" fmla="*/ 957315 w 1422362"/>
                <a:gd name="connsiteY13-3830" fmla="*/ 1011885 h 2378062"/>
                <a:gd name="connsiteX14-3831" fmla="*/ 905990 w 1422362"/>
                <a:gd name="connsiteY14-3832" fmla="*/ 681629 h 2378062"/>
                <a:gd name="connsiteX15-3833" fmla="*/ 711016 w 1422362"/>
                <a:gd name="connsiteY15-3834" fmla="*/ 637335 h 2378062"/>
                <a:gd name="connsiteX16-3835" fmla="*/ 729319 w 1422362"/>
                <a:gd name="connsiteY16-3836" fmla="*/ 1025542 h 2378062"/>
                <a:gd name="connsiteX17-3837" fmla="*/ 543268 w 1422362"/>
                <a:gd name="connsiteY17-3838" fmla="*/ 67723 h 2378062"/>
                <a:gd name="connsiteX18-3839" fmla="*/ 471802 w 1422362"/>
                <a:gd name="connsiteY18-3840" fmla="*/ 213672 h 2378062"/>
                <a:gd name="connsiteX19-3841" fmla="*/ 473286 w 1422362"/>
                <a:gd name="connsiteY19-3842" fmla="*/ 1379842 h 2378062"/>
                <a:gd name="connsiteX20-3843" fmla="*/ 338442 w 1422362"/>
                <a:gd name="connsiteY20-3844" fmla="*/ 1325937 h 2378062"/>
                <a:gd name="connsiteX21-3845" fmla="*/ 719 w 1422362"/>
                <a:gd name="connsiteY21-3846" fmla="*/ 1025260 h 2378062"/>
                <a:gd name="connsiteX0-3847" fmla="*/ 719 w 1422362"/>
                <a:gd name="connsiteY0-3848" fmla="*/ 1011512 h 2364314"/>
                <a:gd name="connsiteX1-3849" fmla="*/ 140932 w 1422362"/>
                <a:gd name="connsiteY1-3850" fmla="*/ 1407286 h 2364314"/>
                <a:gd name="connsiteX2-3851" fmla="*/ 309182 w 1422362"/>
                <a:gd name="connsiteY2-3852" fmla="*/ 1765731 h 2364314"/>
                <a:gd name="connsiteX3-3853" fmla="*/ 548773 w 1422362"/>
                <a:gd name="connsiteY3-3854" fmla="*/ 1990305 h 2364314"/>
                <a:gd name="connsiteX4-3855" fmla="*/ 582370 w 1422362"/>
                <a:gd name="connsiteY4-3856" fmla="*/ 2351199 h 2364314"/>
                <a:gd name="connsiteX5-3857" fmla="*/ 1253027 w 1422362"/>
                <a:gd name="connsiteY5-3858" fmla="*/ 2364314 h 2364314"/>
                <a:gd name="connsiteX6-3859" fmla="*/ 1262460 w 1422362"/>
                <a:gd name="connsiteY6-3860" fmla="*/ 2041041 h 2364314"/>
                <a:gd name="connsiteX7-3861" fmla="*/ 1421092 w 1422362"/>
                <a:gd name="connsiteY7-3862" fmla="*/ 1180515 h 2364314"/>
                <a:gd name="connsiteX8-3863" fmla="*/ 1369124 w 1422362"/>
                <a:gd name="connsiteY8-3864" fmla="*/ 754719 h 2364314"/>
                <a:gd name="connsiteX9-3865" fmla="*/ 1176719 w 1422362"/>
                <a:gd name="connsiteY9-3866" fmla="*/ 723050 h 2364314"/>
                <a:gd name="connsiteX10-3867" fmla="*/ 1168953 w 1422362"/>
                <a:gd name="connsiteY10-3868" fmla="*/ 1022029 h 2364314"/>
                <a:gd name="connsiteX11-3869" fmla="*/ 1156855 w 1422362"/>
                <a:gd name="connsiteY11-3870" fmla="*/ 711300 h 2364314"/>
                <a:gd name="connsiteX12-3871" fmla="*/ 927050 w 1422362"/>
                <a:gd name="connsiteY12-3872" fmla="*/ 668923 h 2364314"/>
                <a:gd name="connsiteX13-3873" fmla="*/ 957315 w 1422362"/>
                <a:gd name="connsiteY13-3874" fmla="*/ 998137 h 2364314"/>
                <a:gd name="connsiteX14-3875" fmla="*/ 905990 w 1422362"/>
                <a:gd name="connsiteY14-3876" fmla="*/ 667881 h 2364314"/>
                <a:gd name="connsiteX15-3877" fmla="*/ 711016 w 1422362"/>
                <a:gd name="connsiteY15-3878" fmla="*/ 623587 h 2364314"/>
                <a:gd name="connsiteX16-3879" fmla="*/ 729319 w 1422362"/>
                <a:gd name="connsiteY16-3880" fmla="*/ 1011794 h 2364314"/>
                <a:gd name="connsiteX17-3881" fmla="*/ 630106 w 1422362"/>
                <a:gd name="connsiteY17-3882" fmla="*/ 73272 h 2364314"/>
                <a:gd name="connsiteX18-3883" fmla="*/ 471802 w 1422362"/>
                <a:gd name="connsiteY18-3884" fmla="*/ 199924 h 2364314"/>
                <a:gd name="connsiteX19-3885" fmla="*/ 473286 w 1422362"/>
                <a:gd name="connsiteY19-3886" fmla="*/ 1366094 h 2364314"/>
                <a:gd name="connsiteX20-3887" fmla="*/ 338442 w 1422362"/>
                <a:gd name="connsiteY20-3888" fmla="*/ 1312189 h 2364314"/>
                <a:gd name="connsiteX21-3889" fmla="*/ 719 w 1422362"/>
                <a:gd name="connsiteY21-3890" fmla="*/ 1011512 h 2364314"/>
                <a:gd name="connsiteX0-3891" fmla="*/ 719 w 1422362"/>
                <a:gd name="connsiteY0-3892" fmla="*/ 938672 h 2291474"/>
                <a:gd name="connsiteX1-3893" fmla="*/ 140932 w 1422362"/>
                <a:gd name="connsiteY1-3894" fmla="*/ 1334446 h 2291474"/>
                <a:gd name="connsiteX2-3895" fmla="*/ 309182 w 1422362"/>
                <a:gd name="connsiteY2-3896" fmla="*/ 1692891 h 2291474"/>
                <a:gd name="connsiteX3-3897" fmla="*/ 548773 w 1422362"/>
                <a:gd name="connsiteY3-3898" fmla="*/ 1917465 h 2291474"/>
                <a:gd name="connsiteX4-3899" fmla="*/ 582370 w 1422362"/>
                <a:gd name="connsiteY4-3900" fmla="*/ 2278359 h 2291474"/>
                <a:gd name="connsiteX5-3901" fmla="*/ 1253027 w 1422362"/>
                <a:gd name="connsiteY5-3902" fmla="*/ 2291474 h 2291474"/>
                <a:gd name="connsiteX6-3903" fmla="*/ 1262460 w 1422362"/>
                <a:gd name="connsiteY6-3904" fmla="*/ 1968201 h 2291474"/>
                <a:gd name="connsiteX7-3905" fmla="*/ 1421092 w 1422362"/>
                <a:gd name="connsiteY7-3906" fmla="*/ 1107675 h 2291474"/>
                <a:gd name="connsiteX8-3907" fmla="*/ 1369124 w 1422362"/>
                <a:gd name="connsiteY8-3908" fmla="*/ 681879 h 2291474"/>
                <a:gd name="connsiteX9-3909" fmla="*/ 1176719 w 1422362"/>
                <a:gd name="connsiteY9-3910" fmla="*/ 650210 h 2291474"/>
                <a:gd name="connsiteX10-3911" fmla="*/ 1168953 w 1422362"/>
                <a:gd name="connsiteY10-3912" fmla="*/ 949189 h 2291474"/>
                <a:gd name="connsiteX11-3913" fmla="*/ 1156855 w 1422362"/>
                <a:gd name="connsiteY11-3914" fmla="*/ 638460 h 2291474"/>
                <a:gd name="connsiteX12-3915" fmla="*/ 927050 w 1422362"/>
                <a:gd name="connsiteY12-3916" fmla="*/ 596083 h 2291474"/>
                <a:gd name="connsiteX13-3917" fmla="*/ 957315 w 1422362"/>
                <a:gd name="connsiteY13-3918" fmla="*/ 925297 h 2291474"/>
                <a:gd name="connsiteX14-3919" fmla="*/ 905990 w 1422362"/>
                <a:gd name="connsiteY14-3920" fmla="*/ 595041 h 2291474"/>
                <a:gd name="connsiteX15-3921" fmla="*/ 711016 w 1422362"/>
                <a:gd name="connsiteY15-3922" fmla="*/ 550747 h 2291474"/>
                <a:gd name="connsiteX16-3923" fmla="*/ 729319 w 1422362"/>
                <a:gd name="connsiteY16-3924" fmla="*/ 938954 h 2291474"/>
                <a:gd name="connsiteX17-3925" fmla="*/ 673525 w 1422362"/>
                <a:gd name="connsiteY17-3926" fmla="*/ 130688 h 2291474"/>
                <a:gd name="connsiteX18-3927" fmla="*/ 471802 w 1422362"/>
                <a:gd name="connsiteY18-3928" fmla="*/ 127084 h 2291474"/>
                <a:gd name="connsiteX19-3929" fmla="*/ 473286 w 1422362"/>
                <a:gd name="connsiteY19-3930" fmla="*/ 1293254 h 2291474"/>
                <a:gd name="connsiteX20-3931" fmla="*/ 338442 w 1422362"/>
                <a:gd name="connsiteY20-3932" fmla="*/ 1239349 h 2291474"/>
                <a:gd name="connsiteX21-3933" fmla="*/ 719 w 1422362"/>
                <a:gd name="connsiteY21-3934" fmla="*/ 938672 h 2291474"/>
                <a:gd name="connsiteX0-3935" fmla="*/ 719 w 1422362"/>
                <a:gd name="connsiteY0-3936" fmla="*/ 948524 h 2301326"/>
                <a:gd name="connsiteX1-3937" fmla="*/ 140932 w 1422362"/>
                <a:gd name="connsiteY1-3938" fmla="*/ 1344298 h 2301326"/>
                <a:gd name="connsiteX2-3939" fmla="*/ 309182 w 1422362"/>
                <a:gd name="connsiteY2-3940" fmla="*/ 1702743 h 2301326"/>
                <a:gd name="connsiteX3-3941" fmla="*/ 548773 w 1422362"/>
                <a:gd name="connsiteY3-3942" fmla="*/ 1927317 h 2301326"/>
                <a:gd name="connsiteX4-3943" fmla="*/ 582370 w 1422362"/>
                <a:gd name="connsiteY4-3944" fmla="*/ 2288211 h 2301326"/>
                <a:gd name="connsiteX5-3945" fmla="*/ 1253027 w 1422362"/>
                <a:gd name="connsiteY5-3946" fmla="*/ 2301326 h 2301326"/>
                <a:gd name="connsiteX6-3947" fmla="*/ 1262460 w 1422362"/>
                <a:gd name="connsiteY6-3948" fmla="*/ 1978053 h 2301326"/>
                <a:gd name="connsiteX7-3949" fmla="*/ 1421092 w 1422362"/>
                <a:gd name="connsiteY7-3950" fmla="*/ 1117527 h 2301326"/>
                <a:gd name="connsiteX8-3951" fmla="*/ 1369124 w 1422362"/>
                <a:gd name="connsiteY8-3952" fmla="*/ 691731 h 2301326"/>
                <a:gd name="connsiteX9-3953" fmla="*/ 1176719 w 1422362"/>
                <a:gd name="connsiteY9-3954" fmla="*/ 660062 h 2301326"/>
                <a:gd name="connsiteX10-3955" fmla="*/ 1168953 w 1422362"/>
                <a:gd name="connsiteY10-3956" fmla="*/ 959041 h 2301326"/>
                <a:gd name="connsiteX11-3957" fmla="*/ 1156855 w 1422362"/>
                <a:gd name="connsiteY11-3958" fmla="*/ 648312 h 2301326"/>
                <a:gd name="connsiteX12-3959" fmla="*/ 927050 w 1422362"/>
                <a:gd name="connsiteY12-3960" fmla="*/ 605935 h 2301326"/>
                <a:gd name="connsiteX13-3961" fmla="*/ 957315 w 1422362"/>
                <a:gd name="connsiteY13-3962" fmla="*/ 935149 h 2301326"/>
                <a:gd name="connsiteX14-3963" fmla="*/ 905990 w 1422362"/>
                <a:gd name="connsiteY14-3964" fmla="*/ 604893 h 2301326"/>
                <a:gd name="connsiteX15-3965" fmla="*/ 711016 w 1422362"/>
                <a:gd name="connsiteY15-3966" fmla="*/ 560599 h 2301326"/>
                <a:gd name="connsiteX16-3967" fmla="*/ 729319 w 1422362"/>
                <a:gd name="connsiteY16-3968" fmla="*/ 948806 h 2301326"/>
                <a:gd name="connsiteX17-3969" fmla="*/ 673525 w 1422362"/>
                <a:gd name="connsiteY17-3970" fmla="*/ 140540 h 2301326"/>
                <a:gd name="connsiteX18-3971" fmla="*/ 471802 w 1422362"/>
                <a:gd name="connsiteY18-3972" fmla="*/ 136936 h 2301326"/>
                <a:gd name="connsiteX19-3973" fmla="*/ 473286 w 1422362"/>
                <a:gd name="connsiteY19-3974" fmla="*/ 1303106 h 2301326"/>
                <a:gd name="connsiteX20-3975" fmla="*/ 338442 w 1422362"/>
                <a:gd name="connsiteY20-3976" fmla="*/ 1249201 h 2301326"/>
                <a:gd name="connsiteX21-3977" fmla="*/ 719 w 1422362"/>
                <a:gd name="connsiteY21-3978" fmla="*/ 948524 h 2301326"/>
                <a:gd name="connsiteX0-3979" fmla="*/ 719 w 1422362"/>
                <a:gd name="connsiteY0-3980" fmla="*/ 948524 h 2301326"/>
                <a:gd name="connsiteX1-3981" fmla="*/ 140932 w 1422362"/>
                <a:gd name="connsiteY1-3982" fmla="*/ 1344298 h 2301326"/>
                <a:gd name="connsiteX2-3983" fmla="*/ 309182 w 1422362"/>
                <a:gd name="connsiteY2-3984" fmla="*/ 1702743 h 2301326"/>
                <a:gd name="connsiteX3-3985" fmla="*/ 548773 w 1422362"/>
                <a:gd name="connsiteY3-3986" fmla="*/ 1927317 h 2301326"/>
                <a:gd name="connsiteX4-3987" fmla="*/ 582370 w 1422362"/>
                <a:gd name="connsiteY4-3988" fmla="*/ 2288211 h 2301326"/>
                <a:gd name="connsiteX5-3989" fmla="*/ 1253027 w 1422362"/>
                <a:gd name="connsiteY5-3990" fmla="*/ 2301326 h 2301326"/>
                <a:gd name="connsiteX6-3991" fmla="*/ 1262460 w 1422362"/>
                <a:gd name="connsiteY6-3992" fmla="*/ 1978053 h 2301326"/>
                <a:gd name="connsiteX7-3993" fmla="*/ 1421092 w 1422362"/>
                <a:gd name="connsiteY7-3994" fmla="*/ 1117527 h 2301326"/>
                <a:gd name="connsiteX8-3995" fmla="*/ 1369124 w 1422362"/>
                <a:gd name="connsiteY8-3996" fmla="*/ 691731 h 2301326"/>
                <a:gd name="connsiteX9-3997" fmla="*/ 1176719 w 1422362"/>
                <a:gd name="connsiteY9-3998" fmla="*/ 660062 h 2301326"/>
                <a:gd name="connsiteX10-3999" fmla="*/ 1168953 w 1422362"/>
                <a:gd name="connsiteY10-4000" fmla="*/ 959041 h 2301326"/>
                <a:gd name="connsiteX11-4001" fmla="*/ 1156855 w 1422362"/>
                <a:gd name="connsiteY11-4002" fmla="*/ 648312 h 2301326"/>
                <a:gd name="connsiteX12-4003" fmla="*/ 927050 w 1422362"/>
                <a:gd name="connsiteY12-4004" fmla="*/ 605935 h 2301326"/>
                <a:gd name="connsiteX13-4005" fmla="*/ 957315 w 1422362"/>
                <a:gd name="connsiteY13-4006" fmla="*/ 935149 h 2301326"/>
                <a:gd name="connsiteX14-4007" fmla="*/ 905990 w 1422362"/>
                <a:gd name="connsiteY14-4008" fmla="*/ 604893 h 2301326"/>
                <a:gd name="connsiteX15-4009" fmla="*/ 711016 w 1422362"/>
                <a:gd name="connsiteY15-4010" fmla="*/ 560599 h 2301326"/>
                <a:gd name="connsiteX16-4011" fmla="*/ 729319 w 1422362"/>
                <a:gd name="connsiteY16-4012" fmla="*/ 948806 h 2301326"/>
                <a:gd name="connsiteX17-4013" fmla="*/ 673525 w 1422362"/>
                <a:gd name="connsiteY17-4014" fmla="*/ 140540 h 2301326"/>
                <a:gd name="connsiteX18-4015" fmla="*/ 471802 w 1422362"/>
                <a:gd name="connsiteY18-4016" fmla="*/ 136936 h 2301326"/>
                <a:gd name="connsiteX19-4017" fmla="*/ 473286 w 1422362"/>
                <a:gd name="connsiteY19-4018" fmla="*/ 1303106 h 2301326"/>
                <a:gd name="connsiteX20-4019" fmla="*/ 338442 w 1422362"/>
                <a:gd name="connsiteY20-4020" fmla="*/ 1249201 h 2301326"/>
                <a:gd name="connsiteX21-4021" fmla="*/ 719 w 1422362"/>
                <a:gd name="connsiteY21-4022" fmla="*/ 948524 h 2301326"/>
                <a:gd name="connsiteX0-4023" fmla="*/ 719 w 1422362"/>
                <a:gd name="connsiteY0-4024" fmla="*/ 948524 h 2301326"/>
                <a:gd name="connsiteX1-4025" fmla="*/ 140932 w 1422362"/>
                <a:gd name="connsiteY1-4026" fmla="*/ 1344298 h 2301326"/>
                <a:gd name="connsiteX2-4027" fmla="*/ 309182 w 1422362"/>
                <a:gd name="connsiteY2-4028" fmla="*/ 1702743 h 2301326"/>
                <a:gd name="connsiteX3-4029" fmla="*/ 548773 w 1422362"/>
                <a:gd name="connsiteY3-4030" fmla="*/ 1927317 h 2301326"/>
                <a:gd name="connsiteX4-4031" fmla="*/ 582370 w 1422362"/>
                <a:gd name="connsiteY4-4032" fmla="*/ 2288211 h 2301326"/>
                <a:gd name="connsiteX5-4033" fmla="*/ 1253027 w 1422362"/>
                <a:gd name="connsiteY5-4034" fmla="*/ 2301326 h 2301326"/>
                <a:gd name="connsiteX6-4035" fmla="*/ 1262460 w 1422362"/>
                <a:gd name="connsiteY6-4036" fmla="*/ 1978053 h 2301326"/>
                <a:gd name="connsiteX7-4037" fmla="*/ 1421092 w 1422362"/>
                <a:gd name="connsiteY7-4038" fmla="*/ 1117527 h 2301326"/>
                <a:gd name="connsiteX8-4039" fmla="*/ 1369124 w 1422362"/>
                <a:gd name="connsiteY8-4040" fmla="*/ 691731 h 2301326"/>
                <a:gd name="connsiteX9-4041" fmla="*/ 1176719 w 1422362"/>
                <a:gd name="connsiteY9-4042" fmla="*/ 660062 h 2301326"/>
                <a:gd name="connsiteX10-4043" fmla="*/ 1168953 w 1422362"/>
                <a:gd name="connsiteY10-4044" fmla="*/ 959041 h 2301326"/>
                <a:gd name="connsiteX11-4045" fmla="*/ 1156855 w 1422362"/>
                <a:gd name="connsiteY11-4046" fmla="*/ 648312 h 2301326"/>
                <a:gd name="connsiteX12-4047" fmla="*/ 927050 w 1422362"/>
                <a:gd name="connsiteY12-4048" fmla="*/ 605935 h 2301326"/>
                <a:gd name="connsiteX13-4049" fmla="*/ 957315 w 1422362"/>
                <a:gd name="connsiteY13-4050" fmla="*/ 935149 h 2301326"/>
                <a:gd name="connsiteX14-4051" fmla="*/ 905990 w 1422362"/>
                <a:gd name="connsiteY14-4052" fmla="*/ 604893 h 2301326"/>
                <a:gd name="connsiteX15-4053" fmla="*/ 711016 w 1422362"/>
                <a:gd name="connsiteY15-4054" fmla="*/ 560599 h 2301326"/>
                <a:gd name="connsiteX16-4055" fmla="*/ 729319 w 1422362"/>
                <a:gd name="connsiteY16-4056" fmla="*/ 948806 h 2301326"/>
                <a:gd name="connsiteX17-4057" fmla="*/ 673525 w 1422362"/>
                <a:gd name="connsiteY17-4058" fmla="*/ 140540 h 2301326"/>
                <a:gd name="connsiteX18-4059" fmla="*/ 471802 w 1422362"/>
                <a:gd name="connsiteY18-4060" fmla="*/ 136936 h 2301326"/>
                <a:gd name="connsiteX19-4061" fmla="*/ 473286 w 1422362"/>
                <a:gd name="connsiteY19-4062" fmla="*/ 1303106 h 2301326"/>
                <a:gd name="connsiteX20-4063" fmla="*/ 338442 w 1422362"/>
                <a:gd name="connsiteY20-4064" fmla="*/ 1249201 h 2301326"/>
                <a:gd name="connsiteX21-4065" fmla="*/ 719 w 1422362"/>
                <a:gd name="connsiteY21-4066" fmla="*/ 948524 h 2301326"/>
                <a:gd name="connsiteX0-4067" fmla="*/ 719 w 1422362"/>
                <a:gd name="connsiteY0-4068" fmla="*/ 948524 h 2301326"/>
                <a:gd name="connsiteX1-4069" fmla="*/ 140932 w 1422362"/>
                <a:gd name="connsiteY1-4070" fmla="*/ 1344298 h 2301326"/>
                <a:gd name="connsiteX2-4071" fmla="*/ 309182 w 1422362"/>
                <a:gd name="connsiteY2-4072" fmla="*/ 1702743 h 2301326"/>
                <a:gd name="connsiteX3-4073" fmla="*/ 548773 w 1422362"/>
                <a:gd name="connsiteY3-4074" fmla="*/ 1927317 h 2301326"/>
                <a:gd name="connsiteX4-4075" fmla="*/ 582370 w 1422362"/>
                <a:gd name="connsiteY4-4076" fmla="*/ 2288211 h 2301326"/>
                <a:gd name="connsiteX5-4077" fmla="*/ 1253027 w 1422362"/>
                <a:gd name="connsiteY5-4078" fmla="*/ 2301326 h 2301326"/>
                <a:gd name="connsiteX6-4079" fmla="*/ 1262460 w 1422362"/>
                <a:gd name="connsiteY6-4080" fmla="*/ 1978053 h 2301326"/>
                <a:gd name="connsiteX7-4081" fmla="*/ 1421092 w 1422362"/>
                <a:gd name="connsiteY7-4082" fmla="*/ 1117527 h 2301326"/>
                <a:gd name="connsiteX8-4083" fmla="*/ 1369124 w 1422362"/>
                <a:gd name="connsiteY8-4084" fmla="*/ 691731 h 2301326"/>
                <a:gd name="connsiteX9-4085" fmla="*/ 1176719 w 1422362"/>
                <a:gd name="connsiteY9-4086" fmla="*/ 660062 h 2301326"/>
                <a:gd name="connsiteX10-4087" fmla="*/ 1168953 w 1422362"/>
                <a:gd name="connsiteY10-4088" fmla="*/ 959041 h 2301326"/>
                <a:gd name="connsiteX11-4089" fmla="*/ 1156855 w 1422362"/>
                <a:gd name="connsiteY11-4090" fmla="*/ 648312 h 2301326"/>
                <a:gd name="connsiteX12-4091" fmla="*/ 927050 w 1422362"/>
                <a:gd name="connsiteY12-4092" fmla="*/ 605935 h 2301326"/>
                <a:gd name="connsiteX13-4093" fmla="*/ 957315 w 1422362"/>
                <a:gd name="connsiteY13-4094" fmla="*/ 935149 h 2301326"/>
                <a:gd name="connsiteX14-4095" fmla="*/ 905990 w 1422362"/>
                <a:gd name="connsiteY14-4096" fmla="*/ 604893 h 2301326"/>
                <a:gd name="connsiteX15-4097" fmla="*/ 711016 w 1422362"/>
                <a:gd name="connsiteY15-4098" fmla="*/ 560599 h 2301326"/>
                <a:gd name="connsiteX16-4099" fmla="*/ 714846 w 1422362"/>
                <a:gd name="connsiteY16-4100" fmla="*/ 948806 h 2301326"/>
                <a:gd name="connsiteX17-4101" fmla="*/ 673525 w 1422362"/>
                <a:gd name="connsiteY17-4102" fmla="*/ 140540 h 2301326"/>
                <a:gd name="connsiteX18-4103" fmla="*/ 471802 w 1422362"/>
                <a:gd name="connsiteY18-4104" fmla="*/ 136936 h 2301326"/>
                <a:gd name="connsiteX19-4105" fmla="*/ 473286 w 1422362"/>
                <a:gd name="connsiteY19-4106" fmla="*/ 1303106 h 2301326"/>
                <a:gd name="connsiteX20-4107" fmla="*/ 338442 w 1422362"/>
                <a:gd name="connsiteY20-4108" fmla="*/ 1249201 h 2301326"/>
                <a:gd name="connsiteX21-4109" fmla="*/ 719 w 1422362"/>
                <a:gd name="connsiteY21-4110" fmla="*/ 948524 h 2301326"/>
                <a:gd name="connsiteX0-4111" fmla="*/ 719 w 1422362"/>
                <a:gd name="connsiteY0-4112" fmla="*/ 948524 h 2301326"/>
                <a:gd name="connsiteX1-4113" fmla="*/ 140932 w 1422362"/>
                <a:gd name="connsiteY1-4114" fmla="*/ 1344298 h 2301326"/>
                <a:gd name="connsiteX2-4115" fmla="*/ 309182 w 1422362"/>
                <a:gd name="connsiteY2-4116" fmla="*/ 1702743 h 2301326"/>
                <a:gd name="connsiteX3-4117" fmla="*/ 548773 w 1422362"/>
                <a:gd name="connsiteY3-4118" fmla="*/ 1927317 h 2301326"/>
                <a:gd name="connsiteX4-4119" fmla="*/ 582370 w 1422362"/>
                <a:gd name="connsiteY4-4120" fmla="*/ 2288211 h 2301326"/>
                <a:gd name="connsiteX5-4121" fmla="*/ 1253027 w 1422362"/>
                <a:gd name="connsiteY5-4122" fmla="*/ 2301326 h 2301326"/>
                <a:gd name="connsiteX6-4123" fmla="*/ 1262460 w 1422362"/>
                <a:gd name="connsiteY6-4124" fmla="*/ 1978053 h 2301326"/>
                <a:gd name="connsiteX7-4125" fmla="*/ 1421092 w 1422362"/>
                <a:gd name="connsiteY7-4126" fmla="*/ 1117527 h 2301326"/>
                <a:gd name="connsiteX8-4127" fmla="*/ 1369124 w 1422362"/>
                <a:gd name="connsiteY8-4128" fmla="*/ 691731 h 2301326"/>
                <a:gd name="connsiteX9-4129" fmla="*/ 1176719 w 1422362"/>
                <a:gd name="connsiteY9-4130" fmla="*/ 660062 h 2301326"/>
                <a:gd name="connsiteX10-4131" fmla="*/ 1168953 w 1422362"/>
                <a:gd name="connsiteY10-4132" fmla="*/ 959041 h 2301326"/>
                <a:gd name="connsiteX11-4133" fmla="*/ 1156855 w 1422362"/>
                <a:gd name="connsiteY11-4134" fmla="*/ 648312 h 2301326"/>
                <a:gd name="connsiteX12-4135" fmla="*/ 927050 w 1422362"/>
                <a:gd name="connsiteY12-4136" fmla="*/ 605935 h 2301326"/>
                <a:gd name="connsiteX13-4137" fmla="*/ 957315 w 1422362"/>
                <a:gd name="connsiteY13-4138" fmla="*/ 935149 h 2301326"/>
                <a:gd name="connsiteX14-4139" fmla="*/ 905990 w 1422362"/>
                <a:gd name="connsiteY14-4140" fmla="*/ 604893 h 2301326"/>
                <a:gd name="connsiteX15-4141" fmla="*/ 711016 w 1422362"/>
                <a:gd name="connsiteY15-4142" fmla="*/ 560599 h 2301326"/>
                <a:gd name="connsiteX16-4143" fmla="*/ 714846 w 1422362"/>
                <a:gd name="connsiteY16-4144" fmla="*/ 948806 h 2301326"/>
                <a:gd name="connsiteX17-4145" fmla="*/ 673525 w 1422362"/>
                <a:gd name="connsiteY17-4146" fmla="*/ 140540 h 2301326"/>
                <a:gd name="connsiteX18-4147" fmla="*/ 471802 w 1422362"/>
                <a:gd name="connsiteY18-4148" fmla="*/ 136936 h 2301326"/>
                <a:gd name="connsiteX19-4149" fmla="*/ 473286 w 1422362"/>
                <a:gd name="connsiteY19-4150" fmla="*/ 1303106 h 2301326"/>
                <a:gd name="connsiteX20-4151" fmla="*/ 338442 w 1422362"/>
                <a:gd name="connsiteY20-4152" fmla="*/ 1249201 h 2301326"/>
                <a:gd name="connsiteX21-4153" fmla="*/ 719 w 1422362"/>
                <a:gd name="connsiteY21-4154" fmla="*/ 948524 h 2301326"/>
                <a:gd name="connsiteX0-4155" fmla="*/ 719 w 1422362"/>
                <a:gd name="connsiteY0-4156" fmla="*/ 948524 h 2301326"/>
                <a:gd name="connsiteX1-4157" fmla="*/ 140932 w 1422362"/>
                <a:gd name="connsiteY1-4158" fmla="*/ 1344298 h 2301326"/>
                <a:gd name="connsiteX2-4159" fmla="*/ 309182 w 1422362"/>
                <a:gd name="connsiteY2-4160" fmla="*/ 1702743 h 2301326"/>
                <a:gd name="connsiteX3-4161" fmla="*/ 548773 w 1422362"/>
                <a:gd name="connsiteY3-4162" fmla="*/ 1927317 h 2301326"/>
                <a:gd name="connsiteX4-4163" fmla="*/ 582370 w 1422362"/>
                <a:gd name="connsiteY4-4164" fmla="*/ 2288211 h 2301326"/>
                <a:gd name="connsiteX5-4165" fmla="*/ 1253027 w 1422362"/>
                <a:gd name="connsiteY5-4166" fmla="*/ 2301326 h 2301326"/>
                <a:gd name="connsiteX6-4167" fmla="*/ 1262460 w 1422362"/>
                <a:gd name="connsiteY6-4168" fmla="*/ 1978053 h 2301326"/>
                <a:gd name="connsiteX7-4169" fmla="*/ 1421092 w 1422362"/>
                <a:gd name="connsiteY7-4170" fmla="*/ 1117527 h 2301326"/>
                <a:gd name="connsiteX8-4171" fmla="*/ 1369124 w 1422362"/>
                <a:gd name="connsiteY8-4172" fmla="*/ 691731 h 2301326"/>
                <a:gd name="connsiteX9-4173" fmla="*/ 1176719 w 1422362"/>
                <a:gd name="connsiteY9-4174" fmla="*/ 660062 h 2301326"/>
                <a:gd name="connsiteX10-4175" fmla="*/ 1168953 w 1422362"/>
                <a:gd name="connsiteY10-4176" fmla="*/ 959041 h 2301326"/>
                <a:gd name="connsiteX11-4177" fmla="*/ 1156855 w 1422362"/>
                <a:gd name="connsiteY11-4178" fmla="*/ 648312 h 2301326"/>
                <a:gd name="connsiteX12-4179" fmla="*/ 927050 w 1422362"/>
                <a:gd name="connsiteY12-4180" fmla="*/ 605935 h 2301326"/>
                <a:gd name="connsiteX13-4181" fmla="*/ 957315 w 1422362"/>
                <a:gd name="connsiteY13-4182" fmla="*/ 935149 h 2301326"/>
                <a:gd name="connsiteX14-4183" fmla="*/ 905990 w 1422362"/>
                <a:gd name="connsiteY14-4184" fmla="*/ 604893 h 2301326"/>
                <a:gd name="connsiteX15-4185" fmla="*/ 711016 w 1422362"/>
                <a:gd name="connsiteY15-4186" fmla="*/ 560599 h 2301326"/>
                <a:gd name="connsiteX16-4187" fmla="*/ 714846 w 1422362"/>
                <a:gd name="connsiteY16-4188" fmla="*/ 948806 h 2301326"/>
                <a:gd name="connsiteX17-4189" fmla="*/ 673525 w 1422362"/>
                <a:gd name="connsiteY17-4190" fmla="*/ 140540 h 2301326"/>
                <a:gd name="connsiteX18-4191" fmla="*/ 471802 w 1422362"/>
                <a:gd name="connsiteY18-4192" fmla="*/ 136936 h 2301326"/>
                <a:gd name="connsiteX19-4193" fmla="*/ 473286 w 1422362"/>
                <a:gd name="connsiteY19-4194" fmla="*/ 1303106 h 2301326"/>
                <a:gd name="connsiteX20-4195" fmla="*/ 338442 w 1422362"/>
                <a:gd name="connsiteY20-4196" fmla="*/ 1249201 h 2301326"/>
                <a:gd name="connsiteX21-4197" fmla="*/ 719 w 1422362"/>
                <a:gd name="connsiteY21-4198" fmla="*/ 948524 h 2301326"/>
                <a:gd name="connsiteX0-4199" fmla="*/ 719 w 1422362"/>
                <a:gd name="connsiteY0-4200" fmla="*/ 948524 h 2301326"/>
                <a:gd name="connsiteX1-4201" fmla="*/ 140932 w 1422362"/>
                <a:gd name="connsiteY1-4202" fmla="*/ 1344298 h 2301326"/>
                <a:gd name="connsiteX2-4203" fmla="*/ 309182 w 1422362"/>
                <a:gd name="connsiteY2-4204" fmla="*/ 1702743 h 2301326"/>
                <a:gd name="connsiteX3-4205" fmla="*/ 548773 w 1422362"/>
                <a:gd name="connsiteY3-4206" fmla="*/ 1927317 h 2301326"/>
                <a:gd name="connsiteX4-4207" fmla="*/ 582370 w 1422362"/>
                <a:gd name="connsiteY4-4208" fmla="*/ 2288211 h 2301326"/>
                <a:gd name="connsiteX5-4209" fmla="*/ 1253027 w 1422362"/>
                <a:gd name="connsiteY5-4210" fmla="*/ 2301326 h 2301326"/>
                <a:gd name="connsiteX6-4211" fmla="*/ 1262460 w 1422362"/>
                <a:gd name="connsiteY6-4212" fmla="*/ 1978053 h 2301326"/>
                <a:gd name="connsiteX7-4213" fmla="*/ 1421092 w 1422362"/>
                <a:gd name="connsiteY7-4214" fmla="*/ 1117527 h 2301326"/>
                <a:gd name="connsiteX8-4215" fmla="*/ 1369124 w 1422362"/>
                <a:gd name="connsiteY8-4216" fmla="*/ 691731 h 2301326"/>
                <a:gd name="connsiteX9-4217" fmla="*/ 1176719 w 1422362"/>
                <a:gd name="connsiteY9-4218" fmla="*/ 660062 h 2301326"/>
                <a:gd name="connsiteX10-4219" fmla="*/ 1168953 w 1422362"/>
                <a:gd name="connsiteY10-4220" fmla="*/ 959041 h 2301326"/>
                <a:gd name="connsiteX11-4221" fmla="*/ 1156855 w 1422362"/>
                <a:gd name="connsiteY11-4222" fmla="*/ 648312 h 2301326"/>
                <a:gd name="connsiteX12-4223" fmla="*/ 927050 w 1422362"/>
                <a:gd name="connsiteY12-4224" fmla="*/ 605935 h 2301326"/>
                <a:gd name="connsiteX13-4225" fmla="*/ 957315 w 1422362"/>
                <a:gd name="connsiteY13-4226" fmla="*/ 935149 h 2301326"/>
                <a:gd name="connsiteX14-4227" fmla="*/ 905990 w 1422362"/>
                <a:gd name="connsiteY14-4228" fmla="*/ 604893 h 2301326"/>
                <a:gd name="connsiteX15-4229" fmla="*/ 711016 w 1422362"/>
                <a:gd name="connsiteY15-4230" fmla="*/ 560599 h 2301326"/>
                <a:gd name="connsiteX16-4231" fmla="*/ 714846 w 1422362"/>
                <a:gd name="connsiteY16-4232" fmla="*/ 948806 h 2301326"/>
                <a:gd name="connsiteX17-4233" fmla="*/ 673525 w 1422362"/>
                <a:gd name="connsiteY17-4234" fmla="*/ 140540 h 2301326"/>
                <a:gd name="connsiteX18-4235" fmla="*/ 471802 w 1422362"/>
                <a:gd name="connsiteY18-4236" fmla="*/ 136936 h 2301326"/>
                <a:gd name="connsiteX19-4237" fmla="*/ 473286 w 1422362"/>
                <a:gd name="connsiteY19-4238" fmla="*/ 1303106 h 2301326"/>
                <a:gd name="connsiteX20-4239" fmla="*/ 338442 w 1422362"/>
                <a:gd name="connsiteY20-4240" fmla="*/ 1249201 h 2301326"/>
                <a:gd name="connsiteX21-4241" fmla="*/ 719 w 1422362"/>
                <a:gd name="connsiteY21-4242" fmla="*/ 948524 h 2301326"/>
                <a:gd name="connsiteX0-4243" fmla="*/ 719 w 1422362"/>
                <a:gd name="connsiteY0-4244" fmla="*/ 948524 h 2301326"/>
                <a:gd name="connsiteX1-4245" fmla="*/ 140932 w 1422362"/>
                <a:gd name="connsiteY1-4246" fmla="*/ 1344298 h 2301326"/>
                <a:gd name="connsiteX2-4247" fmla="*/ 309182 w 1422362"/>
                <a:gd name="connsiteY2-4248" fmla="*/ 1702743 h 2301326"/>
                <a:gd name="connsiteX3-4249" fmla="*/ 548773 w 1422362"/>
                <a:gd name="connsiteY3-4250" fmla="*/ 1927317 h 2301326"/>
                <a:gd name="connsiteX4-4251" fmla="*/ 582370 w 1422362"/>
                <a:gd name="connsiteY4-4252" fmla="*/ 2288211 h 2301326"/>
                <a:gd name="connsiteX5-4253" fmla="*/ 1253027 w 1422362"/>
                <a:gd name="connsiteY5-4254" fmla="*/ 2301326 h 2301326"/>
                <a:gd name="connsiteX6-4255" fmla="*/ 1262460 w 1422362"/>
                <a:gd name="connsiteY6-4256" fmla="*/ 1978053 h 2301326"/>
                <a:gd name="connsiteX7-4257" fmla="*/ 1421092 w 1422362"/>
                <a:gd name="connsiteY7-4258" fmla="*/ 1117527 h 2301326"/>
                <a:gd name="connsiteX8-4259" fmla="*/ 1369124 w 1422362"/>
                <a:gd name="connsiteY8-4260" fmla="*/ 691731 h 2301326"/>
                <a:gd name="connsiteX9-4261" fmla="*/ 1176719 w 1422362"/>
                <a:gd name="connsiteY9-4262" fmla="*/ 660062 h 2301326"/>
                <a:gd name="connsiteX10-4263" fmla="*/ 1168953 w 1422362"/>
                <a:gd name="connsiteY10-4264" fmla="*/ 959041 h 2301326"/>
                <a:gd name="connsiteX11-4265" fmla="*/ 1156855 w 1422362"/>
                <a:gd name="connsiteY11-4266" fmla="*/ 648312 h 2301326"/>
                <a:gd name="connsiteX12-4267" fmla="*/ 927050 w 1422362"/>
                <a:gd name="connsiteY12-4268" fmla="*/ 605935 h 2301326"/>
                <a:gd name="connsiteX13-4269" fmla="*/ 957315 w 1422362"/>
                <a:gd name="connsiteY13-4270" fmla="*/ 935149 h 2301326"/>
                <a:gd name="connsiteX14-4271" fmla="*/ 905990 w 1422362"/>
                <a:gd name="connsiteY14-4272" fmla="*/ 604893 h 2301326"/>
                <a:gd name="connsiteX15-4273" fmla="*/ 711016 w 1422362"/>
                <a:gd name="connsiteY15-4274" fmla="*/ 560599 h 2301326"/>
                <a:gd name="connsiteX16-4275" fmla="*/ 714846 w 1422362"/>
                <a:gd name="connsiteY16-4276" fmla="*/ 948806 h 2301326"/>
                <a:gd name="connsiteX17-4277" fmla="*/ 673525 w 1422362"/>
                <a:gd name="connsiteY17-4278" fmla="*/ 140540 h 2301326"/>
                <a:gd name="connsiteX18-4279" fmla="*/ 471802 w 1422362"/>
                <a:gd name="connsiteY18-4280" fmla="*/ 136936 h 2301326"/>
                <a:gd name="connsiteX19-4281" fmla="*/ 473286 w 1422362"/>
                <a:gd name="connsiteY19-4282" fmla="*/ 1303106 h 2301326"/>
                <a:gd name="connsiteX20-4283" fmla="*/ 338442 w 1422362"/>
                <a:gd name="connsiteY20-4284" fmla="*/ 1249201 h 2301326"/>
                <a:gd name="connsiteX21-4285" fmla="*/ 719 w 1422362"/>
                <a:gd name="connsiteY21-4286" fmla="*/ 948524 h 2301326"/>
                <a:gd name="connsiteX0-4287" fmla="*/ 719 w 1422362"/>
                <a:gd name="connsiteY0-4288" fmla="*/ 914198 h 2267000"/>
                <a:gd name="connsiteX1-4289" fmla="*/ 140932 w 1422362"/>
                <a:gd name="connsiteY1-4290" fmla="*/ 1309972 h 2267000"/>
                <a:gd name="connsiteX2-4291" fmla="*/ 309182 w 1422362"/>
                <a:gd name="connsiteY2-4292" fmla="*/ 1668417 h 2267000"/>
                <a:gd name="connsiteX3-4293" fmla="*/ 548773 w 1422362"/>
                <a:gd name="connsiteY3-4294" fmla="*/ 1892991 h 2267000"/>
                <a:gd name="connsiteX4-4295" fmla="*/ 582370 w 1422362"/>
                <a:gd name="connsiteY4-4296" fmla="*/ 2253885 h 2267000"/>
                <a:gd name="connsiteX5-4297" fmla="*/ 1253027 w 1422362"/>
                <a:gd name="connsiteY5-4298" fmla="*/ 2267000 h 2267000"/>
                <a:gd name="connsiteX6-4299" fmla="*/ 1262460 w 1422362"/>
                <a:gd name="connsiteY6-4300" fmla="*/ 1943727 h 2267000"/>
                <a:gd name="connsiteX7-4301" fmla="*/ 1421092 w 1422362"/>
                <a:gd name="connsiteY7-4302" fmla="*/ 1083201 h 2267000"/>
                <a:gd name="connsiteX8-4303" fmla="*/ 1369124 w 1422362"/>
                <a:gd name="connsiteY8-4304" fmla="*/ 657405 h 2267000"/>
                <a:gd name="connsiteX9-4305" fmla="*/ 1176719 w 1422362"/>
                <a:gd name="connsiteY9-4306" fmla="*/ 625736 h 2267000"/>
                <a:gd name="connsiteX10-4307" fmla="*/ 1168953 w 1422362"/>
                <a:gd name="connsiteY10-4308" fmla="*/ 924715 h 2267000"/>
                <a:gd name="connsiteX11-4309" fmla="*/ 1156855 w 1422362"/>
                <a:gd name="connsiteY11-4310" fmla="*/ 613986 h 2267000"/>
                <a:gd name="connsiteX12-4311" fmla="*/ 927050 w 1422362"/>
                <a:gd name="connsiteY12-4312" fmla="*/ 571609 h 2267000"/>
                <a:gd name="connsiteX13-4313" fmla="*/ 957315 w 1422362"/>
                <a:gd name="connsiteY13-4314" fmla="*/ 900823 h 2267000"/>
                <a:gd name="connsiteX14-4315" fmla="*/ 905990 w 1422362"/>
                <a:gd name="connsiteY14-4316" fmla="*/ 570567 h 2267000"/>
                <a:gd name="connsiteX15-4317" fmla="*/ 711016 w 1422362"/>
                <a:gd name="connsiteY15-4318" fmla="*/ 526273 h 2267000"/>
                <a:gd name="connsiteX16-4319" fmla="*/ 714846 w 1422362"/>
                <a:gd name="connsiteY16-4320" fmla="*/ 914480 h 2267000"/>
                <a:gd name="connsiteX17-4321" fmla="*/ 673525 w 1422362"/>
                <a:gd name="connsiteY17-4322" fmla="*/ 106214 h 2267000"/>
                <a:gd name="connsiteX18-4323" fmla="*/ 486275 w 1422362"/>
                <a:gd name="connsiteY18-4324" fmla="*/ 174974 h 2267000"/>
                <a:gd name="connsiteX19-4325" fmla="*/ 473286 w 1422362"/>
                <a:gd name="connsiteY19-4326" fmla="*/ 1268780 h 2267000"/>
                <a:gd name="connsiteX20-4327" fmla="*/ 338442 w 1422362"/>
                <a:gd name="connsiteY20-4328" fmla="*/ 1214875 h 2267000"/>
                <a:gd name="connsiteX21-4329" fmla="*/ 719 w 1422362"/>
                <a:gd name="connsiteY21-4330" fmla="*/ 914198 h 2267000"/>
                <a:gd name="connsiteX0-4331" fmla="*/ 719 w 1422362"/>
                <a:gd name="connsiteY0-4332" fmla="*/ 897709 h 2250511"/>
                <a:gd name="connsiteX1-4333" fmla="*/ 140932 w 1422362"/>
                <a:gd name="connsiteY1-4334" fmla="*/ 1293483 h 2250511"/>
                <a:gd name="connsiteX2-4335" fmla="*/ 309182 w 1422362"/>
                <a:gd name="connsiteY2-4336" fmla="*/ 1651928 h 2250511"/>
                <a:gd name="connsiteX3-4337" fmla="*/ 548773 w 1422362"/>
                <a:gd name="connsiteY3-4338" fmla="*/ 1876502 h 2250511"/>
                <a:gd name="connsiteX4-4339" fmla="*/ 582370 w 1422362"/>
                <a:gd name="connsiteY4-4340" fmla="*/ 2237396 h 2250511"/>
                <a:gd name="connsiteX5-4341" fmla="*/ 1253027 w 1422362"/>
                <a:gd name="connsiteY5-4342" fmla="*/ 2250511 h 2250511"/>
                <a:gd name="connsiteX6-4343" fmla="*/ 1262460 w 1422362"/>
                <a:gd name="connsiteY6-4344" fmla="*/ 1927238 h 2250511"/>
                <a:gd name="connsiteX7-4345" fmla="*/ 1421092 w 1422362"/>
                <a:gd name="connsiteY7-4346" fmla="*/ 1066712 h 2250511"/>
                <a:gd name="connsiteX8-4347" fmla="*/ 1369124 w 1422362"/>
                <a:gd name="connsiteY8-4348" fmla="*/ 640916 h 2250511"/>
                <a:gd name="connsiteX9-4349" fmla="*/ 1176719 w 1422362"/>
                <a:gd name="connsiteY9-4350" fmla="*/ 609247 h 2250511"/>
                <a:gd name="connsiteX10-4351" fmla="*/ 1168953 w 1422362"/>
                <a:gd name="connsiteY10-4352" fmla="*/ 908226 h 2250511"/>
                <a:gd name="connsiteX11-4353" fmla="*/ 1156855 w 1422362"/>
                <a:gd name="connsiteY11-4354" fmla="*/ 597497 h 2250511"/>
                <a:gd name="connsiteX12-4355" fmla="*/ 927050 w 1422362"/>
                <a:gd name="connsiteY12-4356" fmla="*/ 555120 h 2250511"/>
                <a:gd name="connsiteX13-4357" fmla="*/ 957315 w 1422362"/>
                <a:gd name="connsiteY13-4358" fmla="*/ 884334 h 2250511"/>
                <a:gd name="connsiteX14-4359" fmla="*/ 905990 w 1422362"/>
                <a:gd name="connsiteY14-4360" fmla="*/ 554078 h 2250511"/>
                <a:gd name="connsiteX15-4361" fmla="*/ 711016 w 1422362"/>
                <a:gd name="connsiteY15-4362" fmla="*/ 509784 h 2250511"/>
                <a:gd name="connsiteX16-4363" fmla="*/ 714846 w 1422362"/>
                <a:gd name="connsiteY16-4364" fmla="*/ 897991 h 2250511"/>
                <a:gd name="connsiteX17-4365" fmla="*/ 683174 w 1422362"/>
                <a:gd name="connsiteY17-4366" fmla="*/ 118671 h 2250511"/>
                <a:gd name="connsiteX18-4367" fmla="*/ 486275 w 1422362"/>
                <a:gd name="connsiteY18-4368" fmla="*/ 158485 h 2250511"/>
                <a:gd name="connsiteX19-4369" fmla="*/ 473286 w 1422362"/>
                <a:gd name="connsiteY19-4370" fmla="*/ 1252291 h 2250511"/>
                <a:gd name="connsiteX20-4371" fmla="*/ 338442 w 1422362"/>
                <a:gd name="connsiteY20-4372" fmla="*/ 1198386 h 2250511"/>
                <a:gd name="connsiteX21-4373" fmla="*/ 719 w 1422362"/>
                <a:gd name="connsiteY21-4374" fmla="*/ 897709 h 2250511"/>
                <a:gd name="connsiteX0-4375" fmla="*/ 719 w 1422362"/>
                <a:gd name="connsiteY0-4376" fmla="*/ 897709 h 2250511"/>
                <a:gd name="connsiteX1-4377" fmla="*/ 140932 w 1422362"/>
                <a:gd name="connsiteY1-4378" fmla="*/ 1293483 h 2250511"/>
                <a:gd name="connsiteX2-4379" fmla="*/ 309182 w 1422362"/>
                <a:gd name="connsiteY2-4380" fmla="*/ 1651928 h 2250511"/>
                <a:gd name="connsiteX3-4381" fmla="*/ 548773 w 1422362"/>
                <a:gd name="connsiteY3-4382" fmla="*/ 1876502 h 2250511"/>
                <a:gd name="connsiteX4-4383" fmla="*/ 582370 w 1422362"/>
                <a:gd name="connsiteY4-4384" fmla="*/ 2237396 h 2250511"/>
                <a:gd name="connsiteX5-4385" fmla="*/ 1253027 w 1422362"/>
                <a:gd name="connsiteY5-4386" fmla="*/ 2250511 h 2250511"/>
                <a:gd name="connsiteX6-4387" fmla="*/ 1262460 w 1422362"/>
                <a:gd name="connsiteY6-4388" fmla="*/ 1927238 h 2250511"/>
                <a:gd name="connsiteX7-4389" fmla="*/ 1421092 w 1422362"/>
                <a:gd name="connsiteY7-4390" fmla="*/ 1066712 h 2250511"/>
                <a:gd name="connsiteX8-4391" fmla="*/ 1369124 w 1422362"/>
                <a:gd name="connsiteY8-4392" fmla="*/ 640916 h 2250511"/>
                <a:gd name="connsiteX9-4393" fmla="*/ 1176719 w 1422362"/>
                <a:gd name="connsiteY9-4394" fmla="*/ 609247 h 2250511"/>
                <a:gd name="connsiteX10-4395" fmla="*/ 1168953 w 1422362"/>
                <a:gd name="connsiteY10-4396" fmla="*/ 908226 h 2250511"/>
                <a:gd name="connsiteX11-4397" fmla="*/ 1156855 w 1422362"/>
                <a:gd name="connsiteY11-4398" fmla="*/ 597497 h 2250511"/>
                <a:gd name="connsiteX12-4399" fmla="*/ 927050 w 1422362"/>
                <a:gd name="connsiteY12-4400" fmla="*/ 555120 h 2250511"/>
                <a:gd name="connsiteX13-4401" fmla="*/ 957315 w 1422362"/>
                <a:gd name="connsiteY13-4402" fmla="*/ 884334 h 2250511"/>
                <a:gd name="connsiteX14-4403" fmla="*/ 905990 w 1422362"/>
                <a:gd name="connsiteY14-4404" fmla="*/ 554078 h 2250511"/>
                <a:gd name="connsiteX15-4405" fmla="*/ 711016 w 1422362"/>
                <a:gd name="connsiteY15-4406" fmla="*/ 509784 h 2250511"/>
                <a:gd name="connsiteX16-4407" fmla="*/ 714846 w 1422362"/>
                <a:gd name="connsiteY16-4408" fmla="*/ 897991 h 2250511"/>
                <a:gd name="connsiteX17-4409" fmla="*/ 683174 w 1422362"/>
                <a:gd name="connsiteY17-4410" fmla="*/ 118671 h 2250511"/>
                <a:gd name="connsiteX18-4411" fmla="*/ 486275 w 1422362"/>
                <a:gd name="connsiteY18-4412" fmla="*/ 158485 h 2250511"/>
                <a:gd name="connsiteX19-4413" fmla="*/ 473286 w 1422362"/>
                <a:gd name="connsiteY19-4414" fmla="*/ 1252291 h 2250511"/>
                <a:gd name="connsiteX20-4415" fmla="*/ 338442 w 1422362"/>
                <a:gd name="connsiteY20-4416" fmla="*/ 1198386 h 2250511"/>
                <a:gd name="connsiteX21-4417" fmla="*/ 719 w 1422362"/>
                <a:gd name="connsiteY21-4418" fmla="*/ 897709 h 2250511"/>
                <a:gd name="connsiteX0-4419" fmla="*/ 719 w 1422362"/>
                <a:gd name="connsiteY0-4420" fmla="*/ 904644 h 2257446"/>
                <a:gd name="connsiteX1-4421" fmla="*/ 140932 w 1422362"/>
                <a:gd name="connsiteY1-4422" fmla="*/ 1300418 h 2257446"/>
                <a:gd name="connsiteX2-4423" fmla="*/ 309182 w 1422362"/>
                <a:gd name="connsiteY2-4424" fmla="*/ 1658863 h 2257446"/>
                <a:gd name="connsiteX3-4425" fmla="*/ 548773 w 1422362"/>
                <a:gd name="connsiteY3-4426" fmla="*/ 1883437 h 2257446"/>
                <a:gd name="connsiteX4-4427" fmla="*/ 582370 w 1422362"/>
                <a:gd name="connsiteY4-4428" fmla="*/ 2244331 h 2257446"/>
                <a:gd name="connsiteX5-4429" fmla="*/ 1253027 w 1422362"/>
                <a:gd name="connsiteY5-4430" fmla="*/ 2257446 h 2257446"/>
                <a:gd name="connsiteX6-4431" fmla="*/ 1262460 w 1422362"/>
                <a:gd name="connsiteY6-4432" fmla="*/ 1934173 h 2257446"/>
                <a:gd name="connsiteX7-4433" fmla="*/ 1421092 w 1422362"/>
                <a:gd name="connsiteY7-4434" fmla="*/ 1073647 h 2257446"/>
                <a:gd name="connsiteX8-4435" fmla="*/ 1369124 w 1422362"/>
                <a:gd name="connsiteY8-4436" fmla="*/ 647851 h 2257446"/>
                <a:gd name="connsiteX9-4437" fmla="*/ 1176719 w 1422362"/>
                <a:gd name="connsiteY9-4438" fmla="*/ 616182 h 2257446"/>
                <a:gd name="connsiteX10-4439" fmla="*/ 1168953 w 1422362"/>
                <a:gd name="connsiteY10-4440" fmla="*/ 915161 h 2257446"/>
                <a:gd name="connsiteX11-4441" fmla="*/ 1156855 w 1422362"/>
                <a:gd name="connsiteY11-4442" fmla="*/ 604432 h 2257446"/>
                <a:gd name="connsiteX12-4443" fmla="*/ 927050 w 1422362"/>
                <a:gd name="connsiteY12-4444" fmla="*/ 562055 h 2257446"/>
                <a:gd name="connsiteX13-4445" fmla="*/ 957315 w 1422362"/>
                <a:gd name="connsiteY13-4446" fmla="*/ 891269 h 2257446"/>
                <a:gd name="connsiteX14-4447" fmla="*/ 905990 w 1422362"/>
                <a:gd name="connsiteY14-4448" fmla="*/ 561013 h 2257446"/>
                <a:gd name="connsiteX15-4449" fmla="*/ 711016 w 1422362"/>
                <a:gd name="connsiteY15-4450" fmla="*/ 516719 h 2257446"/>
                <a:gd name="connsiteX16-4451" fmla="*/ 714846 w 1422362"/>
                <a:gd name="connsiteY16-4452" fmla="*/ 904926 h 2257446"/>
                <a:gd name="connsiteX17-4453" fmla="*/ 683174 w 1422362"/>
                <a:gd name="connsiteY17-4454" fmla="*/ 125606 h 2257446"/>
                <a:gd name="connsiteX18-4455" fmla="*/ 486275 w 1422362"/>
                <a:gd name="connsiteY18-4456" fmla="*/ 165420 h 2257446"/>
                <a:gd name="connsiteX19-4457" fmla="*/ 473286 w 1422362"/>
                <a:gd name="connsiteY19-4458" fmla="*/ 1259226 h 2257446"/>
                <a:gd name="connsiteX20-4459" fmla="*/ 338442 w 1422362"/>
                <a:gd name="connsiteY20-4460" fmla="*/ 1205321 h 2257446"/>
                <a:gd name="connsiteX21-4461" fmla="*/ 719 w 1422362"/>
                <a:gd name="connsiteY21-4462" fmla="*/ 904644 h 2257446"/>
                <a:gd name="connsiteX0-4463" fmla="*/ 719 w 1422362"/>
                <a:gd name="connsiteY0-4464" fmla="*/ 900955 h 2253757"/>
                <a:gd name="connsiteX1-4465" fmla="*/ 140932 w 1422362"/>
                <a:gd name="connsiteY1-4466" fmla="*/ 1296729 h 2253757"/>
                <a:gd name="connsiteX2-4467" fmla="*/ 309182 w 1422362"/>
                <a:gd name="connsiteY2-4468" fmla="*/ 1655174 h 2253757"/>
                <a:gd name="connsiteX3-4469" fmla="*/ 548773 w 1422362"/>
                <a:gd name="connsiteY3-4470" fmla="*/ 1879748 h 2253757"/>
                <a:gd name="connsiteX4-4471" fmla="*/ 582370 w 1422362"/>
                <a:gd name="connsiteY4-4472" fmla="*/ 2240642 h 2253757"/>
                <a:gd name="connsiteX5-4473" fmla="*/ 1253027 w 1422362"/>
                <a:gd name="connsiteY5-4474" fmla="*/ 2253757 h 2253757"/>
                <a:gd name="connsiteX6-4475" fmla="*/ 1262460 w 1422362"/>
                <a:gd name="connsiteY6-4476" fmla="*/ 1930484 h 2253757"/>
                <a:gd name="connsiteX7-4477" fmla="*/ 1421092 w 1422362"/>
                <a:gd name="connsiteY7-4478" fmla="*/ 1069958 h 2253757"/>
                <a:gd name="connsiteX8-4479" fmla="*/ 1369124 w 1422362"/>
                <a:gd name="connsiteY8-4480" fmla="*/ 644162 h 2253757"/>
                <a:gd name="connsiteX9-4481" fmla="*/ 1176719 w 1422362"/>
                <a:gd name="connsiteY9-4482" fmla="*/ 612493 h 2253757"/>
                <a:gd name="connsiteX10-4483" fmla="*/ 1168953 w 1422362"/>
                <a:gd name="connsiteY10-4484" fmla="*/ 911472 h 2253757"/>
                <a:gd name="connsiteX11-4485" fmla="*/ 1156855 w 1422362"/>
                <a:gd name="connsiteY11-4486" fmla="*/ 600743 h 2253757"/>
                <a:gd name="connsiteX12-4487" fmla="*/ 927050 w 1422362"/>
                <a:gd name="connsiteY12-4488" fmla="*/ 558366 h 2253757"/>
                <a:gd name="connsiteX13-4489" fmla="*/ 957315 w 1422362"/>
                <a:gd name="connsiteY13-4490" fmla="*/ 887580 h 2253757"/>
                <a:gd name="connsiteX14-4491" fmla="*/ 905990 w 1422362"/>
                <a:gd name="connsiteY14-4492" fmla="*/ 557324 h 2253757"/>
                <a:gd name="connsiteX15-4493" fmla="*/ 711016 w 1422362"/>
                <a:gd name="connsiteY15-4494" fmla="*/ 513030 h 2253757"/>
                <a:gd name="connsiteX16-4495" fmla="*/ 714846 w 1422362"/>
                <a:gd name="connsiteY16-4496" fmla="*/ 901237 h 2253757"/>
                <a:gd name="connsiteX17-4497" fmla="*/ 683174 w 1422362"/>
                <a:gd name="connsiteY17-4498" fmla="*/ 121917 h 2253757"/>
                <a:gd name="connsiteX18-4499" fmla="*/ 486275 w 1422362"/>
                <a:gd name="connsiteY18-4500" fmla="*/ 161731 h 2253757"/>
                <a:gd name="connsiteX19-4501" fmla="*/ 473286 w 1422362"/>
                <a:gd name="connsiteY19-4502" fmla="*/ 1255537 h 2253757"/>
                <a:gd name="connsiteX20-4503" fmla="*/ 338442 w 1422362"/>
                <a:gd name="connsiteY20-4504" fmla="*/ 1201632 h 2253757"/>
                <a:gd name="connsiteX21-4505" fmla="*/ 719 w 1422362"/>
                <a:gd name="connsiteY21-4506" fmla="*/ 900955 h 2253757"/>
                <a:gd name="connsiteX0-4507" fmla="*/ 719 w 1422362"/>
                <a:gd name="connsiteY0-4508" fmla="*/ 900955 h 2253757"/>
                <a:gd name="connsiteX1-4509" fmla="*/ 140932 w 1422362"/>
                <a:gd name="connsiteY1-4510" fmla="*/ 1296729 h 2253757"/>
                <a:gd name="connsiteX2-4511" fmla="*/ 309182 w 1422362"/>
                <a:gd name="connsiteY2-4512" fmla="*/ 1655174 h 2253757"/>
                <a:gd name="connsiteX3-4513" fmla="*/ 548773 w 1422362"/>
                <a:gd name="connsiteY3-4514" fmla="*/ 1879748 h 2253757"/>
                <a:gd name="connsiteX4-4515" fmla="*/ 582370 w 1422362"/>
                <a:gd name="connsiteY4-4516" fmla="*/ 2240642 h 2253757"/>
                <a:gd name="connsiteX5-4517" fmla="*/ 1253027 w 1422362"/>
                <a:gd name="connsiteY5-4518" fmla="*/ 2253757 h 2253757"/>
                <a:gd name="connsiteX6-4519" fmla="*/ 1262460 w 1422362"/>
                <a:gd name="connsiteY6-4520" fmla="*/ 1930484 h 2253757"/>
                <a:gd name="connsiteX7-4521" fmla="*/ 1421092 w 1422362"/>
                <a:gd name="connsiteY7-4522" fmla="*/ 1069958 h 2253757"/>
                <a:gd name="connsiteX8-4523" fmla="*/ 1369124 w 1422362"/>
                <a:gd name="connsiteY8-4524" fmla="*/ 644162 h 2253757"/>
                <a:gd name="connsiteX9-4525" fmla="*/ 1176719 w 1422362"/>
                <a:gd name="connsiteY9-4526" fmla="*/ 612493 h 2253757"/>
                <a:gd name="connsiteX10-4527" fmla="*/ 1168953 w 1422362"/>
                <a:gd name="connsiteY10-4528" fmla="*/ 911472 h 2253757"/>
                <a:gd name="connsiteX11-4529" fmla="*/ 1156855 w 1422362"/>
                <a:gd name="connsiteY11-4530" fmla="*/ 600743 h 2253757"/>
                <a:gd name="connsiteX12-4531" fmla="*/ 927050 w 1422362"/>
                <a:gd name="connsiteY12-4532" fmla="*/ 558366 h 2253757"/>
                <a:gd name="connsiteX13-4533" fmla="*/ 957315 w 1422362"/>
                <a:gd name="connsiteY13-4534" fmla="*/ 887580 h 2253757"/>
                <a:gd name="connsiteX14-4535" fmla="*/ 905990 w 1422362"/>
                <a:gd name="connsiteY14-4536" fmla="*/ 557324 h 2253757"/>
                <a:gd name="connsiteX15-4537" fmla="*/ 711016 w 1422362"/>
                <a:gd name="connsiteY15-4538" fmla="*/ 513030 h 2253757"/>
                <a:gd name="connsiteX16-4539" fmla="*/ 714846 w 1422362"/>
                <a:gd name="connsiteY16-4540" fmla="*/ 901237 h 2253757"/>
                <a:gd name="connsiteX17-4541" fmla="*/ 683174 w 1422362"/>
                <a:gd name="connsiteY17-4542" fmla="*/ 121917 h 2253757"/>
                <a:gd name="connsiteX18-4543" fmla="*/ 486275 w 1422362"/>
                <a:gd name="connsiteY18-4544" fmla="*/ 161731 h 2253757"/>
                <a:gd name="connsiteX19-4545" fmla="*/ 463637 w 1422362"/>
                <a:gd name="connsiteY19-4546" fmla="*/ 1183173 h 2253757"/>
                <a:gd name="connsiteX20-4547" fmla="*/ 338442 w 1422362"/>
                <a:gd name="connsiteY20-4548" fmla="*/ 1201632 h 2253757"/>
                <a:gd name="connsiteX21-4549" fmla="*/ 719 w 1422362"/>
                <a:gd name="connsiteY21-4550" fmla="*/ 900955 h 2253757"/>
                <a:gd name="connsiteX0-4551" fmla="*/ 719 w 1422362"/>
                <a:gd name="connsiteY0-4552" fmla="*/ 900955 h 2253757"/>
                <a:gd name="connsiteX1-4553" fmla="*/ 140932 w 1422362"/>
                <a:gd name="connsiteY1-4554" fmla="*/ 1296729 h 2253757"/>
                <a:gd name="connsiteX2-4555" fmla="*/ 309182 w 1422362"/>
                <a:gd name="connsiteY2-4556" fmla="*/ 1655174 h 2253757"/>
                <a:gd name="connsiteX3-4557" fmla="*/ 548773 w 1422362"/>
                <a:gd name="connsiteY3-4558" fmla="*/ 1879748 h 2253757"/>
                <a:gd name="connsiteX4-4559" fmla="*/ 582370 w 1422362"/>
                <a:gd name="connsiteY4-4560" fmla="*/ 2240642 h 2253757"/>
                <a:gd name="connsiteX5-4561" fmla="*/ 1253027 w 1422362"/>
                <a:gd name="connsiteY5-4562" fmla="*/ 2253757 h 2253757"/>
                <a:gd name="connsiteX6-4563" fmla="*/ 1262460 w 1422362"/>
                <a:gd name="connsiteY6-4564" fmla="*/ 1930484 h 2253757"/>
                <a:gd name="connsiteX7-4565" fmla="*/ 1421092 w 1422362"/>
                <a:gd name="connsiteY7-4566" fmla="*/ 1069958 h 2253757"/>
                <a:gd name="connsiteX8-4567" fmla="*/ 1369124 w 1422362"/>
                <a:gd name="connsiteY8-4568" fmla="*/ 644162 h 2253757"/>
                <a:gd name="connsiteX9-4569" fmla="*/ 1176719 w 1422362"/>
                <a:gd name="connsiteY9-4570" fmla="*/ 612493 h 2253757"/>
                <a:gd name="connsiteX10-4571" fmla="*/ 1168953 w 1422362"/>
                <a:gd name="connsiteY10-4572" fmla="*/ 911472 h 2253757"/>
                <a:gd name="connsiteX11-4573" fmla="*/ 1156855 w 1422362"/>
                <a:gd name="connsiteY11-4574" fmla="*/ 600743 h 2253757"/>
                <a:gd name="connsiteX12-4575" fmla="*/ 927050 w 1422362"/>
                <a:gd name="connsiteY12-4576" fmla="*/ 558366 h 2253757"/>
                <a:gd name="connsiteX13-4577" fmla="*/ 957315 w 1422362"/>
                <a:gd name="connsiteY13-4578" fmla="*/ 887580 h 2253757"/>
                <a:gd name="connsiteX14-4579" fmla="*/ 905990 w 1422362"/>
                <a:gd name="connsiteY14-4580" fmla="*/ 557324 h 2253757"/>
                <a:gd name="connsiteX15-4581" fmla="*/ 711016 w 1422362"/>
                <a:gd name="connsiteY15-4582" fmla="*/ 513030 h 2253757"/>
                <a:gd name="connsiteX16-4583" fmla="*/ 714846 w 1422362"/>
                <a:gd name="connsiteY16-4584" fmla="*/ 901237 h 2253757"/>
                <a:gd name="connsiteX17-4585" fmla="*/ 683174 w 1422362"/>
                <a:gd name="connsiteY17-4586" fmla="*/ 121917 h 2253757"/>
                <a:gd name="connsiteX18-4587" fmla="*/ 486275 w 1422362"/>
                <a:gd name="connsiteY18-4588" fmla="*/ 161731 h 2253757"/>
                <a:gd name="connsiteX19-4589" fmla="*/ 463637 w 1422362"/>
                <a:gd name="connsiteY19-4590" fmla="*/ 1183173 h 2253757"/>
                <a:gd name="connsiteX20-4591" fmla="*/ 304672 w 1422362"/>
                <a:gd name="connsiteY20-4592" fmla="*/ 1148565 h 2253757"/>
                <a:gd name="connsiteX21-4593" fmla="*/ 719 w 1422362"/>
                <a:gd name="connsiteY21-4594" fmla="*/ 900955 h 2253757"/>
                <a:gd name="connsiteX0-4595" fmla="*/ 719 w 1422362"/>
                <a:gd name="connsiteY0-4596" fmla="*/ 900955 h 2253757"/>
                <a:gd name="connsiteX1-4597" fmla="*/ 140932 w 1422362"/>
                <a:gd name="connsiteY1-4598" fmla="*/ 1296729 h 2253757"/>
                <a:gd name="connsiteX2-4599" fmla="*/ 309182 w 1422362"/>
                <a:gd name="connsiteY2-4600" fmla="*/ 1655174 h 2253757"/>
                <a:gd name="connsiteX3-4601" fmla="*/ 548773 w 1422362"/>
                <a:gd name="connsiteY3-4602" fmla="*/ 1879748 h 2253757"/>
                <a:gd name="connsiteX4-4603" fmla="*/ 582370 w 1422362"/>
                <a:gd name="connsiteY4-4604" fmla="*/ 2240642 h 2253757"/>
                <a:gd name="connsiteX5-4605" fmla="*/ 1253027 w 1422362"/>
                <a:gd name="connsiteY5-4606" fmla="*/ 2253757 h 2253757"/>
                <a:gd name="connsiteX6-4607" fmla="*/ 1262460 w 1422362"/>
                <a:gd name="connsiteY6-4608" fmla="*/ 1930484 h 2253757"/>
                <a:gd name="connsiteX7-4609" fmla="*/ 1421092 w 1422362"/>
                <a:gd name="connsiteY7-4610" fmla="*/ 1069958 h 2253757"/>
                <a:gd name="connsiteX8-4611" fmla="*/ 1369124 w 1422362"/>
                <a:gd name="connsiteY8-4612" fmla="*/ 644162 h 2253757"/>
                <a:gd name="connsiteX9-4613" fmla="*/ 1176719 w 1422362"/>
                <a:gd name="connsiteY9-4614" fmla="*/ 612493 h 2253757"/>
                <a:gd name="connsiteX10-4615" fmla="*/ 1168953 w 1422362"/>
                <a:gd name="connsiteY10-4616" fmla="*/ 911472 h 2253757"/>
                <a:gd name="connsiteX11-4617" fmla="*/ 1156855 w 1422362"/>
                <a:gd name="connsiteY11-4618" fmla="*/ 600743 h 2253757"/>
                <a:gd name="connsiteX12-4619" fmla="*/ 927050 w 1422362"/>
                <a:gd name="connsiteY12-4620" fmla="*/ 558366 h 2253757"/>
                <a:gd name="connsiteX13-4621" fmla="*/ 957315 w 1422362"/>
                <a:gd name="connsiteY13-4622" fmla="*/ 887580 h 2253757"/>
                <a:gd name="connsiteX14-4623" fmla="*/ 905990 w 1422362"/>
                <a:gd name="connsiteY14-4624" fmla="*/ 557324 h 2253757"/>
                <a:gd name="connsiteX15-4625" fmla="*/ 711016 w 1422362"/>
                <a:gd name="connsiteY15-4626" fmla="*/ 513030 h 2253757"/>
                <a:gd name="connsiteX16-4627" fmla="*/ 714846 w 1422362"/>
                <a:gd name="connsiteY16-4628" fmla="*/ 901237 h 2253757"/>
                <a:gd name="connsiteX17-4629" fmla="*/ 683174 w 1422362"/>
                <a:gd name="connsiteY17-4630" fmla="*/ 121917 h 2253757"/>
                <a:gd name="connsiteX18-4631" fmla="*/ 486275 w 1422362"/>
                <a:gd name="connsiteY18-4632" fmla="*/ 161731 h 2253757"/>
                <a:gd name="connsiteX19-4633" fmla="*/ 463637 w 1422362"/>
                <a:gd name="connsiteY19-4634" fmla="*/ 1183173 h 2253757"/>
                <a:gd name="connsiteX20-4635" fmla="*/ 304672 w 1422362"/>
                <a:gd name="connsiteY20-4636" fmla="*/ 1148565 h 2253757"/>
                <a:gd name="connsiteX21-4637" fmla="*/ 719 w 1422362"/>
                <a:gd name="connsiteY21-4638" fmla="*/ 900955 h 2253757"/>
                <a:gd name="connsiteX0-4639" fmla="*/ 719 w 1422362"/>
                <a:gd name="connsiteY0-4640" fmla="*/ 900955 h 2253757"/>
                <a:gd name="connsiteX1-4641" fmla="*/ 140932 w 1422362"/>
                <a:gd name="connsiteY1-4642" fmla="*/ 1296729 h 2253757"/>
                <a:gd name="connsiteX2-4643" fmla="*/ 309182 w 1422362"/>
                <a:gd name="connsiteY2-4644" fmla="*/ 1655174 h 2253757"/>
                <a:gd name="connsiteX3-4645" fmla="*/ 548773 w 1422362"/>
                <a:gd name="connsiteY3-4646" fmla="*/ 1879748 h 2253757"/>
                <a:gd name="connsiteX4-4647" fmla="*/ 582370 w 1422362"/>
                <a:gd name="connsiteY4-4648" fmla="*/ 2240642 h 2253757"/>
                <a:gd name="connsiteX5-4649" fmla="*/ 1253027 w 1422362"/>
                <a:gd name="connsiteY5-4650" fmla="*/ 2253757 h 2253757"/>
                <a:gd name="connsiteX6-4651" fmla="*/ 1262460 w 1422362"/>
                <a:gd name="connsiteY6-4652" fmla="*/ 1930484 h 2253757"/>
                <a:gd name="connsiteX7-4653" fmla="*/ 1421092 w 1422362"/>
                <a:gd name="connsiteY7-4654" fmla="*/ 1069958 h 2253757"/>
                <a:gd name="connsiteX8-4655" fmla="*/ 1369124 w 1422362"/>
                <a:gd name="connsiteY8-4656" fmla="*/ 644162 h 2253757"/>
                <a:gd name="connsiteX9-4657" fmla="*/ 1176719 w 1422362"/>
                <a:gd name="connsiteY9-4658" fmla="*/ 612493 h 2253757"/>
                <a:gd name="connsiteX10-4659" fmla="*/ 1168953 w 1422362"/>
                <a:gd name="connsiteY10-4660" fmla="*/ 911472 h 2253757"/>
                <a:gd name="connsiteX11-4661" fmla="*/ 1156855 w 1422362"/>
                <a:gd name="connsiteY11-4662" fmla="*/ 600743 h 2253757"/>
                <a:gd name="connsiteX12-4663" fmla="*/ 927050 w 1422362"/>
                <a:gd name="connsiteY12-4664" fmla="*/ 558366 h 2253757"/>
                <a:gd name="connsiteX13-4665" fmla="*/ 957315 w 1422362"/>
                <a:gd name="connsiteY13-4666" fmla="*/ 887580 h 2253757"/>
                <a:gd name="connsiteX14-4667" fmla="*/ 905990 w 1422362"/>
                <a:gd name="connsiteY14-4668" fmla="*/ 557324 h 2253757"/>
                <a:gd name="connsiteX15-4669" fmla="*/ 711016 w 1422362"/>
                <a:gd name="connsiteY15-4670" fmla="*/ 513030 h 2253757"/>
                <a:gd name="connsiteX16-4671" fmla="*/ 714846 w 1422362"/>
                <a:gd name="connsiteY16-4672" fmla="*/ 901237 h 2253757"/>
                <a:gd name="connsiteX17-4673" fmla="*/ 683174 w 1422362"/>
                <a:gd name="connsiteY17-4674" fmla="*/ 121917 h 2253757"/>
                <a:gd name="connsiteX18-4675" fmla="*/ 486275 w 1422362"/>
                <a:gd name="connsiteY18-4676" fmla="*/ 161731 h 2253757"/>
                <a:gd name="connsiteX19-4677" fmla="*/ 463637 w 1422362"/>
                <a:gd name="connsiteY19-4678" fmla="*/ 1183173 h 2253757"/>
                <a:gd name="connsiteX20-4679" fmla="*/ 304672 w 1422362"/>
                <a:gd name="connsiteY20-4680" fmla="*/ 1148565 h 2253757"/>
                <a:gd name="connsiteX21-4681" fmla="*/ 719 w 1422362"/>
                <a:gd name="connsiteY21-4682" fmla="*/ 900955 h 2253757"/>
                <a:gd name="connsiteX0-4683" fmla="*/ 436 w 1494443"/>
                <a:gd name="connsiteY0-4684" fmla="*/ 886482 h 2253757"/>
                <a:gd name="connsiteX1-4685" fmla="*/ 213013 w 1494443"/>
                <a:gd name="connsiteY1-4686" fmla="*/ 1296729 h 2253757"/>
                <a:gd name="connsiteX2-4687" fmla="*/ 381263 w 1494443"/>
                <a:gd name="connsiteY2-4688" fmla="*/ 1655174 h 2253757"/>
                <a:gd name="connsiteX3-4689" fmla="*/ 620854 w 1494443"/>
                <a:gd name="connsiteY3-4690" fmla="*/ 1879748 h 2253757"/>
                <a:gd name="connsiteX4-4691" fmla="*/ 654451 w 1494443"/>
                <a:gd name="connsiteY4-4692" fmla="*/ 2240642 h 2253757"/>
                <a:gd name="connsiteX5-4693" fmla="*/ 1325108 w 1494443"/>
                <a:gd name="connsiteY5-4694" fmla="*/ 2253757 h 2253757"/>
                <a:gd name="connsiteX6-4695" fmla="*/ 1334541 w 1494443"/>
                <a:gd name="connsiteY6-4696" fmla="*/ 1930484 h 2253757"/>
                <a:gd name="connsiteX7-4697" fmla="*/ 1493173 w 1494443"/>
                <a:gd name="connsiteY7-4698" fmla="*/ 1069958 h 2253757"/>
                <a:gd name="connsiteX8-4699" fmla="*/ 1441205 w 1494443"/>
                <a:gd name="connsiteY8-4700" fmla="*/ 644162 h 2253757"/>
                <a:gd name="connsiteX9-4701" fmla="*/ 1248800 w 1494443"/>
                <a:gd name="connsiteY9-4702" fmla="*/ 612493 h 2253757"/>
                <a:gd name="connsiteX10-4703" fmla="*/ 1241034 w 1494443"/>
                <a:gd name="connsiteY10-4704" fmla="*/ 911472 h 2253757"/>
                <a:gd name="connsiteX11-4705" fmla="*/ 1228936 w 1494443"/>
                <a:gd name="connsiteY11-4706" fmla="*/ 600743 h 2253757"/>
                <a:gd name="connsiteX12-4707" fmla="*/ 999131 w 1494443"/>
                <a:gd name="connsiteY12-4708" fmla="*/ 558366 h 2253757"/>
                <a:gd name="connsiteX13-4709" fmla="*/ 1029396 w 1494443"/>
                <a:gd name="connsiteY13-4710" fmla="*/ 887580 h 2253757"/>
                <a:gd name="connsiteX14-4711" fmla="*/ 978071 w 1494443"/>
                <a:gd name="connsiteY14-4712" fmla="*/ 557324 h 2253757"/>
                <a:gd name="connsiteX15-4713" fmla="*/ 783097 w 1494443"/>
                <a:gd name="connsiteY15-4714" fmla="*/ 513030 h 2253757"/>
                <a:gd name="connsiteX16-4715" fmla="*/ 786927 w 1494443"/>
                <a:gd name="connsiteY16-4716" fmla="*/ 901237 h 2253757"/>
                <a:gd name="connsiteX17-4717" fmla="*/ 755255 w 1494443"/>
                <a:gd name="connsiteY17-4718" fmla="*/ 121917 h 2253757"/>
                <a:gd name="connsiteX18-4719" fmla="*/ 558356 w 1494443"/>
                <a:gd name="connsiteY18-4720" fmla="*/ 161731 h 2253757"/>
                <a:gd name="connsiteX19-4721" fmla="*/ 535718 w 1494443"/>
                <a:gd name="connsiteY19-4722" fmla="*/ 1183173 h 2253757"/>
                <a:gd name="connsiteX20-4723" fmla="*/ 376753 w 1494443"/>
                <a:gd name="connsiteY20-4724" fmla="*/ 1148565 h 2253757"/>
                <a:gd name="connsiteX21-4725" fmla="*/ 436 w 1494443"/>
                <a:gd name="connsiteY21-4726" fmla="*/ 886482 h 2253757"/>
                <a:gd name="connsiteX0-4727" fmla="*/ 436 w 1494443"/>
                <a:gd name="connsiteY0-4728" fmla="*/ 886482 h 2253757"/>
                <a:gd name="connsiteX1-4729" fmla="*/ 213013 w 1494443"/>
                <a:gd name="connsiteY1-4730" fmla="*/ 1296729 h 2253757"/>
                <a:gd name="connsiteX2-4731" fmla="*/ 381263 w 1494443"/>
                <a:gd name="connsiteY2-4732" fmla="*/ 1655174 h 2253757"/>
                <a:gd name="connsiteX3-4733" fmla="*/ 620854 w 1494443"/>
                <a:gd name="connsiteY3-4734" fmla="*/ 1879748 h 2253757"/>
                <a:gd name="connsiteX4-4735" fmla="*/ 654451 w 1494443"/>
                <a:gd name="connsiteY4-4736" fmla="*/ 2240642 h 2253757"/>
                <a:gd name="connsiteX5-4737" fmla="*/ 1325108 w 1494443"/>
                <a:gd name="connsiteY5-4738" fmla="*/ 2253757 h 2253757"/>
                <a:gd name="connsiteX6-4739" fmla="*/ 1334541 w 1494443"/>
                <a:gd name="connsiteY6-4740" fmla="*/ 1930484 h 2253757"/>
                <a:gd name="connsiteX7-4741" fmla="*/ 1493173 w 1494443"/>
                <a:gd name="connsiteY7-4742" fmla="*/ 1069958 h 2253757"/>
                <a:gd name="connsiteX8-4743" fmla="*/ 1441205 w 1494443"/>
                <a:gd name="connsiteY8-4744" fmla="*/ 644162 h 2253757"/>
                <a:gd name="connsiteX9-4745" fmla="*/ 1248800 w 1494443"/>
                <a:gd name="connsiteY9-4746" fmla="*/ 612493 h 2253757"/>
                <a:gd name="connsiteX10-4747" fmla="*/ 1241034 w 1494443"/>
                <a:gd name="connsiteY10-4748" fmla="*/ 911472 h 2253757"/>
                <a:gd name="connsiteX11-4749" fmla="*/ 1228936 w 1494443"/>
                <a:gd name="connsiteY11-4750" fmla="*/ 600743 h 2253757"/>
                <a:gd name="connsiteX12-4751" fmla="*/ 999131 w 1494443"/>
                <a:gd name="connsiteY12-4752" fmla="*/ 558366 h 2253757"/>
                <a:gd name="connsiteX13-4753" fmla="*/ 1029396 w 1494443"/>
                <a:gd name="connsiteY13-4754" fmla="*/ 887580 h 2253757"/>
                <a:gd name="connsiteX14-4755" fmla="*/ 978071 w 1494443"/>
                <a:gd name="connsiteY14-4756" fmla="*/ 557324 h 2253757"/>
                <a:gd name="connsiteX15-4757" fmla="*/ 783097 w 1494443"/>
                <a:gd name="connsiteY15-4758" fmla="*/ 513030 h 2253757"/>
                <a:gd name="connsiteX16-4759" fmla="*/ 786927 w 1494443"/>
                <a:gd name="connsiteY16-4760" fmla="*/ 901237 h 2253757"/>
                <a:gd name="connsiteX17-4761" fmla="*/ 755255 w 1494443"/>
                <a:gd name="connsiteY17-4762" fmla="*/ 121917 h 2253757"/>
                <a:gd name="connsiteX18-4763" fmla="*/ 558356 w 1494443"/>
                <a:gd name="connsiteY18-4764" fmla="*/ 161731 h 2253757"/>
                <a:gd name="connsiteX19-4765" fmla="*/ 535718 w 1494443"/>
                <a:gd name="connsiteY19-4766" fmla="*/ 1183173 h 2253757"/>
                <a:gd name="connsiteX20-4767" fmla="*/ 376753 w 1494443"/>
                <a:gd name="connsiteY20-4768" fmla="*/ 1148565 h 2253757"/>
                <a:gd name="connsiteX21-4769" fmla="*/ 436 w 1494443"/>
                <a:gd name="connsiteY21-4770" fmla="*/ 886482 h 2253757"/>
                <a:gd name="connsiteX0-4771" fmla="*/ 0 w 1494007"/>
                <a:gd name="connsiteY0-4772" fmla="*/ 886482 h 2253757"/>
                <a:gd name="connsiteX1-4773" fmla="*/ 212577 w 1494007"/>
                <a:gd name="connsiteY1-4774" fmla="*/ 1296729 h 2253757"/>
                <a:gd name="connsiteX2-4775" fmla="*/ 380827 w 1494007"/>
                <a:gd name="connsiteY2-4776" fmla="*/ 1655174 h 2253757"/>
                <a:gd name="connsiteX3-4777" fmla="*/ 620418 w 1494007"/>
                <a:gd name="connsiteY3-4778" fmla="*/ 1879748 h 2253757"/>
                <a:gd name="connsiteX4-4779" fmla="*/ 654015 w 1494007"/>
                <a:gd name="connsiteY4-4780" fmla="*/ 2240642 h 2253757"/>
                <a:gd name="connsiteX5-4781" fmla="*/ 1324672 w 1494007"/>
                <a:gd name="connsiteY5-4782" fmla="*/ 2253757 h 2253757"/>
                <a:gd name="connsiteX6-4783" fmla="*/ 1334105 w 1494007"/>
                <a:gd name="connsiteY6-4784" fmla="*/ 1930484 h 2253757"/>
                <a:gd name="connsiteX7-4785" fmla="*/ 1492737 w 1494007"/>
                <a:gd name="connsiteY7-4786" fmla="*/ 1069958 h 2253757"/>
                <a:gd name="connsiteX8-4787" fmla="*/ 1440769 w 1494007"/>
                <a:gd name="connsiteY8-4788" fmla="*/ 644162 h 2253757"/>
                <a:gd name="connsiteX9-4789" fmla="*/ 1248364 w 1494007"/>
                <a:gd name="connsiteY9-4790" fmla="*/ 612493 h 2253757"/>
                <a:gd name="connsiteX10-4791" fmla="*/ 1240598 w 1494007"/>
                <a:gd name="connsiteY10-4792" fmla="*/ 911472 h 2253757"/>
                <a:gd name="connsiteX11-4793" fmla="*/ 1228500 w 1494007"/>
                <a:gd name="connsiteY11-4794" fmla="*/ 600743 h 2253757"/>
                <a:gd name="connsiteX12-4795" fmla="*/ 998695 w 1494007"/>
                <a:gd name="connsiteY12-4796" fmla="*/ 558366 h 2253757"/>
                <a:gd name="connsiteX13-4797" fmla="*/ 1028960 w 1494007"/>
                <a:gd name="connsiteY13-4798" fmla="*/ 887580 h 2253757"/>
                <a:gd name="connsiteX14-4799" fmla="*/ 977635 w 1494007"/>
                <a:gd name="connsiteY14-4800" fmla="*/ 557324 h 2253757"/>
                <a:gd name="connsiteX15-4801" fmla="*/ 782661 w 1494007"/>
                <a:gd name="connsiteY15-4802" fmla="*/ 513030 h 2253757"/>
                <a:gd name="connsiteX16-4803" fmla="*/ 786491 w 1494007"/>
                <a:gd name="connsiteY16-4804" fmla="*/ 901237 h 2253757"/>
                <a:gd name="connsiteX17-4805" fmla="*/ 754819 w 1494007"/>
                <a:gd name="connsiteY17-4806" fmla="*/ 121917 h 2253757"/>
                <a:gd name="connsiteX18-4807" fmla="*/ 557920 w 1494007"/>
                <a:gd name="connsiteY18-4808" fmla="*/ 161731 h 2253757"/>
                <a:gd name="connsiteX19-4809" fmla="*/ 535282 w 1494007"/>
                <a:gd name="connsiteY19-4810" fmla="*/ 1183173 h 2253757"/>
                <a:gd name="connsiteX20-4811" fmla="*/ 376317 w 1494007"/>
                <a:gd name="connsiteY20-4812" fmla="*/ 1148565 h 2253757"/>
                <a:gd name="connsiteX21-4813" fmla="*/ 0 w 1494007"/>
                <a:gd name="connsiteY21-4814" fmla="*/ 886482 h 2253757"/>
                <a:gd name="connsiteX0-4815" fmla="*/ 0 w 1494007"/>
                <a:gd name="connsiteY0-4816" fmla="*/ 886482 h 2253757"/>
                <a:gd name="connsiteX1-4817" fmla="*/ 202929 w 1494007"/>
                <a:gd name="connsiteY1-4818" fmla="*/ 1320850 h 2253757"/>
                <a:gd name="connsiteX2-4819" fmla="*/ 380827 w 1494007"/>
                <a:gd name="connsiteY2-4820" fmla="*/ 1655174 h 2253757"/>
                <a:gd name="connsiteX3-4821" fmla="*/ 620418 w 1494007"/>
                <a:gd name="connsiteY3-4822" fmla="*/ 1879748 h 2253757"/>
                <a:gd name="connsiteX4-4823" fmla="*/ 654015 w 1494007"/>
                <a:gd name="connsiteY4-4824" fmla="*/ 2240642 h 2253757"/>
                <a:gd name="connsiteX5-4825" fmla="*/ 1324672 w 1494007"/>
                <a:gd name="connsiteY5-4826" fmla="*/ 2253757 h 2253757"/>
                <a:gd name="connsiteX6-4827" fmla="*/ 1334105 w 1494007"/>
                <a:gd name="connsiteY6-4828" fmla="*/ 1930484 h 2253757"/>
                <a:gd name="connsiteX7-4829" fmla="*/ 1492737 w 1494007"/>
                <a:gd name="connsiteY7-4830" fmla="*/ 1069958 h 2253757"/>
                <a:gd name="connsiteX8-4831" fmla="*/ 1440769 w 1494007"/>
                <a:gd name="connsiteY8-4832" fmla="*/ 644162 h 2253757"/>
                <a:gd name="connsiteX9-4833" fmla="*/ 1248364 w 1494007"/>
                <a:gd name="connsiteY9-4834" fmla="*/ 612493 h 2253757"/>
                <a:gd name="connsiteX10-4835" fmla="*/ 1240598 w 1494007"/>
                <a:gd name="connsiteY10-4836" fmla="*/ 911472 h 2253757"/>
                <a:gd name="connsiteX11-4837" fmla="*/ 1228500 w 1494007"/>
                <a:gd name="connsiteY11-4838" fmla="*/ 600743 h 2253757"/>
                <a:gd name="connsiteX12-4839" fmla="*/ 998695 w 1494007"/>
                <a:gd name="connsiteY12-4840" fmla="*/ 558366 h 2253757"/>
                <a:gd name="connsiteX13-4841" fmla="*/ 1028960 w 1494007"/>
                <a:gd name="connsiteY13-4842" fmla="*/ 887580 h 2253757"/>
                <a:gd name="connsiteX14-4843" fmla="*/ 977635 w 1494007"/>
                <a:gd name="connsiteY14-4844" fmla="*/ 557324 h 2253757"/>
                <a:gd name="connsiteX15-4845" fmla="*/ 782661 w 1494007"/>
                <a:gd name="connsiteY15-4846" fmla="*/ 513030 h 2253757"/>
                <a:gd name="connsiteX16-4847" fmla="*/ 786491 w 1494007"/>
                <a:gd name="connsiteY16-4848" fmla="*/ 901237 h 2253757"/>
                <a:gd name="connsiteX17-4849" fmla="*/ 754819 w 1494007"/>
                <a:gd name="connsiteY17-4850" fmla="*/ 121917 h 2253757"/>
                <a:gd name="connsiteX18-4851" fmla="*/ 557920 w 1494007"/>
                <a:gd name="connsiteY18-4852" fmla="*/ 161731 h 2253757"/>
                <a:gd name="connsiteX19-4853" fmla="*/ 535282 w 1494007"/>
                <a:gd name="connsiteY19-4854" fmla="*/ 1183173 h 2253757"/>
                <a:gd name="connsiteX20-4855" fmla="*/ 376317 w 1494007"/>
                <a:gd name="connsiteY20-4856" fmla="*/ 1148565 h 2253757"/>
                <a:gd name="connsiteX21-4857" fmla="*/ 0 w 1494007"/>
                <a:gd name="connsiteY21-4858" fmla="*/ 886482 h 2253757"/>
                <a:gd name="connsiteX0-4859" fmla="*/ 0 w 1494007"/>
                <a:gd name="connsiteY0-4860" fmla="*/ 886482 h 2253757"/>
                <a:gd name="connsiteX1-4861" fmla="*/ 202929 w 1494007"/>
                <a:gd name="connsiteY1-4862" fmla="*/ 1320850 h 2253757"/>
                <a:gd name="connsiteX2-4863" fmla="*/ 438719 w 1494007"/>
                <a:gd name="connsiteY2-4864" fmla="*/ 1655174 h 2253757"/>
                <a:gd name="connsiteX3-4865" fmla="*/ 620418 w 1494007"/>
                <a:gd name="connsiteY3-4866" fmla="*/ 1879748 h 2253757"/>
                <a:gd name="connsiteX4-4867" fmla="*/ 654015 w 1494007"/>
                <a:gd name="connsiteY4-4868" fmla="*/ 2240642 h 2253757"/>
                <a:gd name="connsiteX5-4869" fmla="*/ 1324672 w 1494007"/>
                <a:gd name="connsiteY5-4870" fmla="*/ 2253757 h 2253757"/>
                <a:gd name="connsiteX6-4871" fmla="*/ 1334105 w 1494007"/>
                <a:gd name="connsiteY6-4872" fmla="*/ 1930484 h 2253757"/>
                <a:gd name="connsiteX7-4873" fmla="*/ 1492737 w 1494007"/>
                <a:gd name="connsiteY7-4874" fmla="*/ 1069958 h 2253757"/>
                <a:gd name="connsiteX8-4875" fmla="*/ 1440769 w 1494007"/>
                <a:gd name="connsiteY8-4876" fmla="*/ 644162 h 2253757"/>
                <a:gd name="connsiteX9-4877" fmla="*/ 1248364 w 1494007"/>
                <a:gd name="connsiteY9-4878" fmla="*/ 612493 h 2253757"/>
                <a:gd name="connsiteX10-4879" fmla="*/ 1240598 w 1494007"/>
                <a:gd name="connsiteY10-4880" fmla="*/ 911472 h 2253757"/>
                <a:gd name="connsiteX11-4881" fmla="*/ 1228500 w 1494007"/>
                <a:gd name="connsiteY11-4882" fmla="*/ 600743 h 2253757"/>
                <a:gd name="connsiteX12-4883" fmla="*/ 998695 w 1494007"/>
                <a:gd name="connsiteY12-4884" fmla="*/ 558366 h 2253757"/>
                <a:gd name="connsiteX13-4885" fmla="*/ 1028960 w 1494007"/>
                <a:gd name="connsiteY13-4886" fmla="*/ 887580 h 2253757"/>
                <a:gd name="connsiteX14-4887" fmla="*/ 977635 w 1494007"/>
                <a:gd name="connsiteY14-4888" fmla="*/ 557324 h 2253757"/>
                <a:gd name="connsiteX15-4889" fmla="*/ 782661 w 1494007"/>
                <a:gd name="connsiteY15-4890" fmla="*/ 513030 h 2253757"/>
                <a:gd name="connsiteX16-4891" fmla="*/ 786491 w 1494007"/>
                <a:gd name="connsiteY16-4892" fmla="*/ 901237 h 2253757"/>
                <a:gd name="connsiteX17-4893" fmla="*/ 754819 w 1494007"/>
                <a:gd name="connsiteY17-4894" fmla="*/ 121917 h 2253757"/>
                <a:gd name="connsiteX18-4895" fmla="*/ 557920 w 1494007"/>
                <a:gd name="connsiteY18-4896" fmla="*/ 161731 h 2253757"/>
                <a:gd name="connsiteX19-4897" fmla="*/ 535282 w 1494007"/>
                <a:gd name="connsiteY19-4898" fmla="*/ 1183173 h 2253757"/>
                <a:gd name="connsiteX20-4899" fmla="*/ 376317 w 1494007"/>
                <a:gd name="connsiteY20-4900" fmla="*/ 1148565 h 2253757"/>
                <a:gd name="connsiteX21-4901" fmla="*/ 0 w 1494007"/>
                <a:gd name="connsiteY21-4902" fmla="*/ 886482 h 2253757"/>
                <a:gd name="connsiteX0-4903" fmla="*/ 0 w 1494007"/>
                <a:gd name="connsiteY0-4904" fmla="*/ 886482 h 2253757"/>
                <a:gd name="connsiteX1-4905" fmla="*/ 202929 w 1494007"/>
                <a:gd name="connsiteY1-4906" fmla="*/ 1320850 h 2253757"/>
                <a:gd name="connsiteX2-4907" fmla="*/ 438719 w 1494007"/>
                <a:gd name="connsiteY2-4908" fmla="*/ 1655174 h 2253757"/>
                <a:gd name="connsiteX3-4909" fmla="*/ 620418 w 1494007"/>
                <a:gd name="connsiteY3-4910" fmla="*/ 1879748 h 2253757"/>
                <a:gd name="connsiteX4-4911" fmla="*/ 654015 w 1494007"/>
                <a:gd name="connsiteY4-4912" fmla="*/ 2240642 h 2253757"/>
                <a:gd name="connsiteX5-4913" fmla="*/ 1324672 w 1494007"/>
                <a:gd name="connsiteY5-4914" fmla="*/ 2253757 h 2253757"/>
                <a:gd name="connsiteX6-4915" fmla="*/ 1334105 w 1494007"/>
                <a:gd name="connsiteY6-4916" fmla="*/ 1930484 h 2253757"/>
                <a:gd name="connsiteX7-4917" fmla="*/ 1492737 w 1494007"/>
                <a:gd name="connsiteY7-4918" fmla="*/ 1069958 h 2253757"/>
                <a:gd name="connsiteX8-4919" fmla="*/ 1440769 w 1494007"/>
                <a:gd name="connsiteY8-4920" fmla="*/ 644162 h 2253757"/>
                <a:gd name="connsiteX9-4921" fmla="*/ 1248364 w 1494007"/>
                <a:gd name="connsiteY9-4922" fmla="*/ 612493 h 2253757"/>
                <a:gd name="connsiteX10-4923" fmla="*/ 1240598 w 1494007"/>
                <a:gd name="connsiteY10-4924" fmla="*/ 911472 h 2253757"/>
                <a:gd name="connsiteX11-4925" fmla="*/ 1228500 w 1494007"/>
                <a:gd name="connsiteY11-4926" fmla="*/ 600743 h 2253757"/>
                <a:gd name="connsiteX12-4927" fmla="*/ 998695 w 1494007"/>
                <a:gd name="connsiteY12-4928" fmla="*/ 558366 h 2253757"/>
                <a:gd name="connsiteX13-4929" fmla="*/ 1028960 w 1494007"/>
                <a:gd name="connsiteY13-4930" fmla="*/ 887580 h 2253757"/>
                <a:gd name="connsiteX14-4931" fmla="*/ 977635 w 1494007"/>
                <a:gd name="connsiteY14-4932" fmla="*/ 557324 h 2253757"/>
                <a:gd name="connsiteX15-4933" fmla="*/ 782661 w 1494007"/>
                <a:gd name="connsiteY15-4934" fmla="*/ 513030 h 2253757"/>
                <a:gd name="connsiteX16-4935" fmla="*/ 786491 w 1494007"/>
                <a:gd name="connsiteY16-4936" fmla="*/ 901237 h 2253757"/>
                <a:gd name="connsiteX17-4937" fmla="*/ 754819 w 1494007"/>
                <a:gd name="connsiteY17-4938" fmla="*/ 121917 h 2253757"/>
                <a:gd name="connsiteX18-4939" fmla="*/ 557920 w 1494007"/>
                <a:gd name="connsiteY18-4940" fmla="*/ 161731 h 2253757"/>
                <a:gd name="connsiteX19-4941" fmla="*/ 535282 w 1494007"/>
                <a:gd name="connsiteY19-4942" fmla="*/ 1183173 h 2253757"/>
                <a:gd name="connsiteX20-4943" fmla="*/ 376317 w 1494007"/>
                <a:gd name="connsiteY20-4944" fmla="*/ 1148565 h 2253757"/>
                <a:gd name="connsiteX21-4945" fmla="*/ 0 w 1494007"/>
                <a:gd name="connsiteY21-4946" fmla="*/ 886482 h 2253757"/>
                <a:gd name="connsiteX0-4947" fmla="*/ 0 w 1494007"/>
                <a:gd name="connsiteY0-4948" fmla="*/ 886482 h 2253757"/>
                <a:gd name="connsiteX1-4949" fmla="*/ 202929 w 1494007"/>
                <a:gd name="connsiteY1-4950" fmla="*/ 1320850 h 2253757"/>
                <a:gd name="connsiteX2-4951" fmla="*/ 438719 w 1494007"/>
                <a:gd name="connsiteY2-4952" fmla="*/ 1655174 h 2253757"/>
                <a:gd name="connsiteX3-4953" fmla="*/ 620418 w 1494007"/>
                <a:gd name="connsiteY3-4954" fmla="*/ 1879748 h 2253757"/>
                <a:gd name="connsiteX4-4955" fmla="*/ 654015 w 1494007"/>
                <a:gd name="connsiteY4-4956" fmla="*/ 2240642 h 2253757"/>
                <a:gd name="connsiteX5-4957" fmla="*/ 1324672 w 1494007"/>
                <a:gd name="connsiteY5-4958" fmla="*/ 2253757 h 2253757"/>
                <a:gd name="connsiteX6-4959" fmla="*/ 1334105 w 1494007"/>
                <a:gd name="connsiteY6-4960" fmla="*/ 1930484 h 2253757"/>
                <a:gd name="connsiteX7-4961" fmla="*/ 1492737 w 1494007"/>
                <a:gd name="connsiteY7-4962" fmla="*/ 1069958 h 2253757"/>
                <a:gd name="connsiteX8-4963" fmla="*/ 1440769 w 1494007"/>
                <a:gd name="connsiteY8-4964" fmla="*/ 644162 h 2253757"/>
                <a:gd name="connsiteX9-4965" fmla="*/ 1248364 w 1494007"/>
                <a:gd name="connsiteY9-4966" fmla="*/ 612493 h 2253757"/>
                <a:gd name="connsiteX10-4967" fmla="*/ 1240598 w 1494007"/>
                <a:gd name="connsiteY10-4968" fmla="*/ 911472 h 2253757"/>
                <a:gd name="connsiteX11-4969" fmla="*/ 1228500 w 1494007"/>
                <a:gd name="connsiteY11-4970" fmla="*/ 600743 h 2253757"/>
                <a:gd name="connsiteX12-4971" fmla="*/ 998695 w 1494007"/>
                <a:gd name="connsiteY12-4972" fmla="*/ 558366 h 2253757"/>
                <a:gd name="connsiteX13-4973" fmla="*/ 1028960 w 1494007"/>
                <a:gd name="connsiteY13-4974" fmla="*/ 887580 h 2253757"/>
                <a:gd name="connsiteX14-4975" fmla="*/ 977635 w 1494007"/>
                <a:gd name="connsiteY14-4976" fmla="*/ 557324 h 2253757"/>
                <a:gd name="connsiteX15-4977" fmla="*/ 782661 w 1494007"/>
                <a:gd name="connsiteY15-4978" fmla="*/ 513030 h 2253757"/>
                <a:gd name="connsiteX16-4979" fmla="*/ 786491 w 1494007"/>
                <a:gd name="connsiteY16-4980" fmla="*/ 901237 h 2253757"/>
                <a:gd name="connsiteX17-4981" fmla="*/ 754819 w 1494007"/>
                <a:gd name="connsiteY17-4982" fmla="*/ 121917 h 2253757"/>
                <a:gd name="connsiteX18-4983" fmla="*/ 557920 w 1494007"/>
                <a:gd name="connsiteY18-4984" fmla="*/ 161731 h 2253757"/>
                <a:gd name="connsiteX19-4985" fmla="*/ 535282 w 1494007"/>
                <a:gd name="connsiteY19-4986" fmla="*/ 1183173 h 2253757"/>
                <a:gd name="connsiteX20-4987" fmla="*/ 376317 w 1494007"/>
                <a:gd name="connsiteY20-4988" fmla="*/ 1148565 h 2253757"/>
                <a:gd name="connsiteX21-4989" fmla="*/ 0 w 1494007"/>
                <a:gd name="connsiteY21-4990" fmla="*/ 886482 h 2253757"/>
                <a:gd name="connsiteX0-4991" fmla="*/ 0 w 1494007"/>
                <a:gd name="connsiteY0-4992" fmla="*/ 886482 h 2253757"/>
                <a:gd name="connsiteX1-4993" fmla="*/ 202929 w 1494007"/>
                <a:gd name="connsiteY1-4994" fmla="*/ 1320850 h 2253757"/>
                <a:gd name="connsiteX2-4995" fmla="*/ 438719 w 1494007"/>
                <a:gd name="connsiteY2-4996" fmla="*/ 1655174 h 2253757"/>
                <a:gd name="connsiteX3-4997" fmla="*/ 620418 w 1494007"/>
                <a:gd name="connsiteY3-4998" fmla="*/ 1879748 h 2253757"/>
                <a:gd name="connsiteX4-4999" fmla="*/ 654015 w 1494007"/>
                <a:gd name="connsiteY4-5000" fmla="*/ 2240642 h 2253757"/>
                <a:gd name="connsiteX5-5001" fmla="*/ 1324672 w 1494007"/>
                <a:gd name="connsiteY5-5002" fmla="*/ 2253757 h 2253757"/>
                <a:gd name="connsiteX6-5003" fmla="*/ 1334105 w 1494007"/>
                <a:gd name="connsiteY6-5004" fmla="*/ 1930484 h 2253757"/>
                <a:gd name="connsiteX7-5005" fmla="*/ 1492737 w 1494007"/>
                <a:gd name="connsiteY7-5006" fmla="*/ 1069958 h 2253757"/>
                <a:gd name="connsiteX8-5007" fmla="*/ 1440769 w 1494007"/>
                <a:gd name="connsiteY8-5008" fmla="*/ 644162 h 2253757"/>
                <a:gd name="connsiteX9-5009" fmla="*/ 1248364 w 1494007"/>
                <a:gd name="connsiteY9-5010" fmla="*/ 612493 h 2253757"/>
                <a:gd name="connsiteX10-5011" fmla="*/ 1240598 w 1494007"/>
                <a:gd name="connsiteY10-5012" fmla="*/ 911472 h 2253757"/>
                <a:gd name="connsiteX11-5013" fmla="*/ 1228500 w 1494007"/>
                <a:gd name="connsiteY11-5014" fmla="*/ 600743 h 2253757"/>
                <a:gd name="connsiteX12-5015" fmla="*/ 998695 w 1494007"/>
                <a:gd name="connsiteY12-5016" fmla="*/ 558366 h 2253757"/>
                <a:gd name="connsiteX13-5017" fmla="*/ 1028960 w 1494007"/>
                <a:gd name="connsiteY13-5018" fmla="*/ 887580 h 2253757"/>
                <a:gd name="connsiteX14-5019" fmla="*/ 977635 w 1494007"/>
                <a:gd name="connsiteY14-5020" fmla="*/ 557324 h 2253757"/>
                <a:gd name="connsiteX15-5021" fmla="*/ 782661 w 1494007"/>
                <a:gd name="connsiteY15-5022" fmla="*/ 513030 h 2253757"/>
                <a:gd name="connsiteX16-5023" fmla="*/ 786491 w 1494007"/>
                <a:gd name="connsiteY16-5024" fmla="*/ 901237 h 2253757"/>
                <a:gd name="connsiteX17-5025" fmla="*/ 754819 w 1494007"/>
                <a:gd name="connsiteY17-5026" fmla="*/ 121917 h 2253757"/>
                <a:gd name="connsiteX18-5027" fmla="*/ 557920 w 1494007"/>
                <a:gd name="connsiteY18-5028" fmla="*/ 161731 h 2253757"/>
                <a:gd name="connsiteX19-5029" fmla="*/ 535282 w 1494007"/>
                <a:gd name="connsiteY19-5030" fmla="*/ 1183173 h 2253757"/>
                <a:gd name="connsiteX20-5031" fmla="*/ 376317 w 1494007"/>
                <a:gd name="connsiteY20-5032" fmla="*/ 1148565 h 2253757"/>
                <a:gd name="connsiteX21-5033" fmla="*/ 0 w 1494007"/>
                <a:gd name="connsiteY21-5034" fmla="*/ 886482 h 2253757"/>
                <a:gd name="connsiteX0-5035" fmla="*/ 0 w 1494007"/>
                <a:gd name="connsiteY0-5036" fmla="*/ 886482 h 2253757"/>
                <a:gd name="connsiteX1-5037" fmla="*/ 202929 w 1494007"/>
                <a:gd name="connsiteY1-5038" fmla="*/ 1320850 h 2253757"/>
                <a:gd name="connsiteX2-5039" fmla="*/ 438719 w 1494007"/>
                <a:gd name="connsiteY2-5040" fmla="*/ 1655174 h 2253757"/>
                <a:gd name="connsiteX3-5041" fmla="*/ 620418 w 1494007"/>
                <a:gd name="connsiteY3-5042" fmla="*/ 1879748 h 2253757"/>
                <a:gd name="connsiteX4-5043" fmla="*/ 654015 w 1494007"/>
                <a:gd name="connsiteY4-5044" fmla="*/ 2240642 h 2253757"/>
                <a:gd name="connsiteX5-5045" fmla="*/ 1324672 w 1494007"/>
                <a:gd name="connsiteY5-5046" fmla="*/ 2253757 h 2253757"/>
                <a:gd name="connsiteX6-5047" fmla="*/ 1334105 w 1494007"/>
                <a:gd name="connsiteY6-5048" fmla="*/ 1930484 h 2253757"/>
                <a:gd name="connsiteX7-5049" fmla="*/ 1492737 w 1494007"/>
                <a:gd name="connsiteY7-5050" fmla="*/ 1069958 h 2253757"/>
                <a:gd name="connsiteX8-5051" fmla="*/ 1440769 w 1494007"/>
                <a:gd name="connsiteY8-5052" fmla="*/ 644162 h 2253757"/>
                <a:gd name="connsiteX9-5053" fmla="*/ 1248364 w 1494007"/>
                <a:gd name="connsiteY9-5054" fmla="*/ 612493 h 2253757"/>
                <a:gd name="connsiteX10-5055" fmla="*/ 1240598 w 1494007"/>
                <a:gd name="connsiteY10-5056" fmla="*/ 911472 h 2253757"/>
                <a:gd name="connsiteX11-5057" fmla="*/ 1228500 w 1494007"/>
                <a:gd name="connsiteY11-5058" fmla="*/ 600743 h 2253757"/>
                <a:gd name="connsiteX12-5059" fmla="*/ 998695 w 1494007"/>
                <a:gd name="connsiteY12-5060" fmla="*/ 558366 h 2253757"/>
                <a:gd name="connsiteX13-5061" fmla="*/ 1028960 w 1494007"/>
                <a:gd name="connsiteY13-5062" fmla="*/ 887580 h 2253757"/>
                <a:gd name="connsiteX14-5063" fmla="*/ 977635 w 1494007"/>
                <a:gd name="connsiteY14-5064" fmla="*/ 557324 h 2253757"/>
                <a:gd name="connsiteX15-5065" fmla="*/ 782661 w 1494007"/>
                <a:gd name="connsiteY15-5066" fmla="*/ 513030 h 2253757"/>
                <a:gd name="connsiteX16-5067" fmla="*/ 786491 w 1494007"/>
                <a:gd name="connsiteY16-5068" fmla="*/ 901237 h 2253757"/>
                <a:gd name="connsiteX17-5069" fmla="*/ 754819 w 1494007"/>
                <a:gd name="connsiteY17-5070" fmla="*/ 121917 h 2253757"/>
                <a:gd name="connsiteX18-5071" fmla="*/ 557920 w 1494007"/>
                <a:gd name="connsiteY18-5072" fmla="*/ 161731 h 2253757"/>
                <a:gd name="connsiteX19-5073" fmla="*/ 535282 w 1494007"/>
                <a:gd name="connsiteY19-5074" fmla="*/ 1183173 h 2253757"/>
                <a:gd name="connsiteX20-5075" fmla="*/ 376317 w 1494007"/>
                <a:gd name="connsiteY20-5076" fmla="*/ 1148565 h 2253757"/>
                <a:gd name="connsiteX21-5077" fmla="*/ 0 w 1494007"/>
                <a:gd name="connsiteY21-5078" fmla="*/ 886482 h 2253757"/>
                <a:gd name="connsiteX0-5079" fmla="*/ 0 w 1494007"/>
                <a:gd name="connsiteY0-5080" fmla="*/ 886482 h 2253757"/>
                <a:gd name="connsiteX1-5081" fmla="*/ 202929 w 1494007"/>
                <a:gd name="connsiteY1-5082" fmla="*/ 1320850 h 2253757"/>
                <a:gd name="connsiteX2-5083" fmla="*/ 438719 w 1494007"/>
                <a:gd name="connsiteY2-5084" fmla="*/ 1655174 h 2253757"/>
                <a:gd name="connsiteX3-5085" fmla="*/ 620418 w 1494007"/>
                <a:gd name="connsiteY3-5086" fmla="*/ 1879748 h 2253757"/>
                <a:gd name="connsiteX4-5087" fmla="*/ 654015 w 1494007"/>
                <a:gd name="connsiteY4-5088" fmla="*/ 2115210 h 2253757"/>
                <a:gd name="connsiteX5-5089" fmla="*/ 1324672 w 1494007"/>
                <a:gd name="connsiteY5-5090" fmla="*/ 2253757 h 2253757"/>
                <a:gd name="connsiteX6-5091" fmla="*/ 1334105 w 1494007"/>
                <a:gd name="connsiteY6-5092" fmla="*/ 1930484 h 2253757"/>
                <a:gd name="connsiteX7-5093" fmla="*/ 1492737 w 1494007"/>
                <a:gd name="connsiteY7-5094" fmla="*/ 1069958 h 2253757"/>
                <a:gd name="connsiteX8-5095" fmla="*/ 1440769 w 1494007"/>
                <a:gd name="connsiteY8-5096" fmla="*/ 644162 h 2253757"/>
                <a:gd name="connsiteX9-5097" fmla="*/ 1248364 w 1494007"/>
                <a:gd name="connsiteY9-5098" fmla="*/ 612493 h 2253757"/>
                <a:gd name="connsiteX10-5099" fmla="*/ 1240598 w 1494007"/>
                <a:gd name="connsiteY10-5100" fmla="*/ 911472 h 2253757"/>
                <a:gd name="connsiteX11-5101" fmla="*/ 1228500 w 1494007"/>
                <a:gd name="connsiteY11-5102" fmla="*/ 600743 h 2253757"/>
                <a:gd name="connsiteX12-5103" fmla="*/ 998695 w 1494007"/>
                <a:gd name="connsiteY12-5104" fmla="*/ 558366 h 2253757"/>
                <a:gd name="connsiteX13-5105" fmla="*/ 1028960 w 1494007"/>
                <a:gd name="connsiteY13-5106" fmla="*/ 887580 h 2253757"/>
                <a:gd name="connsiteX14-5107" fmla="*/ 977635 w 1494007"/>
                <a:gd name="connsiteY14-5108" fmla="*/ 557324 h 2253757"/>
                <a:gd name="connsiteX15-5109" fmla="*/ 782661 w 1494007"/>
                <a:gd name="connsiteY15-5110" fmla="*/ 513030 h 2253757"/>
                <a:gd name="connsiteX16-5111" fmla="*/ 786491 w 1494007"/>
                <a:gd name="connsiteY16-5112" fmla="*/ 901237 h 2253757"/>
                <a:gd name="connsiteX17-5113" fmla="*/ 754819 w 1494007"/>
                <a:gd name="connsiteY17-5114" fmla="*/ 121917 h 2253757"/>
                <a:gd name="connsiteX18-5115" fmla="*/ 557920 w 1494007"/>
                <a:gd name="connsiteY18-5116" fmla="*/ 161731 h 2253757"/>
                <a:gd name="connsiteX19-5117" fmla="*/ 535282 w 1494007"/>
                <a:gd name="connsiteY19-5118" fmla="*/ 1183173 h 2253757"/>
                <a:gd name="connsiteX20-5119" fmla="*/ 376317 w 1494007"/>
                <a:gd name="connsiteY20-5120" fmla="*/ 1148565 h 2253757"/>
                <a:gd name="connsiteX21-5121" fmla="*/ 0 w 1494007"/>
                <a:gd name="connsiteY21-5122" fmla="*/ 886482 h 2253757"/>
                <a:gd name="connsiteX0-5123" fmla="*/ 0 w 1494007"/>
                <a:gd name="connsiteY0-5124" fmla="*/ 886482 h 2147622"/>
                <a:gd name="connsiteX1-5125" fmla="*/ 202929 w 1494007"/>
                <a:gd name="connsiteY1-5126" fmla="*/ 1320850 h 2147622"/>
                <a:gd name="connsiteX2-5127" fmla="*/ 438719 w 1494007"/>
                <a:gd name="connsiteY2-5128" fmla="*/ 1655174 h 2147622"/>
                <a:gd name="connsiteX3-5129" fmla="*/ 620418 w 1494007"/>
                <a:gd name="connsiteY3-5130" fmla="*/ 1879748 h 2147622"/>
                <a:gd name="connsiteX4-5131" fmla="*/ 654015 w 1494007"/>
                <a:gd name="connsiteY4-5132" fmla="*/ 2115210 h 2147622"/>
                <a:gd name="connsiteX5-5133" fmla="*/ 1339145 w 1494007"/>
                <a:gd name="connsiteY5-5134" fmla="*/ 2147622 h 2147622"/>
                <a:gd name="connsiteX6-5135" fmla="*/ 1334105 w 1494007"/>
                <a:gd name="connsiteY6-5136" fmla="*/ 1930484 h 2147622"/>
                <a:gd name="connsiteX7-5137" fmla="*/ 1492737 w 1494007"/>
                <a:gd name="connsiteY7-5138" fmla="*/ 1069958 h 2147622"/>
                <a:gd name="connsiteX8-5139" fmla="*/ 1440769 w 1494007"/>
                <a:gd name="connsiteY8-5140" fmla="*/ 644162 h 2147622"/>
                <a:gd name="connsiteX9-5141" fmla="*/ 1248364 w 1494007"/>
                <a:gd name="connsiteY9-5142" fmla="*/ 612493 h 2147622"/>
                <a:gd name="connsiteX10-5143" fmla="*/ 1240598 w 1494007"/>
                <a:gd name="connsiteY10-5144" fmla="*/ 911472 h 2147622"/>
                <a:gd name="connsiteX11-5145" fmla="*/ 1228500 w 1494007"/>
                <a:gd name="connsiteY11-5146" fmla="*/ 600743 h 2147622"/>
                <a:gd name="connsiteX12-5147" fmla="*/ 998695 w 1494007"/>
                <a:gd name="connsiteY12-5148" fmla="*/ 558366 h 2147622"/>
                <a:gd name="connsiteX13-5149" fmla="*/ 1028960 w 1494007"/>
                <a:gd name="connsiteY13-5150" fmla="*/ 887580 h 2147622"/>
                <a:gd name="connsiteX14-5151" fmla="*/ 977635 w 1494007"/>
                <a:gd name="connsiteY14-5152" fmla="*/ 557324 h 2147622"/>
                <a:gd name="connsiteX15-5153" fmla="*/ 782661 w 1494007"/>
                <a:gd name="connsiteY15-5154" fmla="*/ 513030 h 2147622"/>
                <a:gd name="connsiteX16-5155" fmla="*/ 786491 w 1494007"/>
                <a:gd name="connsiteY16-5156" fmla="*/ 901237 h 2147622"/>
                <a:gd name="connsiteX17-5157" fmla="*/ 754819 w 1494007"/>
                <a:gd name="connsiteY17-5158" fmla="*/ 121917 h 2147622"/>
                <a:gd name="connsiteX18-5159" fmla="*/ 557920 w 1494007"/>
                <a:gd name="connsiteY18-5160" fmla="*/ 161731 h 2147622"/>
                <a:gd name="connsiteX19-5161" fmla="*/ 535282 w 1494007"/>
                <a:gd name="connsiteY19-5162" fmla="*/ 1183173 h 2147622"/>
                <a:gd name="connsiteX20-5163" fmla="*/ 376317 w 1494007"/>
                <a:gd name="connsiteY20-5164" fmla="*/ 1148565 h 2147622"/>
                <a:gd name="connsiteX21-5165" fmla="*/ 0 w 1494007"/>
                <a:gd name="connsiteY21-5166" fmla="*/ 886482 h 2147622"/>
                <a:gd name="connsiteX0-5167" fmla="*/ 0 w 1494007"/>
                <a:gd name="connsiteY0-5168" fmla="*/ 886482 h 2123500"/>
                <a:gd name="connsiteX1-5169" fmla="*/ 202929 w 1494007"/>
                <a:gd name="connsiteY1-5170" fmla="*/ 1320850 h 2123500"/>
                <a:gd name="connsiteX2-5171" fmla="*/ 438719 w 1494007"/>
                <a:gd name="connsiteY2-5172" fmla="*/ 1655174 h 2123500"/>
                <a:gd name="connsiteX3-5173" fmla="*/ 620418 w 1494007"/>
                <a:gd name="connsiteY3-5174" fmla="*/ 1879748 h 2123500"/>
                <a:gd name="connsiteX4-5175" fmla="*/ 654015 w 1494007"/>
                <a:gd name="connsiteY4-5176" fmla="*/ 2115210 h 2123500"/>
                <a:gd name="connsiteX5-5177" fmla="*/ 1334321 w 1494007"/>
                <a:gd name="connsiteY5-5178" fmla="*/ 2123500 h 2123500"/>
                <a:gd name="connsiteX6-5179" fmla="*/ 1334105 w 1494007"/>
                <a:gd name="connsiteY6-5180" fmla="*/ 1930484 h 2123500"/>
                <a:gd name="connsiteX7-5181" fmla="*/ 1492737 w 1494007"/>
                <a:gd name="connsiteY7-5182" fmla="*/ 1069958 h 2123500"/>
                <a:gd name="connsiteX8-5183" fmla="*/ 1440769 w 1494007"/>
                <a:gd name="connsiteY8-5184" fmla="*/ 644162 h 2123500"/>
                <a:gd name="connsiteX9-5185" fmla="*/ 1248364 w 1494007"/>
                <a:gd name="connsiteY9-5186" fmla="*/ 612493 h 2123500"/>
                <a:gd name="connsiteX10-5187" fmla="*/ 1240598 w 1494007"/>
                <a:gd name="connsiteY10-5188" fmla="*/ 911472 h 2123500"/>
                <a:gd name="connsiteX11-5189" fmla="*/ 1228500 w 1494007"/>
                <a:gd name="connsiteY11-5190" fmla="*/ 600743 h 2123500"/>
                <a:gd name="connsiteX12-5191" fmla="*/ 998695 w 1494007"/>
                <a:gd name="connsiteY12-5192" fmla="*/ 558366 h 2123500"/>
                <a:gd name="connsiteX13-5193" fmla="*/ 1028960 w 1494007"/>
                <a:gd name="connsiteY13-5194" fmla="*/ 887580 h 2123500"/>
                <a:gd name="connsiteX14-5195" fmla="*/ 977635 w 1494007"/>
                <a:gd name="connsiteY14-5196" fmla="*/ 557324 h 2123500"/>
                <a:gd name="connsiteX15-5197" fmla="*/ 782661 w 1494007"/>
                <a:gd name="connsiteY15-5198" fmla="*/ 513030 h 2123500"/>
                <a:gd name="connsiteX16-5199" fmla="*/ 786491 w 1494007"/>
                <a:gd name="connsiteY16-5200" fmla="*/ 901237 h 2123500"/>
                <a:gd name="connsiteX17-5201" fmla="*/ 754819 w 1494007"/>
                <a:gd name="connsiteY17-5202" fmla="*/ 121917 h 2123500"/>
                <a:gd name="connsiteX18-5203" fmla="*/ 557920 w 1494007"/>
                <a:gd name="connsiteY18-5204" fmla="*/ 161731 h 2123500"/>
                <a:gd name="connsiteX19-5205" fmla="*/ 535282 w 1494007"/>
                <a:gd name="connsiteY19-5206" fmla="*/ 1183173 h 2123500"/>
                <a:gd name="connsiteX20-5207" fmla="*/ 376317 w 1494007"/>
                <a:gd name="connsiteY20-5208" fmla="*/ 1148565 h 2123500"/>
                <a:gd name="connsiteX21-5209" fmla="*/ 0 w 1494007"/>
                <a:gd name="connsiteY21-5210" fmla="*/ 886482 h 2123500"/>
                <a:gd name="connsiteX0-5211" fmla="*/ 0 w 1494007"/>
                <a:gd name="connsiteY0-5212" fmla="*/ 886482 h 2123500"/>
                <a:gd name="connsiteX1-5213" fmla="*/ 202929 w 1494007"/>
                <a:gd name="connsiteY1-5214" fmla="*/ 1320850 h 2123500"/>
                <a:gd name="connsiteX2-5215" fmla="*/ 438719 w 1494007"/>
                <a:gd name="connsiteY2-5216" fmla="*/ 1655174 h 2123500"/>
                <a:gd name="connsiteX3-5217" fmla="*/ 620418 w 1494007"/>
                <a:gd name="connsiteY3-5218" fmla="*/ 1879748 h 2123500"/>
                <a:gd name="connsiteX4-5219" fmla="*/ 654015 w 1494007"/>
                <a:gd name="connsiteY4-5220" fmla="*/ 2115210 h 2123500"/>
                <a:gd name="connsiteX5-5221" fmla="*/ 1334321 w 1494007"/>
                <a:gd name="connsiteY5-5222" fmla="*/ 2123500 h 2123500"/>
                <a:gd name="connsiteX6-5223" fmla="*/ 1334105 w 1494007"/>
                <a:gd name="connsiteY6-5224" fmla="*/ 1930484 h 2123500"/>
                <a:gd name="connsiteX7-5225" fmla="*/ 1492737 w 1494007"/>
                <a:gd name="connsiteY7-5226" fmla="*/ 1069958 h 2123500"/>
                <a:gd name="connsiteX8-5227" fmla="*/ 1440769 w 1494007"/>
                <a:gd name="connsiteY8-5228" fmla="*/ 644162 h 2123500"/>
                <a:gd name="connsiteX9-5229" fmla="*/ 1248364 w 1494007"/>
                <a:gd name="connsiteY9-5230" fmla="*/ 612493 h 2123500"/>
                <a:gd name="connsiteX10-5231" fmla="*/ 1240598 w 1494007"/>
                <a:gd name="connsiteY10-5232" fmla="*/ 911472 h 2123500"/>
                <a:gd name="connsiteX11-5233" fmla="*/ 1228500 w 1494007"/>
                <a:gd name="connsiteY11-5234" fmla="*/ 600743 h 2123500"/>
                <a:gd name="connsiteX12-5235" fmla="*/ 998695 w 1494007"/>
                <a:gd name="connsiteY12-5236" fmla="*/ 558366 h 2123500"/>
                <a:gd name="connsiteX13-5237" fmla="*/ 1028960 w 1494007"/>
                <a:gd name="connsiteY13-5238" fmla="*/ 887580 h 2123500"/>
                <a:gd name="connsiteX14-5239" fmla="*/ 977635 w 1494007"/>
                <a:gd name="connsiteY14-5240" fmla="*/ 557324 h 2123500"/>
                <a:gd name="connsiteX15-5241" fmla="*/ 782661 w 1494007"/>
                <a:gd name="connsiteY15-5242" fmla="*/ 513030 h 2123500"/>
                <a:gd name="connsiteX16-5243" fmla="*/ 786491 w 1494007"/>
                <a:gd name="connsiteY16-5244" fmla="*/ 901237 h 2123500"/>
                <a:gd name="connsiteX17-5245" fmla="*/ 754819 w 1494007"/>
                <a:gd name="connsiteY17-5246" fmla="*/ 121917 h 2123500"/>
                <a:gd name="connsiteX18-5247" fmla="*/ 557920 w 1494007"/>
                <a:gd name="connsiteY18-5248" fmla="*/ 161731 h 2123500"/>
                <a:gd name="connsiteX19-5249" fmla="*/ 535282 w 1494007"/>
                <a:gd name="connsiteY19-5250" fmla="*/ 1183173 h 2123500"/>
                <a:gd name="connsiteX20-5251" fmla="*/ 376317 w 1494007"/>
                <a:gd name="connsiteY20-5252" fmla="*/ 1148565 h 2123500"/>
                <a:gd name="connsiteX21-5253" fmla="*/ 0 w 1494007"/>
                <a:gd name="connsiteY21-5254" fmla="*/ 886482 h 2123500"/>
                <a:gd name="connsiteX0-5255" fmla="*/ 0 w 1494007"/>
                <a:gd name="connsiteY0-5256" fmla="*/ 886482 h 2123500"/>
                <a:gd name="connsiteX1-5257" fmla="*/ 202929 w 1494007"/>
                <a:gd name="connsiteY1-5258" fmla="*/ 1320850 h 2123500"/>
                <a:gd name="connsiteX2-5259" fmla="*/ 438719 w 1494007"/>
                <a:gd name="connsiteY2-5260" fmla="*/ 1655174 h 2123500"/>
                <a:gd name="connsiteX3-5261" fmla="*/ 620418 w 1494007"/>
                <a:gd name="connsiteY3-5262" fmla="*/ 1879748 h 2123500"/>
                <a:gd name="connsiteX4-5263" fmla="*/ 654015 w 1494007"/>
                <a:gd name="connsiteY4-5264" fmla="*/ 2115210 h 2123500"/>
                <a:gd name="connsiteX5-5265" fmla="*/ 1334321 w 1494007"/>
                <a:gd name="connsiteY5-5266" fmla="*/ 2123500 h 2123500"/>
                <a:gd name="connsiteX6-5267" fmla="*/ 1334105 w 1494007"/>
                <a:gd name="connsiteY6-5268" fmla="*/ 1930484 h 2123500"/>
                <a:gd name="connsiteX7-5269" fmla="*/ 1492737 w 1494007"/>
                <a:gd name="connsiteY7-5270" fmla="*/ 1069958 h 2123500"/>
                <a:gd name="connsiteX8-5271" fmla="*/ 1440769 w 1494007"/>
                <a:gd name="connsiteY8-5272" fmla="*/ 644162 h 2123500"/>
                <a:gd name="connsiteX9-5273" fmla="*/ 1248364 w 1494007"/>
                <a:gd name="connsiteY9-5274" fmla="*/ 612493 h 2123500"/>
                <a:gd name="connsiteX10-5275" fmla="*/ 1240598 w 1494007"/>
                <a:gd name="connsiteY10-5276" fmla="*/ 911472 h 2123500"/>
                <a:gd name="connsiteX11-5277" fmla="*/ 1228500 w 1494007"/>
                <a:gd name="connsiteY11-5278" fmla="*/ 600743 h 2123500"/>
                <a:gd name="connsiteX12-5279" fmla="*/ 998695 w 1494007"/>
                <a:gd name="connsiteY12-5280" fmla="*/ 558366 h 2123500"/>
                <a:gd name="connsiteX13-5281" fmla="*/ 1028960 w 1494007"/>
                <a:gd name="connsiteY13-5282" fmla="*/ 887580 h 2123500"/>
                <a:gd name="connsiteX14-5283" fmla="*/ 977635 w 1494007"/>
                <a:gd name="connsiteY14-5284" fmla="*/ 557324 h 2123500"/>
                <a:gd name="connsiteX15-5285" fmla="*/ 782661 w 1494007"/>
                <a:gd name="connsiteY15-5286" fmla="*/ 513030 h 2123500"/>
                <a:gd name="connsiteX16-5287" fmla="*/ 786491 w 1494007"/>
                <a:gd name="connsiteY16-5288" fmla="*/ 901237 h 2123500"/>
                <a:gd name="connsiteX17-5289" fmla="*/ 754819 w 1494007"/>
                <a:gd name="connsiteY17-5290" fmla="*/ 121917 h 2123500"/>
                <a:gd name="connsiteX18-5291" fmla="*/ 557920 w 1494007"/>
                <a:gd name="connsiteY18-5292" fmla="*/ 161731 h 2123500"/>
                <a:gd name="connsiteX19-5293" fmla="*/ 535282 w 1494007"/>
                <a:gd name="connsiteY19-5294" fmla="*/ 1183173 h 2123500"/>
                <a:gd name="connsiteX20-5295" fmla="*/ 376317 w 1494007"/>
                <a:gd name="connsiteY20-5296" fmla="*/ 1148565 h 2123500"/>
                <a:gd name="connsiteX21-5297" fmla="*/ 0 w 1494007"/>
                <a:gd name="connsiteY21-5298" fmla="*/ 886482 h 2123500"/>
                <a:gd name="connsiteX0-5299" fmla="*/ 0 w 1494007"/>
                <a:gd name="connsiteY0-5300" fmla="*/ 886482 h 2123500"/>
                <a:gd name="connsiteX1-5301" fmla="*/ 202929 w 1494007"/>
                <a:gd name="connsiteY1-5302" fmla="*/ 1320850 h 2123500"/>
                <a:gd name="connsiteX2-5303" fmla="*/ 438719 w 1494007"/>
                <a:gd name="connsiteY2-5304" fmla="*/ 1655174 h 2123500"/>
                <a:gd name="connsiteX3-5305" fmla="*/ 620418 w 1494007"/>
                <a:gd name="connsiteY3-5306" fmla="*/ 1879748 h 2123500"/>
                <a:gd name="connsiteX4-5307" fmla="*/ 654015 w 1494007"/>
                <a:gd name="connsiteY4-5308" fmla="*/ 2115210 h 2123500"/>
                <a:gd name="connsiteX5-5309" fmla="*/ 1334321 w 1494007"/>
                <a:gd name="connsiteY5-5310" fmla="*/ 2123500 h 2123500"/>
                <a:gd name="connsiteX6-5311" fmla="*/ 1334105 w 1494007"/>
                <a:gd name="connsiteY6-5312" fmla="*/ 1930484 h 2123500"/>
                <a:gd name="connsiteX7-5313" fmla="*/ 1492737 w 1494007"/>
                <a:gd name="connsiteY7-5314" fmla="*/ 1069958 h 2123500"/>
                <a:gd name="connsiteX8-5315" fmla="*/ 1440769 w 1494007"/>
                <a:gd name="connsiteY8-5316" fmla="*/ 644162 h 2123500"/>
                <a:gd name="connsiteX9-5317" fmla="*/ 1248364 w 1494007"/>
                <a:gd name="connsiteY9-5318" fmla="*/ 612493 h 2123500"/>
                <a:gd name="connsiteX10-5319" fmla="*/ 1240598 w 1494007"/>
                <a:gd name="connsiteY10-5320" fmla="*/ 911472 h 2123500"/>
                <a:gd name="connsiteX11-5321" fmla="*/ 1228500 w 1494007"/>
                <a:gd name="connsiteY11-5322" fmla="*/ 600743 h 2123500"/>
                <a:gd name="connsiteX12-5323" fmla="*/ 998695 w 1494007"/>
                <a:gd name="connsiteY12-5324" fmla="*/ 558366 h 2123500"/>
                <a:gd name="connsiteX13-5325" fmla="*/ 1028960 w 1494007"/>
                <a:gd name="connsiteY13-5326" fmla="*/ 887580 h 2123500"/>
                <a:gd name="connsiteX14-5327" fmla="*/ 977635 w 1494007"/>
                <a:gd name="connsiteY14-5328" fmla="*/ 557324 h 2123500"/>
                <a:gd name="connsiteX15-5329" fmla="*/ 782661 w 1494007"/>
                <a:gd name="connsiteY15-5330" fmla="*/ 513030 h 2123500"/>
                <a:gd name="connsiteX16-5331" fmla="*/ 786491 w 1494007"/>
                <a:gd name="connsiteY16-5332" fmla="*/ 901237 h 2123500"/>
                <a:gd name="connsiteX17-5333" fmla="*/ 754819 w 1494007"/>
                <a:gd name="connsiteY17-5334" fmla="*/ 121917 h 2123500"/>
                <a:gd name="connsiteX18-5335" fmla="*/ 557920 w 1494007"/>
                <a:gd name="connsiteY18-5336" fmla="*/ 161731 h 2123500"/>
                <a:gd name="connsiteX19-5337" fmla="*/ 535282 w 1494007"/>
                <a:gd name="connsiteY19-5338" fmla="*/ 1183173 h 2123500"/>
                <a:gd name="connsiteX20-5339" fmla="*/ 376317 w 1494007"/>
                <a:gd name="connsiteY20-5340" fmla="*/ 1148565 h 2123500"/>
                <a:gd name="connsiteX21-5341" fmla="*/ 0 w 1494007"/>
                <a:gd name="connsiteY21-5342" fmla="*/ 886482 h 2123500"/>
                <a:gd name="connsiteX0-5343" fmla="*/ 0 w 1494007"/>
                <a:gd name="connsiteY0-5344" fmla="*/ 886482 h 2123500"/>
                <a:gd name="connsiteX1-5345" fmla="*/ 202929 w 1494007"/>
                <a:gd name="connsiteY1-5346" fmla="*/ 1320850 h 2123500"/>
                <a:gd name="connsiteX2-5347" fmla="*/ 438719 w 1494007"/>
                <a:gd name="connsiteY2-5348" fmla="*/ 1655174 h 2123500"/>
                <a:gd name="connsiteX3-5349" fmla="*/ 620418 w 1494007"/>
                <a:gd name="connsiteY3-5350" fmla="*/ 1879748 h 2123500"/>
                <a:gd name="connsiteX4-5351" fmla="*/ 654015 w 1494007"/>
                <a:gd name="connsiteY4-5352" fmla="*/ 2115210 h 2123500"/>
                <a:gd name="connsiteX5-5353" fmla="*/ 1334321 w 1494007"/>
                <a:gd name="connsiteY5-5354" fmla="*/ 2123500 h 2123500"/>
                <a:gd name="connsiteX6-5355" fmla="*/ 1334105 w 1494007"/>
                <a:gd name="connsiteY6-5356" fmla="*/ 1930484 h 2123500"/>
                <a:gd name="connsiteX7-5357" fmla="*/ 1492737 w 1494007"/>
                <a:gd name="connsiteY7-5358" fmla="*/ 1069958 h 2123500"/>
                <a:gd name="connsiteX8-5359" fmla="*/ 1440769 w 1494007"/>
                <a:gd name="connsiteY8-5360" fmla="*/ 644162 h 2123500"/>
                <a:gd name="connsiteX9-5361" fmla="*/ 1248364 w 1494007"/>
                <a:gd name="connsiteY9-5362" fmla="*/ 612493 h 2123500"/>
                <a:gd name="connsiteX10-5363" fmla="*/ 1240598 w 1494007"/>
                <a:gd name="connsiteY10-5364" fmla="*/ 911472 h 2123500"/>
                <a:gd name="connsiteX11-5365" fmla="*/ 1228500 w 1494007"/>
                <a:gd name="connsiteY11-5366" fmla="*/ 600743 h 2123500"/>
                <a:gd name="connsiteX12-5367" fmla="*/ 998695 w 1494007"/>
                <a:gd name="connsiteY12-5368" fmla="*/ 558366 h 2123500"/>
                <a:gd name="connsiteX13-5369" fmla="*/ 1028960 w 1494007"/>
                <a:gd name="connsiteY13-5370" fmla="*/ 887580 h 2123500"/>
                <a:gd name="connsiteX14-5371" fmla="*/ 977635 w 1494007"/>
                <a:gd name="connsiteY14-5372" fmla="*/ 557324 h 2123500"/>
                <a:gd name="connsiteX15-5373" fmla="*/ 782661 w 1494007"/>
                <a:gd name="connsiteY15-5374" fmla="*/ 513030 h 2123500"/>
                <a:gd name="connsiteX16-5375" fmla="*/ 786491 w 1494007"/>
                <a:gd name="connsiteY16-5376" fmla="*/ 901237 h 2123500"/>
                <a:gd name="connsiteX17-5377" fmla="*/ 754819 w 1494007"/>
                <a:gd name="connsiteY17-5378" fmla="*/ 121917 h 2123500"/>
                <a:gd name="connsiteX18-5379" fmla="*/ 557920 w 1494007"/>
                <a:gd name="connsiteY18-5380" fmla="*/ 161731 h 2123500"/>
                <a:gd name="connsiteX19-5381" fmla="*/ 535282 w 1494007"/>
                <a:gd name="connsiteY19-5382" fmla="*/ 1183173 h 2123500"/>
                <a:gd name="connsiteX20-5383" fmla="*/ 376317 w 1494007"/>
                <a:gd name="connsiteY20-5384" fmla="*/ 1148565 h 2123500"/>
                <a:gd name="connsiteX21-5385" fmla="*/ 0 w 1494007"/>
                <a:gd name="connsiteY21-5386" fmla="*/ 886482 h 2123500"/>
                <a:gd name="connsiteX0-5387" fmla="*/ 0 w 1494007"/>
                <a:gd name="connsiteY0-5388" fmla="*/ 886482 h 2123500"/>
                <a:gd name="connsiteX1-5389" fmla="*/ 202929 w 1494007"/>
                <a:gd name="connsiteY1-5390" fmla="*/ 1320850 h 2123500"/>
                <a:gd name="connsiteX2-5391" fmla="*/ 438719 w 1494007"/>
                <a:gd name="connsiteY2-5392" fmla="*/ 1655174 h 2123500"/>
                <a:gd name="connsiteX3-5393" fmla="*/ 620418 w 1494007"/>
                <a:gd name="connsiteY3-5394" fmla="*/ 1879748 h 2123500"/>
                <a:gd name="connsiteX4-5395" fmla="*/ 654015 w 1494007"/>
                <a:gd name="connsiteY4-5396" fmla="*/ 2115210 h 2123500"/>
                <a:gd name="connsiteX5-5397" fmla="*/ 1334321 w 1494007"/>
                <a:gd name="connsiteY5-5398" fmla="*/ 2123500 h 2123500"/>
                <a:gd name="connsiteX6-5399" fmla="*/ 1334105 w 1494007"/>
                <a:gd name="connsiteY6-5400" fmla="*/ 1930484 h 2123500"/>
                <a:gd name="connsiteX7-5401" fmla="*/ 1492737 w 1494007"/>
                <a:gd name="connsiteY7-5402" fmla="*/ 1069958 h 2123500"/>
                <a:gd name="connsiteX8-5403" fmla="*/ 1440769 w 1494007"/>
                <a:gd name="connsiteY8-5404" fmla="*/ 644162 h 2123500"/>
                <a:gd name="connsiteX9-5405" fmla="*/ 1248364 w 1494007"/>
                <a:gd name="connsiteY9-5406" fmla="*/ 612493 h 2123500"/>
                <a:gd name="connsiteX10-5407" fmla="*/ 1240598 w 1494007"/>
                <a:gd name="connsiteY10-5408" fmla="*/ 911472 h 2123500"/>
                <a:gd name="connsiteX11-5409" fmla="*/ 1228500 w 1494007"/>
                <a:gd name="connsiteY11-5410" fmla="*/ 600743 h 2123500"/>
                <a:gd name="connsiteX12-5411" fmla="*/ 998695 w 1494007"/>
                <a:gd name="connsiteY12-5412" fmla="*/ 558366 h 2123500"/>
                <a:gd name="connsiteX13-5413" fmla="*/ 1028960 w 1494007"/>
                <a:gd name="connsiteY13-5414" fmla="*/ 887580 h 2123500"/>
                <a:gd name="connsiteX14-5415" fmla="*/ 977635 w 1494007"/>
                <a:gd name="connsiteY14-5416" fmla="*/ 557324 h 2123500"/>
                <a:gd name="connsiteX15-5417" fmla="*/ 782661 w 1494007"/>
                <a:gd name="connsiteY15-5418" fmla="*/ 513030 h 2123500"/>
                <a:gd name="connsiteX16-5419" fmla="*/ 786491 w 1494007"/>
                <a:gd name="connsiteY16-5420" fmla="*/ 901237 h 2123500"/>
                <a:gd name="connsiteX17-5421" fmla="*/ 754819 w 1494007"/>
                <a:gd name="connsiteY17-5422" fmla="*/ 121917 h 2123500"/>
                <a:gd name="connsiteX18-5423" fmla="*/ 557920 w 1494007"/>
                <a:gd name="connsiteY18-5424" fmla="*/ 161731 h 2123500"/>
                <a:gd name="connsiteX19-5425" fmla="*/ 501512 w 1494007"/>
                <a:gd name="connsiteY19-5426" fmla="*/ 1192821 h 2123500"/>
                <a:gd name="connsiteX20-5427" fmla="*/ 376317 w 1494007"/>
                <a:gd name="connsiteY20-5428" fmla="*/ 1148565 h 2123500"/>
                <a:gd name="connsiteX21-5429" fmla="*/ 0 w 1494007"/>
                <a:gd name="connsiteY21-5430" fmla="*/ 886482 h 2123500"/>
                <a:gd name="connsiteX0-5431" fmla="*/ 0 w 1494007"/>
                <a:gd name="connsiteY0-5432" fmla="*/ 886482 h 2123500"/>
                <a:gd name="connsiteX1-5433" fmla="*/ 202929 w 1494007"/>
                <a:gd name="connsiteY1-5434" fmla="*/ 1320850 h 2123500"/>
                <a:gd name="connsiteX2-5435" fmla="*/ 438719 w 1494007"/>
                <a:gd name="connsiteY2-5436" fmla="*/ 1655174 h 2123500"/>
                <a:gd name="connsiteX3-5437" fmla="*/ 620418 w 1494007"/>
                <a:gd name="connsiteY3-5438" fmla="*/ 1879748 h 2123500"/>
                <a:gd name="connsiteX4-5439" fmla="*/ 654015 w 1494007"/>
                <a:gd name="connsiteY4-5440" fmla="*/ 2115210 h 2123500"/>
                <a:gd name="connsiteX5-5441" fmla="*/ 1334321 w 1494007"/>
                <a:gd name="connsiteY5-5442" fmla="*/ 2123500 h 2123500"/>
                <a:gd name="connsiteX6-5443" fmla="*/ 1334105 w 1494007"/>
                <a:gd name="connsiteY6-5444" fmla="*/ 1930484 h 2123500"/>
                <a:gd name="connsiteX7-5445" fmla="*/ 1492737 w 1494007"/>
                <a:gd name="connsiteY7-5446" fmla="*/ 1069958 h 2123500"/>
                <a:gd name="connsiteX8-5447" fmla="*/ 1440769 w 1494007"/>
                <a:gd name="connsiteY8-5448" fmla="*/ 644162 h 2123500"/>
                <a:gd name="connsiteX9-5449" fmla="*/ 1248364 w 1494007"/>
                <a:gd name="connsiteY9-5450" fmla="*/ 612493 h 2123500"/>
                <a:gd name="connsiteX10-5451" fmla="*/ 1240598 w 1494007"/>
                <a:gd name="connsiteY10-5452" fmla="*/ 911472 h 2123500"/>
                <a:gd name="connsiteX11-5453" fmla="*/ 1228500 w 1494007"/>
                <a:gd name="connsiteY11-5454" fmla="*/ 600743 h 2123500"/>
                <a:gd name="connsiteX12-5455" fmla="*/ 998695 w 1494007"/>
                <a:gd name="connsiteY12-5456" fmla="*/ 558366 h 2123500"/>
                <a:gd name="connsiteX13-5457" fmla="*/ 1028960 w 1494007"/>
                <a:gd name="connsiteY13-5458" fmla="*/ 887580 h 2123500"/>
                <a:gd name="connsiteX14-5459" fmla="*/ 977635 w 1494007"/>
                <a:gd name="connsiteY14-5460" fmla="*/ 557324 h 2123500"/>
                <a:gd name="connsiteX15-5461" fmla="*/ 782661 w 1494007"/>
                <a:gd name="connsiteY15-5462" fmla="*/ 513030 h 2123500"/>
                <a:gd name="connsiteX16-5463" fmla="*/ 786491 w 1494007"/>
                <a:gd name="connsiteY16-5464" fmla="*/ 901237 h 2123500"/>
                <a:gd name="connsiteX17-5465" fmla="*/ 754819 w 1494007"/>
                <a:gd name="connsiteY17-5466" fmla="*/ 121917 h 2123500"/>
                <a:gd name="connsiteX18-5467" fmla="*/ 557920 w 1494007"/>
                <a:gd name="connsiteY18-5468" fmla="*/ 161731 h 2123500"/>
                <a:gd name="connsiteX19-5469" fmla="*/ 501512 w 1494007"/>
                <a:gd name="connsiteY19-5470" fmla="*/ 1192821 h 2123500"/>
                <a:gd name="connsiteX20-5471" fmla="*/ 376317 w 1494007"/>
                <a:gd name="connsiteY20-5472" fmla="*/ 1148565 h 2123500"/>
                <a:gd name="connsiteX21-5473" fmla="*/ 0 w 1494007"/>
                <a:gd name="connsiteY21-5474" fmla="*/ 886482 h 2123500"/>
                <a:gd name="connsiteX0-5475" fmla="*/ 0 w 1494007"/>
                <a:gd name="connsiteY0-5476" fmla="*/ 886482 h 2123500"/>
                <a:gd name="connsiteX1-5477" fmla="*/ 202929 w 1494007"/>
                <a:gd name="connsiteY1-5478" fmla="*/ 1320850 h 2123500"/>
                <a:gd name="connsiteX2-5479" fmla="*/ 438719 w 1494007"/>
                <a:gd name="connsiteY2-5480" fmla="*/ 1655174 h 2123500"/>
                <a:gd name="connsiteX3-5481" fmla="*/ 620418 w 1494007"/>
                <a:gd name="connsiteY3-5482" fmla="*/ 1879748 h 2123500"/>
                <a:gd name="connsiteX4-5483" fmla="*/ 654015 w 1494007"/>
                <a:gd name="connsiteY4-5484" fmla="*/ 2115210 h 2123500"/>
                <a:gd name="connsiteX5-5485" fmla="*/ 1334321 w 1494007"/>
                <a:gd name="connsiteY5-5486" fmla="*/ 2123500 h 2123500"/>
                <a:gd name="connsiteX6-5487" fmla="*/ 1334105 w 1494007"/>
                <a:gd name="connsiteY6-5488" fmla="*/ 1930484 h 2123500"/>
                <a:gd name="connsiteX7-5489" fmla="*/ 1492737 w 1494007"/>
                <a:gd name="connsiteY7-5490" fmla="*/ 1069958 h 2123500"/>
                <a:gd name="connsiteX8-5491" fmla="*/ 1440769 w 1494007"/>
                <a:gd name="connsiteY8-5492" fmla="*/ 644162 h 2123500"/>
                <a:gd name="connsiteX9-5493" fmla="*/ 1248364 w 1494007"/>
                <a:gd name="connsiteY9-5494" fmla="*/ 612493 h 2123500"/>
                <a:gd name="connsiteX10-5495" fmla="*/ 1240598 w 1494007"/>
                <a:gd name="connsiteY10-5496" fmla="*/ 911472 h 2123500"/>
                <a:gd name="connsiteX11-5497" fmla="*/ 1228500 w 1494007"/>
                <a:gd name="connsiteY11-5498" fmla="*/ 600743 h 2123500"/>
                <a:gd name="connsiteX12-5499" fmla="*/ 998695 w 1494007"/>
                <a:gd name="connsiteY12-5500" fmla="*/ 558366 h 2123500"/>
                <a:gd name="connsiteX13-5501" fmla="*/ 1028960 w 1494007"/>
                <a:gd name="connsiteY13-5502" fmla="*/ 887580 h 2123500"/>
                <a:gd name="connsiteX14-5503" fmla="*/ 977635 w 1494007"/>
                <a:gd name="connsiteY14-5504" fmla="*/ 557324 h 2123500"/>
                <a:gd name="connsiteX15-5505" fmla="*/ 782661 w 1494007"/>
                <a:gd name="connsiteY15-5506" fmla="*/ 513030 h 2123500"/>
                <a:gd name="connsiteX16-5507" fmla="*/ 786491 w 1494007"/>
                <a:gd name="connsiteY16-5508" fmla="*/ 901237 h 2123500"/>
                <a:gd name="connsiteX17-5509" fmla="*/ 754819 w 1494007"/>
                <a:gd name="connsiteY17-5510" fmla="*/ 121917 h 2123500"/>
                <a:gd name="connsiteX18-5511" fmla="*/ 557920 w 1494007"/>
                <a:gd name="connsiteY18-5512" fmla="*/ 161731 h 2123500"/>
                <a:gd name="connsiteX19-5513" fmla="*/ 501512 w 1494007"/>
                <a:gd name="connsiteY19-5514" fmla="*/ 1192821 h 2123500"/>
                <a:gd name="connsiteX20-5515" fmla="*/ 376317 w 1494007"/>
                <a:gd name="connsiteY20-5516" fmla="*/ 1148565 h 2123500"/>
                <a:gd name="connsiteX21-5517" fmla="*/ 0 w 1494007"/>
                <a:gd name="connsiteY21-5518" fmla="*/ 886482 h 2123500"/>
                <a:gd name="connsiteX0-5519" fmla="*/ 0 w 1494007"/>
                <a:gd name="connsiteY0-5520" fmla="*/ 886482 h 2123500"/>
                <a:gd name="connsiteX1-5521" fmla="*/ 202929 w 1494007"/>
                <a:gd name="connsiteY1-5522" fmla="*/ 1320850 h 2123500"/>
                <a:gd name="connsiteX2-5523" fmla="*/ 438719 w 1494007"/>
                <a:gd name="connsiteY2-5524" fmla="*/ 1655174 h 2123500"/>
                <a:gd name="connsiteX3-5525" fmla="*/ 620418 w 1494007"/>
                <a:gd name="connsiteY3-5526" fmla="*/ 1879748 h 2123500"/>
                <a:gd name="connsiteX4-5527" fmla="*/ 654015 w 1494007"/>
                <a:gd name="connsiteY4-5528" fmla="*/ 2115210 h 2123500"/>
                <a:gd name="connsiteX5-5529" fmla="*/ 1334321 w 1494007"/>
                <a:gd name="connsiteY5-5530" fmla="*/ 2123500 h 2123500"/>
                <a:gd name="connsiteX6-5531" fmla="*/ 1334105 w 1494007"/>
                <a:gd name="connsiteY6-5532" fmla="*/ 1930484 h 2123500"/>
                <a:gd name="connsiteX7-5533" fmla="*/ 1492737 w 1494007"/>
                <a:gd name="connsiteY7-5534" fmla="*/ 1069958 h 2123500"/>
                <a:gd name="connsiteX8-5535" fmla="*/ 1440769 w 1494007"/>
                <a:gd name="connsiteY8-5536" fmla="*/ 644162 h 2123500"/>
                <a:gd name="connsiteX9-5537" fmla="*/ 1248364 w 1494007"/>
                <a:gd name="connsiteY9-5538" fmla="*/ 612493 h 2123500"/>
                <a:gd name="connsiteX10-5539" fmla="*/ 1240598 w 1494007"/>
                <a:gd name="connsiteY10-5540" fmla="*/ 911472 h 2123500"/>
                <a:gd name="connsiteX11-5541" fmla="*/ 1228500 w 1494007"/>
                <a:gd name="connsiteY11-5542" fmla="*/ 600743 h 2123500"/>
                <a:gd name="connsiteX12-5543" fmla="*/ 998695 w 1494007"/>
                <a:gd name="connsiteY12-5544" fmla="*/ 558366 h 2123500"/>
                <a:gd name="connsiteX13-5545" fmla="*/ 1028960 w 1494007"/>
                <a:gd name="connsiteY13-5546" fmla="*/ 887580 h 2123500"/>
                <a:gd name="connsiteX14-5547" fmla="*/ 977635 w 1494007"/>
                <a:gd name="connsiteY14-5548" fmla="*/ 557324 h 2123500"/>
                <a:gd name="connsiteX15-5549" fmla="*/ 782661 w 1494007"/>
                <a:gd name="connsiteY15-5550" fmla="*/ 513030 h 2123500"/>
                <a:gd name="connsiteX16-5551" fmla="*/ 786491 w 1494007"/>
                <a:gd name="connsiteY16-5552" fmla="*/ 901237 h 2123500"/>
                <a:gd name="connsiteX17-5553" fmla="*/ 754819 w 1494007"/>
                <a:gd name="connsiteY17-5554" fmla="*/ 121917 h 2123500"/>
                <a:gd name="connsiteX18-5555" fmla="*/ 557920 w 1494007"/>
                <a:gd name="connsiteY18-5556" fmla="*/ 161731 h 2123500"/>
                <a:gd name="connsiteX19-5557" fmla="*/ 530458 w 1494007"/>
                <a:gd name="connsiteY19-5558" fmla="*/ 1197645 h 2123500"/>
                <a:gd name="connsiteX20-5559" fmla="*/ 376317 w 1494007"/>
                <a:gd name="connsiteY20-5560" fmla="*/ 1148565 h 2123500"/>
                <a:gd name="connsiteX21-5561" fmla="*/ 0 w 1494007"/>
                <a:gd name="connsiteY21-5562" fmla="*/ 886482 h 2123500"/>
                <a:gd name="connsiteX0-5563" fmla="*/ 0 w 1494007"/>
                <a:gd name="connsiteY0-5564" fmla="*/ 886482 h 2123500"/>
                <a:gd name="connsiteX1-5565" fmla="*/ 202929 w 1494007"/>
                <a:gd name="connsiteY1-5566" fmla="*/ 1320850 h 2123500"/>
                <a:gd name="connsiteX2-5567" fmla="*/ 438719 w 1494007"/>
                <a:gd name="connsiteY2-5568" fmla="*/ 1655174 h 2123500"/>
                <a:gd name="connsiteX3-5569" fmla="*/ 620418 w 1494007"/>
                <a:gd name="connsiteY3-5570" fmla="*/ 1879748 h 2123500"/>
                <a:gd name="connsiteX4-5571" fmla="*/ 654015 w 1494007"/>
                <a:gd name="connsiteY4-5572" fmla="*/ 2115210 h 2123500"/>
                <a:gd name="connsiteX5-5573" fmla="*/ 1334321 w 1494007"/>
                <a:gd name="connsiteY5-5574" fmla="*/ 2123500 h 2123500"/>
                <a:gd name="connsiteX6-5575" fmla="*/ 1334105 w 1494007"/>
                <a:gd name="connsiteY6-5576" fmla="*/ 1930484 h 2123500"/>
                <a:gd name="connsiteX7-5577" fmla="*/ 1492737 w 1494007"/>
                <a:gd name="connsiteY7-5578" fmla="*/ 1069958 h 2123500"/>
                <a:gd name="connsiteX8-5579" fmla="*/ 1440769 w 1494007"/>
                <a:gd name="connsiteY8-5580" fmla="*/ 644162 h 2123500"/>
                <a:gd name="connsiteX9-5581" fmla="*/ 1248364 w 1494007"/>
                <a:gd name="connsiteY9-5582" fmla="*/ 612493 h 2123500"/>
                <a:gd name="connsiteX10-5583" fmla="*/ 1240598 w 1494007"/>
                <a:gd name="connsiteY10-5584" fmla="*/ 911472 h 2123500"/>
                <a:gd name="connsiteX11-5585" fmla="*/ 1228500 w 1494007"/>
                <a:gd name="connsiteY11-5586" fmla="*/ 600743 h 2123500"/>
                <a:gd name="connsiteX12-5587" fmla="*/ 998695 w 1494007"/>
                <a:gd name="connsiteY12-5588" fmla="*/ 558366 h 2123500"/>
                <a:gd name="connsiteX13-5589" fmla="*/ 1028960 w 1494007"/>
                <a:gd name="connsiteY13-5590" fmla="*/ 887580 h 2123500"/>
                <a:gd name="connsiteX14-5591" fmla="*/ 977635 w 1494007"/>
                <a:gd name="connsiteY14-5592" fmla="*/ 557324 h 2123500"/>
                <a:gd name="connsiteX15-5593" fmla="*/ 782661 w 1494007"/>
                <a:gd name="connsiteY15-5594" fmla="*/ 513030 h 2123500"/>
                <a:gd name="connsiteX16-5595" fmla="*/ 786491 w 1494007"/>
                <a:gd name="connsiteY16-5596" fmla="*/ 901237 h 2123500"/>
                <a:gd name="connsiteX17-5597" fmla="*/ 754819 w 1494007"/>
                <a:gd name="connsiteY17-5598" fmla="*/ 121917 h 2123500"/>
                <a:gd name="connsiteX18-5599" fmla="*/ 557920 w 1494007"/>
                <a:gd name="connsiteY18-5600" fmla="*/ 161731 h 2123500"/>
                <a:gd name="connsiteX19-5601" fmla="*/ 530458 w 1494007"/>
                <a:gd name="connsiteY19-5602" fmla="*/ 1197645 h 2123500"/>
                <a:gd name="connsiteX20-5603" fmla="*/ 395614 w 1494007"/>
                <a:gd name="connsiteY20-5604" fmla="*/ 1153389 h 2123500"/>
                <a:gd name="connsiteX21-5605" fmla="*/ 0 w 1494007"/>
                <a:gd name="connsiteY21-5606" fmla="*/ 886482 h 2123500"/>
                <a:gd name="connsiteX0-5607" fmla="*/ 0 w 1494007"/>
                <a:gd name="connsiteY0-5608" fmla="*/ 886482 h 2123500"/>
                <a:gd name="connsiteX1-5609" fmla="*/ 202929 w 1494007"/>
                <a:gd name="connsiteY1-5610" fmla="*/ 1320850 h 2123500"/>
                <a:gd name="connsiteX2-5611" fmla="*/ 438719 w 1494007"/>
                <a:gd name="connsiteY2-5612" fmla="*/ 1655174 h 2123500"/>
                <a:gd name="connsiteX3-5613" fmla="*/ 620418 w 1494007"/>
                <a:gd name="connsiteY3-5614" fmla="*/ 1879748 h 2123500"/>
                <a:gd name="connsiteX4-5615" fmla="*/ 654015 w 1494007"/>
                <a:gd name="connsiteY4-5616" fmla="*/ 2115210 h 2123500"/>
                <a:gd name="connsiteX5-5617" fmla="*/ 1334321 w 1494007"/>
                <a:gd name="connsiteY5-5618" fmla="*/ 2123500 h 2123500"/>
                <a:gd name="connsiteX6-5619" fmla="*/ 1334105 w 1494007"/>
                <a:gd name="connsiteY6-5620" fmla="*/ 1930484 h 2123500"/>
                <a:gd name="connsiteX7-5621" fmla="*/ 1492737 w 1494007"/>
                <a:gd name="connsiteY7-5622" fmla="*/ 1069958 h 2123500"/>
                <a:gd name="connsiteX8-5623" fmla="*/ 1440769 w 1494007"/>
                <a:gd name="connsiteY8-5624" fmla="*/ 644162 h 2123500"/>
                <a:gd name="connsiteX9-5625" fmla="*/ 1248364 w 1494007"/>
                <a:gd name="connsiteY9-5626" fmla="*/ 612493 h 2123500"/>
                <a:gd name="connsiteX10-5627" fmla="*/ 1240598 w 1494007"/>
                <a:gd name="connsiteY10-5628" fmla="*/ 911472 h 2123500"/>
                <a:gd name="connsiteX11-5629" fmla="*/ 1228500 w 1494007"/>
                <a:gd name="connsiteY11-5630" fmla="*/ 600743 h 2123500"/>
                <a:gd name="connsiteX12-5631" fmla="*/ 998695 w 1494007"/>
                <a:gd name="connsiteY12-5632" fmla="*/ 558366 h 2123500"/>
                <a:gd name="connsiteX13-5633" fmla="*/ 1028960 w 1494007"/>
                <a:gd name="connsiteY13-5634" fmla="*/ 887580 h 2123500"/>
                <a:gd name="connsiteX14-5635" fmla="*/ 977635 w 1494007"/>
                <a:gd name="connsiteY14-5636" fmla="*/ 557324 h 2123500"/>
                <a:gd name="connsiteX15-5637" fmla="*/ 782661 w 1494007"/>
                <a:gd name="connsiteY15-5638" fmla="*/ 513030 h 2123500"/>
                <a:gd name="connsiteX16-5639" fmla="*/ 786491 w 1494007"/>
                <a:gd name="connsiteY16-5640" fmla="*/ 901237 h 2123500"/>
                <a:gd name="connsiteX17-5641" fmla="*/ 754819 w 1494007"/>
                <a:gd name="connsiteY17-5642" fmla="*/ 121917 h 2123500"/>
                <a:gd name="connsiteX18-5643" fmla="*/ 557920 w 1494007"/>
                <a:gd name="connsiteY18-5644" fmla="*/ 161731 h 2123500"/>
                <a:gd name="connsiteX19-5645" fmla="*/ 530458 w 1494007"/>
                <a:gd name="connsiteY19-5646" fmla="*/ 1197645 h 2123500"/>
                <a:gd name="connsiteX20-5647" fmla="*/ 395614 w 1494007"/>
                <a:gd name="connsiteY20-5648" fmla="*/ 1153389 h 2123500"/>
                <a:gd name="connsiteX21-5649" fmla="*/ 0 w 1494007"/>
                <a:gd name="connsiteY21-5650" fmla="*/ 886482 h 2123500"/>
                <a:gd name="connsiteX0-5651" fmla="*/ 0 w 1518129"/>
                <a:gd name="connsiteY0-5652" fmla="*/ 891306 h 2123500"/>
                <a:gd name="connsiteX1-5653" fmla="*/ 227051 w 1518129"/>
                <a:gd name="connsiteY1-5654" fmla="*/ 1320850 h 2123500"/>
                <a:gd name="connsiteX2-5655" fmla="*/ 462841 w 1518129"/>
                <a:gd name="connsiteY2-5656" fmla="*/ 1655174 h 2123500"/>
                <a:gd name="connsiteX3-5657" fmla="*/ 644540 w 1518129"/>
                <a:gd name="connsiteY3-5658" fmla="*/ 1879748 h 2123500"/>
                <a:gd name="connsiteX4-5659" fmla="*/ 678137 w 1518129"/>
                <a:gd name="connsiteY4-5660" fmla="*/ 2115210 h 2123500"/>
                <a:gd name="connsiteX5-5661" fmla="*/ 1358443 w 1518129"/>
                <a:gd name="connsiteY5-5662" fmla="*/ 2123500 h 2123500"/>
                <a:gd name="connsiteX6-5663" fmla="*/ 1358227 w 1518129"/>
                <a:gd name="connsiteY6-5664" fmla="*/ 1930484 h 2123500"/>
                <a:gd name="connsiteX7-5665" fmla="*/ 1516859 w 1518129"/>
                <a:gd name="connsiteY7-5666" fmla="*/ 1069958 h 2123500"/>
                <a:gd name="connsiteX8-5667" fmla="*/ 1464891 w 1518129"/>
                <a:gd name="connsiteY8-5668" fmla="*/ 644162 h 2123500"/>
                <a:gd name="connsiteX9-5669" fmla="*/ 1272486 w 1518129"/>
                <a:gd name="connsiteY9-5670" fmla="*/ 612493 h 2123500"/>
                <a:gd name="connsiteX10-5671" fmla="*/ 1264720 w 1518129"/>
                <a:gd name="connsiteY10-5672" fmla="*/ 911472 h 2123500"/>
                <a:gd name="connsiteX11-5673" fmla="*/ 1252622 w 1518129"/>
                <a:gd name="connsiteY11-5674" fmla="*/ 600743 h 2123500"/>
                <a:gd name="connsiteX12-5675" fmla="*/ 1022817 w 1518129"/>
                <a:gd name="connsiteY12-5676" fmla="*/ 558366 h 2123500"/>
                <a:gd name="connsiteX13-5677" fmla="*/ 1053082 w 1518129"/>
                <a:gd name="connsiteY13-5678" fmla="*/ 887580 h 2123500"/>
                <a:gd name="connsiteX14-5679" fmla="*/ 1001757 w 1518129"/>
                <a:gd name="connsiteY14-5680" fmla="*/ 557324 h 2123500"/>
                <a:gd name="connsiteX15-5681" fmla="*/ 806783 w 1518129"/>
                <a:gd name="connsiteY15-5682" fmla="*/ 513030 h 2123500"/>
                <a:gd name="connsiteX16-5683" fmla="*/ 810613 w 1518129"/>
                <a:gd name="connsiteY16-5684" fmla="*/ 901237 h 2123500"/>
                <a:gd name="connsiteX17-5685" fmla="*/ 778941 w 1518129"/>
                <a:gd name="connsiteY17-5686" fmla="*/ 121917 h 2123500"/>
                <a:gd name="connsiteX18-5687" fmla="*/ 582042 w 1518129"/>
                <a:gd name="connsiteY18-5688" fmla="*/ 161731 h 2123500"/>
                <a:gd name="connsiteX19-5689" fmla="*/ 554580 w 1518129"/>
                <a:gd name="connsiteY19-5690" fmla="*/ 1197645 h 2123500"/>
                <a:gd name="connsiteX20-5691" fmla="*/ 419736 w 1518129"/>
                <a:gd name="connsiteY20-5692" fmla="*/ 1153389 h 2123500"/>
                <a:gd name="connsiteX21-5693" fmla="*/ 0 w 1518129"/>
                <a:gd name="connsiteY21-5694" fmla="*/ 891306 h 2123500"/>
                <a:gd name="connsiteX0-5695" fmla="*/ 0 w 1518129"/>
                <a:gd name="connsiteY0-5696" fmla="*/ 891306 h 2123500"/>
                <a:gd name="connsiteX1-5697" fmla="*/ 227051 w 1518129"/>
                <a:gd name="connsiteY1-5698" fmla="*/ 1320850 h 2123500"/>
                <a:gd name="connsiteX2-5699" fmla="*/ 462841 w 1518129"/>
                <a:gd name="connsiteY2-5700" fmla="*/ 1655174 h 2123500"/>
                <a:gd name="connsiteX3-5701" fmla="*/ 644540 w 1518129"/>
                <a:gd name="connsiteY3-5702" fmla="*/ 1879748 h 2123500"/>
                <a:gd name="connsiteX4-5703" fmla="*/ 678137 w 1518129"/>
                <a:gd name="connsiteY4-5704" fmla="*/ 2115210 h 2123500"/>
                <a:gd name="connsiteX5-5705" fmla="*/ 1358443 w 1518129"/>
                <a:gd name="connsiteY5-5706" fmla="*/ 2123500 h 2123500"/>
                <a:gd name="connsiteX6-5707" fmla="*/ 1358227 w 1518129"/>
                <a:gd name="connsiteY6-5708" fmla="*/ 1930484 h 2123500"/>
                <a:gd name="connsiteX7-5709" fmla="*/ 1516859 w 1518129"/>
                <a:gd name="connsiteY7-5710" fmla="*/ 1069958 h 2123500"/>
                <a:gd name="connsiteX8-5711" fmla="*/ 1464891 w 1518129"/>
                <a:gd name="connsiteY8-5712" fmla="*/ 644162 h 2123500"/>
                <a:gd name="connsiteX9-5713" fmla="*/ 1272486 w 1518129"/>
                <a:gd name="connsiteY9-5714" fmla="*/ 612493 h 2123500"/>
                <a:gd name="connsiteX10-5715" fmla="*/ 1264720 w 1518129"/>
                <a:gd name="connsiteY10-5716" fmla="*/ 911472 h 2123500"/>
                <a:gd name="connsiteX11-5717" fmla="*/ 1252622 w 1518129"/>
                <a:gd name="connsiteY11-5718" fmla="*/ 600743 h 2123500"/>
                <a:gd name="connsiteX12-5719" fmla="*/ 1022817 w 1518129"/>
                <a:gd name="connsiteY12-5720" fmla="*/ 558366 h 2123500"/>
                <a:gd name="connsiteX13-5721" fmla="*/ 1053082 w 1518129"/>
                <a:gd name="connsiteY13-5722" fmla="*/ 887580 h 2123500"/>
                <a:gd name="connsiteX14-5723" fmla="*/ 1001757 w 1518129"/>
                <a:gd name="connsiteY14-5724" fmla="*/ 557324 h 2123500"/>
                <a:gd name="connsiteX15-5725" fmla="*/ 806783 w 1518129"/>
                <a:gd name="connsiteY15-5726" fmla="*/ 513030 h 2123500"/>
                <a:gd name="connsiteX16-5727" fmla="*/ 810613 w 1518129"/>
                <a:gd name="connsiteY16-5728" fmla="*/ 901237 h 2123500"/>
                <a:gd name="connsiteX17-5729" fmla="*/ 778941 w 1518129"/>
                <a:gd name="connsiteY17-5730" fmla="*/ 121917 h 2123500"/>
                <a:gd name="connsiteX18-5731" fmla="*/ 582042 w 1518129"/>
                <a:gd name="connsiteY18-5732" fmla="*/ 161731 h 2123500"/>
                <a:gd name="connsiteX19-5733" fmla="*/ 554580 w 1518129"/>
                <a:gd name="connsiteY19-5734" fmla="*/ 1197645 h 2123500"/>
                <a:gd name="connsiteX20-5735" fmla="*/ 419736 w 1518129"/>
                <a:gd name="connsiteY20-5736" fmla="*/ 1153389 h 2123500"/>
                <a:gd name="connsiteX21-5737" fmla="*/ 0 w 1518129"/>
                <a:gd name="connsiteY21-5738" fmla="*/ 891306 h 2123500"/>
                <a:gd name="connsiteX0-5739" fmla="*/ 0 w 1518129"/>
                <a:gd name="connsiteY0-5740" fmla="*/ 891306 h 2123500"/>
                <a:gd name="connsiteX1-5741" fmla="*/ 227051 w 1518129"/>
                <a:gd name="connsiteY1-5742" fmla="*/ 1320850 h 2123500"/>
                <a:gd name="connsiteX2-5743" fmla="*/ 462841 w 1518129"/>
                <a:gd name="connsiteY2-5744" fmla="*/ 1655174 h 2123500"/>
                <a:gd name="connsiteX3-5745" fmla="*/ 644540 w 1518129"/>
                <a:gd name="connsiteY3-5746" fmla="*/ 1879748 h 2123500"/>
                <a:gd name="connsiteX4-5747" fmla="*/ 678137 w 1518129"/>
                <a:gd name="connsiteY4-5748" fmla="*/ 2115210 h 2123500"/>
                <a:gd name="connsiteX5-5749" fmla="*/ 1358443 w 1518129"/>
                <a:gd name="connsiteY5-5750" fmla="*/ 2123500 h 2123500"/>
                <a:gd name="connsiteX6-5751" fmla="*/ 1358227 w 1518129"/>
                <a:gd name="connsiteY6-5752" fmla="*/ 1930484 h 2123500"/>
                <a:gd name="connsiteX7-5753" fmla="*/ 1516859 w 1518129"/>
                <a:gd name="connsiteY7-5754" fmla="*/ 1069958 h 2123500"/>
                <a:gd name="connsiteX8-5755" fmla="*/ 1464891 w 1518129"/>
                <a:gd name="connsiteY8-5756" fmla="*/ 644162 h 2123500"/>
                <a:gd name="connsiteX9-5757" fmla="*/ 1272486 w 1518129"/>
                <a:gd name="connsiteY9-5758" fmla="*/ 612493 h 2123500"/>
                <a:gd name="connsiteX10-5759" fmla="*/ 1264720 w 1518129"/>
                <a:gd name="connsiteY10-5760" fmla="*/ 911472 h 2123500"/>
                <a:gd name="connsiteX11-5761" fmla="*/ 1252622 w 1518129"/>
                <a:gd name="connsiteY11-5762" fmla="*/ 600743 h 2123500"/>
                <a:gd name="connsiteX12-5763" fmla="*/ 1022817 w 1518129"/>
                <a:gd name="connsiteY12-5764" fmla="*/ 558366 h 2123500"/>
                <a:gd name="connsiteX13-5765" fmla="*/ 1053082 w 1518129"/>
                <a:gd name="connsiteY13-5766" fmla="*/ 887580 h 2123500"/>
                <a:gd name="connsiteX14-5767" fmla="*/ 1001757 w 1518129"/>
                <a:gd name="connsiteY14-5768" fmla="*/ 557324 h 2123500"/>
                <a:gd name="connsiteX15-5769" fmla="*/ 806783 w 1518129"/>
                <a:gd name="connsiteY15-5770" fmla="*/ 513030 h 2123500"/>
                <a:gd name="connsiteX16-5771" fmla="*/ 810613 w 1518129"/>
                <a:gd name="connsiteY16-5772" fmla="*/ 901237 h 2123500"/>
                <a:gd name="connsiteX17-5773" fmla="*/ 778941 w 1518129"/>
                <a:gd name="connsiteY17-5774" fmla="*/ 121917 h 2123500"/>
                <a:gd name="connsiteX18-5775" fmla="*/ 582042 w 1518129"/>
                <a:gd name="connsiteY18-5776" fmla="*/ 161731 h 2123500"/>
                <a:gd name="connsiteX19-5777" fmla="*/ 554580 w 1518129"/>
                <a:gd name="connsiteY19-5778" fmla="*/ 1197645 h 2123500"/>
                <a:gd name="connsiteX20-5779" fmla="*/ 419736 w 1518129"/>
                <a:gd name="connsiteY20-5780" fmla="*/ 1153389 h 2123500"/>
                <a:gd name="connsiteX21-5781" fmla="*/ 0 w 1518129"/>
                <a:gd name="connsiteY21-5782" fmla="*/ 891306 h 2123500"/>
                <a:gd name="connsiteX0-5783" fmla="*/ 0 w 1518129"/>
                <a:gd name="connsiteY0-5784" fmla="*/ 891306 h 2123500"/>
                <a:gd name="connsiteX1-5785" fmla="*/ 227051 w 1518129"/>
                <a:gd name="connsiteY1-5786" fmla="*/ 1320850 h 2123500"/>
                <a:gd name="connsiteX2-5787" fmla="*/ 462841 w 1518129"/>
                <a:gd name="connsiteY2-5788" fmla="*/ 1655174 h 2123500"/>
                <a:gd name="connsiteX3-5789" fmla="*/ 644540 w 1518129"/>
                <a:gd name="connsiteY3-5790" fmla="*/ 1879748 h 2123500"/>
                <a:gd name="connsiteX4-5791" fmla="*/ 678137 w 1518129"/>
                <a:gd name="connsiteY4-5792" fmla="*/ 2115210 h 2123500"/>
                <a:gd name="connsiteX5-5793" fmla="*/ 1358443 w 1518129"/>
                <a:gd name="connsiteY5-5794" fmla="*/ 2123500 h 2123500"/>
                <a:gd name="connsiteX6-5795" fmla="*/ 1358227 w 1518129"/>
                <a:gd name="connsiteY6-5796" fmla="*/ 1930484 h 2123500"/>
                <a:gd name="connsiteX7-5797" fmla="*/ 1516859 w 1518129"/>
                <a:gd name="connsiteY7-5798" fmla="*/ 1069958 h 2123500"/>
                <a:gd name="connsiteX8-5799" fmla="*/ 1464891 w 1518129"/>
                <a:gd name="connsiteY8-5800" fmla="*/ 644162 h 2123500"/>
                <a:gd name="connsiteX9-5801" fmla="*/ 1272486 w 1518129"/>
                <a:gd name="connsiteY9-5802" fmla="*/ 612493 h 2123500"/>
                <a:gd name="connsiteX10-5803" fmla="*/ 1264720 w 1518129"/>
                <a:gd name="connsiteY10-5804" fmla="*/ 911472 h 2123500"/>
                <a:gd name="connsiteX11-5805" fmla="*/ 1252622 w 1518129"/>
                <a:gd name="connsiteY11-5806" fmla="*/ 600743 h 2123500"/>
                <a:gd name="connsiteX12-5807" fmla="*/ 1022817 w 1518129"/>
                <a:gd name="connsiteY12-5808" fmla="*/ 558366 h 2123500"/>
                <a:gd name="connsiteX13-5809" fmla="*/ 1053082 w 1518129"/>
                <a:gd name="connsiteY13-5810" fmla="*/ 887580 h 2123500"/>
                <a:gd name="connsiteX14-5811" fmla="*/ 1001757 w 1518129"/>
                <a:gd name="connsiteY14-5812" fmla="*/ 557324 h 2123500"/>
                <a:gd name="connsiteX15-5813" fmla="*/ 806783 w 1518129"/>
                <a:gd name="connsiteY15-5814" fmla="*/ 513030 h 2123500"/>
                <a:gd name="connsiteX16-5815" fmla="*/ 810613 w 1518129"/>
                <a:gd name="connsiteY16-5816" fmla="*/ 901237 h 2123500"/>
                <a:gd name="connsiteX17-5817" fmla="*/ 778941 w 1518129"/>
                <a:gd name="connsiteY17-5818" fmla="*/ 121917 h 2123500"/>
                <a:gd name="connsiteX18-5819" fmla="*/ 582042 w 1518129"/>
                <a:gd name="connsiteY18-5820" fmla="*/ 161731 h 2123500"/>
                <a:gd name="connsiteX19-5821" fmla="*/ 554580 w 1518129"/>
                <a:gd name="connsiteY19-5822" fmla="*/ 1197645 h 2123500"/>
                <a:gd name="connsiteX20-5823" fmla="*/ 419736 w 1518129"/>
                <a:gd name="connsiteY20-5824" fmla="*/ 1153389 h 2123500"/>
                <a:gd name="connsiteX21-5825" fmla="*/ 0 w 1518129"/>
                <a:gd name="connsiteY21-5826" fmla="*/ 891306 h 2123500"/>
                <a:gd name="connsiteX0-5827" fmla="*/ 0 w 1518129"/>
                <a:gd name="connsiteY0-5828" fmla="*/ 891306 h 2123500"/>
                <a:gd name="connsiteX1-5829" fmla="*/ 227051 w 1518129"/>
                <a:gd name="connsiteY1-5830" fmla="*/ 1320850 h 2123500"/>
                <a:gd name="connsiteX2-5831" fmla="*/ 462841 w 1518129"/>
                <a:gd name="connsiteY2-5832" fmla="*/ 1655174 h 2123500"/>
                <a:gd name="connsiteX3-5833" fmla="*/ 644540 w 1518129"/>
                <a:gd name="connsiteY3-5834" fmla="*/ 1879748 h 2123500"/>
                <a:gd name="connsiteX4-5835" fmla="*/ 678137 w 1518129"/>
                <a:gd name="connsiteY4-5836" fmla="*/ 2115210 h 2123500"/>
                <a:gd name="connsiteX5-5837" fmla="*/ 1358443 w 1518129"/>
                <a:gd name="connsiteY5-5838" fmla="*/ 2123500 h 2123500"/>
                <a:gd name="connsiteX6-5839" fmla="*/ 1358227 w 1518129"/>
                <a:gd name="connsiteY6-5840" fmla="*/ 1930484 h 2123500"/>
                <a:gd name="connsiteX7-5841" fmla="*/ 1516859 w 1518129"/>
                <a:gd name="connsiteY7-5842" fmla="*/ 1069958 h 2123500"/>
                <a:gd name="connsiteX8-5843" fmla="*/ 1464891 w 1518129"/>
                <a:gd name="connsiteY8-5844" fmla="*/ 644162 h 2123500"/>
                <a:gd name="connsiteX9-5845" fmla="*/ 1272486 w 1518129"/>
                <a:gd name="connsiteY9-5846" fmla="*/ 612493 h 2123500"/>
                <a:gd name="connsiteX10-5847" fmla="*/ 1264720 w 1518129"/>
                <a:gd name="connsiteY10-5848" fmla="*/ 911472 h 2123500"/>
                <a:gd name="connsiteX11-5849" fmla="*/ 1252622 w 1518129"/>
                <a:gd name="connsiteY11-5850" fmla="*/ 600743 h 2123500"/>
                <a:gd name="connsiteX12-5851" fmla="*/ 1022817 w 1518129"/>
                <a:gd name="connsiteY12-5852" fmla="*/ 558366 h 2123500"/>
                <a:gd name="connsiteX13-5853" fmla="*/ 1053082 w 1518129"/>
                <a:gd name="connsiteY13-5854" fmla="*/ 887580 h 2123500"/>
                <a:gd name="connsiteX14-5855" fmla="*/ 1001757 w 1518129"/>
                <a:gd name="connsiteY14-5856" fmla="*/ 557324 h 2123500"/>
                <a:gd name="connsiteX15-5857" fmla="*/ 806783 w 1518129"/>
                <a:gd name="connsiteY15-5858" fmla="*/ 513030 h 2123500"/>
                <a:gd name="connsiteX16-5859" fmla="*/ 810613 w 1518129"/>
                <a:gd name="connsiteY16-5860" fmla="*/ 901237 h 2123500"/>
                <a:gd name="connsiteX17-5861" fmla="*/ 778941 w 1518129"/>
                <a:gd name="connsiteY17-5862" fmla="*/ 121917 h 2123500"/>
                <a:gd name="connsiteX18-5863" fmla="*/ 582042 w 1518129"/>
                <a:gd name="connsiteY18-5864" fmla="*/ 161731 h 2123500"/>
                <a:gd name="connsiteX19-5865" fmla="*/ 554580 w 1518129"/>
                <a:gd name="connsiteY19-5866" fmla="*/ 1197645 h 2123500"/>
                <a:gd name="connsiteX20-5867" fmla="*/ 419736 w 1518129"/>
                <a:gd name="connsiteY20-5868" fmla="*/ 1153389 h 2123500"/>
                <a:gd name="connsiteX21-5869" fmla="*/ 0 w 1518129"/>
                <a:gd name="connsiteY21-5870" fmla="*/ 891306 h 2123500"/>
                <a:gd name="connsiteX0-5871" fmla="*/ 0 w 1518129"/>
                <a:gd name="connsiteY0-5872" fmla="*/ 891306 h 2133149"/>
                <a:gd name="connsiteX1-5873" fmla="*/ 227051 w 1518129"/>
                <a:gd name="connsiteY1-5874" fmla="*/ 1320850 h 2133149"/>
                <a:gd name="connsiteX2-5875" fmla="*/ 462841 w 1518129"/>
                <a:gd name="connsiteY2-5876" fmla="*/ 1655174 h 2133149"/>
                <a:gd name="connsiteX3-5877" fmla="*/ 644540 w 1518129"/>
                <a:gd name="connsiteY3-5878" fmla="*/ 1879748 h 2133149"/>
                <a:gd name="connsiteX4-5879" fmla="*/ 678137 w 1518129"/>
                <a:gd name="connsiteY4-5880" fmla="*/ 2115210 h 2133149"/>
                <a:gd name="connsiteX5-5881" fmla="*/ 1348794 w 1518129"/>
                <a:gd name="connsiteY5-5882" fmla="*/ 2133149 h 2133149"/>
                <a:gd name="connsiteX6-5883" fmla="*/ 1358227 w 1518129"/>
                <a:gd name="connsiteY6-5884" fmla="*/ 1930484 h 2133149"/>
                <a:gd name="connsiteX7-5885" fmla="*/ 1516859 w 1518129"/>
                <a:gd name="connsiteY7-5886" fmla="*/ 1069958 h 2133149"/>
                <a:gd name="connsiteX8-5887" fmla="*/ 1464891 w 1518129"/>
                <a:gd name="connsiteY8-5888" fmla="*/ 644162 h 2133149"/>
                <a:gd name="connsiteX9-5889" fmla="*/ 1272486 w 1518129"/>
                <a:gd name="connsiteY9-5890" fmla="*/ 612493 h 2133149"/>
                <a:gd name="connsiteX10-5891" fmla="*/ 1264720 w 1518129"/>
                <a:gd name="connsiteY10-5892" fmla="*/ 911472 h 2133149"/>
                <a:gd name="connsiteX11-5893" fmla="*/ 1252622 w 1518129"/>
                <a:gd name="connsiteY11-5894" fmla="*/ 600743 h 2133149"/>
                <a:gd name="connsiteX12-5895" fmla="*/ 1022817 w 1518129"/>
                <a:gd name="connsiteY12-5896" fmla="*/ 558366 h 2133149"/>
                <a:gd name="connsiteX13-5897" fmla="*/ 1053082 w 1518129"/>
                <a:gd name="connsiteY13-5898" fmla="*/ 887580 h 2133149"/>
                <a:gd name="connsiteX14-5899" fmla="*/ 1001757 w 1518129"/>
                <a:gd name="connsiteY14-5900" fmla="*/ 557324 h 2133149"/>
                <a:gd name="connsiteX15-5901" fmla="*/ 806783 w 1518129"/>
                <a:gd name="connsiteY15-5902" fmla="*/ 513030 h 2133149"/>
                <a:gd name="connsiteX16-5903" fmla="*/ 810613 w 1518129"/>
                <a:gd name="connsiteY16-5904" fmla="*/ 901237 h 2133149"/>
                <a:gd name="connsiteX17-5905" fmla="*/ 778941 w 1518129"/>
                <a:gd name="connsiteY17-5906" fmla="*/ 121917 h 2133149"/>
                <a:gd name="connsiteX18-5907" fmla="*/ 582042 w 1518129"/>
                <a:gd name="connsiteY18-5908" fmla="*/ 161731 h 2133149"/>
                <a:gd name="connsiteX19-5909" fmla="*/ 554580 w 1518129"/>
                <a:gd name="connsiteY19-5910" fmla="*/ 1197645 h 2133149"/>
                <a:gd name="connsiteX20-5911" fmla="*/ 419736 w 1518129"/>
                <a:gd name="connsiteY20-5912" fmla="*/ 1153389 h 2133149"/>
                <a:gd name="connsiteX21-5913" fmla="*/ 0 w 1518129"/>
                <a:gd name="connsiteY21-5914" fmla="*/ 891306 h 2133149"/>
                <a:gd name="connsiteX0-5915" fmla="*/ 0 w 1518129"/>
                <a:gd name="connsiteY0-5916" fmla="*/ 891306 h 2115210"/>
                <a:gd name="connsiteX1-5917" fmla="*/ 227051 w 1518129"/>
                <a:gd name="connsiteY1-5918" fmla="*/ 1320850 h 2115210"/>
                <a:gd name="connsiteX2-5919" fmla="*/ 462841 w 1518129"/>
                <a:gd name="connsiteY2-5920" fmla="*/ 1655174 h 2115210"/>
                <a:gd name="connsiteX3-5921" fmla="*/ 644540 w 1518129"/>
                <a:gd name="connsiteY3-5922" fmla="*/ 1879748 h 2115210"/>
                <a:gd name="connsiteX4-5923" fmla="*/ 678137 w 1518129"/>
                <a:gd name="connsiteY4-5924" fmla="*/ 2115210 h 2115210"/>
                <a:gd name="connsiteX5-5925" fmla="*/ 1339145 w 1518129"/>
                <a:gd name="connsiteY5-5926" fmla="*/ 2113852 h 2115210"/>
                <a:gd name="connsiteX6-5927" fmla="*/ 1358227 w 1518129"/>
                <a:gd name="connsiteY6-5928" fmla="*/ 1930484 h 2115210"/>
                <a:gd name="connsiteX7-5929" fmla="*/ 1516859 w 1518129"/>
                <a:gd name="connsiteY7-5930" fmla="*/ 1069958 h 2115210"/>
                <a:gd name="connsiteX8-5931" fmla="*/ 1464891 w 1518129"/>
                <a:gd name="connsiteY8-5932" fmla="*/ 644162 h 2115210"/>
                <a:gd name="connsiteX9-5933" fmla="*/ 1272486 w 1518129"/>
                <a:gd name="connsiteY9-5934" fmla="*/ 612493 h 2115210"/>
                <a:gd name="connsiteX10-5935" fmla="*/ 1264720 w 1518129"/>
                <a:gd name="connsiteY10-5936" fmla="*/ 911472 h 2115210"/>
                <a:gd name="connsiteX11-5937" fmla="*/ 1252622 w 1518129"/>
                <a:gd name="connsiteY11-5938" fmla="*/ 600743 h 2115210"/>
                <a:gd name="connsiteX12-5939" fmla="*/ 1022817 w 1518129"/>
                <a:gd name="connsiteY12-5940" fmla="*/ 558366 h 2115210"/>
                <a:gd name="connsiteX13-5941" fmla="*/ 1053082 w 1518129"/>
                <a:gd name="connsiteY13-5942" fmla="*/ 887580 h 2115210"/>
                <a:gd name="connsiteX14-5943" fmla="*/ 1001757 w 1518129"/>
                <a:gd name="connsiteY14-5944" fmla="*/ 557324 h 2115210"/>
                <a:gd name="connsiteX15-5945" fmla="*/ 806783 w 1518129"/>
                <a:gd name="connsiteY15-5946" fmla="*/ 513030 h 2115210"/>
                <a:gd name="connsiteX16-5947" fmla="*/ 810613 w 1518129"/>
                <a:gd name="connsiteY16-5948" fmla="*/ 901237 h 2115210"/>
                <a:gd name="connsiteX17-5949" fmla="*/ 778941 w 1518129"/>
                <a:gd name="connsiteY17-5950" fmla="*/ 121917 h 2115210"/>
                <a:gd name="connsiteX18-5951" fmla="*/ 582042 w 1518129"/>
                <a:gd name="connsiteY18-5952" fmla="*/ 161731 h 2115210"/>
                <a:gd name="connsiteX19-5953" fmla="*/ 554580 w 1518129"/>
                <a:gd name="connsiteY19-5954" fmla="*/ 1197645 h 2115210"/>
                <a:gd name="connsiteX20-5955" fmla="*/ 419736 w 1518129"/>
                <a:gd name="connsiteY20-5956" fmla="*/ 1153389 h 2115210"/>
                <a:gd name="connsiteX21-5957" fmla="*/ 0 w 1518129"/>
                <a:gd name="connsiteY21-5958" fmla="*/ 891306 h 211521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2305" y="connsiteY16-2306"/>
                </a:cxn>
                <a:cxn ang="0">
                  <a:pos x="connsiteX17-2375" y="connsiteY17-2376"/>
                </a:cxn>
                <a:cxn ang="0">
                  <a:pos x="connsiteX18-3025" y="connsiteY18-3026"/>
                </a:cxn>
                <a:cxn ang="0">
                  <a:pos x="connsiteX19-3141" y="connsiteY19-3142"/>
                </a:cxn>
                <a:cxn ang="0">
                  <a:pos x="connsiteX20-3463" y="connsiteY20-3464"/>
                </a:cxn>
                <a:cxn ang="0">
                  <a:pos x="connsiteX21-3801" y="connsiteY21-3802"/>
                </a:cxn>
              </a:cxnLst>
              <a:rect l="l" t="t" r="r" b="b"/>
              <a:pathLst>
                <a:path w="1518129" h="2115210">
                  <a:moveTo>
                    <a:pt x="0" y="891306"/>
                  </a:moveTo>
                  <a:cubicBezTo>
                    <a:pt x="124742" y="1042097"/>
                    <a:pt x="180313" y="1188925"/>
                    <a:pt x="227051" y="1320850"/>
                  </a:cubicBezTo>
                  <a:cubicBezTo>
                    <a:pt x="283134" y="1440332"/>
                    <a:pt x="360533" y="1506746"/>
                    <a:pt x="462841" y="1655174"/>
                  </a:cubicBezTo>
                  <a:cubicBezTo>
                    <a:pt x="565096" y="1757587"/>
                    <a:pt x="604529" y="1837560"/>
                    <a:pt x="644540" y="1879748"/>
                  </a:cubicBezTo>
                  <a:cubicBezTo>
                    <a:pt x="721823" y="1966655"/>
                    <a:pt x="679875" y="2008729"/>
                    <a:pt x="678137" y="2115210"/>
                  </a:cubicBezTo>
                  <a:lnTo>
                    <a:pt x="1339145" y="2113852"/>
                  </a:lnTo>
                  <a:cubicBezTo>
                    <a:pt x="1324322" y="2047548"/>
                    <a:pt x="1303318" y="2034201"/>
                    <a:pt x="1358227" y="1930484"/>
                  </a:cubicBezTo>
                  <a:cubicBezTo>
                    <a:pt x="1521981" y="1634855"/>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11" name="Rectangle 10"/>
            <p:cNvSpPr/>
            <p:nvPr/>
          </p:nvSpPr>
          <p:spPr>
            <a:xfrm>
              <a:off x="4165655" y="5276540"/>
              <a:ext cx="360040" cy="5926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grpSp>
      <p:sp>
        <p:nvSpPr>
          <p:cNvPr id="12" name="Rectangle 11"/>
          <p:cNvSpPr/>
          <p:nvPr/>
        </p:nvSpPr>
        <p:spPr>
          <a:xfrm>
            <a:off x="2" y="5099543"/>
            <a:ext cx="3696131" cy="958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
        <p:nvSpPr>
          <p:cNvPr id="30" name="TextBox 29"/>
          <p:cNvSpPr txBox="1"/>
          <p:nvPr/>
        </p:nvSpPr>
        <p:spPr>
          <a:xfrm>
            <a:off x="1735578" y="330116"/>
            <a:ext cx="3998555" cy="706540"/>
          </a:xfrm>
          <a:prstGeom prst="rect">
            <a:avLst/>
          </a:prstGeom>
          <a:noFill/>
        </p:spPr>
        <p:txBody>
          <a:bodyPr wrap="square">
            <a:spAutoFit/>
          </a:bodyPr>
          <a:lstStyle/>
          <a:p>
            <a:pPr algn="just">
              <a:lnSpc>
                <a:spcPct val="107000"/>
              </a:lnSpc>
              <a:spcBef>
                <a:spcPts val="300"/>
              </a:spcBef>
              <a:spcAft>
                <a:spcPts val="500"/>
              </a:spcAft>
              <a:tabLst>
                <a:tab pos="8101330" algn="l"/>
              </a:tabLst>
            </a:pP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Bài</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tập</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vận</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dụng</a:t>
            </a:r>
            <a:endParaRPr lang="vi-VN" sz="4000" b="1" u="sng" dirty="0">
              <a:solidFill>
                <a:srgbClr val="F2789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31" name="TextBox 30"/>
          <p:cNvSpPr txBox="1"/>
          <p:nvPr/>
        </p:nvSpPr>
        <p:spPr>
          <a:xfrm>
            <a:off x="646960" y="1159273"/>
            <a:ext cx="6718123" cy="1179554"/>
          </a:xfrm>
          <a:prstGeom prst="rect">
            <a:avLst/>
          </a:prstGeom>
          <a:solidFill>
            <a:srgbClr val="FFFFCC"/>
          </a:solidFill>
        </p:spPr>
        <p:txBody>
          <a:bodyPr wrap="square">
            <a:spAutoFit/>
          </a:bodyPr>
          <a:lstStyle/>
          <a:p>
            <a:pPr algn="just">
              <a:lnSpc>
                <a:spcPct val="115000"/>
              </a:lnSpc>
              <a:spcBef>
                <a:spcPts val="300"/>
              </a:spcBef>
              <a:spcAft>
                <a:spcPts val="500"/>
              </a:spcAft>
              <a:tabLst>
                <a:tab pos="8101330" algn="l"/>
              </a:tabLst>
            </a:pPr>
            <a:r>
              <a:rPr lang="vi-VN" sz="3200" dirty="0">
                <a:effectLst/>
                <a:latin typeface="Times New Roman" panose="02020603050405020304" pitchFamily="18" charset="0"/>
                <a:cs typeface="Times New Roman" panose="02020603050405020304" pitchFamily="18" charset="0"/>
              </a:rPr>
              <a:t>Em hãy cho biết những ứng dụng trong đời sống khi đốt cháy nhiên liệu.</a:t>
            </a:r>
            <a:endParaRPr lang="vi-VN"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33" name="TextBox 32"/>
          <p:cNvSpPr txBox="1"/>
          <p:nvPr/>
        </p:nvSpPr>
        <p:spPr>
          <a:xfrm>
            <a:off x="180039" y="2519940"/>
            <a:ext cx="7651963" cy="2267159"/>
          </a:xfrm>
          <a:prstGeom prst="rect">
            <a:avLst/>
          </a:prstGeom>
          <a:noFill/>
          <a:ln>
            <a:solidFill>
              <a:srgbClr val="F0BB62"/>
            </a:solidFill>
            <a:prstDash val="dashDot"/>
          </a:ln>
        </p:spPr>
        <p:txBody>
          <a:bodyPr wrap="square">
            <a:spAutoFit/>
          </a:bodyPr>
          <a:lstStyle/>
          <a:p>
            <a:pPr indent="180340" algn="ctr">
              <a:lnSpc>
                <a:spcPct val="107000"/>
              </a:lnSpc>
              <a:spcAft>
                <a:spcPts val="800"/>
              </a:spcAft>
            </a:pPr>
            <a:r>
              <a:rPr lang="vi-VN" sz="3200" b="1" u="sng" dirty="0">
                <a:solidFill>
                  <a:srgbClr val="C00000"/>
                </a:solidFill>
                <a:latin typeface="Times New Roman" panose="02020603050405020304" pitchFamily="18" charset="0"/>
                <a:ea typeface="ZapfChancery-Medium" panose="00000400000000000000" pitchFamily="2" charset="-93"/>
                <a:cs typeface="Times New Roman" panose="02020603050405020304" pitchFamily="18" charset="0"/>
              </a:rPr>
              <a:t>Lời giải</a:t>
            </a:r>
          </a:p>
          <a:p>
            <a:pPr indent="180340" algn="just">
              <a:lnSpc>
                <a:spcPct val="107000"/>
              </a:lnSpc>
              <a:spcAft>
                <a:spcPts val="800"/>
              </a:spcAft>
            </a:pPr>
            <a:r>
              <a:rPr lang="vi-VN" sz="3200" dirty="0">
                <a:effectLst/>
                <a:latin typeface="Times New Roman" panose="02020603050405020304" pitchFamily="18" charset="0"/>
                <a:cs typeface="Times New Roman" panose="02020603050405020304" pitchFamily="18" charset="0"/>
              </a:rPr>
              <a:t>- Củi, ga dùng trong nấu ăn; than đá dùng để cung cấp cho nhà máy nhiệt điện hoạt động; xăng dầu dùng cho các động cơ nhiệt,...</a:t>
            </a:r>
            <a:endParaRPr lang="vi-VN" sz="3200" dirty="0">
              <a:effectLst/>
              <a:latin typeface="Times New Roman" panose="02020603050405020304" pitchFamily="18" charset="0"/>
              <a:ea typeface="Arial" panose="020B060402020202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down)">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3"/>
          <a:srcRect l="53113" t="21620" r="4302" b="58835"/>
          <a:stretch>
            <a:fillRect/>
          </a:stretch>
        </p:blipFill>
        <p:spPr>
          <a:xfrm>
            <a:off x="4083291" y="393647"/>
            <a:ext cx="7552244" cy="2108976"/>
          </a:xfrm>
          <a:prstGeom prst="rect">
            <a:avLst/>
          </a:prstGeom>
        </p:spPr>
      </p:pic>
      <p:grpSp>
        <p:nvGrpSpPr>
          <p:cNvPr id="3" name="Graphic 205"/>
          <p:cNvGrpSpPr/>
          <p:nvPr/>
        </p:nvGrpSpPr>
        <p:grpSpPr>
          <a:xfrm>
            <a:off x="915194" y="1655994"/>
            <a:ext cx="3948208" cy="4569868"/>
            <a:chOff x="3134362" y="287"/>
            <a:chExt cx="5918491" cy="6850378"/>
          </a:xfrm>
        </p:grpSpPr>
        <p:sp>
          <p:nvSpPr>
            <p:cNvPr id="4" name="Freeform: Shape 3"/>
            <p:cNvSpPr/>
            <p:nvPr/>
          </p:nvSpPr>
          <p:spPr>
            <a:xfrm>
              <a:off x="6264788" y="2852836"/>
              <a:ext cx="2788065" cy="3997829"/>
            </a:xfrm>
            <a:custGeom>
              <a:avLst/>
              <a:gdLst>
                <a:gd name="connsiteX0" fmla="*/ 134053 w 2788065"/>
                <a:gd name="connsiteY0" fmla="*/ 3064593 h 3997829"/>
                <a:gd name="connsiteX1" fmla="*/ 13077 w 2788065"/>
                <a:gd name="connsiteY1" fmla="*/ 3999556 h 3997829"/>
                <a:gd name="connsiteX2" fmla="*/ 47527 w 2788065"/>
                <a:gd name="connsiteY2" fmla="*/ 4004364 h 3997829"/>
                <a:gd name="connsiteX3" fmla="*/ 1084239 w 2788065"/>
                <a:gd name="connsiteY3" fmla="*/ 4004364 h 3997829"/>
                <a:gd name="connsiteX4" fmla="*/ 1120292 w 2788065"/>
                <a:gd name="connsiteY4" fmla="*/ 3977124 h 3997829"/>
                <a:gd name="connsiteX5" fmla="*/ 1142724 w 2788065"/>
                <a:gd name="connsiteY5" fmla="*/ 2553448 h 3997829"/>
                <a:gd name="connsiteX6" fmla="*/ 1290139 w 2788065"/>
                <a:gd name="connsiteY6" fmla="*/ 2380395 h 3997829"/>
                <a:gd name="connsiteX7" fmla="*/ 1846150 w 2788065"/>
                <a:gd name="connsiteY7" fmla="*/ 2035092 h 3997829"/>
                <a:gd name="connsiteX8" fmla="*/ 2300412 w 2788065"/>
                <a:gd name="connsiteY8" fmla="*/ 1725040 h 3997829"/>
                <a:gd name="connsiteX9" fmla="*/ 2516728 w 2788065"/>
                <a:gd name="connsiteY9" fmla="*/ 1477479 h 3997829"/>
                <a:gd name="connsiteX10" fmla="*/ 2542365 w 2788065"/>
                <a:gd name="connsiteY10" fmla="*/ 1394157 h 3997829"/>
                <a:gd name="connsiteX11" fmla="*/ 2661739 w 2788065"/>
                <a:gd name="connsiteY11" fmla="*/ 886217 h 3997829"/>
                <a:gd name="connsiteX12" fmla="*/ 2792329 w 2788065"/>
                <a:gd name="connsiteY12" fmla="*/ 291750 h 3997829"/>
                <a:gd name="connsiteX13" fmla="*/ 2781113 w 2788065"/>
                <a:gd name="connsiteY13" fmla="*/ 232463 h 3997829"/>
                <a:gd name="connsiteX14" fmla="*/ 2612868 w 2788065"/>
                <a:gd name="connsiteY14" fmla="*/ 42586 h 3997829"/>
                <a:gd name="connsiteX15" fmla="*/ 2337266 w 2788065"/>
                <a:gd name="connsiteY15" fmla="*/ 152346 h 3997829"/>
                <a:gd name="connsiteX16" fmla="*/ 2184243 w 2788065"/>
                <a:gd name="connsiteY16" fmla="*/ 931082 h 3997829"/>
                <a:gd name="connsiteX17" fmla="*/ 2076085 w 2788065"/>
                <a:gd name="connsiteY17" fmla="*/ 1310836 h 3997829"/>
                <a:gd name="connsiteX18" fmla="*/ 2023208 w 2788065"/>
                <a:gd name="connsiteY18" fmla="*/ 1373327 h 3997829"/>
                <a:gd name="connsiteX19" fmla="*/ 994508 w 2788065"/>
                <a:gd name="connsiteY19" fmla="*/ 1984618 h 3997829"/>
                <a:gd name="connsiteX20" fmla="*/ 884748 w 2788065"/>
                <a:gd name="connsiteY20" fmla="*/ 1947765 h 3997829"/>
                <a:gd name="connsiteX21" fmla="*/ 899169 w 2788065"/>
                <a:gd name="connsiteY21" fmla="*/ 1850022 h 3997829"/>
                <a:gd name="connsiteX22" fmla="*/ 1061806 w 2788065"/>
                <a:gd name="connsiteY22" fmla="*/ 1733853 h 3997829"/>
                <a:gd name="connsiteX23" fmla="*/ 1602595 w 2788065"/>
                <a:gd name="connsiteY23" fmla="*/ 1375730 h 3997829"/>
                <a:gd name="connsiteX24" fmla="*/ 1652267 w 2788065"/>
                <a:gd name="connsiteY24" fmla="*/ 1306830 h 3997829"/>
                <a:gd name="connsiteX25" fmla="*/ 1671495 w 2788065"/>
                <a:gd name="connsiteY25" fmla="*/ 1140988 h 3997829"/>
                <a:gd name="connsiteX26" fmla="*/ 1382273 w 2788065"/>
                <a:gd name="connsiteY26" fmla="*/ 860579 h 3997829"/>
                <a:gd name="connsiteX27" fmla="*/ 1321385 w 2788065"/>
                <a:gd name="connsiteY27" fmla="*/ 876603 h 3997829"/>
                <a:gd name="connsiteX28" fmla="*/ 664427 w 2788065"/>
                <a:gd name="connsiteY28" fmla="*/ 1218701 h 3997829"/>
                <a:gd name="connsiteX29" fmla="*/ 188533 w 2788065"/>
                <a:gd name="connsiteY29" fmla="*/ 1497508 h 3997829"/>
                <a:gd name="connsiteX30" fmla="*/ 19486 w 2788065"/>
                <a:gd name="connsiteY30" fmla="*/ 1940554 h 3997829"/>
                <a:gd name="connsiteX31" fmla="*/ 134053 w 2788065"/>
                <a:gd name="connsiteY31" fmla="*/ 3064593 h 39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88065" h="3997829">
                  <a:moveTo>
                    <a:pt x="134053" y="3064593"/>
                  </a:moveTo>
                  <a:cubicBezTo>
                    <a:pt x="136457" y="3193581"/>
                    <a:pt x="41118" y="3949884"/>
                    <a:pt x="13077" y="3999556"/>
                  </a:cubicBezTo>
                  <a:cubicBezTo>
                    <a:pt x="23492" y="4008369"/>
                    <a:pt x="36311" y="4004364"/>
                    <a:pt x="47527" y="4004364"/>
                  </a:cubicBezTo>
                  <a:cubicBezTo>
                    <a:pt x="392831" y="4004364"/>
                    <a:pt x="738134" y="4004364"/>
                    <a:pt x="1084239" y="4004364"/>
                  </a:cubicBezTo>
                  <a:cubicBezTo>
                    <a:pt x="1101063" y="4004364"/>
                    <a:pt x="1129905" y="4014779"/>
                    <a:pt x="1120292" y="3977124"/>
                  </a:cubicBezTo>
                  <a:cubicBezTo>
                    <a:pt x="1106672" y="3844130"/>
                    <a:pt x="1078631" y="2722494"/>
                    <a:pt x="1142724" y="2553448"/>
                  </a:cubicBezTo>
                  <a:cubicBezTo>
                    <a:pt x="1171566" y="2477337"/>
                    <a:pt x="1225245" y="2425261"/>
                    <a:pt x="1290139" y="2380395"/>
                  </a:cubicBezTo>
                  <a:cubicBezTo>
                    <a:pt x="1468800" y="2255413"/>
                    <a:pt x="1659478" y="2148858"/>
                    <a:pt x="1846150" y="2035092"/>
                  </a:cubicBezTo>
                  <a:cubicBezTo>
                    <a:pt x="2002378" y="1938951"/>
                    <a:pt x="2157805" y="1841209"/>
                    <a:pt x="2300412" y="1725040"/>
                  </a:cubicBezTo>
                  <a:cubicBezTo>
                    <a:pt x="2386137" y="1654537"/>
                    <a:pt x="2466254" y="1579227"/>
                    <a:pt x="2516728" y="1477479"/>
                  </a:cubicBezTo>
                  <a:cubicBezTo>
                    <a:pt x="2530348" y="1450239"/>
                    <a:pt x="2537558" y="1422198"/>
                    <a:pt x="2542365" y="1394157"/>
                  </a:cubicBezTo>
                  <a:cubicBezTo>
                    <a:pt x="2569605" y="1221906"/>
                    <a:pt x="2624886" y="1056865"/>
                    <a:pt x="2661739" y="886217"/>
                  </a:cubicBezTo>
                  <a:cubicBezTo>
                    <a:pt x="2704201" y="687527"/>
                    <a:pt x="2749067" y="489638"/>
                    <a:pt x="2792329" y="291750"/>
                  </a:cubicBezTo>
                  <a:cubicBezTo>
                    <a:pt x="2797137" y="270118"/>
                    <a:pt x="2793932" y="251691"/>
                    <a:pt x="2781113" y="232463"/>
                  </a:cubicBezTo>
                  <a:cubicBezTo>
                    <a:pt x="2733844" y="161159"/>
                    <a:pt x="2681768" y="94662"/>
                    <a:pt x="2612868" y="42586"/>
                  </a:cubicBezTo>
                  <a:cubicBezTo>
                    <a:pt x="2495897" y="-45542"/>
                    <a:pt x="2360500" y="8937"/>
                    <a:pt x="2337266" y="152346"/>
                  </a:cubicBezTo>
                  <a:cubicBezTo>
                    <a:pt x="2294804" y="413527"/>
                    <a:pt x="2245132" y="673907"/>
                    <a:pt x="2184243" y="931082"/>
                  </a:cubicBezTo>
                  <a:cubicBezTo>
                    <a:pt x="2153799" y="1059269"/>
                    <a:pt x="2124956" y="1188257"/>
                    <a:pt x="2076085" y="1310836"/>
                  </a:cubicBezTo>
                  <a:cubicBezTo>
                    <a:pt x="2064869" y="1338877"/>
                    <a:pt x="2048044" y="1358104"/>
                    <a:pt x="2023208" y="1373327"/>
                  </a:cubicBezTo>
                  <a:cubicBezTo>
                    <a:pt x="1680308" y="1576824"/>
                    <a:pt x="1337408" y="1781122"/>
                    <a:pt x="994508" y="1984618"/>
                  </a:cubicBezTo>
                  <a:cubicBezTo>
                    <a:pt x="961660" y="2003846"/>
                    <a:pt x="915192" y="1987823"/>
                    <a:pt x="884748" y="1947765"/>
                  </a:cubicBezTo>
                  <a:cubicBezTo>
                    <a:pt x="859111" y="1914115"/>
                    <a:pt x="861514" y="1879665"/>
                    <a:pt x="899169" y="1850022"/>
                  </a:cubicBezTo>
                  <a:cubicBezTo>
                    <a:pt x="951245" y="1808361"/>
                    <a:pt x="1006526" y="1770706"/>
                    <a:pt x="1061806" y="1733853"/>
                  </a:cubicBezTo>
                  <a:cubicBezTo>
                    <a:pt x="1242069" y="1613677"/>
                    <a:pt x="1422332" y="1494303"/>
                    <a:pt x="1602595" y="1375730"/>
                  </a:cubicBezTo>
                  <a:cubicBezTo>
                    <a:pt x="1629033" y="1358104"/>
                    <a:pt x="1645057" y="1337274"/>
                    <a:pt x="1652267" y="1306830"/>
                  </a:cubicBezTo>
                  <a:cubicBezTo>
                    <a:pt x="1665086" y="1252351"/>
                    <a:pt x="1676302" y="1197070"/>
                    <a:pt x="1671495" y="1140988"/>
                  </a:cubicBezTo>
                  <a:cubicBezTo>
                    <a:pt x="1654670" y="962328"/>
                    <a:pt x="1523279" y="888620"/>
                    <a:pt x="1382273" y="860579"/>
                  </a:cubicBezTo>
                  <a:cubicBezTo>
                    <a:pt x="1359841" y="856573"/>
                    <a:pt x="1340613" y="867790"/>
                    <a:pt x="1321385" y="876603"/>
                  </a:cubicBezTo>
                  <a:cubicBezTo>
                    <a:pt x="1095455" y="977550"/>
                    <a:pt x="879140" y="1095321"/>
                    <a:pt x="664427" y="1218701"/>
                  </a:cubicBezTo>
                  <a:cubicBezTo>
                    <a:pt x="504994" y="1310034"/>
                    <a:pt x="348766" y="1407777"/>
                    <a:pt x="188533" y="1497508"/>
                  </a:cubicBezTo>
                  <a:cubicBezTo>
                    <a:pt x="36311" y="1582432"/>
                    <a:pt x="-38198" y="1757888"/>
                    <a:pt x="19486" y="1940554"/>
                  </a:cubicBezTo>
                  <a:cubicBezTo>
                    <a:pt x="178919" y="2325916"/>
                    <a:pt x="144469" y="3016523"/>
                    <a:pt x="134053" y="3064593"/>
                  </a:cubicBezTo>
                  <a:close/>
                </a:path>
              </a:pathLst>
            </a:custGeom>
            <a:solidFill>
              <a:schemeClr val="accent2"/>
            </a:solidFill>
            <a:ln w="8004" cap="flat">
              <a:noFill/>
              <a:prstDash val="solid"/>
              <a:miter/>
            </a:ln>
          </p:spPr>
          <p:txBody>
            <a:bodyPr rtlCol="0" anchor="ctr"/>
            <a:lstStyle/>
            <a:p>
              <a:endParaRPr lang="en-US"/>
            </a:p>
          </p:txBody>
        </p:sp>
        <p:sp>
          <p:nvSpPr>
            <p:cNvPr id="5" name="Freeform: Shape 4"/>
            <p:cNvSpPr/>
            <p:nvPr/>
          </p:nvSpPr>
          <p:spPr>
            <a:xfrm>
              <a:off x="6404776" y="287"/>
              <a:ext cx="1257834" cy="1754558"/>
            </a:xfrm>
            <a:custGeom>
              <a:avLst/>
              <a:gdLst>
                <a:gd name="connsiteX0" fmla="*/ 634199 w 1257834"/>
                <a:gd name="connsiteY0" fmla="*/ 1757476 h 1754558"/>
                <a:gd name="connsiteX1" fmla="*/ 219995 w 1257834"/>
                <a:gd name="connsiteY1" fmla="*/ 1598044 h 1754558"/>
                <a:gd name="connsiteX2" fmla="*/ 10089 w 1257834"/>
                <a:gd name="connsiteY2" fmla="*/ 1227103 h 1754558"/>
                <a:gd name="connsiteX3" fmla="*/ 59761 w 1257834"/>
                <a:gd name="connsiteY3" fmla="*/ 861770 h 1754558"/>
                <a:gd name="connsiteX4" fmla="*/ 448328 w 1257834"/>
                <a:gd name="connsiteY4" fmla="*/ 209619 h 1754558"/>
                <a:gd name="connsiteX5" fmla="*/ 601351 w 1257834"/>
                <a:gd name="connsiteY5" fmla="*/ 22947 h 1754558"/>
                <a:gd name="connsiteX6" fmla="*/ 654228 w 1257834"/>
                <a:gd name="connsiteY6" fmla="*/ 14936 h 1754558"/>
                <a:gd name="connsiteX7" fmla="*/ 1014754 w 1257834"/>
                <a:gd name="connsiteY7" fmla="*/ 472403 h 1754558"/>
                <a:gd name="connsiteX8" fmla="*/ 1191011 w 1257834"/>
                <a:gd name="connsiteY8" fmla="*/ 788864 h 1754558"/>
                <a:gd name="connsiteX9" fmla="*/ 1234274 w 1257834"/>
                <a:gd name="connsiteY9" fmla="*/ 1307220 h 1754558"/>
                <a:gd name="connsiteX10" fmla="*/ 740754 w 1257834"/>
                <a:gd name="connsiteY10" fmla="*/ 1741453 h 1754558"/>
                <a:gd name="connsiteX11" fmla="*/ 634199 w 1257834"/>
                <a:gd name="connsiteY11" fmla="*/ 1757476 h 175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7834" h="1754558">
                  <a:moveTo>
                    <a:pt x="634199" y="1757476"/>
                  </a:moveTo>
                  <a:cubicBezTo>
                    <a:pt x="476369" y="1743857"/>
                    <a:pt x="338568" y="1702196"/>
                    <a:pt x="219995" y="1598044"/>
                  </a:cubicBezTo>
                  <a:cubicBezTo>
                    <a:pt x="105428" y="1497097"/>
                    <a:pt x="38931" y="1372115"/>
                    <a:pt x="10089" y="1227103"/>
                  </a:cubicBezTo>
                  <a:cubicBezTo>
                    <a:pt x="-15549" y="1101320"/>
                    <a:pt x="10089" y="980343"/>
                    <a:pt x="59761" y="861770"/>
                  </a:cubicBezTo>
                  <a:cubicBezTo>
                    <a:pt x="159106" y="625426"/>
                    <a:pt x="292901" y="411514"/>
                    <a:pt x="448328" y="209619"/>
                  </a:cubicBezTo>
                  <a:cubicBezTo>
                    <a:pt x="497199" y="146327"/>
                    <a:pt x="550076" y="84637"/>
                    <a:pt x="601351" y="22947"/>
                  </a:cubicBezTo>
                  <a:cubicBezTo>
                    <a:pt x="615772" y="6123"/>
                    <a:pt x="628591" y="-14708"/>
                    <a:pt x="654228" y="14936"/>
                  </a:cubicBezTo>
                  <a:cubicBezTo>
                    <a:pt x="780813" y="162351"/>
                    <a:pt x="904994" y="311368"/>
                    <a:pt x="1014754" y="472403"/>
                  </a:cubicBezTo>
                  <a:cubicBezTo>
                    <a:pt x="1082853" y="572549"/>
                    <a:pt x="1151753" y="673496"/>
                    <a:pt x="1191011" y="788864"/>
                  </a:cubicBezTo>
                  <a:cubicBezTo>
                    <a:pt x="1247894" y="957109"/>
                    <a:pt x="1287151" y="1126957"/>
                    <a:pt x="1234274" y="1307220"/>
                  </a:cubicBezTo>
                  <a:cubicBezTo>
                    <a:pt x="1172584" y="1518728"/>
                    <a:pt x="959473" y="1711009"/>
                    <a:pt x="740754" y="1741453"/>
                  </a:cubicBezTo>
                  <a:cubicBezTo>
                    <a:pt x="703099" y="1746260"/>
                    <a:pt x="665444" y="1752670"/>
                    <a:pt x="634199" y="1757476"/>
                  </a:cubicBezTo>
                  <a:close/>
                </a:path>
              </a:pathLst>
            </a:custGeom>
            <a:solidFill>
              <a:schemeClr val="accent4"/>
            </a:solidFill>
            <a:ln w="8004" cap="flat">
              <a:noFill/>
              <a:prstDash val="solid"/>
              <a:miter/>
            </a:ln>
          </p:spPr>
          <p:txBody>
            <a:bodyPr rtlCol="0" anchor="ctr"/>
            <a:lstStyle/>
            <a:p>
              <a:endParaRPr lang="en-US"/>
            </a:p>
          </p:txBody>
        </p:sp>
        <p:sp>
          <p:nvSpPr>
            <p:cNvPr id="6" name="Freeform: Shape 5"/>
            <p:cNvSpPr/>
            <p:nvPr/>
          </p:nvSpPr>
          <p:spPr>
            <a:xfrm>
              <a:off x="5949595" y="1687278"/>
              <a:ext cx="624911" cy="865262"/>
            </a:xfrm>
            <a:custGeom>
              <a:avLst/>
              <a:gdLst>
                <a:gd name="connsiteX0" fmla="*/ 631111 w 624911"/>
                <a:gd name="connsiteY0" fmla="*/ 555993 h 865261"/>
                <a:gd name="connsiteX1" fmla="*/ 442836 w 624911"/>
                <a:gd name="connsiteY1" fmla="*/ 843613 h 865261"/>
                <a:gd name="connsiteX2" fmla="*/ 99135 w 624911"/>
                <a:gd name="connsiteY2" fmla="*/ 778718 h 865261"/>
                <a:gd name="connsiteX3" fmla="*/ 43855 w 624911"/>
                <a:gd name="connsiteY3" fmla="*/ 388549 h 865261"/>
                <a:gd name="connsiteX4" fmla="*/ 283404 w 624911"/>
                <a:gd name="connsiteY4" fmla="*/ 22415 h 865261"/>
                <a:gd name="connsiteX5" fmla="*/ 346696 w 624911"/>
                <a:gd name="connsiteY5" fmla="*/ 21614 h 865261"/>
                <a:gd name="connsiteX6" fmla="*/ 583842 w 624911"/>
                <a:gd name="connsiteY6" fmla="*/ 355701 h 865261"/>
                <a:gd name="connsiteX7" fmla="*/ 631111 w 624911"/>
                <a:gd name="connsiteY7" fmla="*/ 555993 h 86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4911" h="865261">
                  <a:moveTo>
                    <a:pt x="631111" y="555993"/>
                  </a:moveTo>
                  <a:cubicBezTo>
                    <a:pt x="635918" y="681777"/>
                    <a:pt x="546988" y="798747"/>
                    <a:pt x="442836" y="843613"/>
                  </a:cubicBezTo>
                  <a:cubicBezTo>
                    <a:pt x="323462" y="894887"/>
                    <a:pt x="191270" y="868449"/>
                    <a:pt x="99135" y="778718"/>
                  </a:cubicBezTo>
                  <a:cubicBezTo>
                    <a:pt x="-2613" y="680174"/>
                    <a:pt x="-34660" y="549584"/>
                    <a:pt x="43855" y="388549"/>
                  </a:cubicBezTo>
                  <a:cubicBezTo>
                    <a:pt x="107948" y="255555"/>
                    <a:pt x="191270" y="136982"/>
                    <a:pt x="283404" y="22415"/>
                  </a:cubicBezTo>
                  <a:cubicBezTo>
                    <a:pt x="305035" y="-4023"/>
                    <a:pt x="320258" y="-10433"/>
                    <a:pt x="346696" y="21614"/>
                  </a:cubicBezTo>
                  <a:cubicBezTo>
                    <a:pt x="435626" y="126567"/>
                    <a:pt x="522953" y="232321"/>
                    <a:pt x="583842" y="355701"/>
                  </a:cubicBezTo>
                  <a:cubicBezTo>
                    <a:pt x="615088" y="418192"/>
                    <a:pt x="627105" y="486292"/>
                    <a:pt x="631111" y="555993"/>
                  </a:cubicBezTo>
                  <a:close/>
                </a:path>
              </a:pathLst>
            </a:custGeom>
            <a:solidFill>
              <a:schemeClr val="accent4">
                <a:lumMod val="60000"/>
                <a:lumOff val="40000"/>
              </a:schemeClr>
            </a:solidFill>
            <a:ln w="8004" cap="flat">
              <a:noFill/>
              <a:prstDash val="solid"/>
              <a:miter/>
            </a:ln>
          </p:spPr>
          <p:txBody>
            <a:bodyPr rtlCol="0" anchor="ctr"/>
            <a:lstStyle/>
            <a:p>
              <a:endParaRPr lang="en-US"/>
            </a:p>
          </p:txBody>
        </p:sp>
        <p:sp>
          <p:nvSpPr>
            <p:cNvPr id="7" name="Freeform: Shape 6"/>
            <p:cNvSpPr/>
            <p:nvPr/>
          </p:nvSpPr>
          <p:spPr>
            <a:xfrm>
              <a:off x="7252174" y="869368"/>
              <a:ext cx="272397" cy="576841"/>
            </a:xfrm>
            <a:custGeom>
              <a:avLst/>
              <a:gdLst>
                <a:gd name="connsiteX0" fmla="*/ 712 w 272397"/>
                <a:gd name="connsiteY0" fmla="*/ 290723 h 576841"/>
                <a:gd name="connsiteX1" fmla="*/ 712 w 272397"/>
                <a:gd name="connsiteY1" fmla="*/ 98443 h 576841"/>
                <a:gd name="connsiteX2" fmla="*/ 141718 w 272397"/>
                <a:gd name="connsiteY2" fmla="*/ 17525 h 576841"/>
                <a:gd name="connsiteX3" fmla="*/ 225039 w 272397"/>
                <a:gd name="connsiteY3" fmla="*/ 101648 h 576841"/>
                <a:gd name="connsiteX4" fmla="*/ 224238 w 272397"/>
                <a:gd name="connsiteY4" fmla="*/ 480600 h 576841"/>
                <a:gd name="connsiteX5" fmla="*/ 107267 w 272397"/>
                <a:gd name="connsiteY5" fmla="*/ 575939 h 576841"/>
                <a:gd name="connsiteX6" fmla="*/ 2314 w 272397"/>
                <a:gd name="connsiteY6" fmla="*/ 498226 h 576841"/>
                <a:gd name="connsiteX7" fmla="*/ 712 w 272397"/>
                <a:gd name="connsiteY7" fmla="*/ 290723 h 576841"/>
                <a:gd name="connsiteX8" fmla="*/ 712 w 272397"/>
                <a:gd name="connsiteY8" fmla="*/ 290723 h 5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397" h="576841">
                  <a:moveTo>
                    <a:pt x="712" y="290723"/>
                  </a:moveTo>
                  <a:cubicBezTo>
                    <a:pt x="712" y="226630"/>
                    <a:pt x="-890" y="162537"/>
                    <a:pt x="712" y="98443"/>
                  </a:cubicBezTo>
                  <a:cubicBezTo>
                    <a:pt x="3116" y="8712"/>
                    <a:pt x="60800" y="-23335"/>
                    <a:pt x="141718" y="17525"/>
                  </a:cubicBezTo>
                  <a:cubicBezTo>
                    <a:pt x="178571" y="36753"/>
                    <a:pt x="205811" y="65595"/>
                    <a:pt x="225039" y="101648"/>
                  </a:cubicBezTo>
                  <a:cubicBezTo>
                    <a:pt x="290735" y="227431"/>
                    <a:pt x="290735" y="354817"/>
                    <a:pt x="224238" y="480600"/>
                  </a:cubicBezTo>
                  <a:cubicBezTo>
                    <a:pt x="199402" y="527869"/>
                    <a:pt x="161747" y="563922"/>
                    <a:pt x="107267" y="575939"/>
                  </a:cubicBezTo>
                  <a:cubicBezTo>
                    <a:pt x="42373" y="590360"/>
                    <a:pt x="4718" y="563922"/>
                    <a:pt x="2314" y="498226"/>
                  </a:cubicBezTo>
                  <a:cubicBezTo>
                    <a:pt x="-890" y="429326"/>
                    <a:pt x="712" y="360425"/>
                    <a:pt x="712" y="290723"/>
                  </a:cubicBezTo>
                  <a:cubicBezTo>
                    <a:pt x="712" y="290723"/>
                    <a:pt x="712" y="290723"/>
                    <a:pt x="712" y="290723"/>
                  </a:cubicBezTo>
                  <a:close/>
                </a:path>
              </a:pathLst>
            </a:custGeom>
            <a:solidFill>
              <a:srgbClr val="FEFEFE"/>
            </a:solidFill>
            <a:ln w="8004" cap="flat">
              <a:noFill/>
              <a:prstDash val="solid"/>
              <a:miter/>
            </a:ln>
          </p:spPr>
          <p:txBody>
            <a:bodyPr rtlCol="0" anchor="ctr"/>
            <a:lstStyle/>
            <a:p>
              <a:endParaRPr lang="en-US"/>
            </a:p>
          </p:txBody>
        </p:sp>
        <p:sp>
          <p:nvSpPr>
            <p:cNvPr id="8" name="Freeform: Shape 7"/>
            <p:cNvSpPr/>
            <p:nvPr/>
          </p:nvSpPr>
          <p:spPr>
            <a:xfrm>
              <a:off x="3134362" y="2852836"/>
              <a:ext cx="2788065" cy="3997829"/>
            </a:xfrm>
            <a:custGeom>
              <a:avLst/>
              <a:gdLst>
                <a:gd name="connsiteX0" fmla="*/ 2660398 w 2788065"/>
                <a:gd name="connsiteY0" fmla="*/ 3064593 h 3997829"/>
                <a:gd name="connsiteX1" fmla="*/ 2781374 w 2788065"/>
                <a:gd name="connsiteY1" fmla="*/ 3999556 h 3997829"/>
                <a:gd name="connsiteX2" fmla="*/ 2746924 w 2788065"/>
                <a:gd name="connsiteY2" fmla="*/ 4004364 h 3997829"/>
                <a:gd name="connsiteX3" fmla="*/ 1710212 w 2788065"/>
                <a:gd name="connsiteY3" fmla="*/ 4004364 h 3997829"/>
                <a:gd name="connsiteX4" fmla="*/ 1674160 w 2788065"/>
                <a:gd name="connsiteY4" fmla="*/ 3977124 h 3997829"/>
                <a:gd name="connsiteX5" fmla="*/ 1651727 w 2788065"/>
                <a:gd name="connsiteY5" fmla="*/ 2553448 h 3997829"/>
                <a:gd name="connsiteX6" fmla="*/ 1504312 w 2788065"/>
                <a:gd name="connsiteY6" fmla="*/ 2380395 h 3997829"/>
                <a:gd name="connsiteX7" fmla="*/ 948301 w 2788065"/>
                <a:gd name="connsiteY7" fmla="*/ 2035092 h 3997829"/>
                <a:gd name="connsiteX8" fmla="*/ 494039 w 2788065"/>
                <a:gd name="connsiteY8" fmla="*/ 1725040 h 3997829"/>
                <a:gd name="connsiteX9" fmla="*/ 277724 w 2788065"/>
                <a:gd name="connsiteY9" fmla="*/ 1477479 h 3997829"/>
                <a:gd name="connsiteX10" fmla="*/ 252086 w 2788065"/>
                <a:gd name="connsiteY10" fmla="*/ 1394157 h 3997829"/>
                <a:gd name="connsiteX11" fmla="*/ 132712 w 2788065"/>
                <a:gd name="connsiteY11" fmla="*/ 886217 h 3997829"/>
                <a:gd name="connsiteX12" fmla="*/ 2122 w 2788065"/>
                <a:gd name="connsiteY12" fmla="*/ 291750 h 3997829"/>
                <a:gd name="connsiteX13" fmla="*/ 13338 w 2788065"/>
                <a:gd name="connsiteY13" fmla="*/ 232463 h 3997829"/>
                <a:gd name="connsiteX14" fmla="*/ 181583 w 2788065"/>
                <a:gd name="connsiteY14" fmla="*/ 42586 h 3997829"/>
                <a:gd name="connsiteX15" fmla="*/ 457185 w 2788065"/>
                <a:gd name="connsiteY15" fmla="*/ 152346 h 3997829"/>
                <a:gd name="connsiteX16" fmla="*/ 610208 w 2788065"/>
                <a:gd name="connsiteY16" fmla="*/ 931082 h 3997829"/>
                <a:gd name="connsiteX17" fmla="*/ 718366 w 2788065"/>
                <a:gd name="connsiteY17" fmla="*/ 1310836 h 3997829"/>
                <a:gd name="connsiteX18" fmla="*/ 771243 w 2788065"/>
                <a:gd name="connsiteY18" fmla="*/ 1373327 h 3997829"/>
                <a:gd name="connsiteX19" fmla="*/ 1799943 w 2788065"/>
                <a:gd name="connsiteY19" fmla="*/ 1984618 h 3997829"/>
                <a:gd name="connsiteX20" fmla="*/ 1909703 w 2788065"/>
                <a:gd name="connsiteY20" fmla="*/ 1947765 h 3997829"/>
                <a:gd name="connsiteX21" fmla="*/ 1895282 w 2788065"/>
                <a:gd name="connsiteY21" fmla="*/ 1850022 h 3997829"/>
                <a:gd name="connsiteX22" fmla="*/ 1732645 w 2788065"/>
                <a:gd name="connsiteY22" fmla="*/ 1733853 h 3997829"/>
                <a:gd name="connsiteX23" fmla="*/ 1191857 w 2788065"/>
                <a:gd name="connsiteY23" fmla="*/ 1375730 h 3997829"/>
                <a:gd name="connsiteX24" fmla="*/ 1142184 w 2788065"/>
                <a:gd name="connsiteY24" fmla="*/ 1306830 h 3997829"/>
                <a:gd name="connsiteX25" fmla="*/ 1122956 w 2788065"/>
                <a:gd name="connsiteY25" fmla="*/ 1140988 h 3997829"/>
                <a:gd name="connsiteX26" fmla="*/ 1412178 w 2788065"/>
                <a:gd name="connsiteY26" fmla="*/ 860579 h 3997829"/>
                <a:gd name="connsiteX27" fmla="*/ 1473067 w 2788065"/>
                <a:gd name="connsiteY27" fmla="*/ 876603 h 3997829"/>
                <a:gd name="connsiteX28" fmla="*/ 2130025 w 2788065"/>
                <a:gd name="connsiteY28" fmla="*/ 1218701 h 3997829"/>
                <a:gd name="connsiteX29" fmla="*/ 2605919 w 2788065"/>
                <a:gd name="connsiteY29" fmla="*/ 1497508 h 3997829"/>
                <a:gd name="connsiteX30" fmla="*/ 2774965 w 2788065"/>
                <a:gd name="connsiteY30" fmla="*/ 1940554 h 3997829"/>
                <a:gd name="connsiteX31" fmla="*/ 2660398 w 2788065"/>
                <a:gd name="connsiteY31" fmla="*/ 3064593 h 39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88065" h="3997829">
                  <a:moveTo>
                    <a:pt x="2660398" y="3064593"/>
                  </a:moveTo>
                  <a:cubicBezTo>
                    <a:pt x="2657994" y="3193581"/>
                    <a:pt x="2753333" y="3949884"/>
                    <a:pt x="2781374" y="3999556"/>
                  </a:cubicBezTo>
                  <a:cubicBezTo>
                    <a:pt x="2770959" y="4008369"/>
                    <a:pt x="2758141" y="4004364"/>
                    <a:pt x="2746924" y="4004364"/>
                  </a:cubicBezTo>
                  <a:cubicBezTo>
                    <a:pt x="2401621" y="4004364"/>
                    <a:pt x="2056317" y="4004364"/>
                    <a:pt x="1710212" y="4004364"/>
                  </a:cubicBezTo>
                  <a:cubicBezTo>
                    <a:pt x="1693388" y="4004364"/>
                    <a:pt x="1664546" y="4014779"/>
                    <a:pt x="1674160" y="3977124"/>
                  </a:cubicBezTo>
                  <a:cubicBezTo>
                    <a:pt x="1687780" y="3844130"/>
                    <a:pt x="1715821" y="2722494"/>
                    <a:pt x="1651727" y="2553448"/>
                  </a:cubicBezTo>
                  <a:cubicBezTo>
                    <a:pt x="1622885" y="2477337"/>
                    <a:pt x="1569207" y="2425261"/>
                    <a:pt x="1504312" y="2380395"/>
                  </a:cubicBezTo>
                  <a:cubicBezTo>
                    <a:pt x="1325652" y="2255413"/>
                    <a:pt x="1134974" y="2148858"/>
                    <a:pt x="948301" y="2035092"/>
                  </a:cubicBezTo>
                  <a:cubicBezTo>
                    <a:pt x="792074" y="1938951"/>
                    <a:pt x="636647" y="1841209"/>
                    <a:pt x="494039" y="1725040"/>
                  </a:cubicBezTo>
                  <a:cubicBezTo>
                    <a:pt x="408314" y="1654537"/>
                    <a:pt x="328197" y="1579227"/>
                    <a:pt x="277724" y="1477479"/>
                  </a:cubicBezTo>
                  <a:cubicBezTo>
                    <a:pt x="264104" y="1450239"/>
                    <a:pt x="256893" y="1422198"/>
                    <a:pt x="252086" y="1394157"/>
                  </a:cubicBezTo>
                  <a:cubicBezTo>
                    <a:pt x="224846" y="1221906"/>
                    <a:pt x="169566" y="1056865"/>
                    <a:pt x="132712" y="886217"/>
                  </a:cubicBezTo>
                  <a:cubicBezTo>
                    <a:pt x="90250" y="687527"/>
                    <a:pt x="45385" y="489638"/>
                    <a:pt x="2122" y="291750"/>
                  </a:cubicBezTo>
                  <a:cubicBezTo>
                    <a:pt x="-2685" y="270118"/>
                    <a:pt x="519" y="251691"/>
                    <a:pt x="13338" y="232463"/>
                  </a:cubicBezTo>
                  <a:cubicBezTo>
                    <a:pt x="60607" y="161159"/>
                    <a:pt x="112683" y="94662"/>
                    <a:pt x="181583" y="42586"/>
                  </a:cubicBezTo>
                  <a:cubicBezTo>
                    <a:pt x="298554" y="-45542"/>
                    <a:pt x="433951" y="8937"/>
                    <a:pt x="457185" y="152346"/>
                  </a:cubicBezTo>
                  <a:cubicBezTo>
                    <a:pt x="499647" y="413527"/>
                    <a:pt x="549320" y="673907"/>
                    <a:pt x="610208" y="931082"/>
                  </a:cubicBezTo>
                  <a:cubicBezTo>
                    <a:pt x="640653" y="1059269"/>
                    <a:pt x="669495" y="1188257"/>
                    <a:pt x="718366" y="1310836"/>
                  </a:cubicBezTo>
                  <a:cubicBezTo>
                    <a:pt x="729582" y="1338877"/>
                    <a:pt x="746407" y="1358104"/>
                    <a:pt x="771243" y="1373327"/>
                  </a:cubicBezTo>
                  <a:cubicBezTo>
                    <a:pt x="1114143" y="1576824"/>
                    <a:pt x="1457043" y="1781122"/>
                    <a:pt x="1799943" y="1984618"/>
                  </a:cubicBezTo>
                  <a:cubicBezTo>
                    <a:pt x="1832791" y="2003846"/>
                    <a:pt x="1879259" y="1987823"/>
                    <a:pt x="1909703" y="1947765"/>
                  </a:cubicBezTo>
                  <a:cubicBezTo>
                    <a:pt x="1935341" y="1914115"/>
                    <a:pt x="1932937" y="1879665"/>
                    <a:pt x="1895282" y="1850022"/>
                  </a:cubicBezTo>
                  <a:cubicBezTo>
                    <a:pt x="1843206" y="1808361"/>
                    <a:pt x="1787926" y="1770706"/>
                    <a:pt x="1732645" y="1733853"/>
                  </a:cubicBezTo>
                  <a:cubicBezTo>
                    <a:pt x="1552382" y="1613677"/>
                    <a:pt x="1372119" y="1494303"/>
                    <a:pt x="1191857" y="1375730"/>
                  </a:cubicBezTo>
                  <a:cubicBezTo>
                    <a:pt x="1165418" y="1358104"/>
                    <a:pt x="1149395" y="1337274"/>
                    <a:pt x="1142184" y="1306830"/>
                  </a:cubicBezTo>
                  <a:cubicBezTo>
                    <a:pt x="1129365" y="1252351"/>
                    <a:pt x="1118149" y="1197070"/>
                    <a:pt x="1122956" y="1140988"/>
                  </a:cubicBezTo>
                  <a:cubicBezTo>
                    <a:pt x="1139781" y="962328"/>
                    <a:pt x="1271172" y="888620"/>
                    <a:pt x="1412178" y="860579"/>
                  </a:cubicBezTo>
                  <a:cubicBezTo>
                    <a:pt x="1434610" y="856573"/>
                    <a:pt x="1453839" y="867790"/>
                    <a:pt x="1473067" y="876603"/>
                  </a:cubicBezTo>
                  <a:cubicBezTo>
                    <a:pt x="1698996" y="977550"/>
                    <a:pt x="1915311" y="1095321"/>
                    <a:pt x="2130025" y="1218701"/>
                  </a:cubicBezTo>
                  <a:cubicBezTo>
                    <a:pt x="2289457" y="1310034"/>
                    <a:pt x="2445685" y="1407777"/>
                    <a:pt x="2605919" y="1497508"/>
                  </a:cubicBezTo>
                  <a:cubicBezTo>
                    <a:pt x="2758141" y="1582432"/>
                    <a:pt x="2832649" y="1757888"/>
                    <a:pt x="2774965" y="1940554"/>
                  </a:cubicBezTo>
                  <a:cubicBezTo>
                    <a:pt x="2615532" y="2325916"/>
                    <a:pt x="2650784" y="3016523"/>
                    <a:pt x="2660398" y="3064593"/>
                  </a:cubicBezTo>
                  <a:close/>
                </a:path>
              </a:pathLst>
            </a:custGeom>
            <a:solidFill>
              <a:schemeClr val="accent2"/>
            </a:solidFill>
            <a:ln w="8004" cap="flat">
              <a:noFill/>
              <a:prstDash val="solid"/>
              <a:miter/>
            </a:ln>
          </p:spPr>
          <p:txBody>
            <a:bodyPr rtlCol="0" anchor="ctr"/>
            <a:lstStyle/>
            <a:p>
              <a:endParaRPr lang="en-US"/>
            </a:p>
          </p:txBody>
        </p:sp>
        <p:sp>
          <p:nvSpPr>
            <p:cNvPr id="9" name="Freeform: Shape 8"/>
            <p:cNvSpPr/>
            <p:nvPr/>
          </p:nvSpPr>
          <p:spPr>
            <a:xfrm>
              <a:off x="3971661" y="2917553"/>
              <a:ext cx="4326308" cy="1642395"/>
            </a:xfrm>
            <a:custGeom>
              <a:avLst/>
              <a:gdLst>
                <a:gd name="connsiteX0" fmla="*/ 360166 w 4326308"/>
                <a:gd name="connsiteY0" fmla="*/ 275103 h 1642394"/>
                <a:gd name="connsiteX1" fmla="*/ 610130 w 4326308"/>
                <a:gd name="connsiteY1" fmla="*/ 27542 h 1642394"/>
                <a:gd name="connsiteX2" fmla="*/ 676627 w 4326308"/>
                <a:gd name="connsiteY2" fmla="*/ 26741 h 1642394"/>
                <a:gd name="connsiteX3" fmla="*/ 926592 w 4326308"/>
                <a:gd name="connsiteY3" fmla="*/ 273500 h 1642394"/>
                <a:gd name="connsiteX4" fmla="*/ 973861 w 4326308"/>
                <a:gd name="connsiteY4" fmla="*/ 276705 h 1642394"/>
                <a:gd name="connsiteX5" fmla="*/ 1368036 w 4326308"/>
                <a:gd name="connsiteY5" fmla="*/ 276705 h 1642394"/>
                <a:gd name="connsiteX6" fmla="*/ 1407293 w 4326308"/>
                <a:gd name="connsiteY6" fmla="*/ 272699 h 1642394"/>
                <a:gd name="connsiteX7" fmla="*/ 1663667 w 4326308"/>
                <a:gd name="connsiteY7" fmla="*/ 14723 h 1642394"/>
                <a:gd name="connsiteX8" fmla="*/ 1714941 w 4326308"/>
                <a:gd name="connsiteY8" fmla="*/ 14723 h 1642394"/>
                <a:gd name="connsiteX9" fmla="*/ 1948883 w 4326308"/>
                <a:gd name="connsiteY9" fmla="*/ 250266 h 1642394"/>
                <a:gd name="connsiteX10" fmla="*/ 2018584 w 4326308"/>
                <a:gd name="connsiteY10" fmla="*/ 279910 h 1642394"/>
                <a:gd name="connsiteX11" fmla="*/ 2366291 w 4326308"/>
                <a:gd name="connsiteY11" fmla="*/ 281512 h 1642394"/>
                <a:gd name="connsiteX12" fmla="*/ 2526525 w 4326308"/>
                <a:gd name="connsiteY12" fmla="*/ 207805 h 1642394"/>
                <a:gd name="connsiteX13" fmla="*/ 2705987 w 4326308"/>
                <a:gd name="connsiteY13" fmla="*/ 20331 h 1642394"/>
                <a:gd name="connsiteX14" fmla="*/ 2768478 w 4326308"/>
                <a:gd name="connsiteY14" fmla="*/ 20331 h 1642394"/>
                <a:gd name="connsiteX15" fmla="*/ 2988799 w 4326308"/>
                <a:gd name="connsiteY15" fmla="*/ 241453 h 1642394"/>
                <a:gd name="connsiteX16" fmla="*/ 3024050 w 4326308"/>
                <a:gd name="connsiteY16" fmla="*/ 273500 h 1642394"/>
                <a:gd name="connsiteX17" fmla="*/ 3170664 w 4326308"/>
                <a:gd name="connsiteY17" fmla="*/ 276705 h 1642394"/>
                <a:gd name="connsiteX18" fmla="*/ 3465494 w 4326308"/>
                <a:gd name="connsiteY18" fmla="*/ 276705 h 1642394"/>
                <a:gd name="connsiteX19" fmla="*/ 3504751 w 4326308"/>
                <a:gd name="connsiteY19" fmla="*/ 272699 h 1642394"/>
                <a:gd name="connsiteX20" fmla="*/ 3757921 w 4326308"/>
                <a:gd name="connsiteY20" fmla="*/ 17928 h 1642394"/>
                <a:gd name="connsiteX21" fmla="*/ 3809997 w 4326308"/>
                <a:gd name="connsiteY21" fmla="*/ 18729 h 1642394"/>
                <a:gd name="connsiteX22" fmla="*/ 4038330 w 4326308"/>
                <a:gd name="connsiteY22" fmla="*/ 247863 h 1642394"/>
                <a:gd name="connsiteX23" fmla="*/ 4071978 w 4326308"/>
                <a:gd name="connsiteY23" fmla="*/ 274301 h 1642394"/>
                <a:gd name="connsiteX24" fmla="*/ 4295504 w 4326308"/>
                <a:gd name="connsiteY24" fmla="*/ 276705 h 1642394"/>
                <a:gd name="connsiteX25" fmla="*/ 4328352 w 4326308"/>
                <a:gd name="connsiteY25" fmla="*/ 307149 h 1642394"/>
                <a:gd name="connsiteX26" fmla="*/ 4327551 w 4326308"/>
                <a:gd name="connsiteY26" fmla="*/ 890400 h 1642394"/>
                <a:gd name="connsiteX27" fmla="*/ 4324346 w 4326308"/>
                <a:gd name="connsiteY27" fmla="*/ 905622 h 1642394"/>
                <a:gd name="connsiteX28" fmla="*/ 4266663 w 4326308"/>
                <a:gd name="connsiteY28" fmla="*/ 1111522 h 1642394"/>
                <a:gd name="connsiteX29" fmla="*/ 4180136 w 4326308"/>
                <a:gd name="connsiteY29" fmla="*/ 1222084 h 1642394"/>
                <a:gd name="connsiteX30" fmla="*/ 4095212 w 4326308"/>
                <a:gd name="connsiteY30" fmla="*/ 1272557 h 1642394"/>
                <a:gd name="connsiteX31" fmla="*/ 4109633 w 4326308"/>
                <a:gd name="connsiteY31" fmla="*/ 1188434 h 1642394"/>
                <a:gd name="connsiteX32" fmla="*/ 3796377 w 4326308"/>
                <a:gd name="connsiteY32" fmla="*/ 673283 h 1642394"/>
                <a:gd name="connsiteX33" fmla="*/ 3540003 w 4326308"/>
                <a:gd name="connsiteY33" fmla="*/ 683698 h 1642394"/>
                <a:gd name="connsiteX34" fmla="*/ 2514507 w 4326308"/>
                <a:gd name="connsiteY34" fmla="*/ 1243715 h 1642394"/>
                <a:gd name="connsiteX35" fmla="*/ 2347864 w 4326308"/>
                <a:gd name="connsiteY35" fmla="*/ 1347066 h 1642394"/>
                <a:gd name="connsiteX36" fmla="*/ 2170005 w 4326308"/>
                <a:gd name="connsiteY36" fmla="*/ 1609849 h 1642394"/>
                <a:gd name="connsiteX37" fmla="*/ 2128344 w 4326308"/>
                <a:gd name="connsiteY37" fmla="*/ 1642697 h 1642394"/>
                <a:gd name="connsiteX38" fmla="*/ 2085081 w 4326308"/>
                <a:gd name="connsiteY38" fmla="*/ 1617860 h 1642394"/>
                <a:gd name="connsiteX39" fmla="*/ 1807076 w 4326308"/>
                <a:gd name="connsiteY39" fmla="*/ 1284575 h 1642394"/>
                <a:gd name="connsiteX40" fmla="*/ 893744 w 4326308"/>
                <a:gd name="connsiteY40" fmla="*/ 772628 h 1642394"/>
                <a:gd name="connsiteX41" fmla="*/ 635768 w 4326308"/>
                <a:gd name="connsiteY41" fmla="*/ 652453 h 1642394"/>
                <a:gd name="connsiteX42" fmla="*/ 574078 w 4326308"/>
                <a:gd name="connsiteY42" fmla="*/ 646043 h 1642394"/>
                <a:gd name="connsiteX43" fmla="*/ 488353 w 4326308"/>
                <a:gd name="connsiteY43" fmla="*/ 666874 h 1642394"/>
                <a:gd name="connsiteX44" fmla="*/ 153465 w 4326308"/>
                <a:gd name="connsiteY44" fmla="*/ 1228493 h 1642394"/>
                <a:gd name="connsiteX45" fmla="*/ 160675 w 4326308"/>
                <a:gd name="connsiteY45" fmla="*/ 1264545 h 1642394"/>
                <a:gd name="connsiteX46" fmla="*/ 124623 w 4326308"/>
                <a:gd name="connsiteY46" fmla="*/ 1256534 h 1642394"/>
                <a:gd name="connsiteX47" fmla="*/ 29284 w 4326308"/>
                <a:gd name="connsiteY47" fmla="*/ 1200452 h 1642394"/>
                <a:gd name="connsiteX48" fmla="*/ 3646 w 4326308"/>
                <a:gd name="connsiteY48" fmla="*/ 1163598 h 1642394"/>
                <a:gd name="connsiteX49" fmla="*/ 441 w 4326308"/>
                <a:gd name="connsiteY49" fmla="*/ 1136359 h 1642394"/>
                <a:gd name="connsiteX50" fmla="*/ 441 w 4326308"/>
                <a:gd name="connsiteY50" fmla="*/ 314360 h 1642394"/>
                <a:gd name="connsiteX51" fmla="*/ 4447 w 4326308"/>
                <a:gd name="connsiteY51" fmla="*/ 283114 h 1642394"/>
                <a:gd name="connsiteX52" fmla="*/ 4447 w 4326308"/>
                <a:gd name="connsiteY52" fmla="*/ 283114 h 1642394"/>
                <a:gd name="connsiteX53" fmla="*/ 155868 w 4326308"/>
                <a:gd name="connsiteY53" fmla="*/ 279109 h 1642394"/>
                <a:gd name="connsiteX54" fmla="*/ 360166 w 4326308"/>
                <a:gd name="connsiteY54" fmla="*/ 275103 h 164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326308" h="1642394">
                  <a:moveTo>
                    <a:pt x="360166" y="275103"/>
                  </a:moveTo>
                  <a:cubicBezTo>
                    <a:pt x="443487" y="192582"/>
                    <a:pt x="528411" y="111664"/>
                    <a:pt x="610130" y="27542"/>
                  </a:cubicBezTo>
                  <a:cubicBezTo>
                    <a:pt x="635768" y="1904"/>
                    <a:pt x="650189" y="302"/>
                    <a:pt x="676627" y="26741"/>
                  </a:cubicBezTo>
                  <a:cubicBezTo>
                    <a:pt x="758347" y="110863"/>
                    <a:pt x="842469" y="191781"/>
                    <a:pt x="926592" y="273500"/>
                  </a:cubicBezTo>
                  <a:cubicBezTo>
                    <a:pt x="941814" y="280711"/>
                    <a:pt x="957837" y="276705"/>
                    <a:pt x="973861" y="276705"/>
                  </a:cubicBezTo>
                  <a:cubicBezTo>
                    <a:pt x="1105252" y="276705"/>
                    <a:pt x="1236644" y="276705"/>
                    <a:pt x="1368036" y="276705"/>
                  </a:cubicBezTo>
                  <a:cubicBezTo>
                    <a:pt x="1380854" y="276705"/>
                    <a:pt x="1394474" y="279910"/>
                    <a:pt x="1407293" y="272699"/>
                  </a:cubicBezTo>
                  <a:cubicBezTo>
                    <a:pt x="1493018" y="186974"/>
                    <a:pt x="1579544" y="101249"/>
                    <a:pt x="1663667" y="14723"/>
                  </a:cubicBezTo>
                  <a:cubicBezTo>
                    <a:pt x="1683696" y="-5306"/>
                    <a:pt x="1695713" y="-4505"/>
                    <a:pt x="1714941" y="14723"/>
                  </a:cubicBezTo>
                  <a:cubicBezTo>
                    <a:pt x="1792655" y="94039"/>
                    <a:pt x="1871970" y="170951"/>
                    <a:pt x="1948883" y="250266"/>
                  </a:cubicBezTo>
                  <a:cubicBezTo>
                    <a:pt x="1968912" y="271097"/>
                    <a:pt x="1989742" y="279910"/>
                    <a:pt x="2018584" y="279910"/>
                  </a:cubicBezTo>
                  <a:cubicBezTo>
                    <a:pt x="2134754" y="278307"/>
                    <a:pt x="2250923" y="273500"/>
                    <a:pt x="2366291" y="281512"/>
                  </a:cubicBezTo>
                  <a:cubicBezTo>
                    <a:pt x="2437595" y="286319"/>
                    <a:pt x="2485665" y="259881"/>
                    <a:pt x="2526525" y="207805"/>
                  </a:cubicBezTo>
                  <a:cubicBezTo>
                    <a:pt x="2580203" y="139705"/>
                    <a:pt x="2647501" y="84425"/>
                    <a:pt x="2705987" y="20331"/>
                  </a:cubicBezTo>
                  <a:cubicBezTo>
                    <a:pt x="2728419" y="-4505"/>
                    <a:pt x="2745244" y="-2903"/>
                    <a:pt x="2768478" y="20331"/>
                  </a:cubicBezTo>
                  <a:cubicBezTo>
                    <a:pt x="2841384" y="94840"/>
                    <a:pt x="2915092" y="167746"/>
                    <a:pt x="2988799" y="241453"/>
                  </a:cubicBezTo>
                  <a:cubicBezTo>
                    <a:pt x="3000015" y="252670"/>
                    <a:pt x="3012033" y="263085"/>
                    <a:pt x="3024050" y="273500"/>
                  </a:cubicBezTo>
                  <a:cubicBezTo>
                    <a:pt x="3072922" y="280711"/>
                    <a:pt x="3121793" y="275904"/>
                    <a:pt x="3170664" y="276705"/>
                  </a:cubicBezTo>
                  <a:cubicBezTo>
                    <a:pt x="3269208" y="277506"/>
                    <a:pt x="3366950" y="277506"/>
                    <a:pt x="3465494" y="276705"/>
                  </a:cubicBezTo>
                  <a:cubicBezTo>
                    <a:pt x="3478313" y="276705"/>
                    <a:pt x="3491933" y="279910"/>
                    <a:pt x="3504751" y="272699"/>
                  </a:cubicBezTo>
                  <a:cubicBezTo>
                    <a:pt x="3588874" y="187775"/>
                    <a:pt x="3674599" y="103653"/>
                    <a:pt x="3757921" y="17928"/>
                  </a:cubicBezTo>
                  <a:cubicBezTo>
                    <a:pt x="3777950" y="-2102"/>
                    <a:pt x="3790768" y="-499"/>
                    <a:pt x="3809997" y="18729"/>
                  </a:cubicBezTo>
                  <a:cubicBezTo>
                    <a:pt x="3885306" y="95641"/>
                    <a:pt x="3962219" y="171752"/>
                    <a:pt x="4038330" y="247863"/>
                  </a:cubicBezTo>
                  <a:cubicBezTo>
                    <a:pt x="4048745" y="257477"/>
                    <a:pt x="4055955" y="271898"/>
                    <a:pt x="4071978" y="274301"/>
                  </a:cubicBezTo>
                  <a:cubicBezTo>
                    <a:pt x="4146487" y="281512"/>
                    <a:pt x="4220996" y="275904"/>
                    <a:pt x="4295504" y="276705"/>
                  </a:cubicBezTo>
                  <a:cubicBezTo>
                    <a:pt x="4317937" y="276705"/>
                    <a:pt x="4329154" y="280711"/>
                    <a:pt x="4328352" y="307149"/>
                  </a:cubicBezTo>
                  <a:cubicBezTo>
                    <a:pt x="4327551" y="501833"/>
                    <a:pt x="4327551" y="696517"/>
                    <a:pt x="4327551" y="890400"/>
                  </a:cubicBezTo>
                  <a:cubicBezTo>
                    <a:pt x="4327551" y="896008"/>
                    <a:pt x="4326750" y="900815"/>
                    <a:pt x="4324346" y="905622"/>
                  </a:cubicBezTo>
                  <a:cubicBezTo>
                    <a:pt x="4305119" y="974522"/>
                    <a:pt x="4284288" y="1042622"/>
                    <a:pt x="4266663" y="1111522"/>
                  </a:cubicBezTo>
                  <a:cubicBezTo>
                    <a:pt x="4253844" y="1161996"/>
                    <a:pt x="4229809" y="1200452"/>
                    <a:pt x="4180136" y="1222084"/>
                  </a:cubicBezTo>
                  <a:cubicBezTo>
                    <a:pt x="4152095" y="1234101"/>
                    <a:pt x="4128060" y="1252528"/>
                    <a:pt x="4095212" y="1272557"/>
                  </a:cubicBezTo>
                  <a:cubicBezTo>
                    <a:pt x="4100821" y="1239709"/>
                    <a:pt x="4105627" y="1214072"/>
                    <a:pt x="4109633" y="1188434"/>
                  </a:cubicBezTo>
                  <a:cubicBezTo>
                    <a:pt x="4146487" y="945681"/>
                    <a:pt x="4027914" y="753400"/>
                    <a:pt x="3796377" y="673283"/>
                  </a:cubicBezTo>
                  <a:cubicBezTo>
                    <a:pt x="3708248" y="642839"/>
                    <a:pt x="3628932" y="641237"/>
                    <a:pt x="3540003" y="683698"/>
                  </a:cubicBezTo>
                  <a:cubicBezTo>
                    <a:pt x="3188290" y="851944"/>
                    <a:pt x="2850197" y="1045827"/>
                    <a:pt x="2514507" y="1243715"/>
                  </a:cubicBezTo>
                  <a:cubicBezTo>
                    <a:pt x="2458426" y="1276563"/>
                    <a:pt x="2400742" y="1308610"/>
                    <a:pt x="2347864" y="1347066"/>
                  </a:cubicBezTo>
                  <a:cubicBezTo>
                    <a:pt x="2257332" y="1412762"/>
                    <a:pt x="2200449" y="1503294"/>
                    <a:pt x="2170005" y="1609849"/>
                  </a:cubicBezTo>
                  <a:cubicBezTo>
                    <a:pt x="2162794" y="1634685"/>
                    <a:pt x="2150777" y="1641095"/>
                    <a:pt x="2128344" y="1642697"/>
                  </a:cubicBezTo>
                  <a:cubicBezTo>
                    <a:pt x="2107514" y="1643498"/>
                    <a:pt x="2090689" y="1640294"/>
                    <a:pt x="2085081" y="1617860"/>
                  </a:cubicBezTo>
                  <a:cubicBezTo>
                    <a:pt x="2045824" y="1462434"/>
                    <a:pt x="1941672" y="1361487"/>
                    <a:pt x="1807076" y="1284575"/>
                  </a:cubicBezTo>
                  <a:cubicBezTo>
                    <a:pt x="1503433" y="1113125"/>
                    <a:pt x="1207001" y="928055"/>
                    <a:pt x="893744" y="772628"/>
                  </a:cubicBezTo>
                  <a:cubicBezTo>
                    <a:pt x="808820" y="730967"/>
                    <a:pt x="722294" y="693313"/>
                    <a:pt x="635768" y="652453"/>
                  </a:cubicBezTo>
                  <a:cubicBezTo>
                    <a:pt x="615739" y="642839"/>
                    <a:pt x="595709" y="640435"/>
                    <a:pt x="574078" y="646043"/>
                  </a:cubicBezTo>
                  <a:cubicBezTo>
                    <a:pt x="546037" y="654055"/>
                    <a:pt x="516394" y="658061"/>
                    <a:pt x="488353" y="666874"/>
                  </a:cubicBezTo>
                  <a:cubicBezTo>
                    <a:pt x="224769" y="743786"/>
                    <a:pt x="96582" y="958499"/>
                    <a:pt x="153465" y="1228493"/>
                  </a:cubicBezTo>
                  <a:cubicBezTo>
                    <a:pt x="155868" y="1240510"/>
                    <a:pt x="158272" y="1251727"/>
                    <a:pt x="160675" y="1264545"/>
                  </a:cubicBezTo>
                  <a:cubicBezTo>
                    <a:pt x="146254" y="1270955"/>
                    <a:pt x="135839" y="1263745"/>
                    <a:pt x="124623" y="1256534"/>
                  </a:cubicBezTo>
                  <a:cubicBezTo>
                    <a:pt x="93377" y="1236505"/>
                    <a:pt x="62131" y="1218078"/>
                    <a:pt x="29284" y="1200452"/>
                  </a:cubicBezTo>
                  <a:cubicBezTo>
                    <a:pt x="13260" y="1191639"/>
                    <a:pt x="5248" y="1180423"/>
                    <a:pt x="3646" y="1163598"/>
                  </a:cubicBezTo>
                  <a:cubicBezTo>
                    <a:pt x="-1161" y="1154785"/>
                    <a:pt x="441" y="1145171"/>
                    <a:pt x="441" y="1136359"/>
                  </a:cubicBezTo>
                  <a:cubicBezTo>
                    <a:pt x="441" y="862359"/>
                    <a:pt x="441" y="588360"/>
                    <a:pt x="441" y="314360"/>
                  </a:cubicBezTo>
                  <a:cubicBezTo>
                    <a:pt x="441" y="303945"/>
                    <a:pt x="-1962" y="292728"/>
                    <a:pt x="4447" y="283114"/>
                  </a:cubicBezTo>
                  <a:lnTo>
                    <a:pt x="4447" y="283114"/>
                  </a:lnTo>
                  <a:cubicBezTo>
                    <a:pt x="54921" y="274301"/>
                    <a:pt x="105394" y="281512"/>
                    <a:pt x="155868" y="279109"/>
                  </a:cubicBezTo>
                  <a:cubicBezTo>
                    <a:pt x="223967" y="275904"/>
                    <a:pt x="292067" y="282313"/>
                    <a:pt x="360166" y="275103"/>
                  </a:cubicBezTo>
                  <a:close/>
                </a:path>
              </a:pathLst>
            </a:custGeom>
            <a:solidFill>
              <a:schemeClr val="accent4"/>
            </a:solidFill>
            <a:ln w="8004" cap="flat">
              <a:noFill/>
              <a:prstDash val="solid"/>
              <a:miter/>
            </a:ln>
          </p:spPr>
          <p:txBody>
            <a:bodyPr rtlCol="0" anchor="ctr"/>
            <a:lstStyle/>
            <a:p>
              <a:endParaRPr lang="en-US"/>
            </a:p>
          </p:txBody>
        </p:sp>
        <p:sp>
          <p:nvSpPr>
            <p:cNvPr id="10" name="Freeform: Shape 9"/>
            <p:cNvSpPr/>
            <p:nvPr/>
          </p:nvSpPr>
          <p:spPr>
            <a:xfrm>
              <a:off x="6373878" y="2117519"/>
              <a:ext cx="136199" cy="288421"/>
            </a:xfrm>
            <a:custGeom>
              <a:avLst/>
              <a:gdLst>
                <a:gd name="connsiteX0" fmla="*/ 136326 w 136198"/>
                <a:gd name="connsiteY0" fmla="*/ 143378 h 288420"/>
                <a:gd name="connsiteX1" fmla="*/ 84250 w 136198"/>
                <a:gd name="connsiteY1" fmla="*/ 271565 h 288420"/>
                <a:gd name="connsiteX2" fmla="*/ 24963 w 136198"/>
                <a:gd name="connsiteY2" fmla="*/ 284384 h 288420"/>
                <a:gd name="connsiteX3" fmla="*/ 127 w 136198"/>
                <a:gd name="connsiteY3" fmla="*/ 233910 h 288420"/>
                <a:gd name="connsiteX4" fmla="*/ 127 w 136198"/>
                <a:gd name="connsiteY4" fmla="*/ 54449 h 288420"/>
                <a:gd name="connsiteX5" fmla="*/ 24162 w 136198"/>
                <a:gd name="connsiteY5" fmla="*/ 3975 h 288420"/>
                <a:gd name="connsiteX6" fmla="*/ 87455 w 136198"/>
                <a:gd name="connsiteY6" fmla="*/ 17595 h 288420"/>
                <a:gd name="connsiteX7" fmla="*/ 136326 w 136198"/>
                <a:gd name="connsiteY7" fmla="*/ 143378 h 28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98" h="288420">
                  <a:moveTo>
                    <a:pt x="136326" y="143378"/>
                  </a:moveTo>
                  <a:cubicBezTo>
                    <a:pt x="137127" y="193852"/>
                    <a:pt x="125911" y="238717"/>
                    <a:pt x="84250" y="271565"/>
                  </a:cubicBezTo>
                  <a:cubicBezTo>
                    <a:pt x="66624" y="285185"/>
                    <a:pt x="47396" y="293998"/>
                    <a:pt x="24963" y="284384"/>
                  </a:cubicBezTo>
                  <a:cubicBezTo>
                    <a:pt x="3332" y="274770"/>
                    <a:pt x="-674" y="253939"/>
                    <a:pt x="127" y="233910"/>
                  </a:cubicBezTo>
                  <a:cubicBezTo>
                    <a:pt x="2531" y="173823"/>
                    <a:pt x="4133" y="114536"/>
                    <a:pt x="127" y="54449"/>
                  </a:cubicBezTo>
                  <a:cubicBezTo>
                    <a:pt x="-674" y="34419"/>
                    <a:pt x="1730" y="11986"/>
                    <a:pt x="24162" y="3975"/>
                  </a:cubicBezTo>
                  <a:cubicBezTo>
                    <a:pt x="47396" y="-4838"/>
                    <a:pt x="69028" y="1571"/>
                    <a:pt x="87455" y="17595"/>
                  </a:cubicBezTo>
                  <a:cubicBezTo>
                    <a:pt x="125911" y="50443"/>
                    <a:pt x="136326" y="95308"/>
                    <a:pt x="136326" y="143378"/>
                  </a:cubicBezTo>
                  <a:close/>
                </a:path>
              </a:pathLst>
            </a:custGeom>
            <a:solidFill>
              <a:srgbClr val="FDFDFD"/>
            </a:solidFill>
            <a:ln w="8004" cap="flat">
              <a:noFill/>
              <a:prstDash val="solid"/>
              <a:miter/>
            </a:ln>
          </p:spPr>
          <p:txBody>
            <a:bodyPr rtlCol="0" anchor="ctr"/>
            <a:lstStyle/>
            <a:p>
              <a:endParaRPr lang="en-US"/>
            </a:p>
          </p:txBody>
        </p:sp>
        <p:sp>
          <p:nvSpPr>
            <p:cNvPr id="11" name="Freeform: Shape 10"/>
            <p:cNvSpPr/>
            <p:nvPr/>
          </p:nvSpPr>
          <p:spPr>
            <a:xfrm>
              <a:off x="5374993" y="540738"/>
              <a:ext cx="624910" cy="865263"/>
            </a:xfrm>
            <a:custGeom>
              <a:avLst/>
              <a:gdLst>
                <a:gd name="connsiteX0" fmla="*/ 631111 w 624911"/>
                <a:gd name="connsiteY0" fmla="*/ 555993 h 865261"/>
                <a:gd name="connsiteX1" fmla="*/ 442836 w 624911"/>
                <a:gd name="connsiteY1" fmla="*/ 843613 h 865261"/>
                <a:gd name="connsiteX2" fmla="*/ 99135 w 624911"/>
                <a:gd name="connsiteY2" fmla="*/ 778718 h 865261"/>
                <a:gd name="connsiteX3" fmla="*/ 43855 w 624911"/>
                <a:gd name="connsiteY3" fmla="*/ 388549 h 865261"/>
                <a:gd name="connsiteX4" fmla="*/ 283404 w 624911"/>
                <a:gd name="connsiteY4" fmla="*/ 22415 h 865261"/>
                <a:gd name="connsiteX5" fmla="*/ 346696 w 624911"/>
                <a:gd name="connsiteY5" fmla="*/ 21614 h 865261"/>
                <a:gd name="connsiteX6" fmla="*/ 583842 w 624911"/>
                <a:gd name="connsiteY6" fmla="*/ 355701 h 865261"/>
                <a:gd name="connsiteX7" fmla="*/ 631111 w 624911"/>
                <a:gd name="connsiteY7" fmla="*/ 555993 h 86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4911" h="865261">
                  <a:moveTo>
                    <a:pt x="631111" y="555993"/>
                  </a:moveTo>
                  <a:cubicBezTo>
                    <a:pt x="635918" y="681777"/>
                    <a:pt x="546988" y="798747"/>
                    <a:pt x="442836" y="843613"/>
                  </a:cubicBezTo>
                  <a:cubicBezTo>
                    <a:pt x="323462" y="894887"/>
                    <a:pt x="191270" y="868449"/>
                    <a:pt x="99135" y="778718"/>
                  </a:cubicBezTo>
                  <a:cubicBezTo>
                    <a:pt x="-2613" y="680174"/>
                    <a:pt x="-34660" y="549584"/>
                    <a:pt x="43855" y="388549"/>
                  </a:cubicBezTo>
                  <a:cubicBezTo>
                    <a:pt x="107948" y="255555"/>
                    <a:pt x="191270" y="136982"/>
                    <a:pt x="283404" y="22415"/>
                  </a:cubicBezTo>
                  <a:cubicBezTo>
                    <a:pt x="305035" y="-4023"/>
                    <a:pt x="320258" y="-10433"/>
                    <a:pt x="346696" y="21614"/>
                  </a:cubicBezTo>
                  <a:cubicBezTo>
                    <a:pt x="435626" y="126567"/>
                    <a:pt x="522953" y="232321"/>
                    <a:pt x="583842" y="355701"/>
                  </a:cubicBezTo>
                  <a:cubicBezTo>
                    <a:pt x="615088" y="418192"/>
                    <a:pt x="627105" y="486292"/>
                    <a:pt x="631111" y="555993"/>
                  </a:cubicBezTo>
                  <a:close/>
                </a:path>
              </a:pathLst>
            </a:custGeom>
            <a:solidFill>
              <a:schemeClr val="accent4">
                <a:lumMod val="40000"/>
                <a:lumOff val="60000"/>
              </a:schemeClr>
            </a:solidFill>
            <a:ln w="8004" cap="flat">
              <a:noFill/>
              <a:prstDash val="solid"/>
              <a:miter/>
            </a:ln>
          </p:spPr>
          <p:txBody>
            <a:bodyPr rtlCol="0" anchor="ctr"/>
            <a:lstStyle/>
            <a:p>
              <a:endParaRPr lang="en-US"/>
            </a:p>
          </p:txBody>
        </p:sp>
        <p:sp>
          <p:nvSpPr>
            <p:cNvPr id="12" name="Freeform: Shape 11"/>
            <p:cNvSpPr/>
            <p:nvPr/>
          </p:nvSpPr>
          <p:spPr>
            <a:xfrm>
              <a:off x="5799276" y="970979"/>
              <a:ext cx="136198" cy="288422"/>
            </a:xfrm>
            <a:custGeom>
              <a:avLst/>
              <a:gdLst>
                <a:gd name="connsiteX0" fmla="*/ 136326 w 136198"/>
                <a:gd name="connsiteY0" fmla="*/ 143378 h 288420"/>
                <a:gd name="connsiteX1" fmla="*/ 84250 w 136198"/>
                <a:gd name="connsiteY1" fmla="*/ 271565 h 288420"/>
                <a:gd name="connsiteX2" fmla="*/ 24963 w 136198"/>
                <a:gd name="connsiteY2" fmla="*/ 284384 h 288420"/>
                <a:gd name="connsiteX3" fmla="*/ 127 w 136198"/>
                <a:gd name="connsiteY3" fmla="*/ 233910 h 288420"/>
                <a:gd name="connsiteX4" fmla="*/ 127 w 136198"/>
                <a:gd name="connsiteY4" fmla="*/ 54449 h 288420"/>
                <a:gd name="connsiteX5" fmla="*/ 24162 w 136198"/>
                <a:gd name="connsiteY5" fmla="*/ 3975 h 288420"/>
                <a:gd name="connsiteX6" fmla="*/ 87455 w 136198"/>
                <a:gd name="connsiteY6" fmla="*/ 17595 h 288420"/>
                <a:gd name="connsiteX7" fmla="*/ 136326 w 136198"/>
                <a:gd name="connsiteY7" fmla="*/ 143378 h 28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98" h="288420">
                  <a:moveTo>
                    <a:pt x="136326" y="143378"/>
                  </a:moveTo>
                  <a:cubicBezTo>
                    <a:pt x="137127" y="193852"/>
                    <a:pt x="125911" y="238717"/>
                    <a:pt x="84250" y="271565"/>
                  </a:cubicBezTo>
                  <a:cubicBezTo>
                    <a:pt x="66624" y="285185"/>
                    <a:pt x="47396" y="293998"/>
                    <a:pt x="24963" y="284384"/>
                  </a:cubicBezTo>
                  <a:cubicBezTo>
                    <a:pt x="3332" y="274770"/>
                    <a:pt x="-674" y="253939"/>
                    <a:pt x="127" y="233910"/>
                  </a:cubicBezTo>
                  <a:cubicBezTo>
                    <a:pt x="2531" y="173823"/>
                    <a:pt x="4133" y="114536"/>
                    <a:pt x="127" y="54449"/>
                  </a:cubicBezTo>
                  <a:cubicBezTo>
                    <a:pt x="-674" y="34419"/>
                    <a:pt x="1730" y="11986"/>
                    <a:pt x="24162" y="3975"/>
                  </a:cubicBezTo>
                  <a:cubicBezTo>
                    <a:pt x="47396" y="-4838"/>
                    <a:pt x="69028" y="1571"/>
                    <a:pt x="87455" y="17595"/>
                  </a:cubicBezTo>
                  <a:cubicBezTo>
                    <a:pt x="125911" y="50443"/>
                    <a:pt x="136326" y="95308"/>
                    <a:pt x="136326" y="143378"/>
                  </a:cubicBezTo>
                  <a:close/>
                </a:path>
              </a:pathLst>
            </a:custGeom>
            <a:solidFill>
              <a:srgbClr val="FDFDFD"/>
            </a:solidFill>
            <a:ln w="8004" cap="flat">
              <a:noFill/>
              <a:prstDash val="solid"/>
              <a:miter/>
            </a:ln>
          </p:spPr>
          <p:txBody>
            <a:bodyPr rtlCol="0" anchor="ctr"/>
            <a:lstStyle/>
            <a:p>
              <a:endParaRPr lang="en-US"/>
            </a:p>
          </p:txBody>
        </p:sp>
      </p:grpSp>
      <p:cxnSp>
        <p:nvCxnSpPr>
          <p:cNvPr id="14" name="Straight Connector 13"/>
          <p:cNvCxnSpPr/>
          <p:nvPr/>
        </p:nvCxnSpPr>
        <p:spPr>
          <a:xfrm flipV="1">
            <a:off x="5775932" y="3044755"/>
            <a:ext cx="5662788" cy="4989"/>
          </a:xfrm>
          <a:prstGeom prst="line">
            <a:avLst/>
          </a:prstGeom>
          <a:ln w="22225" cap="rnd">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Freeform: Shape 17"/>
          <p:cNvSpPr/>
          <p:nvPr/>
        </p:nvSpPr>
        <p:spPr>
          <a:xfrm>
            <a:off x="173631" y="0"/>
            <a:ext cx="942221" cy="1583239"/>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sp>
        <p:nvSpPr>
          <p:cNvPr id="19" name="Freeform: Shape 18"/>
          <p:cNvSpPr/>
          <p:nvPr/>
        </p:nvSpPr>
        <p:spPr>
          <a:xfrm>
            <a:off x="1265750" y="0"/>
            <a:ext cx="542368" cy="911356"/>
          </a:xfrm>
          <a:custGeom>
            <a:avLst/>
            <a:gdLst>
              <a:gd name="connsiteX0" fmla="*/ 238907 w 561676"/>
              <a:gd name="connsiteY0" fmla="*/ 482 h 943801"/>
              <a:gd name="connsiteX1" fmla="*/ 358608 w 561676"/>
              <a:gd name="connsiteY1" fmla="*/ 22 h 943801"/>
              <a:gd name="connsiteX2" fmla="*/ 390836 w 561676"/>
              <a:gd name="connsiteY2" fmla="*/ 22581 h 943801"/>
              <a:gd name="connsiteX3" fmla="*/ 563022 w 561676"/>
              <a:gd name="connsiteY3" fmla="*/ 488036 h 943801"/>
              <a:gd name="connsiteX4" fmla="*/ 540923 w 561676"/>
              <a:gd name="connsiteY4" fmla="*/ 517501 h 943801"/>
              <a:gd name="connsiteX5" fmla="*/ 319015 w 561676"/>
              <a:gd name="connsiteY5" fmla="*/ 517501 h 943801"/>
              <a:gd name="connsiteX6" fmla="*/ 295075 w 561676"/>
              <a:gd name="connsiteY6" fmla="*/ 551109 h 943801"/>
              <a:gd name="connsiteX7" fmla="*/ 434573 w 561676"/>
              <a:gd name="connsiteY7" fmla="*/ 912056 h 943801"/>
              <a:gd name="connsiteX8" fmla="*/ 437796 w 561676"/>
              <a:gd name="connsiteY8" fmla="*/ 920343 h 943801"/>
              <a:gd name="connsiteX9" fmla="*/ 431811 w 561676"/>
              <a:gd name="connsiteY9" fmla="*/ 944743 h 943801"/>
              <a:gd name="connsiteX10" fmla="*/ 408331 w 561676"/>
              <a:gd name="connsiteY10" fmla="*/ 935996 h 943801"/>
              <a:gd name="connsiteX11" fmla="*/ 288169 w 561676"/>
              <a:gd name="connsiteY11" fmla="*/ 771176 h 943801"/>
              <a:gd name="connsiteX12" fmla="*/ 10553 w 561676"/>
              <a:gd name="connsiteY12" fmla="*/ 389973 h 943801"/>
              <a:gd name="connsiteX13" fmla="*/ 2266 w 561676"/>
              <a:gd name="connsiteY13" fmla="*/ 361428 h 943801"/>
              <a:gd name="connsiteX14" fmla="*/ 28969 w 561676"/>
              <a:gd name="connsiteY14" fmla="*/ 352681 h 943801"/>
              <a:gd name="connsiteX15" fmla="*/ 185502 w 561676"/>
              <a:gd name="connsiteY15" fmla="*/ 352681 h 943801"/>
              <a:gd name="connsiteX16" fmla="*/ 208061 w 561676"/>
              <a:gd name="connsiteY16" fmla="*/ 319993 h 943801"/>
              <a:gd name="connsiteX17" fmla="*/ 97567 w 561676"/>
              <a:gd name="connsiteY17" fmla="*/ 34551 h 943801"/>
              <a:gd name="connsiteX18" fmla="*/ 120587 w 561676"/>
              <a:gd name="connsiteY18" fmla="*/ 482 h 943801"/>
              <a:gd name="connsiteX19" fmla="*/ 238907 w 561676"/>
              <a:gd name="connsiteY19" fmla="*/ 482 h 94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1676" h="943801">
                <a:moveTo>
                  <a:pt x="238907" y="482"/>
                </a:moveTo>
                <a:cubicBezTo>
                  <a:pt x="278961" y="482"/>
                  <a:pt x="318555" y="1403"/>
                  <a:pt x="358608" y="22"/>
                </a:cubicBezTo>
                <a:cubicBezTo>
                  <a:pt x="376103" y="-439"/>
                  <a:pt x="384851" y="6467"/>
                  <a:pt x="390836" y="22581"/>
                </a:cubicBezTo>
                <a:cubicBezTo>
                  <a:pt x="447924" y="178193"/>
                  <a:pt x="505473" y="333344"/>
                  <a:pt x="563022" y="488036"/>
                </a:cubicBezTo>
                <a:cubicBezTo>
                  <a:pt x="570388" y="508293"/>
                  <a:pt x="563943" y="517501"/>
                  <a:pt x="540923" y="517501"/>
                </a:cubicBezTo>
                <a:cubicBezTo>
                  <a:pt x="466800" y="517501"/>
                  <a:pt x="393138" y="517501"/>
                  <a:pt x="319015" y="517501"/>
                </a:cubicBezTo>
                <a:cubicBezTo>
                  <a:pt x="290010" y="517501"/>
                  <a:pt x="284946" y="524407"/>
                  <a:pt x="295075" y="551109"/>
                </a:cubicBezTo>
                <a:cubicBezTo>
                  <a:pt x="341574" y="671271"/>
                  <a:pt x="388074" y="791894"/>
                  <a:pt x="434573" y="912056"/>
                </a:cubicBezTo>
                <a:cubicBezTo>
                  <a:pt x="435494" y="914818"/>
                  <a:pt x="436875" y="917580"/>
                  <a:pt x="437796" y="920343"/>
                </a:cubicBezTo>
                <a:cubicBezTo>
                  <a:pt x="441018" y="930011"/>
                  <a:pt x="442400" y="939219"/>
                  <a:pt x="431811" y="944743"/>
                </a:cubicBezTo>
                <a:cubicBezTo>
                  <a:pt x="421222" y="950268"/>
                  <a:pt x="414316" y="944283"/>
                  <a:pt x="408331" y="935996"/>
                </a:cubicBezTo>
                <a:cubicBezTo>
                  <a:pt x="368277" y="880749"/>
                  <a:pt x="328223" y="825963"/>
                  <a:pt x="288169" y="771176"/>
                </a:cubicBezTo>
                <a:cubicBezTo>
                  <a:pt x="195630" y="644108"/>
                  <a:pt x="103092" y="517040"/>
                  <a:pt x="10553" y="389973"/>
                </a:cubicBezTo>
                <a:cubicBezTo>
                  <a:pt x="4568" y="381685"/>
                  <a:pt x="-4179" y="373398"/>
                  <a:pt x="2266" y="361428"/>
                </a:cubicBezTo>
                <a:cubicBezTo>
                  <a:pt x="8251" y="350839"/>
                  <a:pt x="19301" y="352681"/>
                  <a:pt x="28969" y="352681"/>
                </a:cubicBezTo>
                <a:cubicBezTo>
                  <a:pt x="80993" y="352681"/>
                  <a:pt x="133477" y="352681"/>
                  <a:pt x="185502" y="352681"/>
                </a:cubicBezTo>
                <a:cubicBezTo>
                  <a:pt x="211744" y="352681"/>
                  <a:pt x="217269" y="344394"/>
                  <a:pt x="208061" y="319993"/>
                </a:cubicBezTo>
                <a:cubicBezTo>
                  <a:pt x="171230" y="224692"/>
                  <a:pt x="134398" y="129391"/>
                  <a:pt x="97567" y="34551"/>
                </a:cubicBezTo>
                <a:cubicBezTo>
                  <a:pt x="86978" y="7388"/>
                  <a:pt x="91582" y="482"/>
                  <a:pt x="120587" y="482"/>
                </a:cubicBezTo>
                <a:cubicBezTo>
                  <a:pt x="160180" y="482"/>
                  <a:pt x="199313" y="482"/>
                  <a:pt x="238907" y="482"/>
                </a:cubicBezTo>
                <a:close/>
              </a:path>
            </a:pathLst>
          </a:custGeom>
          <a:solidFill>
            <a:schemeClr val="accent4">
              <a:lumMod val="20000"/>
              <a:lumOff val="80000"/>
            </a:schemeClr>
          </a:solidFill>
          <a:ln w="4596" cap="flat">
            <a:noFill/>
            <a:prstDash val="solid"/>
            <a:miter/>
          </a:ln>
        </p:spPr>
        <p:txBody>
          <a:bodyPr rtlCol="0" anchor="ctr"/>
          <a:lstStyle/>
          <a:p>
            <a:endParaRPr lang="en-US"/>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9062" y="3429000"/>
            <a:ext cx="5360751" cy="3078513"/>
          </a:xfrm>
          <a:prstGeom prst="rect">
            <a:avLst/>
          </a:prstGeom>
          <a:ln w="228600" cap="sq" cmpd="thickThin">
            <a:solidFill>
              <a:srgbClr val="000000"/>
            </a:solidFill>
            <a:prstDash val="solid"/>
            <a:miter lim="800000"/>
            <a:headEnd/>
            <a:tailEnd/>
          </a:ln>
          <a:effectLst>
            <a:innerShdw blurRad="76200">
              <a:srgbClr val="000000"/>
            </a:innerShdw>
          </a:effectLst>
        </p:spPr>
      </p:pic>
      <p:pic>
        <p:nvPicPr>
          <p:cNvPr id="23" name="Google Shape;243;p13" descr="Professional Training | Cute penguin cartoon, Penguin drawing, Baby penguins"/>
          <p:cNvPicPr preferRelativeResize="0"/>
          <p:nvPr/>
        </p:nvPicPr>
        <p:blipFill rotWithShape="1">
          <a:blip r:embed="rId5"/>
          <a:srcRect l="24855" t="14716" r="25000" b="13866"/>
          <a:stretch>
            <a:fillRect/>
          </a:stretch>
        </p:blipFill>
        <p:spPr>
          <a:xfrm flipH="1">
            <a:off x="10381222" y="1889809"/>
            <a:ext cx="1436374" cy="11458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5" name="矩形 1"/>
          <p:cNvSpPr/>
          <p:nvPr/>
        </p:nvSpPr>
        <p:spPr>
          <a:xfrm>
            <a:off x="5328067" y="839889"/>
            <a:ext cx="5088039" cy="1077218"/>
          </a:xfrm>
          <a:prstGeom prst="rect">
            <a:avLst/>
          </a:prstGeom>
        </p:spPr>
        <p:txBody>
          <a:bodyPr wrap="square">
            <a:spAutoFit/>
          </a:bodyPr>
          <a:lstStyle/>
          <a:p>
            <a:pPr algn="ctr" defTabSz="1500505">
              <a:spcBef>
                <a:spcPct val="50000"/>
              </a:spcBef>
            </a:pP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Quan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trả</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kern="1200" dirty="0" err="1">
                <a:effectLst/>
                <a:latin typeface="Times New Roman" panose="02020603050405020304" pitchFamily="18" charset="0"/>
                <a:ea typeface="Times New Roman" panose="02020603050405020304" pitchFamily="18" charset="0"/>
                <a:cs typeface="Times New Roman" panose="02020603050405020304" pitchFamily="18" charset="0"/>
              </a:rPr>
              <a:t>hỏi</a:t>
            </a:r>
            <a:endParaRPr lang="zh-CN" altLang="en-US" sz="3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ircle(in)">
                                      <p:cBhvr>
                                        <p:cTn id="10" dur="2000"/>
                                        <p:tgtEl>
                                          <p:spTgt spid="25"/>
                                        </p:tgtEl>
                                      </p:cBhvr>
                                    </p:animEffect>
                                  </p:childTnLst>
                                </p:cTn>
                              </p:par>
                              <p:par>
                                <p:cTn id="11" presetID="2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wipe(down)">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892" y="368489"/>
            <a:ext cx="11144535" cy="3862317"/>
          </a:xfrm>
        </p:spPr>
        <p:txBody>
          <a:bodyPr>
            <a:noAutofit/>
          </a:bodyPr>
          <a:lstStyle/>
          <a:p>
            <a:pPr algn="just"/>
            <a:r>
              <a:rPr lang="en-US" sz="4000">
                <a:latin typeface="Times New Roman" panose="02020603050405020304" pitchFamily="18" charset="0"/>
                <a:cs typeface="Times New Roman" panose="02020603050405020304" pitchFamily="18" charset="0"/>
              </a:rPr>
              <a:t>	Hằng ngày, em thường thực hiện rất nhiều các hoạt động như: Kéo đẩy đồ vật, đi bộ, đi xe đạp,… Tất cả các hoạt động này đều cần có năng lượng. Mặt khác, khi thực hiện các hoạt động đó em đã tác dụng lực lên các vật. Vậy, giữa năng lượng và lực tác dụng lên các vật có liên hệ với nhau như thế nào?</a:t>
            </a:r>
          </a:p>
        </p:txBody>
      </p:sp>
    </p:spTree>
    <p:extLst>
      <p:ext uri="{BB962C8B-B14F-4D97-AF65-F5344CB8AC3E}">
        <p14:creationId xmlns:p14="http://schemas.microsoft.com/office/powerpoint/2010/main" val="235178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40965" name="图片 40964" descr="1-40"/>
          <p:cNvPicPr>
            <a:picLocks noChangeAspect="1"/>
          </p:cNvPicPr>
          <p:nvPr/>
        </p:nvPicPr>
        <p:blipFill>
          <a:blip r:embed="rId4"/>
          <a:stretch>
            <a:fillRect/>
          </a:stretch>
        </p:blipFill>
        <p:spPr>
          <a:xfrm>
            <a:off x="2429906" y="2837859"/>
            <a:ext cx="2592803" cy="1907586"/>
          </a:xfrm>
          <a:prstGeom prst="rect">
            <a:avLst/>
          </a:prstGeom>
          <a:noFill/>
          <a:ln w="9525">
            <a:noFill/>
          </a:ln>
        </p:spPr>
      </p:pic>
      <p:pic>
        <p:nvPicPr>
          <p:cNvPr id="40967" name="图片 40966" descr="1-39"/>
          <p:cNvPicPr>
            <a:picLocks noChangeAspect="1"/>
          </p:cNvPicPr>
          <p:nvPr/>
        </p:nvPicPr>
        <p:blipFill rotWithShape="1">
          <a:blip r:embed="rId5"/>
          <a:srcRect r="65177"/>
          <a:stretch>
            <a:fillRect/>
          </a:stretch>
        </p:blipFill>
        <p:spPr>
          <a:xfrm>
            <a:off x="5636202" y="727590"/>
            <a:ext cx="6347933" cy="4272380"/>
          </a:xfrm>
          <a:prstGeom prst="rect">
            <a:avLst/>
          </a:prstGeom>
          <a:noFill/>
          <a:ln w="9525">
            <a:noFill/>
          </a:ln>
        </p:spPr>
      </p:pic>
      <p:sp>
        <p:nvSpPr>
          <p:cNvPr id="2" name="矩形 1"/>
          <p:cNvSpPr/>
          <p:nvPr/>
        </p:nvSpPr>
        <p:spPr>
          <a:xfrm>
            <a:off x="179929" y="382567"/>
            <a:ext cx="6164600" cy="537840"/>
          </a:xfrm>
          <a:prstGeom prst="rect">
            <a:avLst/>
          </a:prstGeom>
          <a:solidFill>
            <a:srgbClr val="FFFFCC"/>
          </a:solidFill>
        </p:spPr>
        <p:txBody>
          <a:bodyPr wrap="square">
            <a:spAutoFit/>
          </a:bodyPr>
          <a:lstStyle/>
          <a:p>
            <a:pPr defTabSz="1085850">
              <a:spcBef>
                <a:spcPct val="50000"/>
              </a:spcBef>
            </a:pPr>
            <a:r>
              <a:rPr lang="vi-VN" sz="2895" b="1" dirty="0">
                <a:solidFill>
                  <a:srgbClr val="FF0000"/>
                </a:solidFill>
                <a:latin typeface="Times New Roman" panose="02020603050405020304" pitchFamily="18" charset="0"/>
                <a:ea typeface="Segoe UI" panose="020B0502040204020203" pitchFamily="34" charset="0"/>
                <a:cs typeface="Times New Roman" panose="02020603050405020304" pitchFamily="18" charset="0"/>
              </a:rPr>
              <a:t>1.</a:t>
            </a:r>
            <a:r>
              <a:rPr lang="vi-VN" sz="2895" dirty="0">
                <a:latin typeface="Times New Roman" panose="02020603050405020304" pitchFamily="18" charset="0"/>
                <a:ea typeface="Segoe UI" panose="020B0502040204020203" pitchFamily="34" charset="0"/>
                <a:cs typeface="Times New Roman" panose="02020603050405020304" pitchFamily="18" charset="0"/>
              </a:rPr>
              <a:t> Hình ảnh sau sử dụng năng lượng gì? </a:t>
            </a:r>
            <a:endParaRPr lang="zh-CN" altLang="en-US" sz="2895" dirty="0">
              <a:latin typeface="Times New Roman" panose="02020603050405020304" pitchFamily="18" charset="0"/>
              <a:cs typeface="Times New Roman" panose="02020603050405020304" pitchFamily="18" charset="0"/>
            </a:endParaRPr>
          </a:p>
        </p:txBody>
      </p:sp>
      <p:sp>
        <p:nvSpPr>
          <p:cNvPr id="3" name="矩形 2"/>
          <p:cNvSpPr/>
          <p:nvPr/>
        </p:nvSpPr>
        <p:spPr>
          <a:xfrm>
            <a:off x="764057" y="845667"/>
            <a:ext cx="7191873" cy="537840"/>
          </a:xfrm>
          <a:prstGeom prst="rect">
            <a:avLst/>
          </a:prstGeom>
        </p:spPr>
        <p:txBody>
          <a:bodyPr wrap="square">
            <a:spAutoFit/>
          </a:bodyPr>
          <a:lstStyle/>
          <a:p>
            <a:r>
              <a:rPr lang="vi-VN" sz="2895" dirty="0">
                <a:latin typeface="Times New Roman" panose="02020603050405020304" pitchFamily="18" charset="0"/>
                <a:cs typeface="Times New Roman" panose="02020603050405020304" pitchFamily="18" charset="0"/>
              </a:rPr>
              <a:t>Sử dụng năng lượng gió.</a:t>
            </a:r>
          </a:p>
        </p:txBody>
      </p:sp>
      <p:sp>
        <p:nvSpPr>
          <p:cNvPr id="4" name="矩形 3"/>
          <p:cNvSpPr/>
          <p:nvPr/>
        </p:nvSpPr>
        <p:spPr>
          <a:xfrm>
            <a:off x="268840" y="1383132"/>
            <a:ext cx="5933905" cy="983346"/>
          </a:xfrm>
          <a:prstGeom prst="rect">
            <a:avLst/>
          </a:prstGeom>
          <a:solidFill>
            <a:srgbClr val="FFFFCC"/>
          </a:solidFill>
        </p:spPr>
        <p:txBody>
          <a:bodyPr wrap="square">
            <a:spAutoFit/>
          </a:bodyPr>
          <a:lstStyle/>
          <a:p>
            <a:pPr defTabSz="1085850">
              <a:spcBef>
                <a:spcPct val="50000"/>
              </a:spcBef>
            </a:pPr>
            <a:r>
              <a:rPr lang="vi-VN" sz="2895" b="1" dirty="0">
                <a:solidFill>
                  <a:srgbClr val="FF0000"/>
                </a:solidFill>
                <a:latin typeface="Times New Roman" panose="02020603050405020304" pitchFamily="18" charset="0"/>
                <a:cs typeface="Times New Roman" panose="02020603050405020304" pitchFamily="18" charset="0"/>
              </a:rPr>
              <a:t>2. </a:t>
            </a:r>
            <a:r>
              <a:rPr lang="vi-VN" sz="2895" dirty="0">
                <a:latin typeface="Times New Roman" panose="02020603050405020304" pitchFamily="18" charset="0"/>
                <a:cs typeface="Times New Roman" panose="02020603050405020304" pitchFamily="18" charset="0"/>
              </a:rPr>
              <a:t>Nguồn cung cấp năng lượng đó như thế nào? </a:t>
            </a:r>
            <a:endParaRPr lang="zh-CN" altLang="en-US" sz="2895" dirty="0">
              <a:latin typeface="Times New Roman" panose="02020603050405020304" pitchFamily="18" charset="0"/>
              <a:cs typeface="Times New Roman" panose="02020603050405020304" pitchFamily="18" charset="0"/>
            </a:endParaRPr>
          </a:p>
        </p:txBody>
      </p:sp>
      <p:sp>
        <p:nvSpPr>
          <p:cNvPr id="11" name="矩形 3"/>
          <p:cNvSpPr/>
          <p:nvPr/>
        </p:nvSpPr>
        <p:spPr>
          <a:xfrm>
            <a:off x="279535" y="2371622"/>
            <a:ext cx="5149664" cy="983346"/>
          </a:xfrm>
          <a:prstGeom prst="rect">
            <a:avLst/>
          </a:prstGeom>
        </p:spPr>
        <p:txBody>
          <a:bodyPr wrap="square">
            <a:spAutoFit/>
          </a:bodyPr>
          <a:lstStyle/>
          <a:p>
            <a:pPr defTabSz="1085850">
              <a:spcBef>
                <a:spcPct val="50000"/>
              </a:spcBef>
            </a:pPr>
            <a:r>
              <a:rPr lang="vi-VN" sz="2895" dirty="0">
                <a:latin typeface="Times New Roman" panose="02020603050405020304" pitchFamily="18" charset="0"/>
                <a:ea typeface="Segoe UI" panose="020B0502040204020203" pitchFamily="34" charset="0"/>
                <a:cs typeface="Times New Roman" panose="02020603050405020304" pitchFamily="18" charset="0"/>
              </a:rPr>
              <a:t>Nguồn cung cấp năng lượng đó được xem như vô hạn. </a:t>
            </a:r>
            <a:endParaRPr lang="zh-CN" altLang="en-US" sz="2895" dirty="0">
              <a:latin typeface="Times New Roman" panose="02020603050405020304" pitchFamily="18" charset="0"/>
              <a:cs typeface="Times New Roman" panose="02020603050405020304" pitchFamily="18" charset="0"/>
            </a:endParaRPr>
          </a:p>
        </p:txBody>
      </p:sp>
      <p:sp>
        <p:nvSpPr>
          <p:cNvPr id="12" name="矩形 3"/>
          <p:cNvSpPr/>
          <p:nvPr/>
        </p:nvSpPr>
        <p:spPr>
          <a:xfrm>
            <a:off x="179929" y="4817282"/>
            <a:ext cx="11804206" cy="1013547"/>
          </a:xfrm>
          <a:prstGeom prst="rect">
            <a:avLst/>
          </a:prstGeom>
          <a:solidFill>
            <a:srgbClr val="FFFFCC"/>
          </a:solidFill>
        </p:spPr>
        <p:txBody>
          <a:bodyPr wrap="square">
            <a:spAutoFit/>
          </a:bodyPr>
          <a:lstStyle/>
          <a:p>
            <a:pPr indent="130810" algn="just">
              <a:lnSpc>
                <a:spcPct val="107000"/>
              </a:lnSpc>
              <a:spcAft>
                <a:spcPts val="580"/>
              </a:spcAft>
            </a:pPr>
            <a:r>
              <a:rPr lang="vi-VN" sz="2895" b="1" dirty="0">
                <a:solidFill>
                  <a:srgbClr val="FF0000"/>
                </a:solidFill>
                <a:latin typeface="Times New Roman" panose="02020603050405020304" pitchFamily="18" charset="0"/>
                <a:ea typeface="Segoe UI" panose="020B0502040204020203" pitchFamily="34" charset="0"/>
                <a:cs typeface="Times New Roman" panose="02020603050405020304" pitchFamily="18" charset="0"/>
              </a:rPr>
              <a:t>3. </a:t>
            </a:r>
            <a:r>
              <a:rPr lang="vi-VN" sz="2895" dirty="0">
                <a:latin typeface="Times New Roman" panose="02020603050405020304" pitchFamily="18" charset="0"/>
                <a:ea typeface="Segoe UI" panose="020B0502040204020203" pitchFamily="34" charset="0"/>
                <a:cs typeface="Times New Roman" panose="02020603050405020304" pitchFamily="18" charset="0"/>
              </a:rPr>
              <a:t>Theo nguồn gốc vật chất của năng lượng, </a:t>
            </a:r>
            <a:r>
              <a:rPr lang="vi-VN" sz="2895" dirty="0">
                <a:latin typeface="Times New Roman" panose="02020603050405020304" pitchFamily="18" charset="0"/>
                <a:cs typeface="Times New Roman" panose="02020603050405020304" pitchFamily="18" charset="0"/>
              </a:rPr>
              <a:t>năng lượng gió </a:t>
            </a:r>
            <a:r>
              <a:rPr lang="vi-VN" sz="2895" dirty="0">
                <a:latin typeface="Times New Roman" panose="02020603050405020304" pitchFamily="18" charset="0"/>
                <a:ea typeface="Segoe UI" panose="020B0502040204020203" pitchFamily="34" charset="0"/>
                <a:cs typeface="Times New Roman" panose="02020603050405020304" pitchFamily="18" charset="0"/>
              </a:rPr>
              <a:t>thuộc dạng năng lượng nào?</a:t>
            </a:r>
            <a:endParaRPr lang="vi-VN" sz="2895"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13" name="矩形 3"/>
          <p:cNvSpPr/>
          <p:nvPr/>
        </p:nvSpPr>
        <p:spPr>
          <a:xfrm>
            <a:off x="179929" y="5775143"/>
            <a:ext cx="11804206" cy="1026050"/>
          </a:xfrm>
          <a:prstGeom prst="rect">
            <a:avLst/>
          </a:prstGeom>
        </p:spPr>
        <p:txBody>
          <a:bodyPr wrap="square">
            <a:spAutoFit/>
          </a:bodyPr>
          <a:lstStyle/>
          <a:p>
            <a:pPr indent="130810" algn="just">
              <a:lnSpc>
                <a:spcPct val="107000"/>
              </a:lnSpc>
              <a:spcAft>
                <a:spcPts val="580"/>
              </a:spcAft>
            </a:pPr>
            <a:r>
              <a:rPr lang="vi-VN" sz="2895" dirty="0">
                <a:latin typeface="Times New Roman" panose="02020603050405020304" pitchFamily="18" charset="0"/>
                <a:ea typeface="Segoe UI" panose="020B0502040204020203" pitchFamily="34" charset="0"/>
                <a:cs typeface="Times New Roman" panose="02020603050405020304" pitchFamily="18" charset="0"/>
              </a:rPr>
              <a:t>Theo nguổn gốc vật chất của năng lượng, </a:t>
            </a:r>
            <a:r>
              <a:rPr lang="vi-VN" sz="2895" dirty="0">
                <a:latin typeface="Times New Roman" panose="02020603050405020304" pitchFamily="18" charset="0"/>
                <a:cs typeface="Times New Roman" panose="02020603050405020304" pitchFamily="18" charset="0"/>
              </a:rPr>
              <a:t>năng lượng gió</a:t>
            </a:r>
            <a:r>
              <a:rPr lang="vi-VN" sz="2895" dirty="0">
                <a:latin typeface="Times New Roman" panose="02020603050405020304" pitchFamily="18" charset="0"/>
                <a:ea typeface="Segoe UI" panose="020B0502040204020203" pitchFamily="34" charset="0"/>
                <a:cs typeface="Times New Roman" panose="02020603050405020304" pitchFamily="18" charset="0"/>
              </a:rPr>
              <a:t> thuộc dạng năng lượng tái tạo.</a:t>
            </a:r>
            <a:endParaRPr lang="vi-VN" sz="2895" dirty="0">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0241" y="1335315"/>
            <a:ext cx="5026399" cy="288650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0965"/>
                                        </p:tgtEl>
                                        <p:attrNameLst>
                                          <p:attrName>style.visibility</p:attrName>
                                        </p:attrNameLst>
                                      </p:cBhvr>
                                      <p:to>
                                        <p:strVal val="visible"/>
                                      </p:to>
                                    </p:set>
                                    <p:anim calcmode="lin" valueType="num">
                                      <p:cBhvr>
                                        <p:cTn id="7" dur="1000" fill="hold"/>
                                        <p:tgtEl>
                                          <p:spTgt spid="40965"/>
                                        </p:tgtEl>
                                        <p:attrNameLst>
                                          <p:attrName>ppt_w</p:attrName>
                                        </p:attrNameLst>
                                      </p:cBhvr>
                                      <p:tavLst>
                                        <p:tav tm="0">
                                          <p:val>
                                            <p:fltVal val="0"/>
                                          </p:val>
                                        </p:tav>
                                        <p:tav tm="100000">
                                          <p:val>
                                            <p:strVal val="#ppt_w"/>
                                          </p:val>
                                        </p:tav>
                                      </p:tavLst>
                                    </p:anim>
                                    <p:anim calcmode="lin" valueType="num">
                                      <p:cBhvr>
                                        <p:cTn id="8" dur="1000" fill="hold"/>
                                        <p:tgtEl>
                                          <p:spTgt spid="40965"/>
                                        </p:tgtEl>
                                        <p:attrNameLst>
                                          <p:attrName>ppt_h</p:attrName>
                                        </p:attrNameLst>
                                      </p:cBhvr>
                                      <p:tavLst>
                                        <p:tav tm="0">
                                          <p:val>
                                            <p:fltVal val="0"/>
                                          </p:val>
                                        </p:tav>
                                        <p:tav tm="100000">
                                          <p:val>
                                            <p:strVal val="#ppt_h"/>
                                          </p:val>
                                        </p:tav>
                                      </p:tavLst>
                                    </p:anim>
                                    <p:anim calcmode="lin" valueType="num">
                                      <p:cBhvr>
                                        <p:cTn id="9" dur="1000" fill="hold"/>
                                        <p:tgtEl>
                                          <p:spTgt spid="4096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096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0" nodeType="clickEffect">
                                  <p:stCondLst>
                                    <p:cond delay="0"/>
                                  </p:stCondLst>
                                  <p:childTnLst>
                                    <p:anim calcmode="lin" valueType="num">
                                      <p:cBhvr additive="base">
                                        <p:cTn id="14" dur="500"/>
                                        <p:tgtEl>
                                          <p:spTgt spid="2"/>
                                        </p:tgtEl>
                                        <p:attrNameLst>
                                          <p:attrName>ppt_x</p:attrName>
                                        </p:attrNameLst>
                                      </p:cBhvr>
                                      <p:tavLst>
                                        <p:tav tm="0">
                                          <p:val>
                                            <p:strVal val="ppt_x"/>
                                          </p:val>
                                        </p:tav>
                                        <p:tav tm="100000">
                                          <p:val>
                                            <p:strVal val="ppt_x"/>
                                          </p:val>
                                        </p:tav>
                                      </p:tavLst>
                                    </p:anim>
                                    <p:anim calcmode="lin" valueType="num">
                                      <p:cBhvr additive="base">
                                        <p:cTn id="15" dur="500"/>
                                        <p:tgtEl>
                                          <p:spTgt spid="2"/>
                                        </p:tgtEl>
                                        <p:attrNameLst>
                                          <p:attrName>ppt_y</p:attrName>
                                        </p:attrNameLst>
                                      </p:cBhvr>
                                      <p:tavLst>
                                        <p:tav tm="0">
                                          <p:val>
                                            <p:strVal val="ppt_y"/>
                                          </p:val>
                                        </p:tav>
                                        <p:tav tm="100000">
                                          <p:val>
                                            <p:strVal val="1+ppt_h/2"/>
                                          </p:val>
                                        </p:tav>
                                      </p:tavLst>
                                    </p:anim>
                                    <p:set>
                                      <p:cBhvr>
                                        <p:cTn id="16" dur="1" fill="hold">
                                          <p:stCondLst>
                                            <p:cond delay="4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1"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grpId="0" nodeType="clickEffect">
                                  <p:stCondLst>
                                    <p:cond delay="0"/>
                                  </p:stCondLst>
                                  <p:childTnLst>
                                    <p:anim calcmode="lin" valueType="num">
                                      <p:cBhvr additive="base">
                                        <p:cTn id="26" dur="500"/>
                                        <p:tgtEl>
                                          <p:spTgt spid="3"/>
                                        </p:tgtEl>
                                        <p:attrNameLst>
                                          <p:attrName>ppt_x</p:attrName>
                                        </p:attrNameLst>
                                      </p:cBhvr>
                                      <p:tavLst>
                                        <p:tav tm="0">
                                          <p:val>
                                            <p:strVal val="ppt_x"/>
                                          </p:val>
                                        </p:tav>
                                        <p:tav tm="100000">
                                          <p:val>
                                            <p:strVal val="ppt_x"/>
                                          </p:val>
                                        </p:tav>
                                      </p:tavLst>
                                    </p:anim>
                                    <p:anim calcmode="lin" valueType="num">
                                      <p:cBhvr additive="base">
                                        <p:cTn id="27" dur="500"/>
                                        <p:tgtEl>
                                          <p:spTgt spid="3"/>
                                        </p:tgtEl>
                                        <p:attrNameLst>
                                          <p:attrName>ppt_y</p:attrName>
                                        </p:attrNameLst>
                                      </p:cBhvr>
                                      <p:tavLst>
                                        <p:tav tm="0">
                                          <p:val>
                                            <p:strVal val="ppt_y"/>
                                          </p:val>
                                        </p:tav>
                                        <p:tav tm="100000">
                                          <p:val>
                                            <p:strVal val="1+ppt_h/2"/>
                                          </p:val>
                                        </p:tav>
                                      </p:tavLst>
                                    </p:anim>
                                    <p:set>
                                      <p:cBhvr>
                                        <p:cTn id="28" dur="1" fill="hold">
                                          <p:stCondLst>
                                            <p:cond delay="499"/>
                                          </p:stCondLst>
                                        </p:cTn>
                                        <p:tgtEl>
                                          <p:spTgt spid="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grpId="1" nodeType="clickEffect">
                                  <p:stCondLst>
                                    <p:cond delay="0"/>
                                  </p:stCondLst>
                                  <p:childTnLst>
                                    <p:anim calcmode="lin" valueType="num">
                                      <p:cBhvr additive="base">
                                        <p:cTn id="39" dur="500"/>
                                        <p:tgtEl>
                                          <p:spTgt spid="4"/>
                                        </p:tgtEl>
                                        <p:attrNameLst>
                                          <p:attrName>ppt_x</p:attrName>
                                        </p:attrNameLst>
                                      </p:cBhvr>
                                      <p:tavLst>
                                        <p:tav tm="0">
                                          <p:val>
                                            <p:strVal val="ppt_x"/>
                                          </p:val>
                                        </p:tav>
                                        <p:tav tm="100000">
                                          <p:val>
                                            <p:strVal val="ppt_x"/>
                                          </p:val>
                                        </p:tav>
                                      </p:tavLst>
                                    </p:anim>
                                    <p:anim calcmode="lin" valueType="num">
                                      <p:cBhvr additive="base">
                                        <p:cTn id="40" dur="500"/>
                                        <p:tgtEl>
                                          <p:spTgt spid="4"/>
                                        </p:tgtEl>
                                        <p:attrNameLst>
                                          <p:attrName>ppt_y</p:attrName>
                                        </p:attrNameLst>
                                      </p:cBhvr>
                                      <p:tavLst>
                                        <p:tav tm="0">
                                          <p:val>
                                            <p:strVal val="ppt_y"/>
                                          </p:val>
                                        </p:tav>
                                        <p:tav tm="100000">
                                          <p:val>
                                            <p:strVal val="1+ppt_h/2"/>
                                          </p:val>
                                        </p:tav>
                                      </p:tavLst>
                                    </p:anim>
                                    <p:set>
                                      <p:cBhvr>
                                        <p:cTn id="41" dur="1" fill="hold">
                                          <p:stCondLst>
                                            <p:cond delay="499"/>
                                          </p:stCondLst>
                                        </p:cTn>
                                        <p:tgtEl>
                                          <p:spTgt spid="4"/>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1"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inVertic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xit" presetSubtype="21" fill="hold" grpId="0" nodeType="clickEffect">
                                  <p:stCondLst>
                                    <p:cond delay="0"/>
                                  </p:stCondLst>
                                  <p:childTnLst>
                                    <p:animEffect transition="out" filter="barn(inVertical)">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xit" presetSubtype="1" fill="hold" grpId="1" nodeType="clickEffect">
                                  <p:stCondLst>
                                    <p:cond delay="0"/>
                                  </p:stCondLst>
                                  <p:childTnLst>
                                    <p:animEffect transition="out" filter="wheel(1)">
                                      <p:cBhvr>
                                        <p:cTn id="60" dur="2000"/>
                                        <p:tgtEl>
                                          <p:spTgt spid="12"/>
                                        </p:tgtEl>
                                      </p:cBhvr>
                                    </p:animEffect>
                                    <p:set>
                                      <p:cBhvr>
                                        <p:cTn id="61" dur="1" fill="hold">
                                          <p:stCondLst>
                                            <p:cond delay="1999"/>
                                          </p:stCondLst>
                                        </p:cTn>
                                        <p:tgtEl>
                                          <p:spTgt spid="12"/>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circle(in)">
                                      <p:cBhvr>
                                        <p:cTn id="66" dur="20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xit" presetSubtype="21" fill="hold" grpId="1" nodeType="clickEffect">
                                  <p:stCondLst>
                                    <p:cond delay="0"/>
                                  </p:stCondLst>
                                  <p:childTnLst>
                                    <p:animEffect transition="out" filter="barn(inVertical)">
                                      <p:cBhvr>
                                        <p:cTn id="70" dur="500"/>
                                        <p:tgtEl>
                                          <p:spTgt spid="13"/>
                                        </p:tgtEl>
                                      </p:cBhvr>
                                    </p:animEffect>
                                    <p:set>
                                      <p:cBhvr>
                                        <p:cTn id="71"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3" grpId="1"/>
      <p:bldP spid="4" grpId="0" animBg="1"/>
      <p:bldP spid="4" grpId="1" animBg="1"/>
      <p:bldP spid="11" grpId="0"/>
      <p:bldP spid="11" grpId="1"/>
      <p:bldP spid="12" grpId="0" animBg="1"/>
      <p:bldP spid="12" grpId="1" animBg="1"/>
      <p:bldP spid="13" grpId="0"/>
      <p:bldP spid="13"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图片 5125" descr="15"/>
          <p:cNvPicPr>
            <a:picLocks noChangeAspect="1"/>
          </p:cNvPicPr>
          <p:nvPr/>
        </p:nvPicPr>
        <p:blipFill>
          <a:blip r:embed="rId3"/>
          <a:stretch>
            <a:fillRect/>
          </a:stretch>
        </p:blipFill>
        <p:spPr>
          <a:xfrm>
            <a:off x="254952" y="-180560"/>
            <a:ext cx="11682094" cy="7038560"/>
          </a:xfrm>
          <a:prstGeom prst="rect">
            <a:avLst/>
          </a:prstGeom>
          <a:noFill/>
          <a:ln w="9525">
            <a:noFill/>
          </a:ln>
        </p:spPr>
      </p:pic>
      <p:sp>
        <p:nvSpPr>
          <p:cNvPr id="5128" name="文本框 5127"/>
          <p:cNvSpPr txBox="1"/>
          <p:nvPr/>
        </p:nvSpPr>
        <p:spPr>
          <a:xfrm>
            <a:off x="2031028" y="1477509"/>
            <a:ext cx="9276474" cy="537840"/>
          </a:xfrm>
          <a:prstGeom prst="rect">
            <a:avLst/>
          </a:prstGeom>
          <a:noFill/>
          <a:ln w="9525">
            <a:noFill/>
          </a:ln>
        </p:spPr>
        <p:txBody>
          <a:bodyPr wrap="square">
            <a:spAutoFit/>
          </a:bodyPr>
          <a:lstStyle/>
          <a:p>
            <a:pPr defTabSz="1085850">
              <a:spcBef>
                <a:spcPct val="50000"/>
              </a:spcBef>
            </a:pPr>
            <a:r>
              <a:rPr lang="en-US" altLang="zh-CN" sz="2895" b="1"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b) </a:t>
            </a:r>
            <a:r>
              <a:rPr lang="en-US" altLang="zh-CN" sz="2895" b="1" dirty="0" err="1">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Năng</a:t>
            </a:r>
            <a:r>
              <a:rPr lang="en-US" altLang="zh-CN" sz="2895" b="1"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2895" b="1" dirty="0" err="1">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lượng</a:t>
            </a:r>
            <a:r>
              <a:rPr lang="en-US" altLang="zh-CN" sz="2895" b="1"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2895" b="1" dirty="0" err="1">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tái</a:t>
            </a:r>
            <a:r>
              <a:rPr lang="en-US" altLang="zh-CN" sz="2895" b="1"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2895" b="1" dirty="0" err="1">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tạo</a:t>
            </a:r>
            <a:r>
              <a:rPr lang="en-US" altLang="zh-CN" sz="2895" b="1"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a:t>
            </a:r>
          </a:p>
        </p:txBody>
      </p:sp>
      <p:sp>
        <p:nvSpPr>
          <p:cNvPr id="5129" name="文本框 5128"/>
          <p:cNvSpPr txBox="1"/>
          <p:nvPr/>
        </p:nvSpPr>
        <p:spPr>
          <a:xfrm>
            <a:off x="2119550" y="924562"/>
            <a:ext cx="7139489" cy="584775"/>
          </a:xfrm>
          <a:prstGeom prst="rect">
            <a:avLst/>
          </a:prstGeom>
          <a:noFill/>
          <a:ln w="9525">
            <a:noFill/>
          </a:ln>
        </p:spPr>
        <p:txBody>
          <a:bodyPr>
            <a:spAutoFit/>
          </a:bodyPr>
          <a:lstStyle/>
          <a:p>
            <a:pPr defTabSz="1085850">
              <a:spcBef>
                <a:spcPct val="50000"/>
              </a:spcBef>
            </a:pP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3.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Nhiên</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liệu</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và</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năng</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lượng</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tái</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 </a:t>
            </a:r>
            <a:r>
              <a:rPr lang="en-US" altLang="zh-CN" sz="3200" b="1" dirty="0" err="1">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tạo</a:t>
            </a:r>
            <a:r>
              <a:rPr lang="en-US" altLang="zh-CN"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rPr>
              <a:t>:</a:t>
            </a:r>
            <a:endParaRPr lang="zh-CN" altLang="en-US" sz="3200" b="1" dirty="0">
              <a:solidFill>
                <a:srgbClr val="FF0000"/>
              </a:solidFill>
              <a:latin typeface="Times New Roman" panose="02020603050405020304" pitchFamily="18" charset="0"/>
              <a:ea typeface="ZapfChancery-Medium" panose="00000400000000000000" pitchFamily="2" charset="-93"/>
              <a:cs typeface="Times New Roman" panose="02020603050405020304" pitchFamily="18" charset="0"/>
            </a:endParaRPr>
          </a:p>
        </p:txBody>
      </p:sp>
      <p:sp>
        <p:nvSpPr>
          <p:cNvPr id="5130" name="文本框 5129"/>
          <p:cNvSpPr txBox="1"/>
          <p:nvPr/>
        </p:nvSpPr>
        <p:spPr>
          <a:xfrm>
            <a:off x="1631426" y="2062284"/>
            <a:ext cx="8929146" cy="983346"/>
          </a:xfrm>
          <a:prstGeom prst="rect">
            <a:avLst/>
          </a:prstGeom>
          <a:solidFill>
            <a:srgbClr val="FFFFCC"/>
          </a:solidFill>
          <a:ln w="9525">
            <a:noFill/>
          </a:ln>
        </p:spPr>
        <p:txBody>
          <a:bodyPr wrap="square">
            <a:spAutoFit/>
          </a:bodyPr>
          <a:lstStyle/>
          <a:p>
            <a:r>
              <a:rPr lang="vi-VN" sz="2895" dirty="0">
                <a:latin typeface="Times New Roman" panose="02020603050405020304" pitchFamily="18" charset="0"/>
                <a:ea typeface="ZapfChancery-Medium" panose="00000400000000000000" pitchFamily="2" charset="-93"/>
                <a:cs typeface="Times New Roman" panose="02020603050405020304" pitchFamily="18" charset="0"/>
              </a:rPr>
              <a:t>- </a:t>
            </a:r>
            <a:r>
              <a:rPr lang="vi-VN" sz="2895" dirty="0">
                <a:latin typeface="Times New Roman" panose="02020603050405020304" pitchFamily="18" charset="0"/>
                <a:cs typeface="Times New Roman" panose="02020603050405020304" pitchFamily="18" charset="0"/>
              </a:rPr>
              <a:t>Năng lượng tái tạo là năng lượng từ những nguồn liên tục được coi là vô hạn như </a:t>
            </a:r>
            <a:r>
              <a:rPr lang="en-US" sz="2895" dirty="0">
                <a:latin typeface="Times New Roman" panose="02020603050405020304" pitchFamily="18" charset="0"/>
                <a:cs typeface="Times New Roman" panose="02020603050405020304" pitchFamily="18" charset="0"/>
              </a:rPr>
              <a:t>M</a:t>
            </a:r>
            <a:r>
              <a:rPr lang="vi-VN" sz="2895" dirty="0">
                <a:latin typeface="Times New Roman" panose="02020603050405020304" pitchFamily="18" charset="0"/>
                <a:cs typeface="Times New Roman" panose="02020603050405020304" pitchFamily="18" charset="0"/>
              </a:rPr>
              <a:t>ặt </a:t>
            </a:r>
            <a:r>
              <a:rPr lang="en-US" sz="2895" dirty="0">
                <a:latin typeface="Times New Roman" panose="02020603050405020304" pitchFamily="18" charset="0"/>
                <a:cs typeface="Times New Roman" panose="02020603050405020304" pitchFamily="18" charset="0"/>
              </a:rPr>
              <a:t>T</a:t>
            </a:r>
            <a:r>
              <a:rPr lang="vi-VN" sz="2895" dirty="0">
                <a:latin typeface="Times New Roman" panose="02020603050405020304" pitchFamily="18" charset="0"/>
                <a:cs typeface="Times New Roman" panose="02020603050405020304" pitchFamily="18" charset="0"/>
              </a:rPr>
              <a:t>rời</a:t>
            </a:r>
            <a:r>
              <a:rPr lang="en-US" sz="2895" dirty="0">
                <a:latin typeface="Times New Roman" panose="02020603050405020304" pitchFamily="18" charset="0"/>
                <a:cs typeface="Times New Roman" panose="02020603050405020304" pitchFamily="18" charset="0"/>
              </a:rPr>
              <a:t>,</a:t>
            </a:r>
            <a:r>
              <a:rPr lang="vi-VN" sz="2895" dirty="0">
                <a:latin typeface="Times New Roman" panose="02020603050405020304" pitchFamily="18" charset="0"/>
                <a:cs typeface="Times New Roman" panose="02020603050405020304" pitchFamily="18" charset="0"/>
              </a:rPr>
              <a:t> gió</a:t>
            </a:r>
            <a:r>
              <a:rPr lang="en-US" sz="2895" dirty="0">
                <a:latin typeface="Times New Roman" panose="02020603050405020304" pitchFamily="18" charset="0"/>
                <a:cs typeface="Times New Roman" panose="02020603050405020304" pitchFamily="18" charset="0"/>
              </a:rPr>
              <a:t>,</a:t>
            </a:r>
            <a:r>
              <a:rPr lang="vi-VN" sz="2895" dirty="0">
                <a:latin typeface="Times New Roman" panose="02020603050405020304" pitchFamily="18" charset="0"/>
                <a:cs typeface="Times New Roman" panose="02020603050405020304" pitchFamily="18" charset="0"/>
              </a:rPr>
              <a:t> thủy triều</a:t>
            </a:r>
            <a:r>
              <a:rPr lang="en-US" sz="2895" dirty="0">
                <a:latin typeface="Times New Roman" panose="02020603050405020304" pitchFamily="18" charset="0"/>
                <a:cs typeface="Times New Roman" panose="02020603050405020304" pitchFamily="18" charset="0"/>
              </a:rPr>
              <a:t>,</a:t>
            </a:r>
            <a:r>
              <a:rPr lang="vi-VN" sz="2895" dirty="0">
                <a:latin typeface="Times New Roman" panose="02020603050405020304" pitchFamily="18" charset="0"/>
                <a:cs typeface="Times New Roman" panose="02020603050405020304" pitchFamily="18" charset="0"/>
              </a:rPr>
              <a:t> sóng</a:t>
            </a:r>
            <a:r>
              <a:rPr lang="en-US" sz="2895" dirty="0">
                <a:latin typeface="Times New Roman" panose="02020603050405020304" pitchFamily="18" charset="0"/>
                <a:cs typeface="Times New Roman" panose="02020603050405020304" pitchFamily="18" charset="0"/>
              </a:rPr>
              <a:t>,</a:t>
            </a:r>
            <a:r>
              <a:rPr lang="vi-VN" sz="2895" dirty="0">
                <a:latin typeface="Times New Roman" panose="02020603050405020304" pitchFamily="18" charset="0"/>
                <a:cs typeface="Times New Roman" panose="02020603050405020304" pitchFamily="18" charset="0"/>
              </a:rPr>
              <a:t>...</a:t>
            </a:r>
          </a:p>
        </p:txBody>
      </p:sp>
      <p:pic>
        <p:nvPicPr>
          <p:cNvPr id="3" name="Graphic 2" descr="Teache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57763" y="973039"/>
            <a:ext cx="661787" cy="661787"/>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129">
                                            <p:txEl>
                                              <p:pRg st="0" end="0"/>
                                            </p:txEl>
                                          </p:spTgt>
                                        </p:tgtEl>
                                        <p:attrNameLst>
                                          <p:attrName>style.visibility</p:attrName>
                                        </p:attrNameLst>
                                      </p:cBhvr>
                                      <p:to>
                                        <p:strVal val="visible"/>
                                      </p:to>
                                    </p:set>
                                    <p:anim calcmode="discrete" valueType="clr">
                                      <p:cBhvr override="childStyle">
                                        <p:cTn id="7" dur="80"/>
                                        <p:tgtEl>
                                          <p:spTgt spid="51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2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12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5128">
                                            <p:txEl>
                                              <p:pRg st="0" end="0"/>
                                            </p:txEl>
                                          </p:spTgt>
                                        </p:tgtEl>
                                        <p:attrNameLst>
                                          <p:attrName>style.visibility</p:attrName>
                                        </p:attrNameLst>
                                      </p:cBhvr>
                                      <p:to>
                                        <p:strVal val="visible"/>
                                      </p:to>
                                    </p:set>
                                    <p:anim calcmode="discrete" valueType="clr">
                                      <p:cBhvr override="childStyle">
                                        <p:cTn id="14" dur="80"/>
                                        <p:tgtEl>
                                          <p:spTgt spid="512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512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5128">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5130">
                                            <p:txEl>
                                              <p:pRg st="0" end="0"/>
                                            </p:txEl>
                                          </p:spTgt>
                                        </p:tgtEl>
                                        <p:attrNameLst>
                                          <p:attrName>style.visibility</p:attrName>
                                        </p:attrNameLst>
                                      </p:cBhvr>
                                      <p:to>
                                        <p:strVal val="visible"/>
                                      </p:to>
                                    </p:set>
                                    <p:anim calcmode="discrete" valueType="clr">
                                      <p:cBhvr override="childStyle">
                                        <p:cTn id="21" dur="80"/>
                                        <p:tgtEl>
                                          <p:spTgt spid="51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5130">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5130">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build="allAtOnce"/>
      <p:bldP spid="5129" grpId="0" build="allAtOnce"/>
      <p:bldP spid="5130"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 name="Group 115"/>
          <p:cNvGrpSpPr/>
          <p:nvPr/>
        </p:nvGrpSpPr>
        <p:grpSpPr>
          <a:xfrm>
            <a:off x="142688" y="1624785"/>
            <a:ext cx="3936713" cy="4585096"/>
            <a:chOff x="4743450" y="1335205"/>
            <a:chExt cx="3240592" cy="3774323"/>
          </a:xfrm>
        </p:grpSpPr>
        <p:sp>
          <p:nvSpPr>
            <p:cNvPr id="33" name="Freeform: Shape 32"/>
            <p:cNvSpPr/>
            <p:nvPr/>
          </p:nvSpPr>
          <p:spPr>
            <a:xfrm>
              <a:off x="4743450" y="1335205"/>
              <a:ext cx="2365084" cy="3774323"/>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p:cNvSpPr/>
            <p:nvPr/>
          </p:nvSpPr>
          <p:spPr>
            <a:xfrm>
              <a:off x="6392512" y="2933634"/>
              <a:ext cx="1286414" cy="2052927"/>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p:cNvSpPr/>
            <p:nvPr/>
          </p:nvSpPr>
          <p:spPr>
            <a:xfrm>
              <a:off x="7430035" y="4044739"/>
              <a:ext cx="554007" cy="884114"/>
            </a:xfrm>
            <a:custGeom>
              <a:avLst/>
              <a:gdLst>
                <a:gd name="connsiteX0" fmla="*/ 817516 w 1645921"/>
                <a:gd name="connsiteY0" fmla="*/ 1935988 h 2169949"/>
                <a:gd name="connsiteX1" fmla="*/ 513238 w 1645921"/>
                <a:gd name="connsiteY1" fmla="*/ 2124229 h 2169949"/>
                <a:gd name="connsiteX2" fmla="*/ 820226 w 1645921"/>
                <a:gd name="connsiteY2" fmla="*/ 2124229 h 2169949"/>
                <a:gd name="connsiteX3" fmla="*/ 848006 w 1645921"/>
                <a:gd name="connsiteY3" fmla="*/ 1933084 h 2169949"/>
                <a:gd name="connsiteX4" fmla="*/ 851058 w 1645921"/>
                <a:gd name="connsiteY4" fmla="*/ 2124229 h 2169949"/>
                <a:gd name="connsiteX5" fmla="*/ 1165501 w 1645921"/>
                <a:gd name="connsiteY5" fmla="*/ 2124229 h 2169949"/>
                <a:gd name="connsiteX6" fmla="*/ 483030 w 1645921"/>
                <a:gd name="connsiteY6" fmla="*/ 1713663 h 2169949"/>
                <a:gd name="connsiteX7" fmla="*/ 441567 w 1645921"/>
                <a:gd name="connsiteY7" fmla="*/ 2124229 h 2169949"/>
                <a:gd name="connsiteX8" fmla="*/ 456637 w 1645921"/>
                <a:gd name="connsiteY8" fmla="*/ 2124229 h 2169949"/>
                <a:gd name="connsiteX9" fmla="*/ 806082 w 1645921"/>
                <a:gd name="connsiteY9" fmla="*/ 1908038 h 2169949"/>
                <a:gd name="connsiteX10" fmla="*/ 483030 w 1645921"/>
                <a:gd name="connsiteY10" fmla="*/ 1713663 h 2169949"/>
                <a:gd name="connsiteX11" fmla="*/ 1192837 w 1645921"/>
                <a:gd name="connsiteY11" fmla="*/ 1703681 h 2169949"/>
                <a:gd name="connsiteX12" fmla="*/ 863251 w 1645921"/>
                <a:gd name="connsiteY12" fmla="*/ 1907494 h 2169949"/>
                <a:gd name="connsiteX13" fmla="*/ 1223376 w 1645921"/>
                <a:gd name="connsiteY13" fmla="*/ 2124229 h 2169949"/>
                <a:gd name="connsiteX14" fmla="*/ 1255703 w 1645921"/>
                <a:gd name="connsiteY14" fmla="*/ 2124229 h 2169949"/>
                <a:gd name="connsiteX15" fmla="*/ 813705 w 1645921"/>
                <a:gd name="connsiteY15" fmla="*/ 1701321 h 2169949"/>
                <a:gd name="connsiteX16" fmla="*/ 529673 w 1645921"/>
                <a:gd name="connsiteY16" fmla="*/ 1704407 h 2169949"/>
                <a:gd name="connsiteX17" fmla="*/ 529129 w 1645921"/>
                <a:gd name="connsiteY17" fmla="*/ 1706584 h 2169949"/>
                <a:gd name="connsiteX18" fmla="*/ 816608 w 1645921"/>
                <a:gd name="connsiteY18" fmla="*/ 1879544 h 2169949"/>
                <a:gd name="connsiteX19" fmla="*/ 813705 w 1645921"/>
                <a:gd name="connsiteY19" fmla="*/ 1701321 h 2169949"/>
                <a:gd name="connsiteX20" fmla="*/ 1143109 w 1645921"/>
                <a:gd name="connsiteY20" fmla="*/ 1697147 h 2169949"/>
                <a:gd name="connsiteX21" fmla="*/ 844376 w 1645921"/>
                <a:gd name="connsiteY21" fmla="*/ 1700595 h 2169949"/>
                <a:gd name="connsiteX22" fmla="*/ 847280 w 1645921"/>
                <a:gd name="connsiteY22" fmla="*/ 1882630 h 2169949"/>
                <a:gd name="connsiteX23" fmla="*/ 1143835 w 1645921"/>
                <a:gd name="connsiteY23" fmla="*/ 1699143 h 2169949"/>
                <a:gd name="connsiteX24" fmla="*/ 1143109 w 1645921"/>
                <a:gd name="connsiteY24" fmla="*/ 1697147 h 2169949"/>
                <a:gd name="connsiteX25" fmla="*/ 840565 w 1645921"/>
                <a:gd name="connsiteY25" fmla="*/ 1456129 h 2169949"/>
                <a:gd name="connsiteX26" fmla="*/ 844195 w 1645921"/>
                <a:gd name="connsiteY26" fmla="*/ 1670287 h 2169949"/>
                <a:gd name="connsiteX27" fmla="*/ 1144923 w 1645921"/>
                <a:gd name="connsiteY27" fmla="*/ 1666838 h 2169949"/>
                <a:gd name="connsiteX28" fmla="*/ 1145649 w 1645921"/>
                <a:gd name="connsiteY28" fmla="*/ 1665205 h 2169949"/>
                <a:gd name="connsiteX29" fmla="*/ 840565 w 1645921"/>
                <a:gd name="connsiteY29" fmla="*/ 1456129 h 2169949"/>
                <a:gd name="connsiteX30" fmla="*/ 810075 w 1645921"/>
                <a:gd name="connsiteY30" fmla="*/ 1455403 h 2169949"/>
                <a:gd name="connsiteX31" fmla="*/ 517695 w 1645921"/>
                <a:gd name="connsiteY31" fmla="*/ 1674098 h 2169949"/>
                <a:gd name="connsiteX32" fmla="*/ 813342 w 1645921"/>
                <a:gd name="connsiteY32" fmla="*/ 1670650 h 2169949"/>
                <a:gd name="connsiteX33" fmla="*/ 810075 w 1645921"/>
                <a:gd name="connsiteY33" fmla="*/ 1455403 h 2169949"/>
                <a:gd name="connsiteX34" fmla="*/ 530580 w 1645921"/>
                <a:gd name="connsiteY34" fmla="*/ 1243604 h 2169949"/>
                <a:gd name="connsiteX35" fmla="*/ 488656 w 1645921"/>
                <a:gd name="connsiteY35" fmla="*/ 1658308 h 2169949"/>
                <a:gd name="connsiteX36" fmla="*/ 797915 w 1645921"/>
                <a:gd name="connsiteY36" fmla="*/ 1426909 h 2169949"/>
                <a:gd name="connsiteX37" fmla="*/ 530580 w 1645921"/>
                <a:gd name="connsiteY37" fmla="*/ 1243604 h 2169949"/>
                <a:gd name="connsiteX38" fmla="*/ 836935 w 1645921"/>
                <a:gd name="connsiteY38" fmla="*/ 1223277 h 2169949"/>
                <a:gd name="connsiteX39" fmla="*/ 839658 w 1645921"/>
                <a:gd name="connsiteY39" fmla="*/ 1395693 h 2169949"/>
                <a:gd name="connsiteX40" fmla="*/ 1070150 w 1645921"/>
                <a:gd name="connsiteY40" fmla="*/ 1223277 h 2169949"/>
                <a:gd name="connsiteX41" fmla="*/ 836935 w 1645921"/>
                <a:gd name="connsiteY41" fmla="*/ 1223277 h 2169949"/>
                <a:gd name="connsiteX42" fmla="*/ 553085 w 1645921"/>
                <a:gd name="connsiteY42" fmla="*/ 1223277 h 2169949"/>
                <a:gd name="connsiteX43" fmla="*/ 809167 w 1645921"/>
                <a:gd name="connsiteY43" fmla="*/ 1398778 h 2169949"/>
                <a:gd name="connsiteX44" fmla="*/ 806445 w 1645921"/>
                <a:gd name="connsiteY44" fmla="*/ 1223277 h 2169949"/>
                <a:gd name="connsiteX45" fmla="*/ 553085 w 1645921"/>
                <a:gd name="connsiteY45" fmla="*/ 1223277 h 2169949"/>
                <a:gd name="connsiteX46" fmla="*/ 1121148 w 1645921"/>
                <a:gd name="connsiteY46" fmla="*/ 1222551 h 2169949"/>
                <a:gd name="connsiteX47" fmla="*/ 849095 w 1645921"/>
                <a:gd name="connsiteY47" fmla="*/ 1426001 h 2169949"/>
                <a:gd name="connsiteX48" fmla="*/ 1185940 w 1645921"/>
                <a:gd name="connsiteY48" fmla="*/ 1656856 h 2169949"/>
                <a:gd name="connsiteX49" fmla="*/ 1121148 w 1645921"/>
                <a:gd name="connsiteY49" fmla="*/ 1222551 h 2169949"/>
                <a:gd name="connsiteX50" fmla="*/ 803178 w 1645921"/>
                <a:gd name="connsiteY50" fmla="*/ 1009119 h 2169949"/>
                <a:gd name="connsiteX51" fmla="*/ 570690 w 1645921"/>
                <a:gd name="connsiteY51" fmla="*/ 1191335 h 2169949"/>
                <a:gd name="connsiteX52" fmla="*/ 805901 w 1645921"/>
                <a:gd name="connsiteY52" fmla="*/ 1191335 h 2169949"/>
                <a:gd name="connsiteX53" fmla="*/ 803178 w 1645921"/>
                <a:gd name="connsiteY53" fmla="*/ 1009119 h 2169949"/>
                <a:gd name="connsiteX54" fmla="*/ 833305 w 1645921"/>
                <a:gd name="connsiteY54" fmla="*/ 992422 h 2169949"/>
                <a:gd name="connsiteX55" fmla="*/ 836572 w 1645921"/>
                <a:gd name="connsiteY55" fmla="*/ 1191154 h 2169949"/>
                <a:gd name="connsiteX56" fmla="*/ 1087391 w 1645921"/>
                <a:gd name="connsiteY56" fmla="*/ 1191154 h 2169949"/>
                <a:gd name="connsiteX57" fmla="*/ 833305 w 1645921"/>
                <a:gd name="connsiteY57" fmla="*/ 992422 h 2169949"/>
                <a:gd name="connsiteX58" fmla="*/ 1055404 w 1645921"/>
                <a:gd name="connsiteY58" fmla="*/ 817761 h 2169949"/>
                <a:gd name="connsiteX59" fmla="*/ 1042745 w 1645921"/>
                <a:gd name="connsiteY59" fmla="*/ 821277 h 2169949"/>
                <a:gd name="connsiteX60" fmla="*/ 985031 w 1645921"/>
                <a:gd name="connsiteY60" fmla="*/ 866468 h 2169949"/>
                <a:gd name="connsiteX61" fmla="*/ 853269 w 1645921"/>
                <a:gd name="connsiteY61" fmla="*/ 969918 h 2169949"/>
                <a:gd name="connsiteX62" fmla="*/ 1113707 w 1645921"/>
                <a:gd name="connsiteY62" fmla="*/ 1173549 h 2169949"/>
                <a:gd name="connsiteX63" fmla="*/ 1099007 w 1645921"/>
                <a:gd name="connsiteY63" fmla="*/ 1072459 h 2169949"/>
                <a:gd name="connsiteX64" fmla="*/ 1079587 w 1645921"/>
                <a:gd name="connsiteY64" fmla="*/ 943783 h 2169949"/>
                <a:gd name="connsiteX65" fmla="*/ 1062346 w 1645921"/>
                <a:gd name="connsiteY65" fmla="*/ 828537 h 2169949"/>
                <a:gd name="connsiteX66" fmla="*/ 1055404 w 1645921"/>
                <a:gd name="connsiteY66" fmla="*/ 817761 h 2169949"/>
                <a:gd name="connsiteX67" fmla="*/ 576134 w 1645921"/>
                <a:gd name="connsiteY67" fmla="*/ 791513 h 2169949"/>
                <a:gd name="connsiteX68" fmla="*/ 537114 w 1645921"/>
                <a:gd name="connsiteY68" fmla="*/ 1179357 h 2169949"/>
                <a:gd name="connsiteX69" fmla="*/ 540744 w 1645921"/>
                <a:gd name="connsiteY69" fmla="*/ 1177179 h 2169949"/>
                <a:gd name="connsiteX70" fmla="*/ 796100 w 1645921"/>
                <a:gd name="connsiteY70" fmla="*/ 976996 h 2169949"/>
                <a:gd name="connsiteX71" fmla="*/ 796100 w 1645921"/>
                <a:gd name="connsiteY71" fmla="*/ 963384 h 2169949"/>
                <a:gd name="connsiteX72" fmla="*/ 618240 w 1645921"/>
                <a:gd name="connsiteY72" fmla="*/ 824181 h 2169949"/>
                <a:gd name="connsiteX73" fmla="*/ 576134 w 1645921"/>
                <a:gd name="connsiteY73" fmla="*/ 791513 h 2169949"/>
                <a:gd name="connsiteX74" fmla="*/ 832035 w 1645921"/>
                <a:gd name="connsiteY74" fmla="*/ 779716 h 2169949"/>
                <a:gd name="connsiteX75" fmla="*/ 832035 w 1645921"/>
                <a:gd name="connsiteY75" fmla="*/ 948865 h 2169949"/>
                <a:gd name="connsiteX76" fmla="*/ 1031534 w 1645921"/>
                <a:gd name="connsiteY76" fmla="*/ 792496 h 2169949"/>
                <a:gd name="connsiteX77" fmla="*/ 1031242 w 1645921"/>
                <a:gd name="connsiteY77" fmla="*/ 791569 h 2169949"/>
                <a:gd name="connsiteX78" fmla="*/ 1035405 w 1645921"/>
                <a:gd name="connsiteY78" fmla="*/ 783570 h 2169949"/>
                <a:gd name="connsiteX79" fmla="*/ 607714 w 1645921"/>
                <a:gd name="connsiteY79" fmla="*/ 775723 h 2169949"/>
                <a:gd name="connsiteX80" fmla="*/ 607351 w 1645921"/>
                <a:gd name="connsiteY80" fmla="*/ 777720 h 2169949"/>
                <a:gd name="connsiteX81" fmla="*/ 800637 w 1645921"/>
                <a:gd name="connsiteY81" fmla="*/ 928901 h 2169949"/>
                <a:gd name="connsiteX82" fmla="*/ 800637 w 1645921"/>
                <a:gd name="connsiteY82" fmla="*/ 779353 h 2169949"/>
                <a:gd name="connsiteX83" fmla="*/ 607714 w 1645921"/>
                <a:gd name="connsiteY83" fmla="*/ 775723 h 2169949"/>
                <a:gd name="connsiteX84" fmla="*/ 796931 w 1645921"/>
                <a:gd name="connsiteY84" fmla="*/ 594770 h 2169949"/>
                <a:gd name="connsiteX85" fmla="*/ 605840 w 1645921"/>
                <a:gd name="connsiteY85" fmla="*/ 744540 h 2169949"/>
                <a:gd name="connsiteX86" fmla="*/ 799169 w 1645921"/>
                <a:gd name="connsiteY86" fmla="*/ 744540 h 2169949"/>
                <a:gd name="connsiteX87" fmla="*/ 796931 w 1645921"/>
                <a:gd name="connsiteY87" fmla="*/ 594770 h 2169949"/>
                <a:gd name="connsiteX88" fmla="*/ 821693 w 1645921"/>
                <a:gd name="connsiteY88" fmla="*/ 581046 h 2169949"/>
                <a:gd name="connsiteX89" fmla="*/ 824378 w 1645921"/>
                <a:gd name="connsiteY89" fmla="*/ 744391 h 2169949"/>
                <a:gd name="connsiteX90" fmla="*/ 1030536 w 1645921"/>
                <a:gd name="connsiteY90" fmla="*/ 744391 h 2169949"/>
                <a:gd name="connsiteX91" fmla="*/ 821693 w 1645921"/>
                <a:gd name="connsiteY91" fmla="*/ 581046 h 2169949"/>
                <a:gd name="connsiteX92" fmla="*/ 1004245 w 1645921"/>
                <a:gd name="connsiteY92" fmla="*/ 437486 h 2169949"/>
                <a:gd name="connsiteX93" fmla="*/ 993840 w 1645921"/>
                <a:gd name="connsiteY93" fmla="*/ 440376 h 2169949"/>
                <a:gd name="connsiteX94" fmla="*/ 946402 w 1645921"/>
                <a:gd name="connsiteY94" fmla="*/ 477520 h 2169949"/>
                <a:gd name="connsiteX95" fmla="*/ 838102 w 1645921"/>
                <a:gd name="connsiteY95" fmla="*/ 562549 h 2169949"/>
                <a:gd name="connsiteX96" fmla="*/ 1052166 w 1645921"/>
                <a:gd name="connsiteY96" fmla="*/ 729921 h 2169949"/>
                <a:gd name="connsiteX97" fmla="*/ 1040084 w 1645921"/>
                <a:gd name="connsiteY97" fmla="*/ 646831 h 2169949"/>
                <a:gd name="connsiteX98" fmla="*/ 1024122 w 1645921"/>
                <a:gd name="connsiteY98" fmla="*/ 541068 h 2169949"/>
                <a:gd name="connsiteX99" fmla="*/ 1009951 w 1645921"/>
                <a:gd name="connsiteY99" fmla="*/ 446343 h 2169949"/>
                <a:gd name="connsiteX100" fmla="*/ 1004245 w 1645921"/>
                <a:gd name="connsiteY100" fmla="*/ 437486 h 2169949"/>
                <a:gd name="connsiteX101" fmla="*/ 610315 w 1645921"/>
                <a:gd name="connsiteY101" fmla="*/ 415911 h 2169949"/>
                <a:gd name="connsiteX102" fmla="*/ 578243 w 1645921"/>
                <a:gd name="connsiteY102" fmla="*/ 734695 h 2169949"/>
                <a:gd name="connsiteX103" fmla="*/ 581226 w 1645921"/>
                <a:gd name="connsiteY103" fmla="*/ 732905 h 2169949"/>
                <a:gd name="connsiteX104" fmla="*/ 791113 w 1645921"/>
                <a:gd name="connsiteY104" fmla="*/ 568367 h 2169949"/>
                <a:gd name="connsiteX105" fmla="*/ 791113 w 1645921"/>
                <a:gd name="connsiteY105" fmla="*/ 557179 h 2169949"/>
                <a:gd name="connsiteX106" fmla="*/ 644923 w 1645921"/>
                <a:gd name="connsiteY106" fmla="*/ 442763 h 2169949"/>
                <a:gd name="connsiteX107" fmla="*/ 610315 w 1645921"/>
                <a:gd name="connsiteY107" fmla="*/ 415911 h 2169949"/>
                <a:gd name="connsiteX108" fmla="*/ 1030322 w 1645921"/>
                <a:gd name="connsiteY108" fmla="*/ 412680 h 2169949"/>
                <a:gd name="connsiteX109" fmla="*/ 1030686 w 1645921"/>
                <a:gd name="connsiteY109" fmla="*/ 414569 h 2169949"/>
                <a:gd name="connsiteX110" fmla="*/ 1050973 w 1645921"/>
                <a:gd name="connsiteY110" fmla="*/ 551361 h 2169949"/>
                <a:gd name="connsiteX111" fmla="*/ 1068427 w 1645921"/>
                <a:gd name="connsiteY111" fmla="*/ 666821 h 2169949"/>
                <a:gd name="connsiteX112" fmla="*/ 1079316 w 1645921"/>
                <a:gd name="connsiteY112" fmla="*/ 739618 h 2169949"/>
                <a:gd name="connsiteX113" fmla="*/ 1079763 w 1645921"/>
                <a:gd name="connsiteY113" fmla="*/ 743198 h 2169949"/>
                <a:gd name="connsiteX114" fmla="*/ 1080791 w 1645921"/>
                <a:gd name="connsiteY114" fmla="*/ 744748 h 2169949"/>
                <a:gd name="connsiteX115" fmla="*/ 1476534 w 1645921"/>
                <a:gd name="connsiteY115" fmla="*/ 412680 h 2169949"/>
                <a:gd name="connsiteX116" fmla="*/ 820649 w 1645921"/>
                <a:gd name="connsiteY116" fmla="*/ 412680 h 2169949"/>
                <a:gd name="connsiteX117" fmla="*/ 820649 w 1645921"/>
                <a:gd name="connsiteY117" fmla="*/ 545245 h 2169949"/>
                <a:gd name="connsiteX118" fmla="*/ 989779 w 1645921"/>
                <a:gd name="connsiteY118" fmla="*/ 412680 h 2169949"/>
                <a:gd name="connsiteX119" fmla="*/ 646336 w 1645921"/>
                <a:gd name="connsiteY119" fmla="*/ 412680 h 2169949"/>
                <a:gd name="connsiteX120" fmla="*/ 794842 w 1645921"/>
                <a:gd name="connsiteY120" fmla="*/ 528836 h 2169949"/>
                <a:gd name="connsiteX121" fmla="*/ 794842 w 1645921"/>
                <a:gd name="connsiteY121" fmla="*/ 412680 h 2169949"/>
                <a:gd name="connsiteX122" fmla="*/ 171855 w 1645921"/>
                <a:gd name="connsiteY122" fmla="*/ 412680 h 2169949"/>
                <a:gd name="connsiteX123" fmla="*/ 553095 w 1645921"/>
                <a:gd name="connsiteY123" fmla="*/ 732578 h 2169949"/>
                <a:gd name="connsiteX124" fmla="*/ 562729 w 1645921"/>
                <a:gd name="connsiteY124" fmla="*/ 639075 h 2169949"/>
                <a:gd name="connsiteX125" fmla="*/ 570635 w 1645921"/>
                <a:gd name="connsiteY125" fmla="*/ 559864 h 2169949"/>
                <a:gd name="connsiteX126" fmla="*/ 580630 w 1645921"/>
                <a:gd name="connsiteY126" fmla="*/ 462155 h 2169949"/>
                <a:gd name="connsiteX127" fmla="*/ 585568 w 1645921"/>
                <a:gd name="connsiteY127" fmla="*/ 412680 h 2169949"/>
                <a:gd name="connsiteX128" fmla="*/ 789920 w 1645921"/>
                <a:gd name="connsiteY128" fmla="*/ 135167 h 2169949"/>
                <a:gd name="connsiteX129" fmla="*/ 630156 w 1645921"/>
                <a:gd name="connsiteY129" fmla="*/ 377723 h 2169949"/>
                <a:gd name="connsiteX130" fmla="*/ 794395 w 1645921"/>
                <a:gd name="connsiteY130" fmla="*/ 380706 h 2169949"/>
                <a:gd name="connsiteX131" fmla="*/ 791411 w 1645921"/>
                <a:gd name="connsiteY131" fmla="*/ 135764 h 2169949"/>
                <a:gd name="connsiteX132" fmla="*/ 789920 w 1645921"/>
                <a:gd name="connsiteY132" fmla="*/ 135167 h 2169949"/>
                <a:gd name="connsiteX133" fmla="*/ 818262 w 1645921"/>
                <a:gd name="connsiteY133" fmla="*/ 127261 h 2169949"/>
                <a:gd name="connsiteX134" fmla="*/ 816622 w 1645921"/>
                <a:gd name="connsiteY134" fmla="*/ 127559 h 2169949"/>
                <a:gd name="connsiteX135" fmla="*/ 819456 w 1645921"/>
                <a:gd name="connsiteY135" fmla="*/ 381303 h 2169949"/>
                <a:gd name="connsiteX136" fmla="*/ 989513 w 1645921"/>
                <a:gd name="connsiteY136" fmla="*/ 384138 h 2169949"/>
                <a:gd name="connsiteX137" fmla="*/ 818262 w 1645921"/>
                <a:gd name="connsiteY137" fmla="*/ 127261 h 2169949"/>
                <a:gd name="connsiteX138" fmla="*/ 762323 w 1645921"/>
                <a:gd name="connsiteY138" fmla="*/ 118161 h 2169949"/>
                <a:gd name="connsiteX139" fmla="*/ 658647 w 1645921"/>
                <a:gd name="connsiteY139" fmla="*/ 118908 h 2169949"/>
                <a:gd name="connsiteX140" fmla="*/ 642089 w 1645921"/>
                <a:gd name="connsiteY140" fmla="*/ 120101 h 2169949"/>
                <a:gd name="connsiteX141" fmla="*/ 638807 w 1645921"/>
                <a:gd name="connsiteY141" fmla="*/ 135914 h 2169949"/>
                <a:gd name="connsiteX142" fmla="*/ 638658 w 1645921"/>
                <a:gd name="connsiteY142" fmla="*/ 136659 h 2169949"/>
                <a:gd name="connsiteX143" fmla="*/ 628812 w 1645921"/>
                <a:gd name="connsiteY143" fmla="*/ 232876 h 2169949"/>
                <a:gd name="connsiteX144" fmla="*/ 620310 w 1645921"/>
                <a:gd name="connsiteY144" fmla="*/ 316562 h 2169949"/>
                <a:gd name="connsiteX145" fmla="*/ 617028 w 1645921"/>
                <a:gd name="connsiteY145" fmla="*/ 350424 h 2169949"/>
                <a:gd name="connsiteX146" fmla="*/ 618371 w 1645921"/>
                <a:gd name="connsiteY146" fmla="*/ 350723 h 2169949"/>
                <a:gd name="connsiteX147" fmla="*/ 771720 w 1645921"/>
                <a:gd name="connsiteY147" fmla="*/ 118161 h 2169949"/>
                <a:gd name="connsiteX148" fmla="*/ 762323 w 1645921"/>
                <a:gd name="connsiteY148" fmla="*/ 118161 h 2169949"/>
                <a:gd name="connsiteX149" fmla="*/ 954457 w 1645921"/>
                <a:gd name="connsiteY149" fmla="*/ 116819 h 2169949"/>
                <a:gd name="connsiteX150" fmla="*/ 886733 w 1645921"/>
                <a:gd name="connsiteY150" fmla="*/ 117416 h 2169949"/>
                <a:gd name="connsiteX151" fmla="*/ 841384 w 1645921"/>
                <a:gd name="connsiteY151" fmla="*/ 117416 h 2169949"/>
                <a:gd name="connsiteX152" fmla="*/ 993392 w 1645921"/>
                <a:gd name="connsiteY152" fmla="*/ 345800 h 2169949"/>
                <a:gd name="connsiteX153" fmla="*/ 994585 w 1645921"/>
                <a:gd name="connsiteY153" fmla="*/ 345352 h 2169949"/>
                <a:gd name="connsiteX154" fmla="*/ 989513 w 1645921"/>
                <a:gd name="connsiteY154" fmla="*/ 308208 h 2169949"/>
                <a:gd name="connsiteX155" fmla="*/ 961767 w 1645921"/>
                <a:gd name="connsiteY155" fmla="*/ 123233 h 2169949"/>
                <a:gd name="connsiteX156" fmla="*/ 954457 w 1645921"/>
                <a:gd name="connsiteY156" fmla="*/ 116819 h 2169949"/>
                <a:gd name="connsiteX157" fmla="*/ 686185 w 1645921"/>
                <a:gd name="connsiteY157" fmla="*/ 0 h 2169949"/>
                <a:gd name="connsiteX158" fmla="*/ 934104 w 1645921"/>
                <a:gd name="connsiteY158" fmla="*/ 0 h 2169949"/>
                <a:gd name="connsiteX159" fmla="*/ 970742 w 1645921"/>
                <a:gd name="connsiteY159" fmla="*/ 36638 h 2169949"/>
                <a:gd name="connsiteX160" fmla="*/ 961098 w 1645921"/>
                <a:gd name="connsiteY160" fmla="*/ 59922 h 2169949"/>
                <a:gd name="connsiteX161" fmla="*/ 1051055 w 1645921"/>
                <a:gd name="connsiteY161" fmla="*/ 59922 h 2169949"/>
                <a:gd name="connsiteX162" fmla="*/ 1073915 w 1645921"/>
                <a:gd name="connsiteY162" fmla="*/ 82782 h 2169949"/>
                <a:gd name="connsiteX163" fmla="*/ 1073914 w 1645921"/>
                <a:gd name="connsiteY163" fmla="*/ 82782 h 2169949"/>
                <a:gd name="connsiteX164" fmla="*/ 1051054 w 1645921"/>
                <a:gd name="connsiteY164" fmla="*/ 105642 h 2169949"/>
                <a:gd name="connsiteX165" fmla="*/ 984543 w 1645921"/>
                <a:gd name="connsiteY165" fmla="*/ 105642 h 2169949"/>
                <a:gd name="connsiteX166" fmla="*/ 1025912 w 1645921"/>
                <a:gd name="connsiteY166" fmla="*/ 382944 h 2169949"/>
                <a:gd name="connsiteX167" fmla="*/ 1029492 w 1645921"/>
                <a:gd name="connsiteY167" fmla="*/ 382348 h 2169949"/>
                <a:gd name="connsiteX168" fmla="*/ 1029641 w 1645921"/>
                <a:gd name="connsiteY168" fmla="*/ 383839 h 2169949"/>
                <a:gd name="connsiteX169" fmla="*/ 1029470 w 1645921"/>
                <a:gd name="connsiteY169" fmla="*/ 385248 h 2169949"/>
                <a:gd name="connsiteX170" fmla="*/ 1157032 w 1645921"/>
                <a:gd name="connsiteY170" fmla="*/ 385248 h 2169949"/>
                <a:gd name="connsiteX171" fmla="*/ 1157032 w 1645921"/>
                <a:gd name="connsiteY171" fmla="*/ 310832 h 2169949"/>
                <a:gd name="connsiteX172" fmla="*/ 1126536 w 1645921"/>
                <a:gd name="connsiteY172" fmla="*/ 310832 h 2169949"/>
                <a:gd name="connsiteX173" fmla="*/ 1117392 w 1645921"/>
                <a:gd name="connsiteY173" fmla="*/ 301688 h 2169949"/>
                <a:gd name="connsiteX174" fmla="*/ 1126536 w 1645921"/>
                <a:gd name="connsiteY174" fmla="*/ 292544 h 2169949"/>
                <a:gd name="connsiteX175" fmla="*/ 1157032 w 1645921"/>
                <a:gd name="connsiteY175" fmla="*/ 292544 h 2169949"/>
                <a:gd name="connsiteX176" fmla="*/ 1157032 w 1645921"/>
                <a:gd name="connsiteY176" fmla="*/ 282034 h 2169949"/>
                <a:gd name="connsiteX177" fmla="*/ 1126536 w 1645921"/>
                <a:gd name="connsiteY177" fmla="*/ 282034 h 2169949"/>
                <a:gd name="connsiteX178" fmla="*/ 1117392 w 1645921"/>
                <a:gd name="connsiteY178" fmla="*/ 272890 h 2169949"/>
                <a:gd name="connsiteX179" fmla="*/ 1126536 w 1645921"/>
                <a:gd name="connsiteY179" fmla="*/ 263746 h 2169949"/>
                <a:gd name="connsiteX180" fmla="*/ 1157032 w 1645921"/>
                <a:gd name="connsiteY180" fmla="*/ 263746 h 2169949"/>
                <a:gd name="connsiteX181" fmla="*/ 1157032 w 1645921"/>
                <a:gd name="connsiteY181" fmla="*/ 253236 h 2169949"/>
                <a:gd name="connsiteX182" fmla="*/ 1126536 w 1645921"/>
                <a:gd name="connsiteY182" fmla="*/ 253236 h 2169949"/>
                <a:gd name="connsiteX183" fmla="*/ 1117392 w 1645921"/>
                <a:gd name="connsiteY183" fmla="*/ 244092 h 2169949"/>
                <a:gd name="connsiteX184" fmla="*/ 1126536 w 1645921"/>
                <a:gd name="connsiteY184" fmla="*/ 234948 h 2169949"/>
                <a:gd name="connsiteX185" fmla="*/ 1157032 w 1645921"/>
                <a:gd name="connsiteY185" fmla="*/ 234948 h 2169949"/>
                <a:gd name="connsiteX186" fmla="*/ 1157032 w 1645921"/>
                <a:gd name="connsiteY186" fmla="*/ 219866 h 2169949"/>
                <a:gd name="connsiteX187" fmla="*/ 1170748 w 1645921"/>
                <a:gd name="connsiteY187" fmla="*/ 206150 h 2169949"/>
                <a:gd name="connsiteX188" fmla="*/ 1184464 w 1645921"/>
                <a:gd name="connsiteY188" fmla="*/ 219866 h 2169949"/>
                <a:gd name="connsiteX189" fmla="*/ 1184464 w 1645921"/>
                <a:gd name="connsiteY189" fmla="*/ 234948 h 2169949"/>
                <a:gd name="connsiteX190" fmla="*/ 1210556 w 1645921"/>
                <a:gd name="connsiteY190" fmla="*/ 234948 h 2169949"/>
                <a:gd name="connsiteX191" fmla="*/ 1219700 w 1645921"/>
                <a:gd name="connsiteY191" fmla="*/ 244092 h 2169949"/>
                <a:gd name="connsiteX192" fmla="*/ 1210556 w 1645921"/>
                <a:gd name="connsiteY192" fmla="*/ 253236 h 2169949"/>
                <a:gd name="connsiteX193" fmla="*/ 1184464 w 1645921"/>
                <a:gd name="connsiteY193" fmla="*/ 253236 h 2169949"/>
                <a:gd name="connsiteX194" fmla="*/ 1184464 w 1645921"/>
                <a:gd name="connsiteY194" fmla="*/ 263746 h 2169949"/>
                <a:gd name="connsiteX195" fmla="*/ 1210556 w 1645921"/>
                <a:gd name="connsiteY195" fmla="*/ 263746 h 2169949"/>
                <a:gd name="connsiteX196" fmla="*/ 1219700 w 1645921"/>
                <a:gd name="connsiteY196" fmla="*/ 272890 h 2169949"/>
                <a:gd name="connsiteX197" fmla="*/ 1210556 w 1645921"/>
                <a:gd name="connsiteY197" fmla="*/ 282034 h 2169949"/>
                <a:gd name="connsiteX198" fmla="*/ 1184464 w 1645921"/>
                <a:gd name="connsiteY198" fmla="*/ 282034 h 2169949"/>
                <a:gd name="connsiteX199" fmla="*/ 1184464 w 1645921"/>
                <a:gd name="connsiteY199" fmla="*/ 292544 h 2169949"/>
                <a:gd name="connsiteX200" fmla="*/ 1210556 w 1645921"/>
                <a:gd name="connsiteY200" fmla="*/ 292544 h 2169949"/>
                <a:gd name="connsiteX201" fmla="*/ 1219700 w 1645921"/>
                <a:gd name="connsiteY201" fmla="*/ 301688 h 2169949"/>
                <a:gd name="connsiteX202" fmla="*/ 1210556 w 1645921"/>
                <a:gd name="connsiteY202" fmla="*/ 310832 h 2169949"/>
                <a:gd name="connsiteX203" fmla="*/ 1184464 w 1645921"/>
                <a:gd name="connsiteY203" fmla="*/ 310832 h 2169949"/>
                <a:gd name="connsiteX204" fmla="*/ 1184464 w 1645921"/>
                <a:gd name="connsiteY204" fmla="*/ 385248 h 2169949"/>
                <a:gd name="connsiteX205" fmla="*/ 1315794 w 1645921"/>
                <a:gd name="connsiteY205" fmla="*/ 385248 h 2169949"/>
                <a:gd name="connsiteX206" fmla="*/ 1315794 w 1645921"/>
                <a:gd name="connsiteY206" fmla="*/ 310832 h 2169949"/>
                <a:gd name="connsiteX207" fmla="*/ 1286537 w 1645921"/>
                <a:gd name="connsiteY207" fmla="*/ 310832 h 2169949"/>
                <a:gd name="connsiteX208" fmla="*/ 1277393 w 1645921"/>
                <a:gd name="connsiteY208" fmla="*/ 301688 h 2169949"/>
                <a:gd name="connsiteX209" fmla="*/ 1286537 w 1645921"/>
                <a:gd name="connsiteY209" fmla="*/ 292544 h 2169949"/>
                <a:gd name="connsiteX210" fmla="*/ 1315794 w 1645921"/>
                <a:gd name="connsiteY210" fmla="*/ 292544 h 2169949"/>
                <a:gd name="connsiteX211" fmla="*/ 1315794 w 1645921"/>
                <a:gd name="connsiteY211" fmla="*/ 282034 h 2169949"/>
                <a:gd name="connsiteX212" fmla="*/ 1286537 w 1645921"/>
                <a:gd name="connsiteY212" fmla="*/ 282034 h 2169949"/>
                <a:gd name="connsiteX213" fmla="*/ 1277393 w 1645921"/>
                <a:gd name="connsiteY213" fmla="*/ 272890 h 2169949"/>
                <a:gd name="connsiteX214" fmla="*/ 1286537 w 1645921"/>
                <a:gd name="connsiteY214" fmla="*/ 263746 h 2169949"/>
                <a:gd name="connsiteX215" fmla="*/ 1315794 w 1645921"/>
                <a:gd name="connsiteY215" fmla="*/ 263746 h 2169949"/>
                <a:gd name="connsiteX216" fmla="*/ 1315794 w 1645921"/>
                <a:gd name="connsiteY216" fmla="*/ 253236 h 2169949"/>
                <a:gd name="connsiteX217" fmla="*/ 1286537 w 1645921"/>
                <a:gd name="connsiteY217" fmla="*/ 253236 h 2169949"/>
                <a:gd name="connsiteX218" fmla="*/ 1277393 w 1645921"/>
                <a:gd name="connsiteY218" fmla="*/ 244092 h 2169949"/>
                <a:gd name="connsiteX219" fmla="*/ 1286537 w 1645921"/>
                <a:gd name="connsiteY219" fmla="*/ 234948 h 2169949"/>
                <a:gd name="connsiteX220" fmla="*/ 1315794 w 1645921"/>
                <a:gd name="connsiteY220" fmla="*/ 234948 h 2169949"/>
                <a:gd name="connsiteX221" fmla="*/ 1315794 w 1645921"/>
                <a:gd name="connsiteY221" fmla="*/ 219866 h 2169949"/>
                <a:gd name="connsiteX222" fmla="*/ 1329510 w 1645921"/>
                <a:gd name="connsiteY222" fmla="*/ 206150 h 2169949"/>
                <a:gd name="connsiteX223" fmla="*/ 1343226 w 1645921"/>
                <a:gd name="connsiteY223" fmla="*/ 219866 h 2169949"/>
                <a:gd name="connsiteX224" fmla="*/ 1343226 w 1645921"/>
                <a:gd name="connsiteY224" fmla="*/ 234948 h 2169949"/>
                <a:gd name="connsiteX225" fmla="*/ 1370557 w 1645921"/>
                <a:gd name="connsiteY225" fmla="*/ 234948 h 2169949"/>
                <a:gd name="connsiteX226" fmla="*/ 1379701 w 1645921"/>
                <a:gd name="connsiteY226" fmla="*/ 244092 h 2169949"/>
                <a:gd name="connsiteX227" fmla="*/ 1370557 w 1645921"/>
                <a:gd name="connsiteY227" fmla="*/ 253236 h 2169949"/>
                <a:gd name="connsiteX228" fmla="*/ 1343226 w 1645921"/>
                <a:gd name="connsiteY228" fmla="*/ 253236 h 2169949"/>
                <a:gd name="connsiteX229" fmla="*/ 1343226 w 1645921"/>
                <a:gd name="connsiteY229" fmla="*/ 263746 h 2169949"/>
                <a:gd name="connsiteX230" fmla="*/ 1370557 w 1645921"/>
                <a:gd name="connsiteY230" fmla="*/ 263746 h 2169949"/>
                <a:gd name="connsiteX231" fmla="*/ 1379701 w 1645921"/>
                <a:gd name="connsiteY231" fmla="*/ 272890 h 2169949"/>
                <a:gd name="connsiteX232" fmla="*/ 1370557 w 1645921"/>
                <a:gd name="connsiteY232" fmla="*/ 282034 h 2169949"/>
                <a:gd name="connsiteX233" fmla="*/ 1343226 w 1645921"/>
                <a:gd name="connsiteY233" fmla="*/ 282034 h 2169949"/>
                <a:gd name="connsiteX234" fmla="*/ 1343226 w 1645921"/>
                <a:gd name="connsiteY234" fmla="*/ 292544 h 2169949"/>
                <a:gd name="connsiteX235" fmla="*/ 1370557 w 1645921"/>
                <a:gd name="connsiteY235" fmla="*/ 292544 h 2169949"/>
                <a:gd name="connsiteX236" fmla="*/ 1379701 w 1645921"/>
                <a:gd name="connsiteY236" fmla="*/ 301688 h 2169949"/>
                <a:gd name="connsiteX237" fmla="*/ 1370557 w 1645921"/>
                <a:gd name="connsiteY237" fmla="*/ 310832 h 2169949"/>
                <a:gd name="connsiteX238" fmla="*/ 1343226 w 1645921"/>
                <a:gd name="connsiteY238" fmla="*/ 310832 h 2169949"/>
                <a:gd name="connsiteX239" fmla="*/ 1343226 w 1645921"/>
                <a:gd name="connsiteY239" fmla="*/ 385248 h 2169949"/>
                <a:gd name="connsiteX240" fmla="*/ 1497488 w 1645921"/>
                <a:gd name="connsiteY240" fmla="*/ 385248 h 2169949"/>
                <a:gd name="connsiteX241" fmla="*/ 1505347 w 1645921"/>
                <a:gd name="connsiteY241" fmla="*/ 388503 h 2169949"/>
                <a:gd name="connsiteX242" fmla="*/ 1505405 w 1645921"/>
                <a:gd name="connsiteY242" fmla="*/ 388454 h 2169949"/>
                <a:gd name="connsiteX243" fmla="*/ 1524728 w 1645921"/>
                <a:gd name="connsiteY243" fmla="*/ 390145 h 2169949"/>
                <a:gd name="connsiteX244" fmla="*/ 1523038 w 1645921"/>
                <a:gd name="connsiteY244" fmla="*/ 409469 h 2169949"/>
                <a:gd name="connsiteX245" fmla="*/ 1085083 w 1645921"/>
                <a:gd name="connsiteY245" fmla="*/ 776956 h 2169949"/>
                <a:gd name="connsiteX246" fmla="*/ 1087573 w 1645921"/>
                <a:gd name="connsiteY246" fmla="*/ 789880 h 2169949"/>
                <a:gd name="connsiteX247" fmla="*/ 1112255 w 1645921"/>
                <a:gd name="connsiteY247" fmla="*/ 956306 h 2169949"/>
                <a:gd name="connsiteX248" fmla="*/ 1133490 w 1645921"/>
                <a:gd name="connsiteY248" fmla="*/ 1096779 h 2169949"/>
                <a:gd name="connsiteX249" fmla="*/ 1146738 w 1645921"/>
                <a:gd name="connsiteY249" fmla="*/ 1185346 h 2169949"/>
                <a:gd name="connsiteX250" fmla="*/ 1147283 w 1645921"/>
                <a:gd name="connsiteY250" fmla="*/ 1189702 h 2169949"/>
                <a:gd name="connsiteX251" fmla="*/ 1153816 w 1645921"/>
                <a:gd name="connsiteY251" fmla="*/ 1215292 h 2169949"/>
                <a:gd name="connsiteX252" fmla="*/ 1156176 w 1645921"/>
                <a:gd name="connsiteY252" fmla="*/ 1249956 h 2169949"/>
                <a:gd name="connsiteX253" fmla="*/ 1190114 w 1645921"/>
                <a:gd name="connsiteY253" fmla="*/ 1475367 h 2169949"/>
                <a:gd name="connsiteX254" fmla="*/ 1217701 w 1645921"/>
                <a:gd name="connsiteY254" fmla="*/ 1659579 h 2169949"/>
                <a:gd name="connsiteX255" fmla="*/ 1221875 w 1645921"/>
                <a:gd name="connsiteY255" fmla="*/ 1665931 h 2169949"/>
                <a:gd name="connsiteX256" fmla="*/ 1224235 w 1645921"/>
                <a:gd name="connsiteY256" fmla="*/ 1671920 h 2169949"/>
                <a:gd name="connsiteX257" fmla="*/ 1235668 w 1645921"/>
                <a:gd name="connsiteY257" fmla="*/ 1781903 h 2169949"/>
                <a:gd name="connsiteX258" fmla="*/ 1258718 w 1645921"/>
                <a:gd name="connsiteY258" fmla="*/ 1935625 h 2169949"/>
                <a:gd name="connsiteX259" fmla="*/ 1281222 w 1645921"/>
                <a:gd name="connsiteY259" fmla="*/ 2087713 h 2169949"/>
                <a:gd name="connsiteX260" fmla="*/ 1286826 w 1645921"/>
                <a:gd name="connsiteY260" fmla="*/ 2124229 h 2169949"/>
                <a:gd name="connsiteX261" fmla="*/ 1623061 w 1645921"/>
                <a:gd name="connsiteY261" fmla="*/ 2124229 h 2169949"/>
                <a:gd name="connsiteX262" fmla="*/ 1636122 w 1645921"/>
                <a:gd name="connsiteY262" fmla="*/ 2129640 h 2169949"/>
                <a:gd name="connsiteX263" fmla="*/ 1640572 w 1645921"/>
                <a:gd name="connsiteY263" fmla="*/ 2129637 h 2169949"/>
                <a:gd name="connsiteX264" fmla="*/ 1640572 w 1645921"/>
                <a:gd name="connsiteY264" fmla="*/ 2134176 h 2169949"/>
                <a:gd name="connsiteX265" fmla="*/ 1645921 w 1645921"/>
                <a:gd name="connsiteY265" fmla="*/ 2147089 h 2169949"/>
                <a:gd name="connsiteX266" fmla="*/ 1645920 w 1645921"/>
                <a:gd name="connsiteY266" fmla="*/ 2147089 h 2169949"/>
                <a:gd name="connsiteX267" fmla="*/ 1640572 w 1645921"/>
                <a:gd name="connsiteY267" fmla="*/ 2160000 h 2169949"/>
                <a:gd name="connsiteX268" fmla="*/ 1640572 w 1645921"/>
                <a:gd name="connsiteY268" fmla="*/ 2166683 h 2169949"/>
                <a:gd name="connsiteX269" fmla="*/ 1630945 w 1645921"/>
                <a:gd name="connsiteY269" fmla="*/ 2166683 h 2169949"/>
                <a:gd name="connsiteX270" fmla="*/ 1623060 w 1645921"/>
                <a:gd name="connsiteY270" fmla="*/ 2169949 h 2169949"/>
                <a:gd name="connsiteX271" fmla="*/ 22860 w 1645921"/>
                <a:gd name="connsiteY271" fmla="*/ 2169948 h 2169949"/>
                <a:gd name="connsiteX272" fmla="*/ 14978 w 1645921"/>
                <a:gd name="connsiteY272" fmla="*/ 2166683 h 2169949"/>
                <a:gd name="connsiteX273" fmla="*/ 5349 w 1645921"/>
                <a:gd name="connsiteY273" fmla="*/ 2166683 h 2169949"/>
                <a:gd name="connsiteX274" fmla="*/ 5349 w 1645921"/>
                <a:gd name="connsiteY274" fmla="*/ 2160002 h 2169949"/>
                <a:gd name="connsiteX275" fmla="*/ 0 w 1645921"/>
                <a:gd name="connsiteY275" fmla="*/ 2147089 h 2169949"/>
                <a:gd name="connsiteX276" fmla="*/ 6696 w 1645921"/>
                <a:gd name="connsiteY276" fmla="*/ 2130925 h 2169949"/>
                <a:gd name="connsiteX277" fmla="*/ 22860 w 1645921"/>
                <a:gd name="connsiteY277" fmla="*/ 2124229 h 2169949"/>
                <a:gd name="connsiteX278" fmla="*/ 410941 w 1645921"/>
                <a:gd name="connsiteY278" fmla="*/ 2124229 h 2169949"/>
                <a:gd name="connsiteX279" fmla="*/ 415334 w 1645921"/>
                <a:gd name="connsiteY279" fmla="*/ 2082631 h 2169949"/>
                <a:gd name="connsiteX280" fmla="*/ 427676 w 1645921"/>
                <a:gd name="connsiteY280" fmla="*/ 1961033 h 2169949"/>
                <a:gd name="connsiteX281" fmla="*/ 437295 w 1645921"/>
                <a:gd name="connsiteY281" fmla="*/ 1862847 h 2169949"/>
                <a:gd name="connsiteX282" fmla="*/ 449455 w 1645921"/>
                <a:gd name="connsiteY282" fmla="*/ 1745786 h 2169949"/>
                <a:gd name="connsiteX283" fmla="*/ 453447 w 1645921"/>
                <a:gd name="connsiteY283" fmla="*/ 1706221 h 2169949"/>
                <a:gd name="connsiteX284" fmla="*/ 444554 w 1645921"/>
                <a:gd name="connsiteY284" fmla="*/ 1691158 h 2169949"/>
                <a:gd name="connsiteX285" fmla="*/ 458348 w 1645921"/>
                <a:gd name="connsiteY285" fmla="*/ 1653227 h 2169949"/>
                <a:gd name="connsiteX286" fmla="*/ 475045 w 1645921"/>
                <a:gd name="connsiteY286" fmla="*/ 1492971 h 2169949"/>
                <a:gd name="connsiteX287" fmla="*/ 488112 w 1645921"/>
                <a:gd name="connsiteY287" fmla="*/ 1357761 h 2169949"/>
                <a:gd name="connsiteX288" fmla="*/ 501179 w 1645921"/>
                <a:gd name="connsiteY288" fmla="*/ 1231626 h 2169949"/>
                <a:gd name="connsiteX289" fmla="*/ 490834 w 1645921"/>
                <a:gd name="connsiteY289" fmla="*/ 1215473 h 2169949"/>
                <a:gd name="connsiteX290" fmla="*/ 505898 w 1645921"/>
                <a:gd name="connsiteY290" fmla="*/ 1182805 h 2169949"/>
                <a:gd name="connsiteX291" fmla="*/ 518239 w 1645921"/>
                <a:gd name="connsiteY291" fmla="*/ 1063022 h 2169949"/>
                <a:gd name="connsiteX292" fmla="*/ 527858 w 1645921"/>
                <a:gd name="connsiteY292" fmla="*/ 966651 h 2169949"/>
                <a:gd name="connsiteX293" fmla="*/ 540018 w 1645921"/>
                <a:gd name="connsiteY293" fmla="*/ 847775 h 2169949"/>
                <a:gd name="connsiteX294" fmla="*/ 548341 w 1645921"/>
                <a:gd name="connsiteY294" fmla="*/ 764399 h 2169949"/>
                <a:gd name="connsiteX295" fmla="*/ 132037 w 1645921"/>
                <a:gd name="connsiteY295" fmla="*/ 415079 h 2169949"/>
                <a:gd name="connsiteX296" fmla="*/ 129621 w 1645921"/>
                <a:gd name="connsiteY296" fmla="*/ 410438 h 2169949"/>
                <a:gd name="connsiteX297" fmla="*/ 125334 w 1645921"/>
                <a:gd name="connsiteY297" fmla="*/ 408662 h 2169949"/>
                <a:gd name="connsiteX298" fmla="*/ 121316 w 1645921"/>
                <a:gd name="connsiteY298" fmla="*/ 398964 h 2169949"/>
                <a:gd name="connsiteX299" fmla="*/ 135032 w 1645921"/>
                <a:gd name="connsiteY299" fmla="*/ 385248 h 2169949"/>
                <a:gd name="connsiteX300" fmla="*/ 301963 w 1645921"/>
                <a:gd name="connsiteY300" fmla="*/ 385248 h 2169949"/>
                <a:gd name="connsiteX301" fmla="*/ 301963 w 1645921"/>
                <a:gd name="connsiteY301" fmla="*/ 319242 h 2169949"/>
                <a:gd name="connsiteX302" fmla="*/ 274367 w 1645921"/>
                <a:gd name="connsiteY302" fmla="*/ 319242 h 2169949"/>
                <a:gd name="connsiteX303" fmla="*/ 265223 w 1645921"/>
                <a:gd name="connsiteY303" fmla="*/ 310098 h 2169949"/>
                <a:gd name="connsiteX304" fmla="*/ 274367 w 1645921"/>
                <a:gd name="connsiteY304" fmla="*/ 300954 h 2169949"/>
                <a:gd name="connsiteX305" fmla="*/ 301963 w 1645921"/>
                <a:gd name="connsiteY305" fmla="*/ 300954 h 2169949"/>
                <a:gd name="connsiteX306" fmla="*/ 301963 w 1645921"/>
                <a:gd name="connsiteY306" fmla="*/ 290444 h 2169949"/>
                <a:gd name="connsiteX307" fmla="*/ 274367 w 1645921"/>
                <a:gd name="connsiteY307" fmla="*/ 290444 h 2169949"/>
                <a:gd name="connsiteX308" fmla="*/ 265223 w 1645921"/>
                <a:gd name="connsiteY308" fmla="*/ 281300 h 2169949"/>
                <a:gd name="connsiteX309" fmla="*/ 274367 w 1645921"/>
                <a:gd name="connsiteY309" fmla="*/ 272156 h 2169949"/>
                <a:gd name="connsiteX310" fmla="*/ 301963 w 1645921"/>
                <a:gd name="connsiteY310" fmla="*/ 272156 h 2169949"/>
                <a:gd name="connsiteX311" fmla="*/ 301963 w 1645921"/>
                <a:gd name="connsiteY311" fmla="*/ 261646 h 2169949"/>
                <a:gd name="connsiteX312" fmla="*/ 274367 w 1645921"/>
                <a:gd name="connsiteY312" fmla="*/ 261646 h 2169949"/>
                <a:gd name="connsiteX313" fmla="*/ 265223 w 1645921"/>
                <a:gd name="connsiteY313" fmla="*/ 252502 h 2169949"/>
                <a:gd name="connsiteX314" fmla="*/ 274367 w 1645921"/>
                <a:gd name="connsiteY314" fmla="*/ 243358 h 2169949"/>
                <a:gd name="connsiteX315" fmla="*/ 301963 w 1645921"/>
                <a:gd name="connsiteY315" fmla="*/ 243358 h 2169949"/>
                <a:gd name="connsiteX316" fmla="*/ 301963 w 1645921"/>
                <a:gd name="connsiteY316" fmla="*/ 219866 h 2169949"/>
                <a:gd name="connsiteX317" fmla="*/ 315679 w 1645921"/>
                <a:gd name="connsiteY317" fmla="*/ 206150 h 2169949"/>
                <a:gd name="connsiteX318" fmla="*/ 329395 w 1645921"/>
                <a:gd name="connsiteY318" fmla="*/ 219866 h 2169949"/>
                <a:gd name="connsiteX319" fmla="*/ 329395 w 1645921"/>
                <a:gd name="connsiteY319" fmla="*/ 243358 h 2169949"/>
                <a:gd name="connsiteX320" fmla="*/ 358387 w 1645921"/>
                <a:gd name="connsiteY320" fmla="*/ 243358 h 2169949"/>
                <a:gd name="connsiteX321" fmla="*/ 367531 w 1645921"/>
                <a:gd name="connsiteY321" fmla="*/ 252502 h 2169949"/>
                <a:gd name="connsiteX322" fmla="*/ 358387 w 1645921"/>
                <a:gd name="connsiteY322" fmla="*/ 261646 h 2169949"/>
                <a:gd name="connsiteX323" fmla="*/ 329395 w 1645921"/>
                <a:gd name="connsiteY323" fmla="*/ 261646 h 2169949"/>
                <a:gd name="connsiteX324" fmla="*/ 329395 w 1645921"/>
                <a:gd name="connsiteY324" fmla="*/ 272156 h 2169949"/>
                <a:gd name="connsiteX325" fmla="*/ 358387 w 1645921"/>
                <a:gd name="connsiteY325" fmla="*/ 272156 h 2169949"/>
                <a:gd name="connsiteX326" fmla="*/ 367531 w 1645921"/>
                <a:gd name="connsiteY326" fmla="*/ 281300 h 2169949"/>
                <a:gd name="connsiteX327" fmla="*/ 358387 w 1645921"/>
                <a:gd name="connsiteY327" fmla="*/ 290444 h 2169949"/>
                <a:gd name="connsiteX328" fmla="*/ 329395 w 1645921"/>
                <a:gd name="connsiteY328" fmla="*/ 290444 h 2169949"/>
                <a:gd name="connsiteX329" fmla="*/ 329395 w 1645921"/>
                <a:gd name="connsiteY329" fmla="*/ 300954 h 2169949"/>
                <a:gd name="connsiteX330" fmla="*/ 358387 w 1645921"/>
                <a:gd name="connsiteY330" fmla="*/ 300954 h 2169949"/>
                <a:gd name="connsiteX331" fmla="*/ 367531 w 1645921"/>
                <a:gd name="connsiteY331" fmla="*/ 310098 h 2169949"/>
                <a:gd name="connsiteX332" fmla="*/ 358387 w 1645921"/>
                <a:gd name="connsiteY332" fmla="*/ 319242 h 2169949"/>
                <a:gd name="connsiteX333" fmla="*/ 329395 w 1645921"/>
                <a:gd name="connsiteY333" fmla="*/ 319242 h 2169949"/>
                <a:gd name="connsiteX334" fmla="*/ 329395 w 1645921"/>
                <a:gd name="connsiteY334" fmla="*/ 385248 h 2169949"/>
                <a:gd name="connsiteX335" fmla="*/ 447531 w 1645921"/>
                <a:gd name="connsiteY335" fmla="*/ 385248 h 2169949"/>
                <a:gd name="connsiteX336" fmla="*/ 447531 w 1645921"/>
                <a:gd name="connsiteY336" fmla="*/ 315782 h 2169949"/>
                <a:gd name="connsiteX337" fmla="*/ 417009 w 1645921"/>
                <a:gd name="connsiteY337" fmla="*/ 315782 h 2169949"/>
                <a:gd name="connsiteX338" fmla="*/ 407865 w 1645921"/>
                <a:gd name="connsiteY338" fmla="*/ 306638 h 2169949"/>
                <a:gd name="connsiteX339" fmla="*/ 417009 w 1645921"/>
                <a:gd name="connsiteY339" fmla="*/ 297494 h 2169949"/>
                <a:gd name="connsiteX340" fmla="*/ 447531 w 1645921"/>
                <a:gd name="connsiteY340" fmla="*/ 297494 h 2169949"/>
                <a:gd name="connsiteX341" fmla="*/ 447531 w 1645921"/>
                <a:gd name="connsiteY341" fmla="*/ 286984 h 2169949"/>
                <a:gd name="connsiteX342" fmla="*/ 417009 w 1645921"/>
                <a:gd name="connsiteY342" fmla="*/ 286984 h 2169949"/>
                <a:gd name="connsiteX343" fmla="*/ 407865 w 1645921"/>
                <a:gd name="connsiteY343" fmla="*/ 277840 h 2169949"/>
                <a:gd name="connsiteX344" fmla="*/ 417009 w 1645921"/>
                <a:gd name="connsiteY344" fmla="*/ 268696 h 2169949"/>
                <a:gd name="connsiteX345" fmla="*/ 447531 w 1645921"/>
                <a:gd name="connsiteY345" fmla="*/ 268696 h 2169949"/>
                <a:gd name="connsiteX346" fmla="*/ 447531 w 1645921"/>
                <a:gd name="connsiteY346" fmla="*/ 258186 h 2169949"/>
                <a:gd name="connsiteX347" fmla="*/ 417009 w 1645921"/>
                <a:gd name="connsiteY347" fmla="*/ 258186 h 2169949"/>
                <a:gd name="connsiteX348" fmla="*/ 407865 w 1645921"/>
                <a:gd name="connsiteY348" fmla="*/ 249042 h 2169949"/>
                <a:gd name="connsiteX349" fmla="*/ 417009 w 1645921"/>
                <a:gd name="connsiteY349" fmla="*/ 239898 h 2169949"/>
                <a:gd name="connsiteX350" fmla="*/ 447531 w 1645921"/>
                <a:gd name="connsiteY350" fmla="*/ 239898 h 2169949"/>
                <a:gd name="connsiteX351" fmla="*/ 447531 w 1645921"/>
                <a:gd name="connsiteY351" fmla="*/ 219866 h 2169949"/>
                <a:gd name="connsiteX352" fmla="*/ 461247 w 1645921"/>
                <a:gd name="connsiteY352" fmla="*/ 206150 h 2169949"/>
                <a:gd name="connsiteX353" fmla="*/ 474963 w 1645921"/>
                <a:gd name="connsiteY353" fmla="*/ 219866 h 2169949"/>
                <a:gd name="connsiteX354" fmla="*/ 474963 w 1645921"/>
                <a:gd name="connsiteY354" fmla="*/ 239898 h 2169949"/>
                <a:gd name="connsiteX355" fmla="*/ 501029 w 1645921"/>
                <a:gd name="connsiteY355" fmla="*/ 239898 h 2169949"/>
                <a:gd name="connsiteX356" fmla="*/ 510173 w 1645921"/>
                <a:gd name="connsiteY356" fmla="*/ 249042 h 2169949"/>
                <a:gd name="connsiteX357" fmla="*/ 501029 w 1645921"/>
                <a:gd name="connsiteY357" fmla="*/ 258186 h 2169949"/>
                <a:gd name="connsiteX358" fmla="*/ 474963 w 1645921"/>
                <a:gd name="connsiteY358" fmla="*/ 258186 h 2169949"/>
                <a:gd name="connsiteX359" fmla="*/ 474963 w 1645921"/>
                <a:gd name="connsiteY359" fmla="*/ 268696 h 2169949"/>
                <a:gd name="connsiteX360" fmla="*/ 501029 w 1645921"/>
                <a:gd name="connsiteY360" fmla="*/ 268696 h 2169949"/>
                <a:gd name="connsiteX361" fmla="*/ 510173 w 1645921"/>
                <a:gd name="connsiteY361" fmla="*/ 277840 h 2169949"/>
                <a:gd name="connsiteX362" fmla="*/ 501029 w 1645921"/>
                <a:gd name="connsiteY362" fmla="*/ 286984 h 2169949"/>
                <a:gd name="connsiteX363" fmla="*/ 474963 w 1645921"/>
                <a:gd name="connsiteY363" fmla="*/ 286984 h 2169949"/>
                <a:gd name="connsiteX364" fmla="*/ 474963 w 1645921"/>
                <a:gd name="connsiteY364" fmla="*/ 297494 h 2169949"/>
                <a:gd name="connsiteX365" fmla="*/ 501029 w 1645921"/>
                <a:gd name="connsiteY365" fmla="*/ 297494 h 2169949"/>
                <a:gd name="connsiteX366" fmla="*/ 510173 w 1645921"/>
                <a:gd name="connsiteY366" fmla="*/ 306638 h 2169949"/>
                <a:gd name="connsiteX367" fmla="*/ 501029 w 1645921"/>
                <a:gd name="connsiteY367" fmla="*/ 315782 h 2169949"/>
                <a:gd name="connsiteX368" fmla="*/ 474963 w 1645921"/>
                <a:gd name="connsiteY368" fmla="*/ 315782 h 2169949"/>
                <a:gd name="connsiteX369" fmla="*/ 474963 w 1645921"/>
                <a:gd name="connsiteY369" fmla="*/ 385248 h 2169949"/>
                <a:gd name="connsiteX370" fmla="*/ 588306 w 1645921"/>
                <a:gd name="connsiteY370" fmla="*/ 385248 h 2169949"/>
                <a:gd name="connsiteX371" fmla="*/ 588536 w 1645921"/>
                <a:gd name="connsiteY371" fmla="*/ 382944 h 2169949"/>
                <a:gd name="connsiteX372" fmla="*/ 598679 w 1645921"/>
                <a:gd name="connsiteY372" fmla="*/ 284490 h 2169949"/>
                <a:gd name="connsiteX373" fmla="*/ 606437 w 1645921"/>
                <a:gd name="connsiteY373" fmla="*/ 206025 h 2169949"/>
                <a:gd name="connsiteX374" fmla="*/ 616580 w 1645921"/>
                <a:gd name="connsiteY374" fmla="*/ 107571 h 2169949"/>
                <a:gd name="connsiteX375" fmla="*/ 616580 w 1645921"/>
                <a:gd name="connsiteY375" fmla="*/ 105641 h 2169949"/>
                <a:gd name="connsiteX376" fmla="*/ 569236 w 1645921"/>
                <a:gd name="connsiteY376" fmla="*/ 105641 h 2169949"/>
                <a:gd name="connsiteX377" fmla="*/ 553072 w 1645921"/>
                <a:gd name="connsiteY377" fmla="*/ 98945 h 2169949"/>
                <a:gd name="connsiteX378" fmla="*/ 546376 w 1645921"/>
                <a:gd name="connsiteY378" fmla="*/ 82781 h 2169949"/>
                <a:gd name="connsiteX379" fmla="*/ 553072 w 1645921"/>
                <a:gd name="connsiteY379" fmla="*/ 66617 h 2169949"/>
                <a:gd name="connsiteX380" fmla="*/ 569236 w 1645921"/>
                <a:gd name="connsiteY380" fmla="*/ 59922 h 2169949"/>
                <a:gd name="connsiteX381" fmla="*/ 659192 w 1645921"/>
                <a:gd name="connsiteY381" fmla="*/ 59922 h 2169949"/>
                <a:gd name="connsiteX382" fmla="*/ 649547 w 1645921"/>
                <a:gd name="connsiteY382" fmla="*/ 36638 h 2169949"/>
                <a:gd name="connsiteX383" fmla="*/ 686185 w 1645921"/>
                <a:gd name="connsiteY383" fmla="*/ 0 h 216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Lst>
              <a:rect l="l" t="t" r="r" b="b"/>
              <a:pathLst>
                <a:path w="1645921" h="2169949">
                  <a:moveTo>
                    <a:pt x="817516" y="1935988"/>
                  </a:moveTo>
                  <a:lnTo>
                    <a:pt x="513238" y="2124229"/>
                  </a:lnTo>
                  <a:lnTo>
                    <a:pt x="820226" y="2124229"/>
                  </a:lnTo>
                  <a:close/>
                  <a:moveTo>
                    <a:pt x="848006" y="1933084"/>
                  </a:moveTo>
                  <a:lnTo>
                    <a:pt x="851058" y="2124229"/>
                  </a:lnTo>
                  <a:lnTo>
                    <a:pt x="1165501" y="2124229"/>
                  </a:lnTo>
                  <a:close/>
                  <a:moveTo>
                    <a:pt x="483030" y="1713663"/>
                  </a:moveTo>
                  <a:lnTo>
                    <a:pt x="441567" y="2124229"/>
                  </a:lnTo>
                  <a:lnTo>
                    <a:pt x="456637" y="2124229"/>
                  </a:lnTo>
                  <a:lnTo>
                    <a:pt x="806082" y="1908038"/>
                  </a:lnTo>
                  <a:cubicBezTo>
                    <a:pt x="698096" y="1843065"/>
                    <a:pt x="591198" y="1778817"/>
                    <a:pt x="483030" y="1713663"/>
                  </a:cubicBezTo>
                  <a:close/>
                  <a:moveTo>
                    <a:pt x="1192837" y="1703681"/>
                  </a:moveTo>
                  <a:cubicBezTo>
                    <a:pt x="1082854" y="1771921"/>
                    <a:pt x="973779" y="1839254"/>
                    <a:pt x="863251" y="1907494"/>
                  </a:cubicBezTo>
                  <a:lnTo>
                    <a:pt x="1223376" y="2124229"/>
                  </a:lnTo>
                  <a:lnTo>
                    <a:pt x="1255703" y="2124229"/>
                  </a:lnTo>
                  <a:close/>
                  <a:moveTo>
                    <a:pt x="813705" y="1701321"/>
                  </a:moveTo>
                  <a:cubicBezTo>
                    <a:pt x="718422" y="1702229"/>
                    <a:pt x="624048" y="1703318"/>
                    <a:pt x="529673" y="1704407"/>
                  </a:cubicBezTo>
                  <a:cubicBezTo>
                    <a:pt x="529492" y="1705133"/>
                    <a:pt x="529310" y="1705859"/>
                    <a:pt x="529129" y="1706584"/>
                  </a:cubicBezTo>
                  <a:cubicBezTo>
                    <a:pt x="624411" y="1763935"/>
                    <a:pt x="719874" y="1821286"/>
                    <a:pt x="816608" y="1879544"/>
                  </a:cubicBezTo>
                  <a:cubicBezTo>
                    <a:pt x="815701" y="1819108"/>
                    <a:pt x="814794" y="1760668"/>
                    <a:pt x="813705" y="1701321"/>
                  </a:cubicBezTo>
                  <a:close/>
                  <a:moveTo>
                    <a:pt x="1143109" y="1697147"/>
                  </a:moveTo>
                  <a:cubicBezTo>
                    <a:pt x="1043471" y="1698236"/>
                    <a:pt x="944014" y="1699325"/>
                    <a:pt x="844376" y="1700595"/>
                  </a:cubicBezTo>
                  <a:cubicBezTo>
                    <a:pt x="845284" y="1762120"/>
                    <a:pt x="846191" y="1821467"/>
                    <a:pt x="847280" y="1882630"/>
                  </a:cubicBezTo>
                  <a:cubicBezTo>
                    <a:pt x="947281" y="1820742"/>
                    <a:pt x="1045467" y="1759943"/>
                    <a:pt x="1143835" y="1699143"/>
                  </a:cubicBezTo>
                  <a:cubicBezTo>
                    <a:pt x="1143653" y="1698417"/>
                    <a:pt x="1143290" y="1697873"/>
                    <a:pt x="1143109" y="1697147"/>
                  </a:cubicBezTo>
                  <a:close/>
                  <a:moveTo>
                    <a:pt x="840565" y="1456129"/>
                  </a:moveTo>
                  <a:cubicBezTo>
                    <a:pt x="841835" y="1528906"/>
                    <a:pt x="842924" y="1599506"/>
                    <a:pt x="844195" y="1670287"/>
                  </a:cubicBezTo>
                  <a:cubicBezTo>
                    <a:pt x="944922" y="1669016"/>
                    <a:pt x="1044923" y="1667927"/>
                    <a:pt x="1144923" y="1666838"/>
                  </a:cubicBezTo>
                  <a:cubicBezTo>
                    <a:pt x="1145105" y="1666294"/>
                    <a:pt x="1145286" y="1665749"/>
                    <a:pt x="1145649" y="1665205"/>
                  </a:cubicBezTo>
                  <a:cubicBezTo>
                    <a:pt x="1044378" y="1595876"/>
                    <a:pt x="942925" y="1526365"/>
                    <a:pt x="840565" y="1456129"/>
                  </a:cubicBezTo>
                  <a:close/>
                  <a:moveTo>
                    <a:pt x="810075" y="1455403"/>
                  </a:moveTo>
                  <a:cubicBezTo>
                    <a:pt x="712252" y="1528362"/>
                    <a:pt x="616062" y="1600413"/>
                    <a:pt x="517695" y="1674098"/>
                  </a:cubicBezTo>
                  <a:cubicBezTo>
                    <a:pt x="617877" y="1672827"/>
                    <a:pt x="715156" y="1671738"/>
                    <a:pt x="813342" y="1670650"/>
                  </a:cubicBezTo>
                  <a:cubicBezTo>
                    <a:pt x="812253" y="1598780"/>
                    <a:pt x="811164" y="1527999"/>
                    <a:pt x="810075" y="1455403"/>
                  </a:cubicBezTo>
                  <a:close/>
                  <a:moveTo>
                    <a:pt x="530580" y="1243604"/>
                  </a:moveTo>
                  <a:cubicBezTo>
                    <a:pt x="516606" y="1382081"/>
                    <a:pt x="502813" y="1518924"/>
                    <a:pt x="488656" y="1658308"/>
                  </a:cubicBezTo>
                  <a:cubicBezTo>
                    <a:pt x="593013" y="1580268"/>
                    <a:pt x="695010" y="1504042"/>
                    <a:pt x="797915" y="1426909"/>
                  </a:cubicBezTo>
                  <a:cubicBezTo>
                    <a:pt x="708440" y="1365565"/>
                    <a:pt x="620055" y="1304948"/>
                    <a:pt x="530580" y="1243604"/>
                  </a:cubicBezTo>
                  <a:close/>
                  <a:moveTo>
                    <a:pt x="836935" y="1223277"/>
                  </a:moveTo>
                  <a:cubicBezTo>
                    <a:pt x="837843" y="1280628"/>
                    <a:pt x="838750" y="1337071"/>
                    <a:pt x="839658" y="1395693"/>
                  </a:cubicBezTo>
                  <a:cubicBezTo>
                    <a:pt x="917154" y="1337797"/>
                    <a:pt x="993016" y="1280991"/>
                    <a:pt x="1070150" y="1223277"/>
                  </a:cubicBezTo>
                  <a:cubicBezTo>
                    <a:pt x="991202" y="1223277"/>
                    <a:pt x="914068" y="1223277"/>
                    <a:pt x="836935" y="1223277"/>
                  </a:cubicBezTo>
                  <a:close/>
                  <a:moveTo>
                    <a:pt x="553085" y="1223277"/>
                  </a:moveTo>
                  <a:cubicBezTo>
                    <a:pt x="639111" y="1282080"/>
                    <a:pt x="723323" y="1339975"/>
                    <a:pt x="809167" y="1398778"/>
                  </a:cubicBezTo>
                  <a:cubicBezTo>
                    <a:pt x="808260" y="1338886"/>
                    <a:pt x="807352" y="1280991"/>
                    <a:pt x="806445" y="1223277"/>
                  </a:cubicBezTo>
                  <a:cubicBezTo>
                    <a:pt x="722052" y="1223277"/>
                    <a:pt x="638567" y="1223277"/>
                    <a:pt x="553085" y="1223277"/>
                  </a:cubicBezTo>
                  <a:close/>
                  <a:moveTo>
                    <a:pt x="1121148" y="1222551"/>
                  </a:moveTo>
                  <a:cubicBezTo>
                    <a:pt x="1029859" y="1290973"/>
                    <a:pt x="940021" y="1358124"/>
                    <a:pt x="849095" y="1426001"/>
                  </a:cubicBezTo>
                  <a:cubicBezTo>
                    <a:pt x="961800" y="1503135"/>
                    <a:pt x="1073235" y="1579542"/>
                    <a:pt x="1185940" y="1656856"/>
                  </a:cubicBezTo>
                  <a:cubicBezTo>
                    <a:pt x="1164161" y="1511665"/>
                    <a:pt x="1142746" y="1367925"/>
                    <a:pt x="1121148" y="1222551"/>
                  </a:cubicBezTo>
                  <a:close/>
                  <a:moveTo>
                    <a:pt x="803178" y="1009119"/>
                  </a:moveTo>
                  <a:cubicBezTo>
                    <a:pt x="724956" y="1070463"/>
                    <a:pt x="648367" y="1130354"/>
                    <a:pt x="570690" y="1191335"/>
                  </a:cubicBezTo>
                  <a:cubicBezTo>
                    <a:pt x="650001" y="1191335"/>
                    <a:pt x="727315" y="1191335"/>
                    <a:pt x="805901" y="1191335"/>
                  </a:cubicBezTo>
                  <a:cubicBezTo>
                    <a:pt x="804993" y="1130899"/>
                    <a:pt x="804086" y="1070826"/>
                    <a:pt x="803178" y="1009119"/>
                  </a:cubicBezTo>
                  <a:close/>
                  <a:moveTo>
                    <a:pt x="833305" y="992422"/>
                  </a:moveTo>
                  <a:cubicBezTo>
                    <a:pt x="834394" y="1059936"/>
                    <a:pt x="835483" y="1125636"/>
                    <a:pt x="836572" y="1191154"/>
                  </a:cubicBezTo>
                  <a:cubicBezTo>
                    <a:pt x="920421" y="1191154"/>
                    <a:pt x="1003180" y="1191154"/>
                    <a:pt x="1087391" y="1191154"/>
                  </a:cubicBezTo>
                  <a:cubicBezTo>
                    <a:pt x="1002272" y="1124547"/>
                    <a:pt x="918424" y="1059029"/>
                    <a:pt x="833305" y="992422"/>
                  </a:cubicBezTo>
                  <a:close/>
                  <a:moveTo>
                    <a:pt x="1055404" y="817761"/>
                  </a:moveTo>
                  <a:cubicBezTo>
                    <a:pt x="1051910" y="816514"/>
                    <a:pt x="1047464" y="817648"/>
                    <a:pt x="1042745" y="821277"/>
                  </a:cubicBezTo>
                  <a:cubicBezTo>
                    <a:pt x="1023507" y="836341"/>
                    <a:pt x="1004269" y="851405"/>
                    <a:pt x="985031" y="866468"/>
                  </a:cubicBezTo>
                  <a:cubicBezTo>
                    <a:pt x="941473" y="900770"/>
                    <a:pt x="897916" y="934890"/>
                    <a:pt x="853269" y="969918"/>
                  </a:cubicBezTo>
                  <a:cubicBezTo>
                    <a:pt x="940384" y="1037976"/>
                    <a:pt x="1026411" y="1105309"/>
                    <a:pt x="1113707" y="1173549"/>
                  </a:cubicBezTo>
                  <a:cubicBezTo>
                    <a:pt x="1108625" y="1138521"/>
                    <a:pt x="1103907" y="1105490"/>
                    <a:pt x="1099007" y="1072459"/>
                  </a:cubicBezTo>
                  <a:cubicBezTo>
                    <a:pt x="1092654" y="1029628"/>
                    <a:pt x="1086121" y="986615"/>
                    <a:pt x="1079587" y="943783"/>
                  </a:cubicBezTo>
                  <a:cubicBezTo>
                    <a:pt x="1073779" y="905307"/>
                    <a:pt x="1068335" y="866831"/>
                    <a:pt x="1062346" y="828537"/>
                  </a:cubicBezTo>
                  <a:cubicBezTo>
                    <a:pt x="1061439" y="822639"/>
                    <a:pt x="1058898" y="819009"/>
                    <a:pt x="1055404" y="817761"/>
                  </a:cubicBezTo>
                  <a:close/>
                  <a:moveTo>
                    <a:pt x="576134" y="791513"/>
                  </a:moveTo>
                  <a:cubicBezTo>
                    <a:pt x="563067" y="921460"/>
                    <a:pt x="550181" y="1049773"/>
                    <a:pt x="537114" y="1179357"/>
                  </a:cubicBezTo>
                  <a:cubicBezTo>
                    <a:pt x="539292" y="1178086"/>
                    <a:pt x="540199" y="1177723"/>
                    <a:pt x="540744" y="1177179"/>
                  </a:cubicBezTo>
                  <a:cubicBezTo>
                    <a:pt x="625863" y="1110391"/>
                    <a:pt x="710981" y="1043602"/>
                    <a:pt x="796100" y="976996"/>
                  </a:cubicBezTo>
                  <a:cubicBezTo>
                    <a:pt x="804449" y="970462"/>
                    <a:pt x="804449" y="969918"/>
                    <a:pt x="796100" y="963384"/>
                  </a:cubicBezTo>
                  <a:cubicBezTo>
                    <a:pt x="736934" y="916923"/>
                    <a:pt x="677587" y="870643"/>
                    <a:pt x="618240" y="824181"/>
                  </a:cubicBezTo>
                  <a:cubicBezTo>
                    <a:pt x="604628" y="813473"/>
                    <a:pt x="590835" y="802947"/>
                    <a:pt x="576134" y="791513"/>
                  </a:cubicBezTo>
                  <a:close/>
                  <a:moveTo>
                    <a:pt x="832035" y="779716"/>
                  </a:moveTo>
                  <a:cubicBezTo>
                    <a:pt x="832035" y="836160"/>
                    <a:pt x="832035" y="891151"/>
                    <a:pt x="832035" y="948865"/>
                  </a:cubicBezTo>
                  <a:lnTo>
                    <a:pt x="1031534" y="792496"/>
                  </a:lnTo>
                  <a:lnTo>
                    <a:pt x="1031242" y="791569"/>
                  </a:lnTo>
                  <a:lnTo>
                    <a:pt x="1035405" y="783570"/>
                  </a:lnTo>
                  <a:close/>
                  <a:moveTo>
                    <a:pt x="607714" y="775723"/>
                  </a:moveTo>
                  <a:cubicBezTo>
                    <a:pt x="607532" y="776449"/>
                    <a:pt x="607532" y="776994"/>
                    <a:pt x="607351" y="777720"/>
                  </a:cubicBezTo>
                  <a:cubicBezTo>
                    <a:pt x="671598" y="827993"/>
                    <a:pt x="735845" y="878265"/>
                    <a:pt x="800637" y="928901"/>
                  </a:cubicBezTo>
                  <a:cubicBezTo>
                    <a:pt x="800637" y="878810"/>
                    <a:pt x="800637" y="829626"/>
                    <a:pt x="800637" y="779353"/>
                  </a:cubicBezTo>
                  <a:cubicBezTo>
                    <a:pt x="735119" y="778083"/>
                    <a:pt x="671417" y="776812"/>
                    <a:pt x="607714" y="775723"/>
                  </a:cubicBezTo>
                  <a:close/>
                  <a:moveTo>
                    <a:pt x="796931" y="594770"/>
                  </a:moveTo>
                  <a:cubicBezTo>
                    <a:pt x="732637" y="645191"/>
                    <a:pt x="669686" y="694418"/>
                    <a:pt x="605840" y="744540"/>
                  </a:cubicBezTo>
                  <a:cubicBezTo>
                    <a:pt x="671029" y="744540"/>
                    <a:pt x="734576" y="744540"/>
                    <a:pt x="799169" y="744540"/>
                  </a:cubicBezTo>
                  <a:cubicBezTo>
                    <a:pt x="798423" y="694866"/>
                    <a:pt x="797677" y="645489"/>
                    <a:pt x="796931" y="594770"/>
                  </a:cubicBezTo>
                  <a:close/>
                  <a:moveTo>
                    <a:pt x="821693" y="581046"/>
                  </a:moveTo>
                  <a:cubicBezTo>
                    <a:pt x="822588" y="636538"/>
                    <a:pt x="823483" y="690540"/>
                    <a:pt x="824378" y="744391"/>
                  </a:cubicBezTo>
                  <a:cubicBezTo>
                    <a:pt x="893297" y="744391"/>
                    <a:pt x="961320" y="744391"/>
                    <a:pt x="1030536" y="744391"/>
                  </a:cubicBezTo>
                  <a:cubicBezTo>
                    <a:pt x="960574" y="689645"/>
                    <a:pt x="891656" y="635793"/>
                    <a:pt x="821693" y="581046"/>
                  </a:cubicBezTo>
                  <a:close/>
                  <a:moveTo>
                    <a:pt x="1004245" y="437486"/>
                  </a:moveTo>
                  <a:cubicBezTo>
                    <a:pt x="1001373" y="436461"/>
                    <a:pt x="997719" y="437393"/>
                    <a:pt x="993840" y="440376"/>
                  </a:cubicBezTo>
                  <a:cubicBezTo>
                    <a:pt x="978027" y="452757"/>
                    <a:pt x="962215" y="465139"/>
                    <a:pt x="946402" y="477520"/>
                  </a:cubicBezTo>
                  <a:cubicBezTo>
                    <a:pt x="910601" y="505714"/>
                    <a:pt x="874799" y="533758"/>
                    <a:pt x="838102" y="562549"/>
                  </a:cubicBezTo>
                  <a:cubicBezTo>
                    <a:pt x="909705" y="618489"/>
                    <a:pt x="980414" y="673832"/>
                    <a:pt x="1052166" y="729921"/>
                  </a:cubicBezTo>
                  <a:cubicBezTo>
                    <a:pt x="1047989" y="701130"/>
                    <a:pt x="1044111" y="673981"/>
                    <a:pt x="1040084" y="646831"/>
                  </a:cubicBezTo>
                  <a:cubicBezTo>
                    <a:pt x="1034862" y="611627"/>
                    <a:pt x="1029492" y="576273"/>
                    <a:pt x="1024122" y="541068"/>
                  </a:cubicBezTo>
                  <a:cubicBezTo>
                    <a:pt x="1019348" y="509443"/>
                    <a:pt x="1014873" y="477818"/>
                    <a:pt x="1009951" y="446343"/>
                  </a:cubicBezTo>
                  <a:cubicBezTo>
                    <a:pt x="1009205" y="441495"/>
                    <a:pt x="1007117" y="438511"/>
                    <a:pt x="1004245" y="437486"/>
                  </a:cubicBezTo>
                  <a:close/>
                  <a:moveTo>
                    <a:pt x="610315" y="415911"/>
                  </a:moveTo>
                  <a:cubicBezTo>
                    <a:pt x="599575" y="522720"/>
                    <a:pt x="588983" y="628185"/>
                    <a:pt x="578243" y="734695"/>
                  </a:cubicBezTo>
                  <a:cubicBezTo>
                    <a:pt x="580033" y="733650"/>
                    <a:pt x="580778" y="733352"/>
                    <a:pt x="581226" y="732905"/>
                  </a:cubicBezTo>
                  <a:cubicBezTo>
                    <a:pt x="651189" y="678009"/>
                    <a:pt x="721151" y="623113"/>
                    <a:pt x="791113" y="568367"/>
                  </a:cubicBezTo>
                  <a:cubicBezTo>
                    <a:pt x="797975" y="562996"/>
                    <a:pt x="797975" y="562549"/>
                    <a:pt x="791113" y="557179"/>
                  </a:cubicBezTo>
                  <a:cubicBezTo>
                    <a:pt x="742482" y="518991"/>
                    <a:pt x="693703" y="480951"/>
                    <a:pt x="644923" y="442763"/>
                  </a:cubicBezTo>
                  <a:cubicBezTo>
                    <a:pt x="633735" y="433961"/>
                    <a:pt x="622398" y="425309"/>
                    <a:pt x="610315" y="415911"/>
                  </a:cubicBezTo>
                  <a:close/>
                  <a:moveTo>
                    <a:pt x="1030322" y="412680"/>
                  </a:moveTo>
                  <a:lnTo>
                    <a:pt x="1030686" y="414569"/>
                  </a:lnTo>
                  <a:cubicBezTo>
                    <a:pt x="1037100" y="460216"/>
                    <a:pt x="1044111" y="505714"/>
                    <a:pt x="1050973" y="551361"/>
                  </a:cubicBezTo>
                  <a:cubicBezTo>
                    <a:pt x="1056790" y="589847"/>
                    <a:pt x="1062608" y="628335"/>
                    <a:pt x="1068427" y="666821"/>
                  </a:cubicBezTo>
                  <a:cubicBezTo>
                    <a:pt x="1072006" y="691136"/>
                    <a:pt x="1075736" y="715302"/>
                    <a:pt x="1079316" y="739618"/>
                  </a:cubicBezTo>
                  <a:cubicBezTo>
                    <a:pt x="1079465" y="740811"/>
                    <a:pt x="1079167" y="742900"/>
                    <a:pt x="1079763" y="743198"/>
                  </a:cubicBezTo>
                  <a:lnTo>
                    <a:pt x="1080791" y="744748"/>
                  </a:lnTo>
                  <a:lnTo>
                    <a:pt x="1476534" y="412680"/>
                  </a:lnTo>
                  <a:close/>
                  <a:moveTo>
                    <a:pt x="820649" y="412680"/>
                  </a:moveTo>
                  <a:lnTo>
                    <a:pt x="820649" y="545245"/>
                  </a:lnTo>
                  <a:lnTo>
                    <a:pt x="989779" y="412680"/>
                  </a:lnTo>
                  <a:close/>
                  <a:moveTo>
                    <a:pt x="646336" y="412680"/>
                  </a:moveTo>
                  <a:lnTo>
                    <a:pt x="794842" y="528836"/>
                  </a:lnTo>
                  <a:lnTo>
                    <a:pt x="794842" y="412680"/>
                  </a:lnTo>
                  <a:close/>
                  <a:moveTo>
                    <a:pt x="171855" y="412680"/>
                  </a:moveTo>
                  <a:lnTo>
                    <a:pt x="553095" y="732578"/>
                  </a:lnTo>
                  <a:lnTo>
                    <a:pt x="562729" y="639075"/>
                  </a:lnTo>
                  <a:cubicBezTo>
                    <a:pt x="565414" y="612671"/>
                    <a:pt x="567950" y="586267"/>
                    <a:pt x="570635" y="559864"/>
                  </a:cubicBezTo>
                  <a:cubicBezTo>
                    <a:pt x="573917" y="527344"/>
                    <a:pt x="577348" y="494675"/>
                    <a:pt x="580630" y="462155"/>
                  </a:cubicBezTo>
                  <a:lnTo>
                    <a:pt x="585568" y="412680"/>
                  </a:lnTo>
                  <a:close/>
                  <a:moveTo>
                    <a:pt x="789920" y="135167"/>
                  </a:moveTo>
                  <a:cubicBezTo>
                    <a:pt x="736814" y="215721"/>
                    <a:pt x="683708" y="296274"/>
                    <a:pt x="630156" y="377723"/>
                  </a:cubicBezTo>
                  <a:cubicBezTo>
                    <a:pt x="685648" y="378767"/>
                    <a:pt x="739798" y="379662"/>
                    <a:pt x="794395" y="380706"/>
                  </a:cubicBezTo>
                  <a:cubicBezTo>
                    <a:pt x="793350" y="298512"/>
                    <a:pt x="792455" y="217063"/>
                    <a:pt x="791411" y="135764"/>
                  </a:cubicBezTo>
                  <a:cubicBezTo>
                    <a:pt x="790964" y="135615"/>
                    <a:pt x="790368" y="135466"/>
                    <a:pt x="789920" y="135167"/>
                  </a:cubicBezTo>
                  <a:close/>
                  <a:moveTo>
                    <a:pt x="818262" y="127261"/>
                  </a:moveTo>
                  <a:cubicBezTo>
                    <a:pt x="817666" y="127411"/>
                    <a:pt x="817069" y="127411"/>
                    <a:pt x="816622" y="127559"/>
                  </a:cubicBezTo>
                  <a:cubicBezTo>
                    <a:pt x="817517" y="211842"/>
                    <a:pt x="818561" y="296126"/>
                    <a:pt x="819456" y="381303"/>
                  </a:cubicBezTo>
                  <a:cubicBezTo>
                    <a:pt x="876291" y="382198"/>
                    <a:pt x="932231" y="383243"/>
                    <a:pt x="989513" y="384138"/>
                  </a:cubicBezTo>
                  <a:cubicBezTo>
                    <a:pt x="931634" y="297319"/>
                    <a:pt x="874948" y="212290"/>
                    <a:pt x="818262" y="127261"/>
                  </a:cubicBezTo>
                  <a:close/>
                  <a:moveTo>
                    <a:pt x="762323" y="118161"/>
                  </a:moveTo>
                  <a:cubicBezTo>
                    <a:pt x="727715" y="118460"/>
                    <a:pt x="693256" y="118609"/>
                    <a:pt x="658647" y="118908"/>
                  </a:cubicBezTo>
                  <a:cubicBezTo>
                    <a:pt x="652979" y="118908"/>
                    <a:pt x="645520" y="117267"/>
                    <a:pt x="642089" y="120101"/>
                  </a:cubicBezTo>
                  <a:cubicBezTo>
                    <a:pt x="638807" y="122786"/>
                    <a:pt x="639702" y="130543"/>
                    <a:pt x="638807" y="135914"/>
                  </a:cubicBezTo>
                  <a:cubicBezTo>
                    <a:pt x="638807" y="136212"/>
                    <a:pt x="638658" y="136361"/>
                    <a:pt x="638658" y="136659"/>
                  </a:cubicBezTo>
                  <a:cubicBezTo>
                    <a:pt x="635376" y="168732"/>
                    <a:pt x="632094" y="200804"/>
                    <a:pt x="628812" y="232876"/>
                  </a:cubicBezTo>
                  <a:cubicBezTo>
                    <a:pt x="625978" y="260772"/>
                    <a:pt x="623144" y="288666"/>
                    <a:pt x="620310" y="316562"/>
                  </a:cubicBezTo>
                  <a:cubicBezTo>
                    <a:pt x="619116" y="327899"/>
                    <a:pt x="618221" y="339236"/>
                    <a:pt x="617028" y="350424"/>
                  </a:cubicBezTo>
                  <a:cubicBezTo>
                    <a:pt x="617475" y="350574"/>
                    <a:pt x="617923" y="350574"/>
                    <a:pt x="618371" y="350723"/>
                  </a:cubicBezTo>
                  <a:cubicBezTo>
                    <a:pt x="669239" y="273749"/>
                    <a:pt x="719957" y="196627"/>
                    <a:pt x="771720" y="118161"/>
                  </a:cubicBezTo>
                  <a:cubicBezTo>
                    <a:pt x="767544" y="118161"/>
                    <a:pt x="765007" y="118161"/>
                    <a:pt x="762323" y="118161"/>
                  </a:cubicBezTo>
                  <a:close/>
                  <a:moveTo>
                    <a:pt x="954457" y="116819"/>
                  </a:moveTo>
                  <a:cubicBezTo>
                    <a:pt x="931932" y="117117"/>
                    <a:pt x="909258" y="117267"/>
                    <a:pt x="886733" y="117416"/>
                  </a:cubicBezTo>
                  <a:cubicBezTo>
                    <a:pt x="872264" y="117416"/>
                    <a:pt x="857644" y="117416"/>
                    <a:pt x="841384" y="117416"/>
                  </a:cubicBezTo>
                  <a:cubicBezTo>
                    <a:pt x="892700" y="194688"/>
                    <a:pt x="943121" y="270170"/>
                    <a:pt x="993392" y="345800"/>
                  </a:cubicBezTo>
                  <a:cubicBezTo>
                    <a:pt x="993840" y="345651"/>
                    <a:pt x="994138" y="345502"/>
                    <a:pt x="994585" y="345352"/>
                  </a:cubicBezTo>
                  <a:cubicBezTo>
                    <a:pt x="992945" y="332971"/>
                    <a:pt x="991303" y="320590"/>
                    <a:pt x="989513" y="308208"/>
                  </a:cubicBezTo>
                  <a:cubicBezTo>
                    <a:pt x="980265" y="246600"/>
                    <a:pt x="970867" y="184842"/>
                    <a:pt x="961767" y="123233"/>
                  </a:cubicBezTo>
                  <a:cubicBezTo>
                    <a:pt x="961021" y="118013"/>
                    <a:pt x="959231" y="116819"/>
                    <a:pt x="954457" y="116819"/>
                  </a:cubicBezTo>
                  <a:close/>
                  <a:moveTo>
                    <a:pt x="686185" y="0"/>
                  </a:moveTo>
                  <a:lnTo>
                    <a:pt x="934104" y="0"/>
                  </a:lnTo>
                  <a:cubicBezTo>
                    <a:pt x="954339" y="0"/>
                    <a:pt x="970742" y="16403"/>
                    <a:pt x="970742" y="36638"/>
                  </a:cubicBezTo>
                  <a:lnTo>
                    <a:pt x="961098" y="59922"/>
                  </a:lnTo>
                  <a:lnTo>
                    <a:pt x="1051055" y="59922"/>
                  </a:lnTo>
                  <a:cubicBezTo>
                    <a:pt x="1063680" y="59922"/>
                    <a:pt x="1073915" y="70157"/>
                    <a:pt x="1073915" y="82782"/>
                  </a:cubicBezTo>
                  <a:lnTo>
                    <a:pt x="1073914" y="82782"/>
                  </a:lnTo>
                  <a:cubicBezTo>
                    <a:pt x="1073914" y="95407"/>
                    <a:pt x="1063679" y="105642"/>
                    <a:pt x="1051054" y="105642"/>
                  </a:cubicBezTo>
                  <a:lnTo>
                    <a:pt x="984543" y="105642"/>
                  </a:lnTo>
                  <a:lnTo>
                    <a:pt x="1025912" y="382944"/>
                  </a:lnTo>
                  <a:cubicBezTo>
                    <a:pt x="1027254" y="382795"/>
                    <a:pt x="1028447" y="382646"/>
                    <a:pt x="1029492" y="382348"/>
                  </a:cubicBezTo>
                  <a:cubicBezTo>
                    <a:pt x="1029492" y="382944"/>
                    <a:pt x="1029791" y="383541"/>
                    <a:pt x="1029641" y="383839"/>
                  </a:cubicBezTo>
                  <a:lnTo>
                    <a:pt x="1029470" y="385248"/>
                  </a:lnTo>
                  <a:lnTo>
                    <a:pt x="1157032" y="385248"/>
                  </a:lnTo>
                  <a:lnTo>
                    <a:pt x="1157032" y="310832"/>
                  </a:lnTo>
                  <a:lnTo>
                    <a:pt x="1126536" y="310832"/>
                  </a:lnTo>
                  <a:cubicBezTo>
                    <a:pt x="1121486" y="310832"/>
                    <a:pt x="1117392" y="306738"/>
                    <a:pt x="1117392" y="301688"/>
                  </a:cubicBezTo>
                  <a:cubicBezTo>
                    <a:pt x="1117392" y="296638"/>
                    <a:pt x="1121486" y="292544"/>
                    <a:pt x="1126536" y="292544"/>
                  </a:cubicBezTo>
                  <a:lnTo>
                    <a:pt x="1157032" y="292544"/>
                  </a:lnTo>
                  <a:lnTo>
                    <a:pt x="1157032" y="282034"/>
                  </a:lnTo>
                  <a:lnTo>
                    <a:pt x="1126536" y="282034"/>
                  </a:lnTo>
                  <a:cubicBezTo>
                    <a:pt x="1121486" y="282034"/>
                    <a:pt x="1117392" y="277940"/>
                    <a:pt x="1117392" y="272890"/>
                  </a:cubicBezTo>
                  <a:cubicBezTo>
                    <a:pt x="1117392" y="267840"/>
                    <a:pt x="1121486" y="263746"/>
                    <a:pt x="1126536" y="263746"/>
                  </a:cubicBezTo>
                  <a:lnTo>
                    <a:pt x="1157032" y="263746"/>
                  </a:lnTo>
                  <a:lnTo>
                    <a:pt x="1157032" y="253236"/>
                  </a:lnTo>
                  <a:lnTo>
                    <a:pt x="1126536" y="253236"/>
                  </a:lnTo>
                  <a:cubicBezTo>
                    <a:pt x="1121486" y="253236"/>
                    <a:pt x="1117392" y="249142"/>
                    <a:pt x="1117392" y="244092"/>
                  </a:cubicBezTo>
                  <a:cubicBezTo>
                    <a:pt x="1117392" y="239042"/>
                    <a:pt x="1121486" y="234948"/>
                    <a:pt x="1126536" y="234948"/>
                  </a:cubicBezTo>
                  <a:lnTo>
                    <a:pt x="1157032" y="234948"/>
                  </a:lnTo>
                  <a:lnTo>
                    <a:pt x="1157032" y="219866"/>
                  </a:lnTo>
                  <a:cubicBezTo>
                    <a:pt x="1157032" y="212291"/>
                    <a:pt x="1163173" y="206150"/>
                    <a:pt x="1170748" y="206150"/>
                  </a:cubicBezTo>
                  <a:cubicBezTo>
                    <a:pt x="1178323" y="206150"/>
                    <a:pt x="1184464" y="212291"/>
                    <a:pt x="1184464" y="219866"/>
                  </a:cubicBezTo>
                  <a:lnTo>
                    <a:pt x="1184464" y="234948"/>
                  </a:lnTo>
                  <a:lnTo>
                    <a:pt x="1210556" y="234948"/>
                  </a:lnTo>
                  <a:cubicBezTo>
                    <a:pt x="1215606" y="234948"/>
                    <a:pt x="1219700" y="239042"/>
                    <a:pt x="1219700" y="244092"/>
                  </a:cubicBezTo>
                  <a:cubicBezTo>
                    <a:pt x="1219700" y="249142"/>
                    <a:pt x="1215606" y="253236"/>
                    <a:pt x="1210556" y="253236"/>
                  </a:cubicBezTo>
                  <a:lnTo>
                    <a:pt x="1184464" y="253236"/>
                  </a:lnTo>
                  <a:lnTo>
                    <a:pt x="1184464" y="263746"/>
                  </a:lnTo>
                  <a:lnTo>
                    <a:pt x="1210556" y="263746"/>
                  </a:lnTo>
                  <a:cubicBezTo>
                    <a:pt x="1215606" y="263746"/>
                    <a:pt x="1219700" y="267840"/>
                    <a:pt x="1219700" y="272890"/>
                  </a:cubicBezTo>
                  <a:cubicBezTo>
                    <a:pt x="1219700" y="277940"/>
                    <a:pt x="1215606" y="282034"/>
                    <a:pt x="1210556" y="282034"/>
                  </a:cubicBezTo>
                  <a:lnTo>
                    <a:pt x="1184464" y="282034"/>
                  </a:lnTo>
                  <a:lnTo>
                    <a:pt x="1184464" y="292544"/>
                  </a:lnTo>
                  <a:lnTo>
                    <a:pt x="1210556" y="292544"/>
                  </a:lnTo>
                  <a:cubicBezTo>
                    <a:pt x="1215606" y="292544"/>
                    <a:pt x="1219700" y="296638"/>
                    <a:pt x="1219700" y="301688"/>
                  </a:cubicBezTo>
                  <a:cubicBezTo>
                    <a:pt x="1219700" y="306738"/>
                    <a:pt x="1215606" y="310832"/>
                    <a:pt x="1210556" y="310832"/>
                  </a:cubicBezTo>
                  <a:lnTo>
                    <a:pt x="1184464" y="310832"/>
                  </a:lnTo>
                  <a:lnTo>
                    <a:pt x="1184464" y="385248"/>
                  </a:lnTo>
                  <a:lnTo>
                    <a:pt x="1315794" y="385248"/>
                  </a:lnTo>
                  <a:lnTo>
                    <a:pt x="1315794" y="310832"/>
                  </a:lnTo>
                  <a:lnTo>
                    <a:pt x="1286537" y="310832"/>
                  </a:lnTo>
                  <a:cubicBezTo>
                    <a:pt x="1281487" y="310832"/>
                    <a:pt x="1277393" y="306738"/>
                    <a:pt x="1277393" y="301688"/>
                  </a:cubicBezTo>
                  <a:cubicBezTo>
                    <a:pt x="1277393" y="296638"/>
                    <a:pt x="1281487" y="292544"/>
                    <a:pt x="1286537" y="292544"/>
                  </a:cubicBezTo>
                  <a:lnTo>
                    <a:pt x="1315794" y="292544"/>
                  </a:lnTo>
                  <a:lnTo>
                    <a:pt x="1315794" y="282034"/>
                  </a:lnTo>
                  <a:lnTo>
                    <a:pt x="1286537" y="282034"/>
                  </a:lnTo>
                  <a:cubicBezTo>
                    <a:pt x="1281487" y="282034"/>
                    <a:pt x="1277393" y="277940"/>
                    <a:pt x="1277393" y="272890"/>
                  </a:cubicBezTo>
                  <a:cubicBezTo>
                    <a:pt x="1277393" y="267840"/>
                    <a:pt x="1281487" y="263746"/>
                    <a:pt x="1286537" y="263746"/>
                  </a:cubicBezTo>
                  <a:lnTo>
                    <a:pt x="1315794" y="263746"/>
                  </a:lnTo>
                  <a:lnTo>
                    <a:pt x="1315794" y="253236"/>
                  </a:lnTo>
                  <a:lnTo>
                    <a:pt x="1286537" y="253236"/>
                  </a:lnTo>
                  <a:cubicBezTo>
                    <a:pt x="1281487" y="253236"/>
                    <a:pt x="1277393" y="249142"/>
                    <a:pt x="1277393" y="244092"/>
                  </a:cubicBezTo>
                  <a:cubicBezTo>
                    <a:pt x="1277393" y="239042"/>
                    <a:pt x="1281487" y="234948"/>
                    <a:pt x="1286537" y="234948"/>
                  </a:cubicBezTo>
                  <a:lnTo>
                    <a:pt x="1315794" y="234948"/>
                  </a:lnTo>
                  <a:lnTo>
                    <a:pt x="1315794" y="219866"/>
                  </a:lnTo>
                  <a:cubicBezTo>
                    <a:pt x="1315794" y="212291"/>
                    <a:pt x="1321935" y="206150"/>
                    <a:pt x="1329510" y="206150"/>
                  </a:cubicBezTo>
                  <a:cubicBezTo>
                    <a:pt x="1337085" y="206150"/>
                    <a:pt x="1343226" y="212291"/>
                    <a:pt x="1343226" y="219866"/>
                  </a:cubicBezTo>
                  <a:lnTo>
                    <a:pt x="1343226" y="234948"/>
                  </a:lnTo>
                  <a:lnTo>
                    <a:pt x="1370557" y="234948"/>
                  </a:lnTo>
                  <a:cubicBezTo>
                    <a:pt x="1375607" y="234948"/>
                    <a:pt x="1379701" y="239042"/>
                    <a:pt x="1379701" y="244092"/>
                  </a:cubicBezTo>
                  <a:cubicBezTo>
                    <a:pt x="1379701" y="249142"/>
                    <a:pt x="1375607" y="253236"/>
                    <a:pt x="1370557" y="253236"/>
                  </a:cubicBezTo>
                  <a:lnTo>
                    <a:pt x="1343226" y="253236"/>
                  </a:lnTo>
                  <a:lnTo>
                    <a:pt x="1343226" y="263746"/>
                  </a:lnTo>
                  <a:lnTo>
                    <a:pt x="1370557" y="263746"/>
                  </a:lnTo>
                  <a:cubicBezTo>
                    <a:pt x="1375607" y="263746"/>
                    <a:pt x="1379701" y="267840"/>
                    <a:pt x="1379701" y="272890"/>
                  </a:cubicBezTo>
                  <a:cubicBezTo>
                    <a:pt x="1379701" y="277940"/>
                    <a:pt x="1375607" y="282034"/>
                    <a:pt x="1370557" y="282034"/>
                  </a:cubicBezTo>
                  <a:lnTo>
                    <a:pt x="1343226" y="282034"/>
                  </a:lnTo>
                  <a:lnTo>
                    <a:pt x="1343226" y="292544"/>
                  </a:lnTo>
                  <a:lnTo>
                    <a:pt x="1370557" y="292544"/>
                  </a:lnTo>
                  <a:cubicBezTo>
                    <a:pt x="1375607" y="292544"/>
                    <a:pt x="1379701" y="296638"/>
                    <a:pt x="1379701" y="301688"/>
                  </a:cubicBezTo>
                  <a:cubicBezTo>
                    <a:pt x="1379701" y="306738"/>
                    <a:pt x="1375607" y="310832"/>
                    <a:pt x="1370557" y="310832"/>
                  </a:cubicBezTo>
                  <a:lnTo>
                    <a:pt x="1343226" y="310832"/>
                  </a:lnTo>
                  <a:lnTo>
                    <a:pt x="1343226" y="385248"/>
                  </a:lnTo>
                  <a:lnTo>
                    <a:pt x="1497488" y="385248"/>
                  </a:lnTo>
                  <a:lnTo>
                    <a:pt x="1505347" y="388503"/>
                  </a:lnTo>
                  <a:lnTo>
                    <a:pt x="1505405" y="388454"/>
                  </a:lnTo>
                  <a:cubicBezTo>
                    <a:pt x="1511207" y="383585"/>
                    <a:pt x="1519859" y="384342"/>
                    <a:pt x="1524728" y="390145"/>
                  </a:cubicBezTo>
                  <a:cubicBezTo>
                    <a:pt x="1529597" y="395948"/>
                    <a:pt x="1528840" y="404599"/>
                    <a:pt x="1523038" y="409469"/>
                  </a:cubicBezTo>
                  <a:lnTo>
                    <a:pt x="1085083" y="776956"/>
                  </a:lnTo>
                  <a:lnTo>
                    <a:pt x="1087573" y="789880"/>
                  </a:lnTo>
                  <a:cubicBezTo>
                    <a:pt x="1095377" y="845416"/>
                    <a:pt x="1103907" y="900770"/>
                    <a:pt x="1112255" y="956306"/>
                  </a:cubicBezTo>
                  <a:cubicBezTo>
                    <a:pt x="1119333" y="1003130"/>
                    <a:pt x="1126411" y="1049955"/>
                    <a:pt x="1133490" y="1096779"/>
                  </a:cubicBezTo>
                  <a:cubicBezTo>
                    <a:pt x="1137845" y="1126362"/>
                    <a:pt x="1142383" y="1155763"/>
                    <a:pt x="1146738" y="1185346"/>
                  </a:cubicBezTo>
                  <a:cubicBezTo>
                    <a:pt x="1146920" y="1186798"/>
                    <a:pt x="1146557" y="1189339"/>
                    <a:pt x="1147283" y="1189702"/>
                  </a:cubicBezTo>
                  <a:cubicBezTo>
                    <a:pt x="1160532" y="1195328"/>
                    <a:pt x="1152546" y="1206762"/>
                    <a:pt x="1153816" y="1215292"/>
                  </a:cubicBezTo>
                  <a:cubicBezTo>
                    <a:pt x="1155450" y="1226726"/>
                    <a:pt x="1154542" y="1238522"/>
                    <a:pt x="1156176" y="1249956"/>
                  </a:cubicBezTo>
                  <a:cubicBezTo>
                    <a:pt x="1167247" y="1325093"/>
                    <a:pt x="1178862" y="1400230"/>
                    <a:pt x="1190114" y="1475367"/>
                  </a:cubicBezTo>
                  <a:cubicBezTo>
                    <a:pt x="1199370" y="1536710"/>
                    <a:pt x="1208445" y="1598235"/>
                    <a:pt x="1217701" y="1659579"/>
                  </a:cubicBezTo>
                  <a:cubicBezTo>
                    <a:pt x="1218064" y="1661756"/>
                    <a:pt x="1220605" y="1663753"/>
                    <a:pt x="1221875" y="1665931"/>
                  </a:cubicBezTo>
                  <a:cubicBezTo>
                    <a:pt x="1222964" y="1667746"/>
                    <a:pt x="1224416" y="1669924"/>
                    <a:pt x="1224235" y="1671920"/>
                  </a:cubicBezTo>
                  <a:cubicBezTo>
                    <a:pt x="1221875" y="1709307"/>
                    <a:pt x="1230587" y="1745423"/>
                    <a:pt x="1235668" y="1781903"/>
                  </a:cubicBezTo>
                  <a:cubicBezTo>
                    <a:pt x="1242928" y="1833264"/>
                    <a:pt x="1251095" y="1884444"/>
                    <a:pt x="1258718" y="1935625"/>
                  </a:cubicBezTo>
                  <a:cubicBezTo>
                    <a:pt x="1266340" y="1986260"/>
                    <a:pt x="1273600" y="2037077"/>
                    <a:pt x="1281222" y="2087713"/>
                  </a:cubicBezTo>
                  <a:lnTo>
                    <a:pt x="1286826" y="2124229"/>
                  </a:lnTo>
                  <a:lnTo>
                    <a:pt x="1623061" y="2124229"/>
                  </a:lnTo>
                  <a:lnTo>
                    <a:pt x="1636122" y="2129640"/>
                  </a:lnTo>
                  <a:lnTo>
                    <a:pt x="1640572" y="2129637"/>
                  </a:lnTo>
                  <a:lnTo>
                    <a:pt x="1640572" y="2134176"/>
                  </a:lnTo>
                  <a:lnTo>
                    <a:pt x="1645921" y="2147089"/>
                  </a:lnTo>
                  <a:lnTo>
                    <a:pt x="1645920" y="2147089"/>
                  </a:lnTo>
                  <a:lnTo>
                    <a:pt x="1640572" y="2160000"/>
                  </a:lnTo>
                  <a:lnTo>
                    <a:pt x="1640572" y="2166683"/>
                  </a:lnTo>
                  <a:lnTo>
                    <a:pt x="1630945" y="2166683"/>
                  </a:lnTo>
                  <a:lnTo>
                    <a:pt x="1623060" y="2169949"/>
                  </a:lnTo>
                  <a:lnTo>
                    <a:pt x="22860" y="2169948"/>
                  </a:lnTo>
                  <a:lnTo>
                    <a:pt x="14978" y="2166683"/>
                  </a:lnTo>
                  <a:lnTo>
                    <a:pt x="5349" y="2166683"/>
                  </a:lnTo>
                  <a:lnTo>
                    <a:pt x="5349" y="2160002"/>
                  </a:lnTo>
                  <a:lnTo>
                    <a:pt x="0" y="2147089"/>
                  </a:lnTo>
                  <a:lnTo>
                    <a:pt x="6696" y="2130925"/>
                  </a:lnTo>
                  <a:cubicBezTo>
                    <a:pt x="10833" y="2126788"/>
                    <a:pt x="16548" y="2124229"/>
                    <a:pt x="22860" y="2124229"/>
                  </a:cubicBezTo>
                  <a:lnTo>
                    <a:pt x="410941" y="2124229"/>
                  </a:lnTo>
                  <a:lnTo>
                    <a:pt x="415334" y="2082631"/>
                  </a:lnTo>
                  <a:cubicBezTo>
                    <a:pt x="419509" y="2042159"/>
                    <a:pt x="423683" y="2001505"/>
                    <a:pt x="427676" y="1961033"/>
                  </a:cubicBezTo>
                  <a:cubicBezTo>
                    <a:pt x="430943" y="1928365"/>
                    <a:pt x="433846" y="1895515"/>
                    <a:pt x="437295" y="1862847"/>
                  </a:cubicBezTo>
                  <a:cubicBezTo>
                    <a:pt x="441287" y="1823827"/>
                    <a:pt x="445462" y="1784807"/>
                    <a:pt x="449455" y="1745786"/>
                  </a:cubicBezTo>
                  <a:cubicBezTo>
                    <a:pt x="450906" y="1732538"/>
                    <a:pt x="451995" y="1719289"/>
                    <a:pt x="453447" y="1706221"/>
                  </a:cubicBezTo>
                  <a:cubicBezTo>
                    <a:pt x="454173" y="1699688"/>
                    <a:pt x="454173" y="1693517"/>
                    <a:pt x="444554" y="1691158"/>
                  </a:cubicBezTo>
                  <a:cubicBezTo>
                    <a:pt x="461977" y="1681902"/>
                    <a:pt x="456896" y="1666112"/>
                    <a:pt x="458348" y="1653227"/>
                  </a:cubicBezTo>
                  <a:cubicBezTo>
                    <a:pt x="464700" y="1599869"/>
                    <a:pt x="469600" y="1546329"/>
                    <a:pt x="475045" y="1492971"/>
                  </a:cubicBezTo>
                  <a:cubicBezTo>
                    <a:pt x="479582" y="1447962"/>
                    <a:pt x="483756" y="1402771"/>
                    <a:pt x="488112" y="1357761"/>
                  </a:cubicBezTo>
                  <a:cubicBezTo>
                    <a:pt x="492286" y="1315656"/>
                    <a:pt x="496097" y="1273550"/>
                    <a:pt x="501179" y="1231626"/>
                  </a:cubicBezTo>
                  <a:cubicBezTo>
                    <a:pt x="502450" y="1222007"/>
                    <a:pt x="495190" y="1221099"/>
                    <a:pt x="490834" y="1215473"/>
                  </a:cubicBezTo>
                  <a:cubicBezTo>
                    <a:pt x="506805" y="1209484"/>
                    <a:pt x="504446" y="1195328"/>
                    <a:pt x="505898" y="1182805"/>
                  </a:cubicBezTo>
                  <a:cubicBezTo>
                    <a:pt x="510072" y="1142877"/>
                    <a:pt x="514065" y="1102950"/>
                    <a:pt x="518239" y="1063022"/>
                  </a:cubicBezTo>
                  <a:cubicBezTo>
                    <a:pt x="521506" y="1030898"/>
                    <a:pt x="524591" y="998774"/>
                    <a:pt x="527858" y="966651"/>
                  </a:cubicBezTo>
                  <a:cubicBezTo>
                    <a:pt x="531851" y="927086"/>
                    <a:pt x="536025" y="887340"/>
                    <a:pt x="540018" y="847775"/>
                  </a:cubicBezTo>
                  <a:lnTo>
                    <a:pt x="548341" y="764399"/>
                  </a:lnTo>
                  <a:lnTo>
                    <a:pt x="132037" y="415079"/>
                  </a:lnTo>
                  <a:lnTo>
                    <a:pt x="129621" y="410438"/>
                  </a:lnTo>
                  <a:lnTo>
                    <a:pt x="125334" y="408662"/>
                  </a:lnTo>
                  <a:cubicBezTo>
                    <a:pt x="122852" y="406180"/>
                    <a:pt x="121316" y="402751"/>
                    <a:pt x="121316" y="398964"/>
                  </a:cubicBezTo>
                  <a:cubicBezTo>
                    <a:pt x="121316" y="391389"/>
                    <a:pt x="127457" y="385248"/>
                    <a:pt x="135032" y="385248"/>
                  </a:cubicBezTo>
                  <a:lnTo>
                    <a:pt x="301963" y="385248"/>
                  </a:lnTo>
                  <a:lnTo>
                    <a:pt x="301963" y="319242"/>
                  </a:lnTo>
                  <a:lnTo>
                    <a:pt x="274367" y="319242"/>
                  </a:lnTo>
                  <a:cubicBezTo>
                    <a:pt x="269317" y="319242"/>
                    <a:pt x="265223" y="315148"/>
                    <a:pt x="265223" y="310098"/>
                  </a:cubicBezTo>
                  <a:cubicBezTo>
                    <a:pt x="265223" y="305048"/>
                    <a:pt x="269317" y="300954"/>
                    <a:pt x="274367" y="300954"/>
                  </a:cubicBezTo>
                  <a:lnTo>
                    <a:pt x="301963" y="300954"/>
                  </a:lnTo>
                  <a:lnTo>
                    <a:pt x="301963" y="290444"/>
                  </a:lnTo>
                  <a:lnTo>
                    <a:pt x="274367" y="290444"/>
                  </a:lnTo>
                  <a:cubicBezTo>
                    <a:pt x="269317" y="290444"/>
                    <a:pt x="265223" y="286350"/>
                    <a:pt x="265223" y="281300"/>
                  </a:cubicBezTo>
                  <a:cubicBezTo>
                    <a:pt x="265223" y="276250"/>
                    <a:pt x="269317" y="272156"/>
                    <a:pt x="274367" y="272156"/>
                  </a:cubicBezTo>
                  <a:lnTo>
                    <a:pt x="301963" y="272156"/>
                  </a:lnTo>
                  <a:lnTo>
                    <a:pt x="301963" y="261646"/>
                  </a:lnTo>
                  <a:lnTo>
                    <a:pt x="274367" y="261646"/>
                  </a:lnTo>
                  <a:cubicBezTo>
                    <a:pt x="269317" y="261646"/>
                    <a:pt x="265223" y="257552"/>
                    <a:pt x="265223" y="252502"/>
                  </a:cubicBezTo>
                  <a:cubicBezTo>
                    <a:pt x="265223" y="247452"/>
                    <a:pt x="269317" y="243358"/>
                    <a:pt x="274367" y="243358"/>
                  </a:cubicBezTo>
                  <a:lnTo>
                    <a:pt x="301963" y="243358"/>
                  </a:lnTo>
                  <a:lnTo>
                    <a:pt x="301963" y="219866"/>
                  </a:lnTo>
                  <a:cubicBezTo>
                    <a:pt x="301963" y="212291"/>
                    <a:pt x="308104" y="206150"/>
                    <a:pt x="315679" y="206150"/>
                  </a:cubicBezTo>
                  <a:cubicBezTo>
                    <a:pt x="323254" y="206150"/>
                    <a:pt x="329395" y="212291"/>
                    <a:pt x="329395" y="219866"/>
                  </a:cubicBezTo>
                  <a:lnTo>
                    <a:pt x="329395" y="243358"/>
                  </a:lnTo>
                  <a:lnTo>
                    <a:pt x="358387" y="243358"/>
                  </a:lnTo>
                  <a:cubicBezTo>
                    <a:pt x="363437" y="243358"/>
                    <a:pt x="367531" y="247452"/>
                    <a:pt x="367531" y="252502"/>
                  </a:cubicBezTo>
                  <a:cubicBezTo>
                    <a:pt x="367531" y="257552"/>
                    <a:pt x="363437" y="261646"/>
                    <a:pt x="358387" y="261646"/>
                  </a:cubicBezTo>
                  <a:lnTo>
                    <a:pt x="329395" y="261646"/>
                  </a:lnTo>
                  <a:lnTo>
                    <a:pt x="329395" y="272156"/>
                  </a:lnTo>
                  <a:lnTo>
                    <a:pt x="358387" y="272156"/>
                  </a:lnTo>
                  <a:cubicBezTo>
                    <a:pt x="363437" y="272156"/>
                    <a:pt x="367531" y="276250"/>
                    <a:pt x="367531" y="281300"/>
                  </a:cubicBezTo>
                  <a:cubicBezTo>
                    <a:pt x="367531" y="286350"/>
                    <a:pt x="363437" y="290444"/>
                    <a:pt x="358387" y="290444"/>
                  </a:cubicBezTo>
                  <a:lnTo>
                    <a:pt x="329395" y="290444"/>
                  </a:lnTo>
                  <a:lnTo>
                    <a:pt x="329395" y="300954"/>
                  </a:lnTo>
                  <a:lnTo>
                    <a:pt x="358387" y="300954"/>
                  </a:lnTo>
                  <a:cubicBezTo>
                    <a:pt x="363437" y="300954"/>
                    <a:pt x="367531" y="305048"/>
                    <a:pt x="367531" y="310098"/>
                  </a:cubicBezTo>
                  <a:cubicBezTo>
                    <a:pt x="367531" y="315148"/>
                    <a:pt x="363437" y="319242"/>
                    <a:pt x="358387" y="319242"/>
                  </a:cubicBezTo>
                  <a:lnTo>
                    <a:pt x="329395" y="319242"/>
                  </a:lnTo>
                  <a:lnTo>
                    <a:pt x="329395" y="385248"/>
                  </a:lnTo>
                  <a:lnTo>
                    <a:pt x="447531" y="385248"/>
                  </a:lnTo>
                  <a:lnTo>
                    <a:pt x="447531" y="315782"/>
                  </a:lnTo>
                  <a:lnTo>
                    <a:pt x="417009" y="315782"/>
                  </a:lnTo>
                  <a:cubicBezTo>
                    <a:pt x="411959" y="315782"/>
                    <a:pt x="407865" y="311688"/>
                    <a:pt x="407865" y="306638"/>
                  </a:cubicBezTo>
                  <a:cubicBezTo>
                    <a:pt x="407865" y="301588"/>
                    <a:pt x="411959" y="297494"/>
                    <a:pt x="417009" y="297494"/>
                  </a:cubicBezTo>
                  <a:lnTo>
                    <a:pt x="447531" y="297494"/>
                  </a:lnTo>
                  <a:lnTo>
                    <a:pt x="447531" y="286984"/>
                  </a:lnTo>
                  <a:lnTo>
                    <a:pt x="417009" y="286984"/>
                  </a:lnTo>
                  <a:cubicBezTo>
                    <a:pt x="411959" y="286984"/>
                    <a:pt x="407865" y="282890"/>
                    <a:pt x="407865" y="277840"/>
                  </a:cubicBezTo>
                  <a:cubicBezTo>
                    <a:pt x="407865" y="272790"/>
                    <a:pt x="411959" y="268696"/>
                    <a:pt x="417009" y="268696"/>
                  </a:cubicBezTo>
                  <a:lnTo>
                    <a:pt x="447531" y="268696"/>
                  </a:lnTo>
                  <a:lnTo>
                    <a:pt x="447531" y="258186"/>
                  </a:lnTo>
                  <a:lnTo>
                    <a:pt x="417009" y="258186"/>
                  </a:lnTo>
                  <a:cubicBezTo>
                    <a:pt x="411959" y="258186"/>
                    <a:pt x="407865" y="254092"/>
                    <a:pt x="407865" y="249042"/>
                  </a:cubicBezTo>
                  <a:cubicBezTo>
                    <a:pt x="407865" y="243992"/>
                    <a:pt x="411959" y="239898"/>
                    <a:pt x="417009" y="239898"/>
                  </a:cubicBezTo>
                  <a:lnTo>
                    <a:pt x="447531" y="239898"/>
                  </a:lnTo>
                  <a:lnTo>
                    <a:pt x="447531" y="219866"/>
                  </a:lnTo>
                  <a:cubicBezTo>
                    <a:pt x="447531" y="212291"/>
                    <a:pt x="453672" y="206150"/>
                    <a:pt x="461247" y="206150"/>
                  </a:cubicBezTo>
                  <a:cubicBezTo>
                    <a:pt x="468822" y="206150"/>
                    <a:pt x="474963" y="212291"/>
                    <a:pt x="474963" y="219866"/>
                  </a:cubicBezTo>
                  <a:lnTo>
                    <a:pt x="474963" y="239898"/>
                  </a:lnTo>
                  <a:lnTo>
                    <a:pt x="501029" y="239898"/>
                  </a:lnTo>
                  <a:cubicBezTo>
                    <a:pt x="506079" y="239898"/>
                    <a:pt x="510173" y="243992"/>
                    <a:pt x="510173" y="249042"/>
                  </a:cubicBezTo>
                  <a:cubicBezTo>
                    <a:pt x="510173" y="254092"/>
                    <a:pt x="506079" y="258186"/>
                    <a:pt x="501029" y="258186"/>
                  </a:cubicBezTo>
                  <a:lnTo>
                    <a:pt x="474963" y="258186"/>
                  </a:lnTo>
                  <a:lnTo>
                    <a:pt x="474963" y="268696"/>
                  </a:lnTo>
                  <a:lnTo>
                    <a:pt x="501029" y="268696"/>
                  </a:lnTo>
                  <a:cubicBezTo>
                    <a:pt x="506079" y="268696"/>
                    <a:pt x="510173" y="272790"/>
                    <a:pt x="510173" y="277840"/>
                  </a:cubicBezTo>
                  <a:cubicBezTo>
                    <a:pt x="510173" y="282890"/>
                    <a:pt x="506079" y="286984"/>
                    <a:pt x="501029" y="286984"/>
                  </a:cubicBezTo>
                  <a:lnTo>
                    <a:pt x="474963" y="286984"/>
                  </a:lnTo>
                  <a:lnTo>
                    <a:pt x="474963" y="297494"/>
                  </a:lnTo>
                  <a:lnTo>
                    <a:pt x="501029" y="297494"/>
                  </a:lnTo>
                  <a:cubicBezTo>
                    <a:pt x="506079" y="297494"/>
                    <a:pt x="510173" y="301588"/>
                    <a:pt x="510173" y="306638"/>
                  </a:cubicBezTo>
                  <a:cubicBezTo>
                    <a:pt x="510173" y="311688"/>
                    <a:pt x="506079" y="315782"/>
                    <a:pt x="501029" y="315782"/>
                  </a:cubicBezTo>
                  <a:lnTo>
                    <a:pt x="474963" y="315782"/>
                  </a:lnTo>
                  <a:lnTo>
                    <a:pt x="474963" y="385248"/>
                  </a:lnTo>
                  <a:lnTo>
                    <a:pt x="588306" y="385248"/>
                  </a:lnTo>
                  <a:lnTo>
                    <a:pt x="588536" y="382944"/>
                  </a:lnTo>
                  <a:cubicBezTo>
                    <a:pt x="591818" y="350126"/>
                    <a:pt x="595397" y="317308"/>
                    <a:pt x="598679" y="284490"/>
                  </a:cubicBezTo>
                  <a:cubicBezTo>
                    <a:pt x="601365" y="258385"/>
                    <a:pt x="603752" y="232130"/>
                    <a:pt x="606437" y="206025"/>
                  </a:cubicBezTo>
                  <a:cubicBezTo>
                    <a:pt x="609718" y="173206"/>
                    <a:pt x="613150" y="140388"/>
                    <a:pt x="616580" y="107571"/>
                  </a:cubicBezTo>
                  <a:lnTo>
                    <a:pt x="616580" y="105641"/>
                  </a:lnTo>
                  <a:lnTo>
                    <a:pt x="569236" y="105641"/>
                  </a:lnTo>
                  <a:cubicBezTo>
                    <a:pt x="562924" y="105641"/>
                    <a:pt x="557209" y="103082"/>
                    <a:pt x="553072" y="98945"/>
                  </a:cubicBezTo>
                  <a:lnTo>
                    <a:pt x="546376" y="82781"/>
                  </a:lnTo>
                  <a:lnTo>
                    <a:pt x="553072" y="66617"/>
                  </a:lnTo>
                  <a:cubicBezTo>
                    <a:pt x="557209" y="62481"/>
                    <a:pt x="562924" y="59922"/>
                    <a:pt x="569236" y="59922"/>
                  </a:cubicBezTo>
                  <a:lnTo>
                    <a:pt x="659192" y="59922"/>
                  </a:lnTo>
                  <a:lnTo>
                    <a:pt x="649547" y="36638"/>
                  </a:lnTo>
                  <a:cubicBezTo>
                    <a:pt x="649547" y="16403"/>
                    <a:pt x="665950" y="0"/>
                    <a:pt x="68618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p:cNvSpPr/>
            <p:nvPr/>
          </p:nvSpPr>
          <p:spPr>
            <a:xfrm>
              <a:off x="5175911" y="1999241"/>
              <a:ext cx="1469324" cy="129253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p:cNvSpPr/>
            <p:nvPr/>
          </p:nvSpPr>
          <p:spPr>
            <a:xfrm>
              <a:off x="6632772" y="3259788"/>
              <a:ext cx="905673" cy="932988"/>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p:cNvSpPr/>
            <p:nvPr/>
          </p:nvSpPr>
          <p:spPr>
            <a:xfrm>
              <a:off x="5379540" y="2024432"/>
              <a:ext cx="1414402" cy="129253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p:cNvSpPr/>
            <p:nvPr/>
          </p:nvSpPr>
          <p:spPr>
            <a:xfrm>
              <a:off x="6761047" y="3284876"/>
              <a:ext cx="824434" cy="916104"/>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p:cNvSpPr/>
            <p:nvPr/>
          </p:nvSpPr>
          <p:spPr>
            <a:xfrm>
              <a:off x="6418281" y="2024329"/>
              <a:ext cx="926940" cy="1292539"/>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p:cNvSpPr/>
            <p:nvPr/>
          </p:nvSpPr>
          <p:spPr>
            <a:xfrm>
              <a:off x="6646499" y="2049522"/>
              <a:ext cx="783536" cy="1257502"/>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p:cNvSpPr/>
            <p:nvPr/>
          </p:nvSpPr>
          <p:spPr>
            <a:xfrm>
              <a:off x="7301758" y="3281934"/>
              <a:ext cx="530925" cy="929410"/>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p:cNvSpPr/>
            <p:nvPr/>
          </p:nvSpPr>
          <p:spPr>
            <a:xfrm>
              <a:off x="7430035" y="3307022"/>
              <a:ext cx="442115" cy="884114"/>
            </a:xfrm>
            <a:custGeom>
              <a:avLst/>
              <a:gdLst>
                <a:gd name="connsiteX0" fmla="*/ 0 w 619125"/>
                <a:gd name="connsiteY0" fmla="*/ 0 h 561975"/>
                <a:gd name="connsiteX1" fmla="*/ 590550 w 619125"/>
                <a:gd name="connsiteY1" fmla="*/ 561975 h 561975"/>
                <a:gd name="connsiteX2" fmla="*/ 619125 w 619125"/>
                <a:gd name="connsiteY2" fmla="*/ 561975 h 561975"/>
                <a:gd name="connsiteX0-1" fmla="*/ 0 w 590550"/>
                <a:gd name="connsiteY0-2" fmla="*/ 0 h 561975"/>
                <a:gd name="connsiteX1-3" fmla="*/ 590550 w 590550"/>
                <a:gd name="connsiteY1-4" fmla="*/ 561975 h 561975"/>
                <a:gd name="connsiteX0-5" fmla="*/ 0 w 590550"/>
                <a:gd name="connsiteY0-6" fmla="*/ 0 h 561975"/>
                <a:gd name="connsiteX1-7" fmla="*/ 590550 w 590550"/>
                <a:gd name="connsiteY1-8" fmla="*/ 561975 h 561975"/>
                <a:gd name="connsiteX0-9" fmla="*/ 0 w 590550"/>
                <a:gd name="connsiteY0-10" fmla="*/ 0 h 561975"/>
                <a:gd name="connsiteX1-11" fmla="*/ 590550 w 590550"/>
                <a:gd name="connsiteY1-12" fmla="*/ 561975 h 561975"/>
              </a:gdLst>
              <a:ahLst/>
              <a:cxnLst>
                <a:cxn ang="0">
                  <a:pos x="connsiteX0-1" y="connsiteY0-2"/>
                </a:cxn>
                <a:cxn ang="0">
                  <a:pos x="connsiteX1-3" y="connsiteY1-4"/>
                </a:cxn>
              </a:cxnLst>
              <a:rect l="l" t="t" r="r" b="b"/>
              <a:pathLst>
                <a:path w="590550" h="561975">
                  <a:moveTo>
                    <a:pt x="0" y="0"/>
                  </a:moveTo>
                  <a:cubicBezTo>
                    <a:pt x="196850" y="330200"/>
                    <a:pt x="403225" y="498475"/>
                    <a:pt x="590550" y="561975"/>
                  </a:cubicBezTo>
                </a:path>
              </a:pathLst>
            </a:custGeom>
            <a:no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0" name="Group 149"/>
          <p:cNvGrpSpPr/>
          <p:nvPr/>
        </p:nvGrpSpPr>
        <p:grpSpPr>
          <a:xfrm>
            <a:off x="4681893" y="1527349"/>
            <a:ext cx="1443499" cy="4860274"/>
            <a:chOff x="5413413" y="748826"/>
            <a:chExt cx="1443499" cy="5638797"/>
          </a:xfrm>
          <a:solidFill>
            <a:schemeClr val="accent3"/>
          </a:solidFill>
        </p:grpSpPr>
        <p:sp>
          <p:nvSpPr>
            <p:cNvPr id="117" name="Rectangle 116"/>
            <p:cNvSpPr/>
            <p:nvPr/>
          </p:nvSpPr>
          <p:spPr>
            <a:xfrm>
              <a:off x="5480957" y="818493"/>
              <a:ext cx="1306286" cy="54988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Frame 117"/>
            <p:cNvSpPr/>
            <p:nvPr/>
          </p:nvSpPr>
          <p:spPr>
            <a:xfrm>
              <a:off x="5413413" y="748826"/>
              <a:ext cx="1443499" cy="5638797"/>
            </a:xfrm>
            <a:prstGeom prst="frame">
              <a:avLst>
                <a:gd name="adj1" fmla="val 259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51" name="Freeform: Shape 150"/>
          <p:cNvSpPr/>
          <p:nvPr/>
        </p:nvSpPr>
        <p:spPr>
          <a:xfrm>
            <a:off x="5042732" y="1973115"/>
            <a:ext cx="719696" cy="866450"/>
          </a:xfrm>
          <a:custGeom>
            <a:avLst/>
            <a:gdLst>
              <a:gd name="connsiteX0" fmla="*/ 451864 w 901271"/>
              <a:gd name="connsiteY0" fmla="*/ 600810 h 1085050"/>
              <a:gd name="connsiteX1" fmla="*/ 479027 w 901271"/>
              <a:gd name="connsiteY1" fmla="*/ 629814 h 1085050"/>
              <a:gd name="connsiteX2" fmla="*/ 513096 w 901271"/>
              <a:gd name="connsiteY2" fmla="*/ 986617 h 1085050"/>
              <a:gd name="connsiteX3" fmla="*/ 520462 w 901271"/>
              <a:gd name="connsiteY3" fmla="*/ 1061661 h 1085050"/>
              <a:gd name="connsiteX4" fmla="*/ 506651 w 901271"/>
              <a:gd name="connsiteY4" fmla="*/ 1079616 h 1085050"/>
              <a:gd name="connsiteX5" fmla="*/ 450943 w 901271"/>
              <a:gd name="connsiteY5" fmla="*/ 1084680 h 1085050"/>
              <a:gd name="connsiteX6" fmla="*/ 396617 w 901271"/>
              <a:gd name="connsiteY6" fmla="*/ 1080997 h 1085050"/>
              <a:gd name="connsiteX7" fmla="*/ 380043 w 901271"/>
              <a:gd name="connsiteY7" fmla="*/ 1060280 h 1085050"/>
              <a:gd name="connsiteX8" fmla="*/ 399840 w 901271"/>
              <a:gd name="connsiteY8" fmla="*/ 852183 h 1085050"/>
              <a:gd name="connsiteX9" fmla="*/ 419176 w 901271"/>
              <a:gd name="connsiteY9" fmla="*/ 647309 h 1085050"/>
              <a:gd name="connsiteX10" fmla="*/ 421018 w 901271"/>
              <a:gd name="connsiteY10" fmla="*/ 627973 h 1085050"/>
              <a:gd name="connsiteX11" fmla="*/ 451864 w 901271"/>
              <a:gd name="connsiteY11" fmla="*/ 600810 h 1085050"/>
              <a:gd name="connsiteX12" fmla="*/ 528347 w 901271"/>
              <a:gd name="connsiteY12" fmla="*/ 520644 h 1085050"/>
              <a:gd name="connsiteX13" fmla="*/ 542101 w 901271"/>
              <a:gd name="connsiteY13" fmla="*/ 521622 h 1085050"/>
              <a:gd name="connsiteX14" fmla="*/ 694951 w 901271"/>
              <a:gd name="connsiteY14" fmla="*/ 596206 h 1085050"/>
              <a:gd name="connsiteX15" fmla="*/ 886474 w 901271"/>
              <a:gd name="connsiteY15" fmla="*/ 757344 h 1085050"/>
              <a:gd name="connsiteX16" fmla="*/ 897063 w 901271"/>
              <a:gd name="connsiteY16" fmla="*/ 771616 h 1085050"/>
              <a:gd name="connsiteX17" fmla="*/ 900286 w 901271"/>
              <a:gd name="connsiteY17" fmla="*/ 782665 h 1085050"/>
              <a:gd name="connsiteX18" fmla="*/ 890157 w 901271"/>
              <a:gd name="connsiteY18" fmla="*/ 784967 h 1085050"/>
              <a:gd name="connsiteX19" fmla="*/ 760327 w 901271"/>
              <a:gd name="connsiteY19" fmla="*/ 750438 h 1085050"/>
              <a:gd name="connsiteX20" fmla="*/ 518160 w 901271"/>
              <a:gd name="connsiteY20" fmla="*/ 616463 h 1085050"/>
              <a:gd name="connsiteX21" fmla="*/ 512636 w 901271"/>
              <a:gd name="connsiteY21" fmla="*/ 611859 h 1085050"/>
              <a:gd name="connsiteX22" fmla="*/ 490076 w 901271"/>
              <a:gd name="connsiteY22" fmla="*/ 587919 h 1085050"/>
              <a:gd name="connsiteX23" fmla="*/ 508032 w 901271"/>
              <a:gd name="connsiteY23" fmla="*/ 564899 h 1085050"/>
              <a:gd name="connsiteX24" fmla="*/ 521843 w 901271"/>
              <a:gd name="connsiteY24" fmla="*/ 533132 h 1085050"/>
              <a:gd name="connsiteX25" fmla="*/ 528347 w 901271"/>
              <a:gd name="connsiteY25" fmla="*/ 520644 h 1085050"/>
              <a:gd name="connsiteX26" fmla="*/ 371470 w 901271"/>
              <a:gd name="connsiteY26" fmla="*/ 520644 h 1085050"/>
              <a:gd name="connsiteX27" fmla="*/ 378663 w 901271"/>
              <a:gd name="connsiteY27" fmla="*/ 535894 h 1085050"/>
              <a:gd name="connsiteX28" fmla="*/ 402604 w 901271"/>
              <a:gd name="connsiteY28" fmla="*/ 575488 h 1085050"/>
              <a:gd name="connsiteX29" fmla="*/ 402143 w 901271"/>
              <a:gd name="connsiteY29" fmla="*/ 598968 h 1085050"/>
              <a:gd name="connsiteX30" fmla="*/ 303159 w 901271"/>
              <a:gd name="connsiteY30" fmla="*/ 671711 h 1085050"/>
              <a:gd name="connsiteX31" fmla="*/ 56389 w 901271"/>
              <a:gd name="connsiteY31" fmla="*/ 776680 h 1085050"/>
              <a:gd name="connsiteX32" fmla="*/ 15414 w 901271"/>
              <a:gd name="connsiteY32" fmla="*/ 784967 h 1085050"/>
              <a:gd name="connsiteX33" fmla="*/ 3904 w 901271"/>
              <a:gd name="connsiteY33" fmla="*/ 771615 h 1085050"/>
              <a:gd name="connsiteX34" fmla="*/ 80789 w 901271"/>
              <a:gd name="connsiteY34" fmla="*/ 689666 h 1085050"/>
              <a:gd name="connsiteX35" fmla="*/ 344134 w 901271"/>
              <a:gd name="connsiteY35" fmla="*/ 527147 h 1085050"/>
              <a:gd name="connsiteX36" fmla="*/ 355644 w 901271"/>
              <a:gd name="connsiteY36" fmla="*/ 523003 h 1085050"/>
              <a:gd name="connsiteX37" fmla="*/ 371470 w 901271"/>
              <a:gd name="connsiteY37" fmla="*/ 520644 h 1085050"/>
              <a:gd name="connsiteX38" fmla="*/ 450024 w 901271"/>
              <a:gd name="connsiteY38" fmla="*/ 466836 h 1085050"/>
              <a:gd name="connsiteX39" fmla="*/ 503429 w 901271"/>
              <a:gd name="connsiteY39" fmla="*/ 521163 h 1085050"/>
              <a:gd name="connsiteX40" fmla="*/ 450024 w 901271"/>
              <a:gd name="connsiteY40" fmla="*/ 574108 h 1085050"/>
              <a:gd name="connsiteX41" fmla="*/ 397538 w 901271"/>
              <a:gd name="connsiteY41" fmla="*/ 519321 h 1085050"/>
              <a:gd name="connsiteX42" fmla="*/ 450024 w 901271"/>
              <a:gd name="connsiteY42" fmla="*/ 466836 h 1085050"/>
              <a:gd name="connsiteX43" fmla="*/ 450484 w 901271"/>
              <a:gd name="connsiteY43" fmla="*/ 0 h 1085050"/>
              <a:gd name="connsiteX44" fmla="*/ 458311 w 901271"/>
              <a:gd name="connsiteY44" fmla="*/ 8287 h 1085050"/>
              <a:gd name="connsiteX45" fmla="*/ 485934 w 901271"/>
              <a:gd name="connsiteY45" fmla="*/ 95301 h 1085050"/>
              <a:gd name="connsiteX46" fmla="*/ 508033 w 901271"/>
              <a:gd name="connsiteY46" fmla="*/ 311225 h 1085050"/>
              <a:gd name="connsiteX47" fmla="*/ 494682 w 901271"/>
              <a:gd name="connsiteY47" fmla="*/ 440595 h 1085050"/>
              <a:gd name="connsiteX48" fmla="*/ 474885 w 901271"/>
              <a:gd name="connsiteY48" fmla="*/ 451644 h 1085050"/>
              <a:gd name="connsiteX49" fmla="*/ 425162 w 901271"/>
              <a:gd name="connsiteY49" fmla="*/ 452105 h 1085050"/>
              <a:gd name="connsiteX50" fmla="*/ 406746 w 901271"/>
              <a:gd name="connsiteY50" fmla="*/ 441055 h 1085050"/>
              <a:gd name="connsiteX51" fmla="*/ 392934 w 901271"/>
              <a:gd name="connsiteY51" fmla="*/ 296032 h 1085050"/>
              <a:gd name="connsiteX52" fmla="*/ 426083 w 901271"/>
              <a:gd name="connsiteY52" fmla="*/ 52945 h 1085050"/>
              <a:gd name="connsiteX53" fmla="*/ 442657 w 901271"/>
              <a:gd name="connsiteY53" fmla="*/ 8747 h 1085050"/>
              <a:gd name="connsiteX54" fmla="*/ 450484 w 901271"/>
              <a:gd name="connsiteY54" fmla="*/ 0 h 108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01271" h="1085050">
                <a:moveTo>
                  <a:pt x="451864" y="600810"/>
                </a:moveTo>
                <a:cubicBezTo>
                  <a:pt x="470740" y="601730"/>
                  <a:pt x="477186" y="608636"/>
                  <a:pt x="479027" y="629814"/>
                </a:cubicBezTo>
                <a:cubicBezTo>
                  <a:pt x="490077" y="748595"/>
                  <a:pt x="501586" y="867836"/>
                  <a:pt x="513096" y="986617"/>
                </a:cubicBezTo>
                <a:cubicBezTo>
                  <a:pt x="515398" y="1011478"/>
                  <a:pt x="517700" y="1036800"/>
                  <a:pt x="520462" y="1061661"/>
                </a:cubicBezTo>
                <a:cubicBezTo>
                  <a:pt x="521844" y="1072710"/>
                  <a:pt x="517240" y="1078235"/>
                  <a:pt x="506651" y="1079616"/>
                </a:cubicBezTo>
                <a:cubicBezTo>
                  <a:pt x="488695" y="1082839"/>
                  <a:pt x="469819" y="1085601"/>
                  <a:pt x="450943" y="1084680"/>
                </a:cubicBezTo>
                <a:cubicBezTo>
                  <a:pt x="432528" y="1086062"/>
                  <a:pt x="414572" y="1083299"/>
                  <a:pt x="396617" y="1080997"/>
                </a:cubicBezTo>
                <a:cubicBezTo>
                  <a:pt x="384187" y="1079616"/>
                  <a:pt x="378662" y="1074092"/>
                  <a:pt x="380043" y="1060280"/>
                </a:cubicBezTo>
                <a:cubicBezTo>
                  <a:pt x="387409" y="990761"/>
                  <a:pt x="393394" y="921702"/>
                  <a:pt x="399840" y="852183"/>
                </a:cubicBezTo>
                <a:cubicBezTo>
                  <a:pt x="406285" y="784045"/>
                  <a:pt x="412731" y="715907"/>
                  <a:pt x="419176" y="647309"/>
                </a:cubicBezTo>
                <a:cubicBezTo>
                  <a:pt x="419637" y="640864"/>
                  <a:pt x="420097" y="634418"/>
                  <a:pt x="421018" y="627973"/>
                </a:cubicBezTo>
                <a:cubicBezTo>
                  <a:pt x="423780" y="606795"/>
                  <a:pt x="431607" y="600349"/>
                  <a:pt x="451864" y="600810"/>
                </a:cubicBezTo>
                <a:close/>
                <a:moveTo>
                  <a:pt x="528347" y="520644"/>
                </a:moveTo>
                <a:cubicBezTo>
                  <a:pt x="531742" y="519090"/>
                  <a:pt x="536346" y="519781"/>
                  <a:pt x="542101" y="521622"/>
                </a:cubicBezTo>
                <a:cubicBezTo>
                  <a:pt x="596887" y="538657"/>
                  <a:pt x="647070" y="565360"/>
                  <a:pt x="694951" y="596206"/>
                </a:cubicBezTo>
                <a:cubicBezTo>
                  <a:pt x="765852" y="641785"/>
                  <a:pt x="832608" y="691968"/>
                  <a:pt x="886474" y="757344"/>
                </a:cubicBezTo>
                <a:cubicBezTo>
                  <a:pt x="890157" y="761947"/>
                  <a:pt x="893840" y="766551"/>
                  <a:pt x="897063" y="771616"/>
                </a:cubicBezTo>
                <a:cubicBezTo>
                  <a:pt x="899365" y="774838"/>
                  <a:pt x="903048" y="778522"/>
                  <a:pt x="900286" y="782665"/>
                </a:cubicBezTo>
                <a:cubicBezTo>
                  <a:pt x="897984" y="786809"/>
                  <a:pt x="892919" y="784507"/>
                  <a:pt x="890157" y="784967"/>
                </a:cubicBezTo>
                <a:cubicBezTo>
                  <a:pt x="844118" y="780363"/>
                  <a:pt x="801762" y="766551"/>
                  <a:pt x="760327" y="750438"/>
                </a:cubicBezTo>
                <a:cubicBezTo>
                  <a:pt x="673313" y="717289"/>
                  <a:pt x="591362" y="674934"/>
                  <a:pt x="518160" y="616463"/>
                </a:cubicBezTo>
                <a:cubicBezTo>
                  <a:pt x="516319" y="615082"/>
                  <a:pt x="514477" y="613701"/>
                  <a:pt x="512636" y="611859"/>
                </a:cubicBezTo>
                <a:cubicBezTo>
                  <a:pt x="504809" y="604032"/>
                  <a:pt x="493299" y="597587"/>
                  <a:pt x="490076" y="587919"/>
                </a:cubicBezTo>
                <a:cubicBezTo>
                  <a:pt x="486393" y="576869"/>
                  <a:pt x="502507" y="573647"/>
                  <a:pt x="508032" y="564899"/>
                </a:cubicBezTo>
                <a:cubicBezTo>
                  <a:pt x="514477" y="554771"/>
                  <a:pt x="520462" y="544642"/>
                  <a:pt x="521843" y="533132"/>
                </a:cubicBezTo>
                <a:cubicBezTo>
                  <a:pt x="522764" y="525996"/>
                  <a:pt x="524951" y="522198"/>
                  <a:pt x="528347" y="520644"/>
                </a:cubicBezTo>
                <a:close/>
                <a:moveTo>
                  <a:pt x="371470" y="520644"/>
                </a:moveTo>
                <a:cubicBezTo>
                  <a:pt x="375325" y="522313"/>
                  <a:pt x="377742" y="526917"/>
                  <a:pt x="378663" y="535894"/>
                </a:cubicBezTo>
                <a:cubicBezTo>
                  <a:pt x="380505" y="552008"/>
                  <a:pt x="389252" y="566741"/>
                  <a:pt x="402604" y="575488"/>
                </a:cubicBezTo>
                <a:cubicBezTo>
                  <a:pt x="416415" y="585156"/>
                  <a:pt x="411351" y="590681"/>
                  <a:pt x="402143" y="598968"/>
                </a:cubicBezTo>
                <a:cubicBezTo>
                  <a:pt x="371757" y="626592"/>
                  <a:pt x="338609" y="650533"/>
                  <a:pt x="303159" y="671711"/>
                </a:cubicBezTo>
                <a:cubicBezTo>
                  <a:pt x="225813" y="717750"/>
                  <a:pt x="144323" y="755041"/>
                  <a:pt x="56389" y="776680"/>
                </a:cubicBezTo>
                <a:cubicBezTo>
                  <a:pt x="41196" y="780823"/>
                  <a:pt x="25542" y="783125"/>
                  <a:pt x="15414" y="784967"/>
                </a:cubicBezTo>
                <a:cubicBezTo>
                  <a:pt x="-3923" y="785887"/>
                  <a:pt x="-1621" y="778982"/>
                  <a:pt x="3904" y="771615"/>
                </a:cubicBezTo>
                <a:cubicBezTo>
                  <a:pt x="25082" y="740309"/>
                  <a:pt x="51785" y="714067"/>
                  <a:pt x="80789" y="689666"/>
                </a:cubicBezTo>
                <a:cubicBezTo>
                  <a:pt x="160437" y="621988"/>
                  <a:pt x="245150" y="563518"/>
                  <a:pt x="344134" y="527147"/>
                </a:cubicBezTo>
                <a:cubicBezTo>
                  <a:pt x="347817" y="525766"/>
                  <a:pt x="351961" y="524845"/>
                  <a:pt x="355644" y="523003"/>
                </a:cubicBezTo>
                <a:cubicBezTo>
                  <a:pt x="362319" y="520241"/>
                  <a:pt x="367614" y="518975"/>
                  <a:pt x="371470" y="520644"/>
                </a:cubicBezTo>
                <a:close/>
                <a:moveTo>
                  <a:pt x="450024" y="466836"/>
                </a:moveTo>
                <a:cubicBezTo>
                  <a:pt x="479489" y="467296"/>
                  <a:pt x="503889" y="492157"/>
                  <a:pt x="503429" y="521163"/>
                </a:cubicBezTo>
                <a:cubicBezTo>
                  <a:pt x="502968" y="549707"/>
                  <a:pt x="478107" y="574108"/>
                  <a:pt x="450024" y="574108"/>
                </a:cubicBezTo>
                <a:cubicBezTo>
                  <a:pt x="420097" y="573647"/>
                  <a:pt x="397538" y="550167"/>
                  <a:pt x="397538" y="519321"/>
                </a:cubicBezTo>
                <a:cubicBezTo>
                  <a:pt x="397998" y="489855"/>
                  <a:pt x="421478" y="466375"/>
                  <a:pt x="450024" y="466836"/>
                </a:cubicBezTo>
                <a:close/>
                <a:moveTo>
                  <a:pt x="450484" y="0"/>
                </a:moveTo>
                <a:cubicBezTo>
                  <a:pt x="455549" y="0"/>
                  <a:pt x="456469" y="5064"/>
                  <a:pt x="458311" y="8287"/>
                </a:cubicBezTo>
                <a:cubicBezTo>
                  <a:pt x="471662" y="35910"/>
                  <a:pt x="479489" y="65375"/>
                  <a:pt x="485934" y="95301"/>
                </a:cubicBezTo>
                <a:cubicBezTo>
                  <a:pt x="500667" y="162978"/>
                  <a:pt x="508033" y="231577"/>
                  <a:pt x="508033" y="311225"/>
                </a:cubicBezTo>
                <a:cubicBezTo>
                  <a:pt x="508494" y="348056"/>
                  <a:pt x="504810" y="394556"/>
                  <a:pt x="494682" y="440595"/>
                </a:cubicBezTo>
                <a:cubicBezTo>
                  <a:pt x="491920" y="453486"/>
                  <a:pt x="487776" y="457169"/>
                  <a:pt x="474885" y="451644"/>
                </a:cubicBezTo>
                <a:cubicBezTo>
                  <a:pt x="458771" y="444739"/>
                  <a:pt x="441276" y="444739"/>
                  <a:pt x="425162" y="452105"/>
                </a:cubicBezTo>
                <a:cubicBezTo>
                  <a:pt x="411350" y="458090"/>
                  <a:pt x="409048" y="451644"/>
                  <a:pt x="406746" y="441055"/>
                </a:cubicBezTo>
                <a:cubicBezTo>
                  <a:pt x="395236" y="393175"/>
                  <a:pt x="392474" y="344834"/>
                  <a:pt x="392934" y="296032"/>
                </a:cubicBezTo>
                <a:cubicBezTo>
                  <a:pt x="394316" y="214082"/>
                  <a:pt x="402603" y="132132"/>
                  <a:pt x="426083" y="52945"/>
                </a:cubicBezTo>
                <a:cubicBezTo>
                  <a:pt x="430687" y="37752"/>
                  <a:pt x="437132" y="23480"/>
                  <a:pt x="442657" y="8747"/>
                </a:cubicBezTo>
                <a:cubicBezTo>
                  <a:pt x="444038" y="5064"/>
                  <a:pt x="445419" y="460"/>
                  <a:pt x="450484" y="0"/>
                </a:cubicBezTo>
                <a:close/>
              </a:path>
            </a:pathLst>
          </a:custGeom>
          <a:solidFill>
            <a:schemeClr val="bg1"/>
          </a:solidFill>
          <a:ln w="4596" cap="flat">
            <a:noFill/>
            <a:prstDash val="solid"/>
            <a:miter/>
          </a:ln>
        </p:spPr>
        <p:txBody>
          <a:bodyPr rtlCol="0" anchor="ctr"/>
          <a:lstStyle/>
          <a:p>
            <a:endParaRPr lang="en-US"/>
          </a:p>
        </p:txBody>
      </p:sp>
      <p:sp>
        <p:nvSpPr>
          <p:cNvPr id="152" name="Freeform: Shape 151"/>
          <p:cNvSpPr/>
          <p:nvPr/>
        </p:nvSpPr>
        <p:spPr>
          <a:xfrm>
            <a:off x="5208968" y="4951506"/>
            <a:ext cx="400575" cy="646829"/>
          </a:xfrm>
          <a:custGeom>
            <a:avLst/>
            <a:gdLst>
              <a:gd name="connsiteX0" fmla="*/ 0 w 561676"/>
              <a:gd name="connsiteY0" fmla="*/ 637244 h 906969"/>
              <a:gd name="connsiteX1" fmla="*/ 51564 w 561676"/>
              <a:gd name="connsiteY1" fmla="*/ 448484 h 906969"/>
              <a:gd name="connsiteX2" fmla="*/ 246770 w 561676"/>
              <a:gd name="connsiteY2" fmla="*/ 27226 h 906969"/>
              <a:gd name="connsiteX3" fmla="*/ 280378 w 561676"/>
              <a:gd name="connsiteY3" fmla="*/ 63 h 906969"/>
              <a:gd name="connsiteX4" fmla="*/ 314447 w 561676"/>
              <a:gd name="connsiteY4" fmla="*/ 23083 h 906969"/>
              <a:gd name="connsiteX5" fmla="*/ 534514 w 561676"/>
              <a:gd name="connsiteY5" fmla="*/ 502810 h 906969"/>
              <a:gd name="connsiteX6" fmla="*/ 562598 w 561676"/>
              <a:gd name="connsiteY6" fmla="*/ 658882 h 906969"/>
              <a:gd name="connsiteX7" fmla="*/ 394095 w 561676"/>
              <a:gd name="connsiteY7" fmla="*/ 886316 h 906969"/>
              <a:gd name="connsiteX8" fmla="*/ 2762 w 561676"/>
              <a:gd name="connsiteY8" fmla="*/ 677758 h 906969"/>
              <a:gd name="connsiteX9" fmla="*/ 0 w 561676"/>
              <a:gd name="connsiteY9" fmla="*/ 637244 h 90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676" h="906969">
                <a:moveTo>
                  <a:pt x="0" y="637244"/>
                </a:moveTo>
                <a:cubicBezTo>
                  <a:pt x="0" y="569567"/>
                  <a:pt x="23940" y="508335"/>
                  <a:pt x="51564" y="448484"/>
                </a:cubicBezTo>
                <a:cubicBezTo>
                  <a:pt x="116018" y="307604"/>
                  <a:pt x="181854" y="167645"/>
                  <a:pt x="246770" y="27226"/>
                </a:cubicBezTo>
                <a:cubicBezTo>
                  <a:pt x="253675" y="12494"/>
                  <a:pt x="262883" y="984"/>
                  <a:pt x="280378" y="63"/>
                </a:cubicBezTo>
                <a:cubicBezTo>
                  <a:pt x="296952" y="-858"/>
                  <a:pt x="308001" y="8350"/>
                  <a:pt x="314447" y="23083"/>
                </a:cubicBezTo>
                <a:cubicBezTo>
                  <a:pt x="388109" y="182838"/>
                  <a:pt x="465915" y="340752"/>
                  <a:pt x="534514" y="502810"/>
                </a:cubicBezTo>
                <a:cubicBezTo>
                  <a:pt x="555692" y="552072"/>
                  <a:pt x="568583" y="604556"/>
                  <a:pt x="562598" y="658882"/>
                </a:cubicBezTo>
                <a:cubicBezTo>
                  <a:pt x="550627" y="767074"/>
                  <a:pt x="491237" y="842118"/>
                  <a:pt x="394095" y="886316"/>
                </a:cubicBezTo>
                <a:cubicBezTo>
                  <a:pt x="229735" y="960899"/>
                  <a:pt x="33609" y="855930"/>
                  <a:pt x="2762" y="677758"/>
                </a:cubicBezTo>
                <a:cubicBezTo>
                  <a:pt x="921" y="664407"/>
                  <a:pt x="921" y="650595"/>
                  <a:pt x="0" y="637244"/>
                </a:cubicBezTo>
                <a:close/>
              </a:path>
            </a:pathLst>
          </a:custGeom>
          <a:solidFill>
            <a:schemeClr val="bg1"/>
          </a:solidFill>
          <a:ln w="4596" cap="flat">
            <a:noFill/>
            <a:prstDash val="solid"/>
            <a:miter/>
          </a:ln>
        </p:spPr>
        <p:txBody>
          <a:bodyPr rtlCol="0" anchor="ctr"/>
          <a:lstStyle/>
          <a:p>
            <a:endParaRPr lang="en-US"/>
          </a:p>
        </p:txBody>
      </p:sp>
      <p:sp>
        <p:nvSpPr>
          <p:cNvPr id="155" name="Freeform: Shape 154"/>
          <p:cNvSpPr/>
          <p:nvPr/>
        </p:nvSpPr>
        <p:spPr>
          <a:xfrm>
            <a:off x="5042732" y="3609509"/>
            <a:ext cx="719026" cy="596241"/>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bg1"/>
          </a:solidFill>
          <a:ln w="4596" cap="flat">
            <a:noFill/>
            <a:prstDash val="solid"/>
            <a:miter/>
          </a:ln>
        </p:spPr>
        <p:txBody>
          <a:bodyPr rtlCol="0" anchor="ctr"/>
          <a:lstStyle/>
          <a:p>
            <a:endParaRPr lang="en-US"/>
          </a:p>
        </p:txBody>
      </p:sp>
      <p:sp>
        <p:nvSpPr>
          <p:cNvPr id="45" name="TextBox 44"/>
          <p:cNvSpPr txBox="1"/>
          <p:nvPr/>
        </p:nvSpPr>
        <p:spPr>
          <a:xfrm>
            <a:off x="7246358" y="568967"/>
            <a:ext cx="3998555" cy="706540"/>
          </a:xfrm>
          <a:prstGeom prst="rect">
            <a:avLst/>
          </a:prstGeom>
          <a:noFill/>
        </p:spPr>
        <p:txBody>
          <a:bodyPr wrap="square">
            <a:spAutoFit/>
          </a:bodyPr>
          <a:lstStyle/>
          <a:p>
            <a:pPr algn="just">
              <a:lnSpc>
                <a:spcPct val="107000"/>
              </a:lnSpc>
              <a:spcBef>
                <a:spcPts val="300"/>
              </a:spcBef>
              <a:spcAft>
                <a:spcPts val="500"/>
              </a:spcAft>
              <a:tabLst>
                <a:tab pos="8101330" algn="l"/>
              </a:tabLst>
            </a:pP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Bài</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tập</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vận</a:t>
            </a:r>
            <a:r>
              <a:rPr lang="en-US" sz="4000" b="1" u="sng" dirty="0">
                <a:solidFill>
                  <a:srgbClr val="F2789F"/>
                </a:solidFill>
                <a:latin typeface="Times New Roman" panose="02020603050405020304" pitchFamily="18" charset="0"/>
                <a:ea typeface="Segoe UI" panose="020B0502040204020203" pitchFamily="34" charset="0"/>
                <a:cs typeface="Times New Roman" panose="02020603050405020304" pitchFamily="18" charset="0"/>
              </a:rPr>
              <a:t> </a:t>
            </a:r>
            <a:r>
              <a:rPr lang="en-US" sz="4000" b="1" u="sng" dirty="0" err="1">
                <a:solidFill>
                  <a:srgbClr val="F2789F"/>
                </a:solidFill>
                <a:latin typeface="Times New Roman" panose="02020603050405020304" pitchFamily="18" charset="0"/>
                <a:ea typeface="Segoe UI" panose="020B0502040204020203" pitchFamily="34" charset="0"/>
                <a:cs typeface="Times New Roman" panose="02020603050405020304" pitchFamily="18" charset="0"/>
              </a:rPr>
              <a:t>dụng</a:t>
            </a:r>
            <a:endParaRPr lang="vi-VN" sz="4000" b="1" u="sng" dirty="0">
              <a:solidFill>
                <a:srgbClr val="F2789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8" name="文本框 5129"/>
          <p:cNvSpPr txBox="1"/>
          <p:nvPr/>
        </p:nvSpPr>
        <p:spPr>
          <a:xfrm>
            <a:off x="6656403" y="1691913"/>
            <a:ext cx="5178467" cy="1428853"/>
          </a:xfrm>
          <a:prstGeom prst="rect">
            <a:avLst/>
          </a:prstGeom>
          <a:solidFill>
            <a:srgbClr val="FFFFCC"/>
          </a:solidFill>
          <a:ln w="9525">
            <a:noFill/>
          </a:ln>
        </p:spPr>
        <p:txBody>
          <a:bodyPr wrap="square">
            <a:spAutoFit/>
          </a:bodyPr>
          <a:lstStyle/>
          <a:p>
            <a:r>
              <a:rPr lang="vi-VN" sz="2895" dirty="0">
                <a:latin typeface="Times New Roman" panose="02020603050405020304" pitchFamily="18" charset="0"/>
                <a:ea typeface="ZapfChancery-Medium" panose="00000400000000000000" pitchFamily="2" charset="-93"/>
                <a:cs typeface="Times New Roman" panose="02020603050405020304" pitchFamily="18" charset="0"/>
              </a:rPr>
              <a:t>- </a:t>
            </a:r>
            <a:r>
              <a:rPr lang="vi-VN" sz="2895" dirty="0">
                <a:latin typeface="Times New Roman" panose="02020603050405020304" pitchFamily="18" charset="0"/>
                <a:cs typeface="Times New Roman" panose="02020603050405020304" pitchFamily="18" charset="0"/>
              </a:rPr>
              <a:t>Khi bắn cung, mũi tên nhận được năng lượng và bay đi. Mũi tên có năng lượng ở dạng nào?</a:t>
            </a:r>
          </a:p>
        </p:txBody>
      </p:sp>
      <p:sp>
        <p:nvSpPr>
          <p:cNvPr id="49" name="文本框 5129"/>
          <p:cNvSpPr txBox="1"/>
          <p:nvPr/>
        </p:nvSpPr>
        <p:spPr>
          <a:xfrm>
            <a:off x="6584923" y="3247038"/>
            <a:ext cx="5321428" cy="2765372"/>
          </a:xfrm>
          <a:prstGeom prst="rect">
            <a:avLst/>
          </a:prstGeom>
          <a:ln>
            <a:solidFill>
              <a:srgbClr val="9145B6"/>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vi-VN" sz="2895" b="1" u="sng" dirty="0">
                <a:solidFill>
                  <a:srgbClr val="00B0F0"/>
                </a:solidFill>
                <a:latin typeface="Times New Roman" panose="02020603050405020304" pitchFamily="18" charset="0"/>
                <a:ea typeface="ZapfChancery-Medium" panose="00000400000000000000" pitchFamily="2" charset="-93"/>
                <a:cs typeface="Times New Roman" panose="02020603050405020304" pitchFamily="18" charset="0"/>
              </a:rPr>
              <a:t>Lời giải</a:t>
            </a:r>
          </a:p>
          <a:p>
            <a:r>
              <a:rPr lang="vi-VN" sz="2895" dirty="0">
                <a:latin typeface="Times New Roman" panose="02020603050405020304" pitchFamily="18" charset="0"/>
                <a:cs typeface="Times New Roman" panose="02020603050405020304" pitchFamily="18" charset="0"/>
              </a:rPr>
              <a:t>Khi bắn cung, mũi tên nhận được năng lượng và bay đi. Mũi tên có năng lượng ở dạng cơ năng vì nó chuyển động và ở trên cao so với mặt đất.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8">
                                            <p:txEl>
                                              <p:pRg st="0" end="0"/>
                                            </p:txEl>
                                          </p:spTgt>
                                        </p:tgtEl>
                                        <p:attrNameLst>
                                          <p:attrName>style.visibility</p:attrName>
                                        </p:attrNameLst>
                                      </p:cBhvr>
                                      <p:to>
                                        <p:strVal val="visible"/>
                                      </p:to>
                                    </p:set>
                                    <p:anim calcmode="discrete" valueType="clr">
                                      <p:cBhvr override="childStyle">
                                        <p:cTn id="7" dur="80"/>
                                        <p:tgtEl>
                                          <p:spTgt spid="4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8">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8">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49">
                                            <p:txEl>
                                              <p:pRg st="0" end="0"/>
                                            </p:txEl>
                                          </p:spTgt>
                                        </p:tgtEl>
                                        <p:attrNameLst>
                                          <p:attrName>style.visibility</p:attrName>
                                        </p:attrNameLst>
                                      </p:cBhvr>
                                      <p:to>
                                        <p:strVal val="visible"/>
                                      </p:to>
                                    </p:set>
                                    <p:anim calcmode="discrete" valueType="clr">
                                      <p:cBhvr override="childStyle">
                                        <p:cTn id="14" dur="80"/>
                                        <p:tgtEl>
                                          <p:spTgt spid="4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49">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49">
                                            <p:txEl>
                                              <p:pRg st="0" end="0"/>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49">
                                            <p:txEl>
                                              <p:pRg st="1" end="1"/>
                                            </p:txEl>
                                          </p:spTgt>
                                        </p:tgtEl>
                                        <p:attrNameLst>
                                          <p:attrName>style.visibility</p:attrName>
                                        </p:attrNameLst>
                                      </p:cBhvr>
                                      <p:to>
                                        <p:strVal val="visible"/>
                                      </p:to>
                                    </p:set>
                                    <p:anim calcmode="discrete" valueType="clr">
                                      <p:cBhvr override="childStyle">
                                        <p:cTn id="21" dur="80"/>
                                        <p:tgtEl>
                                          <p:spTgt spid="4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49">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49">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uild="allAtOnce"/>
      <p:bldP spid="49" grpId="0"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ặt tối của năng lượng tái tạo ít ai nhắc đến - Trí Thức V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463039"/>
            <a:ext cx="12191999" cy="5369902"/>
          </a:xfrm>
          <a:prstGeom prst="rect">
            <a:avLst/>
          </a:prstGeom>
        </p:spPr>
      </p:pic>
      <p:sp>
        <p:nvSpPr>
          <p:cNvPr id="21" name="TextBox 20"/>
          <p:cNvSpPr txBox="1"/>
          <p:nvPr/>
        </p:nvSpPr>
        <p:spPr>
          <a:xfrm>
            <a:off x="4919411" y="524788"/>
            <a:ext cx="2813130" cy="707886"/>
          </a:xfrm>
          <a:prstGeom prst="rect">
            <a:avLst/>
          </a:prstGeom>
          <a:solidFill>
            <a:srgbClr val="FFFFCC"/>
          </a:solidFill>
        </p:spPr>
        <p:txBody>
          <a:bodyPr wrap="square" rtlCol="0">
            <a:spAutoFit/>
          </a:bodyPr>
          <a:lstStyle/>
          <a:p>
            <a:r>
              <a:rPr lang="en-US" sz="4000" b="1" dirty="0">
                <a:solidFill>
                  <a:srgbClr val="C00000"/>
                </a:solidFill>
                <a:latin typeface="Times New Roman" panose="02020603050405020304" pitchFamily="18" charset="0"/>
                <a:cs typeface="Times New Roman" panose="02020603050405020304" pitchFamily="18" charset="0"/>
              </a:rPr>
              <a:t>MỞ RỘNG </a:t>
            </a:r>
            <a:endParaRPr lang="vi-VN" sz="40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481752" y="-31322"/>
            <a:ext cx="6275662" cy="3159774"/>
            <a:chOff x="6653461" y="-31322"/>
            <a:chExt cx="5905169" cy="2973232"/>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43011" t="20789" r="-328" b="59856"/>
            <a:stretch>
              <a:fillRect/>
            </a:stretch>
          </p:blipFill>
          <p:spPr>
            <a:xfrm>
              <a:off x="6817014" y="-31322"/>
              <a:ext cx="5741616" cy="2908511"/>
            </a:xfrm>
            <a:prstGeom prst="rect">
              <a:avLst/>
            </a:prstGeom>
          </p:spPr>
        </p:pic>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45914" b="80645"/>
            <a:stretch>
              <a:fillRect/>
            </a:stretch>
          </p:blipFill>
          <p:spPr>
            <a:xfrm>
              <a:off x="6653461" y="-31322"/>
              <a:ext cx="5538539" cy="2973232"/>
            </a:xfrm>
            <a:prstGeom prst="rect">
              <a:avLst/>
            </a:prstGeom>
          </p:spPr>
        </p:pic>
      </p:grpSp>
      <p:grpSp>
        <p:nvGrpSpPr>
          <p:cNvPr id="7" name="组合 6"/>
          <p:cNvGrpSpPr/>
          <p:nvPr/>
        </p:nvGrpSpPr>
        <p:grpSpPr>
          <a:xfrm flipV="1">
            <a:off x="0" y="3104017"/>
            <a:ext cx="6957392" cy="3826468"/>
            <a:chOff x="-1" y="-15246"/>
            <a:chExt cx="5406014" cy="2973232"/>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324" t="18854" r="59568" b="61792"/>
            <a:stretch>
              <a:fillRect/>
            </a:stretch>
          </p:blipFill>
          <p:spPr>
            <a:xfrm>
              <a:off x="210084" y="-15246"/>
              <a:ext cx="4173536" cy="2973232"/>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107" r="55481" b="84087"/>
            <a:stretch>
              <a:fillRect/>
            </a:stretch>
          </p:blipFill>
          <p:spPr>
            <a:xfrm>
              <a:off x="-1" y="683"/>
              <a:ext cx="5406014" cy="2905899"/>
            </a:xfrm>
            <a:prstGeom prst="rect">
              <a:avLst/>
            </a:prstGeom>
          </p:spPr>
        </p:pic>
      </p:grpSp>
      <p:sp>
        <p:nvSpPr>
          <p:cNvPr id="12" name="矩形: 圆角 11"/>
          <p:cNvSpPr/>
          <p:nvPr/>
        </p:nvSpPr>
        <p:spPr>
          <a:xfrm>
            <a:off x="3311644" y="2313893"/>
            <a:ext cx="5886030" cy="2223394"/>
          </a:xfrm>
          <a:prstGeom prst="roundRect">
            <a:avLst>
              <a:gd name="adj" fmla="val 50000"/>
            </a:avLst>
          </a:prstGeom>
          <a:solidFill>
            <a:srgbClr val="FFFFCC"/>
          </a:solidFill>
          <a:ln w="76200" cap="rnd">
            <a:solidFill>
              <a:schemeClr val="bg1"/>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41179" t="48073" r="43625" b="40899"/>
          <a:stretch>
            <a:fillRect/>
          </a:stretch>
        </p:blipFill>
        <p:spPr>
          <a:xfrm>
            <a:off x="9556276" y="3607855"/>
            <a:ext cx="2117858" cy="2305813"/>
          </a:xfrm>
          <a:prstGeom prst="rect">
            <a:avLst/>
          </a:prstGeom>
        </p:spPr>
      </p:pic>
      <p:pic>
        <p:nvPicPr>
          <p:cNvPr id="22" name="图片 21"/>
          <p:cNvPicPr>
            <a:picLocks noChangeAspect="1"/>
          </p:cNvPicPr>
          <p:nvPr/>
        </p:nvPicPr>
        <p:blipFill rotWithShape="1">
          <a:blip r:embed="rId7" cstate="print">
            <a:extLst>
              <a:ext uri="{28A0092B-C50C-407E-A947-70E740481C1C}">
                <a14:useLocalDpi xmlns:a14="http://schemas.microsoft.com/office/drawing/2010/main" val="0"/>
              </a:ext>
            </a:extLst>
          </a:blip>
          <a:srcRect l="54802" t="52378" r="18096" b="20509"/>
          <a:stretch>
            <a:fillRect/>
          </a:stretch>
        </p:blipFill>
        <p:spPr>
          <a:xfrm>
            <a:off x="984722" y="111569"/>
            <a:ext cx="3461527" cy="5194772"/>
          </a:xfrm>
          <a:prstGeom prst="rect">
            <a:avLst/>
          </a:prstGeom>
        </p:spPr>
      </p:pic>
      <p:sp>
        <p:nvSpPr>
          <p:cNvPr id="13" name="TextBox 12"/>
          <p:cNvSpPr txBox="1"/>
          <p:nvPr/>
        </p:nvSpPr>
        <p:spPr>
          <a:xfrm>
            <a:off x="4901461" y="2982297"/>
            <a:ext cx="4661840" cy="923330"/>
          </a:xfrm>
          <a:prstGeom prst="rect">
            <a:avLst/>
          </a:prstGeom>
          <a:noFill/>
        </p:spPr>
        <p:txBody>
          <a:bodyPr wrap="square" lIns="108000" rIns="108000" rtlCol="0">
            <a:spAutoFit/>
          </a:bodyPr>
          <a:lstStyle/>
          <a:p>
            <a:r>
              <a:rPr lang="vi-VN" altLang="ko-KR" sz="5400" b="1" dirty="0">
                <a:solidFill>
                  <a:srgbClr val="519259"/>
                </a:solidFill>
                <a:latin typeface="Times New Roman" panose="02020603050405020304" pitchFamily="18" charset="0"/>
                <a:cs typeface="Times New Roman" panose="02020603050405020304" pitchFamily="18" charset="0"/>
              </a:rPr>
              <a:t> Luyện tập </a:t>
            </a:r>
            <a:endParaRPr lang="ko-KR" altLang="en-US" sz="5400" b="1" dirty="0">
              <a:solidFill>
                <a:srgbClr val="519259"/>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5640719" y="1713506"/>
            <a:ext cx="1227796" cy="1107996"/>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6600" b="1" dirty="0">
                <a:solidFill>
                  <a:srgbClr val="519259"/>
                </a:solidFill>
                <a:latin typeface="Times New Roman" panose="02020603050405020304" pitchFamily="18" charset="0"/>
                <a:cs typeface="Times New Roman" panose="02020603050405020304" pitchFamily="18" charset="0"/>
              </a:rPr>
              <a:t>04</a:t>
            </a:r>
            <a:endParaRPr lang="ko-KR" altLang="en-US" sz="6600" b="1" dirty="0">
              <a:solidFill>
                <a:srgbClr val="519259"/>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5" y="1"/>
            <a:ext cx="12192000" cy="6857999"/>
          </a:xfrm>
          <a:prstGeom prst="rect">
            <a:avLst/>
          </a:prstGeom>
        </p:spPr>
      </p:pic>
      <p:pic>
        <p:nvPicPr>
          <p:cNvPr id="23" name="Picture 22"/>
          <p:cNvPicPr>
            <a:picLocks noChangeAspect="1"/>
          </p:cNvPicPr>
          <p:nvPr/>
        </p:nvPicPr>
        <p:blipFill>
          <a:blip r:embed="rId3"/>
          <a:stretch>
            <a:fillRect/>
          </a:stretch>
        </p:blipFill>
        <p:spPr>
          <a:xfrm>
            <a:off x="3015708" y="4224476"/>
            <a:ext cx="2457769" cy="3024947"/>
          </a:xfrm>
          <a:prstGeom prst="rect">
            <a:avLst/>
          </a:prstGeom>
        </p:spPr>
      </p:pic>
      <p:pic>
        <p:nvPicPr>
          <p:cNvPr id="24" name="Picture 23"/>
          <p:cNvPicPr>
            <a:picLocks noChangeAspect="1"/>
          </p:cNvPicPr>
          <p:nvPr/>
        </p:nvPicPr>
        <p:blipFill>
          <a:blip r:embed="rId3"/>
          <a:stretch>
            <a:fillRect/>
          </a:stretch>
        </p:blipFill>
        <p:spPr>
          <a:xfrm flipH="1">
            <a:off x="7557322" y="4515541"/>
            <a:ext cx="2000452" cy="2462095"/>
          </a:xfrm>
          <a:prstGeom prst="rect">
            <a:avLst/>
          </a:prstGeom>
        </p:spPr>
      </p:pic>
      <p:pic>
        <p:nvPicPr>
          <p:cNvPr id="2" name="Picture 1"/>
          <p:cNvPicPr>
            <a:picLocks noChangeAspect="1"/>
          </p:cNvPicPr>
          <p:nvPr/>
        </p:nvPicPr>
        <p:blipFill>
          <a:blip r:embed="rId4"/>
          <a:stretch>
            <a:fillRect/>
          </a:stretch>
        </p:blipFill>
        <p:spPr>
          <a:xfrm>
            <a:off x="711200" y="3558211"/>
            <a:ext cx="2844800" cy="2844800"/>
          </a:xfrm>
          <a:prstGeom prst="rect">
            <a:avLst/>
          </a:prstGeom>
        </p:spPr>
      </p:pic>
      <p:pic>
        <p:nvPicPr>
          <p:cNvPr id="12" name="Picture 11"/>
          <p:cNvPicPr>
            <a:picLocks noChangeAspect="1"/>
          </p:cNvPicPr>
          <p:nvPr/>
        </p:nvPicPr>
        <p:blipFill>
          <a:blip r:embed="rId4"/>
          <a:stretch>
            <a:fillRect/>
          </a:stretch>
        </p:blipFill>
        <p:spPr>
          <a:xfrm>
            <a:off x="5525321" y="4494947"/>
            <a:ext cx="2032000" cy="2032000"/>
          </a:xfrm>
          <a:prstGeom prst="rect">
            <a:avLst/>
          </a:prstGeom>
        </p:spPr>
      </p:pic>
      <p:pic>
        <p:nvPicPr>
          <p:cNvPr id="13" name="Picture 12"/>
          <p:cNvPicPr>
            <a:picLocks noChangeAspect="1"/>
          </p:cNvPicPr>
          <p:nvPr/>
        </p:nvPicPr>
        <p:blipFill>
          <a:blip r:embed="rId4"/>
          <a:stretch>
            <a:fillRect/>
          </a:stretch>
        </p:blipFill>
        <p:spPr>
          <a:xfrm>
            <a:off x="9033437" y="3584445"/>
            <a:ext cx="2960612" cy="2960612"/>
          </a:xfrm>
          <a:prstGeom prst="rect">
            <a:avLst/>
          </a:prstGeom>
        </p:spPr>
      </p:pic>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0" y="-192155"/>
            <a:ext cx="10981267" cy="4925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2" presetClass="entr" presetSubtype="1" fill="hold" nodeType="withEffect" p14:presetBounceEnd="60000">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14:bounceEnd="60000">
                                          <p:cBhvr additive="base">
                                            <p:cTn id="30" dur="1000" fill="hold"/>
                                            <p:tgtEl>
                                              <p:spTgt spid="3"/>
                                            </p:tgtEl>
                                            <p:attrNameLst>
                                              <p:attrName>ppt_x</p:attrName>
                                            </p:attrNameLst>
                                          </p:cBhvr>
                                          <p:tavLst>
                                            <p:tav tm="0">
                                              <p:val>
                                                <p:strVal val="#ppt_x"/>
                                              </p:val>
                                            </p:tav>
                                            <p:tav tm="100000">
                                              <p:val>
                                                <p:strVal val="#ppt_x"/>
                                              </p:val>
                                            </p:tav>
                                          </p:tavLst>
                                        </p:anim>
                                        <p:anim calcmode="lin" valueType="num" p14:bounceEnd="60000">
                                          <p:cBhvr additive="base">
                                            <p:cTn id="31"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1+#ppt_w/2"/>
                                              </p:val>
                                            </p:tav>
                                            <p:tav tm="100000">
                                              <p:val>
                                                <p:strVal val="#ppt_x"/>
                                              </p:val>
                                            </p:tav>
                                          </p:tavLst>
                                        </p:anim>
                                        <p:anim calcmode="lin" valueType="num">
                                          <p:cBhvr additive="base">
                                            <p:cTn id="12" dur="500" fill="hold"/>
                                            <p:tgtEl>
                                              <p:spTgt spid="24"/>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par>
                                    <p:cTn id="28" presetID="2" presetClass="entr" presetSubtype="1"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1000" fill="hold"/>
                                            <p:tgtEl>
                                              <p:spTgt spid="3"/>
                                            </p:tgtEl>
                                            <p:attrNameLst>
                                              <p:attrName>ppt_x</p:attrName>
                                            </p:attrNameLst>
                                          </p:cBhvr>
                                          <p:tavLst>
                                            <p:tav tm="0">
                                              <p:val>
                                                <p:strVal val="#ppt_x"/>
                                              </p:val>
                                            </p:tav>
                                            <p:tav tm="100000">
                                              <p:val>
                                                <p:strVal val="#ppt_x"/>
                                              </p:val>
                                            </p:tav>
                                          </p:tavLst>
                                        </p:anim>
                                        <p:anim calcmode="lin" valueType="num">
                                          <p:cBhvr additive="base">
                                            <p:cTn id="31" dur="1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5400"/>
            <a:ext cx="12192000" cy="6869680"/>
          </a:xfrm>
          <a:prstGeom prst="rect">
            <a:avLst/>
          </a:prstGeom>
        </p:spPr>
      </p:pic>
      <p:pic>
        <p:nvPicPr>
          <p:cNvPr id="496" name="Picture 179" descr="Fire Peashooter (Plants vs Zombies) by NinjaWoodpeckers91 on Deviant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2676" y="-228600"/>
            <a:ext cx="1231091" cy="1877271"/>
          </a:xfrm>
          <a:prstGeom prst="rect">
            <a:avLst/>
          </a:prstGeom>
          <a:noFill/>
          <a:extLst>
            <a:ext uri="{909E8E84-426E-40DD-AFC4-6F175D3DCCD1}">
              <a14:hiddenFill xmlns:a14="http://schemas.microsoft.com/office/drawing/2010/main">
                <a:solidFill>
                  <a:srgbClr val="FFFFFF"/>
                </a:solidFill>
              </a14:hiddenFill>
            </a:ext>
          </a:extLst>
        </p:spPr>
      </p:pic>
      <p:pic>
        <p:nvPicPr>
          <p:cNvPr id="12467" name="Picture 179" descr="Fire Peashooter (Plants vs Zombies) by NinjaWoodpeckers91 on Deviant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2676" y="1114718"/>
            <a:ext cx="1231091"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7" name="Picture 179" descr="Fire Peashooter (Plants vs Zombies) by NinjaWoodpeckers91 on Deviant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2676" y="2313557"/>
            <a:ext cx="1231091"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8" name="Picture 179" descr="Fire Peashooter (Plants vs Zombies) by NinjaWoodpeckers91 on Deviant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2676" y="3554809"/>
            <a:ext cx="1231091" cy="1877271"/>
          </a:xfrm>
          <a:prstGeom prst="rect">
            <a:avLst/>
          </a:prstGeom>
          <a:noFill/>
          <a:extLst>
            <a:ext uri="{909E8E84-426E-40DD-AFC4-6F175D3DCCD1}">
              <a14:hiddenFill xmlns:a14="http://schemas.microsoft.com/office/drawing/2010/main">
                <a:solidFill>
                  <a:srgbClr val="FFFFFF"/>
                </a:solidFill>
              </a14:hiddenFill>
            </a:ext>
          </a:extLst>
        </p:spPr>
      </p:pic>
      <p:pic>
        <p:nvPicPr>
          <p:cNvPr id="499" name="Picture 179" descr="Fire Peashooter (Plants vs Zombies) by NinjaWoodpeckers91 on DeviantAr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62676" y="4763810"/>
            <a:ext cx="1231091" cy="1877271"/>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801131" y="1012667"/>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1" name="Oval 20"/>
          <p:cNvSpPr/>
          <p:nvPr/>
        </p:nvSpPr>
        <p:spPr>
          <a:xfrm>
            <a:off x="712666" y="2229303"/>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2" name="Oval 21"/>
          <p:cNvSpPr/>
          <p:nvPr/>
        </p:nvSpPr>
        <p:spPr>
          <a:xfrm>
            <a:off x="712666" y="3376976"/>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3" name="Oval 22"/>
          <p:cNvSpPr/>
          <p:nvPr/>
        </p:nvSpPr>
        <p:spPr>
          <a:xfrm>
            <a:off x="712666" y="461816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4" name="Oval 23"/>
          <p:cNvSpPr/>
          <p:nvPr/>
        </p:nvSpPr>
        <p:spPr>
          <a:xfrm>
            <a:off x="712666" y="5914144"/>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pic>
        <p:nvPicPr>
          <p:cNvPr id="4" name="Hoa 1" descr="Peashooter/Gallery | Plants vs. Zombies Wiki | Fandom"/>
          <p:cNvPicPr>
            <a:picLocks noChangeAspect="1" noChangeArrowheads="1" noCrop="1"/>
          </p:cNvPicPr>
          <p:nvPr/>
        </p:nvPicPr>
        <p:blipFill>
          <a:blip r:embed="rId10"/>
          <a:srcRect/>
          <a:stretch>
            <a:fillRect/>
          </a:stretch>
        </p:blipFill>
        <p:spPr bwMode="auto">
          <a:xfrm>
            <a:off x="1393776" y="388760"/>
            <a:ext cx="1172443" cy="1172443"/>
          </a:xfrm>
          <a:prstGeom prst="rect">
            <a:avLst/>
          </a:prstGeom>
          <a:noFill/>
          <a:extLst>
            <a:ext uri="{909E8E84-426E-40DD-AFC4-6F175D3DCCD1}">
              <a14:hiddenFill xmlns:a14="http://schemas.microsoft.com/office/drawing/2010/main">
                <a:solidFill>
                  <a:srgbClr val="FFFFFF"/>
                </a:solidFill>
              </a14:hiddenFill>
            </a:ext>
          </a:extLst>
        </p:spPr>
      </p:pic>
      <p:pic>
        <p:nvPicPr>
          <p:cNvPr id="7" name="Hoa 2" descr="Peashooter/Gallery | Plants vs. Zombies Wiki | Fandom"/>
          <p:cNvPicPr>
            <a:picLocks noChangeAspect="1" noChangeArrowheads="1" noCrop="1"/>
          </p:cNvPicPr>
          <p:nvPr/>
        </p:nvPicPr>
        <p:blipFill>
          <a:blip r:embed="rId10"/>
          <a:srcRect/>
          <a:stretch>
            <a:fillRect/>
          </a:stretch>
        </p:blipFill>
        <p:spPr bwMode="auto">
          <a:xfrm>
            <a:off x="1393776" y="1677553"/>
            <a:ext cx="1172443" cy="1172443"/>
          </a:xfrm>
          <a:prstGeom prst="rect">
            <a:avLst/>
          </a:prstGeom>
          <a:noFill/>
          <a:extLst>
            <a:ext uri="{909E8E84-426E-40DD-AFC4-6F175D3DCCD1}">
              <a14:hiddenFill xmlns:a14="http://schemas.microsoft.com/office/drawing/2010/main">
                <a:solidFill>
                  <a:srgbClr val="FFFFFF"/>
                </a:solidFill>
              </a14:hiddenFill>
            </a:ext>
          </a:extLst>
        </p:spPr>
      </p:pic>
      <p:pic>
        <p:nvPicPr>
          <p:cNvPr id="8" name="Hoa 3" descr="Peashooter/Gallery | Plants vs. Zombies Wiki | Fandom"/>
          <p:cNvPicPr>
            <a:picLocks noChangeAspect="1" noChangeArrowheads="1" noCrop="1"/>
          </p:cNvPicPr>
          <p:nvPr/>
        </p:nvPicPr>
        <p:blipFill>
          <a:blip r:embed="rId10"/>
          <a:srcRect/>
          <a:stretch>
            <a:fillRect/>
          </a:stretch>
        </p:blipFill>
        <p:spPr bwMode="auto">
          <a:xfrm>
            <a:off x="1393776" y="2882899"/>
            <a:ext cx="1172443" cy="1172443"/>
          </a:xfrm>
          <a:prstGeom prst="rect">
            <a:avLst/>
          </a:prstGeom>
          <a:noFill/>
          <a:extLst>
            <a:ext uri="{909E8E84-426E-40DD-AFC4-6F175D3DCCD1}">
              <a14:hiddenFill xmlns:a14="http://schemas.microsoft.com/office/drawing/2010/main">
                <a:solidFill>
                  <a:srgbClr val="FFFFFF"/>
                </a:solidFill>
              </a14:hiddenFill>
            </a:ext>
          </a:extLst>
        </p:spPr>
      </p:pic>
      <p:pic>
        <p:nvPicPr>
          <p:cNvPr id="9" name="Hoa 4" descr="Peashooter/Gallery | Plants vs. Zombies Wiki | Fandom"/>
          <p:cNvPicPr>
            <a:picLocks noChangeAspect="1" noChangeArrowheads="1" noCrop="1"/>
          </p:cNvPicPr>
          <p:nvPr/>
        </p:nvPicPr>
        <p:blipFill>
          <a:blip r:embed="rId10"/>
          <a:srcRect/>
          <a:stretch>
            <a:fillRect/>
          </a:stretch>
        </p:blipFill>
        <p:spPr bwMode="auto">
          <a:xfrm>
            <a:off x="1393776" y="4164444"/>
            <a:ext cx="1172443" cy="1172443"/>
          </a:xfrm>
          <a:prstGeom prst="rect">
            <a:avLst/>
          </a:prstGeom>
          <a:noFill/>
          <a:extLst>
            <a:ext uri="{909E8E84-426E-40DD-AFC4-6F175D3DCCD1}">
              <a14:hiddenFill xmlns:a14="http://schemas.microsoft.com/office/drawing/2010/main">
                <a:solidFill>
                  <a:srgbClr val="FFFFFF"/>
                </a:solidFill>
              </a14:hiddenFill>
            </a:ext>
          </a:extLst>
        </p:spPr>
      </p:pic>
      <p:pic>
        <p:nvPicPr>
          <p:cNvPr id="10" name="Hoa 5" descr="Peashooter/Gallery | Plants vs. Zombies Wiki | Fandom"/>
          <p:cNvPicPr>
            <a:picLocks noChangeAspect="1" noChangeArrowheads="1" noCrop="1"/>
          </p:cNvPicPr>
          <p:nvPr/>
        </p:nvPicPr>
        <p:blipFill>
          <a:blip r:embed="rId10"/>
          <a:srcRect/>
          <a:stretch>
            <a:fillRect/>
          </a:stretch>
        </p:blipFill>
        <p:spPr bwMode="auto">
          <a:xfrm>
            <a:off x="1393776" y="5328229"/>
            <a:ext cx="1172443" cy="1172443"/>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p:cNvSpPr/>
          <p:nvPr/>
        </p:nvSpPr>
        <p:spPr>
          <a:xfrm>
            <a:off x="3702175" y="3834504"/>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6" name="Oval 25"/>
          <p:cNvSpPr/>
          <p:nvPr/>
        </p:nvSpPr>
        <p:spPr>
          <a:xfrm>
            <a:off x="4651356" y="1680855"/>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7" name="Oval 26"/>
          <p:cNvSpPr/>
          <p:nvPr/>
        </p:nvSpPr>
        <p:spPr>
          <a:xfrm>
            <a:off x="6188778" y="482136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8" name="Oval 27"/>
          <p:cNvSpPr/>
          <p:nvPr/>
        </p:nvSpPr>
        <p:spPr>
          <a:xfrm>
            <a:off x="7681252" y="5937691"/>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sp>
        <p:nvSpPr>
          <p:cNvPr id="29" name="Oval 28"/>
          <p:cNvSpPr/>
          <p:nvPr/>
        </p:nvSpPr>
        <p:spPr>
          <a:xfrm>
            <a:off x="6440486" y="2642193"/>
            <a:ext cx="2246869" cy="753096"/>
          </a:xfrm>
          <a:prstGeom prst="ellipse">
            <a:avLst/>
          </a:prstGeom>
          <a:solidFill>
            <a:schemeClr val="tx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prstClr val="white"/>
              </a:solidFill>
            </a:endParaRPr>
          </a:p>
        </p:txBody>
      </p:sp>
      <p:pic>
        <p:nvPicPr>
          <p:cNvPr id="12" name="Zombies 1"/>
          <p:cNvPicPr>
            <a:picLocks noChangeAspect="1" noChangeArrowheads="1" noCrop="1"/>
          </p:cNvPicPr>
          <p:nvPr/>
        </p:nvPicPr>
        <p:blipFill>
          <a:blip r:embed="rId11"/>
          <a:stretch>
            <a:fillRect/>
          </a:stretch>
        </p:blipFill>
        <p:spPr bwMode="auto">
          <a:xfrm flipH="1">
            <a:off x="4447549" y="-25400"/>
            <a:ext cx="2867652" cy="2033251"/>
          </a:xfrm>
          <a:prstGeom prst="rect">
            <a:avLst/>
          </a:prstGeom>
          <a:noFill/>
          <a:extLst>
            <a:ext uri="{909E8E84-426E-40DD-AFC4-6F175D3DCCD1}">
              <a14:hiddenFill xmlns:a14="http://schemas.microsoft.com/office/drawing/2010/main">
                <a:solidFill>
                  <a:srgbClr val="FFFFFF"/>
                </a:solidFill>
              </a14:hiddenFill>
            </a:ext>
          </a:extLst>
        </p:spPr>
      </p:pic>
      <p:pic>
        <p:nvPicPr>
          <p:cNvPr id="15" name="Zombies 2"/>
          <p:cNvPicPr>
            <a:picLocks noChangeAspect="1" noChangeArrowheads="1" noCrop="1"/>
          </p:cNvPicPr>
          <p:nvPr/>
        </p:nvPicPr>
        <p:blipFill>
          <a:blip r:embed="rId11"/>
          <a:stretch>
            <a:fillRect/>
          </a:stretch>
        </p:blipFill>
        <p:spPr bwMode="auto">
          <a:xfrm flipH="1">
            <a:off x="6188777" y="820829"/>
            <a:ext cx="3105332" cy="2201772"/>
          </a:xfrm>
          <a:prstGeom prst="rect">
            <a:avLst/>
          </a:prstGeom>
          <a:noFill/>
          <a:extLst>
            <a:ext uri="{909E8E84-426E-40DD-AFC4-6F175D3DCCD1}">
              <a14:hiddenFill xmlns:a14="http://schemas.microsoft.com/office/drawing/2010/main">
                <a:solidFill>
                  <a:srgbClr val="FFFFFF"/>
                </a:solidFill>
              </a14:hiddenFill>
            </a:ext>
          </a:extLst>
        </p:spPr>
      </p:pic>
      <p:pic>
        <p:nvPicPr>
          <p:cNvPr id="17" name="Zombies 3"/>
          <p:cNvPicPr>
            <a:picLocks noChangeAspect="1" noChangeArrowheads="1" noCrop="1"/>
          </p:cNvPicPr>
          <p:nvPr/>
        </p:nvPicPr>
        <p:blipFill>
          <a:blip r:embed="rId11"/>
          <a:stretch>
            <a:fillRect/>
          </a:stretch>
        </p:blipFill>
        <p:spPr bwMode="auto">
          <a:xfrm flipH="1">
            <a:off x="3017240" y="2105773"/>
            <a:ext cx="3012608" cy="2136028"/>
          </a:xfrm>
          <a:prstGeom prst="rect">
            <a:avLst/>
          </a:prstGeom>
          <a:noFill/>
          <a:extLst>
            <a:ext uri="{909E8E84-426E-40DD-AFC4-6F175D3DCCD1}">
              <a14:hiddenFill xmlns:a14="http://schemas.microsoft.com/office/drawing/2010/main">
                <a:solidFill>
                  <a:srgbClr val="FFFFFF"/>
                </a:solidFill>
              </a14:hiddenFill>
            </a:ext>
          </a:extLst>
        </p:spPr>
      </p:pic>
      <p:pic>
        <p:nvPicPr>
          <p:cNvPr id="19" name="Zombies 4"/>
          <p:cNvPicPr>
            <a:picLocks noChangeAspect="1" noChangeArrowheads="1" noCrop="1"/>
          </p:cNvPicPr>
          <p:nvPr/>
        </p:nvPicPr>
        <p:blipFill>
          <a:blip r:embed="rId11"/>
          <a:stretch>
            <a:fillRect/>
          </a:stretch>
        </p:blipFill>
        <p:spPr bwMode="auto">
          <a:xfrm flipH="1">
            <a:off x="6004379" y="3191912"/>
            <a:ext cx="3056981" cy="2167489"/>
          </a:xfrm>
          <a:prstGeom prst="rect">
            <a:avLst/>
          </a:prstGeom>
          <a:noFill/>
          <a:extLst>
            <a:ext uri="{909E8E84-426E-40DD-AFC4-6F175D3DCCD1}">
              <a14:hiddenFill xmlns:a14="http://schemas.microsoft.com/office/drawing/2010/main">
                <a:solidFill>
                  <a:srgbClr val="FFFFFF"/>
                </a:solidFill>
              </a14:hiddenFill>
            </a:ext>
          </a:extLst>
        </p:spPr>
      </p:pic>
      <p:pic>
        <p:nvPicPr>
          <p:cNvPr id="20" name="Zombies 5"/>
          <p:cNvPicPr>
            <a:picLocks noChangeAspect="1" noChangeArrowheads="1" noCrop="1"/>
          </p:cNvPicPr>
          <p:nvPr/>
        </p:nvPicPr>
        <p:blipFill>
          <a:blip r:embed="rId11"/>
          <a:stretch>
            <a:fillRect/>
          </a:stretch>
        </p:blipFill>
        <p:spPr bwMode="auto">
          <a:xfrm flipH="1">
            <a:off x="7270579" y="4343365"/>
            <a:ext cx="3295821" cy="23368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06170" y="508255"/>
            <a:ext cx="484335" cy="459991"/>
          </a:xfrm>
          <a:prstGeom prst="rect">
            <a:avLst/>
          </a:prstGeom>
        </p:spPr>
      </p:pic>
      <p:pic>
        <p:nvPicPr>
          <p:cNvPr id="31" name="Picture 3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06169" y="1805418"/>
            <a:ext cx="457808" cy="434797"/>
          </a:xfrm>
          <a:prstGeom prst="rect">
            <a:avLst/>
          </a:prstGeom>
        </p:spPr>
      </p:pic>
      <p:pic>
        <p:nvPicPr>
          <p:cNvPr id="32" name="Picture 3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06169" y="3037965"/>
            <a:ext cx="453747" cy="430940"/>
          </a:xfrm>
          <a:prstGeom prst="rect">
            <a:avLst/>
          </a:prstGeom>
        </p:spPr>
      </p:pic>
      <p:pic>
        <p:nvPicPr>
          <p:cNvPr id="33" name="Picture 3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06169" y="4334473"/>
            <a:ext cx="453747" cy="430940"/>
          </a:xfrm>
          <a:prstGeom prst="rect">
            <a:avLst/>
          </a:prstGeom>
        </p:spPr>
      </p:pic>
      <p:pic>
        <p:nvPicPr>
          <p:cNvPr id="34" name="Picture 3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06169" y="5486977"/>
            <a:ext cx="453747" cy="430940"/>
          </a:xfrm>
          <a:prstGeom prst="rect">
            <a:avLst/>
          </a:prstGeom>
        </p:spPr>
      </p:pic>
      <p:pic>
        <p:nvPicPr>
          <p:cNvPr id="6" name="Picture 2" descr="Download Free png Download Angle Burst Sparks Light Point Of Pattern  Clipart PNG ... - DLPNG.com"/>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1562" t="3555"/>
          <a:stretch>
            <a:fillRect/>
          </a:stretch>
        </p:blipFill>
        <p:spPr bwMode="auto">
          <a:xfrm>
            <a:off x="5040457" y="745332"/>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Download Free png Download Angle Burst Sparks Light Point Of Pattern  Clipart PNG ... - DLPNG.com"/>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1562" t="3555"/>
          <a:stretch>
            <a:fillRect/>
          </a:stretch>
        </p:blipFill>
        <p:spPr bwMode="auto">
          <a:xfrm>
            <a:off x="6563000" y="1746163"/>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Download Free png Download Angle Burst Sparks Light Point Of Pattern  Clipart PNG ... - DLPNG.com"/>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1562" t="3555"/>
          <a:stretch>
            <a:fillRect/>
          </a:stretch>
        </p:blipFill>
        <p:spPr bwMode="auto">
          <a:xfrm>
            <a:off x="3976889" y="3031412"/>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2" descr="Download Free png Download Angle Burst Sparks Light Point Of Pattern  Clipart PNG ... - DLPNG.com"/>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1562" t="3555"/>
          <a:stretch>
            <a:fillRect/>
          </a:stretch>
        </p:blipFill>
        <p:spPr bwMode="auto">
          <a:xfrm>
            <a:off x="6506069" y="4133011"/>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2" descr="Download Free png Download Angle Burst Sparks Light Point Of Pattern  Clipart PNG ... - DLPNG.com"/>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1562" t="3555"/>
          <a:stretch>
            <a:fillRect/>
          </a:stretch>
        </p:blipFill>
        <p:spPr bwMode="auto">
          <a:xfrm>
            <a:off x="8089045" y="5245891"/>
            <a:ext cx="1218211" cy="1199661"/>
          </a:xfrm>
          <a:prstGeom prst="rect">
            <a:avLst/>
          </a:prstGeom>
          <a:noFill/>
          <a:extLst>
            <a:ext uri="{909E8E84-426E-40DD-AFC4-6F175D3DCCD1}">
              <a14:hiddenFill xmlns:a14="http://schemas.microsoft.com/office/drawing/2010/main">
                <a:solidFill>
                  <a:srgbClr val="FFFFFF"/>
                </a:solidFill>
              </a14:hiddenFill>
            </a:ext>
          </a:extLst>
        </p:spPr>
      </p:pic>
      <p:pic>
        <p:nvPicPr>
          <p:cNvPr id="12465" name="Picture 177"/>
          <p:cNvPicPr>
            <a:picLocks noChangeAspect="1" noChangeArrowheads="1"/>
          </p:cNvPicPr>
          <p:nvPr/>
        </p:nvPicPr>
        <p:blipFill>
          <a:blip r:embed="rId16"/>
          <a:stretch>
            <a:fillRect/>
          </a:stretch>
        </p:blipFill>
        <p:spPr bwMode="auto">
          <a:xfrm>
            <a:off x="3358297" y="-4495800"/>
            <a:ext cx="4078484" cy="349584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7"/>
          <a:stretch>
            <a:fillRect/>
          </a:stretch>
        </p:blipFill>
        <p:spPr bwMode="auto">
          <a:xfrm>
            <a:off x="-5486399" y="1625445"/>
            <a:ext cx="3556000" cy="355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322453" y="745331"/>
            <a:ext cx="900116" cy="854871"/>
          </a:xfrm>
          <a:prstGeom prst="rect">
            <a:avLst/>
          </a:prstGeom>
        </p:spPr>
      </p:pic>
      <p:pic>
        <p:nvPicPr>
          <p:cNvPr id="53" name="Picture 5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132670" y="1529652"/>
            <a:ext cx="956375" cy="908301"/>
          </a:xfrm>
          <a:prstGeom prst="rect">
            <a:avLst/>
          </a:prstGeom>
        </p:spPr>
      </p:pic>
      <p:pic>
        <p:nvPicPr>
          <p:cNvPr id="54" name="Picture 5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495048" y="2798555"/>
            <a:ext cx="991352" cy="941520"/>
          </a:xfrm>
          <a:prstGeom prst="rect">
            <a:avLst/>
          </a:prstGeom>
        </p:spPr>
      </p:pic>
      <p:pic>
        <p:nvPicPr>
          <p:cNvPr id="55" name="Picture 5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7013905" y="3897358"/>
            <a:ext cx="930876" cy="884085"/>
          </a:xfrm>
          <a:prstGeom prst="rect">
            <a:avLst/>
          </a:prstGeom>
        </p:spPr>
      </p:pic>
      <p:pic>
        <p:nvPicPr>
          <p:cNvPr id="56" name="Picture 55"/>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435647" y="4991029"/>
            <a:ext cx="996767" cy="946663"/>
          </a:xfrm>
          <a:prstGeom prst="rect">
            <a:avLst/>
          </a:prstGeom>
        </p:spPr>
      </p:pic>
      <p:pic>
        <p:nvPicPr>
          <p:cNvPr id="43" name="Picture 42">
            <a:hlinkClick r:id="" action="ppaction://noaction"/>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8896403" y="355424"/>
            <a:ext cx="989040" cy="1143177"/>
          </a:xfrm>
          <a:prstGeom prst="rect">
            <a:avLst/>
          </a:prstGeom>
        </p:spPr>
      </p:pic>
      <p:sp>
        <p:nvSpPr>
          <p:cNvPr id="2" name="TextBox 1">
            <a:hlinkClick r:id="rId24" action="ppaction://hlinksldjump"/>
          </p:cNvPr>
          <p:cNvSpPr txBox="1"/>
          <p:nvPr/>
        </p:nvSpPr>
        <p:spPr>
          <a:xfrm>
            <a:off x="10668000" y="1168145"/>
            <a:ext cx="914400" cy="1200329"/>
          </a:xfrm>
          <a:prstGeom prst="rect">
            <a:avLst/>
          </a:prstGeom>
          <a:noFill/>
        </p:spPr>
        <p:txBody>
          <a:bodyPr wrap="square" rtlCol="0">
            <a:spAutoFit/>
          </a:bodyPr>
          <a:lstStyle/>
          <a:p>
            <a:r>
              <a:rPr lang="en-US" sz="7200" b="1" dirty="0">
                <a:ln w="38100">
                  <a:solidFill>
                    <a:schemeClr val="tx1"/>
                  </a:solidFill>
                </a:ln>
                <a:solidFill>
                  <a:srgbClr val="FF6600"/>
                </a:solidFill>
                <a:latin typeface="SVN-Poky's" pitchFamily="34" charset="0"/>
              </a:rPr>
              <a:t>1</a:t>
            </a:r>
          </a:p>
        </p:txBody>
      </p:sp>
      <p:sp>
        <p:nvSpPr>
          <p:cNvPr id="57" name="TextBox 56">
            <a:hlinkClick r:id="rId25" action="ppaction://hlinksldjump"/>
          </p:cNvPr>
          <p:cNvSpPr txBox="1"/>
          <p:nvPr/>
        </p:nvSpPr>
        <p:spPr>
          <a:xfrm>
            <a:off x="10668000" y="2254834"/>
            <a:ext cx="914400" cy="1200329"/>
          </a:xfrm>
          <a:prstGeom prst="rect">
            <a:avLst/>
          </a:prstGeom>
          <a:noFill/>
        </p:spPr>
        <p:txBody>
          <a:bodyPr wrap="square" rtlCol="0">
            <a:spAutoFit/>
          </a:bodyPr>
          <a:lstStyle/>
          <a:p>
            <a:r>
              <a:rPr lang="en-US" sz="7200" b="1" dirty="0">
                <a:ln w="38100">
                  <a:solidFill>
                    <a:schemeClr val="tx1"/>
                  </a:solidFill>
                </a:ln>
                <a:solidFill>
                  <a:srgbClr val="FF6600"/>
                </a:solidFill>
                <a:latin typeface="SVN-Poky's" pitchFamily="34" charset="0"/>
              </a:rPr>
              <a:t>2</a:t>
            </a:r>
          </a:p>
        </p:txBody>
      </p:sp>
      <p:sp>
        <p:nvSpPr>
          <p:cNvPr id="58" name="TextBox 57">
            <a:hlinkClick r:id="rId26" action="ppaction://hlinksldjump"/>
          </p:cNvPr>
          <p:cNvSpPr txBox="1"/>
          <p:nvPr/>
        </p:nvSpPr>
        <p:spPr>
          <a:xfrm>
            <a:off x="10750331" y="3244671"/>
            <a:ext cx="914400" cy="1200329"/>
          </a:xfrm>
          <a:prstGeom prst="rect">
            <a:avLst/>
          </a:prstGeom>
          <a:noFill/>
        </p:spPr>
        <p:txBody>
          <a:bodyPr wrap="square" rtlCol="0">
            <a:spAutoFit/>
          </a:bodyPr>
          <a:lstStyle/>
          <a:p>
            <a:r>
              <a:rPr lang="en-US" sz="7200" b="1" dirty="0">
                <a:ln w="38100">
                  <a:solidFill>
                    <a:schemeClr val="tx1"/>
                  </a:solidFill>
                </a:ln>
                <a:solidFill>
                  <a:srgbClr val="FF6600"/>
                </a:solidFill>
                <a:latin typeface="SVN-Poky's" pitchFamily="34" charset="0"/>
              </a:rPr>
              <a:t>3</a:t>
            </a:r>
          </a:p>
        </p:txBody>
      </p:sp>
      <p:sp>
        <p:nvSpPr>
          <p:cNvPr id="59" name="TextBox 58">
            <a:hlinkClick r:id="rId27" action="ppaction://hlinksldjump"/>
          </p:cNvPr>
          <p:cNvSpPr txBox="1"/>
          <p:nvPr/>
        </p:nvSpPr>
        <p:spPr>
          <a:xfrm>
            <a:off x="10939517" y="4216145"/>
            <a:ext cx="914400" cy="1200329"/>
          </a:xfrm>
          <a:prstGeom prst="rect">
            <a:avLst/>
          </a:prstGeom>
          <a:noFill/>
        </p:spPr>
        <p:txBody>
          <a:bodyPr wrap="square" rtlCol="0">
            <a:spAutoFit/>
          </a:bodyPr>
          <a:lstStyle/>
          <a:p>
            <a:r>
              <a:rPr lang="en-US" sz="7200" b="1" dirty="0">
                <a:ln w="38100">
                  <a:solidFill>
                    <a:schemeClr val="tx1"/>
                  </a:solidFill>
                </a:ln>
                <a:solidFill>
                  <a:srgbClr val="FF6600"/>
                </a:solidFill>
                <a:latin typeface="SVN-Poky's" pitchFamily="34" charset="0"/>
              </a:rPr>
              <a:t>4</a:t>
            </a:r>
          </a:p>
        </p:txBody>
      </p:sp>
      <p:sp>
        <p:nvSpPr>
          <p:cNvPr id="60" name="TextBox 59">
            <a:hlinkClick r:id="rId28" action="ppaction://hlinksldjump"/>
          </p:cNvPr>
          <p:cNvSpPr txBox="1"/>
          <p:nvPr/>
        </p:nvSpPr>
        <p:spPr>
          <a:xfrm>
            <a:off x="10995572" y="5144294"/>
            <a:ext cx="914400" cy="1200329"/>
          </a:xfrm>
          <a:prstGeom prst="rect">
            <a:avLst/>
          </a:prstGeom>
          <a:noFill/>
        </p:spPr>
        <p:txBody>
          <a:bodyPr wrap="square" rtlCol="0">
            <a:spAutoFit/>
          </a:bodyPr>
          <a:lstStyle/>
          <a:p>
            <a:r>
              <a:rPr lang="en-US" sz="7200" b="1" dirty="0">
                <a:ln w="38100">
                  <a:solidFill>
                    <a:schemeClr val="tx1"/>
                  </a:solidFill>
                </a:ln>
                <a:solidFill>
                  <a:srgbClr val="FF6600"/>
                </a:solidFill>
                <a:latin typeface="SVN-Poky's" pitchFamily="34" charset="0"/>
              </a:rPr>
              <a:t>5</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par>
                                <p:cTn id="8" presetID="42" presetClass="path" presetSubtype="0" accel="50000" decel="50000" fill="hold" nodeType="withEffect">
                                  <p:stCondLst>
                                    <p:cond delay="250"/>
                                  </p:stCondLst>
                                  <p:childTnLst>
                                    <p:animMotion origin="layout" path="M 0.00677 -0.00308 L 0.26441 0.06349 " pathEditMode="relative" rAng="0" ptsTypes="AA">
                                      <p:cBhvr>
                                        <p:cTn id="9" dur="2000" fill="hold"/>
                                        <p:tgtEl>
                                          <p:spTgt spid="11"/>
                                        </p:tgtEl>
                                        <p:attrNameLst>
                                          <p:attrName>ppt_x</p:attrName>
                                          <p:attrName>ppt_y</p:attrName>
                                        </p:attrNameLst>
                                      </p:cBhvr>
                                      <p:rCtr x="12882" y="3328"/>
                                    </p:animMotion>
                                  </p:childTnLst>
                                  <p:subTnLst>
                                    <p:audio>
                                      <p:cMediaNode>
                                        <p:cTn display="0" masterRel="sameClick">
                                          <p:stCondLst>
                                            <p:cond evt="begin" delay="0">
                                              <p:tn val="8"/>
                                            </p:cond>
                                          </p:stCondLst>
                                          <p:endCondLst>
                                            <p:cond evt="onStopAudio" delay="0">
                                              <p:tgtEl>
                                                <p:sldTgt/>
                                              </p:tgtEl>
                                            </p:cond>
                                          </p:endCondLst>
                                        </p:cTn>
                                        <p:tgtEl>
                                          <p:sndTgt r:embed="rId4" name="Đánh bay Zombie.wav"/>
                                        </p:tgtEl>
                                      </p:cMediaNode>
                                    </p:audio>
                                  </p:subTnLst>
                                </p:cTn>
                              </p:par>
                            </p:childTnLst>
                          </p:cTn>
                        </p:par>
                        <p:par>
                          <p:cTn id="10" fill="hold">
                            <p:stCondLst>
                              <p:cond delay="500"/>
                            </p:stCondLst>
                            <p:childTnLst>
                              <p:par>
                                <p:cTn id="11" presetID="10" presetClass="exit" presetSubtype="0" fill="hold" nodeType="after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par>
                                <p:cTn id="14" presetID="9" presetClass="exit" presetSubtype="0" fill="hold" nodeType="withEffect">
                                  <p:stCondLst>
                                    <p:cond delay="0"/>
                                  </p:stCondLst>
                                  <p:childTnLst>
                                    <p:animEffect transition="out" filter="dissolve">
                                      <p:cBhvr>
                                        <p:cTn id="15" dur="500"/>
                                        <p:tgtEl>
                                          <p:spTgt spid="12"/>
                                        </p:tgtEl>
                                      </p:cBhvr>
                                    </p:animEffect>
                                    <p:set>
                                      <p:cBhvr>
                                        <p:cTn id="16" dur="1" fill="hold">
                                          <p:stCondLst>
                                            <p:cond delay="499"/>
                                          </p:stCondLst>
                                        </p:cTn>
                                        <p:tgtEl>
                                          <p:spTgt spid="12"/>
                                        </p:tgtEl>
                                        <p:attrNameLst>
                                          <p:attrName>style.visibility</p:attrName>
                                        </p:attrNameLst>
                                      </p:cBhvr>
                                      <p:to>
                                        <p:strVal val="hidden"/>
                                      </p:to>
                                    </p:set>
                                  </p:childTnLst>
                                </p:cTn>
                              </p:par>
                              <p:par>
                                <p:cTn id="17" presetID="23" presetClass="entr" presetSubtype="16"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250" fill="hold"/>
                                        <p:tgtEl>
                                          <p:spTgt spid="6"/>
                                        </p:tgtEl>
                                        <p:attrNameLst>
                                          <p:attrName>ppt_w</p:attrName>
                                        </p:attrNameLst>
                                      </p:cBhvr>
                                      <p:tavLst>
                                        <p:tav tm="0">
                                          <p:val>
                                            <p:fltVal val="0"/>
                                          </p:val>
                                        </p:tav>
                                        <p:tav tm="100000">
                                          <p:val>
                                            <p:strVal val="#ppt_w"/>
                                          </p:val>
                                        </p:tav>
                                      </p:tavLst>
                                    </p:anim>
                                    <p:anim calcmode="lin" valueType="num">
                                      <p:cBhvr>
                                        <p:cTn id="20" dur="250" fill="hold"/>
                                        <p:tgtEl>
                                          <p:spTgt spid="6"/>
                                        </p:tgtEl>
                                        <p:attrNameLst>
                                          <p:attrName>ppt_h</p:attrName>
                                        </p:attrNameLst>
                                      </p:cBhvr>
                                      <p:tavLst>
                                        <p:tav tm="0">
                                          <p:val>
                                            <p:fltVal val="0"/>
                                          </p:val>
                                        </p:tav>
                                        <p:tav tm="100000">
                                          <p:val>
                                            <p:strVal val="#ppt_h"/>
                                          </p:val>
                                        </p:tav>
                                      </p:tavLst>
                                    </p:anim>
                                  </p:childTnLst>
                                </p:cTn>
                              </p:par>
                              <p:par>
                                <p:cTn id="21" presetID="23" presetClass="exit" presetSubtype="32" fill="hold" nodeType="withEffect">
                                  <p:stCondLst>
                                    <p:cond delay="0"/>
                                  </p:stCondLst>
                                  <p:childTnLst>
                                    <p:anim calcmode="lin" valueType="num">
                                      <p:cBhvr>
                                        <p:cTn id="22" dur="250"/>
                                        <p:tgtEl>
                                          <p:spTgt spid="6"/>
                                        </p:tgtEl>
                                        <p:attrNameLst>
                                          <p:attrName>ppt_w</p:attrName>
                                        </p:attrNameLst>
                                      </p:cBhvr>
                                      <p:tavLst>
                                        <p:tav tm="0">
                                          <p:val>
                                            <p:strVal val="ppt_w"/>
                                          </p:val>
                                        </p:tav>
                                        <p:tav tm="100000">
                                          <p:val>
                                            <p:fltVal val="0"/>
                                          </p:val>
                                        </p:tav>
                                      </p:tavLst>
                                    </p:anim>
                                    <p:anim calcmode="lin" valueType="num">
                                      <p:cBhvr>
                                        <p:cTn id="23" dur="250"/>
                                        <p:tgtEl>
                                          <p:spTgt spid="6"/>
                                        </p:tgtEl>
                                        <p:attrNameLst>
                                          <p:attrName>ppt_h</p:attrName>
                                        </p:attrNameLst>
                                      </p:cBhvr>
                                      <p:tavLst>
                                        <p:tav tm="0">
                                          <p:val>
                                            <p:strVal val="ppt_h"/>
                                          </p:val>
                                        </p:tav>
                                        <p:tav tm="100000">
                                          <p:val>
                                            <p:fltVal val="0"/>
                                          </p:val>
                                        </p:tav>
                                      </p:tavLst>
                                    </p:anim>
                                    <p:set>
                                      <p:cBhvr>
                                        <p:cTn id="24" dur="1" fill="hold">
                                          <p:stCondLst>
                                            <p:cond delay="249"/>
                                          </p:stCondLst>
                                        </p:cTn>
                                        <p:tgtEl>
                                          <p:spTgt spid="6"/>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250"/>
                                        <p:tgtEl>
                                          <p:spTgt spid="5"/>
                                        </p:tgtEl>
                                      </p:cBhvr>
                                    </p:animEffect>
                                  </p:childTnLst>
                                </p:cTn>
                              </p:par>
                            </p:childTnLst>
                          </p:cTn>
                        </p:par>
                        <p:par>
                          <p:cTn id="28" fill="hold">
                            <p:stCondLst>
                              <p:cond delay="1000"/>
                            </p:stCondLst>
                            <p:childTnLst>
                              <p:par>
                                <p:cTn id="29" presetID="42" presetClass="path" presetSubtype="0" accel="50000" decel="50000" fill="hold" nodeType="afterEffect">
                                  <p:stCondLst>
                                    <p:cond delay="0"/>
                                  </p:stCondLst>
                                  <p:childTnLst>
                                    <p:animMotion origin="layout" path="M 2.5E-6 5.21122E-7 L 0.40989 0.71354 " pathEditMode="relative" rAng="0" ptsTypes="AA">
                                      <p:cBhvr>
                                        <p:cTn id="30" dur="1500" fill="hold"/>
                                        <p:tgtEl>
                                          <p:spTgt spid="5"/>
                                        </p:tgtEl>
                                        <p:attrNameLst>
                                          <p:attrName>ppt_x</p:attrName>
                                          <p:attrName>ppt_y</p:attrName>
                                        </p:attrNameLst>
                                      </p:cBhvr>
                                      <p:rCtr x="20486" y="35677"/>
                                    </p:animMotion>
                                  </p:childTnLst>
                                  <p:subTnLst>
                                    <p:audio>
                                      <p:cMediaNode vol="37000">
                                        <p:cTn display="0" masterRel="sameClick">
                                          <p:stCondLst>
                                            <p:cond evt="begin" delay="0">
                                              <p:tn val="29"/>
                                            </p:cond>
                                          </p:stCondLst>
                                          <p:endCondLst>
                                            <p:cond evt="onStopAudio" delay="0">
                                              <p:tgtEl>
                                                <p:sldTgt/>
                                              </p:tgtEl>
                                            </p:cond>
                                          </p:endCondLst>
                                        </p:cTn>
                                        <p:tgtEl>
                                          <p:sndTgt r:embed="rId5" name="Chuông.wav"/>
                                        </p:tgtEl>
                                      </p:cMediaNode>
                                    </p:audio>
                                  </p:subTnLst>
                                </p:cTn>
                              </p:par>
                            </p:childTnLst>
                          </p:cTn>
                        </p:par>
                      </p:childTnLst>
                    </p:cTn>
                  </p:par>
                </p:childTnLst>
              </p:cTn>
              <p:nextCondLst>
                <p:cond evt="onClick" delay="0">
                  <p:tgtEl>
                    <p:spTgt spid="4"/>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subTnLst>
                                    <p:audio>
                                      <p:cMediaNode>
                                        <p:cTn display="0" masterRel="sameClick">
                                          <p:stCondLst>
                                            <p:cond evt="begin" delay="0">
                                              <p:tn val="34"/>
                                            </p:cond>
                                          </p:stCondLst>
                                          <p:endCondLst>
                                            <p:cond evt="onStopAudio" delay="0">
                                              <p:tgtEl>
                                                <p:sldTgt/>
                                              </p:tgtEl>
                                            </p:cond>
                                          </p:endCondLst>
                                        </p:cTn>
                                        <p:tgtEl>
                                          <p:sndTgt r:embed="rId3" name="arrow.wav"/>
                                        </p:tgtEl>
                                      </p:cMediaNode>
                                    </p:audio>
                                  </p:subTnLst>
                                </p:cTn>
                              </p:par>
                              <p:par>
                                <p:cTn id="37" presetID="42" presetClass="path" presetSubtype="0" accel="50000" decel="50000" fill="hold" nodeType="withEffect">
                                  <p:stCondLst>
                                    <p:cond delay="250"/>
                                  </p:stCondLst>
                                  <p:childTnLst>
                                    <p:animMotion origin="layout" path="M -2.91667E-6 1.48148E-6 L 0.39818 -0.00556 " pathEditMode="relative" rAng="0" ptsTypes="AA">
                                      <p:cBhvr>
                                        <p:cTn id="38" dur="2000" fill="hold"/>
                                        <p:tgtEl>
                                          <p:spTgt spid="31"/>
                                        </p:tgtEl>
                                        <p:attrNameLst>
                                          <p:attrName>ppt_x</p:attrName>
                                          <p:attrName>ppt_y</p:attrName>
                                        </p:attrNameLst>
                                      </p:cBhvr>
                                      <p:rCtr x="19909" y="-278"/>
                                    </p:animMotion>
                                  </p:childTnLst>
                                  <p:subTnLst>
                                    <p:audio>
                                      <p:cMediaNode>
                                        <p:cTn display="0" masterRel="sameClick">
                                          <p:stCondLst>
                                            <p:cond evt="begin" delay="0">
                                              <p:tn val="37"/>
                                            </p:cond>
                                          </p:stCondLst>
                                          <p:endCondLst>
                                            <p:cond evt="onStopAudio" delay="0">
                                              <p:tgtEl>
                                                <p:sldTgt/>
                                              </p:tgtEl>
                                            </p:cond>
                                          </p:endCondLst>
                                        </p:cTn>
                                        <p:tgtEl>
                                          <p:sndTgt r:embed="rId4" name="Đánh bay Zombie.wav"/>
                                        </p:tgtEl>
                                      </p:cMediaNode>
                                    </p:audio>
                                  </p:subTnLst>
                                </p:cTn>
                              </p:par>
                            </p:childTnLst>
                          </p:cTn>
                        </p:par>
                        <p:par>
                          <p:cTn id="39" fill="hold">
                            <p:stCondLst>
                              <p:cond delay="500"/>
                            </p:stCondLst>
                            <p:childTnLst>
                              <p:par>
                                <p:cTn id="40" presetID="10" presetClass="exit" presetSubtype="0" fill="hold" nodeType="afterEffect">
                                  <p:stCondLst>
                                    <p:cond delay="0"/>
                                  </p:stCondLst>
                                  <p:childTnLst>
                                    <p:animEffect transition="out" filter="fade">
                                      <p:cBhvr>
                                        <p:cTn id="41" dur="500"/>
                                        <p:tgtEl>
                                          <p:spTgt spid="31"/>
                                        </p:tgtEl>
                                      </p:cBhvr>
                                    </p:animEffect>
                                    <p:set>
                                      <p:cBhvr>
                                        <p:cTn id="42" dur="1" fill="hold">
                                          <p:stCondLst>
                                            <p:cond delay="499"/>
                                          </p:stCondLst>
                                        </p:cTn>
                                        <p:tgtEl>
                                          <p:spTgt spid="31"/>
                                        </p:tgtEl>
                                        <p:attrNameLst>
                                          <p:attrName>style.visibility</p:attrName>
                                        </p:attrNameLst>
                                      </p:cBhvr>
                                      <p:to>
                                        <p:strVal val="hidden"/>
                                      </p:to>
                                    </p:set>
                                  </p:childTnLst>
                                </p:cTn>
                              </p:par>
                              <p:par>
                                <p:cTn id="43" presetID="9" presetClass="exit" presetSubtype="0" fill="hold" nodeType="withEffect">
                                  <p:stCondLst>
                                    <p:cond delay="0"/>
                                  </p:stCondLst>
                                  <p:childTnLst>
                                    <p:animEffect transition="out" filter="dissolve">
                                      <p:cBhvr>
                                        <p:cTn id="44" dur="500"/>
                                        <p:tgtEl>
                                          <p:spTgt spid="15"/>
                                        </p:tgtEl>
                                      </p:cBhvr>
                                    </p:animEffect>
                                    <p:set>
                                      <p:cBhvr>
                                        <p:cTn id="45" dur="1" fill="hold">
                                          <p:stCondLst>
                                            <p:cond delay="499"/>
                                          </p:stCondLst>
                                        </p:cTn>
                                        <p:tgtEl>
                                          <p:spTgt spid="15"/>
                                        </p:tgtEl>
                                        <p:attrNameLst>
                                          <p:attrName>style.visibility</p:attrName>
                                        </p:attrNameLst>
                                      </p:cBhvr>
                                      <p:to>
                                        <p:strVal val="hidden"/>
                                      </p:to>
                                    </p:set>
                                  </p:childTnLst>
                                </p:cTn>
                              </p:par>
                              <p:par>
                                <p:cTn id="46" presetID="23" presetClass="entr" presetSubtype="16" fill="hold" nodeType="withEffect">
                                  <p:stCondLst>
                                    <p:cond delay="0"/>
                                  </p:stCondLst>
                                  <p:childTnLst>
                                    <p:set>
                                      <p:cBhvr>
                                        <p:cTn id="47" dur="1" fill="hold">
                                          <p:stCondLst>
                                            <p:cond delay="0"/>
                                          </p:stCondLst>
                                        </p:cTn>
                                        <p:tgtEl>
                                          <p:spTgt spid="77"/>
                                        </p:tgtEl>
                                        <p:attrNameLst>
                                          <p:attrName>style.visibility</p:attrName>
                                        </p:attrNameLst>
                                      </p:cBhvr>
                                      <p:to>
                                        <p:strVal val="visible"/>
                                      </p:to>
                                    </p:set>
                                    <p:anim calcmode="lin" valueType="num">
                                      <p:cBhvr>
                                        <p:cTn id="48" dur="250" fill="hold"/>
                                        <p:tgtEl>
                                          <p:spTgt spid="77"/>
                                        </p:tgtEl>
                                        <p:attrNameLst>
                                          <p:attrName>ppt_w</p:attrName>
                                        </p:attrNameLst>
                                      </p:cBhvr>
                                      <p:tavLst>
                                        <p:tav tm="0">
                                          <p:val>
                                            <p:fltVal val="0"/>
                                          </p:val>
                                        </p:tav>
                                        <p:tav tm="100000">
                                          <p:val>
                                            <p:strVal val="#ppt_w"/>
                                          </p:val>
                                        </p:tav>
                                      </p:tavLst>
                                    </p:anim>
                                    <p:anim calcmode="lin" valueType="num">
                                      <p:cBhvr>
                                        <p:cTn id="49" dur="250" fill="hold"/>
                                        <p:tgtEl>
                                          <p:spTgt spid="77"/>
                                        </p:tgtEl>
                                        <p:attrNameLst>
                                          <p:attrName>ppt_h</p:attrName>
                                        </p:attrNameLst>
                                      </p:cBhvr>
                                      <p:tavLst>
                                        <p:tav tm="0">
                                          <p:val>
                                            <p:fltVal val="0"/>
                                          </p:val>
                                        </p:tav>
                                        <p:tav tm="100000">
                                          <p:val>
                                            <p:strVal val="#ppt_h"/>
                                          </p:val>
                                        </p:tav>
                                      </p:tavLst>
                                    </p:anim>
                                  </p:childTnLst>
                                </p:cTn>
                              </p:par>
                              <p:par>
                                <p:cTn id="50" presetID="23" presetClass="exit" presetSubtype="32" fill="hold" nodeType="withEffect">
                                  <p:stCondLst>
                                    <p:cond delay="0"/>
                                  </p:stCondLst>
                                  <p:childTnLst>
                                    <p:anim calcmode="lin" valueType="num">
                                      <p:cBhvr>
                                        <p:cTn id="51" dur="250"/>
                                        <p:tgtEl>
                                          <p:spTgt spid="77"/>
                                        </p:tgtEl>
                                        <p:attrNameLst>
                                          <p:attrName>ppt_w</p:attrName>
                                        </p:attrNameLst>
                                      </p:cBhvr>
                                      <p:tavLst>
                                        <p:tav tm="0">
                                          <p:val>
                                            <p:strVal val="ppt_w"/>
                                          </p:val>
                                        </p:tav>
                                        <p:tav tm="100000">
                                          <p:val>
                                            <p:fltVal val="0"/>
                                          </p:val>
                                        </p:tav>
                                      </p:tavLst>
                                    </p:anim>
                                    <p:anim calcmode="lin" valueType="num">
                                      <p:cBhvr>
                                        <p:cTn id="52" dur="250"/>
                                        <p:tgtEl>
                                          <p:spTgt spid="77"/>
                                        </p:tgtEl>
                                        <p:attrNameLst>
                                          <p:attrName>ppt_h</p:attrName>
                                        </p:attrNameLst>
                                      </p:cBhvr>
                                      <p:tavLst>
                                        <p:tav tm="0">
                                          <p:val>
                                            <p:strVal val="ppt_h"/>
                                          </p:val>
                                        </p:tav>
                                        <p:tav tm="100000">
                                          <p:val>
                                            <p:fltVal val="0"/>
                                          </p:val>
                                        </p:tav>
                                      </p:tavLst>
                                    </p:anim>
                                    <p:set>
                                      <p:cBhvr>
                                        <p:cTn id="53" dur="1" fill="hold">
                                          <p:stCondLst>
                                            <p:cond delay="249"/>
                                          </p:stCondLst>
                                        </p:cTn>
                                        <p:tgtEl>
                                          <p:spTgt spid="77"/>
                                        </p:tgtEl>
                                        <p:attrNameLst>
                                          <p:attrName>style.visibility</p:attrName>
                                        </p:attrNameLst>
                                      </p:cBhvr>
                                      <p:to>
                                        <p:strVal val="hidden"/>
                                      </p:to>
                                    </p:set>
                                  </p:childTnLst>
                                </p:cTn>
                              </p:par>
                              <p:par>
                                <p:cTn id="54" presetID="10" presetClass="entr" presetSubtype="0"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Effect transition="in" filter="fade">
                                      <p:cBhvr>
                                        <p:cTn id="56" dur="250"/>
                                        <p:tgtEl>
                                          <p:spTgt spid="53"/>
                                        </p:tgtEl>
                                      </p:cBhvr>
                                    </p:animEffect>
                                  </p:childTnLst>
                                </p:cTn>
                              </p:par>
                            </p:childTnLst>
                          </p:cTn>
                        </p:par>
                        <p:par>
                          <p:cTn id="57" fill="hold">
                            <p:stCondLst>
                              <p:cond delay="1000"/>
                            </p:stCondLst>
                            <p:childTnLst>
                              <p:par>
                                <p:cTn id="58" presetID="42" presetClass="path" presetSubtype="0" accel="50000" decel="50000" fill="hold" nodeType="afterEffect">
                                  <p:stCondLst>
                                    <p:cond delay="0"/>
                                  </p:stCondLst>
                                  <p:childTnLst>
                                    <p:animMotion origin="layout" path="M -0.01805 -1.92604E-6 L 0.18264 0.60986 " pathEditMode="relative" rAng="0" ptsTypes="AA">
                                      <p:cBhvr>
                                        <p:cTn id="59" dur="1500" fill="hold"/>
                                        <p:tgtEl>
                                          <p:spTgt spid="53"/>
                                        </p:tgtEl>
                                        <p:attrNameLst>
                                          <p:attrName>ppt_x</p:attrName>
                                          <p:attrName>ppt_y</p:attrName>
                                        </p:attrNameLst>
                                      </p:cBhvr>
                                      <p:rCtr x="10035" y="30478"/>
                                    </p:animMotion>
                                  </p:childTnLst>
                                  <p:subTnLst>
                                    <p:audio>
                                      <p:cMediaNode>
                                        <p:cTn display="0" masterRel="sameClick">
                                          <p:stCondLst>
                                            <p:cond evt="begin" delay="0">
                                              <p:tn val="58"/>
                                            </p:cond>
                                          </p:stCondLst>
                                          <p:endCondLst>
                                            <p:cond evt="onStopAudio" delay="0">
                                              <p:tgtEl>
                                                <p:sldTgt/>
                                              </p:tgtEl>
                                            </p:cond>
                                          </p:endCondLst>
                                        </p:cTn>
                                        <p:tgtEl>
                                          <p:sndTgt r:embed="rId5" name="Chuông.wav"/>
                                        </p:tgtEl>
                                      </p:cMediaNode>
                                    </p:audio>
                                  </p:sub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subTnLst>
                                    <p:audio>
                                      <p:cMediaNode>
                                        <p:cTn display="0" masterRel="sameClick">
                                          <p:stCondLst>
                                            <p:cond evt="begin" delay="0">
                                              <p:tn val="63"/>
                                            </p:cond>
                                          </p:stCondLst>
                                          <p:endCondLst>
                                            <p:cond evt="onStopAudio" delay="0">
                                              <p:tgtEl>
                                                <p:sldTgt/>
                                              </p:tgtEl>
                                            </p:cond>
                                          </p:endCondLst>
                                        </p:cTn>
                                        <p:tgtEl>
                                          <p:sndTgt r:embed="rId3" name="arrow.wav"/>
                                        </p:tgtEl>
                                      </p:cMediaNode>
                                    </p:audio>
                                  </p:subTnLst>
                                </p:cTn>
                              </p:par>
                              <p:par>
                                <p:cTn id="66" presetID="42" presetClass="path" presetSubtype="0" accel="50000" decel="50000" fill="hold" nodeType="withEffect">
                                  <p:stCondLst>
                                    <p:cond delay="250"/>
                                  </p:stCondLst>
                                  <p:childTnLst>
                                    <p:animMotion origin="layout" path="M -2.5E-6 -3.87912E-6 L 0.14219 0.0108 " pathEditMode="relative" rAng="0" ptsTypes="AA">
                                      <p:cBhvr>
                                        <p:cTn id="67" dur="2000" fill="hold"/>
                                        <p:tgtEl>
                                          <p:spTgt spid="32"/>
                                        </p:tgtEl>
                                        <p:attrNameLst>
                                          <p:attrName>ppt_x</p:attrName>
                                          <p:attrName>ppt_y</p:attrName>
                                        </p:attrNameLst>
                                      </p:cBhvr>
                                      <p:rCtr x="7101" y="524"/>
                                    </p:animMotion>
                                  </p:childTnLst>
                                  <p:subTnLst>
                                    <p:audio>
                                      <p:cMediaNode>
                                        <p:cTn display="0" masterRel="sameClick">
                                          <p:stCondLst>
                                            <p:cond evt="begin" delay="0">
                                              <p:tn val="66"/>
                                            </p:cond>
                                          </p:stCondLst>
                                          <p:endCondLst>
                                            <p:cond evt="onStopAudio" delay="0">
                                              <p:tgtEl>
                                                <p:sldTgt/>
                                              </p:tgtEl>
                                            </p:cond>
                                          </p:endCondLst>
                                        </p:cTn>
                                        <p:tgtEl>
                                          <p:sndTgt r:embed="rId4" name="Đánh bay Zombie.wav"/>
                                        </p:tgtEl>
                                      </p:cMediaNode>
                                    </p:audio>
                                  </p:subTnLst>
                                </p:cTn>
                              </p:par>
                            </p:childTnLst>
                          </p:cTn>
                        </p:par>
                        <p:par>
                          <p:cTn id="68" fill="hold">
                            <p:stCondLst>
                              <p:cond delay="500"/>
                            </p:stCondLst>
                            <p:childTnLst>
                              <p:par>
                                <p:cTn id="69" presetID="10" presetClass="exit" presetSubtype="0" fill="hold" nodeType="afterEffect">
                                  <p:stCondLst>
                                    <p:cond delay="0"/>
                                  </p:stCondLst>
                                  <p:childTnLst>
                                    <p:animEffect transition="out" filter="fade">
                                      <p:cBhvr>
                                        <p:cTn id="70" dur="500"/>
                                        <p:tgtEl>
                                          <p:spTgt spid="32"/>
                                        </p:tgtEl>
                                      </p:cBhvr>
                                    </p:animEffect>
                                    <p:set>
                                      <p:cBhvr>
                                        <p:cTn id="71" dur="1" fill="hold">
                                          <p:stCondLst>
                                            <p:cond delay="499"/>
                                          </p:stCondLst>
                                        </p:cTn>
                                        <p:tgtEl>
                                          <p:spTgt spid="32"/>
                                        </p:tgtEl>
                                        <p:attrNameLst>
                                          <p:attrName>style.visibility</p:attrName>
                                        </p:attrNameLst>
                                      </p:cBhvr>
                                      <p:to>
                                        <p:strVal val="hidden"/>
                                      </p:to>
                                    </p:set>
                                  </p:childTnLst>
                                </p:cTn>
                              </p:par>
                              <p:par>
                                <p:cTn id="72" presetID="9" presetClass="exit" presetSubtype="0" fill="hold" nodeType="withEffect">
                                  <p:stCondLst>
                                    <p:cond delay="0"/>
                                  </p:stCondLst>
                                  <p:childTnLst>
                                    <p:animEffect transition="out" filter="dissolve">
                                      <p:cBhvr>
                                        <p:cTn id="73" dur="500"/>
                                        <p:tgtEl>
                                          <p:spTgt spid="17"/>
                                        </p:tgtEl>
                                      </p:cBhvr>
                                    </p:animEffect>
                                    <p:set>
                                      <p:cBhvr>
                                        <p:cTn id="74" dur="1" fill="hold">
                                          <p:stCondLst>
                                            <p:cond delay="499"/>
                                          </p:stCondLst>
                                        </p:cTn>
                                        <p:tgtEl>
                                          <p:spTgt spid="17"/>
                                        </p:tgtEl>
                                        <p:attrNameLst>
                                          <p:attrName>style.visibility</p:attrName>
                                        </p:attrNameLst>
                                      </p:cBhvr>
                                      <p:to>
                                        <p:strVal val="hidden"/>
                                      </p:to>
                                    </p:set>
                                  </p:childTnLst>
                                </p:cTn>
                              </p:par>
                              <p:par>
                                <p:cTn id="75" presetID="23" presetClass="entr" presetSubtype="16" fill="hold" nodeType="withEffect">
                                  <p:stCondLst>
                                    <p:cond delay="0"/>
                                  </p:stCondLst>
                                  <p:childTnLst>
                                    <p:set>
                                      <p:cBhvr>
                                        <p:cTn id="76" dur="1" fill="hold">
                                          <p:stCondLst>
                                            <p:cond delay="0"/>
                                          </p:stCondLst>
                                        </p:cTn>
                                        <p:tgtEl>
                                          <p:spTgt spid="80"/>
                                        </p:tgtEl>
                                        <p:attrNameLst>
                                          <p:attrName>style.visibility</p:attrName>
                                        </p:attrNameLst>
                                      </p:cBhvr>
                                      <p:to>
                                        <p:strVal val="visible"/>
                                      </p:to>
                                    </p:set>
                                    <p:anim calcmode="lin" valueType="num">
                                      <p:cBhvr>
                                        <p:cTn id="77" dur="250" fill="hold"/>
                                        <p:tgtEl>
                                          <p:spTgt spid="80"/>
                                        </p:tgtEl>
                                        <p:attrNameLst>
                                          <p:attrName>ppt_w</p:attrName>
                                        </p:attrNameLst>
                                      </p:cBhvr>
                                      <p:tavLst>
                                        <p:tav tm="0">
                                          <p:val>
                                            <p:fltVal val="0"/>
                                          </p:val>
                                        </p:tav>
                                        <p:tav tm="100000">
                                          <p:val>
                                            <p:strVal val="#ppt_w"/>
                                          </p:val>
                                        </p:tav>
                                      </p:tavLst>
                                    </p:anim>
                                    <p:anim calcmode="lin" valueType="num">
                                      <p:cBhvr>
                                        <p:cTn id="78" dur="250" fill="hold"/>
                                        <p:tgtEl>
                                          <p:spTgt spid="80"/>
                                        </p:tgtEl>
                                        <p:attrNameLst>
                                          <p:attrName>ppt_h</p:attrName>
                                        </p:attrNameLst>
                                      </p:cBhvr>
                                      <p:tavLst>
                                        <p:tav tm="0">
                                          <p:val>
                                            <p:fltVal val="0"/>
                                          </p:val>
                                        </p:tav>
                                        <p:tav tm="100000">
                                          <p:val>
                                            <p:strVal val="#ppt_h"/>
                                          </p:val>
                                        </p:tav>
                                      </p:tavLst>
                                    </p:anim>
                                  </p:childTnLst>
                                </p:cTn>
                              </p:par>
                              <p:par>
                                <p:cTn id="79" presetID="53" presetClass="exit" presetSubtype="32" fill="hold" nodeType="withEffect">
                                  <p:stCondLst>
                                    <p:cond delay="0"/>
                                  </p:stCondLst>
                                  <p:childTnLst>
                                    <p:anim calcmode="lin" valueType="num">
                                      <p:cBhvr>
                                        <p:cTn id="80" dur="250"/>
                                        <p:tgtEl>
                                          <p:spTgt spid="80"/>
                                        </p:tgtEl>
                                        <p:attrNameLst>
                                          <p:attrName>ppt_w</p:attrName>
                                        </p:attrNameLst>
                                      </p:cBhvr>
                                      <p:tavLst>
                                        <p:tav tm="0">
                                          <p:val>
                                            <p:strVal val="ppt_w"/>
                                          </p:val>
                                        </p:tav>
                                        <p:tav tm="100000">
                                          <p:val>
                                            <p:fltVal val="0"/>
                                          </p:val>
                                        </p:tav>
                                      </p:tavLst>
                                    </p:anim>
                                    <p:anim calcmode="lin" valueType="num">
                                      <p:cBhvr>
                                        <p:cTn id="81" dur="250"/>
                                        <p:tgtEl>
                                          <p:spTgt spid="80"/>
                                        </p:tgtEl>
                                        <p:attrNameLst>
                                          <p:attrName>ppt_h</p:attrName>
                                        </p:attrNameLst>
                                      </p:cBhvr>
                                      <p:tavLst>
                                        <p:tav tm="0">
                                          <p:val>
                                            <p:strVal val="ppt_h"/>
                                          </p:val>
                                        </p:tav>
                                        <p:tav tm="100000">
                                          <p:val>
                                            <p:fltVal val="0"/>
                                          </p:val>
                                        </p:tav>
                                      </p:tavLst>
                                    </p:anim>
                                    <p:animEffect transition="out" filter="fade">
                                      <p:cBhvr>
                                        <p:cTn id="82" dur="250"/>
                                        <p:tgtEl>
                                          <p:spTgt spid="80"/>
                                        </p:tgtEl>
                                      </p:cBhvr>
                                    </p:animEffect>
                                    <p:set>
                                      <p:cBhvr>
                                        <p:cTn id="83" dur="1" fill="hold">
                                          <p:stCondLst>
                                            <p:cond delay="249"/>
                                          </p:stCondLst>
                                        </p:cTn>
                                        <p:tgtEl>
                                          <p:spTgt spid="80"/>
                                        </p:tgtEl>
                                        <p:attrNameLst>
                                          <p:attrName>style.visibility</p:attrName>
                                        </p:attrNameLst>
                                      </p:cBhvr>
                                      <p:to>
                                        <p:strVal val="hidden"/>
                                      </p:to>
                                    </p:set>
                                  </p:childTnLst>
                                </p:cTn>
                              </p:par>
                              <p:par>
                                <p:cTn id="84" presetID="10" presetClass="entr" presetSubtype="0" fill="hold" nodeType="with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fade">
                                      <p:cBhvr>
                                        <p:cTn id="86" dur="250"/>
                                        <p:tgtEl>
                                          <p:spTgt spid="54"/>
                                        </p:tgtEl>
                                      </p:cBhvr>
                                    </p:animEffect>
                                  </p:childTnLst>
                                </p:cTn>
                              </p:par>
                            </p:childTnLst>
                          </p:cTn>
                        </p:par>
                        <p:par>
                          <p:cTn id="87" fill="hold">
                            <p:stCondLst>
                              <p:cond delay="1000"/>
                            </p:stCondLst>
                            <p:childTnLst>
                              <p:par>
                                <p:cTn id="88" presetID="42" presetClass="path" presetSubtype="0" accel="50000" decel="50000" fill="hold" nodeType="afterEffect">
                                  <p:stCondLst>
                                    <p:cond delay="0"/>
                                  </p:stCondLst>
                                  <p:childTnLst>
                                    <p:animMotion origin="layout" path="M -3.88889E-6 4.19981E-6 L 0.30799 0.42183 " pathEditMode="relative" rAng="0" ptsTypes="AA">
                                      <p:cBhvr>
                                        <p:cTn id="89" dur="1500" fill="hold"/>
                                        <p:tgtEl>
                                          <p:spTgt spid="54"/>
                                        </p:tgtEl>
                                        <p:attrNameLst>
                                          <p:attrName>ppt_x</p:attrName>
                                          <p:attrName>ppt_y</p:attrName>
                                        </p:attrNameLst>
                                      </p:cBhvr>
                                      <p:rCtr x="15399" y="21092"/>
                                    </p:animMotion>
                                  </p:childTnLst>
                                  <p:subTnLst>
                                    <p:audio>
                                      <p:cMediaNode>
                                        <p:cTn display="0" masterRel="sameClick">
                                          <p:stCondLst>
                                            <p:cond evt="begin" delay="0">
                                              <p:tn val="88"/>
                                            </p:cond>
                                          </p:stCondLst>
                                          <p:endCondLst>
                                            <p:cond evt="onStopAudio" delay="0">
                                              <p:tgtEl>
                                                <p:sldTgt/>
                                              </p:tgtEl>
                                            </p:cond>
                                          </p:endCondLst>
                                        </p:cTn>
                                        <p:tgtEl>
                                          <p:sndTgt r:embed="rId5" name="Chuông.wav"/>
                                        </p:tgtEl>
                                      </p:cMediaNode>
                                    </p:audio>
                                  </p:subTnLst>
                                </p:cTn>
                              </p:par>
                            </p:childTnLst>
                          </p:cTn>
                        </p:par>
                      </p:childTnLst>
                    </p:cTn>
                  </p:par>
                </p:childTnLst>
              </p:cTn>
              <p:nextCondLst>
                <p:cond evt="onClick" delay="0">
                  <p:tgtEl>
                    <p:spTgt spid="8"/>
                  </p:tgtEl>
                </p:cond>
              </p:nextCondLst>
            </p:seq>
            <p:seq concurrent="1" nextAc="seek">
              <p:cTn id="90" restart="whenNotActive" fill="hold" evtFilter="cancelBubble" nodeType="interactiveSeq">
                <p:stCondLst>
                  <p:cond evt="onClick" delay="0">
                    <p:tgtEl>
                      <p:spTgt spid="9"/>
                    </p:tgtEl>
                  </p:cond>
                </p:stCondLst>
                <p:endSync evt="end" delay="0">
                  <p:rtn val="all"/>
                </p:endSync>
                <p:childTnLst>
                  <p:par>
                    <p:cTn id="91" fill="hold">
                      <p:stCondLst>
                        <p:cond delay="0"/>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500"/>
                                        <p:tgtEl>
                                          <p:spTgt spid="33"/>
                                        </p:tgtEl>
                                      </p:cBhvr>
                                    </p:animEffect>
                                  </p:childTnLst>
                                  <p:subTnLst>
                                    <p:audio>
                                      <p:cMediaNode>
                                        <p:cTn display="0" masterRel="sameClick">
                                          <p:stCondLst>
                                            <p:cond evt="begin" delay="0">
                                              <p:tn val="93"/>
                                            </p:cond>
                                          </p:stCondLst>
                                          <p:endCondLst>
                                            <p:cond evt="onStopAudio" delay="0">
                                              <p:tgtEl>
                                                <p:sldTgt/>
                                              </p:tgtEl>
                                            </p:cond>
                                          </p:endCondLst>
                                        </p:cTn>
                                        <p:tgtEl>
                                          <p:sndTgt r:embed="rId3" name="arrow.wav"/>
                                        </p:tgtEl>
                                      </p:cMediaNode>
                                    </p:audio>
                                  </p:subTnLst>
                                </p:cTn>
                              </p:par>
                              <p:par>
                                <p:cTn id="96" presetID="42" presetClass="path" presetSubtype="0" accel="50000" decel="50000" fill="hold" nodeType="withEffect">
                                  <p:stCondLst>
                                    <p:cond delay="250"/>
                                  </p:stCondLst>
                                  <p:childTnLst>
                                    <p:animMotion origin="layout" path="M -2.91667E-6 4.44444E-6 L 0.3931 -0.02223 " pathEditMode="relative" rAng="0" ptsTypes="AA">
                                      <p:cBhvr>
                                        <p:cTn id="97" dur="2000" fill="hold"/>
                                        <p:tgtEl>
                                          <p:spTgt spid="33"/>
                                        </p:tgtEl>
                                        <p:attrNameLst>
                                          <p:attrName>ppt_x</p:attrName>
                                          <p:attrName>ppt_y</p:attrName>
                                        </p:attrNameLst>
                                      </p:cBhvr>
                                      <p:rCtr x="19648" y="-1111"/>
                                    </p:animMotion>
                                  </p:childTnLst>
                                  <p:subTnLst>
                                    <p:audio>
                                      <p:cMediaNode>
                                        <p:cTn display="0" masterRel="sameClick">
                                          <p:stCondLst>
                                            <p:cond evt="begin" delay="0">
                                              <p:tn val="96"/>
                                            </p:cond>
                                          </p:stCondLst>
                                          <p:endCondLst>
                                            <p:cond evt="onStopAudio" delay="0">
                                              <p:tgtEl>
                                                <p:sldTgt/>
                                              </p:tgtEl>
                                            </p:cond>
                                          </p:endCondLst>
                                        </p:cTn>
                                        <p:tgtEl>
                                          <p:sndTgt r:embed="rId4" name="Đánh bay Zombie.wav"/>
                                        </p:tgtEl>
                                      </p:cMediaNode>
                                    </p:audio>
                                  </p:subTnLst>
                                </p:cTn>
                              </p:par>
                            </p:childTnLst>
                          </p:cTn>
                        </p:par>
                        <p:par>
                          <p:cTn id="98" fill="hold">
                            <p:stCondLst>
                              <p:cond delay="500"/>
                            </p:stCondLst>
                            <p:childTnLst>
                              <p:par>
                                <p:cTn id="99" presetID="10" presetClass="exit" presetSubtype="0" fill="hold" nodeType="afterEffect">
                                  <p:stCondLst>
                                    <p:cond delay="0"/>
                                  </p:stCondLst>
                                  <p:childTnLst>
                                    <p:animEffect transition="out" filter="fade">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par>
                                <p:cTn id="102" presetID="9" presetClass="exit" presetSubtype="0" fill="hold" nodeType="withEffect">
                                  <p:stCondLst>
                                    <p:cond delay="0"/>
                                  </p:stCondLst>
                                  <p:childTnLst>
                                    <p:animEffect transition="out" filter="dissolve">
                                      <p:cBhvr>
                                        <p:cTn id="103" dur="500"/>
                                        <p:tgtEl>
                                          <p:spTgt spid="19"/>
                                        </p:tgtEl>
                                      </p:cBhvr>
                                    </p:animEffect>
                                    <p:set>
                                      <p:cBhvr>
                                        <p:cTn id="104" dur="1" fill="hold">
                                          <p:stCondLst>
                                            <p:cond delay="499"/>
                                          </p:stCondLst>
                                        </p:cTn>
                                        <p:tgtEl>
                                          <p:spTgt spid="19"/>
                                        </p:tgtEl>
                                        <p:attrNameLst>
                                          <p:attrName>style.visibility</p:attrName>
                                        </p:attrNameLst>
                                      </p:cBhvr>
                                      <p:to>
                                        <p:strVal val="hidden"/>
                                      </p:to>
                                    </p:set>
                                  </p:childTnLst>
                                </p:cTn>
                              </p:par>
                              <p:par>
                                <p:cTn id="105" presetID="23" presetClass="entr" presetSubtype="16" fill="hold" nodeType="withEffect">
                                  <p:stCondLst>
                                    <p:cond delay="0"/>
                                  </p:stCondLst>
                                  <p:childTnLst>
                                    <p:set>
                                      <p:cBhvr>
                                        <p:cTn id="106" dur="1" fill="hold">
                                          <p:stCondLst>
                                            <p:cond delay="0"/>
                                          </p:stCondLst>
                                        </p:cTn>
                                        <p:tgtEl>
                                          <p:spTgt spid="81"/>
                                        </p:tgtEl>
                                        <p:attrNameLst>
                                          <p:attrName>style.visibility</p:attrName>
                                        </p:attrNameLst>
                                      </p:cBhvr>
                                      <p:to>
                                        <p:strVal val="visible"/>
                                      </p:to>
                                    </p:set>
                                    <p:anim calcmode="lin" valueType="num">
                                      <p:cBhvr>
                                        <p:cTn id="107" dur="250" fill="hold"/>
                                        <p:tgtEl>
                                          <p:spTgt spid="81"/>
                                        </p:tgtEl>
                                        <p:attrNameLst>
                                          <p:attrName>ppt_w</p:attrName>
                                        </p:attrNameLst>
                                      </p:cBhvr>
                                      <p:tavLst>
                                        <p:tav tm="0">
                                          <p:val>
                                            <p:fltVal val="0"/>
                                          </p:val>
                                        </p:tav>
                                        <p:tav tm="100000">
                                          <p:val>
                                            <p:strVal val="#ppt_w"/>
                                          </p:val>
                                        </p:tav>
                                      </p:tavLst>
                                    </p:anim>
                                    <p:anim calcmode="lin" valueType="num">
                                      <p:cBhvr>
                                        <p:cTn id="108" dur="250" fill="hold"/>
                                        <p:tgtEl>
                                          <p:spTgt spid="81"/>
                                        </p:tgtEl>
                                        <p:attrNameLst>
                                          <p:attrName>ppt_h</p:attrName>
                                        </p:attrNameLst>
                                      </p:cBhvr>
                                      <p:tavLst>
                                        <p:tav tm="0">
                                          <p:val>
                                            <p:fltVal val="0"/>
                                          </p:val>
                                        </p:tav>
                                        <p:tav tm="100000">
                                          <p:val>
                                            <p:strVal val="#ppt_h"/>
                                          </p:val>
                                        </p:tav>
                                      </p:tavLst>
                                    </p:anim>
                                  </p:childTnLst>
                                </p:cTn>
                              </p:par>
                              <p:par>
                                <p:cTn id="109" presetID="23" presetClass="exit" presetSubtype="32" fill="hold" nodeType="withEffect">
                                  <p:stCondLst>
                                    <p:cond delay="0"/>
                                  </p:stCondLst>
                                  <p:childTnLst>
                                    <p:anim calcmode="lin" valueType="num">
                                      <p:cBhvr>
                                        <p:cTn id="110" dur="250"/>
                                        <p:tgtEl>
                                          <p:spTgt spid="81"/>
                                        </p:tgtEl>
                                        <p:attrNameLst>
                                          <p:attrName>ppt_w</p:attrName>
                                        </p:attrNameLst>
                                      </p:cBhvr>
                                      <p:tavLst>
                                        <p:tav tm="0">
                                          <p:val>
                                            <p:strVal val="ppt_w"/>
                                          </p:val>
                                        </p:tav>
                                        <p:tav tm="100000">
                                          <p:val>
                                            <p:fltVal val="0"/>
                                          </p:val>
                                        </p:tav>
                                      </p:tavLst>
                                    </p:anim>
                                    <p:anim calcmode="lin" valueType="num">
                                      <p:cBhvr>
                                        <p:cTn id="111" dur="250"/>
                                        <p:tgtEl>
                                          <p:spTgt spid="81"/>
                                        </p:tgtEl>
                                        <p:attrNameLst>
                                          <p:attrName>ppt_h</p:attrName>
                                        </p:attrNameLst>
                                      </p:cBhvr>
                                      <p:tavLst>
                                        <p:tav tm="0">
                                          <p:val>
                                            <p:strVal val="ppt_h"/>
                                          </p:val>
                                        </p:tav>
                                        <p:tav tm="100000">
                                          <p:val>
                                            <p:fltVal val="0"/>
                                          </p:val>
                                        </p:tav>
                                      </p:tavLst>
                                    </p:anim>
                                    <p:set>
                                      <p:cBhvr>
                                        <p:cTn id="112" dur="1" fill="hold">
                                          <p:stCondLst>
                                            <p:cond delay="249"/>
                                          </p:stCondLst>
                                        </p:cTn>
                                        <p:tgtEl>
                                          <p:spTgt spid="81"/>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55"/>
                                        </p:tgtEl>
                                        <p:attrNameLst>
                                          <p:attrName>style.visibility</p:attrName>
                                        </p:attrNameLst>
                                      </p:cBhvr>
                                      <p:to>
                                        <p:strVal val="visible"/>
                                      </p:to>
                                    </p:set>
                                    <p:animEffect transition="in" filter="fade">
                                      <p:cBhvr>
                                        <p:cTn id="115" dur="250"/>
                                        <p:tgtEl>
                                          <p:spTgt spid="55"/>
                                        </p:tgtEl>
                                      </p:cBhvr>
                                    </p:animEffect>
                                  </p:childTnLst>
                                </p:cTn>
                              </p:par>
                            </p:childTnLst>
                          </p:cTn>
                        </p:par>
                        <p:par>
                          <p:cTn id="116" fill="hold">
                            <p:stCondLst>
                              <p:cond delay="1000"/>
                            </p:stCondLst>
                            <p:childTnLst>
                              <p:par>
                                <p:cTn id="117" presetID="42" presetClass="path" presetSubtype="0" accel="50000" decel="50000" fill="hold" nodeType="afterEffect">
                                  <p:stCondLst>
                                    <p:cond delay="0"/>
                                  </p:stCondLst>
                                  <p:childTnLst>
                                    <p:animMotion origin="layout" path="M -0.0125 0.00832 L -0.00087 0.27536 " pathEditMode="relative" rAng="0" ptsTypes="AA">
                                      <p:cBhvr>
                                        <p:cTn id="118" dur="1500" fill="hold"/>
                                        <p:tgtEl>
                                          <p:spTgt spid="55"/>
                                        </p:tgtEl>
                                        <p:attrNameLst>
                                          <p:attrName>ppt_x</p:attrName>
                                          <p:attrName>ppt_y</p:attrName>
                                        </p:attrNameLst>
                                      </p:cBhvr>
                                      <p:rCtr x="573" y="13352"/>
                                    </p:animMotion>
                                  </p:childTnLst>
                                  <p:subTnLst>
                                    <p:audio>
                                      <p:cMediaNode>
                                        <p:cTn display="0" masterRel="sameClick">
                                          <p:stCondLst>
                                            <p:cond evt="begin" delay="0">
                                              <p:tn val="117"/>
                                            </p:cond>
                                          </p:stCondLst>
                                          <p:endCondLst>
                                            <p:cond evt="onStopAudio" delay="0">
                                              <p:tgtEl>
                                                <p:sldTgt/>
                                              </p:tgtEl>
                                            </p:cond>
                                          </p:endCondLst>
                                        </p:cTn>
                                        <p:tgtEl>
                                          <p:sndTgt r:embed="rId5" name="Chuông.wav"/>
                                        </p:tgtEl>
                                      </p:cMediaNode>
                                    </p:audio>
                                  </p:subTnLst>
                                </p:cTn>
                              </p:par>
                            </p:childTnLst>
                          </p:cTn>
                        </p:par>
                      </p:childTnLst>
                    </p:cTn>
                  </p:par>
                </p:childTnLst>
              </p:cTn>
              <p:nextCondLst>
                <p:cond evt="onClick" delay="0">
                  <p:tgtEl>
                    <p:spTgt spid="9"/>
                  </p:tgtEl>
                </p:cond>
              </p:nextCondLst>
            </p:seq>
            <p:seq concurrent="1" nextAc="seek">
              <p:cTn id="119" restart="whenNotActive" fill="hold" evtFilter="cancelBubble" nodeType="interactiveSeq">
                <p:stCondLst>
                  <p:cond evt="onClick" delay="0">
                    <p:tgtEl>
                      <p:spTgt spid="10"/>
                    </p:tgtEl>
                  </p:cond>
                </p:stCondLst>
                <p:endSync evt="end" delay="0">
                  <p:rtn val="all"/>
                </p:endSync>
                <p:childTnLst>
                  <p:par>
                    <p:cTn id="120" fill="hold">
                      <p:stCondLst>
                        <p:cond delay="0"/>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34"/>
                                        </p:tgtEl>
                                        <p:attrNameLst>
                                          <p:attrName>style.visibility</p:attrName>
                                        </p:attrNameLst>
                                      </p:cBhvr>
                                      <p:to>
                                        <p:strVal val="visible"/>
                                      </p:to>
                                    </p:set>
                                    <p:animEffect transition="in" filter="fade">
                                      <p:cBhvr>
                                        <p:cTn id="124" dur="500"/>
                                        <p:tgtEl>
                                          <p:spTgt spid="34"/>
                                        </p:tgtEl>
                                      </p:cBhvr>
                                    </p:animEffect>
                                  </p:childTnLst>
                                  <p:subTnLst>
                                    <p:audio>
                                      <p:cMediaNode>
                                        <p:cTn display="0" masterRel="sameClick">
                                          <p:stCondLst>
                                            <p:cond evt="begin" delay="0">
                                              <p:tn val="122"/>
                                            </p:cond>
                                          </p:stCondLst>
                                          <p:endCondLst>
                                            <p:cond evt="onStopAudio" delay="0">
                                              <p:tgtEl>
                                                <p:sldTgt/>
                                              </p:tgtEl>
                                            </p:cond>
                                          </p:endCondLst>
                                        </p:cTn>
                                        <p:tgtEl>
                                          <p:sndTgt r:embed="rId3" name="arrow.wav"/>
                                        </p:tgtEl>
                                      </p:cMediaNode>
                                    </p:audio>
                                  </p:subTnLst>
                                </p:cTn>
                              </p:par>
                              <p:par>
                                <p:cTn id="125" presetID="42" presetClass="path" presetSubtype="0" accel="50000" decel="50000" fill="hold" nodeType="withEffect">
                                  <p:stCondLst>
                                    <p:cond delay="250"/>
                                  </p:stCondLst>
                                  <p:childTnLst>
                                    <p:animMotion origin="layout" path="M -2.91667E-6 -1.11111E-6 L 0.51459 -0.02268 " pathEditMode="relative" rAng="0" ptsTypes="AA">
                                      <p:cBhvr>
                                        <p:cTn id="126" dur="2000" fill="hold"/>
                                        <p:tgtEl>
                                          <p:spTgt spid="34"/>
                                        </p:tgtEl>
                                        <p:attrNameLst>
                                          <p:attrName>ppt_x</p:attrName>
                                          <p:attrName>ppt_y</p:attrName>
                                        </p:attrNameLst>
                                      </p:cBhvr>
                                      <p:rCtr x="25729" y="-1134"/>
                                    </p:animMotion>
                                  </p:childTnLst>
                                  <p:subTnLst>
                                    <p:audio>
                                      <p:cMediaNode>
                                        <p:cTn display="0" masterRel="sameClick">
                                          <p:stCondLst>
                                            <p:cond evt="begin" delay="0">
                                              <p:tn val="125"/>
                                            </p:cond>
                                          </p:stCondLst>
                                          <p:endCondLst>
                                            <p:cond evt="onStopAudio" delay="0">
                                              <p:tgtEl>
                                                <p:sldTgt/>
                                              </p:tgtEl>
                                            </p:cond>
                                          </p:endCondLst>
                                        </p:cTn>
                                        <p:tgtEl>
                                          <p:sndTgt r:embed="rId4" name="Đánh bay Zombie.wav"/>
                                        </p:tgtEl>
                                      </p:cMediaNode>
                                    </p:audio>
                                  </p:subTnLst>
                                </p:cTn>
                              </p:par>
                            </p:childTnLst>
                          </p:cTn>
                        </p:par>
                        <p:par>
                          <p:cTn id="127" fill="hold">
                            <p:stCondLst>
                              <p:cond delay="500"/>
                            </p:stCondLst>
                            <p:childTnLst>
                              <p:par>
                                <p:cTn id="128" presetID="10" presetClass="exit" presetSubtype="0" fill="hold" nodeType="afterEffect">
                                  <p:stCondLst>
                                    <p:cond delay="0"/>
                                  </p:stCondLst>
                                  <p:childTnLst>
                                    <p:animEffect transition="out" filter="fade">
                                      <p:cBhvr>
                                        <p:cTn id="129" dur="500"/>
                                        <p:tgtEl>
                                          <p:spTgt spid="34"/>
                                        </p:tgtEl>
                                      </p:cBhvr>
                                    </p:animEffect>
                                    <p:set>
                                      <p:cBhvr>
                                        <p:cTn id="130" dur="1" fill="hold">
                                          <p:stCondLst>
                                            <p:cond delay="499"/>
                                          </p:stCondLst>
                                        </p:cTn>
                                        <p:tgtEl>
                                          <p:spTgt spid="34"/>
                                        </p:tgtEl>
                                        <p:attrNameLst>
                                          <p:attrName>style.visibility</p:attrName>
                                        </p:attrNameLst>
                                      </p:cBhvr>
                                      <p:to>
                                        <p:strVal val="hidden"/>
                                      </p:to>
                                    </p:set>
                                  </p:childTnLst>
                                </p:cTn>
                              </p:par>
                              <p:par>
                                <p:cTn id="131" presetID="9" presetClass="exit" presetSubtype="0" fill="hold" nodeType="withEffect">
                                  <p:stCondLst>
                                    <p:cond delay="0"/>
                                  </p:stCondLst>
                                  <p:childTnLst>
                                    <p:animEffect transition="out" filter="dissolve">
                                      <p:cBhvr>
                                        <p:cTn id="132" dur="500"/>
                                        <p:tgtEl>
                                          <p:spTgt spid="20"/>
                                        </p:tgtEl>
                                      </p:cBhvr>
                                    </p:animEffect>
                                    <p:set>
                                      <p:cBhvr>
                                        <p:cTn id="133" dur="1" fill="hold">
                                          <p:stCondLst>
                                            <p:cond delay="499"/>
                                          </p:stCondLst>
                                        </p:cTn>
                                        <p:tgtEl>
                                          <p:spTgt spid="20"/>
                                        </p:tgtEl>
                                        <p:attrNameLst>
                                          <p:attrName>style.visibility</p:attrName>
                                        </p:attrNameLst>
                                      </p:cBhvr>
                                      <p:to>
                                        <p:strVal val="hidden"/>
                                      </p:to>
                                    </p:set>
                                  </p:childTnLst>
                                </p:cTn>
                              </p:par>
                              <p:par>
                                <p:cTn id="134" presetID="23" presetClass="entr" presetSubtype="16" fill="hold" nodeType="withEffect">
                                  <p:stCondLst>
                                    <p:cond delay="0"/>
                                  </p:stCondLst>
                                  <p:childTnLst>
                                    <p:set>
                                      <p:cBhvr>
                                        <p:cTn id="135" dur="1" fill="hold">
                                          <p:stCondLst>
                                            <p:cond delay="0"/>
                                          </p:stCondLst>
                                        </p:cTn>
                                        <p:tgtEl>
                                          <p:spTgt spid="82"/>
                                        </p:tgtEl>
                                        <p:attrNameLst>
                                          <p:attrName>style.visibility</p:attrName>
                                        </p:attrNameLst>
                                      </p:cBhvr>
                                      <p:to>
                                        <p:strVal val="visible"/>
                                      </p:to>
                                    </p:set>
                                    <p:anim calcmode="lin" valueType="num">
                                      <p:cBhvr>
                                        <p:cTn id="136" dur="250" fill="hold"/>
                                        <p:tgtEl>
                                          <p:spTgt spid="82"/>
                                        </p:tgtEl>
                                        <p:attrNameLst>
                                          <p:attrName>ppt_w</p:attrName>
                                        </p:attrNameLst>
                                      </p:cBhvr>
                                      <p:tavLst>
                                        <p:tav tm="0">
                                          <p:val>
                                            <p:fltVal val="0"/>
                                          </p:val>
                                        </p:tav>
                                        <p:tav tm="100000">
                                          <p:val>
                                            <p:strVal val="#ppt_w"/>
                                          </p:val>
                                        </p:tav>
                                      </p:tavLst>
                                    </p:anim>
                                    <p:anim calcmode="lin" valueType="num">
                                      <p:cBhvr>
                                        <p:cTn id="137" dur="250" fill="hold"/>
                                        <p:tgtEl>
                                          <p:spTgt spid="82"/>
                                        </p:tgtEl>
                                        <p:attrNameLst>
                                          <p:attrName>ppt_h</p:attrName>
                                        </p:attrNameLst>
                                      </p:cBhvr>
                                      <p:tavLst>
                                        <p:tav tm="0">
                                          <p:val>
                                            <p:fltVal val="0"/>
                                          </p:val>
                                        </p:tav>
                                        <p:tav tm="100000">
                                          <p:val>
                                            <p:strVal val="#ppt_h"/>
                                          </p:val>
                                        </p:tav>
                                      </p:tavLst>
                                    </p:anim>
                                  </p:childTnLst>
                                </p:cTn>
                              </p:par>
                              <p:par>
                                <p:cTn id="138" presetID="23" presetClass="exit" presetSubtype="32" fill="hold" nodeType="withEffect">
                                  <p:stCondLst>
                                    <p:cond delay="0"/>
                                  </p:stCondLst>
                                  <p:childTnLst>
                                    <p:anim calcmode="lin" valueType="num">
                                      <p:cBhvr>
                                        <p:cTn id="139" dur="250"/>
                                        <p:tgtEl>
                                          <p:spTgt spid="82"/>
                                        </p:tgtEl>
                                        <p:attrNameLst>
                                          <p:attrName>ppt_w</p:attrName>
                                        </p:attrNameLst>
                                      </p:cBhvr>
                                      <p:tavLst>
                                        <p:tav tm="0">
                                          <p:val>
                                            <p:strVal val="ppt_w"/>
                                          </p:val>
                                        </p:tav>
                                        <p:tav tm="100000">
                                          <p:val>
                                            <p:fltVal val="0"/>
                                          </p:val>
                                        </p:tav>
                                      </p:tavLst>
                                    </p:anim>
                                    <p:anim calcmode="lin" valueType="num">
                                      <p:cBhvr>
                                        <p:cTn id="140" dur="250"/>
                                        <p:tgtEl>
                                          <p:spTgt spid="82"/>
                                        </p:tgtEl>
                                        <p:attrNameLst>
                                          <p:attrName>ppt_h</p:attrName>
                                        </p:attrNameLst>
                                      </p:cBhvr>
                                      <p:tavLst>
                                        <p:tav tm="0">
                                          <p:val>
                                            <p:strVal val="ppt_h"/>
                                          </p:val>
                                        </p:tav>
                                        <p:tav tm="100000">
                                          <p:val>
                                            <p:fltVal val="0"/>
                                          </p:val>
                                        </p:tav>
                                      </p:tavLst>
                                    </p:anim>
                                    <p:set>
                                      <p:cBhvr>
                                        <p:cTn id="141" dur="1" fill="hold">
                                          <p:stCondLst>
                                            <p:cond delay="249"/>
                                          </p:stCondLst>
                                        </p:cTn>
                                        <p:tgtEl>
                                          <p:spTgt spid="82"/>
                                        </p:tgtEl>
                                        <p:attrNameLst>
                                          <p:attrName>style.visibility</p:attrName>
                                        </p:attrNameLst>
                                      </p:cBhvr>
                                      <p:to>
                                        <p:strVal val="hidden"/>
                                      </p:to>
                                    </p:set>
                                  </p:childTnLst>
                                </p:cTn>
                              </p:par>
                            </p:childTnLst>
                          </p:cTn>
                        </p:par>
                        <p:par>
                          <p:cTn id="142" fill="hold">
                            <p:stCondLst>
                              <p:cond delay="1000"/>
                            </p:stCondLst>
                            <p:childTnLst>
                              <p:par>
                                <p:cTn id="143" presetID="42" presetClass="path" presetSubtype="0" accel="50000" decel="50000" fill="hold" nodeType="afterEffect">
                                  <p:stCondLst>
                                    <p:cond delay="0"/>
                                  </p:stCondLst>
                                  <p:childTnLst>
                                    <p:animMotion origin="layout" path="M -4.16667E-7 1.48148E-6 L 0.02643 0.95069 " pathEditMode="relative" rAng="0" ptsTypes="AA">
                                      <p:cBhvr>
                                        <p:cTn id="144" dur="250" fill="hold"/>
                                        <p:tgtEl>
                                          <p:spTgt spid="12465"/>
                                        </p:tgtEl>
                                        <p:attrNameLst>
                                          <p:attrName>ppt_x</p:attrName>
                                          <p:attrName>ppt_y</p:attrName>
                                        </p:attrNameLst>
                                      </p:cBhvr>
                                      <p:rCtr x="1315" y="47523"/>
                                    </p:animMotion>
                                  </p:childTnLst>
                                  <p:subTnLst>
                                    <p:audio>
                                      <p:cMediaNode>
                                        <p:cTn display="0" masterRel="sameClick">
                                          <p:stCondLst>
                                            <p:cond evt="begin" delay="0">
                                              <p:tn val="143"/>
                                            </p:cond>
                                          </p:stCondLst>
                                          <p:endCondLst>
                                            <p:cond evt="onStopAudio" delay="0">
                                              <p:tgtEl>
                                                <p:sldTgt/>
                                              </p:tgtEl>
                                            </p:cond>
                                          </p:endCondLst>
                                        </p:cTn>
                                        <p:tgtEl>
                                          <p:sndTgt r:embed="rId6" name="Chúc mừng ta da.wav"/>
                                        </p:tgtEl>
                                      </p:cMediaNode>
                                    </p:audio>
                                  </p:subTnLst>
                                </p:cTn>
                              </p:par>
                              <p:par>
                                <p:cTn id="145" presetID="10" presetClass="entr" presetSubtype="0" fill="hold" nodeType="withEffect">
                                  <p:stCondLst>
                                    <p:cond delay="0"/>
                                  </p:stCondLst>
                                  <p:childTnLst>
                                    <p:set>
                                      <p:cBhvr>
                                        <p:cTn id="146" dur="1" fill="hold">
                                          <p:stCondLst>
                                            <p:cond delay="0"/>
                                          </p:stCondLst>
                                        </p:cTn>
                                        <p:tgtEl>
                                          <p:spTgt spid="56"/>
                                        </p:tgtEl>
                                        <p:attrNameLst>
                                          <p:attrName>style.visibility</p:attrName>
                                        </p:attrNameLst>
                                      </p:cBhvr>
                                      <p:to>
                                        <p:strVal val="visible"/>
                                      </p:to>
                                    </p:set>
                                    <p:animEffect transition="in" filter="fade">
                                      <p:cBhvr>
                                        <p:cTn id="147" dur="250"/>
                                        <p:tgtEl>
                                          <p:spTgt spid="56"/>
                                        </p:tgtEl>
                                      </p:cBhvr>
                                    </p:animEffect>
                                  </p:childTnLst>
                                </p:cTn>
                              </p:par>
                            </p:childTnLst>
                          </p:cTn>
                        </p:par>
                        <p:par>
                          <p:cTn id="148" fill="hold">
                            <p:stCondLst>
                              <p:cond delay="1500"/>
                            </p:stCondLst>
                            <p:childTnLst>
                              <p:par>
                                <p:cTn id="149" presetID="42" presetClass="path" presetSubtype="0" accel="50000" decel="50000" fill="hold" nodeType="afterEffect">
                                  <p:stCondLst>
                                    <p:cond delay="0"/>
                                  </p:stCondLst>
                                  <p:childTnLst>
                                    <p:animMotion origin="layout" path="M 4.16667E-6 4.00616E-6 L -0.1974 0.10601 " pathEditMode="relative" rAng="0" ptsTypes="AA">
                                      <p:cBhvr>
                                        <p:cTn id="150" dur="1500" fill="hold"/>
                                        <p:tgtEl>
                                          <p:spTgt spid="56"/>
                                        </p:tgtEl>
                                        <p:attrNameLst>
                                          <p:attrName>ppt_x</p:attrName>
                                          <p:attrName>ppt_y</p:attrName>
                                        </p:attrNameLst>
                                      </p:cBhvr>
                                      <p:rCtr x="-9878" y="5300"/>
                                    </p:animMotion>
                                  </p:childTnLst>
                                  <p:subTnLst>
                                    <p:audio>
                                      <p:cMediaNode>
                                        <p:cTn display="0" masterRel="sameClick">
                                          <p:stCondLst>
                                            <p:cond evt="begin" delay="0">
                                              <p:tn val="149"/>
                                            </p:cond>
                                          </p:stCondLst>
                                          <p:endCondLst>
                                            <p:cond evt="onStopAudio" delay="0">
                                              <p:tgtEl>
                                                <p:sldTgt/>
                                              </p:tgtEl>
                                            </p:cond>
                                          </p:endCondLst>
                                        </p:cTn>
                                        <p:tgtEl>
                                          <p:sndTgt r:embed="rId5" name="Chuông.wav"/>
                                        </p:tgtEl>
                                      </p:cMediaNode>
                                    </p:audio>
                                  </p:subTnLst>
                                </p:cTn>
                              </p:par>
                            </p:childTnLst>
                          </p:cTn>
                        </p:par>
                      </p:childTnLst>
                    </p:cTn>
                  </p:par>
                </p:childTnLst>
              </p:cTn>
              <p:nextCondLst>
                <p:cond evt="onClick" delay="0">
                  <p:tgtEl>
                    <p:spTgt spid="10"/>
                  </p:tgtEl>
                </p:cond>
              </p:nextCondLst>
            </p:seq>
            <p:seq concurrent="1" nextAc="seek">
              <p:cTn id="151" restart="whenNotActive" fill="hold" evtFilter="cancelBubble" nodeType="interactiveSeq">
                <p:stCondLst>
                  <p:cond evt="onClick" delay="0">
                    <p:tgtEl>
                      <p:spTgt spid="15"/>
                    </p:tgtEl>
                  </p:cond>
                </p:stCondLst>
                <p:endSync evt="end" delay="0">
                  <p:rtn val="all"/>
                </p:endSync>
                <p:childTnLst>
                  <p:par>
                    <p:cTn id="152" fill="hold">
                      <p:stCondLst>
                        <p:cond delay="0"/>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12467"/>
                                        </p:tgtEl>
                                        <p:attrNameLst>
                                          <p:attrName>style.visibility</p:attrName>
                                        </p:attrNameLst>
                                      </p:cBhvr>
                                      <p:to>
                                        <p:strVal val="visible"/>
                                      </p:to>
                                    </p:set>
                                    <p:animEffect transition="in" filter="fade">
                                      <p:cBhvr>
                                        <p:cTn id="156" dur="500"/>
                                        <p:tgtEl>
                                          <p:spTgt spid="12467"/>
                                        </p:tgtEl>
                                      </p:cBhvr>
                                    </p:animEffect>
                                  </p:childTnLst>
                                </p:cTn>
                              </p:par>
                              <p:par>
                                <p:cTn id="157" presetID="22" presetClass="exit" presetSubtype="4" fill="hold" nodeType="withEffect">
                                  <p:stCondLst>
                                    <p:cond delay="0"/>
                                  </p:stCondLst>
                                  <p:childTnLst>
                                    <p:animEffect transition="out" filter="wipe(down)">
                                      <p:cBhvr>
                                        <p:cTn id="158" dur="500"/>
                                        <p:tgtEl>
                                          <p:spTgt spid="7"/>
                                        </p:tgtEl>
                                      </p:cBhvr>
                                    </p:animEffect>
                                    <p:set>
                                      <p:cBhvr>
                                        <p:cTn id="159" dur="1" fill="hold">
                                          <p:stCondLst>
                                            <p:cond delay="499"/>
                                          </p:stCondLst>
                                        </p:cTn>
                                        <p:tgtEl>
                                          <p:spTgt spid="7"/>
                                        </p:tgtEl>
                                        <p:attrNameLst>
                                          <p:attrName>style.visibility</p:attrName>
                                        </p:attrNameLst>
                                      </p:cBhvr>
                                      <p:to>
                                        <p:strVal val="hidden"/>
                                      </p:to>
                                    </p:set>
                                  </p:childTnLst>
                                </p:cTn>
                              </p:par>
                            </p:childTnLst>
                          </p:cTn>
                        </p:par>
                        <p:par>
                          <p:cTn id="160" fill="hold">
                            <p:stCondLst>
                              <p:cond delay="500"/>
                            </p:stCondLst>
                            <p:childTnLst>
                              <p:par>
                                <p:cTn id="161" presetID="42" presetClass="path" presetSubtype="0" accel="50000" decel="50000" fill="hold" nodeType="afterEffect">
                                  <p:stCondLst>
                                    <p:cond delay="0"/>
                                  </p:stCondLst>
                                  <p:childTnLst>
                                    <p:animMotion origin="layout" path="M -5.55112E-17 1.11111E-6 L 0.81354 0.03264 " pathEditMode="relative" rAng="0" ptsTypes="AA">
                                      <p:cBhvr>
                                        <p:cTn id="162" dur="250" fill="hold"/>
                                        <p:tgtEl>
                                          <p:spTgt spid="1026"/>
                                        </p:tgtEl>
                                        <p:attrNameLst>
                                          <p:attrName>ppt_x</p:attrName>
                                          <p:attrName>ppt_y</p:attrName>
                                        </p:attrNameLst>
                                      </p:cBhvr>
                                      <p:rCtr x="40573" y="1412"/>
                                    </p:animMotion>
                                  </p:childTnLst>
                                  <p:subTnLst>
                                    <p:audio>
                                      <p:cMediaNode>
                                        <p:cTn display="0" masterRel="sameClick">
                                          <p:stCondLst>
                                            <p:cond evt="begin" delay="0">
                                              <p:tn val="161"/>
                                            </p:cond>
                                          </p:stCondLst>
                                          <p:endCondLst>
                                            <p:cond evt="onStopAudio" delay="0">
                                              <p:tgtEl>
                                                <p:sldTgt/>
                                              </p:tgtEl>
                                            </p:cond>
                                          </p:endCondLst>
                                        </p:cTn>
                                        <p:tgtEl>
                                          <p:sndTgt r:embed="rId7" name="Game Over.wav"/>
                                        </p:tgtEl>
                                      </p:cMediaNode>
                                    </p:audio>
                                  </p:subTnLst>
                                </p:cTn>
                              </p:par>
                            </p:childTnLst>
                          </p:cTn>
                        </p:par>
                      </p:childTnLst>
                    </p:cTn>
                  </p:par>
                </p:childTnLst>
              </p:cTn>
              <p:nextCondLst>
                <p:cond evt="onClick" delay="0">
                  <p:tgtEl>
                    <p:spTgt spid="15"/>
                  </p:tgtEl>
                </p:cond>
              </p:nextCondLst>
            </p:seq>
            <p:seq concurrent="1" nextAc="seek">
              <p:cTn id="163" restart="whenNotActive" fill="hold" evtFilter="cancelBubble" nodeType="interactiveSeq">
                <p:stCondLst>
                  <p:cond evt="onClick" delay="0">
                    <p:tgtEl>
                      <p:spTgt spid="12"/>
                    </p:tgtEl>
                  </p:cond>
                </p:stCondLst>
                <p:endSync evt="end" delay="0">
                  <p:rtn val="all"/>
                </p:endSync>
                <p:childTnLst>
                  <p:par>
                    <p:cTn id="164" fill="hold">
                      <p:stCondLst>
                        <p:cond delay="0"/>
                      </p:stCondLst>
                      <p:childTnLst>
                        <p:par>
                          <p:cTn id="165" fill="hold">
                            <p:stCondLst>
                              <p:cond delay="0"/>
                            </p:stCondLst>
                            <p:childTnLst>
                              <p:par>
                                <p:cTn id="166" presetID="10" presetClass="entr" presetSubtype="0" fill="hold" nodeType="clickEffect">
                                  <p:stCondLst>
                                    <p:cond delay="0"/>
                                  </p:stCondLst>
                                  <p:childTnLst>
                                    <p:set>
                                      <p:cBhvr>
                                        <p:cTn id="167" dur="1" fill="hold">
                                          <p:stCondLst>
                                            <p:cond delay="0"/>
                                          </p:stCondLst>
                                        </p:cTn>
                                        <p:tgtEl>
                                          <p:spTgt spid="496"/>
                                        </p:tgtEl>
                                        <p:attrNameLst>
                                          <p:attrName>style.visibility</p:attrName>
                                        </p:attrNameLst>
                                      </p:cBhvr>
                                      <p:to>
                                        <p:strVal val="visible"/>
                                      </p:to>
                                    </p:set>
                                    <p:animEffect transition="in" filter="fade">
                                      <p:cBhvr>
                                        <p:cTn id="168" dur="500"/>
                                        <p:tgtEl>
                                          <p:spTgt spid="496"/>
                                        </p:tgtEl>
                                      </p:cBhvr>
                                    </p:animEffect>
                                  </p:childTnLst>
                                </p:cTn>
                              </p:par>
                              <p:par>
                                <p:cTn id="169" presetID="22" presetClass="exit" presetSubtype="4" fill="hold" nodeType="withEffect">
                                  <p:stCondLst>
                                    <p:cond delay="0"/>
                                  </p:stCondLst>
                                  <p:childTnLst>
                                    <p:animEffect transition="out" filter="wipe(down)">
                                      <p:cBhvr>
                                        <p:cTn id="170" dur="500"/>
                                        <p:tgtEl>
                                          <p:spTgt spid="4"/>
                                        </p:tgtEl>
                                      </p:cBhvr>
                                    </p:animEffect>
                                    <p:set>
                                      <p:cBhvr>
                                        <p:cTn id="171" dur="1" fill="hold">
                                          <p:stCondLst>
                                            <p:cond delay="499"/>
                                          </p:stCondLst>
                                        </p:cTn>
                                        <p:tgtEl>
                                          <p:spTgt spid="4"/>
                                        </p:tgtEl>
                                        <p:attrNameLst>
                                          <p:attrName>style.visibility</p:attrName>
                                        </p:attrNameLst>
                                      </p:cBhvr>
                                      <p:to>
                                        <p:strVal val="hidden"/>
                                      </p:to>
                                    </p:set>
                                  </p:childTnLst>
                                </p:cTn>
                              </p:par>
                            </p:childTnLst>
                          </p:cTn>
                        </p:par>
                        <p:par>
                          <p:cTn id="172" fill="hold">
                            <p:stCondLst>
                              <p:cond delay="500"/>
                            </p:stCondLst>
                            <p:childTnLst>
                              <p:par>
                                <p:cTn id="173" presetID="63" presetClass="path" presetSubtype="0" accel="50000" decel="50000" fill="hold" nodeType="afterEffect">
                                  <p:stCondLst>
                                    <p:cond delay="0"/>
                                  </p:stCondLst>
                                  <p:childTnLst>
                                    <p:animMotion origin="layout" path="M 3.125E-6 -7.40741E-7 L 0.80846 0.03171 " pathEditMode="relative" rAng="0" ptsTypes="AA">
                                      <p:cBhvr>
                                        <p:cTn id="174" dur="250" fill="hold"/>
                                        <p:tgtEl>
                                          <p:spTgt spid="1026"/>
                                        </p:tgtEl>
                                        <p:attrNameLst>
                                          <p:attrName>ppt_x</p:attrName>
                                          <p:attrName>ppt_y</p:attrName>
                                        </p:attrNameLst>
                                      </p:cBhvr>
                                      <p:rCtr x="40417" y="1574"/>
                                    </p:animMotion>
                                  </p:childTnLst>
                                  <p:subTnLst>
                                    <p:audio>
                                      <p:cMediaNode vol="20000">
                                        <p:cTn display="0" masterRel="sameClick">
                                          <p:stCondLst>
                                            <p:cond evt="begin" delay="0">
                                              <p:tn val="173"/>
                                            </p:cond>
                                          </p:stCondLst>
                                          <p:endCondLst>
                                            <p:cond evt="onStopAudio" delay="0">
                                              <p:tgtEl>
                                                <p:sldTgt/>
                                              </p:tgtEl>
                                            </p:cond>
                                          </p:endCondLst>
                                        </p:cTn>
                                        <p:tgtEl>
                                          <p:sndTgt r:embed="rId7" name="Game Over.wav"/>
                                        </p:tgtEl>
                                      </p:cMediaNode>
                                    </p:audio>
                                  </p:subTnLst>
                                </p:cTn>
                              </p:par>
                            </p:childTnLst>
                          </p:cTn>
                        </p:par>
                      </p:childTnLst>
                    </p:cTn>
                  </p:par>
                </p:childTnLst>
              </p:cTn>
              <p:nextCondLst>
                <p:cond evt="onClick" delay="0">
                  <p:tgtEl>
                    <p:spTgt spid="12"/>
                  </p:tgtEl>
                </p:cond>
              </p:nextCondLst>
            </p:seq>
            <p:seq concurrent="1" nextAc="seek">
              <p:cTn id="175" restart="whenNotActive" fill="hold" evtFilter="cancelBubble" nodeType="interactiveSeq">
                <p:stCondLst>
                  <p:cond evt="onClick" delay="0">
                    <p:tgtEl>
                      <p:spTgt spid="17"/>
                    </p:tgtEl>
                  </p:cond>
                </p:stCondLst>
                <p:endSync evt="end" delay="0">
                  <p:rtn val="all"/>
                </p:endSync>
                <p:childTnLst>
                  <p:par>
                    <p:cTn id="176" fill="hold">
                      <p:stCondLst>
                        <p:cond delay="0"/>
                      </p:stCondLst>
                      <p:childTnLst>
                        <p:par>
                          <p:cTn id="177" fill="hold">
                            <p:stCondLst>
                              <p:cond delay="0"/>
                            </p:stCondLst>
                            <p:childTnLst>
                              <p:par>
                                <p:cTn id="178" presetID="10" presetClass="entr" presetSubtype="0" fill="hold" nodeType="clickEffect">
                                  <p:stCondLst>
                                    <p:cond delay="0"/>
                                  </p:stCondLst>
                                  <p:childTnLst>
                                    <p:set>
                                      <p:cBhvr>
                                        <p:cTn id="179" dur="1" fill="hold">
                                          <p:stCondLst>
                                            <p:cond delay="0"/>
                                          </p:stCondLst>
                                        </p:cTn>
                                        <p:tgtEl>
                                          <p:spTgt spid="497"/>
                                        </p:tgtEl>
                                        <p:attrNameLst>
                                          <p:attrName>style.visibility</p:attrName>
                                        </p:attrNameLst>
                                      </p:cBhvr>
                                      <p:to>
                                        <p:strVal val="visible"/>
                                      </p:to>
                                    </p:set>
                                    <p:animEffect transition="in" filter="fade">
                                      <p:cBhvr>
                                        <p:cTn id="180" dur="500"/>
                                        <p:tgtEl>
                                          <p:spTgt spid="497"/>
                                        </p:tgtEl>
                                      </p:cBhvr>
                                    </p:animEffect>
                                  </p:childTnLst>
                                </p:cTn>
                              </p:par>
                              <p:par>
                                <p:cTn id="181" presetID="22" presetClass="exit" presetSubtype="4" fill="hold" nodeType="withEffect">
                                  <p:stCondLst>
                                    <p:cond delay="0"/>
                                  </p:stCondLst>
                                  <p:childTnLst>
                                    <p:animEffect transition="out" filter="wipe(down)">
                                      <p:cBhvr>
                                        <p:cTn id="182" dur="500"/>
                                        <p:tgtEl>
                                          <p:spTgt spid="8"/>
                                        </p:tgtEl>
                                      </p:cBhvr>
                                    </p:animEffect>
                                    <p:set>
                                      <p:cBhvr>
                                        <p:cTn id="183" dur="1" fill="hold">
                                          <p:stCondLst>
                                            <p:cond delay="499"/>
                                          </p:stCondLst>
                                        </p:cTn>
                                        <p:tgtEl>
                                          <p:spTgt spid="8"/>
                                        </p:tgtEl>
                                        <p:attrNameLst>
                                          <p:attrName>style.visibility</p:attrName>
                                        </p:attrNameLst>
                                      </p:cBhvr>
                                      <p:to>
                                        <p:strVal val="hidden"/>
                                      </p:to>
                                    </p:set>
                                  </p:childTnLst>
                                </p:cTn>
                              </p:par>
                            </p:childTnLst>
                          </p:cTn>
                        </p:par>
                        <p:par>
                          <p:cTn id="184" fill="hold">
                            <p:stCondLst>
                              <p:cond delay="500"/>
                            </p:stCondLst>
                            <p:childTnLst>
                              <p:par>
                                <p:cTn id="185" presetID="63" presetClass="path" presetSubtype="0" accel="50000" decel="50000" fill="hold" nodeType="afterEffect">
                                  <p:stCondLst>
                                    <p:cond delay="0"/>
                                  </p:stCondLst>
                                  <p:childTnLst>
                                    <p:animMotion origin="layout" path="M 3.125E-6 -7.40741E-7 L 0.80846 0.02732 " pathEditMode="relative" rAng="0" ptsTypes="AA">
                                      <p:cBhvr>
                                        <p:cTn id="186" dur="250" fill="hold"/>
                                        <p:tgtEl>
                                          <p:spTgt spid="1026"/>
                                        </p:tgtEl>
                                        <p:attrNameLst>
                                          <p:attrName>ppt_x</p:attrName>
                                          <p:attrName>ppt_y</p:attrName>
                                        </p:attrNameLst>
                                      </p:cBhvr>
                                      <p:rCtr x="40417" y="1366"/>
                                    </p:animMotion>
                                  </p:childTnLst>
                                  <p:subTnLst>
                                    <p:audio>
                                      <p:cMediaNode>
                                        <p:cTn display="0" masterRel="sameClick">
                                          <p:stCondLst>
                                            <p:cond evt="begin" delay="0">
                                              <p:tn val="185"/>
                                            </p:cond>
                                          </p:stCondLst>
                                          <p:endCondLst>
                                            <p:cond evt="onStopAudio" delay="0">
                                              <p:tgtEl>
                                                <p:sldTgt/>
                                              </p:tgtEl>
                                            </p:cond>
                                          </p:endCondLst>
                                        </p:cTn>
                                        <p:tgtEl>
                                          <p:sndTgt r:embed="rId7" name="Game Over.wav"/>
                                        </p:tgtEl>
                                      </p:cMediaNode>
                                    </p:audio>
                                  </p:subTnLst>
                                </p:cTn>
                              </p:par>
                            </p:childTnLst>
                          </p:cTn>
                        </p:par>
                      </p:childTnLst>
                    </p:cTn>
                  </p:par>
                </p:childTnLst>
              </p:cTn>
              <p:nextCondLst>
                <p:cond evt="onClick" delay="0">
                  <p:tgtEl>
                    <p:spTgt spid="17"/>
                  </p:tgtEl>
                </p:cond>
              </p:nextCondLst>
            </p:seq>
            <p:seq concurrent="1" nextAc="seek">
              <p:cTn id="187" restart="whenNotActive" fill="hold" evtFilter="cancelBubble" nodeType="interactiveSeq">
                <p:stCondLst>
                  <p:cond evt="onClick" delay="0">
                    <p:tgtEl>
                      <p:spTgt spid="19"/>
                    </p:tgtEl>
                  </p:cond>
                </p:stCondLst>
                <p:endSync evt="end" delay="0">
                  <p:rtn val="all"/>
                </p:endSync>
                <p:childTnLst>
                  <p:par>
                    <p:cTn id="188" fill="hold">
                      <p:stCondLst>
                        <p:cond delay="0"/>
                      </p:stCondLst>
                      <p:childTnLst>
                        <p:par>
                          <p:cTn id="189" fill="hold">
                            <p:stCondLst>
                              <p:cond delay="0"/>
                            </p:stCondLst>
                            <p:childTnLst>
                              <p:par>
                                <p:cTn id="190" presetID="10" presetClass="entr" presetSubtype="0" fill="hold" nodeType="clickEffect">
                                  <p:stCondLst>
                                    <p:cond delay="0"/>
                                  </p:stCondLst>
                                  <p:childTnLst>
                                    <p:set>
                                      <p:cBhvr>
                                        <p:cTn id="191" dur="1" fill="hold">
                                          <p:stCondLst>
                                            <p:cond delay="0"/>
                                          </p:stCondLst>
                                        </p:cTn>
                                        <p:tgtEl>
                                          <p:spTgt spid="498"/>
                                        </p:tgtEl>
                                        <p:attrNameLst>
                                          <p:attrName>style.visibility</p:attrName>
                                        </p:attrNameLst>
                                      </p:cBhvr>
                                      <p:to>
                                        <p:strVal val="visible"/>
                                      </p:to>
                                    </p:set>
                                    <p:animEffect transition="in" filter="fade">
                                      <p:cBhvr>
                                        <p:cTn id="192" dur="500"/>
                                        <p:tgtEl>
                                          <p:spTgt spid="498"/>
                                        </p:tgtEl>
                                      </p:cBhvr>
                                    </p:animEffect>
                                  </p:childTnLst>
                                </p:cTn>
                              </p:par>
                              <p:par>
                                <p:cTn id="193" presetID="22" presetClass="exit" presetSubtype="4" fill="hold" nodeType="withEffect">
                                  <p:stCondLst>
                                    <p:cond delay="0"/>
                                  </p:stCondLst>
                                  <p:childTnLst>
                                    <p:animEffect transition="out" filter="wipe(down)">
                                      <p:cBhvr>
                                        <p:cTn id="194" dur="500"/>
                                        <p:tgtEl>
                                          <p:spTgt spid="9"/>
                                        </p:tgtEl>
                                      </p:cBhvr>
                                    </p:animEffect>
                                    <p:set>
                                      <p:cBhvr>
                                        <p:cTn id="195" dur="1" fill="hold">
                                          <p:stCondLst>
                                            <p:cond delay="499"/>
                                          </p:stCondLst>
                                        </p:cTn>
                                        <p:tgtEl>
                                          <p:spTgt spid="9"/>
                                        </p:tgtEl>
                                        <p:attrNameLst>
                                          <p:attrName>style.visibility</p:attrName>
                                        </p:attrNameLst>
                                      </p:cBhvr>
                                      <p:to>
                                        <p:strVal val="hidden"/>
                                      </p:to>
                                    </p:set>
                                  </p:childTnLst>
                                </p:cTn>
                              </p:par>
                            </p:childTnLst>
                          </p:cTn>
                        </p:par>
                        <p:par>
                          <p:cTn id="196" fill="hold">
                            <p:stCondLst>
                              <p:cond delay="500"/>
                            </p:stCondLst>
                            <p:childTnLst>
                              <p:par>
                                <p:cTn id="197" presetID="63" presetClass="path" presetSubtype="0" accel="50000" decel="50000" fill="hold" nodeType="afterEffect">
                                  <p:stCondLst>
                                    <p:cond delay="0"/>
                                  </p:stCondLst>
                                  <p:childTnLst>
                                    <p:animMotion origin="layout" path="M 3.125E-6 -7.40741E-7 L 0.80846 0.03171 " pathEditMode="relative" rAng="0" ptsTypes="AA">
                                      <p:cBhvr>
                                        <p:cTn id="198" dur="250" fill="hold"/>
                                        <p:tgtEl>
                                          <p:spTgt spid="1026"/>
                                        </p:tgtEl>
                                        <p:attrNameLst>
                                          <p:attrName>ppt_x</p:attrName>
                                          <p:attrName>ppt_y</p:attrName>
                                        </p:attrNameLst>
                                      </p:cBhvr>
                                      <p:rCtr x="40417" y="1574"/>
                                    </p:animMotion>
                                  </p:childTnLst>
                                  <p:subTnLst>
                                    <p:audio>
                                      <p:cMediaNode>
                                        <p:cTn display="0" masterRel="sameClick">
                                          <p:stCondLst>
                                            <p:cond evt="begin" delay="0">
                                              <p:tn val="197"/>
                                            </p:cond>
                                          </p:stCondLst>
                                          <p:endCondLst>
                                            <p:cond evt="onStopAudio" delay="0">
                                              <p:tgtEl>
                                                <p:sldTgt/>
                                              </p:tgtEl>
                                            </p:cond>
                                          </p:endCondLst>
                                        </p:cTn>
                                        <p:tgtEl>
                                          <p:sndTgt r:embed="rId7" name="Game Over.wav"/>
                                        </p:tgtEl>
                                      </p:cMediaNode>
                                    </p:audio>
                                  </p:subTnLst>
                                </p:cTn>
                              </p:par>
                            </p:childTnLst>
                          </p:cTn>
                        </p:par>
                      </p:childTnLst>
                    </p:cTn>
                  </p:par>
                </p:childTnLst>
              </p:cTn>
              <p:nextCondLst>
                <p:cond evt="onClick" delay="0">
                  <p:tgtEl>
                    <p:spTgt spid="19"/>
                  </p:tgtEl>
                </p:cond>
              </p:nextCondLst>
            </p:seq>
            <p:seq concurrent="1" nextAc="seek">
              <p:cTn id="199" restart="whenNotActive" fill="hold" evtFilter="cancelBubble" nodeType="interactiveSeq">
                <p:stCondLst>
                  <p:cond evt="onClick" delay="0">
                    <p:tgtEl>
                      <p:spTgt spid="20"/>
                    </p:tgtEl>
                  </p:cond>
                </p:stCondLst>
                <p:endSync evt="end" delay="0">
                  <p:rtn val="all"/>
                </p:endSync>
                <p:childTnLst>
                  <p:par>
                    <p:cTn id="200" fill="hold">
                      <p:stCondLst>
                        <p:cond delay="0"/>
                      </p:stCondLst>
                      <p:childTnLst>
                        <p:par>
                          <p:cTn id="201" fill="hold">
                            <p:stCondLst>
                              <p:cond delay="0"/>
                            </p:stCondLst>
                            <p:childTnLst>
                              <p:par>
                                <p:cTn id="202" presetID="10" presetClass="entr" presetSubtype="0" fill="hold" nodeType="clickEffect">
                                  <p:stCondLst>
                                    <p:cond delay="0"/>
                                  </p:stCondLst>
                                  <p:childTnLst>
                                    <p:set>
                                      <p:cBhvr>
                                        <p:cTn id="203" dur="1" fill="hold">
                                          <p:stCondLst>
                                            <p:cond delay="0"/>
                                          </p:stCondLst>
                                        </p:cTn>
                                        <p:tgtEl>
                                          <p:spTgt spid="499"/>
                                        </p:tgtEl>
                                        <p:attrNameLst>
                                          <p:attrName>style.visibility</p:attrName>
                                        </p:attrNameLst>
                                      </p:cBhvr>
                                      <p:to>
                                        <p:strVal val="visible"/>
                                      </p:to>
                                    </p:set>
                                    <p:animEffect transition="in" filter="fade">
                                      <p:cBhvr>
                                        <p:cTn id="204" dur="500"/>
                                        <p:tgtEl>
                                          <p:spTgt spid="499"/>
                                        </p:tgtEl>
                                      </p:cBhvr>
                                    </p:animEffect>
                                  </p:childTnLst>
                                </p:cTn>
                              </p:par>
                              <p:par>
                                <p:cTn id="205" presetID="22" presetClass="exit" presetSubtype="4" fill="hold" nodeType="withEffect">
                                  <p:stCondLst>
                                    <p:cond delay="0"/>
                                  </p:stCondLst>
                                  <p:childTnLst>
                                    <p:animEffect transition="out" filter="wipe(down)">
                                      <p:cBhvr>
                                        <p:cTn id="206" dur="500"/>
                                        <p:tgtEl>
                                          <p:spTgt spid="10"/>
                                        </p:tgtEl>
                                      </p:cBhvr>
                                    </p:animEffect>
                                    <p:set>
                                      <p:cBhvr>
                                        <p:cTn id="207" dur="1" fill="hold">
                                          <p:stCondLst>
                                            <p:cond delay="499"/>
                                          </p:stCondLst>
                                        </p:cTn>
                                        <p:tgtEl>
                                          <p:spTgt spid="10"/>
                                        </p:tgtEl>
                                        <p:attrNameLst>
                                          <p:attrName>style.visibility</p:attrName>
                                        </p:attrNameLst>
                                      </p:cBhvr>
                                      <p:to>
                                        <p:strVal val="hidden"/>
                                      </p:to>
                                    </p:set>
                                  </p:childTnLst>
                                </p:cTn>
                              </p:par>
                            </p:childTnLst>
                          </p:cTn>
                        </p:par>
                        <p:par>
                          <p:cTn id="208" fill="hold">
                            <p:stCondLst>
                              <p:cond delay="500"/>
                            </p:stCondLst>
                            <p:childTnLst>
                              <p:par>
                                <p:cTn id="209" presetID="63" presetClass="path" presetSubtype="0" accel="50000" decel="50000" fill="hold" nodeType="afterEffect">
                                  <p:stCondLst>
                                    <p:cond delay="0"/>
                                  </p:stCondLst>
                                  <p:childTnLst>
                                    <p:animMotion origin="layout" path="M 3.125E-6 -7.40741E-7 L 0.80403 0.04028 " pathEditMode="relative" rAng="0" ptsTypes="AA">
                                      <p:cBhvr>
                                        <p:cTn id="210" dur="250" fill="hold"/>
                                        <p:tgtEl>
                                          <p:spTgt spid="1026"/>
                                        </p:tgtEl>
                                        <p:attrNameLst>
                                          <p:attrName>ppt_x</p:attrName>
                                          <p:attrName>ppt_y</p:attrName>
                                        </p:attrNameLst>
                                      </p:cBhvr>
                                      <p:rCtr x="40195" y="2014"/>
                                    </p:animMotion>
                                  </p:childTnLst>
                                  <p:subTnLst>
                                    <p:audio>
                                      <p:cMediaNode>
                                        <p:cTn display="0" masterRel="sameClick">
                                          <p:stCondLst>
                                            <p:cond evt="begin" delay="0">
                                              <p:tn val="209"/>
                                            </p:cond>
                                          </p:stCondLst>
                                          <p:endCondLst>
                                            <p:cond evt="onStopAudio" delay="0">
                                              <p:tgtEl>
                                                <p:sldTgt/>
                                              </p:tgtEl>
                                            </p:cond>
                                          </p:endCondLst>
                                        </p:cTn>
                                        <p:tgtEl>
                                          <p:sndTgt r:embed="rId7" name="Game Over.wav"/>
                                        </p:tgtEl>
                                      </p:cMediaNode>
                                    </p:audio>
                                  </p:subTnLst>
                                </p:cTn>
                              </p:par>
                            </p:childTnLst>
                          </p:cTn>
                        </p:par>
                      </p:childTnLst>
                    </p:cTn>
                  </p:par>
                </p:childTnLst>
              </p:cTn>
              <p:nextCondLst>
                <p:cond evt="onClick" delay="0">
                  <p:tgtEl>
                    <p:spTgt spid="20"/>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t="6147" b="6357"/>
          <a:stretch>
            <a:fillRect/>
          </a:stretch>
        </p:blipFill>
        <p:spPr>
          <a:xfrm>
            <a:off x="-10573" y="0"/>
            <a:ext cx="12202573" cy="6858000"/>
          </a:xfrm>
          <a:prstGeom prst="rect">
            <a:avLst/>
          </a:prstGeom>
        </p:spPr>
      </p:pic>
      <p:sp>
        <p:nvSpPr>
          <p:cNvPr id="5" name="Rectangle: Rounded Corners 4"/>
          <p:cNvSpPr/>
          <p:nvPr/>
        </p:nvSpPr>
        <p:spPr>
          <a:xfrm>
            <a:off x="2404809" y="1395303"/>
            <a:ext cx="7300393" cy="2964149"/>
          </a:xfrm>
          <a:prstGeom prst="roundRect">
            <a:avLst>
              <a:gd name="adj" fmla="val 7227"/>
            </a:avLst>
          </a:prstGeom>
          <a:solidFill>
            <a:schemeClr val="tx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42" name="Đáp án A"/>
          <p:cNvSpPr/>
          <p:nvPr/>
        </p:nvSpPr>
        <p:spPr>
          <a:xfrm>
            <a:off x="2437132" y="4648381"/>
            <a:ext cx="3423947" cy="737464"/>
          </a:xfrm>
          <a:prstGeom prst="roundRect">
            <a:avLst>
              <a:gd name="adj" fmla="val 24115"/>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A. </a:t>
            </a:r>
            <a:r>
              <a:rPr lang="vi-VN" sz="4000" dirty="0">
                <a:solidFill>
                  <a:schemeClr val="bg1"/>
                </a:solidFill>
                <a:latin typeface="Times New Roman" panose="02020603050405020304" pitchFamily="18" charset="0"/>
                <a:cs typeface="Times New Roman" panose="02020603050405020304" pitchFamily="18" charset="0"/>
              </a:rPr>
              <a:t>Cơ năng</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3" name="Đáp án B"/>
          <p:cNvSpPr/>
          <p:nvPr/>
        </p:nvSpPr>
        <p:spPr>
          <a:xfrm>
            <a:off x="6295413" y="4648381"/>
            <a:ext cx="3452883" cy="737464"/>
          </a:xfrm>
          <a:prstGeom prst="roundRect">
            <a:avLst>
              <a:gd name="adj" fmla="val 2411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B. </a:t>
            </a:r>
            <a:r>
              <a:rPr lang="vi-VN" sz="4000" dirty="0">
                <a:solidFill>
                  <a:schemeClr val="bg1"/>
                </a:solidFill>
                <a:latin typeface="Times New Roman" panose="02020603050405020304" pitchFamily="18" charset="0"/>
                <a:cs typeface="Times New Roman" panose="02020603050405020304" pitchFamily="18" charset="0"/>
              </a:rPr>
              <a:t>Động năng</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4" name="Đáp án C"/>
          <p:cNvSpPr/>
          <p:nvPr/>
        </p:nvSpPr>
        <p:spPr>
          <a:xfrm>
            <a:off x="2437132" y="5684591"/>
            <a:ext cx="3423947" cy="737464"/>
          </a:xfrm>
          <a:prstGeom prst="roundRect">
            <a:avLst>
              <a:gd name="adj" fmla="val 24115"/>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 </a:t>
            </a:r>
            <a:r>
              <a:rPr lang="vi-VN" sz="4000" dirty="0">
                <a:solidFill>
                  <a:schemeClr val="bg1"/>
                </a:solidFill>
                <a:latin typeface="Times New Roman" panose="02020603050405020304" pitchFamily="18" charset="0"/>
                <a:cs typeface="Times New Roman" panose="02020603050405020304" pitchFamily="18" charset="0"/>
              </a:rPr>
              <a:t>Thế năng</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5" name="Đáp án D"/>
          <p:cNvSpPr/>
          <p:nvPr/>
        </p:nvSpPr>
        <p:spPr>
          <a:xfrm>
            <a:off x="6295413" y="5684591"/>
            <a:ext cx="3452883" cy="737464"/>
          </a:xfrm>
          <a:prstGeom prst="roundRect">
            <a:avLst>
              <a:gd name="adj" fmla="val 24115"/>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D. </a:t>
            </a:r>
            <a:r>
              <a:rPr lang="vi-VN" sz="4000" dirty="0">
                <a:solidFill>
                  <a:schemeClr val="bg1"/>
                </a:solidFill>
                <a:latin typeface="Times New Roman" panose="02020603050405020304" pitchFamily="18" charset="0"/>
                <a:cs typeface="Times New Roman" panose="02020603050405020304" pitchFamily="18" charset="0"/>
              </a:rPr>
              <a:t>Hóa năng </a:t>
            </a:r>
            <a:endParaRPr lang="en-US" sz="4000" b="1" dirty="0">
              <a:solidFill>
                <a:schemeClr val="bg1"/>
              </a:solidFill>
              <a:latin typeface="Times New Roman" panose="02020603050405020304" pitchFamily="18" charset="0"/>
              <a:cs typeface="Times New Roman" panose="02020603050405020304" pitchFamily="18" charset="0"/>
            </a:endParaRPr>
          </a:p>
        </p:txBody>
      </p:sp>
      <p:grpSp>
        <p:nvGrpSpPr>
          <p:cNvPr id="52" name="Group 51"/>
          <p:cNvGrpSpPr/>
          <p:nvPr/>
        </p:nvGrpSpPr>
        <p:grpSpPr>
          <a:xfrm>
            <a:off x="1871987" y="421636"/>
            <a:ext cx="8454652" cy="1456205"/>
            <a:chOff x="1871981" y="421635"/>
            <a:chExt cx="8454652" cy="1456205"/>
          </a:xfrm>
          <a:solidFill>
            <a:srgbClr val="FFC000"/>
          </a:solidFill>
        </p:grpSpPr>
        <p:grpSp>
          <p:nvGrpSpPr>
            <p:cNvPr id="6" name="Group 5"/>
            <p:cNvGrpSpPr/>
            <p:nvPr/>
          </p:nvGrpSpPr>
          <p:grpSpPr>
            <a:xfrm>
              <a:off x="1871981" y="421635"/>
              <a:ext cx="8454652" cy="1456205"/>
              <a:chOff x="2677206" y="1838325"/>
              <a:chExt cx="7124700" cy="1227138"/>
            </a:xfrm>
            <a:grpFill/>
          </p:grpSpPr>
          <p:sp>
            <p:nvSpPr>
              <p:cNvPr id="7" name="Freeform 1125"/>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8" name="Freeform 1126"/>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9" name="Freeform 1127"/>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0" name="Freeform 1130"/>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1" name="Freeform 1131"/>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2" name="Freeform 1132"/>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3" name="Freeform 1133"/>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4" name="Freeform 1134"/>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5" name="Freeform 1135"/>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6" name="Freeform 1137"/>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7" name="Freeform 1138"/>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8" name="Freeform 1139"/>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19" name="Freeform 1140"/>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0" name="Freeform 1141"/>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1" name="Freeform 1142"/>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2" name="Freeform 1143"/>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3" name="Freeform 1144"/>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4" name="Freeform 1145"/>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5" name="Freeform 1146"/>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6" name="Freeform 1147"/>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7" name="Freeform 1148"/>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8" name="Freeform 1149"/>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29" name="Freeform 1150"/>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0" name="Freeform 1151"/>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1" name="Freeform 1152"/>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2" name="Freeform 1153"/>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3" name="Freeform 1154"/>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4" name="Freeform 1155"/>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5" name="Freeform 1156"/>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6" name="Freeform 1157"/>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7" name="Freeform 1158"/>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8" name="Freeform 1159"/>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39" name="Freeform 1160"/>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40" name="Freeform 1161"/>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sp>
            <p:nvSpPr>
              <p:cNvPr id="41" name="Freeform 1162"/>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1350">
                  <a:solidFill>
                    <a:schemeClr val="bg1"/>
                  </a:solidFill>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4036282" y="707642"/>
              <a:ext cx="3810520" cy="707886"/>
            </a:xfrm>
            <a:prstGeom prst="rect">
              <a:avLst/>
            </a:prstGeom>
            <a:grpFill/>
          </p:spPr>
          <p:txBody>
            <a:bodyPr wrap="square" rtlCol="0">
              <a:spAutoFit/>
            </a:bodyP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CÂU 1</a:t>
              </a:r>
            </a:p>
          </p:txBody>
        </p:sp>
      </p:grpSp>
      <p:pic>
        <p:nvPicPr>
          <p:cNvPr id="48" name="Picture 47">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263" y="2967931"/>
            <a:ext cx="2207859" cy="2096880"/>
          </a:xfrm>
          <a:prstGeom prst="rect">
            <a:avLst/>
          </a:prstGeom>
        </p:spPr>
      </p:pic>
      <p:pic>
        <p:nvPicPr>
          <p:cNvPr id="4" name="Sai"/>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52285" y="7522716"/>
            <a:ext cx="1462280" cy="1426723"/>
          </a:xfrm>
          <a:prstGeom prst="rect">
            <a:avLst/>
          </a:prstGeom>
        </p:spPr>
      </p:pic>
      <p:pic>
        <p:nvPicPr>
          <p:cNvPr id="50" name="Đúng"/>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39887" y="7512135"/>
            <a:ext cx="1273219" cy="1323383"/>
          </a:xfrm>
          <a:prstGeom prst="rect">
            <a:avLst/>
          </a:prstGeom>
        </p:spPr>
      </p:pic>
      <p:sp>
        <p:nvSpPr>
          <p:cNvPr id="51" name="Rectangle 50"/>
          <p:cNvSpPr/>
          <p:nvPr/>
        </p:nvSpPr>
        <p:spPr>
          <a:xfrm>
            <a:off x="2383771" y="2054009"/>
            <a:ext cx="7335579" cy="1938992"/>
          </a:xfrm>
          <a:prstGeom prst="rect">
            <a:avLst/>
          </a:prstGeom>
        </p:spPr>
        <p:txBody>
          <a:bodyPr wrap="square">
            <a:spAutoFit/>
          </a:bodyPr>
          <a:lstStyle/>
          <a:p>
            <a:r>
              <a:rPr lang="vi-VN" sz="4000" dirty="0">
                <a:solidFill>
                  <a:schemeClr val="bg1"/>
                </a:solidFill>
                <a:latin typeface="Times New Roman" panose="02020603050405020304" pitchFamily="18" charset="0"/>
                <a:cs typeface="Times New Roman" panose="02020603050405020304" pitchFamily="18" charset="0"/>
              </a:rPr>
              <a:t>Khi bắn cung, mũi tên nhận được năng lượng và bay đi. Mũi tên có năng lượng ở dạng nào?</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3" name="arrow.wav"/>
                                        </p:tgtEl>
                                      </p:cMediaNode>
                                    </p:audio>
                                  </p:sub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53" presetClass="entr" presetSubtype="16" fill="hold" nodeType="withEffect">
                                  <p:stCondLst>
                                    <p:cond delay="500"/>
                                  </p:stCondLst>
                                  <p:childTnLst>
                                    <p:set>
                                      <p:cBhvr>
                                        <p:cTn id="16" dur="1" fill="hold">
                                          <p:stCondLst>
                                            <p:cond delay="0"/>
                                          </p:stCondLst>
                                        </p:cTn>
                                        <p:tgtEl>
                                          <p:spTgt spid="48"/>
                                        </p:tgtEl>
                                        <p:attrNameLst>
                                          <p:attrName>style.visibility</p:attrName>
                                        </p:attrNameLst>
                                      </p:cBhvr>
                                      <p:to>
                                        <p:strVal val="visible"/>
                                      </p:to>
                                    </p:set>
                                    <p:anim calcmode="lin" valueType="num">
                                      <p:cBhvr>
                                        <p:cTn id="17" dur="500" fill="hold"/>
                                        <p:tgtEl>
                                          <p:spTgt spid="48"/>
                                        </p:tgtEl>
                                        <p:attrNameLst>
                                          <p:attrName>ppt_w</p:attrName>
                                        </p:attrNameLst>
                                      </p:cBhvr>
                                      <p:tavLst>
                                        <p:tav tm="0">
                                          <p:val>
                                            <p:fltVal val="0"/>
                                          </p:val>
                                        </p:tav>
                                        <p:tav tm="100000">
                                          <p:val>
                                            <p:strVal val="#ppt_w"/>
                                          </p:val>
                                        </p:tav>
                                      </p:tavLst>
                                    </p:anim>
                                    <p:anim calcmode="lin" valueType="num">
                                      <p:cBhvr>
                                        <p:cTn id="18" dur="500" fill="hold"/>
                                        <p:tgtEl>
                                          <p:spTgt spid="48"/>
                                        </p:tgtEl>
                                        <p:attrNameLst>
                                          <p:attrName>ppt_h</p:attrName>
                                        </p:attrNameLst>
                                      </p:cBhvr>
                                      <p:tavLst>
                                        <p:tav tm="0">
                                          <p:val>
                                            <p:fltVal val="0"/>
                                          </p:val>
                                        </p:tav>
                                        <p:tav tm="100000">
                                          <p:val>
                                            <p:strVal val="#ppt_h"/>
                                          </p:val>
                                        </p:tav>
                                      </p:tavLst>
                                    </p:anim>
                                    <p:animEffect transition="in" filter="fade">
                                      <p:cBhvr>
                                        <p:cTn id="19" dur="500"/>
                                        <p:tgtEl>
                                          <p:spTgt spid="48"/>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par>
                                <p:cTn id="23" presetID="10" presetClass="entr" presetSubtype="0" fill="hold" grpId="0" nodeType="withEffect">
                                  <p:stCondLst>
                                    <p:cond delay="300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par>
                                <p:cTn id="29" presetID="10" presetClass="entr" presetSubtype="0" fill="hold" grpId="0" nodeType="withEffect">
                                  <p:stCondLst>
                                    <p:cond delay="300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64" presetClass="path" presetSubtype="0" accel="50000" decel="50000" fill="hold" nodeType="withEffect">
                                  <p:stCondLst>
                                    <p:cond delay="0"/>
                                  </p:stCondLst>
                                  <p:childTnLst>
                                    <p:animMotion origin="layout" path="M -1.45833E-6 4.07407E-6 L -0.17018 -0.46227 " pathEditMode="relative" rAng="0" ptsTypes="AA">
                                      <p:cBhvr>
                                        <p:cTn id="36" dur="250" fill="hold"/>
                                        <p:tgtEl>
                                          <p:spTgt spid="4"/>
                                        </p:tgtEl>
                                        <p:attrNameLst>
                                          <p:attrName>ppt_x</p:attrName>
                                          <p:attrName>ppt_y</p:attrName>
                                        </p:attrNameLst>
                                      </p:cBhvr>
                                      <p:rCtr x="-8516" y="-23125"/>
                                    </p:animMotion>
                                  </p:childTnLst>
                                  <p:subTnLst>
                                    <p:audio>
                                      <p:cMediaNode>
                                        <p:cTn display="0" masterRel="sameClick">
                                          <p:stCondLst>
                                            <p:cond evt="begin" delay="0">
                                              <p:tn val="35"/>
                                            </p:cond>
                                          </p:stCondLst>
                                          <p:endCondLst>
                                            <p:cond evt="onStopAudio" delay="0">
                                              <p:tgtEl>
                                                <p:sldTgt/>
                                              </p:tgtEl>
                                            </p:cond>
                                          </p:endCondLst>
                                        </p:cTn>
                                        <p:tgtEl>
                                          <p:sndTgt r:embed="rId4" name="Sai.wav"/>
                                        </p:tgtEl>
                                      </p:cMediaNode>
                                    </p:audio>
                                  </p:sub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withEffect">
                                  <p:stCondLst>
                                    <p:cond delay="0"/>
                                  </p:stCondLst>
                                  <p:childTnLst>
                                    <p:animMotion origin="layout" path="M -1.45833E-6 4.07407E-6 L 0.14336 -0.46227 " pathEditMode="relative" rAng="0" ptsTypes="AA">
                                      <p:cBhvr>
                                        <p:cTn id="41" dur="250" fill="hold"/>
                                        <p:tgtEl>
                                          <p:spTgt spid="4"/>
                                        </p:tgtEl>
                                        <p:attrNameLst>
                                          <p:attrName>ppt_x</p:attrName>
                                          <p:attrName>ppt_y</p:attrName>
                                        </p:attrNameLst>
                                      </p:cBhvr>
                                      <p:rCtr x="7161" y="-23125"/>
                                    </p:animMotion>
                                  </p:childTnLst>
                                  <p:subTnLst>
                                    <p:audio>
                                      <p:cMediaNode>
                                        <p:cTn display="0" masterRel="sameClick">
                                          <p:stCondLst>
                                            <p:cond evt="begin" delay="0">
                                              <p:tn val="40"/>
                                            </p:cond>
                                          </p:stCondLst>
                                          <p:endCondLst>
                                            <p:cond evt="onStopAudio" delay="0">
                                              <p:tgtEl>
                                                <p:sldTgt/>
                                              </p:tgtEl>
                                            </p:cond>
                                          </p:endCondLst>
                                        </p:cTn>
                                        <p:tgtEl>
                                          <p:sndTgt r:embed="rId4" name="Sai.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4"/>
                    </p:tgtEl>
                  </p:cond>
                </p:stCondLst>
                <p:endSync evt="end" delay="0">
                  <p:rtn val="all"/>
                </p:endSync>
                <p:childTnLst>
                  <p:par>
                    <p:cTn id="43" fill="hold">
                      <p:stCondLst>
                        <p:cond delay="0"/>
                      </p:stCondLst>
                      <p:childTnLst>
                        <p:par>
                          <p:cTn id="44" fill="hold">
                            <p:stCondLst>
                              <p:cond delay="0"/>
                            </p:stCondLst>
                            <p:childTnLst>
                              <p:par>
                                <p:cTn id="45" presetID="64" presetClass="path" presetSubtype="0" accel="50000" decel="50000" fill="hold" nodeType="withEffect">
                                  <p:stCondLst>
                                    <p:cond delay="0"/>
                                  </p:stCondLst>
                                  <p:childTnLst>
                                    <p:animMotion origin="layout" path="M 1.11022E-16 1.85185E-6 L -0.43906 -0.3132 " pathEditMode="relative" rAng="0" ptsTypes="AA">
                                      <p:cBhvr>
                                        <p:cTn id="46" dur="250" fill="hold"/>
                                        <p:tgtEl>
                                          <p:spTgt spid="50"/>
                                        </p:tgtEl>
                                        <p:attrNameLst>
                                          <p:attrName>ppt_x</p:attrName>
                                          <p:attrName>ppt_y</p:attrName>
                                        </p:attrNameLst>
                                      </p:cBhvr>
                                      <p:rCtr x="-21953" y="-15671"/>
                                    </p:animMotion>
                                  </p:childTnLst>
                                  <p:subTnLst>
                                    <p:audio>
                                      <p:cMediaNode>
                                        <p:cTn display="0" masterRel="sameClick">
                                          <p:stCondLst>
                                            <p:cond evt="begin" delay="0">
                                              <p:tn val="45"/>
                                            </p:cond>
                                          </p:stCondLst>
                                          <p:endCondLst>
                                            <p:cond evt="onStopAudio" delay="0">
                                              <p:tgtEl>
                                                <p:sldTgt/>
                                              </p:tgtEl>
                                            </p:cond>
                                          </p:endCondLst>
                                        </p:cTn>
                                        <p:tgtEl>
                                          <p:sndTgt r:embed="rId5" name="applause.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5"/>
                    </p:tgtEl>
                  </p:cond>
                </p:stCondLst>
                <p:endSync evt="end" delay="0">
                  <p:rtn val="all"/>
                </p:endSync>
                <p:childTnLst>
                  <p:par>
                    <p:cTn id="48" fill="hold">
                      <p:stCondLst>
                        <p:cond delay="0"/>
                      </p:stCondLst>
                      <p:childTnLst>
                        <p:par>
                          <p:cTn id="49" fill="hold">
                            <p:stCondLst>
                              <p:cond delay="0"/>
                            </p:stCondLst>
                            <p:childTnLst>
                              <p:par>
                                <p:cTn id="50" presetID="64" presetClass="path" presetSubtype="0" accel="50000" decel="50000" fill="hold" nodeType="withEffect">
                                  <p:stCondLst>
                                    <p:cond delay="0"/>
                                  </p:stCondLst>
                                  <p:childTnLst>
                                    <p:animMotion origin="layout" path="M -1.45833E-6 4.07407E-6 L 0.1405 -0.30417 " pathEditMode="relative" rAng="0" ptsTypes="AA">
                                      <p:cBhvr>
                                        <p:cTn id="51" dur="250" fill="hold"/>
                                        <p:tgtEl>
                                          <p:spTgt spid="4"/>
                                        </p:tgtEl>
                                        <p:attrNameLst>
                                          <p:attrName>ppt_x</p:attrName>
                                          <p:attrName>ppt_y</p:attrName>
                                        </p:attrNameLst>
                                      </p:cBhvr>
                                      <p:rCtr x="7018" y="-15208"/>
                                    </p:animMotion>
                                  </p:childTnLst>
                                  <p:subTnLst>
                                    <p:audio>
                                      <p:cMediaNode>
                                        <p:cTn display="0" masterRel="sameClick">
                                          <p:stCondLst>
                                            <p:cond evt="begin" delay="0">
                                              <p:tn val="50"/>
                                            </p:cond>
                                          </p:stCondLst>
                                          <p:endCondLst>
                                            <p:cond evt="onStopAudio" delay="0">
                                              <p:tgtEl>
                                                <p:sldTgt/>
                                              </p:tgtEl>
                                            </p:cond>
                                          </p:endCondLst>
                                        </p:cTn>
                                        <p:tgtEl>
                                          <p:sndTgt r:embed="rId4"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5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6147" b="6357"/>
          <a:stretch>
            <a:fillRect/>
          </a:stretch>
        </p:blipFill>
        <p:spPr>
          <a:xfrm>
            <a:off x="-10573" y="0"/>
            <a:ext cx="12202573" cy="6858000"/>
          </a:xfrm>
          <a:prstGeom prst="rect">
            <a:avLst/>
          </a:prstGeom>
        </p:spPr>
      </p:pic>
      <p:sp>
        <p:nvSpPr>
          <p:cNvPr id="5" name="Rectangle: Rounded Corners 4"/>
          <p:cNvSpPr/>
          <p:nvPr/>
        </p:nvSpPr>
        <p:spPr>
          <a:xfrm>
            <a:off x="2418061" y="1421807"/>
            <a:ext cx="7300393" cy="2964149"/>
          </a:xfrm>
          <a:prstGeom prst="roundRect">
            <a:avLst>
              <a:gd name="adj" fmla="val 7227"/>
            </a:avLst>
          </a:prstGeom>
          <a:solidFill>
            <a:schemeClr val="tx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3200">
              <a:solidFill>
                <a:schemeClr val="bg1"/>
              </a:solidFill>
              <a:latin typeface="Times New Roman" panose="02020603050405020304" pitchFamily="18" charset="0"/>
              <a:cs typeface="Times New Roman" panose="02020603050405020304" pitchFamily="18" charset="0"/>
            </a:endParaRPr>
          </a:p>
        </p:txBody>
      </p:sp>
      <p:sp>
        <p:nvSpPr>
          <p:cNvPr id="42" name="Đáp án A"/>
          <p:cNvSpPr/>
          <p:nvPr/>
        </p:nvSpPr>
        <p:spPr>
          <a:xfrm>
            <a:off x="1068964" y="4692810"/>
            <a:ext cx="5393359" cy="737464"/>
          </a:xfrm>
          <a:prstGeom prst="roundRect">
            <a:avLst>
              <a:gd name="adj" fmla="val 24115"/>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chemeClr val="bg1"/>
                </a:solidFill>
                <a:latin typeface="Times New Roman" panose="02020603050405020304" pitchFamily="18" charset="0"/>
                <a:cs typeface="Times New Roman" panose="02020603050405020304" pitchFamily="18" charset="0"/>
              </a:rPr>
              <a:t>A. </a:t>
            </a:r>
            <a:r>
              <a:rPr lang="vi-VN" sz="3200" dirty="0">
                <a:solidFill>
                  <a:schemeClr val="bg1"/>
                </a:solidFill>
                <a:latin typeface="Times New Roman" panose="02020603050405020304" pitchFamily="18" charset="0"/>
                <a:cs typeface="Times New Roman" panose="02020603050405020304" pitchFamily="18" charset="0"/>
              </a:rPr>
              <a:t>P</a:t>
            </a:r>
            <a:r>
              <a:rPr lang="pt-BR" sz="3200" dirty="0">
                <a:solidFill>
                  <a:schemeClr val="bg1"/>
                </a:solidFill>
                <a:latin typeface="Times New Roman" panose="02020603050405020304" pitchFamily="18" charset="0"/>
                <a:cs typeface="Times New Roman" panose="02020603050405020304" pitchFamily="18" charset="0"/>
              </a:rPr>
              <a:t>hản chiếu được ánh sáng</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43" name="Đáp án B"/>
          <p:cNvSpPr/>
          <p:nvPr/>
        </p:nvSpPr>
        <p:spPr>
          <a:xfrm>
            <a:off x="1117600" y="5697251"/>
            <a:ext cx="4508644" cy="737464"/>
          </a:xfrm>
          <a:prstGeom prst="roundRect">
            <a:avLst>
              <a:gd name="adj" fmla="val 24115"/>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chemeClr val="bg1"/>
                </a:solidFill>
                <a:latin typeface="Times New Roman" panose="02020603050405020304" pitchFamily="18" charset="0"/>
                <a:cs typeface="Times New Roman" panose="02020603050405020304" pitchFamily="18" charset="0"/>
              </a:rPr>
              <a:t>C. </a:t>
            </a:r>
            <a:r>
              <a:rPr lang="vi-VN" sz="3200" dirty="0">
                <a:solidFill>
                  <a:schemeClr val="bg1"/>
                </a:solidFill>
                <a:latin typeface="Times New Roman" panose="02020603050405020304" pitchFamily="18" charset="0"/>
                <a:cs typeface="Times New Roman" panose="02020603050405020304" pitchFamily="18" charset="0"/>
              </a:rPr>
              <a:t>T</a:t>
            </a:r>
            <a:r>
              <a:rPr lang="pt-BR" sz="3200" dirty="0">
                <a:solidFill>
                  <a:schemeClr val="bg1"/>
                </a:solidFill>
                <a:latin typeface="Times New Roman" panose="02020603050405020304" pitchFamily="18" charset="0"/>
                <a:cs typeface="Times New Roman" panose="02020603050405020304" pitchFamily="18" charset="0"/>
              </a:rPr>
              <a:t>ruyền được âm</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44" name="Đáp án C"/>
          <p:cNvSpPr/>
          <p:nvPr/>
        </p:nvSpPr>
        <p:spPr>
          <a:xfrm>
            <a:off x="6745081" y="4674885"/>
            <a:ext cx="4426502" cy="737464"/>
          </a:xfrm>
          <a:prstGeom prst="roundRect">
            <a:avLst>
              <a:gd name="adj" fmla="val 2411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chemeClr val="bg1"/>
                </a:solidFill>
                <a:latin typeface="Times New Roman" panose="02020603050405020304" pitchFamily="18" charset="0"/>
                <a:cs typeface="Times New Roman" panose="02020603050405020304" pitchFamily="18" charset="0"/>
              </a:rPr>
              <a:t>B. </a:t>
            </a:r>
            <a:r>
              <a:rPr lang="vi-VN" sz="3200" dirty="0">
                <a:solidFill>
                  <a:schemeClr val="bg1"/>
                </a:solidFill>
                <a:latin typeface="Times New Roman" panose="02020603050405020304" pitchFamily="18" charset="0"/>
                <a:cs typeface="Times New Roman" panose="02020603050405020304" pitchFamily="18" charset="0"/>
              </a:rPr>
              <a:t>L</a:t>
            </a:r>
            <a:r>
              <a:rPr lang="pt-BR" sz="3200" dirty="0">
                <a:solidFill>
                  <a:schemeClr val="bg1"/>
                </a:solidFill>
                <a:latin typeface="Times New Roman" panose="02020603050405020304" pitchFamily="18" charset="0"/>
                <a:cs typeface="Times New Roman" panose="02020603050405020304" pitchFamily="18" charset="0"/>
              </a:rPr>
              <a:t>àm cho vật nóng lên</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45" name="Đáp án D"/>
          <p:cNvSpPr/>
          <p:nvPr/>
        </p:nvSpPr>
        <p:spPr>
          <a:xfrm>
            <a:off x="6109252" y="5711095"/>
            <a:ext cx="5158631" cy="737464"/>
          </a:xfrm>
          <a:prstGeom prst="roundRect">
            <a:avLst>
              <a:gd name="adj" fmla="val 24115"/>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schemeClr val="bg1"/>
                </a:solidFill>
                <a:latin typeface="Times New Roman" panose="02020603050405020304" pitchFamily="18" charset="0"/>
                <a:cs typeface="Times New Roman" panose="02020603050405020304" pitchFamily="18" charset="0"/>
              </a:rPr>
              <a:t>D. </a:t>
            </a:r>
            <a:r>
              <a:rPr lang="vi-VN" sz="3200" dirty="0">
                <a:solidFill>
                  <a:schemeClr val="bg1"/>
                </a:solidFill>
                <a:latin typeface="Times New Roman" panose="02020603050405020304" pitchFamily="18" charset="0"/>
                <a:cs typeface="Times New Roman" panose="02020603050405020304" pitchFamily="18" charset="0"/>
              </a:rPr>
              <a:t>L</a:t>
            </a:r>
            <a:r>
              <a:rPr lang="pt-BR" sz="3200" dirty="0">
                <a:solidFill>
                  <a:schemeClr val="bg1"/>
                </a:solidFill>
                <a:latin typeface="Times New Roman" panose="02020603050405020304" pitchFamily="18" charset="0"/>
                <a:cs typeface="Times New Roman" panose="02020603050405020304" pitchFamily="18" charset="0"/>
              </a:rPr>
              <a:t>àm cho vật chuyển động</a:t>
            </a:r>
            <a:endParaRPr lang="en-US" sz="3200" b="1" dirty="0">
              <a:solidFill>
                <a:schemeClr val="bg1"/>
              </a:solidFill>
              <a:latin typeface="Times New Roman" panose="02020603050405020304" pitchFamily="18" charset="0"/>
              <a:cs typeface="Times New Roman" panose="02020603050405020304" pitchFamily="18" charset="0"/>
            </a:endParaRPr>
          </a:p>
        </p:txBody>
      </p:sp>
      <p:grpSp>
        <p:nvGrpSpPr>
          <p:cNvPr id="52" name="Group 51"/>
          <p:cNvGrpSpPr/>
          <p:nvPr/>
        </p:nvGrpSpPr>
        <p:grpSpPr>
          <a:xfrm>
            <a:off x="1885239" y="448140"/>
            <a:ext cx="8454652" cy="1456205"/>
            <a:chOff x="1871981" y="421635"/>
            <a:chExt cx="8454652" cy="1456205"/>
          </a:xfrm>
          <a:solidFill>
            <a:srgbClr val="FFC000"/>
          </a:solidFill>
        </p:grpSpPr>
        <p:grpSp>
          <p:nvGrpSpPr>
            <p:cNvPr id="6" name="Group 5"/>
            <p:cNvGrpSpPr/>
            <p:nvPr/>
          </p:nvGrpSpPr>
          <p:grpSpPr>
            <a:xfrm>
              <a:off x="1871981" y="421635"/>
              <a:ext cx="8454652" cy="1456205"/>
              <a:chOff x="2677206" y="1838325"/>
              <a:chExt cx="7124700" cy="1227138"/>
            </a:xfrm>
            <a:grpFill/>
          </p:grpSpPr>
          <p:sp>
            <p:nvSpPr>
              <p:cNvPr id="7" name="Freeform 1125"/>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8" name="Freeform 1126"/>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9" name="Freeform 1127"/>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0" name="Freeform 1130"/>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1" name="Freeform 1131"/>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2" name="Freeform 1132"/>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3" name="Freeform 1133"/>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4" name="Freeform 1134"/>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5" name="Freeform 1135"/>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6" name="Freeform 1137"/>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7" name="Freeform 1138"/>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8" name="Freeform 1139"/>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9" name="Freeform 1140"/>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0" name="Freeform 1141"/>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1" name="Freeform 1142"/>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2" name="Freeform 1143"/>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3" name="Freeform 1144"/>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4" name="Freeform 1145"/>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5" name="Freeform 1146"/>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6" name="Freeform 1147"/>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7" name="Freeform 1148"/>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8" name="Freeform 1149"/>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9" name="Freeform 1150"/>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0" name="Freeform 1151"/>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1" name="Freeform 1152"/>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2" name="Freeform 1153"/>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3" name="Freeform 1154"/>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4" name="Freeform 1155"/>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5" name="Freeform 1156"/>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6" name="Freeform 1157"/>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7" name="Freeform 1158"/>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8" name="Freeform 1159"/>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9" name="Freeform 1160"/>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0" name="Freeform 1161"/>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1" name="Freeform 1162"/>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4036282" y="707642"/>
              <a:ext cx="3810520" cy="707886"/>
            </a:xfrm>
            <a:prstGeom prst="rect">
              <a:avLst/>
            </a:prstGeom>
            <a:grpFill/>
          </p:spPr>
          <p:txBody>
            <a:bodyPr wrap="square" rtlCol="0">
              <a:spAutoFit/>
            </a:bodyP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CÂU 2</a:t>
              </a:r>
            </a:p>
          </p:txBody>
        </p:sp>
      </p:grpSp>
      <p:pic>
        <p:nvPicPr>
          <p:cNvPr id="4" name="Sai"/>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2285" y="7522716"/>
            <a:ext cx="1462280" cy="1426723"/>
          </a:xfrm>
          <a:prstGeom prst="rect">
            <a:avLst/>
          </a:prstGeom>
        </p:spPr>
      </p:pic>
      <p:pic>
        <p:nvPicPr>
          <p:cNvPr id="50" name="Đú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9887" y="7512135"/>
            <a:ext cx="1273219" cy="1323383"/>
          </a:xfrm>
          <a:prstGeom prst="rect">
            <a:avLst/>
          </a:prstGeom>
        </p:spPr>
      </p:pic>
      <p:sp>
        <p:nvSpPr>
          <p:cNvPr id="51" name="Rectangle 50"/>
          <p:cNvSpPr/>
          <p:nvPr/>
        </p:nvSpPr>
        <p:spPr>
          <a:xfrm>
            <a:off x="2371339" y="2226482"/>
            <a:ext cx="7335579" cy="1323439"/>
          </a:xfrm>
          <a:prstGeom prst="rect">
            <a:avLst/>
          </a:prstGeom>
        </p:spPr>
        <p:txBody>
          <a:bodyPr wrap="square">
            <a:spAutoFit/>
          </a:bodyPr>
          <a:lstStyle/>
          <a:p>
            <a:r>
              <a:rPr lang="pt-BR" sz="4000" dirty="0">
                <a:solidFill>
                  <a:schemeClr val="bg1"/>
                </a:solidFill>
                <a:latin typeface="Times New Roman" panose="02020603050405020304" pitchFamily="18" charset="0"/>
                <a:cs typeface="Times New Roman" panose="02020603050405020304" pitchFamily="18" charset="0"/>
              </a:rPr>
              <a:t>Những trường hợp nào dưới đây là biểu hiện của nhiệt năng?</a:t>
            </a:r>
            <a:endParaRPr lang="vi-VN" sz="4000" dirty="0">
              <a:solidFill>
                <a:schemeClr val="bg1"/>
              </a:solidFill>
              <a:latin typeface="Times New Roman" panose="02020603050405020304" pitchFamily="18" charset="0"/>
              <a:cs typeface="Times New Roman" panose="02020603050405020304" pitchFamily="18" charset="0"/>
            </a:endParaRPr>
          </a:p>
        </p:txBody>
      </p:sp>
      <p:pic>
        <p:nvPicPr>
          <p:cNvPr id="53" name="Picture 52">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957" y="2702406"/>
            <a:ext cx="2207859" cy="20968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10" presetClass="entr" presetSubtype="0" fill="hold" grpId="0" nodeType="withEffect">
                                  <p:stCondLst>
                                    <p:cond delay="3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par>
                                <p:cTn id="27" presetID="53" presetClass="entr" presetSubtype="16" fill="hold" nodeType="withEffect">
                                  <p:stCondLst>
                                    <p:cond delay="500"/>
                                  </p:stCondLst>
                                  <p:childTnLst>
                                    <p:set>
                                      <p:cBhvr>
                                        <p:cTn id="28" dur="1" fill="hold">
                                          <p:stCondLst>
                                            <p:cond delay="0"/>
                                          </p:stCondLst>
                                        </p:cTn>
                                        <p:tgtEl>
                                          <p:spTgt spid="53"/>
                                        </p:tgtEl>
                                        <p:attrNameLst>
                                          <p:attrName>style.visibility</p:attrName>
                                        </p:attrNameLst>
                                      </p:cBhvr>
                                      <p:to>
                                        <p:strVal val="visible"/>
                                      </p:to>
                                    </p:set>
                                    <p:anim calcmode="lin" valueType="num">
                                      <p:cBhvr>
                                        <p:cTn id="29" dur="500" fill="hold"/>
                                        <p:tgtEl>
                                          <p:spTgt spid="53"/>
                                        </p:tgtEl>
                                        <p:attrNameLst>
                                          <p:attrName>ppt_w</p:attrName>
                                        </p:attrNameLst>
                                      </p:cBhvr>
                                      <p:tavLst>
                                        <p:tav tm="0">
                                          <p:val>
                                            <p:fltVal val="0"/>
                                          </p:val>
                                        </p:tav>
                                        <p:tav tm="100000">
                                          <p:val>
                                            <p:strVal val="#ppt_w"/>
                                          </p:val>
                                        </p:tav>
                                      </p:tavLst>
                                    </p:anim>
                                    <p:anim calcmode="lin" valueType="num">
                                      <p:cBhvr>
                                        <p:cTn id="30" dur="500" fill="hold"/>
                                        <p:tgtEl>
                                          <p:spTgt spid="53"/>
                                        </p:tgtEl>
                                        <p:attrNameLst>
                                          <p:attrName>ppt_h</p:attrName>
                                        </p:attrNameLst>
                                      </p:cBhvr>
                                      <p:tavLst>
                                        <p:tav tm="0">
                                          <p:val>
                                            <p:fltVal val="0"/>
                                          </p:val>
                                        </p:tav>
                                        <p:tav tm="100000">
                                          <p:val>
                                            <p:strVal val="#ppt_h"/>
                                          </p:val>
                                        </p:tav>
                                      </p:tavLst>
                                    </p:anim>
                                    <p:animEffect transition="in" filter="fade">
                                      <p:cBhvr>
                                        <p:cTn id="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64" presetClass="path" presetSubtype="0" accel="50000" decel="50000" fill="hold" nodeType="withEffect">
                                  <p:stCondLst>
                                    <p:cond delay="0"/>
                                  </p:stCondLst>
                                  <p:childTnLst>
                                    <p:animMotion origin="layout" path="M -1.45833E-6 4.07407E-6 L -0.17018 -0.46227 " pathEditMode="relative" rAng="0" ptsTypes="AA">
                                      <p:cBhvr>
                                        <p:cTn id="36" dur="250" fill="hold"/>
                                        <p:tgtEl>
                                          <p:spTgt spid="4"/>
                                        </p:tgtEl>
                                        <p:attrNameLst>
                                          <p:attrName>ppt_x</p:attrName>
                                          <p:attrName>ppt_y</p:attrName>
                                        </p:attrNameLst>
                                      </p:cBhvr>
                                      <p:rCtr x="-8516" y="-23125"/>
                                    </p:animMotion>
                                  </p:childTnLst>
                                  <p:subTnLst>
                                    <p:audio>
                                      <p:cMediaNode>
                                        <p:cTn display="0" masterRel="sameClick">
                                          <p:stCondLst>
                                            <p:cond evt="begin" delay="0">
                                              <p:tn val="35"/>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withEffect">
                                  <p:stCondLst>
                                    <p:cond delay="0"/>
                                  </p:stCondLst>
                                  <p:childTnLst>
                                    <p:animMotion origin="layout" path="M 1.94444E-6 4.49923E-6 L -0.1592 -0.31526 " pathEditMode="relative" rAng="0" ptsTypes="AA">
                                      <p:cBhvr>
                                        <p:cTn id="41" dur="250" fill="hold"/>
                                        <p:tgtEl>
                                          <p:spTgt spid="4"/>
                                        </p:tgtEl>
                                        <p:attrNameLst>
                                          <p:attrName>ppt_x</p:attrName>
                                          <p:attrName>ppt_y</p:attrName>
                                        </p:attrNameLst>
                                      </p:cBhvr>
                                      <p:rCtr x="-7969" y="-15778"/>
                                    </p:animMotion>
                                  </p:childTnLst>
                                  <p:subTnLst>
                                    <p:audio>
                                      <p:cMediaNode>
                                        <p:cTn display="0" masterRel="sameClick">
                                          <p:stCondLst>
                                            <p:cond evt="begin" delay="0">
                                              <p:tn val="4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4"/>
                    </p:tgtEl>
                  </p:cond>
                </p:stCondLst>
                <p:endSync evt="end" delay="0">
                  <p:rtn val="all"/>
                </p:endSync>
                <p:childTnLst>
                  <p:par>
                    <p:cTn id="43" fill="hold">
                      <p:stCondLst>
                        <p:cond delay="0"/>
                      </p:stCondLst>
                      <p:childTnLst>
                        <p:par>
                          <p:cTn id="44" fill="hold">
                            <p:stCondLst>
                              <p:cond delay="0"/>
                            </p:stCondLst>
                            <p:childTnLst>
                              <p:par>
                                <p:cTn id="45" presetID="64" presetClass="path" presetSubtype="0" accel="50000" decel="50000" fill="hold" nodeType="withEffect">
                                  <p:stCondLst>
                                    <p:cond delay="0"/>
                                  </p:stCondLst>
                                  <p:childTnLst>
                                    <p:animMotion origin="layout" path="M 3.61111E-6 -5.08475E-7 L -0.09566 -0.45393 " pathEditMode="relative" rAng="0" ptsTypes="AA">
                                      <p:cBhvr>
                                        <p:cTn id="46" dur="250" fill="hold"/>
                                        <p:tgtEl>
                                          <p:spTgt spid="50"/>
                                        </p:tgtEl>
                                        <p:attrNameLst>
                                          <p:attrName>ppt_x</p:attrName>
                                          <p:attrName>ppt_y</p:attrName>
                                        </p:attrNameLst>
                                      </p:cBhvr>
                                      <p:rCtr x="-4792" y="-22712"/>
                                    </p:animMotion>
                                  </p:childTnLst>
                                  <p:subTnLst>
                                    <p:audio>
                                      <p:cMediaNode>
                                        <p:cTn display="0" masterRel="sameClick">
                                          <p:stCondLst>
                                            <p:cond evt="begin" delay="0">
                                              <p:tn val="4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5"/>
                    </p:tgtEl>
                  </p:cond>
                </p:stCondLst>
                <p:endSync evt="end" delay="0">
                  <p:rtn val="all"/>
                </p:endSync>
                <p:childTnLst>
                  <p:par>
                    <p:cTn id="48" fill="hold">
                      <p:stCondLst>
                        <p:cond delay="0"/>
                      </p:stCondLst>
                      <p:childTnLst>
                        <p:par>
                          <p:cTn id="49" fill="hold">
                            <p:stCondLst>
                              <p:cond delay="0"/>
                            </p:stCondLst>
                            <p:childTnLst>
                              <p:par>
                                <p:cTn id="50" presetID="64" presetClass="path" presetSubtype="0" accel="50000" decel="50000" fill="hold" nodeType="withEffect">
                                  <p:stCondLst>
                                    <p:cond delay="0"/>
                                  </p:stCondLst>
                                  <p:childTnLst>
                                    <p:animMotion origin="layout" path="M -1.45833E-6 4.07407E-6 L 0.1405 -0.30417 " pathEditMode="relative" rAng="0" ptsTypes="AA">
                                      <p:cBhvr>
                                        <p:cTn id="51" dur="250" fill="hold"/>
                                        <p:tgtEl>
                                          <p:spTgt spid="4"/>
                                        </p:tgtEl>
                                        <p:attrNameLst>
                                          <p:attrName>ppt_x</p:attrName>
                                          <p:attrName>ppt_y</p:attrName>
                                        </p:attrNameLst>
                                      </p:cBhvr>
                                      <p:rCtr x="7018" y="-15208"/>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5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6147" b="6357"/>
          <a:stretch>
            <a:fillRect/>
          </a:stretch>
        </p:blipFill>
        <p:spPr>
          <a:xfrm>
            <a:off x="-10573" y="0"/>
            <a:ext cx="12202573" cy="6858000"/>
          </a:xfrm>
          <a:prstGeom prst="rect">
            <a:avLst/>
          </a:prstGeom>
        </p:spPr>
      </p:pic>
      <p:sp>
        <p:nvSpPr>
          <p:cNvPr id="5" name="Rectangle: Rounded Corners 4"/>
          <p:cNvSpPr/>
          <p:nvPr/>
        </p:nvSpPr>
        <p:spPr>
          <a:xfrm>
            <a:off x="2404809" y="1395303"/>
            <a:ext cx="7300393" cy="2964149"/>
          </a:xfrm>
          <a:prstGeom prst="roundRect">
            <a:avLst>
              <a:gd name="adj" fmla="val 7227"/>
            </a:avLst>
          </a:prstGeom>
          <a:solidFill>
            <a:schemeClr val="tx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2" name="Đáp án A"/>
          <p:cNvSpPr/>
          <p:nvPr/>
        </p:nvSpPr>
        <p:spPr>
          <a:xfrm>
            <a:off x="2437132" y="4648381"/>
            <a:ext cx="3423947" cy="737464"/>
          </a:xfrm>
          <a:prstGeom prst="roundRect">
            <a:avLst>
              <a:gd name="adj" fmla="val 24115"/>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A. </a:t>
            </a:r>
            <a:r>
              <a:rPr lang="en-US" sz="4000" dirty="0">
                <a:solidFill>
                  <a:schemeClr val="bg1"/>
                </a:solidFill>
                <a:latin typeface="Times New Roman" panose="02020603050405020304" pitchFamily="18" charset="0"/>
                <a:cs typeface="Times New Roman" panose="02020603050405020304" pitchFamily="18" charset="0"/>
              </a:rPr>
              <a:t>Than </a:t>
            </a:r>
            <a:r>
              <a:rPr lang="en-US" sz="4000" dirty="0" err="1">
                <a:solidFill>
                  <a:schemeClr val="bg1"/>
                </a:solidFill>
                <a:latin typeface="Times New Roman" panose="02020603050405020304" pitchFamily="18" charset="0"/>
                <a:cs typeface="Times New Roman" panose="02020603050405020304" pitchFamily="18" charset="0"/>
              </a:rPr>
              <a:t>đá</a:t>
            </a:r>
            <a:r>
              <a:rPr lang="en-US" sz="4000" dirty="0">
                <a:solidFill>
                  <a:schemeClr val="bg1"/>
                </a:solidFill>
                <a:latin typeface="Times New Roman" panose="02020603050405020304" pitchFamily="18" charset="0"/>
                <a:cs typeface="Times New Roman" panose="02020603050405020304" pitchFamily="18" charset="0"/>
              </a:rPr>
              <a:t>.</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3" name="Đáp án B"/>
          <p:cNvSpPr/>
          <p:nvPr/>
        </p:nvSpPr>
        <p:spPr>
          <a:xfrm>
            <a:off x="2394231" y="5684591"/>
            <a:ext cx="3452883" cy="737464"/>
          </a:xfrm>
          <a:prstGeom prst="roundRect">
            <a:avLst>
              <a:gd name="adj" fmla="val 24115"/>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 </a:t>
            </a:r>
            <a:r>
              <a:rPr lang="en-US" sz="4000" dirty="0">
                <a:solidFill>
                  <a:schemeClr val="bg1"/>
                </a:solidFill>
                <a:latin typeface="Times New Roman" panose="02020603050405020304" pitchFamily="18" charset="0"/>
                <a:cs typeface="Times New Roman" panose="02020603050405020304" pitchFamily="18" charset="0"/>
              </a:rPr>
              <a:t>Gas.</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4" name="Đáp án C"/>
          <p:cNvSpPr/>
          <p:nvPr/>
        </p:nvSpPr>
        <p:spPr>
          <a:xfrm>
            <a:off x="6281255" y="4648381"/>
            <a:ext cx="3423947" cy="737464"/>
          </a:xfrm>
          <a:prstGeom prst="roundRect">
            <a:avLst>
              <a:gd name="adj" fmla="val 2411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B. </a:t>
            </a:r>
            <a:r>
              <a:rPr lang="en-US" sz="4000" dirty="0" err="1">
                <a:solidFill>
                  <a:schemeClr val="bg1"/>
                </a:solidFill>
                <a:latin typeface="Times New Roman" panose="02020603050405020304" pitchFamily="18" charset="0"/>
                <a:cs typeface="Times New Roman" panose="02020603050405020304" pitchFamily="18" charset="0"/>
              </a:rPr>
              <a:t>Hơi</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nước</a:t>
            </a:r>
            <a:r>
              <a:rPr lang="en-US" sz="4000" dirty="0">
                <a:solidFill>
                  <a:schemeClr val="bg1"/>
                </a:solidFill>
                <a:latin typeface="Times New Roman" panose="02020603050405020304" pitchFamily="18" charset="0"/>
                <a:cs typeface="Times New Roman" panose="02020603050405020304" pitchFamily="18" charset="0"/>
              </a:rPr>
              <a:t>. </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5" name="Đáp án D"/>
          <p:cNvSpPr/>
          <p:nvPr/>
        </p:nvSpPr>
        <p:spPr>
          <a:xfrm>
            <a:off x="6295413" y="5684591"/>
            <a:ext cx="3452883" cy="737464"/>
          </a:xfrm>
          <a:prstGeom prst="roundRect">
            <a:avLst>
              <a:gd name="adj" fmla="val 24115"/>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D. </a:t>
            </a:r>
            <a:r>
              <a:rPr lang="en-US" sz="4000" dirty="0" err="1">
                <a:solidFill>
                  <a:schemeClr val="bg1"/>
                </a:solidFill>
                <a:latin typeface="Times New Roman" panose="02020603050405020304" pitchFamily="18" charset="0"/>
                <a:cs typeface="Times New Roman" panose="02020603050405020304" pitchFamily="18" charset="0"/>
              </a:rPr>
              <a:t>Khí</a:t>
            </a:r>
            <a:r>
              <a:rPr lang="en-US" sz="4000" dirty="0">
                <a:solidFill>
                  <a:schemeClr val="bg1"/>
                </a:solidFill>
                <a:latin typeface="Times New Roman" panose="02020603050405020304" pitchFamily="18" charset="0"/>
                <a:cs typeface="Times New Roman" panose="02020603050405020304" pitchFamily="18" charset="0"/>
              </a:rPr>
              <a:t> </a:t>
            </a:r>
            <a:r>
              <a:rPr lang="en-US" sz="4000" dirty="0" err="1">
                <a:solidFill>
                  <a:schemeClr val="bg1"/>
                </a:solidFill>
                <a:latin typeface="Times New Roman" panose="02020603050405020304" pitchFamily="18" charset="0"/>
                <a:cs typeface="Times New Roman" panose="02020603050405020304" pitchFamily="18" charset="0"/>
              </a:rPr>
              <a:t>đốt</a:t>
            </a:r>
            <a:r>
              <a:rPr lang="en-US" sz="4000" dirty="0">
                <a:solidFill>
                  <a:schemeClr val="bg1"/>
                </a:solidFill>
                <a:latin typeface="Times New Roman" panose="02020603050405020304" pitchFamily="18" charset="0"/>
                <a:cs typeface="Times New Roman" panose="02020603050405020304" pitchFamily="18" charset="0"/>
              </a:rPr>
              <a:t>.</a:t>
            </a:r>
            <a:endParaRPr lang="en-US" sz="4000" b="1" dirty="0">
              <a:solidFill>
                <a:schemeClr val="bg1"/>
              </a:solidFill>
              <a:latin typeface="Times New Roman" panose="02020603050405020304" pitchFamily="18" charset="0"/>
              <a:cs typeface="Times New Roman" panose="02020603050405020304" pitchFamily="18" charset="0"/>
            </a:endParaRPr>
          </a:p>
        </p:txBody>
      </p:sp>
      <p:grpSp>
        <p:nvGrpSpPr>
          <p:cNvPr id="52" name="Group 51"/>
          <p:cNvGrpSpPr/>
          <p:nvPr/>
        </p:nvGrpSpPr>
        <p:grpSpPr>
          <a:xfrm>
            <a:off x="1871987" y="421636"/>
            <a:ext cx="8454652" cy="1456205"/>
            <a:chOff x="1871981" y="421635"/>
            <a:chExt cx="8454652" cy="1456205"/>
          </a:xfrm>
          <a:solidFill>
            <a:srgbClr val="FFC000"/>
          </a:solidFill>
        </p:grpSpPr>
        <p:grpSp>
          <p:nvGrpSpPr>
            <p:cNvPr id="6" name="Group 5"/>
            <p:cNvGrpSpPr/>
            <p:nvPr/>
          </p:nvGrpSpPr>
          <p:grpSpPr>
            <a:xfrm>
              <a:off x="1871981" y="421635"/>
              <a:ext cx="8454652" cy="1456205"/>
              <a:chOff x="2677206" y="1838325"/>
              <a:chExt cx="7124700" cy="1227138"/>
            </a:xfrm>
            <a:grpFill/>
          </p:grpSpPr>
          <p:sp>
            <p:nvSpPr>
              <p:cNvPr id="7" name="Freeform 1125"/>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8" name="Freeform 1126"/>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9" name="Freeform 1127"/>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0" name="Freeform 1130"/>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1" name="Freeform 1131"/>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2" name="Freeform 1132"/>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3" name="Freeform 1133"/>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4" name="Freeform 1134"/>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5" name="Freeform 1135"/>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6" name="Freeform 1137"/>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7" name="Freeform 1138"/>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8" name="Freeform 1139"/>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9" name="Freeform 1140"/>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0" name="Freeform 1141"/>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1" name="Freeform 1142"/>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2" name="Freeform 1143"/>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3" name="Freeform 1144"/>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4" name="Freeform 1145"/>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5" name="Freeform 1146"/>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6" name="Freeform 1147"/>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7" name="Freeform 1148"/>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8" name="Freeform 1149"/>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9" name="Freeform 1150"/>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0" name="Freeform 1151"/>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1" name="Freeform 1152"/>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2" name="Freeform 1153"/>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3" name="Freeform 1154"/>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4" name="Freeform 1155"/>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5" name="Freeform 1156"/>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6" name="Freeform 1157"/>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7" name="Freeform 1158"/>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8" name="Freeform 1159"/>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9" name="Freeform 1160"/>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0" name="Freeform 1161"/>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1" name="Freeform 1162"/>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4036282" y="707642"/>
              <a:ext cx="3810520" cy="707886"/>
            </a:xfrm>
            <a:prstGeom prst="rect">
              <a:avLst/>
            </a:prstGeom>
            <a:grpFill/>
          </p:spPr>
          <p:txBody>
            <a:bodyPr wrap="square" rtlCol="0">
              <a:spAutoFit/>
            </a:bodyP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CÂU 3</a:t>
              </a:r>
            </a:p>
          </p:txBody>
        </p:sp>
      </p:grpSp>
      <p:pic>
        <p:nvPicPr>
          <p:cNvPr id="4" name="Sai"/>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2285" y="7522716"/>
            <a:ext cx="1462280" cy="1426723"/>
          </a:xfrm>
          <a:prstGeom prst="rect">
            <a:avLst/>
          </a:prstGeom>
        </p:spPr>
      </p:pic>
      <p:pic>
        <p:nvPicPr>
          <p:cNvPr id="50" name="Đú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9887" y="7512135"/>
            <a:ext cx="1273219" cy="1323383"/>
          </a:xfrm>
          <a:prstGeom prst="rect">
            <a:avLst/>
          </a:prstGeom>
        </p:spPr>
      </p:pic>
      <p:sp>
        <p:nvSpPr>
          <p:cNvPr id="51" name="Rectangle 50"/>
          <p:cNvSpPr/>
          <p:nvPr/>
        </p:nvSpPr>
        <p:spPr>
          <a:xfrm>
            <a:off x="2358087" y="2199978"/>
            <a:ext cx="7335579" cy="1323439"/>
          </a:xfrm>
          <a:prstGeom prst="rect">
            <a:avLst/>
          </a:prstGeom>
        </p:spPr>
        <p:txBody>
          <a:bodyPr wrap="square">
            <a:spAutoFit/>
          </a:bodyPr>
          <a:lstStyle/>
          <a:p>
            <a:pPr algn="ctr"/>
            <a:r>
              <a:rPr lang="pt-BR" sz="4000" dirty="0">
                <a:solidFill>
                  <a:schemeClr val="bg1"/>
                </a:solidFill>
                <a:latin typeface="Times New Roman" panose="02020603050405020304" pitchFamily="18" charset="0"/>
                <a:cs typeface="Times New Roman" panose="02020603050405020304" pitchFamily="18" charset="0"/>
              </a:rPr>
              <a:t>Vật liệu nào không phải là nhiên liệu?</a:t>
            </a:r>
            <a:endParaRPr lang="vi-VN" sz="4000" dirty="0">
              <a:solidFill>
                <a:schemeClr val="bg1"/>
              </a:solidFill>
              <a:latin typeface="Times New Roman" panose="02020603050405020304" pitchFamily="18" charset="0"/>
              <a:cs typeface="Times New Roman" panose="02020603050405020304" pitchFamily="18" charset="0"/>
            </a:endParaRPr>
          </a:p>
        </p:txBody>
      </p:sp>
      <p:pic>
        <p:nvPicPr>
          <p:cNvPr id="53" name="Picture 52">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3263" y="2967931"/>
            <a:ext cx="2207859" cy="20968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10" presetClass="entr" presetSubtype="0" fill="hold" grpId="0" nodeType="withEffect">
                                  <p:stCondLst>
                                    <p:cond delay="3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par>
                                <p:cTn id="27" presetID="53" presetClass="entr" presetSubtype="16" fill="hold" nodeType="withEffect">
                                  <p:stCondLst>
                                    <p:cond delay="500"/>
                                  </p:stCondLst>
                                  <p:childTnLst>
                                    <p:set>
                                      <p:cBhvr>
                                        <p:cTn id="28" dur="1" fill="hold">
                                          <p:stCondLst>
                                            <p:cond delay="0"/>
                                          </p:stCondLst>
                                        </p:cTn>
                                        <p:tgtEl>
                                          <p:spTgt spid="53"/>
                                        </p:tgtEl>
                                        <p:attrNameLst>
                                          <p:attrName>style.visibility</p:attrName>
                                        </p:attrNameLst>
                                      </p:cBhvr>
                                      <p:to>
                                        <p:strVal val="visible"/>
                                      </p:to>
                                    </p:set>
                                    <p:anim calcmode="lin" valueType="num">
                                      <p:cBhvr>
                                        <p:cTn id="29" dur="500" fill="hold"/>
                                        <p:tgtEl>
                                          <p:spTgt spid="53"/>
                                        </p:tgtEl>
                                        <p:attrNameLst>
                                          <p:attrName>ppt_w</p:attrName>
                                        </p:attrNameLst>
                                      </p:cBhvr>
                                      <p:tavLst>
                                        <p:tav tm="0">
                                          <p:val>
                                            <p:fltVal val="0"/>
                                          </p:val>
                                        </p:tav>
                                        <p:tav tm="100000">
                                          <p:val>
                                            <p:strVal val="#ppt_w"/>
                                          </p:val>
                                        </p:tav>
                                      </p:tavLst>
                                    </p:anim>
                                    <p:anim calcmode="lin" valueType="num">
                                      <p:cBhvr>
                                        <p:cTn id="30" dur="500" fill="hold"/>
                                        <p:tgtEl>
                                          <p:spTgt spid="53"/>
                                        </p:tgtEl>
                                        <p:attrNameLst>
                                          <p:attrName>ppt_h</p:attrName>
                                        </p:attrNameLst>
                                      </p:cBhvr>
                                      <p:tavLst>
                                        <p:tav tm="0">
                                          <p:val>
                                            <p:fltVal val="0"/>
                                          </p:val>
                                        </p:tav>
                                        <p:tav tm="100000">
                                          <p:val>
                                            <p:strVal val="#ppt_h"/>
                                          </p:val>
                                        </p:tav>
                                      </p:tavLst>
                                    </p:anim>
                                    <p:animEffect transition="in" filter="fade">
                                      <p:cBhvr>
                                        <p:cTn id="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64" presetClass="path" presetSubtype="0" accel="50000" decel="50000" fill="hold" nodeType="withEffect">
                                  <p:stCondLst>
                                    <p:cond delay="0"/>
                                  </p:stCondLst>
                                  <p:childTnLst>
                                    <p:animMotion origin="layout" path="M -1.45833E-6 4.07407E-6 L -0.17018 -0.46227 " pathEditMode="relative" rAng="0" ptsTypes="AA">
                                      <p:cBhvr>
                                        <p:cTn id="36" dur="250" fill="hold"/>
                                        <p:tgtEl>
                                          <p:spTgt spid="4"/>
                                        </p:tgtEl>
                                        <p:attrNameLst>
                                          <p:attrName>ppt_x</p:attrName>
                                          <p:attrName>ppt_y</p:attrName>
                                        </p:attrNameLst>
                                      </p:cBhvr>
                                      <p:rCtr x="-8516" y="-23125"/>
                                    </p:animMotion>
                                  </p:childTnLst>
                                  <p:subTnLst>
                                    <p:audio>
                                      <p:cMediaNode>
                                        <p:cTn display="0" masterRel="sameClick">
                                          <p:stCondLst>
                                            <p:cond evt="begin" delay="0">
                                              <p:tn val="35"/>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withEffect">
                                  <p:stCondLst>
                                    <p:cond delay="0"/>
                                  </p:stCondLst>
                                  <p:childTnLst>
                                    <p:animMotion origin="layout" path="M 1.94444E-6 4.49923E-6 L -0.1592 -0.31526 " pathEditMode="relative" rAng="0" ptsTypes="AA">
                                      <p:cBhvr>
                                        <p:cTn id="41" dur="250" fill="hold"/>
                                        <p:tgtEl>
                                          <p:spTgt spid="4"/>
                                        </p:tgtEl>
                                        <p:attrNameLst>
                                          <p:attrName>ppt_x</p:attrName>
                                          <p:attrName>ppt_y</p:attrName>
                                        </p:attrNameLst>
                                      </p:cBhvr>
                                      <p:rCtr x="-7969" y="-15778"/>
                                    </p:animMotion>
                                  </p:childTnLst>
                                  <p:subTnLst>
                                    <p:audio>
                                      <p:cMediaNode>
                                        <p:cTn display="0" masterRel="sameClick">
                                          <p:stCondLst>
                                            <p:cond evt="begin" delay="0">
                                              <p:tn val="4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4"/>
                    </p:tgtEl>
                  </p:cond>
                </p:stCondLst>
                <p:endSync evt="end" delay="0">
                  <p:rtn val="all"/>
                </p:endSync>
                <p:childTnLst>
                  <p:par>
                    <p:cTn id="43" fill="hold">
                      <p:stCondLst>
                        <p:cond delay="0"/>
                      </p:stCondLst>
                      <p:childTnLst>
                        <p:par>
                          <p:cTn id="44" fill="hold">
                            <p:stCondLst>
                              <p:cond delay="0"/>
                            </p:stCondLst>
                            <p:childTnLst>
                              <p:par>
                                <p:cTn id="45" presetID="64" presetClass="path" presetSubtype="0" accel="50000" decel="50000" fill="hold" nodeType="withEffect">
                                  <p:stCondLst>
                                    <p:cond delay="0"/>
                                  </p:stCondLst>
                                  <p:childTnLst>
                                    <p:animMotion origin="layout" path="M 3.61111E-6 -5.08475E-7 L -0.09566 -0.45393 " pathEditMode="relative" rAng="0" ptsTypes="AA">
                                      <p:cBhvr>
                                        <p:cTn id="46" dur="250" fill="hold"/>
                                        <p:tgtEl>
                                          <p:spTgt spid="50"/>
                                        </p:tgtEl>
                                        <p:attrNameLst>
                                          <p:attrName>ppt_x</p:attrName>
                                          <p:attrName>ppt_y</p:attrName>
                                        </p:attrNameLst>
                                      </p:cBhvr>
                                      <p:rCtr x="-4792" y="-22712"/>
                                    </p:animMotion>
                                  </p:childTnLst>
                                  <p:subTnLst>
                                    <p:audio>
                                      <p:cMediaNode>
                                        <p:cTn display="0" masterRel="sameClick">
                                          <p:stCondLst>
                                            <p:cond evt="begin" delay="0">
                                              <p:tn val="4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5"/>
                    </p:tgtEl>
                  </p:cond>
                </p:stCondLst>
                <p:endSync evt="end" delay="0">
                  <p:rtn val="all"/>
                </p:endSync>
                <p:childTnLst>
                  <p:par>
                    <p:cTn id="48" fill="hold">
                      <p:stCondLst>
                        <p:cond delay="0"/>
                      </p:stCondLst>
                      <p:childTnLst>
                        <p:par>
                          <p:cTn id="49" fill="hold">
                            <p:stCondLst>
                              <p:cond delay="0"/>
                            </p:stCondLst>
                            <p:childTnLst>
                              <p:par>
                                <p:cTn id="50" presetID="64" presetClass="path" presetSubtype="0" accel="50000" decel="50000" fill="hold" nodeType="withEffect">
                                  <p:stCondLst>
                                    <p:cond delay="0"/>
                                  </p:stCondLst>
                                  <p:childTnLst>
                                    <p:animMotion origin="layout" path="M -1.45833E-6 4.07407E-6 L 0.1405 -0.30417 " pathEditMode="relative" rAng="0" ptsTypes="AA">
                                      <p:cBhvr>
                                        <p:cTn id="51" dur="250" fill="hold"/>
                                        <p:tgtEl>
                                          <p:spTgt spid="4"/>
                                        </p:tgtEl>
                                        <p:attrNameLst>
                                          <p:attrName>ppt_x</p:attrName>
                                          <p:attrName>ppt_y</p:attrName>
                                        </p:attrNameLst>
                                      </p:cBhvr>
                                      <p:rCtr x="7018" y="-15208"/>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5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extBox 94"/>
          <p:cNvSpPr txBox="1"/>
          <p:nvPr/>
        </p:nvSpPr>
        <p:spPr>
          <a:xfrm>
            <a:off x="132523" y="2355721"/>
            <a:ext cx="3502576" cy="2123658"/>
          </a:xfrm>
          <a:prstGeom prst="rect">
            <a:avLst/>
          </a:prstGeom>
          <a:noFill/>
        </p:spPr>
        <p:txBody>
          <a:bodyPr wrap="square" rtlCol="0" anchor="ctr">
            <a:spAutoFit/>
          </a:bodyPr>
          <a:lstStyle/>
          <a:p>
            <a:pPr algn="ctr"/>
            <a:r>
              <a:rPr lang="en-US" altLang="ko-KR" sz="6600" b="1" dirty="0" err="1">
                <a:solidFill>
                  <a:srgbClr val="F2789F"/>
                </a:solidFill>
                <a:latin typeface="Times New Roman" panose="02020603050405020304" pitchFamily="18" charset="0"/>
                <a:cs typeface="Times New Roman" panose="02020603050405020304" pitchFamily="18" charset="0"/>
              </a:rPr>
              <a:t>Nội</a:t>
            </a:r>
            <a:r>
              <a:rPr lang="en-US" altLang="ko-KR" sz="6600" b="1" dirty="0">
                <a:solidFill>
                  <a:srgbClr val="F2789F"/>
                </a:solidFill>
                <a:latin typeface="Times New Roman" panose="02020603050405020304" pitchFamily="18" charset="0"/>
                <a:cs typeface="Times New Roman" panose="02020603050405020304" pitchFamily="18" charset="0"/>
              </a:rPr>
              <a:t> dung </a:t>
            </a:r>
          </a:p>
          <a:p>
            <a:pPr algn="ctr"/>
            <a:r>
              <a:rPr lang="en-US" altLang="ko-KR" sz="6600" b="1" dirty="0" err="1">
                <a:solidFill>
                  <a:srgbClr val="F2789F"/>
                </a:solidFill>
                <a:latin typeface="Times New Roman" panose="02020603050405020304" pitchFamily="18" charset="0"/>
                <a:cs typeface="Times New Roman" panose="02020603050405020304" pitchFamily="18" charset="0"/>
              </a:rPr>
              <a:t>bài</a:t>
            </a:r>
            <a:r>
              <a:rPr lang="en-US" altLang="ko-KR" sz="6600" b="1" dirty="0">
                <a:solidFill>
                  <a:srgbClr val="F2789F"/>
                </a:solidFill>
                <a:latin typeface="Times New Roman" panose="02020603050405020304" pitchFamily="18" charset="0"/>
                <a:cs typeface="Times New Roman" panose="02020603050405020304" pitchFamily="18" charset="0"/>
              </a:rPr>
              <a:t> </a:t>
            </a:r>
            <a:r>
              <a:rPr lang="en-US" altLang="ko-KR" sz="6600" b="1" dirty="0" err="1">
                <a:solidFill>
                  <a:srgbClr val="F2789F"/>
                </a:solidFill>
                <a:latin typeface="Times New Roman" panose="02020603050405020304" pitchFamily="18" charset="0"/>
                <a:cs typeface="Times New Roman" panose="02020603050405020304" pitchFamily="18" charset="0"/>
              </a:rPr>
              <a:t>học</a:t>
            </a:r>
            <a:endParaRPr lang="ko-KR" altLang="en-US" sz="6600" b="1" dirty="0">
              <a:solidFill>
                <a:srgbClr val="F2789F"/>
              </a:solidFill>
              <a:latin typeface="Times New Roman" panose="02020603050405020304" pitchFamily="18" charset="0"/>
              <a:cs typeface="Times New Roman" panose="02020603050405020304" pitchFamily="18" charset="0"/>
            </a:endParaRPr>
          </a:p>
        </p:txBody>
      </p:sp>
      <p:sp>
        <p:nvSpPr>
          <p:cNvPr id="81" name="TextBox 80"/>
          <p:cNvSpPr txBox="1"/>
          <p:nvPr/>
        </p:nvSpPr>
        <p:spPr>
          <a:xfrm>
            <a:off x="5698761" y="1544115"/>
            <a:ext cx="4661840" cy="646331"/>
          </a:xfrm>
          <a:prstGeom prst="rect">
            <a:avLst/>
          </a:prstGeom>
          <a:noFill/>
        </p:spPr>
        <p:txBody>
          <a:bodyPr wrap="square" lIns="108000" rIns="108000" rtlCol="0">
            <a:spAutoFit/>
          </a:bodyPr>
          <a:lstStyle/>
          <a:p>
            <a:pPr lvl="0" eaLnBrk="0" hangingPunct="0"/>
            <a:r>
              <a:rPr lang="en-US" altLang="zh-CN" sz="3600" b="1" dirty="0" err="1">
                <a:solidFill>
                  <a:srgbClr val="9145B6"/>
                </a:solidFill>
                <a:latin typeface="Times New Roman" panose="02020603050405020304" pitchFamily="18" charset="0"/>
                <a:cs typeface="Times New Roman" panose="02020603050405020304" pitchFamily="18" charset="0"/>
              </a:rPr>
              <a:t>Các</a:t>
            </a:r>
            <a:r>
              <a:rPr lang="en-US" altLang="zh-CN" sz="3600" b="1" dirty="0">
                <a:solidFill>
                  <a:srgbClr val="9145B6"/>
                </a:solidFill>
                <a:latin typeface="Times New Roman" panose="02020603050405020304" pitchFamily="18" charset="0"/>
                <a:cs typeface="Times New Roman" panose="02020603050405020304" pitchFamily="18" charset="0"/>
              </a:rPr>
              <a:t> </a:t>
            </a:r>
            <a:r>
              <a:rPr lang="en-US" altLang="zh-CN" sz="3600" b="1" dirty="0" err="1">
                <a:solidFill>
                  <a:srgbClr val="9145B6"/>
                </a:solidFill>
                <a:latin typeface="Times New Roman" panose="02020603050405020304" pitchFamily="18" charset="0"/>
                <a:cs typeface="Times New Roman" panose="02020603050405020304" pitchFamily="18" charset="0"/>
              </a:rPr>
              <a:t>dạng</a:t>
            </a:r>
            <a:r>
              <a:rPr lang="en-US" altLang="zh-CN" sz="3600" b="1" dirty="0">
                <a:solidFill>
                  <a:srgbClr val="9145B6"/>
                </a:solidFill>
                <a:latin typeface="Times New Roman" panose="02020603050405020304" pitchFamily="18" charset="0"/>
                <a:cs typeface="Times New Roman" panose="02020603050405020304" pitchFamily="18" charset="0"/>
              </a:rPr>
              <a:t> </a:t>
            </a:r>
            <a:r>
              <a:rPr lang="en-US" altLang="zh-CN" sz="3600" b="1" dirty="0" err="1">
                <a:solidFill>
                  <a:srgbClr val="9145B6"/>
                </a:solidFill>
                <a:latin typeface="Times New Roman" panose="02020603050405020304" pitchFamily="18" charset="0"/>
                <a:cs typeface="Times New Roman" panose="02020603050405020304" pitchFamily="18" charset="0"/>
              </a:rPr>
              <a:t>năng</a:t>
            </a:r>
            <a:r>
              <a:rPr lang="en-US" altLang="zh-CN" sz="3600" b="1" dirty="0">
                <a:solidFill>
                  <a:srgbClr val="9145B6"/>
                </a:solidFill>
                <a:latin typeface="Times New Roman" panose="02020603050405020304" pitchFamily="18" charset="0"/>
                <a:cs typeface="Times New Roman" panose="02020603050405020304" pitchFamily="18" charset="0"/>
              </a:rPr>
              <a:t> </a:t>
            </a:r>
            <a:r>
              <a:rPr lang="en-US" altLang="zh-CN" sz="3600" b="1" dirty="0" err="1">
                <a:solidFill>
                  <a:srgbClr val="9145B6"/>
                </a:solidFill>
                <a:latin typeface="Times New Roman" panose="02020603050405020304" pitchFamily="18" charset="0"/>
                <a:cs typeface="Times New Roman" panose="02020603050405020304" pitchFamily="18" charset="0"/>
              </a:rPr>
              <a:t>lượng</a:t>
            </a:r>
            <a:endParaRPr lang="zh-CN" altLang="en-US" sz="3600" b="1" dirty="0">
              <a:solidFill>
                <a:srgbClr val="9145B6"/>
              </a:solidFill>
              <a:latin typeface="Times New Roman" panose="02020603050405020304" pitchFamily="18" charset="0"/>
              <a:cs typeface="Times New Roman" panose="02020603050405020304" pitchFamily="18" charset="0"/>
            </a:endParaRPr>
          </a:p>
        </p:txBody>
      </p:sp>
      <p:sp>
        <p:nvSpPr>
          <p:cNvPr id="82" name="TextBox 81"/>
          <p:cNvSpPr txBox="1"/>
          <p:nvPr/>
        </p:nvSpPr>
        <p:spPr>
          <a:xfrm>
            <a:off x="4655187" y="1349419"/>
            <a:ext cx="9811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5400" b="1" dirty="0">
                <a:solidFill>
                  <a:srgbClr val="9145B6"/>
                </a:solidFill>
                <a:latin typeface="Times New Roman" panose="02020603050405020304" pitchFamily="18" charset="0"/>
                <a:cs typeface="Times New Roman" panose="02020603050405020304" pitchFamily="18" charset="0"/>
              </a:rPr>
              <a:t>01</a:t>
            </a:r>
            <a:endParaRPr lang="ko-KR" altLang="en-US" sz="5400" b="1" dirty="0">
              <a:solidFill>
                <a:srgbClr val="9145B6"/>
              </a:solidFill>
              <a:latin typeface="Times New Roman" panose="02020603050405020304" pitchFamily="18" charset="0"/>
              <a:cs typeface="Times New Roman" panose="02020603050405020304" pitchFamily="18" charset="0"/>
            </a:endParaRPr>
          </a:p>
        </p:txBody>
      </p:sp>
      <p:sp>
        <p:nvSpPr>
          <p:cNvPr id="85" name="TextBox 84"/>
          <p:cNvSpPr txBox="1"/>
          <p:nvPr/>
        </p:nvSpPr>
        <p:spPr>
          <a:xfrm>
            <a:off x="5706776" y="2683107"/>
            <a:ext cx="5425049" cy="646331"/>
          </a:xfrm>
          <a:prstGeom prst="rect">
            <a:avLst/>
          </a:prstGeom>
          <a:noFill/>
        </p:spPr>
        <p:txBody>
          <a:bodyPr wrap="square" lIns="108000" rIns="108000" rtlCol="0">
            <a:spAutoFit/>
          </a:bodyPr>
          <a:lstStyle/>
          <a:p>
            <a:pPr lvl="0" eaLnBrk="0" hangingPunct="0"/>
            <a:r>
              <a:rPr lang="en-US" altLang="zh-CN" sz="3600" b="1" dirty="0" err="1">
                <a:solidFill>
                  <a:srgbClr val="516BEB"/>
                </a:solidFill>
                <a:latin typeface="Times New Roman" panose="02020603050405020304" pitchFamily="18" charset="0"/>
                <a:cs typeface="Times New Roman" panose="02020603050405020304" pitchFamily="18" charset="0"/>
              </a:rPr>
              <a:t>Đặc</a:t>
            </a:r>
            <a:r>
              <a:rPr lang="en-US" altLang="zh-CN" sz="3600" b="1" dirty="0">
                <a:solidFill>
                  <a:srgbClr val="516BEB"/>
                </a:solidFill>
                <a:latin typeface="Times New Roman" panose="02020603050405020304" pitchFamily="18" charset="0"/>
                <a:cs typeface="Times New Roman" panose="02020603050405020304" pitchFamily="18" charset="0"/>
              </a:rPr>
              <a:t> </a:t>
            </a:r>
            <a:r>
              <a:rPr lang="en-US" altLang="zh-CN" sz="3600" b="1" dirty="0" err="1">
                <a:solidFill>
                  <a:srgbClr val="516BEB"/>
                </a:solidFill>
                <a:latin typeface="Times New Roman" panose="02020603050405020304" pitchFamily="18" charset="0"/>
                <a:cs typeface="Times New Roman" panose="02020603050405020304" pitchFamily="18" charset="0"/>
              </a:rPr>
              <a:t>trưng</a:t>
            </a:r>
            <a:r>
              <a:rPr lang="en-US" altLang="zh-CN" sz="3600" b="1" dirty="0">
                <a:solidFill>
                  <a:srgbClr val="516BEB"/>
                </a:solidFill>
                <a:latin typeface="Times New Roman" panose="02020603050405020304" pitchFamily="18" charset="0"/>
                <a:cs typeface="Times New Roman" panose="02020603050405020304" pitchFamily="18" charset="0"/>
              </a:rPr>
              <a:t> </a:t>
            </a:r>
            <a:r>
              <a:rPr lang="en-US" altLang="zh-CN" sz="3600" b="1" dirty="0" err="1">
                <a:solidFill>
                  <a:srgbClr val="516BEB"/>
                </a:solidFill>
                <a:latin typeface="Times New Roman" panose="02020603050405020304" pitchFamily="18" charset="0"/>
                <a:cs typeface="Times New Roman" panose="02020603050405020304" pitchFamily="18" charset="0"/>
              </a:rPr>
              <a:t>của</a:t>
            </a:r>
            <a:r>
              <a:rPr lang="en-US" altLang="zh-CN" sz="3600" b="1" dirty="0">
                <a:solidFill>
                  <a:srgbClr val="516BEB"/>
                </a:solidFill>
                <a:latin typeface="Times New Roman" panose="02020603050405020304" pitchFamily="18" charset="0"/>
                <a:cs typeface="Times New Roman" panose="02020603050405020304" pitchFamily="18" charset="0"/>
              </a:rPr>
              <a:t> </a:t>
            </a:r>
            <a:r>
              <a:rPr lang="en-US" altLang="zh-CN" sz="3600" b="1" dirty="0" err="1">
                <a:solidFill>
                  <a:srgbClr val="516BEB"/>
                </a:solidFill>
                <a:latin typeface="Times New Roman" panose="02020603050405020304" pitchFamily="18" charset="0"/>
                <a:cs typeface="Times New Roman" panose="02020603050405020304" pitchFamily="18" charset="0"/>
              </a:rPr>
              <a:t>năng</a:t>
            </a:r>
            <a:r>
              <a:rPr lang="en-US" altLang="zh-CN" sz="3600" b="1" dirty="0">
                <a:solidFill>
                  <a:srgbClr val="516BEB"/>
                </a:solidFill>
                <a:latin typeface="Times New Roman" panose="02020603050405020304" pitchFamily="18" charset="0"/>
                <a:cs typeface="Times New Roman" panose="02020603050405020304" pitchFamily="18" charset="0"/>
              </a:rPr>
              <a:t> </a:t>
            </a:r>
            <a:r>
              <a:rPr lang="en-US" altLang="zh-CN" sz="3600" b="1" dirty="0" err="1">
                <a:solidFill>
                  <a:srgbClr val="516BEB"/>
                </a:solidFill>
                <a:latin typeface="Times New Roman" panose="02020603050405020304" pitchFamily="18" charset="0"/>
                <a:cs typeface="Times New Roman" panose="02020603050405020304" pitchFamily="18" charset="0"/>
              </a:rPr>
              <a:t>lượng</a:t>
            </a:r>
            <a:endParaRPr lang="zh-CN" altLang="en-US" sz="3600" b="1" dirty="0">
              <a:solidFill>
                <a:srgbClr val="516BEB"/>
              </a:solidFill>
              <a:latin typeface="Times New Roman" panose="02020603050405020304" pitchFamily="18" charset="0"/>
              <a:cs typeface="Times New Roman" panose="02020603050405020304" pitchFamily="18" charset="0"/>
            </a:endParaRPr>
          </a:p>
        </p:txBody>
      </p:sp>
      <p:sp>
        <p:nvSpPr>
          <p:cNvPr id="86" name="TextBox 85"/>
          <p:cNvSpPr txBox="1"/>
          <p:nvPr/>
        </p:nvSpPr>
        <p:spPr>
          <a:xfrm>
            <a:off x="4663203" y="2488411"/>
            <a:ext cx="9811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5400" b="1" dirty="0">
                <a:solidFill>
                  <a:srgbClr val="516BEB"/>
                </a:solidFill>
                <a:latin typeface="Times New Roman" panose="02020603050405020304" pitchFamily="18" charset="0"/>
                <a:cs typeface="Times New Roman" panose="02020603050405020304" pitchFamily="18" charset="0"/>
              </a:rPr>
              <a:t>02</a:t>
            </a:r>
            <a:endParaRPr lang="ko-KR" altLang="en-US" sz="5400" b="1" dirty="0">
              <a:solidFill>
                <a:srgbClr val="516BEB"/>
              </a:solidFill>
              <a:latin typeface="Times New Roman" panose="02020603050405020304" pitchFamily="18" charset="0"/>
              <a:cs typeface="Times New Roman" panose="02020603050405020304" pitchFamily="18" charset="0"/>
            </a:endParaRPr>
          </a:p>
        </p:txBody>
      </p:sp>
      <p:sp>
        <p:nvSpPr>
          <p:cNvPr id="89" name="TextBox 88"/>
          <p:cNvSpPr txBox="1"/>
          <p:nvPr/>
        </p:nvSpPr>
        <p:spPr>
          <a:xfrm>
            <a:off x="5698761" y="3822099"/>
            <a:ext cx="6477207" cy="646331"/>
          </a:xfrm>
          <a:prstGeom prst="rect">
            <a:avLst/>
          </a:prstGeom>
          <a:noFill/>
        </p:spPr>
        <p:txBody>
          <a:bodyPr wrap="square" lIns="108000" rIns="108000" rtlCol="0">
            <a:spAutoFit/>
          </a:bodyPr>
          <a:lstStyle/>
          <a:p>
            <a:pPr lvl="0" algn="ctr" eaLnBrk="0" hangingPunct="0"/>
            <a:r>
              <a:rPr lang="en-US" altLang="zh-CN" sz="3600" b="1" dirty="0" err="1">
                <a:solidFill>
                  <a:srgbClr val="A13333"/>
                </a:solidFill>
                <a:latin typeface="Times New Roman" panose="02020603050405020304" pitchFamily="18" charset="0"/>
                <a:cs typeface="Times New Roman" panose="02020603050405020304" pitchFamily="18" charset="0"/>
              </a:rPr>
              <a:t>Nhiên</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liệu</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và</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năng</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lượng</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tái</a:t>
            </a:r>
            <a:r>
              <a:rPr lang="en-US" altLang="zh-CN" sz="3600" b="1" dirty="0">
                <a:solidFill>
                  <a:srgbClr val="A13333"/>
                </a:solidFill>
                <a:latin typeface="Times New Roman" panose="02020603050405020304" pitchFamily="18" charset="0"/>
                <a:cs typeface="Times New Roman" panose="02020603050405020304" pitchFamily="18" charset="0"/>
              </a:rPr>
              <a:t> </a:t>
            </a:r>
            <a:r>
              <a:rPr lang="en-US" altLang="zh-CN" sz="3600" b="1" dirty="0" err="1">
                <a:solidFill>
                  <a:srgbClr val="A13333"/>
                </a:solidFill>
                <a:latin typeface="Times New Roman" panose="02020603050405020304" pitchFamily="18" charset="0"/>
                <a:cs typeface="Times New Roman" panose="02020603050405020304" pitchFamily="18" charset="0"/>
              </a:rPr>
              <a:t>tạo</a:t>
            </a:r>
            <a:endParaRPr lang="zh-CN" altLang="en-US" sz="3600" b="1" dirty="0">
              <a:solidFill>
                <a:srgbClr val="A13333"/>
              </a:solidFill>
              <a:latin typeface="Times New Roman" panose="02020603050405020304" pitchFamily="18" charset="0"/>
              <a:cs typeface="Times New Roman" panose="02020603050405020304" pitchFamily="18" charset="0"/>
            </a:endParaRPr>
          </a:p>
        </p:txBody>
      </p:sp>
      <p:sp>
        <p:nvSpPr>
          <p:cNvPr id="90" name="TextBox 89"/>
          <p:cNvSpPr txBox="1"/>
          <p:nvPr/>
        </p:nvSpPr>
        <p:spPr>
          <a:xfrm>
            <a:off x="4671219" y="3627403"/>
            <a:ext cx="9811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5400" b="1" dirty="0">
                <a:solidFill>
                  <a:srgbClr val="A13333"/>
                </a:solidFill>
                <a:latin typeface="Times New Roman" panose="02020603050405020304" pitchFamily="18" charset="0"/>
                <a:cs typeface="Times New Roman" panose="02020603050405020304" pitchFamily="18" charset="0"/>
              </a:rPr>
              <a:t>03</a:t>
            </a:r>
            <a:endParaRPr lang="ko-KR" altLang="en-US" sz="5400" b="1" dirty="0">
              <a:solidFill>
                <a:srgbClr val="A13333"/>
              </a:solidFill>
              <a:latin typeface="Times New Roman" panose="02020603050405020304" pitchFamily="18" charset="0"/>
              <a:cs typeface="Times New Roman" panose="02020603050405020304" pitchFamily="18" charset="0"/>
            </a:endParaRPr>
          </a:p>
        </p:txBody>
      </p:sp>
      <p:sp>
        <p:nvSpPr>
          <p:cNvPr id="93" name="TextBox 92"/>
          <p:cNvSpPr txBox="1"/>
          <p:nvPr/>
        </p:nvSpPr>
        <p:spPr>
          <a:xfrm>
            <a:off x="5722809" y="4961091"/>
            <a:ext cx="4661840" cy="646331"/>
          </a:xfrm>
          <a:prstGeom prst="rect">
            <a:avLst/>
          </a:prstGeom>
          <a:noFill/>
        </p:spPr>
        <p:txBody>
          <a:bodyPr wrap="square" lIns="108000" rIns="108000" rtlCol="0">
            <a:spAutoFit/>
          </a:bodyPr>
          <a:lstStyle/>
          <a:p>
            <a:r>
              <a:rPr lang="en-US" altLang="ko-KR" sz="3600" b="1" dirty="0" err="1">
                <a:solidFill>
                  <a:srgbClr val="519259"/>
                </a:solidFill>
                <a:latin typeface="Times New Roman" panose="02020603050405020304" pitchFamily="18" charset="0"/>
                <a:cs typeface="Times New Roman" panose="02020603050405020304" pitchFamily="18" charset="0"/>
              </a:rPr>
              <a:t>Củng</a:t>
            </a:r>
            <a:r>
              <a:rPr lang="en-US" altLang="ko-KR" sz="3600" b="1" dirty="0">
                <a:solidFill>
                  <a:srgbClr val="519259"/>
                </a:solidFill>
                <a:latin typeface="Times New Roman" panose="02020603050405020304" pitchFamily="18" charset="0"/>
                <a:cs typeface="Times New Roman" panose="02020603050405020304" pitchFamily="18" charset="0"/>
              </a:rPr>
              <a:t> </a:t>
            </a:r>
            <a:r>
              <a:rPr lang="en-US" altLang="ko-KR" sz="3600" b="1" dirty="0" err="1">
                <a:solidFill>
                  <a:srgbClr val="519259"/>
                </a:solidFill>
                <a:latin typeface="Times New Roman" panose="02020603050405020304" pitchFamily="18" charset="0"/>
                <a:cs typeface="Times New Roman" panose="02020603050405020304" pitchFamily="18" charset="0"/>
              </a:rPr>
              <a:t>cố</a:t>
            </a:r>
            <a:endParaRPr lang="ko-KR" altLang="en-US" sz="3600" b="1" dirty="0">
              <a:solidFill>
                <a:srgbClr val="519259"/>
              </a:solidFill>
              <a:latin typeface="Times New Roman" panose="02020603050405020304" pitchFamily="18" charset="0"/>
              <a:cs typeface="Times New Roman" panose="02020603050405020304" pitchFamily="18" charset="0"/>
            </a:endParaRPr>
          </a:p>
        </p:txBody>
      </p:sp>
      <p:sp>
        <p:nvSpPr>
          <p:cNvPr id="94" name="TextBox 93"/>
          <p:cNvSpPr txBox="1"/>
          <p:nvPr/>
        </p:nvSpPr>
        <p:spPr>
          <a:xfrm>
            <a:off x="4679235" y="4766395"/>
            <a:ext cx="981106" cy="923330"/>
          </a:xfrm>
          <a:prstGeom prst="rect">
            <a:avLst/>
          </a:prstGeom>
        </p:spPr>
        <p:style>
          <a:lnRef idx="2">
            <a:schemeClr val="accent2"/>
          </a:lnRef>
          <a:fillRef idx="1">
            <a:schemeClr val="lt1"/>
          </a:fillRef>
          <a:effectRef idx="0">
            <a:schemeClr val="accent2"/>
          </a:effectRef>
          <a:fontRef idx="minor">
            <a:schemeClr val="dk1"/>
          </a:fontRef>
        </p:style>
        <p:txBody>
          <a:bodyPr wrap="square" lIns="108000" rIns="108000" rtlCol="0">
            <a:spAutoFit/>
          </a:bodyPr>
          <a:lstStyle/>
          <a:p>
            <a:pPr algn="ctr"/>
            <a:r>
              <a:rPr lang="en-US" altLang="ko-KR" sz="5400" b="1" dirty="0">
                <a:solidFill>
                  <a:srgbClr val="519259"/>
                </a:solidFill>
                <a:latin typeface="Times New Roman" panose="02020603050405020304" pitchFamily="18" charset="0"/>
                <a:cs typeface="Times New Roman" panose="02020603050405020304" pitchFamily="18" charset="0"/>
              </a:rPr>
              <a:t>04</a:t>
            </a:r>
            <a:endParaRPr lang="ko-KR" altLang="en-US" sz="5400" b="1" dirty="0">
              <a:solidFill>
                <a:srgbClr val="519259"/>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barn(inVertical)">
                                      <p:cBhvr>
                                        <p:cTn id="7" dur="500"/>
                                        <p:tgtEl>
                                          <p:spTgt spid="8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barn(inVertical)">
                                      <p:cBhvr>
                                        <p:cTn id="10" dur="500"/>
                                        <p:tgtEl>
                                          <p:spTgt spid="8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6"/>
                                        </p:tgtEl>
                                        <p:attrNameLst>
                                          <p:attrName>style.visibility</p:attrName>
                                        </p:attrNameLst>
                                      </p:cBhvr>
                                      <p:to>
                                        <p:strVal val="visible"/>
                                      </p:to>
                                    </p:set>
                                    <p:animEffect transition="in" filter="barn(inVertical)">
                                      <p:cBhvr>
                                        <p:cTn id="15" dur="500"/>
                                        <p:tgtEl>
                                          <p:spTgt spid="8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5"/>
                                        </p:tgtEl>
                                        <p:attrNameLst>
                                          <p:attrName>style.visibility</p:attrName>
                                        </p:attrNameLst>
                                      </p:cBhvr>
                                      <p:to>
                                        <p:strVal val="visible"/>
                                      </p:to>
                                    </p:set>
                                    <p:animEffect transition="in" filter="barn(inVertical)">
                                      <p:cBhvr>
                                        <p:cTn id="18" dur="500"/>
                                        <p:tgtEl>
                                          <p:spTgt spid="8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barn(inVertical)">
                                      <p:cBhvr>
                                        <p:cTn id="23" dur="500"/>
                                        <p:tgtEl>
                                          <p:spTgt spid="90"/>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89"/>
                                        </p:tgtEl>
                                        <p:attrNameLst>
                                          <p:attrName>style.visibility</p:attrName>
                                        </p:attrNameLst>
                                      </p:cBhvr>
                                      <p:to>
                                        <p:strVal val="visible"/>
                                      </p:to>
                                    </p:set>
                                    <p:animEffect transition="in" filter="barn(inVertical)">
                                      <p:cBhvr>
                                        <p:cTn id="26" dur="500"/>
                                        <p:tgtEl>
                                          <p:spTgt spid="8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barn(inVertical)">
                                      <p:cBhvr>
                                        <p:cTn id="31" dur="500"/>
                                        <p:tgtEl>
                                          <p:spTgt spid="9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93"/>
                                        </p:tgtEl>
                                        <p:attrNameLst>
                                          <p:attrName>style.visibility</p:attrName>
                                        </p:attrNameLst>
                                      </p:cBhvr>
                                      <p:to>
                                        <p:strVal val="visible"/>
                                      </p:to>
                                    </p:set>
                                    <p:animEffect transition="in" filter="barn(inVertical)">
                                      <p:cBhvr>
                                        <p:cTn id="34"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2" grpId="0" animBg="1"/>
      <p:bldP spid="85" grpId="0"/>
      <p:bldP spid="86" grpId="0" animBg="1"/>
      <p:bldP spid="89" grpId="0"/>
      <p:bldP spid="90" grpId="0" animBg="1"/>
      <p:bldP spid="93" grpId="0"/>
      <p:bldP spid="9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6147" b="6357"/>
          <a:stretch>
            <a:fillRect/>
          </a:stretch>
        </p:blipFill>
        <p:spPr>
          <a:xfrm>
            <a:off x="-10573" y="0"/>
            <a:ext cx="12202573" cy="6858000"/>
          </a:xfrm>
          <a:prstGeom prst="rect">
            <a:avLst/>
          </a:prstGeom>
        </p:spPr>
      </p:pic>
      <p:sp>
        <p:nvSpPr>
          <p:cNvPr id="5" name="Rectangle: Rounded Corners 4"/>
          <p:cNvSpPr/>
          <p:nvPr/>
        </p:nvSpPr>
        <p:spPr>
          <a:xfrm>
            <a:off x="2404809" y="1395303"/>
            <a:ext cx="7300393" cy="2964149"/>
          </a:xfrm>
          <a:prstGeom prst="roundRect">
            <a:avLst>
              <a:gd name="adj" fmla="val 7227"/>
            </a:avLst>
          </a:prstGeom>
          <a:solidFill>
            <a:schemeClr val="tx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2" name="Đáp án A"/>
          <p:cNvSpPr/>
          <p:nvPr/>
        </p:nvSpPr>
        <p:spPr>
          <a:xfrm>
            <a:off x="6329653" y="4696079"/>
            <a:ext cx="3423947" cy="737464"/>
          </a:xfrm>
          <a:prstGeom prst="roundRect">
            <a:avLst>
              <a:gd name="adj" fmla="val 2411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B. </a:t>
            </a:r>
            <a:r>
              <a:rPr lang="vi-VN" sz="4000" dirty="0">
                <a:solidFill>
                  <a:schemeClr val="bg1"/>
                </a:solidFill>
                <a:latin typeface="Times New Roman" panose="02020603050405020304" pitchFamily="18" charset="0"/>
                <a:cs typeface="Times New Roman" panose="02020603050405020304" pitchFamily="18" charset="0"/>
              </a:rPr>
              <a:t>Dầu. </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3" name="Đáp án B"/>
          <p:cNvSpPr/>
          <p:nvPr/>
        </p:nvSpPr>
        <p:spPr>
          <a:xfrm>
            <a:off x="2394231" y="5684591"/>
            <a:ext cx="3452883" cy="737464"/>
          </a:xfrm>
          <a:prstGeom prst="roundRect">
            <a:avLst>
              <a:gd name="adj" fmla="val 24115"/>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 </a:t>
            </a:r>
            <a:r>
              <a:rPr lang="vi-VN" sz="4000" dirty="0">
                <a:solidFill>
                  <a:schemeClr val="bg1"/>
                </a:solidFill>
                <a:latin typeface="Times New Roman" panose="02020603050405020304" pitchFamily="18" charset="0"/>
                <a:cs typeface="Times New Roman" panose="02020603050405020304" pitchFamily="18" charset="0"/>
              </a:rPr>
              <a:t>Than.</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4" name="Đáp án C"/>
          <p:cNvSpPr/>
          <p:nvPr/>
        </p:nvSpPr>
        <p:spPr>
          <a:xfrm>
            <a:off x="2403975" y="4696079"/>
            <a:ext cx="3423947" cy="737464"/>
          </a:xfrm>
          <a:prstGeom prst="roundRect">
            <a:avLst>
              <a:gd name="adj" fmla="val 24115"/>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A. </a:t>
            </a:r>
            <a:r>
              <a:rPr lang="vi-VN" sz="4000" dirty="0">
                <a:solidFill>
                  <a:schemeClr val="bg1"/>
                </a:solidFill>
                <a:latin typeface="Times New Roman" panose="02020603050405020304" pitchFamily="18" charset="0"/>
                <a:cs typeface="Times New Roman" panose="02020603050405020304" pitchFamily="18" charset="0"/>
              </a:rPr>
              <a:t>Gió.</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5" name="Đáp án D"/>
          <p:cNvSpPr/>
          <p:nvPr/>
        </p:nvSpPr>
        <p:spPr>
          <a:xfrm>
            <a:off x="6295413" y="5684591"/>
            <a:ext cx="3846611" cy="737464"/>
          </a:xfrm>
          <a:prstGeom prst="roundRect">
            <a:avLst>
              <a:gd name="adj" fmla="val 24115"/>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D. </a:t>
            </a:r>
            <a:r>
              <a:rPr lang="vi-VN" sz="4000" dirty="0">
                <a:solidFill>
                  <a:schemeClr val="bg1"/>
                </a:solidFill>
                <a:latin typeface="Times New Roman" panose="02020603050405020304" pitchFamily="18" charset="0"/>
                <a:cs typeface="Times New Roman" panose="02020603050405020304" pitchFamily="18" charset="0"/>
              </a:rPr>
              <a:t>Khí tự nhiên.</a:t>
            </a:r>
            <a:endParaRPr lang="en-US" sz="4000" b="1" dirty="0">
              <a:solidFill>
                <a:schemeClr val="bg1"/>
              </a:solidFill>
              <a:latin typeface="Times New Roman" panose="02020603050405020304" pitchFamily="18" charset="0"/>
              <a:cs typeface="Times New Roman" panose="02020603050405020304" pitchFamily="18" charset="0"/>
            </a:endParaRPr>
          </a:p>
        </p:txBody>
      </p:sp>
      <p:grpSp>
        <p:nvGrpSpPr>
          <p:cNvPr id="52" name="Group 51"/>
          <p:cNvGrpSpPr/>
          <p:nvPr/>
        </p:nvGrpSpPr>
        <p:grpSpPr>
          <a:xfrm>
            <a:off x="1871987" y="421636"/>
            <a:ext cx="8454652" cy="1456205"/>
            <a:chOff x="1871981" y="421635"/>
            <a:chExt cx="8454652" cy="1456205"/>
          </a:xfrm>
          <a:solidFill>
            <a:srgbClr val="FFC000"/>
          </a:solidFill>
        </p:grpSpPr>
        <p:grpSp>
          <p:nvGrpSpPr>
            <p:cNvPr id="6" name="Group 5"/>
            <p:cNvGrpSpPr/>
            <p:nvPr/>
          </p:nvGrpSpPr>
          <p:grpSpPr>
            <a:xfrm>
              <a:off x="1871981" y="421635"/>
              <a:ext cx="8454652" cy="1456205"/>
              <a:chOff x="2677206" y="1838325"/>
              <a:chExt cx="7124700" cy="1227138"/>
            </a:xfrm>
            <a:grpFill/>
          </p:grpSpPr>
          <p:sp>
            <p:nvSpPr>
              <p:cNvPr id="7" name="Freeform 1125"/>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8" name="Freeform 1126"/>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9" name="Freeform 1127"/>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0" name="Freeform 1130"/>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1" name="Freeform 1131"/>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2" name="Freeform 1132"/>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3" name="Freeform 1133"/>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4" name="Freeform 1134"/>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5" name="Freeform 1135"/>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6" name="Freeform 1137"/>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7" name="Freeform 1138"/>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8" name="Freeform 1139"/>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9" name="Freeform 1140"/>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0" name="Freeform 1141"/>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1" name="Freeform 1142"/>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2" name="Freeform 1143"/>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3" name="Freeform 1144"/>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4" name="Freeform 1145"/>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5" name="Freeform 1146"/>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6" name="Freeform 1147"/>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7" name="Freeform 1148"/>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8" name="Freeform 1149"/>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9" name="Freeform 1150"/>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0" name="Freeform 1151"/>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1" name="Freeform 1152"/>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2" name="Freeform 1153"/>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3" name="Freeform 1154"/>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4" name="Freeform 1155"/>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5" name="Freeform 1156"/>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6" name="Freeform 1157"/>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7" name="Freeform 1158"/>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8" name="Freeform 1159"/>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9" name="Freeform 1160"/>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0" name="Freeform 1161"/>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1" name="Freeform 1162"/>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4036282" y="707642"/>
              <a:ext cx="3810520" cy="707886"/>
            </a:xfrm>
            <a:prstGeom prst="rect">
              <a:avLst/>
            </a:prstGeom>
            <a:grpFill/>
          </p:spPr>
          <p:txBody>
            <a:bodyPr wrap="square" rtlCol="0">
              <a:spAutoFit/>
            </a:bodyP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CÂU 4</a:t>
              </a:r>
            </a:p>
          </p:txBody>
        </p:sp>
      </p:grpSp>
      <p:pic>
        <p:nvPicPr>
          <p:cNvPr id="4" name="Sai"/>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2285" y="7522716"/>
            <a:ext cx="1462280" cy="1426723"/>
          </a:xfrm>
          <a:prstGeom prst="rect">
            <a:avLst/>
          </a:prstGeom>
        </p:spPr>
      </p:pic>
      <p:pic>
        <p:nvPicPr>
          <p:cNvPr id="50" name="Đú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9887" y="7512135"/>
            <a:ext cx="1273219" cy="1323383"/>
          </a:xfrm>
          <a:prstGeom prst="rect">
            <a:avLst/>
          </a:prstGeom>
        </p:spPr>
      </p:pic>
      <p:sp>
        <p:nvSpPr>
          <p:cNvPr id="51" name="Rectangle 50"/>
          <p:cNvSpPr/>
          <p:nvPr/>
        </p:nvSpPr>
        <p:spPr>
          <a:xfrm>
            <a:off x="2358087" y="2199978"/>
            <a:ext cx="7335579" cy="1323439"/>
          </a:xfrm>
          <a:prstGeom prst="rect">
            <a:avLst/>
          </a:prstGeom>
        </p:spPr>
        <p:txBody>
          <a:bodyPr wrap="square">
            <a:spAutoFit/>
          </a:bodyPr>
          <a:lstStyle/>
          <a:p>
            <a:pPr algn="ctr"/>
            <a:r>
              <a:rPr lang="vi-VN" sz="4000" dirty="0">
                <a:solidFill>
                  <a:schemeClr val="bg1"/>
                </a:solidFill>
                <a:latin typeface="Times New Roman" panose="02020603050405020304" pitchFamily="18" charset="0"/>
                <a:cs typeface="Times New Roman" panose="02020603050405020304" pitchFamily="18" charset="0"/>
              </a:rPr>
              <a:t>Nguồn năng lượng nào dưới đây là nguồn năng lượng tái tạo?</a:t>
            </a:r>
          </a:p>
        </p:txBody>
      </p:sp>
      <p:pic>
        <p:nvPicPr>
          <p:cNvPr id="53" name="Picture 52">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3263" y="2967931"/>
            <a:ext cx="2207859" cy="20968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10" presetClass="entr" presetSubtype="0" fill="hold" grpId="0" nodeType="withEffect">
                                  <p:stCondLst>
                                    <p:cond delay="3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par>
                                <p:cTn id="27" presetID="53" presetClass="entr" presetSubtype="16" fill="hold" nodeType="withEffect">
                                  <p:stCondLst>
                                    <p:cond delay="500"/>
                                  </p:stCondLst>
                                  <p:childTnLst>
                                    <p:set>
                                      <p:cBhvr>
                                        <p:cTn id="28" dur="1" fill="hold">
                                          <p:stCondLst>
                                            <p:cond delay="0"/>
                                          </p:stCondLst>
                                        </p:cTn>
                                        <p:tgtEl>
                                          <p:spTgt spid="53"/>
                                        </p:tgtEl>
                                        <p:attrNameLst>
                                          <p:attrName>style.visibility</p:attrName>
                                        </p:attrNameLst>
                                      </p:cBhvr>
                                      <p:to>
                                        <p:strVal val="visible"/>
                                      </p:to>
                                    </p:set>
                                    <p:anim calcmode="lin" valueType="num">
                                      <p:cBhvr>
                                        <p:cTn id="29" dur="500" fill="hold"/>
                                        <p:tgtEl>
                                          <p:spTgt spid="53"/>
                                        </p:tgtEl>
                                        <p:attrNameLst>
                                          <p:attrName>ppt_w</p:attrName>
                                        </p:attrNameLst>
                                      </p:cBhvr>
                                      <p:tavLst>
                                        <p:tav tm="0">
                                          <p:val>
                                            <p:fltVal val="0"/>
                                          </p:val>
                                        </p:tav>
                                        <p:tav tm="100000">
                                          <p:val>
                                            <p:strVal val="#ppt_w"/>
                                          </p:val>
                                        </p:tav>
                                      </p:tavLst>
                                    </p:anim>
                                    <p:anim calcmode="lin" valueType="num">
                                      <p:cBhvr>
                                        <p:cTn id="30" dur="500" fill="hold"/>
                                        <p:tgtEl>
                                          <p:spTgt spid="53"/>
                                        </p:tgtEl>
                                        <p:attrNameLst>
                                          <p:attrName>ppt_h</p:attrName>
                                        </p:attrNameLst>
                                      </p:cBhvr>
                                      <p:tavLst>
                                        <p:tav tm="0">
                                          <p:val>
                                            <p:fltVal val="0"/>
                                          </p:val>
                                        </p:tav>
                                        <p:tav tm="100000">
                                          <p:val>
                                            <p:strVal val="#ppt_h"/>
                                          </p:val>
                                        </p:tav>
                                      </p:tavLst>
                                    </p:anim>
                                    <p:animEffect transition="in" filter="fade">
                                      <p:cBhvr>
                                        <p:cTn id="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64" presetClass="path" presetSubtype="0" accel="50000" decel="50000" fill="hold" nodeType="withEffect">
                                  <p:stCondLst>
                                    <p:cond delay="0"/>
                                  </p:stCondLst>
                                  <p:childTnLst>
                                    <p:animMotion origin="layout" path="M 1.94444E-6 4.49923E-6 L 0.19913 -0.46318 " pathEditMode="relative" rAng="0" ptsTypes="AA">
                                      <p:cBhvr>
                                        <p:cTn id="36" dur="250" fill="hold"/>
                                        <p:tgtEl>
                                          <p:spTgt spid="4"/>
                                        </p:tgtEl>
                                        <p:attrNameLst>
                                          <p:attrName>ppt_x</p:attrName>
                                          <p:attrName>ppt_y</p:attrName>
                                        </p:attrNameLst>
                                      </p:cBhvr>
                                      <p:rCtr x="9948" y="-23174"/>
                                    </p:animMotion>
                                  </p:childTnLst>
                                  <p:subTnLst>
                                    <p:audio>
                                      <p:cMediaNode>
                                        <p:cTn display="0" masterRel="sameClick">
                                          <p:stCondLst>
                                            <p:cond evt="begin" delay="0">
                                              <p:tn val="35"/>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withEffect">
                                  <p:stCondLst>
                                    <p:cond delay="0"/>
                                  </p:stCondLst>
                                  <p:childTnLst>
                                    <p:animMotion origin="layout" path="M 1.94444E-6 4.49923E-6 L -0.1592 -0.31526 " pathEditMode="relative" rAng="0" ptsTypes="AA">
                                      <p:cBhvr>
                                        <p:cTn id="41" dur="250" fill="hold"/>
                                        <p:tgtEl>
                                          <p:spTgt spid="4"/>
                                        </p:tgtEl>
                                        <p:attrNameLst>
                                          <p:attrName>ppt_x</p:attrName>
                                          <p:attrName>ppt_y</p:attrName>
                                        </p:attrNameLst>
                                      </p:cBhvr>
                                      <p:rCtr x="-7969" y="-15778"/>
                                    </p:animMotion>
                                  </p:childTnLst>
                                  <p:subTnLst>
                                    <p:audio>
                                      <p:cMediaNode>
                                        <p:cTn display="0" masterRel="sameClick">
                                          <p:stCondLst>
                                            <p:cond evt="begin" delay="0">
                                              <p:tn val="4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4"/>
                    </p:tgtEl>
                  </p:cond>
                </p:stCondLst>
                <p:endSync evt="end" delay="0">
                  <p:rtn val="all"/>
                </p:endSync>
                <p:childTnLst>
                  <p:par>
                    <p:cTn id="43" fill="hold">
                      <p:stCondLst>
                        <p:cond delay="0"/>
                      </p:stCondLst>
                      <p:childTnLst>
                        <p:par>
                          <p:cTn id="44" fill="hold">
                            <p:stCondLst>
                              <p:cond delay="0"/>
                            </p:stCondLst>
                            <p:childTnLst>
                              <p:par>
                                <p:cTn id="45" presetID="64" presetClass="path" presetSubtype="0" accel="50000" decel="50000" fill="hold" nodeType="withEffect">
                                  <p:stCondLst>
                                    <p:cond delay="0"/>
                                  </p:stCondLst>
                                  <p:childTnLst>
                                    <p:animMotion origin="layout" path="M 3.61111E-6 -5.08475E-7 L -0.43733 -0.45393 " pathEditMode="relative" rAng="0" ptsTypes="AA">
                                      <p:cBhvr>
                                        <p:cTn id="46" dur="250" fill="hold"/>
                                        <p:tgtEl>
                                          <p:spTgt spid="50"/>
                                        </p:tgtEl>
                                        <p:attrNameLst>
                                          <p:attrName>ppt_x</p:attrName>
                                          <p:attrName>ppt_y</p:attrName>
                                        </p:attrNameLst>
                                      </p:cBhvr>
                                      <p:rCtr x="-21875" y="-22712"/>
                                    </p:animMotion>
                                  </p:childTnLst>
                                  <p:subTnLst>
                                    <p:audio>
                                      <p:cMediaNode>
                                        <p:cTn display="0" masterRel="sameClick">
                                          <p:stCondLst>
                                            <p:cond evt="begin" delay="0">
                                              <p:tn val="4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5"/>
                    </p:tgtEl>
                  </p:cond>
                </p:stCondLst>
                <p:endSync evt="end" delay="0">
                  <p:rtn val="all"/>
                </p:endSync>
                <p:childTnLst>
                  <p:par>
                    <p:cTn id="48" fill="hold">
                      <p:stCondLst>
                        <p:cond delay="0"/>
                      </p:stCondLst>
                      <p:childTnLst>
                        <p:par>
                          <p:cTn id="49" fill="hold">
                            <p:stCondLst>
                              <p:cond delay="0"/>
                            </p:stCondLst>
                            <p:childTnLst>
                              <p:par>
                                <p:cTn id="50" presetID="64" presetClass="path" presetSubtype="0" accel="50000" decel="50000" fill="hold" nodeType="withEffect">
                                  <p:stCondLst>
                                    <p:cond delay="0"/>
                                  </p:stCondLst>
                                  <p:childTnLst>
                                    <p:animMotion origin="layout" path="M -1.45833E-6 4.07407E-6 L 0.1405 -0.30417 " pathEditMode="relative" rAng="0" ptsTypes="AA">
                                      <p:cBhvr>
                                        <p:cTn id="51" dur="250" fill="hold"/>
                                        <p:tgtEl>
                                          <p:spTgt spid="4"/>
                                        </p:tgtEl>
                                        <p:attrNameLst>
                                          <p:attrName>ppt_x</p:attrName>
                                          <p:attrName>ppt_y</p:attrName>
                                        </p:attrNameLst>
                                      </p:cBhvr>
                                      <p:rCtr x="7018" y="-15208"/>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5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cstate="print">
            <a:extLst>
              <a:ext uri="{28A0092B-C50C-407E-A947-70E740481C1C}">
                <a14:useLocalDpi xmlns:a14="http://schemas.microsoft.com/office/drawing/2010/main" val="0"/>
              </a:ext>
            </a:extLst>
          </a:blip>
          <a:srcRect t="6147" b="6357"/>
          <a:stretch>
            <a:fillRect/>
          </a:stretch>
        </p:blipFill>
        <p:spPr>
          <a:xfrm>
            <a:off x="-10573" y="0"/>
            <a:ext cx="12202573" cy="6858000"/>
          </a:xfrm>
          <a:prstGeom prst="rect">
            <a:avLst/>
          </a:prstGeom>
        </p:spPr>
      </p:pic>
      <p:sp>
        <p:nvSpPr>
          <p:cNvPr id="5" name="Rectangle: Rounded Corners 4"/>
          <p:cNvSpPr/>
          <p:nvPr/>
        </p:nvSpPr>
        <p:spPr>
          <a:xfrm>
            <a:off x="2404809" y="1395303"/>
            <a:ext cx="7300393" cy="2964149"/>
          </a:xfrm>
          <a:prstGeom prst="roundRect">
            <a:avLst>
              <a:gd name="adj" fmla="val 7227"/>
            </a:avLst>
          </a:prstGeom>
          <a:solidFill>
            <a:schemeClr val="tx1">
              <a:alpha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2" name="Đáp án A"/>
          <p:cNvSpPr/>
          <p:nvPr/>
        </p:nvSpPr>
        <p:spPr>
          <a:xfrm>
            <a:off x="6329653" y="4696079"/>
            <a:ext cx="3423947" cy="737464"/>
          </a:xfrm>
          <a:prstGeom prst="roundRect">
            <a:avLst>
              <a:gd name="adj" fmla="val 24115"/>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B. </a:t>
            </a:r>
            <a:r>
              <a:rPr lang="vi-VN" sz="4000" dirty="0">
                <a:solidFill>
                  <a:schemeClr val="bg1"/>
                </a:solidFill>
                <a:latin typeface="Times New Roman" panose="02020603050405020304" pitchFamily="18" charset="0"/>
                <a:cs typeface="Times New Roman" panose="02020603050405020304" pitchFamily="18" charset="0"/>
              </a:rPr>
              <a:t>Máy khoan.</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3" name="Đáp án B"/>
          <p:cNvSpPr/>
          <p:nvPr/>
        </p:nvSpPr>
        <p:spPr>
          <a:xfrm>
            <a:off x="1470991" y="5684591"/>
            <a:ext cx="4376123" cy="737464"/>
          </a:xfrm>
          <a:prstGeom prst="roundRect">
            <a:avLst>
              <a:gd name="adj" fmla="val 24115"/>
            </a:avLst>
          </a:prstGeom>
          <a:solidFill>
            <a:srgbClr val="00CC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 </a:t>
            </a:r>
            <a:r>
              <a:rPr lang="vi-VN" sz="4000" dirty="0">
                <a:solidFill>
                  <a:schemeClr val="bg1"/>
                </a:solidFill>
                <a:latin typeface="Times New Roman" panose="02020603050405020304" pitchFamily="18" charset="0"/>
                <a:cs typeface="Times New Roman" panose="02020603050405020304" pitchFamily="18" charset="0"/>
              </a:rPr>
              <a:t>Máy bơm nước.</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4" name="Đáp án C"/>
          <p:cNvSpPr/>
          <p:nvPr/>
        </p:nvSpPr>
        <p:spPr>
          <a:xfrm>
            <a:off x="6314935" y="5684591"/>
            <a:ext cx="3423947" cy="737464"/>
          </a:xfrm>
          <a:prstGeom prst="roundRect">
            <a:avLst>
              <a:gd name="adj" fmla="val 24115"/>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D. </a:t>
            </a:r>
            <a:r>
              <a:rPr lang="vi-VN" sz="4000" dirty="0">
                <a:solidFill>
                  <a:schemeClr val="bg1"/>
                </a:solidFill>
                <a:latin typeface="Times New Roman" panose="02020603050405020304" pitchFamily="18" charset="0"/>
                <a:cs typeface="Times New Roman" panose="02020603050405020304" pitchFamily="18" charset="0"/>
              </a:rPr>
              <a:t>Bàn là điện.</a:t>
            </a:r>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5" name="Đáp án D"/>
          <p:cNvSpPr/>
          <p:nvPr/>
        </p:nvSpPr>
        <p:spPr>
          <a:xfrm>
            <a:off x="2364916" y="4696079"/>
            <a:ext cx="3452883" cy="737464"/>
          </a:xfrm>
          <a:prstGeom prst="roundRect">
            <a:avLst>
              <a:gd name="adj" fmla="val 24115"/>
            </a:avLst>
          </a:prstGeom>
          <a:solidFill>
            <a:srgbClr val="FF33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A. </a:t>
            </a:r>
            <a:r>
              <a:rPr lang="vi-VN" sz="4000" dirty="0">
                <a:solidFill>
                  <a:schemeClr val="bg1"/>
                </a:solidFill>
                <a:latin typeface="Times New Roman" panose="02020603050405020304" pitchFamily="18" charset="0"/>
                <a:cs typeface="Times New Roman" panose="02020603050405020304" pitchFamily="18" charset="0"/>
              </a:rPr>
              <a:t>Máy quạt.</a:t>
            </a:r>
            <a:endParaRPr lang="en-US" sz="4000" b="1" dirty="0">
              <a:solidFill>
                <a:schemeClr val="bg1"/>
              </a:solidFill>
              <a:latin typeface="Times New Roman" panose="02020603050405020304" pitchFamily="18" charset="0"/>
              <a:cs typeface="Times New Roman" panose="02020603050405020304" pitchFamily="18" charset="0"/>
            </a:endParaRPr>
          </a:p>
        </p:txBody>
      </p:sp>
      <p:grpSp>
        <p:nvGrpSpPr>
          <p:cNvPr id="52" name="Group 51"/>
          <p:cNvGrpSpPr/>
          <p:nvPr/>
        </p:nvGrpSpPr>
        <p:grpSpPr>
          <a:xfrm>
            <a:off x="1871987" y="421636"/>
            <a:ext cx="8454652" cy="1456205"/>
            <a:chOff x="1871981" y="421635"/>
            <a:chExt cx="8454652" cy="1456205"/>
          </a:xfrm>
          <a:solidFill>
            <a:srgbClr val="FFC000"/>
          </a:solidFill>
        </p:grpSpPr>
        <p:grpSp>
          <p:nvGrpSpPr>
            <p:cNvPr id="6" name="Group 5"/>
            <p:cNvGrpSpPr/>
            <p:nvPr/>
          </p:nvGrpSpPr>
          <p:grpSpPr>
            <a:xfrm>
              <a:off x="1871981" y="421635"/>
              <a:ext cx="8454652" cy="1456205"/>
              <a:chOff x="2677206" y="1838325"/>
              <a:chExt cx="7124700" cy="1227138"/>
            </a:xfrm>
            <a:grpFill/>
          </p:grpSpPr>
          <p:sp>
            <p:nvSpPr>
              <p:cNvPr id="7" name="Freeform 1125"/>
              <p:cNvSpPr/>
              <p:nvPr/>
            </p:nvSpPr>
            <p:spPr bwMode="auto">
              <a:xfrm>
                <a:off x="3753531" y="1944688"/>
                <a:ext cx="5011738" cy="971550"/>
              </a:xfrm>
              <a:custGeom>
                <a:avLst/>
                <a:gdLst>
                  <a:gd name="T0" fmla="*/ 1221 w 10045"/>
                  <a:gd name="T1" fmla="*/ 1947 h 1947"/>
                  <a:gd name="T2" fmla="*/ 68 w 10045"/>
                  <a:gd name="T3" fmla="*/ 1201 h 1947"/>
                  <a:gd name="T4" fmla="*/ 784 w 10045"/>
                  <a:gd name="T5" fmla="*/ 273 h 1947"/>
                  <a:gd name="T6" fmla="*/ 871 w 10045"/>
                  <a:gd name="T7" fmla="*/ 237 h 1947"/>
                  <a:gd name="T8" fmla="*/ 2083 w 10045"/>
                  <a:gd name="T9" fmla="*/ 87 h 1947"/>
                  <a:gd name="T10" fmla="*/ 3561 w 10045"/>
                  <a:gd name="T11" fmla="*/ 14 h 1947"/>
                  <a:gd name="T12" fmla="*/ 4532 w 10045"/>
                  <a:gd name="T13" fmla="*/ 0 h 1947"/>
                  <a:gd name="T14" fmla="*/ 5049 w 10045"/>
                  <a:gd name="T15" fmla="*/ 4 h 1947"/>
                  <a:gd name="T16" fmla="*/ 6390 w 10045"/>
                  <a:gd name="T17" fmla="*/ 27 h 1947"/>
                  <a:gd name="T18" fmla="*/ 7740 w 10045"/>
                  <a:gd name="T19" fmla="*/ 81 h 1947"/>
                  <a:gd name="T20" fmla="*/ 9069 w 10045"/>
                  <a:gd name="T21" fmla="*/ 193 h 1947"/>
                  <a:gd name="T22" fmla="*/ 9711 w 10045"/>
                  <a:gd name="T23" fmla="*/ 266 h 1947"/>
                  <a:gd name="T24" fmla="*/ 9955 w 10045"/>
                  <a:gd name="T25" fmla="*/ 598 h 1947"/>
                  <a:gd name="T26" fmla="*/ 9524 w 10045"/>
                  <a:gd name="T27" fmla="*/ 1652 h 1947"/>
                  <a:gd name="T28" fmla="*/ 9152 w 10045"/>
                  <a:gd name="T29" fmla="*/ 1846 h 1947"/>
                  <a:gd name="T30" fmla="*/ 8943 w 10045"/>
                  <a:gd name="T31" fmla="*/ 1822 h 1947"/>
                  <a:gd name="T32" fmla="*/ 8185 w 10045"/>
                  <a:gd name="T33" fmla="*/ 1745 h 1947"/>
                  <a:gd name="T34" fmla="*/ 7753 w 10045"/>
                  <a:gd name="T35" fmla="*/ 1709 h 1947"/>
                  <a:gd name="T36" fmla="*/ 6291 w 10045"/>
                  <a:gd name="T37" fmla="*/ 1635 h 1947"/>
                  <a:gd name="T38" fmla="*/ 5853 w 10045"/>
                  <a:gd name="T39" fmla="*/ 1632 h 1947"/>
                  <a:gd name="T40" fmla="*/ 4790 w 10045"/>
                  <a:gd name="T41" fmla="*/ 1651 h 1947"/>
                  <a:gd name="T42" fmla="*/ 3328 w 10045"/>
                  <a:gd name="T43" fmla="*/ 1725 h 1947"/>
                  <a:gd name="T44" fmla="*/ 1221 w 10045"/>
                  <a:gd name="T45" fmla="*/ 1947 h 1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45" h="1947">
                    <a:moveTo>
                      <a:pt x="1221" y="1947"/>
                    </a:moveTo>
                    <a:cubicBezTo>
                      <a:pt x="619" y="1828"/>
                      <a:pt x="143" y="1604"/>
                      <a:pt x="68" y="1201"/>
                    </a:cubicBezTo>
                    <a:cubicBezTo>
                      <a:pt x="0" y="838"/>
                      <a:pt x="255" y="499"/>
                      <a:pt x="784" y="273"/>
                    </a:cubicBezTo>
                    <a:cubicBezTo>
                      <a:pt x="812" y="261"/>
                      <a:pt x="842" y="249"/>
                      <a:pt x="871" y="237"/>
                    </a:cubicBezTo>
                    <a:cubicBezTo>
                      <a:pt x="1269" y="175"/>
                      <a:pt x="1673" y="122"/>
                      <a:pt x="2083" y="87"/>
                    </a:cubicBezTo>
                    <a:cubicBezTo>
                      <a:pt x="2572" y="46"/>
                      <a:pt x="3067" y="29"/>
                      <a:pt x="3561" y="14"/>
                    </a:cubicBezTo>
                    <a:cubicBezTo>
                      <a:pt x="3885" y="5"/>
                      <a:pt x="4208" y="0"/>
                      <a:pt x="4532" y="0"/>
                    </a:cubicBezTo>
                    <a:cubicBezTo>
                      <a:pt x="4704" y="0"/>
                      <a:pt x="4876" y="1"/>
                      <a:pt x="5049" y="4"/>
                    </a:cubicBezTo>
                    <a:cubicBezTo>
                      <a:pt x="5495" y="12"/>
                      <a:pt x="5942" y="26"/>
                      <a:pt x="6390" y="27"/>
                    </a:cubicBezTo>
                    <a:cubicBezTo>
                      <a:pt x="6841" y="28"/>
                      <a:pt x="7292" y="51"/>
                      <a:pt x="7740" y="81"/>
                    </a:cubicBezTo>
                    <a:cubicBezTo>
                      <a:pt x="8185" y="110"/>
                      <a:pt x="8629" y="146"/>
                      <a:pt x="9069" y="193"/>
                    </a:cubicBezTo>
                    <a:cubicBezTo>
                      <a:pt x="9282" y="216"/>
                      <a:pt x="9497" y="239"/>
                      <a:pt x="9711" y="266"/>
                    </a:cubicBezTo>
                    <a:cubicBezTo>
                      <a:pt x="9845" y="361"/>
                      <a:pt x="9925" y="478"/>
                      <a:pt x="9955" y="598"/>
                    </a:cubicBezTo>
                    <a:cubicBezTo>
                      <a:pt x="10045" y="960"/>
                      <a:pt x="9963" y="1358"/>
                      <a:pt x="9524" y="1652"/>
                    </a:cubicBezTo>
                    <a:cubicBezTo>
                      <a:pt x="9415" y="1725"/>
                      <a:pt x="9289" y="1789"/>
                      <a:pt x="9152" y="1846"/>
                    </a:cubicBezTo>
                    <a:cubicBezTo>
                      <a:pt x="9083" y="1838"/>
                      <a:pt x="9013" y="1830"/>
                      <a:pt x="8943" y="1822"/>
                    </a:cubicBezTo>
                    <a:cubicBezTo>
                      <a:pt x="8692" y="1792"/>
                      <a:pt x="8439" y="1767"/>
                      <a:pt x="8185" y="1745"/>
                    </a:cubicBezTo>
                    <a:cubicBezTo>
                      <a:pt x="8042" y="1732"/>
                      <a:pt x="7897" y="1720"/>
                      <a:pt x="7753" y="1709"/>
                    </a:cubicBezTo>
                    <a:cubicBezTo>
                      <a:pt x="7267" y="1671"/>
                      <a:pt x="6781" y="1644"/>
                      <a:pt x="6291" y="1635"/>
                    </a:cubicBezTo>
                    <a:cubicBezTo>
                      <a:pt x="6145" y="1633"/>
                      <a:pt x="5999" y="1632"/>
                      <a:pt x="5853" y="1632"/>
                    </a:cubicBezTo>
                    <a:cubicBezTo>
                      <a:pt x="5498" y="1632"/>
                      <a:pt x="5144" y="1639"/>
                      <a:pt x="4790" y="1651"/>
                    </a:cubicBezTo>
                    <a:cubicBezTo>
                      <a:pt x="4302" y="1667"/>
                      <a:pt x="3812" y="1689"/>
                      <a:pt x="3328" y="1725"/>
                    </a:cubicBezTo>
                    <a:cubicBezTo>
                      <a:pt x="2594" y="1779"/>
                      <a:pt x="1929" y="1848"/>
                      <a:pt x="1221" y="19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8" name="Freeform 1126"/>
              <p:cNvSpPr/>
              <p:nvPr/>
            </p:nvSpPr>
            <p:spPr bwMode="auto">
              <a:xfrm>
                <a:off x="3882119" y="2925763"/>
                <a:ext cx="533400" cy="87313"/>
              </a:xfrm>
              <a:custGeom>
                <a:avLst/>
                <a:gdLst>
                  <a:gd name="T0" fmla="*/ 0 w 1069"/>
                  <a:gd name="T1" fmla="*/ 173 h 173"/>
                  <a:gd name="T2" fmla="*/ 1068 w 1069"/>
                  <a:gd name="T3" fmla="*/ 0 h 173"/>
                  <a:gd name="T4" fmla="*/ 1069 w 1069"/>
                  <a:gd name="T5" fmla="*/ 0 h 173"/>
                  <a:gd name="T6" fmla="*/ 0 w 1069"/>
                  <a:gd name="T7" fmla="*/ 173 h 173"/>
                  <a:gd name="T8" fmla="*/ 0 w 1069"/>
                  <a:gd name="T9" fmla="*/ 173 h 173"/>
                </a:gdLst>
                <a:ahLst/>
                <a:cxnLst>
                  <a:cxn ang="0">
                    <a:pos x="T0" y="T1"/>
                  </a:cxn>
                  <a:cxn ang="0">
                    <a:pos x="T2" y="T3"/>
                  </a:cxn>
                  <a:cxn ang="0">
                    <a:pos x="T4" y="T5"/>
                  </a:cxn>
                  <a:cxn ang="0">
                    <a:pos x="T6" y="T7"/>
                  </a:cxn>
                  <a:cxn ang="0">
                    <a:pos x="T8" y="T9"/>
                  </a:cxn>
                </a:cxnLst>
                <a:rect l="0" t="0" r="r" b="b"/>
                <a:pathLst>
                  <a:path w="1069" h="173">
                    <a:moveTo>
                      <a:pt x="0" y="173"/>
                    </a:moveTo>
                    <a:cubicBezTo>
                      <a:pt x="412" y="101"/>
                      <a:pt x="766" y="45"/>
                      <a:pt x="1068" y="0"/>
                    </a:cubicBezTo>
                    <a:cubicBezTo>
                      <a:pt x="1068" y="0"/>
                      <a:pt x="1069" y="0"/>
                      <a:pt x="1069" y="0"/>
                    </a:cubicBezTo>
                    <a:cubicBezTo>
                      <a:pt x="767" y="45"/>
                      <a:pt x="413" y="101"/>
                      <a:pt x="0" y="173"/>
                    </a:cubicBezTo>
                    <a:lnTo>
                      <a:pt x="0" y="1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9" name="Freeform 1127"/>
              <p:cNvSpPr/>
              <p:nvPr/>
            </p:nvSpPr>
            <p:spPr bwMode="auto">
              <a:xfrm>
                <a:off x="3486831" y="2063750"/>
                <a:ext cx="876300" cy="955675"/>
              </a:xfrm>
              <a:custGeom>
                <a:avLst/>
                <a:gdLst>
                  <a:gd name="T0" fmla="*/ 443 w 1756"/>
                  <a:gd name="T1" fmla="*/ 1917 h 1917"/>
                  <a:gd name="T2" fmla="*/ 321 w 1756"/>
                  <a:gd name="T3" fmla="*/ 1750 h 1917"/>
                  <a:gd name="T4" fmla="*/ 471 w 1756"/>
                  <a:gd name="T5" fmla="*/ 1417 h 1917"/>
                  <a:gd name="T6" fmla="*/ 297 w 1756"/>
                  <a:gd name="T7" fmla="*/ 965 h 1917"/>
                  <a:gd name="T8" fmla="*/ 0 w 1756"/>
                  <a:gd name="T9" fmla="*/ 241 h 1917"/>
                  <a:gd name="T10" fmla="*/ 518 w 1756"/>
                  <a:gd name="T11" fmla="*/ 144 h 1917"/>
                  <a:gd name="T12" fmla="*/ 1195 w 1756"/>
                  <a:gd name="T13" fmla="*/ 34 h 1917"/>
                  <a:gd name="T14" fmla="*/ 1406 w 1756"/>
                  <a:gd name="T15" fmla="*/ 0 h 1917"/>
                  <a:gd name="T16" fmla="*/ 1319 w 1756"/>
                  <a:gd name="T17" fmla="*/ 36 h 1917"/>
                  <a:gd name="T18" fmla="*/ 603 w 1756"/>
                  <a:gd name="T19" fmla="*/ 964 h 1917"/>
                  <a:gd name="T20" fmla="*/ 1756 w 1756"/>
                  <a:gd name="T21" fmla="*/ 1710 h 1917"/>
                  <a:gd name="T22" fmla="*/ 1626 w 1756"/>
                  <a:gd name="T23" fmla="*/ 1728 h 1917"/>
                  <a:gd name="T24" fmla="*/ 660 w 1756"/>
                  <a:gd name="T25" fmla="*/ 1891 h 1917"/>
                  <a:gd name="T26" fmla="*/ 490 w 1756"/>
                  <a:gd name="T27" fmla="*/ 1916 h 1917"/>
                  <a:gd name="T28" fmla="*/ 449 w 1756"/>
                  <a:gd name="T29" fmla="*/ 1917 h 1917"/>
                  <a:gd name="T30" fmla="*/ 443 w 1756"/>
                  <a:gd name="T31" fmla="*/ 1917 h 1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6" h="1917">
                    <a:moveTo>
                      <a:pt x="443" y="1917"/>
                    </a:moveTo>
                    <a:cubicBezTo>
                      <a:pt x="294" y="1917"/>
                      <a:pt x="206" y="1806"/>
                      <a:pt x="321" y="1750"/>
                    </a:cubicBezTo>
                    <a:cubicBezTo>
                      <a:pt x="505" y="1662"/>
                      <a:pt x="497" y="1542"/>
                      <a:pt x="471" y="1417"/>
                    </a:cubicBezTo>
                    <a:cubicBezTo>
                      <a:pt x="438" y="1264"/>
                      <a:pt x="366" y="1114"/>
                      <a:pt x="297" y="965"/>
                    </a:cubicBezTo>
                    <a:cubicBezTo>
                      <a:pt x="186" y="725"/>
                      <a:pt x="97" y="483"/>
                      <a:pt x="0" y="241"/>
                    </a:cubicBezTo>
                    <a:cubicBezTo>
                      <a:pt x="163" y="196"/>
                      <a:pt x="342" y="169"/>
                      <a:pt x="518" y="144"/>
                    </a:cubicBezTo>
                    <a:cubicBezTo>
                      <a:pt x="746" y="112"/>
                      <a:pt x="969" y="71"/>
                      <a:pt x="1195" y="34"/>
                    </a:cubicBezTo>
                    <a:cubicBezTo>
                      <a:pt x="1265" y="22"/>
                      <a:pt x="1335" y="11"/>
                      <a:pt x="1406" y="0"/>
                    </a:cubicBezTo>
                    <a:cubicBezTo>
                      <a:pt x="1377" y="12"/>
                      <a:pt x="1347" y="24"/>
                      <a:pt x="1319" y="36"/>
                    </a:cubicBezTo>
                    <a:cubicBezTo>
                      <a:pt x="790" y="262"/>
                      <a:pt x="535" y="601"/>
                      <a:pt x="603" y="964"/>
                    </a:cubicBezTo>
                    <a:cubicBezTo>
                      <a:pt x="678" y="1367"/>
                      <a:pt x="1154" y="1591"/>
                      <a:pt x="1756" y="1710"/>
                    </a:cubicBezTo>
                    <a:cubicBezTo>
                      <a:pt x="1713" y="1716"/>
                      <a:pt x="1669" y="1722"/>
                      <a:pt x="1626" y="1728"/>
                    </a:cubicBezTo>
                    <a:cubicBezTo>
                      <a:pt x="1323" y="1772"/>
                      <a:pt x="961" y="1847"/>
                      <a:pt x="660" y="1891"/>
                    </a:cubicBezTo>
                    <a:cubicBezTo>
                      <a:pt x="603" y="1899"/>
                      <a:pt x="547" y="1908"/>
                      <a:pt x="490" y="1916"/>
                    </a:cubicBezTo>
                    <a:cubicBezTo>
                      <a:pt x="477" y="1917"/>
                      <a:pt x="463" y="1917"/>
                      <a:pt x="449" y="1917"/>
                    </a:cubicBezTo>
                    <a:cubicBezTo>
                      <a:pt x="447" y="1917"/>
                      <a:pt x="445" y="1917"/>
                      <a:pt x="443" y="191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0" name="Freeform 1130"/>
              <p:cNvSpPr/>
              <p:nvPr/>
            </p:nvSpPr>
            <p:spPr bwMode="auto">
              <a:xfrm>
                <a:off x="3143931" y="2184400"/>
                <a:ext cx="595313" cy="865188"/>
              </a:xfrm>
              <a:custGeom>
                <a:avLst/>
                <a:gdLst>
                  <a:gd name="T0" fmla="*/ 519 w 1192"/>
                  <a:gd name="T1" fmla="*/ 1736 h 1736"/>
                  <a:gd name="T2" fmla="*/ 440 w 1192"/>
                  <a:gd name="T3" fmla="*/ 1735 h 1736"/>
                  <a:gd name="T4" fmla="*/ 350 w 1192"/>
                  <a:gd name="T5" fmla="*/ 1717 h 1736"/>
                  <a:gd name="T6" fmla="*/ 8 w 1192"/>
                  <a:gd name="T7" fmla="*/ 1498 h 1736"/>
                  <a:gd name="T8" fmla="*/ 90 w 1192"/>
                  <a:gd name="T9" fmla="*/ 1445 h 1736"/>
                  <a:gd name="T10" fmla="*/ 285 w 1192"/>
                  <a:gd name="T11" fmla="*/ 1488 h 1736"/>
                  <a:gd name="T12" fmla="*/ 587 w 1192"/>
                  <a:gd name="T13" fmla="*/ 1537 h 1736"/>
                  <a:gd name="T14" fmla="*/ 831 w 1192"/>
                  <a:gd name="T15" fmla="*/ 1495 h 1736"/>
                  <a:gd name="T16" fmla="*/ 1019 w 1192"/>
                  <a:gd name="T17" fmla="*/ 1205 h 1736"/>
                  <a:gd name="T18" fmla="*/ 842 w 1192"/>
                  <a:gd name="T19" fmla="*/ 682 h 1736"/>
                  <a:gd name="T20" fmla="*/ 629 w 1192"/>
                  <a:gd name="T21" fmla="*/ 136 h 1736"/>
                  <a:gd name="T22" fmla="*/ 594 w 1192"/>
                  <a:gd name="T23" fmla="*/ 29 h 1736"/>
                  <a:gd name="T24" fmla="*/ 595 w 1192"/>
                  <a:gd name="T25" fmla="*/ 29 h 1736"/>
                  <a:gd name="T26" fmla="*/ 687 w 1192"/>
                  <a:gd name="T27" fmla="*/ 0 h 1736"/>
                  <a:gd name="T28" fmla="*/ 984 w 1192"/>
                  <a:gd name="T29" fmla="*/ 724 h 1736"/>
                  <a:gd name="T30" fmla="*/ 1158 w 1192"/>
                  <a:gd name="T31" fmla="*/ 1176 h 1736"/>
                  <a:gd name="T32" fmla="*/ 1008 w 1192"/>
                  <a:gd name="T33" fmla="*/ 1509 h 1736"/>
                  <a:gd name="T34" fmla="*/ 1130 w 1192"/>
                  <a:gd name="T35" fmla="*/ 1676 h 1736"/>
                  <a:gd name="T36" fmla="*/ 1136 w 1192"/>
                  <a:gd name="T37" fmla="*/ 1676 h 1736"/>
                  <a:gd name="T38" fmla="*/ 1177 w 1192"/>
                  <a:gd name="T39" fmla="*/ 1675 h 1736"/>
                  <a:gd name="T40" fmla="*/ 918 w 1192"/>
                  <a:gd name="T41" fmla="*/ 1711 h 1736"/>
                  <a:gd name="T42" fmla="*/ 519 w 1192"/>
                  <a:gd name="T43" fmla="*/ 1736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92" h="1736">
                    <a:moveTo>
                      <a:pt x="519" y="1736"/>
                    </a:moveTo>
                    <a:cubicBezTo>
                      <a:pt x="492" y="1736"/>
                      <a:pt x="466" y="1736"/>
                      <a:pt x="440" y="1735"/>
                    </a:cubicBezTo>
                    <a:cubicBezTo>
                      <a:pt x="409" y="1730"/>
                      <a:pt x="379" y="1724"/>
                      <a:pt x="350" y="1717"/>
                    </a:cubicBezTo>
                    <a:cubicBezTo>
                      <a:pt x="182" y="1676"/>
                      <a:pt x="0" y="1609"/>
                      <a:pt x="8" y="1498"/>
                    </a:cubicBezTo>
                    <a:cubicBezTo>
                      <a:pt x="11" y="1458"/>
                      <a:pt x="45" y="1445"/>
                      <a:pt x="90" y="1445"/>
                    </a:cubicBezTo>
                    <a:cubicBezTo>
                      <a:pt x="154" y="1445"/>
                      <a:pt x="239" y="1472"/>
                      <a:pt x="285" y="1488"/>
                    </a:cubicBezTo>
                    <a:cubicBezTo>
                      <a:pt x="376" y="1519"/>
                      <a:pt x="483" y="1537"/>
                      <a:pt x="587" y="1537"/>
                    </a:cubicBezTo>
                    <a:cubicBezTo>
                      <a:pt x="676" y="1537"/>
                      <a:pt x="761" y="1524"/>
                      <a:pt x="831" y="1495"/>
                    </a:cubicBezTo>
                    <a:cubicBezTo>
                      <a:pt x="1012" y="1438"/>
                      <a:pt x="1029" y="1309"/>
                      <a:pt x="1019" y="1205"/>
                    </a:cubicBezTo>
                    <a:cubicBezTo>
                      <a:pt x="1002" y="1029"/>
                      <a:pt x="918" y="853"/>
                      <a:pt x="842" y="682"/>
                    </a:cubicBezTo>
                    <a:cubicBezTo>
                      <a:pt x="761" y="501"/>
                      <a:pt x="691" y="320"/>
                      <a:pt x="629" y="136"/>
                    </a:cubicBezTo>
                    <a:cubicBezTo>
                      <a:pt x="617" y="101"/>
                      <a:pt x="605" y="65"/>
                      <a:pt x="594" y="29"/>
                    </a:cubicBezTo>
                    <a:lnTo>
                      <a:pt x="595" y="29"/>
                    </a:lnTo>
                    <a:cubicBezTo>
                      <a:pt x="625" y="19"/>
                      <a:pt x="656" y="9"/>
                      <a:pt x="687" y="0"/>
                    </a:cubicBezTo>
                    <a:cubicBezTo>
                      <a:pt x="784" y="242"/>
                      <a:pt x="873" y="484"/>
                      <a:pt x="984" y="724"/>
                    </a:cubicBezTo>
                    <a:cubicBezTo>
                      <a:pt x="1053" y="873"/>
                      <a:pt x="1125" y="1023"/>
                      <a:pt x="1158" y="1176"/>
                    </a:cubicBezTo>
                    <a:cubicBezTo>
                      <a:pt x="1184" y="1301"/>
                      <a:pt x="1192" y="1421"/>
                      <a:pt x="1008" y="1509"/>
                    </a:cubicBezTo>
                    <a:cubicBezTo>
                      <a:pt x="893" y="1565"/>
                      <a:pt x="981" y="1676"/>
                      <a:pt x="1130" y="1676"/>
                    </a:cubicBezTo>
                    <a:cubicBezTo>
                      <a:pt x="1132" y="1676"/>
                      <a:pt x="1134" y="1676"/>
                      <a:pt x="1136" y="1676"/>
                    </a:cubicBezTo>
                    <a:cubicBezTo>
                      <a:pt x="1150" y="1676"/>
                      <a:pt x="1164" y="1676"/>
                      <a:pt x="1177" y="1675"/>
                    </a:cubicBezTo>
                    <a:cubicBezTo>
                      <a:pt x="1091" y="1689"/>
                      <a:pt x="1005" y="1701"/>
                      <a:pt x="918" y="1711"/>
                    </a:cubicBezTo>
                    <a:cubicBezTo>
                      <a:pt x="786" y="1727"/>
                      <a:pt x="652" y="1736"/>
                      <a:pt x="519" y="173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1" name="Freeform 1131"/>
              <p:cNvSpPr/>
              <p:nvPr/>
            </p:nvSpPr>
            <p:spPr bwMode="auto">
              <a:xfrm>
                <a:off x="2978831" y="2832100"/>
                <a:ext cx="33338" cy="85725"/>
              </a:xfrm>
              <a:custGeom>
                <a:avLst/>
                <a:gdLst>
                  <a:gd name="T0" fmla="*/ 67 w 67"/>
                  <a:gd name="T1" fmla="*/ 170 h 170"/>
                  <a:gd name="T2" fmla="*/ 0 w 67"/>
                  <a:gd name="T3" fmla="*/ 0 h 170"/>
                  <a:gd name="T4" fmla="*/ 0 w 67"/>
                  <a:gd name="T5" fmla="*/ 0 h 170"/>
                  <a:gd name="T6" fmla="*/ 67 w 67"/>
                  <a:gd name="T7" fmla="*/ 170 h 170"/>
                </a:gdLst>
                <a:ahLst/>
                <a:cxnLst>
                  <a:cxn ang="0">
                    <a:pos x="T0" y="T1"/>
                  </a:cxn>
                  <a:cxn ang="0">
                    <a:pos x="T2" y="T3"/>
                  </a:cxn>
                  <a:cxn ang="0">
                    <a:pos x="T4" y="T5"/>
                  </a:cxn>
                  <a:cxn ang="0">
                    <a:pos x="T6" y="T7"/>
                  </a:cxn>
                </a:cxnLst>
                <a:rect l="0" t="0" r="r" b="b"/>
                <a:pathLst>
                  <a:path w="67" h="170">
                    <a:moveTo>
                      <a:pt x="67" y="170"/>
                    </a:moveTo>
                    <a:cubicBezTo>
                      <a:pt x="47" y="113"/>
                      <a:pt x="24" y="56"/>
                      <a:pt x="0" y="0"/>
                    </a:cubicBezTo>
                    <a:cubicBezTo>
                      <a:pt x="0" y="0"/>
                      <a:pt x="0" y="0"/>
                      <a:pt x="0" y="0"/>
                    </a:cubicBezTo>
                    <a:cubicBezTo>
                      <a:pt x="25" y="56"/>
                      <a:pt x="47" y="113"/>
                      <a:pt x="67" y="17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2" name="Freeform 1132"/>
              <p:cNvSpPr>
                <a:spLocks noEditPoints="1"/>
              </p:cNvSpPr>
              <p:nvPr/>
            </p:nvSpPr>
            <p:spPr bwMode="auto">
              <a:xfrm>
                <a:off x="3058206" y="2771775"/>
                <a:ext cx="574675" cy="277813"/>
              </a:xfrm>
              <a:custGeom>
                <a:avLst/>
                <a:gdLst>
                  <a:gd name="T0" fmla="*/ 614 w 1152"/>
                  <a:gd name="T1" fmla="*/ 557 h 557"/>
                  <a:gd name="T2" fmla="*/ 388 w 1152"/>
                  <a:gd name="T3" fmla="*/ 539 h 557"/>
                  <a:gd name="T4" fmla="*/ 53 w 1152"/>
                  <a:gd name="T5" fmla="*/ 423 h 557"/>
                  <a:gd name="T6" fmla="*/ 48 w 1152"/>
                  <a:gd name="T7" fmla="*/ 256 h 557"/>
                  <a:gd name="T8" fmla="*/ 423 w 1152"/>
                  <a:gd name="T9" fmla="*/ 37 h 557"/>
                  <a:gd name="T10" fmla="*/ 753 w 1152"/>
                  <a:gd name="T11" fmla="*/ 344 h 557"/>
                  <a:gd name="T12" fmla="*/ 754 w 1152"/>
                  <a:gd name="T13" fmla="*/ 344 h 557"/>
                  <a:gd name="T14" fmla="*/ 762 w 1152"/>
                  <a:gd name="T15" fmla="*/ 339 h 557"/>
                  <a:gd name="T16" fmla="*/ 833 w 1152"/>
                  <a:gd name="T17" fmla="*/ 345 h 557"/>
                  <a:gd name="T18" fmla="*/ 970 w 1152"/>
                  <a:gd name="T19" fmla="*/ 325 h 557"/>
                  <a:gd name="T20" fmla="*/ 974 w 1152"/>
                  <a:gd name="T21" fmla="*/ 325 h 557"/>
                  <a:gd name="T22" fmla="*/ 981 w 1152"/>
                  <a:gd name="T23" fmla="*/ 324 h 557"/>
                  <a:gd name="T24" fmla="*/ 1005 w 1152"/>
                  <a:gd name="T25" fmla="*/ 317 h 557"/>
                  <a:gd name="T26" fmla="*/ 761 w 1152"/>
                  <a:gd name="T27" fmla="*/ 359 h 557"/>
                  <a:gd name="T28" fmla="*/ 459 w 1152"/>
                  <a:gd name="T29" fmla="*/ 310 h 557"/>
                  <a:gd name="T30" fmla="*/ 264 w 1152"/>
                  <a:gd name="T31" fmla="*/ 267 h 557"/>
                  <a:gd name="T32" fmla="*/ 182 w 1152"/>
                  <a:gd name="T33" fmla="*/ 320 h 557"/>
                  <a:gd name="T34" fmla="*/ 524 w 1152"/>
                  <a:gd name="T35" fmla="*/ 539 h 557"/>
                  <a:gd name="T36" fmla="*/ 614 w 1152"/>
                  <a:gd name="T37" fmla="*/ 557 h 557"/>
                  <a:gd name="T38" fmla="*/ 834 w 1152"/>
                  <a:gd name="T39" fmla="*/ 315 h 557"/>
                  <a:gd name="T40" fmla="*/ 685 w 1152"/>
                  <a:gd name="T41" fmla="*/ 288 h 557"/>
                  <a:gd name="T42" fmla="*/ 734 w 1152"/>
                  <a:gd name="T43" fmla="*/ 129 h 557"/>
                  <a:gd name="T44" fmla="*/ 780 w 1152"/>
                  <a:gd name="T45" fmla="*/ 132 h 557"/>
                  <a:gd name="T46" fmla="*/ 783 w 1152"/>
                  <a:gd name="T47" fmla="*/ 133 h 557"/>
                  <a:gd name="T48" fmla="*/ 785 w 1152"/>
                  <a:gd name="T49" fmla="*/ 132 h 557"/>
                  <a:gd name="T50" fmla="*/ 807 w 1152"/>
                  <a:gd name="T51" fmla="*/ 142 h 557"/>
                  <a:gd name="T52" fmla="*/ 809 w 1152"/>
                  <a:gd name="T53" fmla="*/ 142 h 557"/>
                  <a:gd name="T54" fmla="*/ 814 w 1152"/>
                  <a:gd name="T55" fmla="*/ 138 h 557"/>
                  <a:gd name="T56" fmla="*/ 696 w 1152"/>
                  <a:gd name="T57" fmla="*/ 0 h 557"/>
                  <a:gd name="T58" fmla="*/ 1061 w 1152"/>
                  <a:gd name="T59" fmla="*/ 231 h 557"/>
                  <a:gd name="T60" fmla="*/ 834 w 1152"/>
                  <a:gd name="T61" fmla="*/ 315 h 557"/>
                  <a:gd name="T62" fmla="*/ 570 w 1152"/>
                  <a:gd name="T63" fmla="*/ 234 h 557"/>
                  <a:gd name="T64" fmla="*/ 541 w 1152"/>
                  <a:gd name="T65" fmla="*/ 194 h 557"/>
                  <a:gd name="T66" fmla="*/ 450 w 1152"/>
                  <a:gd name="T67" fmla="*/ 30 h 557"/>
                  <a:gd name="T68" fmla="*/ 585 w 1152"/>
                  <a:gd name="T69" fmla="*/ 6 h 557"/>
                  <a:gd name="T70" fmla="*/ 652 w 1152"/>
                  <a:gd name="T71" fmla="*/ 1 h 557"/>
                  <a:gd name="T72" fmla="*/ 711 w 1152"/>
                  <a:gd name="T73" fmla="*/ 77 h 557"/>
                  <a:gd name="T74" fmla="*/ 758 w 1152"/>
                  <a:gd name="T75" fmla="*/ 117 h 557"/>
                  <a:gd name="T76" fmla="*/ 709 w 1152"/>
                  <a:gd name="T77" fmla="*/ 114 h 557"/>
                  <a:gd name="T78" fmla="*/ 570 w 1152"/>
                  <a:gd name="T79" fmla="*/ 234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52" h="557">
                    <a:moveTo>
                      <a:pt x="614" y="557"/>
                    </a:moveTo>
                    <a:cubicBezTo>
                      <a:pt x="538" y="555"/>
                      <a:pt x="463" y="549"/>
                      <a:pt x="388" y="539"/>
                    </a:cubicBezTo>
                    <a:cubicBezTo>
                      <a:pt x="256" y="522"/>
                      <a:pt x="122" y="490"/>
                      <a:pt x="53" y="423"/>
                    </a:cubicBezTo>
                    <a:cubicBezTo>
                      <a:pt x="0" y="372"/>
                      <a:pt x="13" y="309"/>
                      <a:pt x="48" y="256"/>
                    </a:cubicBezTo>
                    <a:cubicBezTo>
                      <a:pt x="110" y="162"/>
                      <a:pt x="255" y="82"/>
                      <a:pt x="423" y="37"/>
                    </a:cubicBezTo>
                    <a:cubicBezTo>
                      <a:pt x="465" y="147"/>
                      <a:pt x="513" y="317"/>
                      <a:pt x="753" y="344"/>
                    </a:cubicBezTo>
                    <a:cubicBezTo>
                      <a:pt x="753" y="344"/>
                      <a:pt x="754" y="344"/>
                      <a:pt x="754" y="344"/>
                    </a:cubicBezTo>
                    <a:cubicBezTo>
                      <a:pt x="759" y="344"/>
                      <a:pt x="762" y="342"/>
                      <a:pt x="762" y="339"/>
                    </a:cubicBezTo>
                    <a:cubicBezTo>
                      <a:pt x="786" y="343"/>
                      <a:pt x="810" y="345"/>
                      <a:pt x="833" y="345"/>
                    </a:cubicBezTo>
                    <a:cubicBezTo>
                      <a:pt x="882" y="345"/>
                      <a:pt x="928" y="337"/>
                      <a:pt x="970" y="325"/>
                    </a:cubicBezTo>
                    <a:cubicBezTo>
                      <a:pt x="971" y="325"/>
                      <a:pt x="972" y="325"/>
                      <a:pt x="974" y="325"/>
                    </a:cubicBezTo>
                    <a:cubicBezTo>
                      <a:pt x="976" y="325"/>
                      <a:pt x="978" y="325"/>
                      <a:pt x="981" y="324"/>
                    </a:cubicBezTo>
                    <a:cubicBezTo>
                      <a:pt x="989" y="322"/>
                      <a:pt x="997" y="320"/>
                      <a:pt x="1005" y="317"/>
                    </a:cubicBezTo>
                    <a:cubicBezTo>
                      <a:pt x="935" y="346"/>
                      <a:pt x="850" y="359"/>
                      <a:pt x="761" y="359"/>
                    </a:cubicBezTo>
                    <a:cubicBezTo>
                      <a:pt x="657" y="359"/>
                      <a:pt x="550" y="341"/>
                      <a:pt x="459" y="310"/>
                    </a:cubicBezTo>
                    <a:cubicBezTo>
                      <a:pt x="413" y="294"/>
                      <a:pt x="328" y="267"/>
                      <a:pt x="264" y="267"/>
                    </a:cubicBezTo>
                    <a:cubicBezTo>
                      <a:pt x="219" y="267"/>
                      <a:pt x="185" y="280"/>
                      <a:pt x="182" y="320"/>
                    </a:cubicBezTo>
                    <a:cubicBezTo>
                      <a:pt x="174" y="431"/>
                      <a:pt x="356" y="498"/>
                      <a:pt x="524" y="539"/>
                    </a:cubicBezTo>
                    <a:cubicBezTo>
                      <a:pt x="553" y="546"/>
                      <a:pt x="583" y="552"/>
                      <a:pt x="614" y="557"/>
                    </a:cubicBezTo>
                    <a:moveTo>
                      <a:pt x="834" y="315"/>
                    </a:moveTo>
                    <a:cubicBezTo>
                      <a:pt x="782" y="315"/>
                      <a:pt x="729" y="307"/>
                      <a:pt x="685" y="288"/>
                    </a:cubicBezTo>
                    <a:cubicBezTo>
                      <a:pt x="576" y="240"/>
                      <a:pt x="589" y="129"/>
                      <a:pt x="734" y="129"/>
                    </a:cubicBezTo>
                    <a:cubicBezTo>
                      <a:pt x="748" y="129"/>
                      <a:pt x="763" y="130"/>
                      <a:pt x="780" y="132"/>
                    </a:cubicBezTo>
                    <a:cubicBezTo>
                      <a:pt x="781" y="132"/>
                      <a:pt x="782" y="133"/>
                      <a:pt x="783" y="133"/>
                    </a:cubicBezTo>
                    <a:cubicBezTo>
                      <a:pt x="784" y="133"/>
                      <a:pt x="784" y="133"/>
                      <a:pt x="785" y="132"/>
                    </a:cubicBezTo>
                    <a:cubicBezTo>
                      <a:pt x="792" y="136"/>
                      <a:pt x="799" y="139"/>
                      <a:pt x="807" y="142"/>
                    </a:cubicBezTo>
                    <a:cubicBezTo>
                      <a:pt x="808" y="142"/>
                      <a:pt x="809" y="142"/>
                      <a:pt x="809" y="142"/>
                    </a:cubicBezTo>
                    <a:cubicBezTo>
                      <a:pt x="813" y="142"/>
                      <a:pt x="815" y="140"/>
                      <a:pt x="814" y="138"/>
                    </a:cubicBezTo>
                    <a:cubicBezTo>
                      <a:pt x="767" y="95"/>
                      <a:pt x="741" y="44"/>
                      <a:pt x="696" y="0"/>
                    </a:cubicBezTo>
                    <a:cubicBezTo>
                      <a:pt x="924" y="3"/>
                      <a:pt x="1152" y="93"/>
                      <a:pt x="1061" y="231"/>
                    </a:cubicBezTo>
                    <a:cubicBezTo>
                      <a:pt x="1026" y="285"/>
                      <a:pt x="931" y="315"/>
                      <a:pt x="834" y="315"/>
                    </a:cubicBezTo>
                    <a:moveTo>
                      <a:pt x="570" y="234"/>
                    </a:moveTo>
                    <a:cubicBezTo>
                      <a:pt x="559" y="221"/>
                      <a:pt x="550" y="207"/>
                      <a:pt x="541" y="194"/>
                    </a:cubicBezTo>
                    <a:cubicBezTo>
                      <a:pt x="506" y="140"/>
                      <a:pt x="488" y="84"/>
                      <a:pt x="450" y="30"/>
                    </a:cubicBezTo>
                    <a:cubicBezTo>
                      <a:pt x="494" y="20"/>
                      <a:pt x="539" y="12"/>
                      <a:pt x="585" y="6"/>
                    </a:cubicBezTo>
                    <a:cubicBezTo>
                      <a:pt x="607" y="3"/>
                      <a:pt x="630" y="2"/>
                      <a:pt x="652" y="1"/>
                    </a:cubicBezTo>
                    <a:cubicBezTo>
                      <a:pt x="664" y="27"/>
                      <a:pt x="691" y="53"/>
                      <a:pt x="711" y="77"/>
                    </a:cubicBezTo>
                    <a:cubicBezTo>
                      <a:pt x="724" y="91"/>
                      <a:pt x="739" y="105"/>
                      <a:pt x="758" y="117"/>
                    </a:cubicBezTo>
                    <a:cubicBezTo>
                      <a:pt x="740" y="115"/>
                      <a:pt x="724" y="114"/>
                      <a:pt x="709" y="114"/>
                    </a:cubicBezTo>
                    <a:cubicBezTo>
                      <a:pt x="596" y="114"/>
                      <a:pt x="548" y="176"/>
                      <a:pt x="570" y="2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3" name="Freeform 1133"/>
              <p:cNvSpPr/>
              <p:nvPr/>
            </p:nvSpPr>
            <p:spPr bwMode="auto">
              <a:xfrm>
                <a:off x="8319181" y="2078038"/>
                <a:ext cx="750888" cy="900113"/>
              </a:xfrm>
              <a:custGeom>
                <a:avLst/>
                <a:gdLst>
                  <a:gd name="T0" fmla="*/ 1142 w 1505"/>
                  <a:gd name="T1" fmla="*/ 1803 h 1803"/>
                  <a:gd name="T2" fmla="*/ 975 w 1505"/>
                  <a:gd name="T3" fmla="*/ 1770 h 1803"/>
                  <a:gd name="T4" fmla="*/ 407 w 1505"/>
                  <a:gd name="T5" fmla="*/ 1641 h 1803"/>
                  <a:gd name="T6" fmla="*/ 0 w 1505"/>
                  <a:gd name="T7" fmla="*/ 1580 h 1803"/>
                  <a:gd name="T8" fmla="*/ 372 w 1505"/>
                  <a:gd name="T9" fmla="*/ 1386 h 1803"/>
                  <a:gd name="T10" fmla="*/ 803 w 1505"/>
                  <a:gd name="T11" fmla="*/ 332 h 1803"/>
                  <a:gd name="T12" fmla="*/ 559 w 1505"/>
                  <a:gd name="T13" fmla="*/ 0 h 1803"/>
                  <a:gd name="T14" fmla="*/ 1195 w 1505"/>
                  <a:gd name="T15" fmla="*/ 94 h 1803"/>
                  <a:gd name="T16" fmla="*/ 1125 w 1505"/>
                  <a:gd name="T17" fmla="*/ 326 h 1803"/>
                  <a:gd name="T18" fmla="*/ 933 w 1505"/>
                  <a:gd name="T19" fmla="*/ 858 h 1803"/>
                  <a:gd name="T20" fmla="*/ 813 w 1505"/>
                  <a:gd name="T21" fmla="*/ 1114 h 1803"/>
                  <a:gd name="T22" fmla="*/ 785 w 1505"/>
                  <a:gd name="T23" fmla="*/ 1180 h 1803"/>
                  <a:gd name="T24" fmla="*/ 783 w 1505"/>
                  <a:gd name="T25" fmla="*/ 1487 h 1803"/>
                  <a:gd name="T26" fmla="*/ 1126 w 1505"/>
                  <a:gd name="T27" fmla="*/ 1592 h 1803"/>
                  <a:gd name="T28" fmla="*/ 1392 w 1505"/>
                  <a:gd name="T29" fmla="*/ 1640 h 1803"/>
                  <a:gd name="T30" fmla="*/ 1394 w 1505"/>
                  <a:gd name="T31" fmla="*/ 1765 h 1803"/>
                  <a:gd name="T32" fmla="*/ 1142 w 1505"/>
                  <a:gd name="T33" fmla="*/ 1803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05" h="1803">
                    <a:moveTo>
                      <a:pt x="1142" y="1803"/>
                    </a:moveTo>
                    <a:cubicBezTo>
                      <a:pt x="1085" y="1793"/>
                      <a:pt x="1029" y="1782"/>
                      <a:pt x="975" y="1770"/>
                    </a:cubicBezTo>
                    <a:cubicBezTo>
                      <a:pt x="785" y="1729"/>
                      <a:pt x="601" y="1678"/>
                      <a:pt x="407" y="1641"/>
                    </a:cubicBezTo>
                    <a:cubicBezTo>
                      <a:pt x="275" y="1615"/>
                      <a:pt x="138" y="1597"/>
                      <a:pt x="0" y="1580"/>
                    </a:cubicBezTo>
                    <a:cubicBezTo>
                      <a:pt x="137" y="1523"/>
                      <a:pt x="263" y="1459"/>
                      <a:pt x="372" y="1386"/>
                    </a:cubicBezTo>
                    <a:cubicBezTo>
                      <a:pt x="811" y="1092"/>
                      <a:pt x="893" y="694"/>
                      <a:pt x="803" y="332"/>
                    </a:cubicBezTo>
                    <a:cubicBezTo>
                      <a:pt x="773" y="212"/>
                      <a:pt x="693" y="95"/>
                      <a:pt x="559" y="0"/>
                    </a:cubicBezTo>
                    <a:cubicBezTo>
                      <a:pt x="774" y="27"/>
                      <a:pt x="987" y="57"/>
                      <a:pt x="1195" y="94"/>
                    </a:cubicBezTo>
                    <a:cubicBezTo>
                      <a:pt x="1173" y="171"/>
                      <a:pt x="1149" y="249"/>
                      <a:pt x="1125" y="326"/>
                    </a:cubicBezTo>
                    <a:cubicBezTo>
                      <a:pt x="1071" y="505"/>
                      <a:pt x="1010" y="682"/>
                      <a:pt x="933" y="858"/>
                    </a:cubicBezTo>
                    <a:cubicBezTo>
                      <a:pt x="896" y="944"/>
                      <a:pt x="854" y="1029"/>
                      <a:pt x="813" y="1114"/>
                    </a:cubicBezTo>
                    <a:cubicBezTo>
                      <a:pt x="803" y="1136"/>
                      <a:pt x="793" y="1158"/>
                      <a:pt x="785" y="1180"/>
                    </a:cubicBezTo>
                    <a:cubicBezTo>
                      <a:pt x="727" y="1281"/>
                      <a:pt x="679" y="1398"/>
                      <a:pt x="783" y="1487"/>
                    </a:cubicBezTo>
                    <a:cubicBezTo>
                      <a:pt x="866" y="1559"/>
                      <a:pt x="982" y="1577"/>
                      <a:pt x="1126" y="1592"/>
                    </a:cubicBezTo>
                    <a:cubicBezTo>
                      <a:pt x="1218" y="1601"/>
                      <a:pt x="1315" y="1609"/>
                      <a:pt x="1392" y="1640"/>
                    </a:cubicBezTo>
                    <a:cubicBezTo>
                      <a:pt x="1478" y="1676"/>
                      <a:pt x="1505" y="1735"/>
                      <a:pt x="1394" y="1765"/>
                    </a:cubicBezTo>
                    <a:cubicBezTo>
                      <a:pt x="1317" y="1786"/>
                      <a:pt x="1230" y="1796"/>
                      <a:pt x="1142"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4" name="Freeform 1134"/>
              <p:cNvSpPr/>
              <p:nvPr/>
            </p:nvSpPr>
            <p:spPr bwMode="auto">
              <a:xfrm>
                <a:off x="8292194" y="2876550"/>
                <a:ext cx="303213" cy="50800"/>
              </a:xfrm>
              <a:custGeom>
                <a:avLst/>
                <a:gdLst>
                  <a:gd name="T0" fmla="*/ 608 w 608"/>
                  <a:gd name="T1" fmla="*/ 102 h 102"/>
                  <a:gd name="T2" fmla="*/ 0 w 608"/>
                  <a:gd name="T3" fmla="*/ 0 h 102"/>
                  <a:gd name="T4" fmla="*/ 0 w 608"/>
                  <a:gd name="T5" fmla="*/ 0 h 102"/>
                  <a:gd name="T6" fmla="*/ 608 w 608"/>
                  <a:gd name="T7" fmla="*/ 102 h 102"/>
                </a:gdLst>
                <a:ahLst/>
                <a:cxnLst>
                  <a:cxn ang="0">
                    <a:pos x="T0" y="T1"/>
                  </a:cxn>
                  <a:cxn ang="0">
                    <a:pos x="T2" y="T3"/>
                  </a:cxn>
                  <a:cxn ang="0">
                    <a:pos x="T4" y="T5"/>
                  </a:cxn>
                  <a:cxn ang="0">
                    <a:pos x="T6" y="T7"/>
                  </a:cxn>
                </a:cxnLst>
                <a:rect l="0" t="0" r="r" b="b"/>
                <a:pathLst>
                  <a:path w="608" h="102">
                    <a:moveTo>
                      <a:pt x="608" y="102"/>
                    </a:moveTo>
                    <a:cubicBezTo>
                      <a:pt x="409" y="56"/>
                      <a:pt x="206" y="25"/>
                      <a:pt x="0" y="0"/>
                    </a:cubicBezTo>
                    <a:cubicBezTo>
                      <a:pt x="0" y="0"/>
                      <a:pt x="0" y="0"/>
                      <a:pt x="0" y="0"/>
                    </a:cubicBezTo>
                    <a:cubicBezTo>
                      <a:pt x="206" y="25"/>
                      <a:pt x="409" y="56"/>
                      <a:pt x="608" y="10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5" name="Freeform 1135"/>
              <p:cNvSpPr/>
              <p:nvPr/>
            </p:nvSpPr>
            <p:spPr bwMode="auto">
              <a:xfrm>
                <a:off x="8584294" y="2062163"/>
                <a:ext cx="6350" cy="1588"/>
              </a:xfrm>
              <a:custGeom>
                <a:avLst/>
                <a:gdLst>
                  <a:gd name="T0" fmla="*/ 11 w 11"/>
                  <a:gd name="T1" fmla="*/ 1 h 1"/>
                  <a:gd name="T2" fmla="*/ 0 w 11"/>
                  <a:gd name="T3" fmla="*/ 0 h 1"/>
                  <a:gd name="T4" fmla="*/ 11 w 11"/>
                  <a:gd name="T5" fmla="*/ 1 h 1"/>
                </a:gdLst>
                <a:ahLst/>
                <a:cxnLst>
                  <a:cxn ang="0">
                    <a:pos x="T0" y="T1"/>
                  </a:cxn>
                  <a:cxn ang="0">
                    <a:pos x="T2" y="T3"/>
                  </a:cxn>
                  <a:cxn ang="0">
                    <a:pos x="T4" y="T5"/>
                  </a:cxn>
                </a:cxnLst>
                <a:rect l="0" t="0" r="r" b="b"/>
                <a:pathLst>
                  <a:path w="11" h="1">
                    <a:moveTo>
                      <a:pt x="11" y="1"/>
                    </a:moveTo>
                    <a:cubicBezTo>
                      <a:pt x="7" y="1"/>
                      <a:pt x="3" y="0"/>
                      <a:pt x="0" y="0"/>
                    </a:cubicBezTo>
                    <a:cubicBezTo>
                      <a:pt x="3" y="0"/>
                      <a:pt x="7" y="1"/>
                      <a:pt x="1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6" name="Freeform 1137"/>
              <p:cNvSpPr>
                <a:spLocks noEditPoints="1"/>
              </p:cNvSpPr>
              <p:nvPr/>
            </p:nvSpPr>
            <p:spPr bwMode="auto">
              <a:xfrm>
                <a:off x="8658906" y="2667000"/>
                <a:ext cx="609600" cy="322263"/>
              </a:xfrm>
              <a:custGeom>
                <a:avLst/>
                <a:gdLst>
                  <a:gd name="T0" fmla="*/ 740 w 1222"/>
                  <a:gd name="T1" fmla="*/ 648 h 648"/>
                  <a:gd name="T2" fmla="*/ 463 w 1222"/>
                  <a:gd name="T3" fmla="*/ 623 h 648"/>
                  <a:gd name="T4" fmla="*/ 715 w 1222"/>
                  <a:gd name="T5" fmla="*/ 585 h 648"/>
                  <a:gd name="T6" fmla="*/ 713 w 1222"/>
                  <a:gd name="T7" fmla="*/ 460 h 648"/>
                  <a:gd name="T8" fmla="*/ 447 w 1222"/>
                  <a:gd name="T9" fmla="*/ 412 h 648"/>
                  <a:gd name="T10" fmla="*/ 104 w 1222"/>
                  <a:gd name="T11" fmla="*/ 307 h 648"/>
                  <a:gd name="T12" fmla="*/ 106 w 1222"/>
                  <a:gd name="T13" fmla="*/ 0 h 648"/>
                  <a:gd name="T14" fmla="*/ 87 w 1222"/>
                  <a:gd name="T15" fmla="*/ 179 h 648"/>
                  <a:gd name="T16" fmla="*/ 372 w 1222"/>
                  <a:gd name="T17" fmla="*/ 376 h 648"/>
                  <a:gd name="T18" fmla="*/ 495 w 1222"/>
                  <a:gd name="T19" fmla="*/ 392 h 648"/>
                  <a:gd name="T20" fmla="*/ 545 w 1222"/>
                  <a:gd name="T21" fmla="*/ 389 h 648"/>
                  <a:gd name="T22" fmla="*/ 728 w 1222"/>
                  <a:gd name="T23" fmla="*/ 302 h 648"/>
                  <a:gd name="T24" fmla="*/ 773 w 1222"/>
                  <a:gd name="T25" fmla="*/ 211 h 648"/>
                  <a:gd name="T26" fmla="*/ 805 w 1222"/>
                  <a:gd name="T27" fmla="*/ 148 h 648"/>
                  <a:gd name="T28" fmla="*/ 810 w 1222"/>
                  <a:gd name="T29" fmla="*/ 147 h 648"/>
                  <a:gd name="T30" fmla="*/ 819 w 1222"/>
                  <a:gd name="T31" fmla="*/ 149 h 648"/>
                  <a:gd name="T32" fmla="*/ 1198 w 1222"/>
                  <a:gd name="T33" fmla="*/ 366 h 648"/>
                  <a:gd name="T34" fmla="*/ 1212 w 1222"/>
                  <a:gd name="T35" fmla="*/ 503 h 648"/>
                  <a:gd name="T36" fmla="*/ 1008 w 1222"/>
                  <a:gd name="T37" fmla="*/ 612 h 648"/>
                  <a:gd name="T38" fmla="*/ 942 w 1222"/>
                  <a:gd name="T39" fmla="*/ 629 h 648"/>
                  <a:gd name="T40" fmla="*/ 774 w 1222"/>
                  <a:gd name="T41" fmla="*/ 648 h 648"/>
                  <a:gd name="T42" fmla="*/ 740 w 1222"/>
                  <a:gd name="T43" fmla="*/ 648 h 648"/>
                  <a:gd name="T44" fmla="*/ 481 w 1222"/>
                  <a:gd name="T45" fmla="*/ 369 h 648"/>
                  <a:gd name="T46" fmla="*/ 241 w 1222"/>
                  <a:gd name="T47" fmla="*/ 277 h 648"/>
                  <a:gd name="T48" fmla="*/ 229 w 1222"/>
                  <a:gd name="T49" fmla="*/ 264 h 648"/>
                  <a:gd name="T50" fmla="*/ 525 w 1222"/>
                  <a:gd name="T51" fmla="*/ 115 h 648"/>
                  <a:gd name="T52" fmla="*/ 534 w 1222"/>
                  <a:gd name="T53" fmla="*/ 114 h 648"/>
                  <a:gd name="T54" fmla="*/ 554 w 1222"/>
                  <a:gd name="T55" fmla="*/ 122 h 648"/>
                  <a:gd name="T56" fmla="*/ 540 w 1222"/>
                  <a:gd name="T57" fmla="*/ 152 h 648"/>
                  <a:gd name="T58" fmla="*/ 505 w 1222"/>
                  <a:gd name="T59" fmla="*/ 198 h 648"/>
                  <a:gd name="T60" fmla="*/ 493 w 1222"/>
                  <a:gd name="T61" fmla="*/ 206 h 648"/>
                  <a:gd name="T62" fmla="*/ 491 w 1222"/>
                  <a:gd name="T63" fmla="*/ 211 h 648"/>
                  <a:gd name="T64" fmla="*/ 496 w 1222"/>
                  <a:gd name="T65" fmla="*/ 217 h 648"/>
                  <a:gd name="T66" fmla="*/ 680 w 1222"/>
                  <a:gd name="T67" fmla="*/ 277 h 648"/>
                  <a:gd name="T68" fmla="*/ 481 w 1222"/>
                  <a:gd name="T69" fmla="*/ 369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22" h="648">
                    <a:moveTo>
                      <a:pt x="740" y="648"/>
                    </a:moveTo>
                    <a:cubicBezTo>
                      <a:pt x="648" y="648"/>
                      <a:pt x="554" y="638"/>
                      <a:pt x="463" y="623"/>
                    </a:cubicBezTo>
                    <a:cubicBezTo>
                      <a:pt x="551" y="616"/>
                      <a:pt x="638" y="606"/>
                      <a:pt x="715" y="585"/>
                    </a:cubicBezTo>
                    <a:cubicBezTo>
                      <a:pt x="826" y="555"/>
                      <a:pt x="799" y="496"/>
                      <a:pt x="713" y="460"/>
                    </a:cubicBezTo>
                    <a:cubicBezTo>
                      <a:pt x="636" y="429"/>
                      <a:pt x="539" y="421"/>
                      <a:pt x="447" y="412"/>
                    </a:cubicBezTo>
                    <a:cubicBezTo>
                      <a:pt x="303" y="397"/>
                      <a:pt x="187" y="379"/>
                      <a:pt x="104" y="307"/>
                    </a:cubicBezTo>
                    <a:cubicBezTo>
                      <a:pt x="0" y="218"/>
                      <a:pt x="48" y="101"/>
                      <a:pt x="106" y="0"/>
                    </a:cubicBezTo>
                    <a:cubicBezTo>
                      <a:pt x="84" y="59"/>
                      <a:pt x="73" y="118"/>
                      <a:pt x="87" y="179"/>
                    </a:cubicBezTo>
                    <a:cubicBezTo>
                      <a:pt x="110" y="274"/>
                      <a:pt x="217" y="347"/>
                      <a:pt x="372" y="376"/>
                    </a:cubicBezTo>
                    <a:cubicBezTo>
                      <a:pt x="410" y="386"/>
                      <a:pt x="453" y="392"/>
                      <a:pt x="495" y="392"/>
                    </a:cubicBezTo>
                    <a:cubicBezTo>
                      <a:pt x="512" y="392"/>
                      <a:pt x="529" y="391"/>
                      <a:pt x="545" y="389"/>
                    </a:cubicBezTo>
                    <a:cubicBezTo>
                      <a:pt x="629" y="384"/>
                      <a:pt x="713" y="347"/>
                      <a:pt x="728" y="302"/>
                    </a:cubicBezTo>
                    <a:cubicBezTo>
                      <a:pt x="751" y="273"/>
                      <a:pt x="759" y="240"/>
                      <a:pt x="773" y="211"/>
                    </a:cubicBezTo>
                    <a:cubicBezTo>
                      <a:pt x="782" y="190"/>
                      <a:pt x="793" y="169"/>
                      <a:pt x="805" y="148"/>
                    </a:cubicBezTo>
                    <a:cubicBezTo>
                      <a:pt x="807" y="148"/>
                      <a:pt x="808" y="147"/>
                      <a:pt x="810" y="147"/>
                    </a:cubicBezTo>
                    <a:cubicBezTo>
                      <a:pt x="813" y="147"/>
                      <a:pt x="816" y="148"/>
                      <a:pt x="819" y="149"/>
                    </a:cubicBezTo>
                    <a:cubicBezTo>
                      <a:pt x="1012" y="163"/>
                      <a:pt x="1153" y="267"/>
                      <a:pt x="1198" y="366"/>
                    </a:cubicBezTo>
                    <a:cubicBezTo>
                      <a:pt x="1218" y="412"/>
                      <a:pt x="1222" y="458"/>
                      <a:pt x="1212" y="503"/>
                    </a:cubicBezTo>
                    <a:cubicBezTo>
                      <a:pt x="1164" y="548"/>
                      <a:pt x="1095" y="586"/>
                      <a:pt x="1008" y="612"/>
                    </a:cubicBezTo>
                    <a:cubicBezTo>
                      <a:pt x="986" y="619"/>
                      <a:pt x="964" y="624"/>
                      <a:pt x="942" y="629"/>
                    </a:cubicBezTo>
                    <a:cubicBezTo>
                      <a:pt x="886" y="636"/>
                      <a:pt x="830" y="642"/>
                      <a:pt x="774" y="648"/>
                    </a:cubicBezTo>
                    <a:cubicBezTo>
                      <a:pt x="763" y="648"/>
                      <a:pt x="751" y="648"/>
                      <a:pt x="740" y="648"/>
                    </a:cubicBezTo>
                    <a:moveTo>
                      <a:pt x="481" y="369"/>
                    </a:moveTo>
                    <a:cubicBezTo>
                      <a:pt x="383" y="362"/>
                      <a:pt x="289" y="321"/>
                      <a:pt x="241" y="277"/>
                    </a:cubicBezTo>
                    <a:cubicBezTo>
                      <a:pt x="236" y="273"/>
                      <a:pt x="232" y="268"/>
                      <a:pt x="229" y="264"/>
                    </a:cubicBezTo>
                    <a:cubicBezTo>
                      <a:pt x="276" y="203"/>
                      <a:pt x="434" y="139"/>
                      <a:pt x="525" y="115"/>
                    </a:cubicBezTo>
                    <a:cubicBezTo>
                      <a:pt x="528" y="114"/>
                      <a:pt x="531" y="114"/>
                      <a:pt x="534" y="114"/>
                    </a:cubicBezTo>
                    <a:cubicBezTo>
                      <a:pt x="544" y="114"/>
                      <a:pt x="552" y="117"/>
                      <a:pt x="554" y="122"/>
                    </a:cubicBezTo>
                    <a:cubicBezTo>
                      <a:pt x="549" y="131"/>
                      <a:pt x="545" y="142"/>
                      <a:pt x="540" y="152"/>
                    </a:cubicBezTo>
                    <a:cubicBezTo>
                      <a:pt x="530" y="168"/>
                      <a:pt x="519" y="184"/>
                      <a:pt x="505" y="198"/>
                    </a:cubicBezTo>
                    <a:cubicBezTo>
                      <a:pt x="501" y="201"/>
                      <a:pt x="497" y="204"/>
                      <a:pt x="493" y="206"/>
                    </a:cubicBezTo>
                    <a:cubicBezTo>
                      <a:pt x="491" y="207"/>
                      <a:pt x="490" y="209"/>
                      <a:pt x="491" y="211"/>
                    </a:cubicBezTo>
                    <a:cubicBezTo>
                      <a:pt x="488" y="213"/>
                      <a:pt x="490" y="217"/>
                      <a:pt x="496" y="217"/>
                    </a:cubicBezTo>
                    <a:cubicBezTo>
                      <a:pt x="572" y="217"/>
                      <a:pt x="658" y="234"/>
                      <a:pt x="680" y="277"/>
                    </a:cubicBezTo>
                    <a:cubicBezTo>
                      <a:pt x="709" y="335"/>
                      <a:pt x="563" y="366"/>
                      <a:pt x="481" y="369"/>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7" name="Freeform 1138"/>
              <p:cNvSpPr/>
              <p:nvPr/>
            </p:nvSpPr>
            <p:spPr bwMode="auto">
              <a:xfrm>
                <a:off x="9028794" y="1922463"/>
                <a:ext cx="4763" cy="1588"/>
              </a:xfrm>
              <a:custGeom>
                <a:avLst/>
                <a:gdLst>
                  <a:gd name="T0" fmla="*/ 0 w 9"/>
                  <a:gd name="T1" fmla="*/ 4 h 4"/>
                  <a:gd name="T2" fmla="*/ 9 w 9"/>
                  <a:gd name="T3" fmla="*/ 0 h 4"/>
                  <a:gd name="T4" fmla="*/ 0 w 9"/>
                  <a:gd name="T5" fmla="*/ 4 h 4"/>
                </a:gdLst>
                <a:ahLst/>
                <a:cxnLst>
                  <a:cxn ang="0">
                    <a:pos x="T0" y="T1"/>
                  </a:cxn>
                  <a:cxn ang="0">
                    <a:pos x="T2" y="T3"/>
                  </a:cxn>
                  <a:cxn ang="0">
                    <a:pos x="T4" y="T5"/>
                  </a:cxn>
                </a:cxnLst>
                <a:rect l="0" t="0" r="r" b="b"/>
                <a:pathLst>
                  <a:path w="9" h="4">
                    <a:moveTo>
                      <a:pt x="0" y="4"/>
                    </a:moveTo>
                    <a:cubicBezTo>
                      <a:pt x="3" y="3"/>
                      <a:pt x="6" y="1"/>
                      <a:pt x="9" y="0"/>
                    </a:cubicBezTo>
                    <a:cubicBezTo>
                      <a:pt x="6" y="1"/>
                      <a:pt x="3" y="3"/>
                      <a:pt x="0"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8" name="Freeform 1139"/>
              <p:cNvSpPr>
                <a:spLocks noEditPoints="1"/>
              </p:cNvSpPr>
              <p:nvPr/>
            </p:nvSpPr>
            <p:spPr bwMode="auto">
              <a:xfrm>
                <a:off x="8747806" y="2684463"/>
                <a:ext cx="558800" cy="233363"/>
              </a:xfrm>
              <a:custGeom>
                <a:avLst/>
                <a:gdLst>
                  <a:gd name="T0" fmla="*/ 1031 w 1118"/>
                  <a:gd name="T1" fmla="*/ 467 h 467"/>
                  <a:gd name="T2" fmla="*/ 1017 w 1118"/>
                  <a:gd name="T3" fmla="*/ 330 h 467"/>
                  <a:gd name="T4" fmla="*/ 638 w 1118"/>
                  <a:gd name="T5" fmla="*/ 113 h 467"/>
                  <a:gd name="T6" fmla="*/ 629 w 1118"/>
                  <a:gd name="T7" fmla="*/ 111 h 467"/>
                  <a:gd name="T8" fmla="*/ 624 w 1118"/>
                  <a:gd name="T9" fmla="*/ 112 h 467"/>
                  <a:gd name="T10" fmla="*/ 679 w 1118"/>
                  <a:gd name="T11" fmla="*/ 5 h 467"/>
                  <a:gd name="T12" fmla="*/ 982 w 1118"/>
                  <a:gd name="T13" fmla="*/ 89 h 467"/>
                  <a:gd name="T14" fmla="*/ 1102 w 1118"/>
                  <a:gd name="T15" fmla="*/ 347 h 467"/>
                  <a:gd name="T16" fmla="*/ 1031 w 1118"/>
                  <a:gd name="T17" fmla="*/ 467 h 467"/>
                  <a:gd name="T18" fmla="*/ 48 w 1118"/>
                  <a:gd name="T19" fmla="*/ 228 h 467"/>
                  <a:gd name="T20" fmla="*/ 159 w 1118"/>
                  <a:gd name="T21" fmla="*/ 68 h 467"/>
                  <a:gd name="T22" fmla="*/ 423 w 1118"/>
                  <a:gd name="T23" fmla="*/ 7 h 467"/>
                  <a:gd name="T24" fmla="*/ 378 w 1118"/>
                  <a:gd name="T25" fmla="*/ 77 h 467"/>
                  <a:gd name="T26" fmla="*/ 373 w 1118"/>
                  <a:gd name="T27" fmla="*/ 86 h 467"/>
                  <a:gd name="T28" fmla="*/ 353 w 1118"/>
                  <a:gd name="T29" fmla="*/ 78 h 467"/>
                  <a:gd name="T30" fmla="*/ 344 w 1118"/>
                  <a:gd name="T31" fmla="*/ 79 h 467"/>
                  <a:gd name="T32" fmla="*/ 48 w 1118"/>
                  <a:gd name="T33" fmla="*/ 228 h 467"/>
                  <a:gd name="T34" fmla="*/ 535 w 1118"/>
                  <a:gd name="T35" fmla="*/ 216 h 467"/>
                  <a:gd name="T36" fmla="*/ 371 w 1118"/>
                  <a:gd name="T37" fmla="*/ 169 h 467"/>
                  <a:gd name="T38" fmla="*/ 349 w 1118"/>
                  <a:gd name="T39" fmla="*/ 170 h 467"/>
                  <a:gd name="T40" fmla="*/ 401 w 1118"/>
                  <a:gd name="T41" fmla="*/ 115 h 467"/>
                  <a:gd name="T42" fmla="*/ 478 w 1118"/>
                  <a:gd name="T43" fmla="*/ 3 h 467"/>
                  <a:gd name="T44" fmla="*/ 567 w 1118"/>
                  <a:gd name="T45" fmla="*/ 0 h 467"/>
                  <a:gd name="T46" fmla="*/ 585 w 1118"/>
                  <a:gd name="T47" fmla="*/ 0 h 467"/>
                  <a:gd name="T48" fmla="*/ 629 w 1118"/>
                  <a:gd name="T49" fmla="*/ 2 h 467"/>
                  <a:gd name="T50" fmla="*/ 535 w 1118"/>
                  <a:gd name="T51" fmla="*/ 216 h 467"/>
                  <a:gd name="T52" fmla="*/ 324 w 1118"/>
                  <a:gd name="T53" fmla="*/ 162 h 467"/>
                  <a:gd name="T54" fmla="*/ 359 w 1118"/>
                  <a:gd name="T55" fmla="*/ 116 h 467"/>
                  <a:gd name="T56" fmla="*/ 324 w 1118"/>
                  <a:gd name="T57" fmla="*/ 162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8" h="467">
                    <a:moveTo>
                      <a:pt x="1031" y="467"/>
                    </a:moveTo>
                    <a:cubicBezTo>
                      <a:pt x="1041" y="422"/>
                      <a:pt x="1037" y="376"/>
                      <a:pt x="1017" y="330"/>
                    </a:cubicBezTo>
                    <a:cubicBezTo>
                      <a:pt x="972" y="231"/>
                      <a:pt x="831" y="127"/>
                      <a:pt x="638" y="113"/>
                    </a:cubicBezTo>
                    <a:cubicBezTo>
                      <a:pt x="635" y="112"/>
                      <a:pt x="632" y="111"/>
                      <a:pt x="629" y="111"/>
                    </a:cubicBezTo>
                    <a:cubicBezTo>
                      <a:pt x="627" y="111"/>
                      <a:pt x="626" y="112"/>
                      <a:pt x="624" y="112"/>
                    </a:cubicBezTo>
                    <a:cubicBezTo>
                      <a:pt x="644" y="76"/>
                      <a:pt x="664" y="41"/>
                      <a:pt x="679" y="5"/>
                    </a:cubicBezTo>
                    <a:cubicBezTo>
                      <a:pt x="793" y="15"/>
                      <a:pt x="904" y="42"/>
                      <a:pt x="982" y="89"/>
                    </a:cubicBezTo>
                    <a:cubicBezTo>
                      <a:pt x="1093" y="154"/>
                      <a:pt x="1118" y="262"/>
                      <a:pt x="1102" y="347"/>
                    </a:cubicBezTo>
                    <a:cubicBezTo>
                      <a:pt x="1094" y="390"/>
                      <a:pt x="1070" y="431"/>
                      <a:pt x="1031" y="467"/>
                    </a:cubicBezTo>
                    <a:moveTo>
                      <a:pt x="48" y="228"/>
                    </a:moveTo>
                    <a:cubicBezTo>
                      <a:pt x="0" y="167"/>
                      <a:pt x="70" y="108"/>
                      <a:pt x="159" y="68"/>
                    </a:cubicBezTo>
                    <a:cubicBezTo>
                      <a:pt x="233" y="35"/>
                      <a:pt x="327" y="16"/>
                      <a:pt x="423" y="7"/>
                    </a:cubicBezTo>
                    <a:cubicBezTo>
                      <a:pt x="404" y="29"/>
                      <a:pt x="392" y="54"/>
                      <a:pt x="378" y="77"/>
                    </a:cubicBezTo>
                    <a:cubicBezTo>
                      <a:pt x="376" y="80"/>
                      <a:pt x="375" y="83"/>
                      <a:pt x="373" y="86"/>
                    </a:cubicBezTo>
                    <a:cubicBezTo>
                      <a:pt x="371" y="81"/>
                      <a:pt x="363" y="78"/>
                      <a:pt x="353" y="78"/>
                    </a:cubicBezTo>
                    <a:cubicBezTo>
                      <a:pt x="350" y="78"/>
                      <a:pt x="347" y="78"/>
                      <a:pt x="344" y="79"/>
                    </a:cubicBezTo>
                    <a:cubicBezTo>
                      <a:pt x="253" y="103"/>
                      <a:pt x="95" y="167"/>
                      <a:pt x="48" y="228"/>
                    </a:cubicBezTo>
                    <a:close/>
                    <a:moveTo>
                      <a:pt x="535" y="216"/>
                    </a:moveTo>
                    <a:cubicBezTo>
                      <a:pt x="505" y="185"/>
                      <a:pt x="437" y="169"/>
                      <a:pt x="371" y="169"/>
                    </a:cubicBezTo>
                    <a:cubicBezTo>
                      <a:pt x="364" y="169"/>
                      <a:pt x="356" y="169"/>
                      <a:pt x="349" y="170"/>
                    </a:cubicBezTo>
                    <a:cubicBezTo>
                      <a:pt x="375" y="155"/>
                      <a:pt x="389" y="132"/>
                      <a:pt x="401" y="115"/>
                    </a:cubicBezTo>
                    <a:cubicBezTo>
                      <a:pt x="430" y="79"/>
                      <a:pt x="454" y="40"/>
                      <a:pt x="478" y="3"/>
                    </a:cubicBezTo>
                    <a:cubicBezTo>
                      <a:pt x="508" y="1"/>
                      <a:pt x="538" y="0"/>
                      <a:pt x="567" y="0"/>
                    </a:cubicBezTo>
                    <a:cubicBezTo>
                      <a:pt x="573" y="0"/>
                      <a:pt x="579" y="0"/>
                      <a:pt x="585" y="0"/>
                    </a:cubicBezTo>
                    <a:cubicBezTo>
                      <a:pt x="600" y="0"/>
                      <a:pt x="615" y="1"/>
                      <a:pt x="629" y="2"/>
                    </a:cubicBezTo>
                    <a:cubicBezTo>
                      <a:pt x="577" y="70"/>
                      <a:pt x="563" y="145"/>
                      <a:pt x="535" y="216"/>
                    </a:cubicBezTo>
                    <a:moveTo>
                      <a:pt x="324" y="162"/>
                    </a:moveTo>
                    <a:cubicBezTo>
                      <a:pt x="338" y="148"/>
                      <a:pt x="349" y="132"/>
                      <a:pt x="359" y="116"/>
                    </a:cubicBezTo>
                    <a:cubicBezTo>
                      <a:pt x="350" y="132"/>
                      <a:pt x="340" y="149"/>
                      <a:pt x="324" y="1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19" name="Freeform 1140"/>
              <p:cNvSpPr>
                <a:spLocks noEditPoints="1"/>
              </p:cNvSpPr>
              <p:nvPr/>
            </p:nvSpPr>
            <p:spPr bwMode="auto">
              <a:xfrm>
                <a:off x="4005944" y="1930400"/>
                <a:ext cx="4592638" cy="995363"/>
              </a:xfrm>
              <a:custGeom>
                <a:avLst/>
                <a:gdLst>
                  <a:gd name="T0" fmla="*/ 818 w 9205"/>
                  <a:gd name="T1" fmla="*/ 1997 h 1997"/>
                  <a:gd name="T2" fmla="*/ 715 w 9205"/>
                  <a:gd name="T3" fmla="*/ 1978 h 1997"/>
                  <a:gd name="T4" fmla="*/ 2822 w 9205"/>
                  <a:gd name="T5" fmla="*/ 1756 h 1997"/>
                  <a:gd name="T6" fmla="*/ 4284 w 9205"/>
                  <a:gd name="T7" fmla="*/ 1682 h 1997"/>
                  <a:gd name="T8" fmla="*/ 5347 w 9205"/>
                  <a:gd name="T9" fmla="*/ 1663 h 1997"/>
                  <a:gd name="T10" fmla="*/ 5785 w 9205"/>
                  <a:gd name="T11" fmla="*/ 1666 h 1997"/>
                  <a:gd name="T12" fmla="*/ 7247 w 9205"/>
                  <a:gd name="T13" fmla="*/ 1740 h 1997"/>
                  <a:gd name="T14" fmla="*/ 7679 w 9205"/>
                  <a:gd name="T15" fmla="*/ 1776 h 1997"/>
                  <a:gd name="T16" fmla="*/ 8437 w 9205"/>
                  <a:gd name="T17" fmla="*/ 1853 h 1997"/>
                  <a:gd name="T18" fmla="*/ 8646 w 9205"/>
                  <a:gd name="T19" fmla="*/ 1877 h 1997"/>
                  <a:gd name="T20" fmla="*/ 8592 w 9205"/>
                  <a:gd name="T21" fmla="*/ 1899 h 1997"/>
                  <a:gd name="T22" fmla="*/ 8102 w 9205"/>
                  <a:gd name="T23" fmla="*/ 1845 h 1997"/>
                  <a:gd name="T24" fmla="*/ 6694 w 9205"/>
                  <a:gd name="T25" fmla="*/ 1730 h 1997"/>
                  <a:gd name="T26" fmla="*/ 5345 w 9205"/>
                  <a:gd name="T27" fmla="*/ 1691 h 1997"/>
                  <a:gd name="T28" fmla="*/ 5274 w 9205"/>
                  <a:gd name="T29" fmla="*/ 1691 h 1997"/>
                  <a:gd name="T30" fmla="*/ 3775 w 9205"/>
                  <a:gd name="T31" fmla="*/ 1731 h 1997"/>
                  <a:gd name="T32" fmla="*/ 2306 w 9205"/>
                  <a:gd name="T33" fmla="*/ 1822 h 1997"/>
                  <a:gd name="T34" fmla="*/ 818 w 9205"/>
                  <a:gd name="T35" fmla="*/ 1997 h 1997"/>
                  <a:gd name="T36" fmla="*/ 0 w 9205"/>
                  <a:gd name="T37" fmla="*/ 300 h 1997"/>
                  <a:gd name="T38" fmla="*/ 1333 w 9205"/>
                  <a:gd name="T39" fmla="*/ 113 h 1997"/>
                  <a:gd name="T40" fmla="*/ 2677 w 9205"/>
                  <a:gd name="T41" fmla="*/ 30 h 1997"/>
                  <a:gd name="T42" fmla="*/ 3960 w 9205"/>
                  <a:gd name="T43" fmla="*/ 0 h 1997"/>
                  <a:gd name="T44" fmla="*/ 4063 w 9205"/>
                  <a:gd name="T45" fmla="*/ 1 h 1997"/>
                  <a:gd name="T46" fmla="*/ 5557 w 9205"/>
                  <a:gd name="T47" fmla="*/ 26 h 1997"/>
                  <a:gd name="T48" fmla="*/ 7028 w 9205"/>
                  <a:gd name="T49" fmla="*/ 69 h 1997"/>
                  <a:gd name="T50" fmla="*/ 8461 w 9205"/>
                  <a:gd name="T51" fmla="*/ 184 h 1997"/>
                  <a:gd name="T52" fmla="*/ 9177 w 9205"/>
                  <a:gd name="T53" fmla="*/ 266 h 1997"/>
                  <a:gd name="T54" fmla="*/ 9153 w 9205"/>
                  <a:gd name="T55" fmla="*/ 263 h 1997"/>
                  <a:gd name="T56" fmla="*/ 9205 w 9205"/>
                  <a:gd name="T57" fmla="*/ 297 h 1997"/>
                  <a:gd name="T58" fmla="*/ 8563 w 9205"/>
                  <a:gd name="T59" fmla="*/ 224 h 1997"/>
                  <a:gd name="T60" fmla="*/ 7234 w 9205"/>
                  <a:gd name="T61" fmla="*/ 112 h 1997"/>
                  <a:gd name="T62" fmla="*/ 5884 w 9205"/>
                  <a:gd name="T63" fmla="*/ 58 h 1997"/>
                  <a:gd name="T64" fmla="*/ 4543 w 9205"/>
                  <a:gd name="T65" fmla="*/ 35 h 1997"/>
                  <a:gd name="T66" fmla="*/ 4026 w 9205"/>
                  <a:gd name="T67" fmla="*/ 31 h 1997"/>
                  <a:gd name="T68" fmla="*/ 3055 w 9205"/>
                  <a:gd name="T69" fmla="*/ 45 h 1997"/>
                  <a:gd name="T70" fmla="*/ 1577 w 9205"/>
                  <a:gd name="T71" fmla="*/ 118 h 1997"/>
                  <a:gd name="T72" fmla="*/ 365 w 9205"/>
                  <a:gd name="T73" fmla="*/ 268 h 1997"/>
                  <a:gd name="T74" fmla="*/ 486 w 9205"/>
                  <a:gd name="T75" fmla="*/ 221 h 1997"/>
                  <a:gd name="T76" fmla="*/ 0 w 9205"/>
                  <a:gd name="T77" fmla="*/ 300 h 1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05" h="1997">
                    <a:moveTo>
                      <a:pt x="818" y="1997"/>
                    </a:moveTo>
                    <a:cubicBezTo>
                      <a:pt x="784" y="1991"/>
                      <a:pt x="749" y="1985"/>
                      <a:pt x="715" y="1978"/>
                    </a:cubicBezTo>
                    <a:cubicBezTo>
                      <a:pt x="1423" y="1879"/>
                      <a:pt x="2088" y="1810"/>
                      <a:pt x="2822" y="1756"/>
                    </a:cubicBezTo>
                    <a:cubicBezTo>
                      <a:pt x="3306" y="1720"/>
                      <a:pt x="3796" y="1698"/>
                      <a:pt x="4284" y="1682"/>
                    </a:cubicBezTo>
                    <a:cubicBezTo>
                      <a:pt x="4638" y="1670"/>
                      <a:pt x="4992" y="1663"/>
                      <a:pt x="5347" y="1663"/>
                    </a:cubicBezTo>
                    <a:cubicBezTo>
                      <a:pt x="5493" y="1663"/>
                      <a:pt x="5639" y="1664"/>
                      <a:pt x="5785" y="1666"/>
                    </a:cubicBezTo>
                    <a:cubicBezTo>
                      <a:pt x="6275" y="1675"/>
                      <a:pt x="6761" y="1702"/>
                      <a:pt x="7247" y="1740"/>
                    </a:cubicBezTo>
                    <a:cubicBezTo>
                      <a:pt x="7391" y="1751"/>
                      <a:pt x="7536" y="1763"/>
                      <a:pt x="7679" y="1776"/>
                    </a:cubicBezTo>
                    <a:cubicBezTo>
                      <a:pt x="7933" y="1798"/>
                      <a:pt x="8186" y="1823"/>
                      <a:pt x="8437" y="1853"/>
                    </a:cubicBezTo>
                    <a:cubicBezTo>
                      <a:pt x="8507" y="1861"/>
                      <a:pt x="8577" y="1869"/>
                      <a:pt x="8646" y="1877"/>
                    </a:cubicBezTo>
                    <a:cubicBezTo>
                      <a:pt x="8628" y="1884"/>
                      <a:pt x="8610" y="1892"/>
                      <a:pt x="8592" y="1899"/>
                    </a:cubicBezTo>
                    <a:cubicBezTo>
                      <a:pt x="8431" y="1879"/>
                      <a:pt x="8267" y="1863"/>
                      <a:pt x="8102" y="1845"/>
                    </a:cubicBezTo>
                    <a:cubicBezTo>
                      <a:pt x="7636" y="1796"/>
                      <a:pt x="7166" y="1756"/>
                      <a:pt x="6694" y="1730"/>
                    </a:cubicBezTo>
                    <a:cubicBezTo>
                      <a:pt x="6246" y="1705"/>
                      <a:pt x="5795" y="1691"/>
                      <a:pt x="5345" y="1691"/>
                    </a:cubicBezTo>
                    <a:cubicBezTo>
                      <a:pt x="5321" y="1691"/>
                      <a:pt x="5298" y="1691"/>
                      <a:pt x="5274" y="1691"/>
                    </a:cubicBezTo>
                    <a:cubicBezTo>
                      <a:pt x="4774" y="1693"/>
                      <a:pt x="4274" y="1707"/>
                      <a:pt x="3775" y="1731"/>
                    </a:cubicBezTo>
                    <a:cubicBezTo>
                      <a:pt x="3282" y="1753"/>
                      <a:pt x="2796" y="1783"/>
                      <a:pt x="2306" y="1822"/>
                    </a:cubicBezTo>
                    <a:cubicBezTo>
                      <a:pt x="2128" y="1837"/>
                      <a:pt x="1688" y="1868"/>
                      <a:pt x="818" y="1997"/>
                    </a:cubicBezTo>
                    <a:moveTo>
                      <a:pt x="0" y="300"/>
                    </a:moveTo>
                    <a:cubicBezTo>
                      <a:pt x="438" y="226"/>
                      <a:pt x="881" y="158"/>
                      <a:pt x="1333" y="113"/>
                    </a:cubicBezTo>
                    <a:cubicBezTo>
                      <a:pt x="1777" y="70"/>
                      <a:pt x="2227" y="46"/>
                      <a:pt x="2677" y="30"/>
                    </a:cubicBezTo>
                    <a:cubicBezTo>
                      <a:pt x="3104" y="14"/>
                      <a:pt x="3532" y="0"/>
                      <a:pt x="3960" y="0"/>
                    </a:cubicBezTo>
                    <a:cubicBezTo>
                      <a:pt x="3995" y="0"/>
                      <a:pt x="4029" y="0"/>
                      <a:pt x="4063" y="1"/>
                    </a:cubicBezTo>
                    <a:cubicBezTo>
                      <a:pt x="4561" y="3"/>
                      <a:pt x="5059" y="19"/>
                      <a:pt x="5557" y="26"/>
                    </a:cubicBezTo>
                    <a:cubicBezTo>
                      <a:pt x="6050" y="33"/>
                      <a:pt x="6538" y="39"/>
                      <a:pt x="7028" y="69"/>
                    </a:cubicBezTo>
                    <a:cubicBezTo>
                      <a:pt x="7508" y="99"/>
                      <a:pt x="7987" y="135"/>
                      <a:pt x="8461" y="184"/>
                    </a:cubicBezTo>
                    <a:cubicBezTo>
                      <a:pt x="8701" y="208"/>
                      <a:pt x="8939" y="235"/>
                      <a:pt x="9177" y="266"/>
                    </a:cubicBezTo>
                    <a:cubicBezTo>
                      <a:pt x="9169" y="265"/>
                      <a:pt x="9161" y="264"/>
                      <a:pt x="9153" y="263"/>
                    </a:cubicBezTo>
                    <a:cubicBezTo>
                      <a:pt x="9171" y="274"/>
                      <a:pt x="9188" y="285"/>
                      <a:pt x="9205" y="297"/>
                    </a:cubicBezTo>
                    <a:cubicBezTo>
                      <a:pt x="8991" y="270"/>
                      <a:pt x="8776" y="247"/>
                      <a:pt x="8563" y="224"/>
                    </a:cubicBezTo>
                    <a:cubicBezTo>
                      <a:pt x="8123" y="177"/>
                      <a:pt x="7679" y="141"/>
                      <a:pt x="7234" y="112"/>
                    </a:cubicBezTo>
                    <a:cubicBezTo>
                      <a:pt x="6786" y="82"/>
                      <a:pt x="6335" y="59"/>
                      <a:pt x="5884" y="58"/>
                    </a:cubicBezTo>
                    <a:cubicBezTo>
                      <a:pt x="5436" y="57"/>
                      <a:pt x="4989" y="43"/>
                      <a:pt x="4543" y="35"/>
                    </a:cubicBezTo>
                    <a:cubicBezTo>
                      <a:pt x="4370" y="32"/>
                      <a:pt x="4198" y="31"/>
                      <a:pt x="4026" y="31"/>
                    </a:cubicBezTo>
                    <a:cubicBezTo>
                      <a:pt x="3702" y="31"/>
                      <a:pt x="3379" y="36"/>
                      <a:pt x="3055" y="45"/>
                    </a:cubicBezTo>
                    <a:cubicBezTo>
                      <a:pt x="2561" y="60"/>
                      <a:pt x="2066" y="77"/>
                      <a:pt x="1577" y="118"/>
                    </a:cubicBezTo>
                    <a:cubicBezTo>
                      <a:pt x="1167" y="153"/>
                      <a:pt x="763" y="206"/>
                      <a:pt x="365" y="268"/>
                    </a:cubicBezTo>
                    <a:cubicBezTo>
                      <a:pt x="405" y="252"/>
                      <a:pt x="446" y="236"/>
                      <a:pt x="486" y="221"/>
                    </a:cubicBezTo>
                    <a:cubicBezTo>
                      <a:pt x="323" y="246"/>
                      <a:pt x="162" y="272"/>
                      <a:pt x="0" y="30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0" name="Freeform 1141"/>
              <p:cNvSpPr>
                <a:spLocks noEditPoints="1"/>
              </p:cNvSpPr>
              <p:nvPr/>
            </p:nvSpPr>
            <p:spPr bwMode="auto">
              <a:xfrm>
                <a:off x="3437619" y="2039938"/>
                <a:ext cx="976313" cy="979488"/>
              </a:xfrm>
              <a:custGeom>
                <a:avLst/>
                <a:gdLst>
                  <a:gd name="T0" fmla="*/ 589 w 1958"/>
                  <a:gd name="T1" fmla="*/ 1963 h 1963"/>
                  <a:gd name="T2" fmla="*/ 759 w 1958"/>
                  <a:gd name="T3" fmla="*/ 1938 h 1963"/>
                  <a:gd name="T4" fmla="*/ 1725 w 1958"/>
                  <a:gd name="T5" fmla="*/ 1775 h 1963"/>
                  <a:gd name="T6" fmla="*/ 1855 w 1958"/>
                  <a:gd name="T7" fmla="*/ 1757 h 1963"/>
                  <a:gd name="T8" fmla="*/ 1958 w 1958"/>
                  <a:gd name="T9" fmla="*/ 1776 h 1963"/>
                  <a:gd name="T10" fmla="*/ 890 w 1958"/>
                  <a:gd name="T11" fmla="*/ 1949 h 1963"/>
                  <a:gd name="T12" fmla="*/ 589 w 1958"/>
                  <a:gd name="T13" fmla="*/ 1963 h 1963"/>
                  <a:gd name="T14" fmla="*/ 0 w 1958"/>
                  <a:gd name="T15" fmla="*/ 296 h 1963"/>
                  <a:gd name="T16" fmla="*/ 529 w 1958"/>
                  <a:gd name="T17" fmla="*/ 177 h 1963"/>
                  <a:gd name="T18" fmla="*/ 1140 w 1958"/>
                  <a:gd name="T19" fmla="*/ 79 h 1963"/>
                  <a:gd name="T20" fmla="*/ 1140 w 1958"/>
                  <a:gd name="T21" fmla="*/ 79 h 1963"/>
                  <a:gd name="T22" fmla="*/ 1626 w 1958"/>
                  <a:gd name="T23" fmla="*/ 0 h 1963"/>
                  <a:gd name="T24" fmla="*/ 1505 w 1958"/>
                  <a:gd name="T25" fmla="*/ 47 h 1963"/>
                  <a:gd name="T26" fmla="*/ 1294 w 1958"/>
                  <a:gd name="T27" fmla="*/ 81 h 1963"/>
                  <a:gd name="T28" fmla="*/ 617 w 1958"/>
                  <a:gd name="T29" fmla="*/ 191 h 1963"/>
                  <a:gd name="T30" fmla="*/ 99 w 1958"/>
                  <a:gd name="T31" fmla="*/ 288 h 1963"/>
                  <a:gd name="T32" fmla="*/ 91 w 1958"/>
                  <a:gd name="T33" fmla="*/ 267 h 1963"/>
                  <a:gd name="T34" fmla="*/ 0 w 1958"/>
                  <a:gd name="T35" fmla="*/ 296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58" h="1963">
                    <a:moveTo>
                      <a:pt x="589" y="1963"/>
                    </a:moveTo>
                    <a:cubicBezTo>
                      <a:pt x="646" y="1955"/>
                      <a:pt x="702" y="1946"/>
                      <a:pt x="759" y="1938"/>
                    </a:cubicBezTo>
                    <a:cubicBezTo>
                      <a:pt x="1060" y="1894"/>
                      <a:pt x="1422" y="1819"/>
                      <a:pt x="1725" y="1775"/>
                    </a:cubicBezTo>
                    <a:cubicBezTo>
                      <a:pt x="1768" y="1769"/>
                      <a:pt x="1812" y="1763"/>
                      <a:pt x="1855" y="1757"/>
                    </a:cubicBezTo>
                    <a:cubicBezTo>
                      <a:pt x="1889" y="1764"/>
                      <a:pt x="1924" y="1770"/>
                      <a:pt x="1958" y="1776"/>
                    </a:cubicBezTo>
                    <a:cubicBezTo>
                      <a:pt x="1656" y="1821"/>
                      <a:pt x="1302" y="1877"/>
                      <a:pt x="890" y="1949"/>
                    </a:cubicBezTo>
                    <a:cubicBezTo>
                      <a:pt x="790" y="1956"/>
                      <a:pt x="690" y="1961"/>
                      <a:pt x="589" y="1963"/>
                    </a:cubicBezTo>
                    <a:moveTo>
                      <a:pt x="0" y="296"/>
                    </a:moveTo>
                    <a:cubicBezTo>
                      <a:pt x="161" y="237"/>
                      <a:pt x="343" y="204"/>
                      <a:pt x="529" y="177"/>
                    </a:cubicBezTo>
                    <a:cubicBezTo>
                      <a:pt x="735" y="146"/>
                      <a:pt x="937" y="113"/>
                      <a:pt x="1140" y="79"/>
                    </a:cubicBezTo>
                    <a:lnTo>
                      <a:pt x="1140" y="79"/>
                    </a:lnTo>
                    <a:cubicBezTo>
                      <a:pt x="1302" y="51"/>
                      <a:pt x="1463" y="25"/>
                      <a:pt x="1626" y="0"/>
                    </a:cubicBezTo>
                    <a:cubicBezTo>
                      <a:pt x="1586" y="15"/>
                      <a:pt x="1545" y="31"/>
                      <a:pt x="1505" y="47"/>
                    </a:cubicBezTo>
                    <a:cubicBezTo>
                      <a:pt x="1434" y="58"/>
                      <a:pt x="1364" y="69"/>
                      <a:pt x="1294" y="81"/>
                    </a:cubicBezTo>
                    <a:cubicBezTo>
                      <a:pt x="1068" y="118"/>
                      <a:pt x="845" y="159"/>
                      <a:pt x="617" y="191"/>
                    </a:cubicBezTo>
                    <a:cubicBezTo>
                      <a:pt x="441" y="216"/>
                      <a:pt x="262" y="243"/>
                      <a:pt x="99" y="288"/>
                    </a:cubicBezTo>
                    <a:cubicBezTo>
                      <a:pt x="96" y="281"/>
                      <a:pt x="93" y="274"/>
                      <a:pt x="91" y="267"/>
                    </a:cubicBezTo>
                    <a:cubicBezTo>
                      <a:pt x="60" y="276"/>
                      <a:pt x="29" y="286"/>
                      <a:pt x="0" y="296"/>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1" name="Freeform 1142"/>
              <p:cNvSpPr>
                <a:spLocks noEditPoints="1"/>
              </p:cNvSpPr>
              <p:nvPr/>
            </p:nvSpPr>
            <p:spPr bwMode="auto">
              <a:xfrm>
                <a:off x="2677206" y="1908175"/>
                <a:ext cx="1204913" cy="1157288"/>
              </a:xfrm>
              <a:custGeom>
                <a:avLst/>
                <a:gdLst>
                  <a:gd name="T0" fmla="*/ 1433 w 2415"/>
                  <a:gd name="T1" fmla="*/ 2318 h 2318"/>
                  <a:gd name="T2" fmla="*/ 942 w 2415"/>
                  <a:gd name="T3" fmla="*/ 2258 h 2318"/>
                  <a:gd name="T4" fmla="*/ 1432 w 2415"/>
                  <a:gd name="T5" fmla="*/ 2318 h 2318"/>
                  <a:gd name="T6" fmla="*/ 1620 w 2415"/>
                  <a:gd name="T7" fmla="*/ 2313 h 2318"/>
                  <a:gd name="T8" fmla="*/ 1377 w 2415"/>
                  <a:gd name="T9" fmla="*/ 2287 h 2318"/>
                  <a:gd name="T10" fmla="*/ 1456 w 2415"/>
                  <a:gd name="T11" fmla="*/ 2288 h 2318"/>
                  <a:gd name="T12" fmla="*/ 1855 w 2415"/>
                  <a:gd name="T13" fmla="*/ 2263 h 2318"/>
                  <a:gd name="T14" fmla="*/ 2114 w 2415"/>
                  <a:gd name="T15" fmla="*/ 2227 h 2318"/>
                  <a:gd name="T16" fmla="*/ 2415 w 2415"/>
                  <a:gd name="T17" fmla="*/ 2213 h 2318"/>
                  <a:gd name="T18" fmla="*/ 2377 w 2415"/>
                  <a:gd name="T19" fmla="*/ 2220 h 2318"/>
                  <a:gd name="T20" fmla="*/ 1675 w 2415"/>
                  <a:gd name="T21" fmla="*/ 2310 h 2318"/>
                  <a:gd name="T22" fmla="*/ 1433 w 2415"/>
                  <a:gd name="T23" fmla="*/ 2318 h 2318"/>
                  <a:gd name="T24" fmla="*/ 1768 w 2415"/>
                  <a:gd name="T25" fmla="*/ 2047 h 2318"/>
                  <a:gd name="T26" fmla="*/ 1876 w 2415"/>
                  <a:gd name="T27" fmla="*/ 1976 h 2318"/>
                  <a:gd name="T28" fmla="*/ 1907 w 2415"/>
                  <a:gd name="T29" fmla="*/ 1777 h 2318"/>
                  <a:gd name="T30" fmla="*/ 1889 w 2415"/>
                  <a:gd name="T31" fmla="*/ 1675 h 2318"/>
                  <a:gd name="T32" fmla="*/ 1687 w 2415"/>
                  <a:gd name="T33" fmla="*/ 1148 h 2318"/>
                  <a:gd name="T34" fmla="*/ 1496 w 2415"/>
                  <a:gd name="T35" fmla="*/ 633 h 2318"/>
                  <a:gd name="T36" fmla="*/ 1426 w 2415"/>
                  <a:gd name="T37" fmla="*/ 376 h 2318"/>
                  <a:gd name="T38" fmla="*/ 1388 w 2415"/>
                  <a:gd name="T39" fmla="*/ 155 h 2318"/>
                  <a:gd name="T40" fmla="*/ 1222 w 2415"/>
                  <a:gd name="T41" fmla="*/ 76 h 2318"/>
                  <a:gd name="T42" fmla="*/ 928 w 2415"/>
                  <a:gd name="T43" fmla="*/ 27 h 2318"/>
                  <a:gd name="T44" fmla="*/ 474 w 2415"/>
                  <a:gd name="T45" fmla="*/ 108 h 2318"/>
                  <a:gd name="T46" fmla="*/ 39 w 2415"/>
                  <a:gd name="T47" fmla="*/ 505 h 2318"/>
                  <a:gd name="T48" fmla="*/ 39 w 2415"/>
                  <a:gd name="T49" fmla="*/ 505 h 2318"/>
                  <a:gd name="T50" fmla="*/ 39 w 2415"/>
                  <a:gd name="T51" fmla="*/ 505 h 2318"/>
                  <a:gd name="T52" fmla="*/ 39 w 2415"/>
                  <a:gd name="T53" fmla="*/ 505 h 2318"/>
                  <a:gd name="T54" fmla="*/ 39 w 2415"/>
                  <a:gd name="T55" fmla="*/ 505 h 2318"/>
                  <a:gd name="T56" fmla="*/ 414 w 2415"/>
                  <a:gd name="T57" fmla="*/ 1347 h 2318"/>
                  <a:gd name="T58" fmla="*/ 635 w 2415"/>
                  <a:gd name="T59" fmla="*/ 1801 h 2318"/>
                  <a:gd name="T60" fmla="*/ 640 w 2415"/>
                  <a:gd name="T61" fmla="*/ 1813 h 2318"/>
                  <a:gd name="T62" fmla="*/ 606 w 2415"/>
                  <a:gd name="T63" fmla="*/ 1852 h 2318"/>
                  <a:gd name="T64" fmla="*/ 593 w 2415"/>
                  <a:gd name="T65" fmla="*/ 1824 h 2318"/>
                  <a:gd name="T66" fmla="*/ 366 w 2415"/>
                  <a:gd name="T67" fmla="*/ 1355 h 2318"/>
                  <a:gd name="T68" fmla="*/ 2 w 2415"/>
                  <a:gd name="T69" fmla="*/ 510 h 2318"/>
                  <a:gd name="T70" fmla="*/ 0 w 2415"/>
                  <a:gd name="T71" fmla="*/ 496 h 2318"/>
                  <a:gd name="T72" fmla="*/ 38 w 2415"/>
                  <a:gd name="T73" fmla="*/ 411 h 2318"/>
                  <a:gd name="T74" fmla="*/ 68 w 2415"/>
                  <a:gd name="T75" fmla="*/ 352 h 2318"/>
                  <a:gd name="T76" fmla="*/ 174 w 2415"/>
                  <a:gd name="T77" fmla="*/ 239 h 2318"/>
                  <a:gd name="T78" fmla="*/ 502 w 2415"/>
                  <a:gd name="T79" fmla="*/ 65 h 2318"/>
                  <a:gd name="T80" fmla="*/ 700 w 2415"/>
                  <a:gd name="T81" fmla="*/ 18 h 2318"/>
                  <a:gd name="T82" fmla="*/ 913 w 2415"/>
                  <a:gd name="T83" fmla="*/ 0 h 2318"/>
                  <a:gd name="T84" fmla="*/ 1092 w 2415"/>
                  <a:gd name="T85" fmla="*/ 14 h 2318"/>
                  <a:gd name="T86" fmla="*/ 1265 w 2415"/>
                  <a:gd name="T87" fmla="*/ 59 h 2318"/>
                  <a:gd name="T88" fmla="*/ 1374 w 2415"/>
                  <a:gd name="T89" fmla="*/ 105 h 2318"/>
                  <a:gd name="T90" fmla="*/ 1442 w 2415"/>
                  <a:gd name="T91" fmla="*/ 143 h 2318"/>
                  <a:gd name="T92" fmla="*/ 1452 w 2415"/>
                  <a:gd name="T93" fmla="*/ 178 h 2318"/>
                  <a:gd name="T94" fmla="*/ 1452 w 2415"/>
                  <a:gd name="T95" fmla="*/ 187 h 2318"/>
                  <a:gd name="T96" fmla="*/ 1449 w 2415"/>
                  <a:gd name="T97" fmla="*/ 234 h 2318"/>
                  <a:gd name="T98" fmla="*/ 1449 w 2415"/>
                  <a:gd name="T99" fmla="*/ 234 h 2318"/>
                  <a:gd name="T100" fmla="*/ 1449 w 2415"/>
                  <a:gd name="T101" fmla="*/ 234 h 2318"/>
                  <a:gd name="T102" fmla="*/ 1451 w 2415"/>
                  <a:gd name="T103" fmla="*/ 250 h 2318"/>
                  <a:gd name="T104" fmla="*/ 1481 w 2415"/>
                  <a:gd name="T105" fmla="*/ 404 h 2318"/>
                  <a:gd name="T106" fmla="*/ 1525 w 2415"/>
                  <a:gd name="T107" fmla="*/ 560 h 2318"/>
                  <a:gd name="T108" fmla="*/ 1525 w 2415"/>
                  <a:gd name="T109" fmla="*/ 560 h 2318"/>
                  <a:gd name="T110" fmla="*/ 1616 w 2415"/>
                  <a:gd name="T111" fmla="*/ 531 h 2318"/>
                  <a:gd name="T112" fmla="*/ 1624 w 2415"/>
                  <a:gd name="T113" fmla="*/ 552 h 2318"/>
                  <a:gd name="T114" fmla="*/ 1532 w 2415"/>
                  <a:gd name="T115" fmla="*/ 581 h 2318"/>
                  <a:gd name="T116" fmla="*/ 1531 w 2415"/>
                  <a:gd name="T117" fmla="*/ 581 h 2318"/>
                  <a:gd name="T118" fmla="*/ 1566 w 2415"/>
                  <a:gd name="T119" fmla="*/ 688 h 2318"/>
                  <a:gd name="T120" fmla="*/ 1779 w 2415"/>
                  <a:gd name="T121" fmla="*/ 1234 h 2318"/>
                  <a:gd name="T122" fmla="*/ 1956 w 2415"/>
                  <a:gd name="T123" fmla="*/ 1757 h 2318"/>
                  <a:gd name="T124" fmla="*/ 1768 w 2415"/>
                  <a:gd name="T125" fmla="*/ 2047 h 2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15" h="2318">
                    <a:moveTo>
                      <a:pt x="1433" y="2318"/>
                    </a:moveTo>
                    <a:cubicBezTo>
                      <a:pt x="1262" y="2318"/>
                      <a:pt x="1087" y="2303"/>
                      <a:pt x="942" y="2258"/>
                    </a:cubicBezTo>
                    <a:cubicBezTo>
                      <a:pt x="1087" y="2303"/>
                      <a:pt x="1261" y="2318"/>
                      <a:pt x="1432" y="2318"/>
                    </a:cubicBezTo>
                    <a:cubicBezTo>
                      <a:pt x="1496" y="2318"/>
                      <a:pt x="1559" y="2316"/>
                      <a:pt x="1620" y="2313"/>
                    </a:cubicBezTo>
                    <a:cubicBezTo>
                      <a:pt x="1537" y="2309"/>
                      <a:pt x="1455" y="2301"/>
                      <a:pt x="1377" y="2287"/>
                    </a:cubicBezTo>
                    <a:cubicBezTo>
                      <a:pt x="1403" y="2288"/>
                      <a:pt x="1429" y="2288"/>
                      <a:pt x="1456" y="2288"/>
                    </a:cubicBezTo>
                    <a:cubicBezTo>
                      <a:pt x="1589" y="2288"/>
                      <a:pt x="1723" y="2279"/>
                      <a:pt x="1855" y="2263"/>
                    </a:cubicBezTo>
                    <a:cubicBezTo>
                      <a:pt x="1942" y="2253"/>
                      <a:pt x="2028" y="2241"/>
                      <a:pt x="2114" y="2227"/>
                    </a:cubicBezTo>
                    <a:cubicBezTo>
                      <a:pt x="2215" y="2225"/>
                      <a:pt x="2315" y="2220"/>
                      <a:pt x="2415" y="2213"/>
                    </a:cubicBezTo>
                    <a:cubicBezTo>
                      <a:pt x="2402" y="2215"/>
                      <a:pt x="2390" y="2218"/>
                      <a:pt x="2377" y="2220"/>
                    </a:cubicBezTo>
                    <a:cubicBezTo>
                      <a:pt x="2148" y="2260"/>
                      <a:pt x="1914" y="2293"/>
                      <a:pt x="1675" y="2310"/>
                    </a:cubicBezTo>
                    <a:cubicBezTo>
                      <a:pt x="1597" y="2315"/>
                      <a:pt x="1515" y="2318"/>
                      <a:pt x="1433" y="2318"/>
                    </a:cubicBezTo>
                    <a:moveTo>
                      <a:pt x="1768" y="2047"/>
                    </a:moveTo>
                    <a:cubicBezTo>
                      <a:pt x="1811" y="2030"/>
                      <a:pt x="1848" y="2006"/>
                      <a:pt x="1876" y="1976"/>
                    </a:cubicBezTo>
                    <a:cubicBezTo>
                      <a:pt x="1934" y="1914"/>
                      <a:pt x="1942" y="1842"/>
                      <a:pt x="1907" y="1777"/>
                    </a:cubicBezTo>
                    <a:cubicBezTo>
                      <a:pt x="1904" y="1741"/>
                      <a:pt x="1897" y="1707"/>
                      <a:pt x="1889" y="1675"/>
                    </a:cubicBezTo>
                    <a:cubicBezTo>
                      <a:pt x="1846" y="1497"/>
                      <a:pt x="1764" y="1323"/>
                      <a:pt x="1687" y="1148"/>
                    </a:cubicBezTo>
                    <a:cubicBezTo>
                      <a:pt x="1612" y="978"/>
                      <a:pt x="1551" y="806"/>
                      <a:pt x="1496" y="633"/>
                    </a:cubicBezTo>
                    <a:cubicBezTo>
                      <a:pt x="1470" y="548"/>
                      <a:pt x="1444" y="462"/>
                      <a:pt x="1426" y="376"/>
                    </a:cubicBezTo>
                    <a:cubicBezTo>
                      <a:pt x="1417" y="335"/>
                      <a:pt x="1398" y="165"/>
                      <a:pt x="1388" y="155"/>
                    </a:cubicBezTo>
                    <a:cubicBezTo>
                      <a:pt x="1371" y="138"/>
                      <a:pt x="1253" y="89"/>
                      <a:pt x="1222" y="76"/>
                    </a:cubicBezTo>
                    <a:cubicBezTo>
                      <a:pt x="1138" y="41"/>
                      <a:pt x="1035" y="27"/>
                      <a:pt x="928" y="27"/>
                    </a:cubicBezTo>
                    <a:cubicBezTo>
                      <a:pt x="765" y="27"/>
                      <a:pt x="595" y="61"/>
                      <a:pt x="474" y="108"/>
                    </a:cubicBezTo>
                    <a:cubicBezTo>
                      <a:pt x="229" y="203"/>
                      <a:pt x="91" y="347"/>
                      <a:pt x="39" y="505"/>
                    </a:cubicBezTo>
                    <a:lnTo>
                      <a:pt x="39" y="505"/>
                    </a:lnTo>
                    <a:lnTo>
                      <a:pt x="39" y="505"/>
                    </a:lnTo>
                    <a:lnTo>
                      <a:pt x="39" y="505"/>
                    </a:lnTo>
                    <a:lnTo>
                      <a:pt x="39" y="505"/>
                    </a:lnTo>
                    <a:cubicBezTo>
                      <a:pt x="147" y="788"/>
                      <a:pt x="277" y="1068"/>
                      <a:pt x="414" y="1347"/>
                    </a:cubicBezTo>
                    <a:cubicBezTo>
                      <a:pt x="488" y="1498"/>
                      <a:pt x="566" y="1649"/>
                      <a:pt x="635" y="1801"/>
                    </a:cubicBezTo>
                    <a:cubicBezTo>
                      <a:pt x="637" y="1805"/>
                      <a:pt x="638" y="1809"/>
                      <a:pt x="640" y="1813"/>
                    </a:cubicBezTo>
                    <a:cubicBezTo>
                      <a:pt x="627" y="1825"/>
                      <a:pt x="616" y="1838"/>
                      <a:pt x="606" y="1852"/>
                    </a:cubicBezTo>
                    <a:cubicBezTo>
                      <a:pt x="602" y="1842"/>
                      <a:pt x="598" y="1833"/>
                      <a:pt x="593" y="1824"/>
                    </a:cubicBezTo>
                    <a:cubicBezTo>
                      <a:pt x="523" y="1666"/>
                      <a:pt x="442" y="1511"/>
                      <a:pt x="366" y="1355"/>
                    </a:cubicBezTo>
                    <a:cubicBezTo>
                      <a:pt x="291" y="1202"/>
                      <a:pt x="40" y="620"/>
                      <a:pt x="2" y="510"/>
                    </a:cubicBezTo>
                    <a:cubicBezTo>
                      <a:pt x="1" y="506"/>
                      <a:pt x="0" y="501"/>
                      <a:pt x="0" y="496"/>
                    </a:cubicBezTo>
                    <a:cubicBezTo>
                      <a:pt x="0" y="468"/>
                      <a:pt x="25" y="439"/>
                      <a:pt x="38" y="411"/>
                    </a:cubicBezTo>
                    <a:cubicBezTo>
                      <a:pt x="47" y="391"/>
                      <a:pt x="56" y="372"/>
                      <a:pt x="68" y="352"/>
                    </a:cubicBezTo>
                    <a:cubicBezTo>
                      <a:pt x="94" y="313"/>
                      <a:pt x="132" y="275"/>
                      <a:pt x="174" y="239"/>
                    </a:cubicBezTo>
                    <a:cubicBezTo>
                      <a:pt x="257" y="170"/>
                      <a:pt x="370" y="108"/>
                      <a:pt x="502" y="65"/>
                    </a:cubicBezTo>
                    <a:cubicBezTo>
                      <a:pt x="562" y="45"/>
                      <a:pt x="633" y="30"/>
                      <a:pt x="700" y="18"/>
                    </a:cubicBezTo>
                    <a:cubicBezTo>
                      <a:pt x="770" y="6"/>
                      <a:pt x="841" y="0"/>
                      <a:pt x="913" y="0"/>
                    </a:cubicBezTo>
                    <a:cubicBezTo>
                      <a:pt x="973" y="0"/>
                      <a:pt x="1033" y="5"/>
                      <a:pt x="1092" y="14"/>
                    </a:cubicBezTo>
                    <a:cubicBezTo>
                      <a:pt x="1155" y="23"/>
                      <a:pt x="1213" y="39"/>
                      <a:pt x="1265" y="59"/>
                    </a:cubicBezTo>
                    <a:cubicBezTo>
                      <a:pt x="1303" y="73"/>
                      <a:pt x="1343" y="87"/>
                      <a:pt x="1374" y="105"/>
                    </a:cubicBezTo>
                    <a:cubicBezTo>
                      <a:pt x="1392" y="117"/>
                      <a:pt x="1432" y="130"/>
                      <a:pt x="1442" y="143"/>
                    </a:cubicBezTo>
                    <a:cubicBezTo>
                      <a:pt x="1450" y="154"/>
                      <a:pt x="1451" y="167"/>
                      <a:pt x="1452" y="178"/>
                    </a:cubicBezTo>
                    <a:cubicBezTo>
                      <a:pt x="1452" y="181"/>
                      <a:pt x="1452" y="184"/>
                      <a:pt x="1452" y="187"/>
                    </a:cubicBezTo>
                    <a:cubicBezTo>
                      <a:pt x="1452" y="203"/>
                      <a:pt x="1449" y="219"/>
                      <a:pt x="1449" y="234"/>
                    </a:cubicBezTo>
                    <a:lnTo>
                      <a:pt x="1449" y="234"/>
                    </a:lnTo>
                    <a:lnTo>
                      <a:pt x="1449" y="234"/>
                    </a:lnTo>
                    <a:cubicBezTo>
                      <a:pt x="1449" y="240"/>
                      <a:pt x="1450" y="245"/>
                      <a:pt x="1451" y="250"/>
                    </a:cubicBezTo>
                    <a:cubicBezTo>
                      <a:pt x="1460" y="302"/>
                      <a:pt x="1468" y="353"/>
                      <a:pt x="1481" y="404"/>
                    </a:cubicBezTo>
                    <a:cubicBezTo>
                      <a:pt x="1494" y="457"/>
                      <a:pt x="1509" y="509"/>
                      <a:pt x="1525" y="560"/>
                    </a:cubicBezTo>
                    <a:lnTo>
                      <a:pt x="1525" y="560"/>
                    </a:lnTo>
                    <a:cubicBezTo>
                      <a:pt x="1554" y="550"/>
                      <a:pt x="1585" y="540"/>
                      <a:pt x="1616" y="531"/>
                    </a:cubicBezTo>
                    <a:cubicBezTo>
                      <a:pt x="1618" y="538"/>
                      <a:pt x="1621" y="545"/>
                      <a:pt x="1624" y="552"/>
                    </a:cubicBezTo>
                    <a:cubicBezTo>
                      <a:pt x="1593" y="561"/>
                      <a:pt x="1562" y="571"/>
                      <a:pt x="1532" y="581"/>
                    </a:cubicBezTo>
                    <a:lnTo>
                      <a:pt x="1531" y="581"/>
                    </a:lnTo>
                    <a:cubicBezTo>
                      <a:pt x="1542" y="617"/>
                      <a:pt x="1554" y="653"/>
                      <a:pt x="1566" y="688"/>
                    </a:cubicBezTo>
                    <a:cubicBezTo>
                      <a:pt x="1628" y="872"/>
                      <a:pt x="1698" y="1053"/>
                      <a:pt x="1779" y="1234"/>
                    </a:cubicBezTo>
                    <a:cubicBezTo>
                      <a:pt x="1855" y="1405"/>
                      <a:pt x="1939" y="1581"/>
                      <a:pt x="1956" y="1757"/>
                    </a:cubicBezTo>
                    <a:cubicBezTo>
                      <a:pt x="1966" y="1861"/>
                      <a:pt x="1949" y="1990"/>
                      <a:pt x="1768" y="204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2" name="Freeform 1143"/>
              <p:cNvSpPr/>
              <p:nvPr/>
            </p:nvSpPr>
            <p:spPr bwMode="auto">
              <a:xfrm>
                <a:off x="3012169" y="2917825"/>
                <a:ext cx="1588" cy="0"/>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1" y="1"/>
                      <a:pt x="0" y="0"/>
                    </a:cubicBezTo>
                    <a:cubicBezTo>
                      <a:pt x="1" y="1"/>
                      <a:pt x="1" y="2"/>
                      <a:pt x="1"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3" name="Freeform 1144"/>
              <p:cNvSpPr>
                <a:spLocks noEditPoints="1"/>
              </p:cNvSpPr>
              <p:nvPr/>
            </p:nvSpPr>
            <p:spPr bwMode="auto">
              <a:xfrm>
                <a:off x="2978831" y="2757488"/>
                <a:ext cx="666750" cy="307975"/>
              </a:xfrm>
              <a:custGeom>
                <a:avLst/>
                <a:gdLst>
                  <a:gd name="T0" fmla="*/ 336 w 1336"/>
                  <a:gd name="T1" fmla="*/ 557 h 617"/>
                  <a:gd name="T2" fmla="*/ 202 w 1336"/>
                  <a:gd name="T3" fmla="*/ 494 h 617"/>
                  <a:gd name="T4" fmla="*/ 188 w 1336"/>
                  <a:gd name="T5" fmla="*/ 491 h 617"/>
                  <a:gd name="T6" fmla="*/ 68 w 1336"/>
                  <a:gd name="T7" fmla="*/ 324 h 617"/>
                  <a:gd name="T8" fmla="*/ 67 w 1336"/>
                  <a:gd name="T9" fmla="*/ 321 h 617"/>
                  <a:gd name="T10" fmla="*/ 34 w 1336"/>
                  <a:gd name="T11" fmla="*/ 112 h 617"/>
                  <a:gd name="T12" fmla="*/ 128 w 1336"/>
                  <a:gd name="T13" fmla="*/ 347 h 617"/>
                  <a:gd name="T14" fmla="*/ 254 w 1336"/>
                  <a:gd name="T15" fmla="*/ 178 h 617"/>
                  <a:gd name="T16" fmla="*/ 384 w 1336"/>
                  <a:gd name="T17" fmla="*/ 103 h 617"/>
                  <a:gd name="T18" fmla="*/ 833 w 1336"/>
                  <a:gd name="T19" fmla="*/ 0 h 617"/>
                  <a:gd name="T20" fmla="*/ 1146 w 1336"/>
                  <a:gd name="T21" fmla="*/ 50 h 617"/>
                  <a:gd name="T22" fmla="*/ 1291 w 1336"/>
                  <a:gd name="T23" fmla="*/ 184 h 617"/>
                  <a:gd name="T24" fmla="*/ 1302 w 1336"/>
                  <a:gd name="T25" fmla="*/ 105 h 617"/>
                  <a:gd name="T26" fmla="*/ 1270 w 1336"/>
                  <a:gd name="T27" fmla="*/ 275 h 617"/>
                  <a:gd name="T28" fmla="*/ 1138 w 1336"/>
                  <a:gd name="T29" fmla="*/ 353 h 617"/>
                  <a:gd name="T30" fmla="*/ 1127 w 1336"/>
                  <a:gd name="T31" fmla="*/ 354 h 617"/>
                  <a:gd name="T32" fmla="*/ 919 w 1336"/>
                  <a:gd name="T33" fmla="*/ 368 h 617"/>
                  <a:gd name="T34" fmla="*/ 910 w 1336"/>
                  <a:gd name="T35" fmla="*/ 373 h 617"/>
                  <a:gd name="T36" fmla="*/ 205 w 1336"/>
                  <a:gd name="T37" fmla="*/ 285 h 617"/>
                  <a:gd name="T38" fmla="*/ 545 w 1336"/>
                  <a:gd name="T39" fmla="*/ 568 h 617"/>
                  <a:gd name="T40" fmla="*/ 1014 w 1336"/>
                  <a:gd name="T41" fmla="*/ 612 h 617"/>
                  <a:gd name="T42" fmla="*/ 891 w 1336"/>
                  <a:gd name="T43" fmla="*/ 158 h 617"/>
                  <a:gd name="T44" fmla="*/ 991 w 1336"/>
                  <a:gd name="T45" fmla="*/ 344 h 617"/>
                  <a:gd name="T46" fmla="*/ 853 w 1336"/>
                  <a:gd name="T47" fmla="*/ 29 h 617"/>
                  <a:gd name="T48" fmla="*/ 966 w 1336"/>
                  <a:gd name="T49" fmla="*/ 171 h 617"/>
                  <a:gd name="T50" fmla="*/ 942 w 1336"/>
                  <a:gd name="T51" fmla="*/ 161 h 617"/>
                  <a:gd name="T52" fmla="*/ 937 w 1336"/>
                  <a:gd name="T53" fmla="*/ 161 h 617"/>
                  <a:gd name="T54" fmla="*/ 809 w 1336"/>
                  <a:gd name="T55" fmla="*/ 30 h 617"/>
                  <a:gd name="T56" fmla="*/ 607 w 1336"/>
                  <a:gd name="T57" fmla="*/ 59 h 617"/>
                  <a:gd name="T58" fmla="*/ 727 w 1336"/>
                  <a:gd name="T59" fmla="*/ 263 h 617"/>
                  <a:gd name="T60" fmla="*/ 915 w 1336"/>
                  <a:gd name="T61" fmla="*/ 146 h 617"/>
                  <a:gd name="T62" fmla="*/ 809 w 1336"/>
                  <a:gd name="T63" fmla="*/ 3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36" h="617">
                    <a:moveTo>
                      <a:pt x="826" y="617"/>
                    </a:moveTo>
                    <a:cubicBezTo>
                      <a:pt x="655" y="617"/>
                      <a:pt x="481" y="602"/>
                      <a:pt x="336" y="557"/>
                    </a:cubicBezTo>
                    <a:lnTo>
                      <a:pt x="336" y="557"/>
                    </a:lnTo>
                    <a:cubicBezTo>
                      <a:pt x="278" y="539"/>
                      <a:pt x="235" y="518"/>
                      <a:pt x="202" y="494"/>
                    </a:cubicBezTo>
                    <a:cubicBezTo>
                      <a:pt x="201" y="494"/>
                      <a:pt x="199" y="494"/>
                      <a:pt x="198" y="494"/>
                    </a:cubicBezTo>
                    <a:cubicBezTo>
                      <a:pt x="195" y="494"/>
                      <a:pt x="191" y="493"/>
                      <a:pt x="188" y="491"/>
                    </a:cubicBezTo>
                    <a:cubicBezTo>
                      <a:pt x="145" y="460"/>
                      <a:pt x="118" y="427"/>
                      <a:pt x="98" y="392"/>
                    </a:cubicBezTo>
                    <a:cubicBezTo>
                      <a:pt x="86" y="370"/>
                      <a:pt x="77" y="347"/>
                      <a:pt x="68" y="324"/>
                    </a:cubicBezTo>
                    <a:lnTo>
                      <a:pt x="68" y="324"/>
                    </a:lnTo>
                    <a:cubicBezTo>
                      <a:pt x="68" y="323"/>
                      <a:pt x="68" y="322"/>
                      <a:pt x="67" y="321"/>
                    </a:cubicBezTo>
                    <a:cubicBezTo>
                      <a:pt x="47" y="264"/>
                      <a:pt x="25" y="207"/>
                      <a:pt x="0" y="151"/>
                    </a:cubicBezTo>
                    <a:cubicBezTo>
                      <a:pt x="10" y="137"/>
                      <a:pt x="21" y="124"/>
                      <a:pt x="34" y="112"/>
                    </a:cubicBezTo>
                    <a:cubicBezTo>
                      <a:pt x="63" y="176"/>
                      <a:pt x="90" y="239"/>
                      <a:pt x="112" y="304"/>
                    </a:cubicBezTo>
                    <a:cubicBezTo>
                      <a:pt x="117" y="318"/>
                      <a:pt x="123" y="332"/>
                      <a:pt x="128" y="347"/>
                    </a:cubicBezTo>
                    <a:cubicBezTo>
                      <a:pt x="137" y="289"/>
                      <a:pt x="182" y="229"/>
                      <a:pt x="254" y="178"/>
                    </a:cubicBezTo>
                    <a:lnTo>
                      <a:pt x="254" y="178"/>
                    </a:lnTo>
                    <a:cubicBezTo>
                      <a:pt x="273" y="164"/>
                      <a:pt x="294" y="151"/>
                      <a:pt x="316" y="138"/>
                    </a:cubicBezTo>
                    <a:cubicBezTo>
                      <a:pt x="338" y="126"/>
                      <a:pt x="361" y="114"/>
                      <a:pt x="384" y="103"/>
                    </a:cubicBezTo>
                    <a:cubicBezTo>
                      <a:pt x="384" y="103"/>
                      <a:pt x="384" y="103"/>
                      <a:pt x="384" y="103"/>
                    </a:cubicBezTo>
                    <a:cubicBezTo>
                      <a:pt x="510" y="44"/>
                      <a:pt x="666" y="2"/>
                      <a:pt x="833" y="0"/>
                    </a:cubicBezTo>
                    <a:cubicBezTo>
                      <a:pt x="837" y="0"/>
                      <a:pt x="841" y="0"/>
                      <a:pt x="845" y="0"/>
                    </a:cubicBezTo>
                    <a:cubicBezTo>
                      <a:pt x="951" y="0"/>
                      <a:pt x="1062" y="17"/>
                      <a:pt x="1146" y="50"/>
                    </a:cubicBezTo>
                    <a:cubicBezTo>
                      <a:pt x="1146" y="50"/>
                      <a:pt x="1147" y="50"/>
                      <a:pt x="1147" y="50"/>
                    </a:cubicBezTo>
                    <a:cubicBezTo>
                      <a:pt x="1227" y="82"/>
                      <a:pt x="1284" y="126"/>
                      <a:pt x="1291" y="184"/>
                    </a:cubicBezTo>
                    <a:cubicBezTo>
                      <a:pt x="1299" y="158"/>
                      <a:pt x="1302" y="132"/>
                      <a:pt x="1302" y="105"/>
                    </a:cubicBezTo>
                    <a:lnTo>
                      <a:pt x="1302" y="105"/>
                    </a:lnTo>
                    <a:cubicBezTo>
                      <a:pt x="1302" y="96"/>
                      <a:pt x="1302" y="86"/>
                      <a:pt x="1301" y="76"/>
                    </a:cubicBezTo>
                    <a:cubicBezTo>
                      <a:pt x="1336" y="141"/>
                      <a:pt x="1328" y="213"/>
                      <a:pt x="1270" y="275"/>
                    </a:cubicBezTo>
                    <a:cubicBezTo>
                      <a:pt x="1242" y="305"/>
                      <a:pt x="1205" y="329"/>
                      <a:pt x="1162" y="346"/>
                    </a:cubicBezTo>
                    <a:cubicBezTo>
                      <a:pt x="1154" y="349"/>
                      <a:pt x="1146" y="351"/>
                      <a:pt x="1138" y="353"/>
                    </a:cubicBezTo>
                    <a:cubicBezTo>
                      <a:pt x="1135" y="354"/>
                      <a:pt x="1133" y="354"/>
                      <a:pt x="1131" y="354"/>
                    </a:cubicBezTo>
                    <a:cubicBezTo>
                      <a:pt x="1129" y="354"/>
                      <a:pt x="1128" y="354"/>
                      <a:pt x="1127" y="354"/>
                    </a:cubicBezTo>
                    <a:cubicBezTo>
                      <a:pt x="1085" y="366"/>
                      <a:pt x="1039" y="374"/>
                      <a:pt x="990" y="374"/>
                    </a:cubicBezTo>
                    <a:cubicBezTo>
                      <a:pt x="967" y="374"/>
                      <a:pt x="943" y="372"/>
                      <a:pt x="919" y="368"/>
                    </a:cubicBezTo>
                    <a:cubicBezTo>
                      <a:pt x="919" y="371"/>
                      <a:pt x="916" y="373"/>
                      <a:pt x="911" y="373"/>
                    </a:cubicBezTo>
                    <a:cubicBezTo>
                      <a:pt x="911" y="373"/>
                      <a:pt x="910" y="373"/>
                      <a:pt x="910" y="373"/>
                    </a:cubicBezTo>
                    <a:cubicBezTo>
                      <a:pt x="670" y="346"/>
                      <a:pt x="622" y="176"/>
                      <a:pt x="580" y="66"/>
                    </a:cubicBezTo>
                    <a:cubicBezTo>
                      <a:pt x="412" y="111"/>
                      <a:pt x="267" y="191"/>
                      <a:pt x="205" y="285"/>
                    </a:cubicBezTo>
                    <a:cubicBezTo>
                      <a:pt x="170" y="338"/>
                      <a:pt x="157" y="401"/>
                      <a:pt x="210" y="452"/>
                    </a:cubicBezTo>
                    <a:cubicBezTo>
                      <a:pt x="279" y="519"/>
                      <a:pt x="413" y="551"/>
                      <a:pt x="545" y="568"/>
                    </a:cubicBezTo>
                    <a:cubicBezTo>
                      <a:pt x="620" y="578"/>
                      <a:pt x="695" y="584"/>
                      <a:pt x="771" y="586"/>
                    </a:cubicBezTo>
                    <a:cubicBezTo>
                      <a:pt x="849" y="600"/>
                      <a:pt x="931" y="608"/>
                      <a:pt x="1014" y="612"/>
                    </a:cubicBezTo>
                    <a:cubicBezTo>
                      <a:pt x="953" y="615"/>
                      <a:pt x="890" y="617"/>
                      <a:pt x="826" y="617"/>
                    </a:cubicBezTo>
                    <a:moveTo>
                      <a:pt x="891" y="158"/>
                    </a:moveTo>
                    <a:cubicBezTo>
                      <a:pt x="746" y="158"/>
                      <a:pt x="733" y="269"/>
                      <a:pt x="842" y="317"/>
                    </a:cubicBezTo>
                    <a:cubicBezTo>
                      <a:pt x="886" y="336"/>
                      <a:pt x="939" y="344"/>
                      <a:pt x="991" y="344"/>
                    </a:cubicBezTo>
                    <a:cubicBezTo>
                      <a:pt x="1088" y="344"/>
                      <a:pt x="1183" y="314"/>
                      <a:pt x="1218" y="260"/>
                    </a:cubicBezTo>
                    <a:cubicBezTo>
                      <a:pt x="1309" y="122"/>
                      <a:pt x="1081" y="32"/>
                      <a:pt x="853" y="29"/>
                    </a:cubicBezTo>
                    <a:cubicBezTo>
                      <a:pt x="898" y="73"/>
                      <a:pt x="924" y="124"/>
                      <a:pt x="971" y="167"/>
                    </a:cubicBezTo>
                    <a:cubicBezTo>
                      <a:pt x="972" y="169"/>
                      <a:pt x="970" y="171"/>
                      <a:pt x="966" y="171"/>
                    </a:cubicBezTo>
                    <a:cubicBezTo>
                      <a:pt x="966" y="171"/>
                      <a:pt x="965" y="171"/>
                      <a:pt x="964" y="171"/>
                    </a:cubicBezTo>
                    <a:cubicBezTo>
                      <a:pt x="956" y="168"/>
                      <a:pt x="949" y="165"/>
                      <a:pt x="942" y="161"/>
                    </a:cubicBezTo>
                    <a:cubicBezTo>
                      <a:pt x="941" y="162"/>
                      <a:pt x="941" y="162"/>
                      <a:pt x="940" y="162"/>
                    </a:cubicBezTo>
                    <a:cubicBezTo>
                      <a:pt x="939" y="162"/>
                      <a:pt x="938" y="161"/>
                      <a:pt x="937" y="161"/>
                    </a:cubicBezTo>
                    <a:cubicBezTo>
                      <a:pt x="920" y="159"/>
                      <a:pt x="905" y="158"/>
                      <a:pt x="891" y="158"/>
                    </a:cubicBezTo>
                    <a:moveTo>
                      <a:pt x="809" y="30"/>
                    </a:moveTo>
                    <a:cubicBezTo>
                      <a:pt x="787" y="31"/>
                      <a:pt x="764" y="32"/>
                      <a:pt x="742" y="35"/>
                    </a:cubicBezTo>
                    <a:cubicBezTo>
                      <a:pt x="696" y="41"/>
                      <a:pt x="651" y="49"/>
                      <a:pt x="607" y="59"/>
                    </a:cubicBezTo>
                    <a:cubicBezTo>
                      <a:pt x="645" y="113"/>
                      <a:pt x="663" y="169"/>
                      <a:pt x="698" y="223"/>
                    </a:cubicBezTo>
                    <a:cubicBezTo>
                      <a:pt x="707" y="236"/>
                      <a:pt x="716" y="250"/>
                      <a:pt x="727" y="263"/>
                    </a:cubicBezTo>
                    <a:cubicBezTo>
                      <a:pt x="705" y="205"/>
                      <a:pt x="753" y="143"/>
                      <a:pt x="866" y="143"/>
                    </a:cubicBezTo>
                    <a:cubicBezTo>
                      <a:pt x="881" y="143"/>
                      <a:pt x="897" y="144"/>
                      <a:pt x="915" y="146"/>
                    </a:cubicBezTo>
                    <a:cubicBezTo>
                      <a:pt x="896" y="134"/>
                      <a:pt x="881" y="120"/>
                      <a:pt x="868" y="106"/>
                    </a:cubicBezTo>
                    <a:cubicBezTo>
                      <a:pt x="848" y="82"/>
                      <a:pt x="821" y="56"/>
                      <a:pt x="809"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4" name="Freeform 1145"/>
              <p:cNvSpPr>
                <a:spLocks noEditPoints="1"/>
              </p:cNvSpPr>
              <p:nvPr/>
            </p:nvSpPr>
            <p:spPr bwMode="auto">
              <a:xfrm>
                <a:off x="8292194" y="1924050"/>
                <a:ext cx="736600" cy="1057275"/>
              </a:xfrm>
              <a:custGeom>
                <a:avLst/>
                <a:gdLst>
                  <a:gd name="T0" fmla="*/ 1065 w 1475"/>
                  <a:gd name="T1" fmla="*/ 2118 h 2118"/>
                  <a:gd name="T2" fmla="*/ 608 w 1475"/>
                  <a:gd name="T3" fmla="*/ 2012 h 2118"/>
                  <a:gd name="T4" fmla="*/ 0 w 1475"/>
                  <a:gd name="T5" fmla="*/ 1910 h 2118"/>
                  <a:gd name="T6" fmla="*/ 54 w 1475"/>
                  <a:gd name="T7" fmla="*/ 1888 h 2118"/>
                  <a:gd name="T8" fmla="*/ 461 w 1475"/>
                  <a:gd name="T9" fmla="*/ 1949 h 2118"/>
                  <a:gd name="T10" fmla="*/ 1029 w 1475"/>
                  <a:gd name="T11" fmla="*/ 2078 h 2118"/>
                  <a:gd name="T12" fmla="*/ 1196 w 1475"/>
                  <a:gd name="T13" fmla="*/ 2111 h 2118"/>
                  <a:gd name="T14" fmla="*/ 1065 w 1475"/>
                  <a:gd name="T15" fmla="*/ 2118 h 2118"/>
                  <a:gd name="T16" fmla="*/ 839 w 1475"/>
                  <a:gd name="T17" fmla="*/ 1488 h 2118"/>
                  <a:gd name="T18" fmla="*/ 867 w 1475"/>
                  <a:gd name="T19" fmla="*/ 1422 h 2118"/>
                  <a:gd name="T20" fmla="*/ 987 w 1475"/>
                  <a:gd name="T21" fmla="*/ 1166 h 2118"/>
                  <a:gd name="T22" fmla="*/ 1179 w 1475"/>
                  <a:gd name="T23" fmla="*/ 634 h 2118"/>
                  <a:gd name="T24" fmla="*/ 1249 w 1475"/>
                  <a:gd name="T25" fmla="*/ 402 h 2118"/>
                  <a:gd name="T26" fmla="*/ 613 w 1475"/>
                  <a:gd name="T27" fmla="*/ 308 h 2118"/>
                  <a:gd name="T28" fmla="*/ 561 w 1475"/>
                  <a:gd name="T29" fmla="*/ 274 h 2118"/>
                  <a:gd name="T30" fmla="*/ 585 w 1475"/>
                  <a:gd name="T31" fmla="*/ 277 h 2118"/>
                  <a:gd name="T32" fmla="*/ 596 w 1475"/>
                  <a:gd name="T33" fmla="*/ 278 h 2118"/>
                  <a:gd name="T34" fmla="*/ 1258 w 1475"/>
                  <a:gd name="T35" fmla="*/ 373 h 2118"/>
                  <a:gd name="T36" fmla="*/ 1324 w 1475"/>
                  <a:gd name="T37" fmla="*/ 89 h 2118"/>
                  <a:gd name="T38" fmla="*/ 1402 w 1475"/>
                  <a:gd name="T39" fmla="*/ 37 h 2118"/>
                  <a:gd name="T40" fmla="*/ 1475 w 1475"/>
                  <a:gd name="T41" fmla="*/ 0 h 2118"/>
                  <a:gd name="T42" fmla="*/ 1418 w 1475"/>
                  <a:gd name="T43" fmla="*/ 28 h 2118"/>
                  <a:gd name="T44" fmla="*/ 1418 w 1475"/>
                  <a:gd name="T45" fmla="*/ 28 h 2118"/>
                  <a:gd name="T46" fmla="*/ 1418 w 1475"/>
                  <a:gd name="T47" fmla="*/ 28 h 2118"/>
                  <a:gd name="T48" fmla="*/ 1422 w 1475"/>
                  <a:gd name="T49" fmla="*/ 50 h 2118"/>
                  <a:gd name="T50" fmla="*/ 1352 w 1475"/>
                  <a:gd name="T51" fmla="*/ 81 h 2118"/>
                  <a:gd name="T52" fmla="*/ 1352 w 1475"/>
                  <a:gd name="T53" fmla="*/ 81 h 2118"/>
                  <a:gd name="T54" fmla="*/ 1352 w 1475"/>
                  <a:gd name="T55" fmla="*/ 81 h 2118"/>
                  <a:gd name="T56" fmla="*/ 1352 w 1475"/>
                  <a:gd name="T57" fmla="*/ 81 h 2118"/>
                  <a:gd name="T58" fmla="*/ 1353 w 1475"/>
                  <a:gd name="T59" fmla="*/ 82 h 2118"/>
                  <a:gd name="T60" fmla="*/ 1359 w 1475"/>
                  <a:gd name="T61" fmla="*/ 143 h 2118"/>
                  <a:gd name="T62" fmla="*/ 1325 w 1475"/>
                  <a:gd name="T63" fmla="*/ 323 h 2118"/>
                  <a:gd name="T64" fmla="*/ 1247 w 1475"/>
                  <a:gd name="T65" fmla="*/ 578 h 2118"/>
                  <a:gd name="T66" fmla="*/ 1102 w 1475"/>
                  <a:gd name="T67" fmla="*/ 1015 h 2118"/>
                  <a:gd name="T68" fmla="*/ 877 w 1475"/>
                  <a:gd name="T69" fmla="*/ 1425 h 2118"/>
                  <a:gd name="T70" fmla="*/ 874 w 1475"/>
                  <a:gd name="T71" fmla="*/ 1431 h 2118"/>
                  <a:gd name="T72" fmla="*/ 873 w 1475"/>
                  <a:gd name="T73" fmla="*/ 1432 h 2118"/>
                  <a:gd name="T74" fmla="*/ 872 w 1475"/>
                  <a:gd name="T75" fmla="*/ 1433 h 2118"/>
                  <a:gd name="T76" fmla="*/ 839 w 1475"/>
                  <a:gd name="T77" fmla="*/ 1488 h 2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5" h="2118">
                    <a:moveTo>
                      <a:pt x="1065" y="2118"/>
                    </a:moveTo>
                    <a:cubicBezTo>
                      <a:pt x="910" y="2087"/>
                      <a:pt x="760" y="2048"/>
                      <a:pt x="608" y="2012"/>
                    </a:cubicBezTo>
                    <a:cubicBezTo>
                      <a:pt x="409" y="1966"/>
                      <a:pt x="206" y="1935"/>
                      <a:pt x="0" y="1910"/>
                    </a:cubicBezTo>
                    <a:cubicBezTo>
                      <a:pt x="18" y="1903"/>
                      <a:pt x="36" y="1895"/>
                      <a:pt x="54" y="1888"/>
                    </a:cubicBezTo>
                    <a:cubicBezTo>
                      <a:pt x="192" y="1905"/>
                      <a:pt x="329" y="1923"/>
                      <a:pt x="461" y="1949"/>
                    </a:cubicBezTo>
                    <a:cubicBezTo>
                      <a:pt x="655" y="1986"/>
                      <a:pt x="839" y="2037"/>
                      <a:pt x="1029" y="2078"/>
                    </a:cubicBezTo>
                    <a:cubicBezTo>
                      <a:pt x="1083" y="2090"/>
                      <a:pt x="1139" y="2101"/>
                      <a:pt x="1196" y="2111"/>
                    </a:cubicBezTo>
                    <a:cubicBezTo>
                      <a:pt x="1153" y="2114"/>
                      <a:pt x="1108" y="2116"/>
                      <a:pt x="1065" y="2118"/>
                    </a:cubicBezTo>
                    <a:moveTo>
                      <a:pt x="839" y="1488"/>
                    </a:moveTo>
                    <a:cubicBezTo>
                      <a:pt x="847" y="1466"/>
                      <a:pt x="857" y="1444"/>
                      <a:pt x="867" y="1422"/>
                    </a:cubicBezTo>
                    <a:cubicBezTo>
                      <a:pt x="908" y="1337"/>
                      <a:pt x="950" y="1252"/>
                      <a:pt x="987" y="1166"/>
                    </a:cubicBezTo>
                    <a:cubicBezTo>
                      <a:pt x="1064" y="990"/>
                      <a:pt x="1125" y="813"/>
                      <a:pt x="1179" y="634"/>
                    </a:cubicBezTo>
                    <a:cubicBezTo>
                      <a:pt x="1203" y="557"/>
                      <a:pt x="1227" y="479"/>
                      <a:pt x="1249" y="402"/>
                    </a:cubicBezTo>
                    <a:cubicBezTo>
                      <a:pt x="1041" y="365"/>
                      <a:pt x="828" y="335"/>
                      <a:pt x="613" y="308"/>
                    </a:cubicBezTo>
                    <a:cubicBezTo>
                      <a:pt x="596" y="296"/>
                      <a:pt x="579" y="285"/>
                      <a:pt x="561" y="274"/>
                    </a:cubicBezTo>
                    <a:cubicBezTo>
                      <a:pt x="569" y="275"/>
                      <a:pt x="577" y="276"/>
                      <a:pt x="585" y="277"/>
                    </a:cubicBezTo>
                    <a:cubicBezTo>
                      <a:pt x="588" y="277"/>
                      <a:pt x="592" y="278"/>
                      <a:pt x="596" y="278"/>
                    </a:cubicBezTo>
                    <a:cubicBezTo>
                      <a:pt x="817" y="307"/>
                      <a:pt x="1041" y="334"/>
                      <a:pt x="1258" y="373"/>
                    </a:cubicBezTo>
                    <a:cubicBezTo>
                      <a:pt x="1284" y="279"/>
                      <a:pt x="1308" y="185"/>
                      <a:pt x="1324" y="89"/>
                    </a:cubicBezTo>
                    <a:cubicBezTo>
                      <a:pt x="1328" y="65"/>
                      <a:pt x="1372" y="53"/>
                      <a:pt x="1402" y="37"/>
                    </a:cubicBezTo>
                    <a:cubicBezTo>
                      <a:pt x="1425" y="24"/>
                      <a:pt x="1450" y="12"/>
                      <a:pt x="1475" y="0"/>
                    </a:cubicBezTo>
                    <a:cubicBezTo>
                      <a:pt x="1455" y="9"/>
                      <a:pt x="1436" y="19"/>
                      <a:pt x="1418" y="28"/>
                    </a:cubicBezTo>
                    <a:lnTo>
                      <a:pt x="1418" y="28"/>
                    </a:lnTo>
                    <a:lnTo>
                      <a:pt x="1418" y="28"/>
                    </a:lnTo>
                    <a:cubicBezTo>
                      <a:pt x="1419" y="36"/>
                      <a:pt x="1421" y="43"/>
                      <a:pt x="1422" y="50"/>
                    </a:cubicBezTo>
                    <a:cubicBezTo>
                      <a:pt x="1399" y="60"/>
                      <a:pt x="1375" y="71"/>
                      <a:pt x="1352" y="81"/>
                    </a:cubicBezTo>
                    <a:lnTo>
                      <a:pt x="1352" y="81"/>
                    </a:lnTo>
                    <a:lnTo>
                      <a:pt x="1352" y="81"/>
                    </a:lnTo>
                    <a:lnTo>
                      <a:pt x="1352" y="81"/>
                    </a:lnTo>
                    <a:lnTo>
                      <a:pt x="1353" y="82"/>
                    </a:lnTo>
                    <a:cubicBezTo>
                      <a:pt x="1357" y="102"/>
                      <a:pt x="1359" y="122"/>
                      <a:pt x="1359" y="143"/>
                    </a:cubicBezTo>
                    <a:cubicBezTo>
                      <a:pt x="1359" y="203"/>
                      <a:pt x="1343" y="264"/>
                      <a:pt x="1325" y="323"/>
                    </a:cubicBezTo>
                    <a:cubicBezTo>
                      <a:pt x="1300" y="408"/>
                      <a:pt x="1273" y="493"/>
                      <a:pt x="1247" y="578"/>
                    </a:cubicBezTo>
                    <a:cubicBezTo>
                      <a:pt x="1203" y="724"/>
                      <a:pt x="1159" y="870"/>
                      <a:pt x="1102" y="1015"/>
                    </a:cubicBezTo>
                    <a:cubicBezTo>
                      <a:pt x="1035" y="1153"/>
                      <a:pt x="960" y="1290"/>
                      <a:pt x="877" y="1425"/>
                    </a:cubicBezTo>
                    <a:cubicBezTo>
                      <a:pt x="876" y="1427"/>
                      <a:pt x="875" y="1429"/>
                      <a:pt x="874" y="1431"/>
                    </a:cubicBezTo>
                    <a:cubicBezTo>
                      <a:pt x="873" y="1431"/>
                      <a:pt x="873" y="1432"/>
                      <a:pt x="873" y="1432"/>
                    </a:cubicBezTo>
                    <a:cubicBezTo>
                      <a:pt x="873" y="1432"/>
                      <a:pt x="872" y="1432"/>
                      <a:pt x="872" y="1433"/>
                    </a:cubicBezTo>
                    <a:cubicBezTo>
                      <a:pt x="862" y="1450"/>
                      <a:pt x="850" y="1469"/>
                      <a:pt x="839" y="1488"/>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5" name="Freeform 1146"/>
              <p:cNvSpPr>
                <a:spLocks noEditPoints="1"/>
              </p:cNvSpPr>
              <p:nvPr/>
            </p:nvSpPr>
            <p:spPr bwMode="auto">
              <a:xfrm>
                <a:off x="8695419" y="2430463"/>
                <a:ext cx="652463" cy="574675"/>
              </a:xfrm>
              <a:custGeom>
                <a:avLst/>
                <a:gdLst>
                  <a:gd name="T0" fmla="*/ 606 w 1309"/>
                  <a:gd name="T1" fmla="*/ 1151 h 1151"/>
                  <a:gd name="T2" fmla="*/ 594 w 1309"/>
                  <a:gd name="T3" fmla="*/ 1148 h 1151"/>
                  <a:gd name="T4" fmla="*/ 417 w 1309"/>
                  <a:gd name="T5" fmla="*/ 1132 h 1151"/>
                  <a:gd name="T6" fmla="*/ 259 w 1309"/>
                  <a:gd name="T7" fmla="*/ 1103 h 1151"/>
                  <a:gd name="T8" fmla="*/ 390 w 1309"/>
                  <a:gd name="T9" fmla="*/ 1096 h 1151"/>
                  <a:gd name="T10" fmla="*/ 667 w 1309"/>
                  <a:gd name="T11" fmla="*/ 1121 h 1151"/>
                  <a:gd name="T12" fmla="*/ 701 w 1309"/>
                  <a:gd name="T13" fmla="*/ 1121 h 1151"/>
                  <a:gd name="T14" fmla="*/ 869 w 1309"/>
                  <a:gd name="T15" fmla="*/ 1102 h 1151"/>
                  <a:gd name="T16" fmla="*/ 935 w 1309"/>
                  <a:gd name="T17" fmla="*/ 1085 h 1151"/>
                  <a:gd name="T18" fmla="*/ 1139 w 1309"/>
                  <a:gd name="T19" fmla="*/ 976 h 1151"/>
                  <a:gd name="T20" fmla="*/ 1116 w 1309"/>
                  <a:gd name="T21" fmla="*/ 1040 h 1151"/>
                  <a:gd name="T22" fmla="*/ 1097 w 1309"/>
                  <a:gd name="T23" fmla="*/ 1051 h 1151"/>
                  <a:gd name="T24" fmla="*/ 1097 w 1309"/>
                  <a:gd name="T25" fmla="*/ 1051 h 1151"/>
                  <a:gd name="T26" fmla="*/ 1097 w 1309"/>
                  <a:gd name="T27" fmla="*/ 1051 h 1151"/>
                  <a:gd name="T28" fmla="*/ 1097 w 1309"/>
                  <a:gd name="T29" fmla="*/ 1051 h 1151"/>
                  <a:gd name="T30" fmla="*/ 1097 w 1309"/>
                  <a:gd name="T31" fmla="*/ 1051 h 1151"/>
                  <a:gd name="T32" fmla="*/ 1114 w 1309"/>
                  <a:gd name="T33" fmla="*/ 1045 h 1151"/>
                  <a:gd name="T34" fmla="*/ 1087 w 1309"/>
                  <a:gd name="T35" fmla="*/ 1087 h 1151"/>
                  <a:gd name="T36" fmla="*/ 1309 w 1309"/>
                  <a:gd name="T37" fmla="*/ 983 h 1151"/>
                  <a:gd name="T38" fmla="*/ 1273 w 1309"/>
                  <a:gd name="T39" fmla="*/ 1007 h 1151"/>
                  <a:gd name="T40" fmla="*/ 1125 w 1309"/>
                  <a:gd name="T41" fmla="*/ 1075 h 1151"/>
                  <a:gd name="T42" fmla="*/ 1101 w 1309"/>
                  <a:gd name="T43" fmla="*/ 1083 h 1151"/>
                  <a:gd name="T44" fmla="*/ 749 w 1309"/>
                  <a:gd name="T45" fmla="*/ 1145 h 1151"/>
                  <a:gd name="T46" fmla="*/ 733 w 1309"/>
                  <a:gd name="T47" fmla="*/ 1146 h 1151"/>
                  <a:gd name="T48" fmla="*/ 607 w 1309"/>
                  <a:gd name="T49" fmla="*/ 1151 h 1151"/>
                  <a:gd name="T50" fmla="*/ 606 w 1309"/>
                  <a:gd name="T51" fmla="*/ 1151 h 1151"/>
                  <a:gd name="T52" fmla="*/ 422 w 1309"/>
                  <a:gd name="T53" fmla="*/ 865 h 1151"/>
                  <a:gd name="T54" fmla="*/ 299 w 1309"/>
                  <a:gd name="T55" fmla="*/ 849 h 1151"/>
                  <a:gd name="T56" fmla="*/ 14 w 1309"/>
                  <a:gd name="T57" fmla="*/ 652 h 1151"/>
                  <a:gd name="T58" fmla="*/ 33 w 1309"/>
                  <a:gd name="T59" fmla="*/ 473 h 1151"/>
                  <a:gd name="T60" fmla="*/ 66 w 1309"/>
                  <a:gd name="T61" fmla="*/ 418 h 1151"/>
                  <a:gd name="T62" fmla="*/ 32 w 1309"/>
                  <a:gd name="T63" fmla="*/ 550 h 1151"/>
                  <a:gd name="T64" fmla="*/ 145 w 1309"/>
                  <a:gd name="T65" fmla="*/ 757 h 1151"/>
                  <a:gd name="T66" fmla="*/ 156 w 1309"/>
                  <a:gd name="T67" fmla="*/ 737 h 1151"/>
                  <a:gd name="T68" fmla="*/ 168 w 1309"/>
                  <a:gd name="T69" fmla="*/ 750 h 1151"/>
                  <a:gd name="T70" fmla="*/ 408 w 1309"/>
                  <a:gd name="T71" fmla="*/ 842 h 1151"/>
                  <a:gd name="T72" fmla="*/ 607 w 1309"/>
                  <a:gd name="T73" fmla="*/ 750 h 1151"/>
                  <a:gd name="T74" fmla="*/ 423 w 1309"/>
                  <a:gd name="T75" fmla="*/ 690 h 1151"/>
                  <a:gd name="T76" fmla="*/ 418 w 1309"/>
                  <a:gd name="T77" fmla="*/ 684 h 1151"/>
                  <a:gd name="T78" fmla="*/ 420 w 1309"/>
                  <a:gd name="T79" fmla="*/ 679 h 1151"/>
                  <a:gd name="T80" fmla="*/ 432 w 1309"/>
                  <a:gd name="T81" fmla="*/ 671 h 1151"/>
                  <a:gd name="T82" fmla="*/ 418 w 1309"/>
                  <a:gd name="T83" fmla="*/ 684 h 1151"/>
                  <a:gd name="T84" fmla="*/ 446 w 1309"/>
                  <a:gd name="T85" fmla="*/ 683 h 1151"/>
                  <a:gd name="T86" fmla="*/ 635 w 1309"/>
                  <a:gd name="T87" fmla="*/ 758 h 1151"/>
                  <a:gd name="T88" fmla="*/ 710 w 1309"/>
                  <a:gd name="T89" fmla="*/ 640 h 1151"/>
                  <a:gd name="T90" fmla="*/ 715 w 1309"/>
                  <a:gd name="T91" fmla="*/ 620 h 1151"/>
                  <a:gd name="T92" fmla="*/ 716 w 1309"/>
                  <a:gd name="T93" fmla="*/ 620 h 1151"/>
                  <a:gd name="T94" fmla="*/ 731 w 1309"/>
                  <a:gd name="T95" fmla="*/ 621 h 1151"/>
                  <a:gd name="T96" fmla="*/ 732 w 1309"/>
                  <a:gd name="T97" fmla="*/ 621 h 1151"/>
                  <a:gd name="T98" fmla="*/ 700 w 1309"/>
                  <a:gd name="T99" fmla="*/ 684 h 1151"/>
                  <a:gd name="T100" fmla="*/ 655 w 1309"/>
                  <a:gd name="T101" fmla="*/ 775 h 1151"/>
                  <a:gd name="T102" fmla="*/ 472 w 1309"/>
                  <a:gd name="T103" fmla="*/ 862 h 1151"/>
                  <a:gd name="T104" fmla="*/ 422 w 1309"/>
                  <a:gd name="T105" fmla="*/ 865 h 1151"/>
                  <a:gd name="T106" fmla="*/ 467 w 1309"/>
                  <a:gd name="T107" fmla="*/ 625 h 1151"/>
                  <a:gd name="T108" fmla="*/ 481 w 1309"/>
                  <a:gd name="T109" fmla="*/ 595 h 1151"/>
                  <a:gd name="T110" fmla="*/ 481 w 1309"/>
                  <a:gd name="T111" fmla="*/ 600 h 1151"/>
                  <a:gd name="T112" fmla="*/ 467 w 1309"/>
                  <a:gd name="T113" fmla="*/ 625 h 1151"/>
                  <a:gd name="T114" fmla="*/ 68 w 1309"/>
                  <a:gd name="T115" fmla="*/ 416 h 1151"/>
                  <a:gd name="T116" fmla="*/ 71 w 1309"/>
                  <a:gd name="T117" fmla="*/ 410 h 1151"/>
                  <a:gd name="T118" fmla="*/ 296 w 1309"/>
                  <a:gd name="T119" fmla="*/ 0 h 1151"/>
                  <a:gd name="T120" fmla="*/ 296 w 1309"/>
                  <a:gd name="T121" fmla="*/ 0 h 1151"/>
                  <a:gd name="T122" fmla="*/ 71 w 1309"/>
                  <a:gd name="T123" fmla="*/ 410 h 1151"/>
                  <a:gd name="T124" fmla="*/ 68 w 1309"/>
                  <a:gd name="T125" fmla="*/ 416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1151">
                    <a:moveTo>
                      <a:pt x="606" y="1151"/>
                    </a:moveTo>
                    <a:cubicBezTo>
                      <a:pt x="601" y="1151"/>
                      <a:pt x="597" y="1150"/>
                      <a:pt x="594" y="1148"/>
                    </a:cubicBezTo>
                    <a:cubicBezTo>
                      <a:pt x="535" y="1146"/>
                      <a:pt x="476" y="1141"/>
                      <a:pt x="417" y="1132"/>
                    </a:cubicBezTo>
                    <a:cubicBezTo>
                      <a:pt x="364" y="1123"/>
                      <a:pt x="311" y="1114"/>
                      <a:pt x="259" y="1103"/>
                    </a:cubicBezTo>
                    <a:cubicBezTo>
                      <a:pt x="302" y="1101"/>
                      <a:pt x="347" y="1099"/>
                      <a:pt x="390" y="1096"/>
                    </a:cubicBezTo>
                    <a:cubicBezTo>
                      <a:pt x="481" y="1111"/>
                      <a:pt x="575" y="1121"/>
                      <a:pt x="667" y="1121"/>
                    </a:cubicBezTo>
                    <a:cubicBezTo>
                      <a:pt x="678" y="1121"/>
                      <a:pt x="690" y="1121"/>
                      <a:pt x="701" y="1121"/>
                    </a:cubicBezTo>
                    <a:cubicBezTo>
                      <a:pt x="757" y="1115"/>
                      <a:pt x="813" y="1109"/>
                      <a:pt x="869" y="1102"/>
                    </a:cubicBezTo>
                    <a:cubicBezTo>
                      <a:pt x="891" y="1097"/>
                      <a:pt x="913" y="1092"/>
                      <a:pt x="935" y="1085"/>
                    </a:cubicBezTo>
                    <a:cubicBezTo>
                      <a:pt x="1022" y="1059"/>
                      <a:pt x="1091" y="1021"/>
                      <a:pt x="1139" y="976"/>
                    </a:cubicBezTo>
                    <a:cubicBezTo>
                      <a:pt x="1135" y="997"/>
                      <a:pt x="1127" y="1019"/>
                      <a:pt x="1116" y="1040"/>
                    </a:cubicBezTo>
                    <a:cubicBezTo>
                      <a:pt x="1110" y="1043"/>
                      <a:pt x="1104" y="1047"/>
                      <a:pt x="1097" y="1051"/>
                    </a:cubicBezTo>
                    <a:lnTo>
                      <a:pt x="1097" y="1051"/>
                    </a:lnTo>
                    <a:lnTo>
                      <a:pt x="1097" y="1051"/>
                    </a:lnTo>
                    <a:lnTo>
                      <a:pt x="1097" y="1051"/>
                    </a:lnTo>
                    <a:lnTo>
                      <a:pt x="1097" y="1051"/>
                    </a:lnTo>
                    <a:cubicBezTo>
                      <a:pt x="1103" y="1049"/>
                      <a:pt x="1108" y="1047"/>
                      <a:pt x="1114" y="1045"/>
                    </a:cubicBezTo>
                    <a:cubicBezTo>
                      <a:pt x="1106" y="1059"/>
                      <a:pt x="1097" y="1073"/>
                      <a:pt x="1087" y="1087"/>
                    </a:cubicBezTo>
                    <a:cubicBezTo>
                      <a:pt x="1172" y="1061"/>
                      <a:pt x="1247" y="1028"/>
                      <a:pt x="1309" y="983"/>
                    </a:cubicBezTo>
                    <a:cubicBezTo>
                      <a:pt x="1297" y="991"/>
                      <a:pt x="1286" y="999"/>
                      <a:pt x="1273" y="1007"/>
                    </a:cubicBezTo>
                    <a:cubicBezTo>
                      <a:pt x="1229" y="1034"/>
                      <a:pt x="1179" y="1056"/>
                      <a:pt x="1125" y="1075"/>
                    </a:cubicBezTo>
                    <a:cubicBezTo>
                      <a:pt x="1117" y="1078"/>
                      <a:pt x="1109" y="1080"/>
                      <a:pt x="1101" y="1083"/>
                    </a:cubicBezTo>
                    <a:cubicBezTo>
                      <a:pt x="995" y="1116"/>
                      <a:pt x="874" y="1135"/>
                      <a:pt x="749" y="1145"/>
                    </a:cubicBezTo>
                    <a:cubicBezTo>
                      <a:pt x="744" y="1145"/>
                      <a:pt x="739" y="1146"/>
                      <a:pt x="733" y="1146"/>
                    </a:cubicBezTo>
                    <a:cubicBezTo>
                      <a:pt x="691" y="1149"/>
                      <a:pt x="649" y="1150"/>
                      <a:pt x="607" y="1151"/>
                    </a:cubicBezTo>
                    <a:cubicBezTo>
                      <a:pt x="606" y="1151"/>
                      <a:pt x="606" y="1151"/>
                      <a:pt x="606" y="1151"/>
                    </a:cubicBezTo>
                    <a:moveTo>
                      <a:pt x="422" y="865"/>
                    </a:moveTo>
                    <a:cubicBezTo>
                      <a:pt x="380" y="865"/>
                      <a:pt x="337" y="859"/>
                      <a:pt x="299" y="849"/>
                    </a:cubicBezTo>
                    <a:cubicBezTo>
                      <a:pt x="144" y="820"/>
                      <a:pt x="37" y="747"/>
                      <a:pt x="14" y="652"/>
                    </a:cubicBezTo>
                    <a:cubicBezTo>
                      <a:pt x="0" y="591"/>
                      <a:pt x="11" y="532"/>
                      <a:pt x="33" y="473"/>
                    </a:cubicBezTo>
                    <a:cubicBezTo>
                      <a:pt x="44" y="454"/>
                      <a:pt x="56" y="435"/>
                      <a:pt x="66" y="418"/>
                    </a:cubicBezTo>
                    <a:cubicBezTo>
                      <a:pt x="50" y="461"/>
                      <a:pt x="30" y="504"/>
                      <a:pt x="32" y="550"/>
                    </a:cubicBezTo>
                    <a:cubicBezTo>
                      <a:pt x="36" y="624"/>
                      <a:pt x="66" y="699"/>
                      <a:pt x="145" y="757"/>
                    </a:cubicBezTo>
                    <a:cubicBezTo>
                      <a:pt x="147" y="751"/>
                      <a:pt x="151" y="744"/>
                      <a:pt x="156" y="737"/>
                    </a:cubicBezTo>
                    <a:cubicBezTo>
                      <a:pt x="159" y="741"/>
                      <a:pt x="163" y="746"/>
                      <a:pt x="168" y="750"/>
                    </a:cubicBezTo>
                    <a:cubicBezTo>
                      <a:pt x="216" y="794"/>
                      <a:pt x="310" y="835"/>
                      <a:pt x="408" y="842"/>
                    </a:cubicBezTo>
                    <a:cubicBezTo>
                      <a:pt x="490" y="839"/>
                      <a:pt x="636" y="808"/>
                      <a:pt x="607" y="750"/>
                    </a:cubicBezTo>
                    <a:cubicBezTo>
                      <a:pt x="585" y="707"/>
                      <a:pt x="499" y="690"/>
                      <a:pt x="423" y="690"/>
                    </a:cubicBezTo>
                    <a:cubicBezTo>
                      <a:pt x="417" y="690"/>
                      <a:pt x="415" y="686"/>
                      <a:pt x="418" y="684"/>
                    </a:cubicBezTo>
                    <a:cubicBezTo>
                      <a:pt x="417" y="682"/>
                      <a:pt x="418" y="680"/>
                      <a:pt x="420" y="679"/>
                    </a:cubicBezTo>
                    <a:cubicBezTo>
                      <a:pt x="424" y="677"/>
                      <a:pt x="428" y="674"/>
                      <a:pt x="432" y="671"/>
                    </a:cubicBezTo>
                    <a:cubicBezTo>
                      <a:pt x="428" y="676"/>
                      <a:pt x="423" y="680"/>
                      <a:pt x="418" y="684"/>
                    </a:cubicBezTo>
                    <a:cubicBezTo>
                      <a:pt x="428" y="683"/>
                      <a:pt x="437" y="683"/>
                      <a:pt x="446" y="683"/>
                    </a:cubicBezTo>
                    <a:cubicBezTo>
                      <a:pt x="532" y="683"/>
                      <a:pt x="608" y="713"/>
                      <a:pt x="635" y="758"/>
                    </a:cubicBezTo>
                    <a:cubicBezTo>
                      <a:pt x="662" y="719"/>
                      <a:pt x="687" y="680"/>
                      <a:pt x="710" y="640"/>
                    </a:cubicBezTo>
                    <a:cubicBezTo>
                      <a:pt x="692" y="637"/>
                      <a:pt x="693" y="620"/>
                      <a:pt x="715" y="620"/>
                    </a:cubicBezTo>
                    <a:cubicBezTo>
                      <a:pt x="715" y="620"/>
                      <a:pt x="716" y="620"/>
                      <a:pt x="716" y="620"/>
                    </a:cubicBezTo>
                    <a:cubicBezTo>
                      <a:pt x="721" y="620"/>
                      <a:pt x="726" y="620"/>
                      <a:pt x="731" y="621"/>
                    </a:cubicBezTo>
                    <a:cubicBezTo>
                      <a:pt x="732" y="621"/>
                      <a:pt x="732" y="621"/>
                      <a:pt x="732" y="621"/>
                    </a:cubicBezTo>
                    <a:cubicBezTo>
                      <a:pt x="720" y="642"/>
                      <a:pt x="709" y="663"/>
                      <a:pt x="700" y="684"/>
                    </a:cubicBezTo>
                    <a:cubicBezTo>
                      <a:pt x="686" y="713"/>
                      <a:pt x="678" y="746"/>
                      <a:pt x="655" y="775"/>
                    </a:cubicBezTo>
                    <a:cubicBezTo>
                      <a:pt x="640" y="820"/>
                      <a:pt x="556" y="857"/>
                      <a:pt x="472" y="862"/>
                    </a:cubicBezTo>
                    <a:cubicBezTo>
                      <a:pt x="456" y="864"/>
                      <a:pt x="439" y="865"/>
                      <a:pt x="422" y="865"/>
                    </a:cubicBezTo>
                    <a:moveTo>
                      <a:pt x="467" y="625"/>
                    </a:moveTo>
                    <a:cubicBezTo>
                      <a:pt x="472" y="615"/>
                      <a:pt x="476" y="604"/>
                      <a:pt x="481" y="595"/>
                    </a:cubicBezTo>
                    <a:cubicBezTo>
                      <a:pt x="482" y="597"/>
                      <a:pt x="482" y="598"/>
                      <a:pt x="481" y="600"/>
                    </a:cubicBezTo>
                    <a:cubicBezTo>
                      <a:pt x="476" y="608"/>
                      <a:pt x="472" y="617"/>
                      <a:pt x="467" y="625"/>
                    </a:cubicBezTo>
                    <a:close/>
                    <a:moveTo>
                      <a:pt x="68" y="416"/>
                    </a:moveTo>
                    <a:cubicBezTo>
                      <a:pt x="69" y="414"/>
                      <a:pt x="70" y="412"/>
                      <a:pt x="71" y="410"/>
                    </a:cubicBezTo>
                    <a:cubicBezTo>
                      <a:pt x="154" y="275"/>
                      <a:pt x="229" y="138"/>
                      <a:pt x="296" y="0"/>
                    </a:cubicBezTo>
                    <a:lnTo>
                      <a:pt x="296" y="0"/>
                    </a:lnTo>
                    <a:cubicBezTo>
                      <a:pt x="229" y="138"/>
                      <a:pt x="154" y="275"/>
                      <a:pt x="71" y="410"/>
                    </a:cubicBezTo>
                    <a:cubicBezTo>
                      <a:pt x="70" y="412"/>
                      <a:pt x="69" y="414"/>
                      <a:pt x="68" y="4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6" name="Freeform 1147"/>
              <p:cNvSpPr/>
              <p:nvPr/>
            </p:nvSpPr>
            <p:spPr bwMode="auto">
              <a:xfrm>
                <a:off x="8727169" y="2638425"/>
                <a:ext cx="1588" cy="0"/>
              </a:xfrm>
              <a:custGeom>
                <a:avLst/>
                <a:gdLst>
                  <a:gd name="T0" fmla="*/ 0 w 2"/>
                  <a:gd name="T1" fmla="*/ 2 h 2"/>
                  <a:gd name="T2" fmla="*/ 1 w 2"/>
                  <a:gd name="T3" fmla="*/ 1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1"/>
                      <a:pt x="1" y="1"/>
                    </a:cubicBezTo>
                    <a:cubicBezTo>
                      <a:pt x="1" y="1"/>
                      <a:pt x="1" y="0"/>
                      <a:pt x="2" y="0"/>
                    </a:cubicBezTo>
                    <a:cubicBezTo>
                      <a:pt x="1" y="0"/>
                      <a:pt x="1" y="1"/>
                      <a:pt x="0"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7" name="Freeform 1148"/>
              <p:cNvSpPr>
                <a:spLocks noEditPoints="1"/>
              </p:cNvSpPr>
              <p:nvPr/>
            </p:nvSpPr>
            <p:spPr bwMode="auto">
              <a:xfrm>
                <a:off x="8709706" y="1860550"/>
                <a:ext cx="1092200" cy="1112838"/>
              </a:xfrm>
              <a:custGeom>
                <a:avLst/>
                <a:gdLst>
                  <a:gd name="T0" fmla="*/ 1084 w 2188"/>
                  <a:gd name="T1" fmla="*/ 2189 h 2231"/>
                  <a:gd name="T2" fmla="*/ 1667 w 2188"/>
                  <a:gd name="T3" fmla="*/ 1508 h 2231"/>
                  <a:gd name="T4" fmla="*/ 2146 w 2188"/>
                  <a:gd name="T5" fmla="*/ 370 h 2231"/>
                  <a:gd name="T6" fmla="*/ 2146 w 2188"/>
                  <a:gd name="T7" fmla="*/ 370 h 2231"/>
                  <a:gd name="T8" fmla="*/ 2146 w 2188"/>
                  <a:gd name="T9" fmla="*/ 370 h 2231"/>
                  <a:gd name="T10" fmla="*/ 1380 w 2188"/>
                  <a:gd name="T11" fmla="*/ 30 h 2231"/>
                  <a:gd name="T12" fmla="*/ 586 w 2188"/>
                  <a:gd name="T13" fmla="*/ 179 h 2231"/>
                  <a:gd name="T14" fmla="*/ 639 w 2188"/>
                  <a:gd name="T15" fmla="*/ 129 h 2231"/>
                  <a:gd name="T16" fmla="*/ 1310 w 2188"/>
                  <a:gd name="T17" fmla="*/ 0 h 2231"/>
                  <a:gd name="T18" fmla="*/ 2184 w 2188"/>
                  <a:gd name="T19" fmla="*/ 349 h 2231"/>
                  <a:gd name="T20" fmla="*/ 2115 w 2188"/>
                  <a:gd name="T21" fmla="*/ 596 h 2231"/>
                  <a:gd name="T22" fmla="*/ 1695 w 2188"/>
                  <a:gd name="T23" fmla="*/ 1558 h 2231"/>
                  <a:gd name="T24" fmla="*/ 1279 w 2188"/>
                  <a:gd name="T25" fmla="*/ 2127 h 2231"/>
                  <a:gd name="T26" fmla="*/ 1057 w 2188"/>
                  <a:gd name="T27" fmla="*/ 2231 h 2231"/>
                  <a:gd name="T28" fmla="*/ 1109 w 2188"/>
                  <a:gd name="T29" fmla="*/ 2120 h 2231"/>
                  <a:gd name="T30" fmla="*/ 1060 w 2188"/>
                  <a:gd name="T31" fmla="*/ 1742 h 2231"/>
                  <a:gd name="T32" fmla="*/ 702 w 2188"/>
                  <a:gd name="T33" fmla="*/ 1765 h 2231"/>
                  <a:gd name="T34" fmla="*/ 686 w 2188"/>
                  <a:gd name="T35" fmla="*/ 1764 h 2231"/>
                  <a:gd name="T36" fmla="*/ 680 w 2188"/>
                  <a:gd name="T37" fmla="*/ 1784 h 2231"/>
                  <a:gd name="T38" fmla="*/ 416 w 2188"/>
                  <a:gd name="T39" fmla="*/ 1827 h 2231"/>
                  <a:gd name="T40" fmla="*/ 402 w 2188"/>
                  <a:gd name="T41" fmla="*/ 1815 h 2231"/>
                  <a:gd name="T42" fmla="*/ 451 w 2188"/>
                  <a:gd name="T43" fmla="*/ 1744 h 2231"/>
                  <a:gd name="T44" fmla="*/ 456 w 2188"/>
                  <a:gd name="T45" fmla="*/ 1730 h 2231"/>
                  <a:gd name="T46" fmla="*/ 237 w 2188"/>
                  <a:gd name="T47" fmla="*/ 1721 h 2231"/>
                  <a:gd name="T48" fmla="*/ 115 w 2188"/>
                  <a:gd name="T49" fmla="*/ 1901 h 2231"/>
                  <a:gd name="T50" fmla="*/ 36 w 2188"/>
                  <a:gd name="T51" fmla="*/ 1562 h 2231"/>
                  <a:gd name="T52" fmla="*/ 41 w 2188"/>
                  <a:gd name="T53" fmla="*/ 1554 h 2231"/>
                  <a:gd name="T54" fmla="*/ 246 w 2188"/>
                  <a:gd name="T55" fmla="*/ 1195 h 2231"/>
                  <a:gd name="T56" fmla="*/ 35 w 2188"/>
                  <a:gd name="T57" fmla="*/ 1690 h 2231"/>
                  <a:gd name="T58" fmla="*/ 31 w 2188"/>
                  <a:gd name="T59" fmla="*/ 1737 h 2231"/>
                  <a:gd name="T60" fmla="*/ 58 w 2188"/>
                  <a:gd name="T61" fmla="*/ 1843 h 2231"/>
                  <a:gd name="T62" fmla="*/ 58 w 2188"/>
                  <a:gd name="T63" fmla="*/ 1843 h 2231"/>
                  <a:gd name="T64" fmla="*/ 58 w 2188"/>
                  <a:gd name="T65" fmla="*/ 1843 h 2231"/>
                  <a:gd name="T66" fmla="*/ 58 w 2188"/>
                  <a:gd name="T67" fmla="*/ 1842 h 2231"/>
                  <a:gd name="T68" fmla="*/ 58 w 2188"/>
                  <a:gd name="T69" fmla="*/ 1840 h 2231"/>
                  <a:gd name="T70" fmla="*/ 59 w 2188"/>
                  <a:gd name="T71" fmla="*/ 1832 h 2231"/>
                  <a:gd name="T72" fmla="*/ 173 w 2188"/>
                  <a:gd name="T73" fmla="*/ 1713 h 2231"/>
                  <a:gd name="T74" fmla="*/ 187 w 2188"/>
                  <a:gd name="T75" fmla="*/ 1706 h 2231"/>
                  <a:gd name="T76" fmla="*/ 940 w 2188"/>
                  <a:gd name="T77" fmla="*/ 1659 h 2231"/>
                  <a:gd name="T78" fmla="*/ 1215 w 2188"/>
                  <a:gd name="T79" fmla="*/ 1851 h 2231"/>
                  <a:gd name="T80" fmla="*/ 1214 w 2188"/>
                  <a:gd name="T81" fmla="*/ 2054 h 2231"/>
                  <a:gd name="T82" fmla="*/ 449 w 2188"/>
                  <a:gd name="T83" fmla="*/ 1822 h 2231"/>
                  <a:gd name="T84" fmla="*/ 707 w 2188"/>
                  <a:gd name="T85" fmla="*/ 1655 h 2231"/>
                  <a:gd name="T86" fmla="*/ 645 w 2188"/>
                  <a:gd name="T87" fmla="*/ 1653 h 2231"/>
                  <a:gd name="T88" fmla="*/ 479 w 2188"/>
                  <a:gd name="T89" fmla="*/ 1768 h 2231"/>
                  <a:gd name="T90" fmla="*/ 449 w 2188"/>
                  <a:gd name="T91" fmla="*/ 1822 h 2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8" h="2231">
                    <a:moveTo>
                      <a:pt x="1057" y="2231"/>
                    </a:moveTo>
                    <a:cubicBezTo>
                      <a:pt x="1067" y="2217"/>
                      <a:pt x="1076" y="2203"/>
                      <a:pt x="1084" y="2189"/>
                    </a:cubicBezTo>
                    <a:cubicBezTo>
                      <a:pt x="1164" y="2159"/>
                      <a:pt x="1231" y="2120"/>
                      <a:pt x="1280" y="2073"/>
                    </a:cubicBezTo>
                    <a:cubicBezTo>
                      <a:pt x="1460" y="1898"/>
                      <a:pt x="1568" y="1700"/>
                      <a:pt x="1667" y="1508"/>
                    </a:cubicBezTo>
                    <a:cubicBezTo>
                      <a:pt x="1767" y="1313"/>
                      <a:pt x="1998" y="794"/>
                      <a:pt x="2062" y="600"/>
                    </a:cubicBezTo>
                    <a:cubicBezTo>
                      <a:pt x="2087" y="523"/>
                      <a:pt x="2139" y="440"/>
                      <a:pt x="2146" y="370"/>
                    </a:cubicBezTo>
                    <a:lnTo>
                      <a:pt x="2146" y="370"/>
                    </a:lnTo>
                    <a:lnTo>
                      <a:pt x="2146" y="370"/>
                    </a:lnTo>
                    <a:lnTo>
                      <a:pt x="2146" y="370"/>
                    </a:lnTo>
                    <a:lnTo>
                      <a:pt x="2146" y="370"/>
                    </a:lnTo>
                    <a:cubicBezTo>
                      <a:pt x="2089" y="262"/>
                      <a:pt x="1997" y="183"/>
                      <a:pt x="1825" y="116"/>
                    </a:cubicBezTo>
                    <a:cubicBezTo>
                      <a:pt x="1694" y="66"/>
                      <a:pt x="1540" y="35"/>
                      <a:pt x="1380" y="30"/>
                    </a:cubicBezTo>
                    <a:cubicBezTo>
                      <a:pt x="1359" y="30"/>
                      <a:pt x="1339" y="29"/>
                      <a:pt x="1319" y="29"/>
                    </a:cubicBezTo>
                    <a:cubicBezTo>
                      <a:pt x="1043" y="29"/>
                      <a:pt x="800" y="89"/>
                      <a:pt x="586" y="179"/>
                    </a:cubicBezTo>
                    <a:cubicBezTo>
                      <a:pt x="585" y="172"/>
                      <a:pt x="583" y="165"/>
                      <a:pt x="582" y="157"/>
                    </a:cubicBezTo>
                    <a:cubicBezTo>
                      <a:pt x="600" y="148"/>
                      <a:pt x="619" y="138"/>
                      <a:pt x="639" y="129"/>
                    </a:cubicBezTo>
                    <a:cubicBezTo>
                      <a:pt x="642" y="128"/>
                      <a:pt x="645" y="126"/>
                      <a:pt x="648" y="125"/>
                    </a:cubicBezTo>
                    <a:cubicBezTo>
                      <a:pt x="830" y="44"/>
                      <a:pt x="1072" y="0"/>
                      <a:pt x="1310" y="0"/>
                    </a:cubicBezTo>
                    <a:cubicBezTo>
                      <a:pt x="1346" y="0"/>
                      <a:pt x="1382" y="1"/>
                      <a:pt x="1417" y="3"/>
                    </a:cubicBezTo>
                    <a:cubicBezTo>
                      <a:pt x="1798" y="25"/>
                      <a:pt x="2065" y="160"/>
                      <a:pt x="2184" y="349"/>
                    </a:cubicBezTo>
                    <a:cubicBezTo>
                      <a:pt x="2187" y="353"/>
                      <a:pt x="2188" y="360"/>
                      <a:pt x="2188" y="369"/>
                    </a:cubicBezTo>
                    <a:cubicBezTo>
                      <a:pt x="2188" y="420"/>
                      <a:pt x="2143" y="530"/>
                      <a:pt x="2115" y="596"/>
                    </a:cubicBezTo>
                    <a:cubicBezTo>
                      <a:pt x="2070" y="705"/>
                      <a:pt x="2025" y="809"/>
                      <a:pt x="1983" y="918"/>
                    </a:cubicBezTo>
                    <a:cubicBezTo>
                      <a:pt x="1900" y="1131"/>
                      <a:pt x="1806" y="1349"/>
                      <a:pt x="1695" y="1558"/>
                    </a:cubicBezTo>
                    <a:cubicBezTo>
                      <a:pt x="1641" y="1662"/>
                      <a:pt x="1582" y="1764"/>
                      <a:pt x="1511" y="1865"/>
                    </a:cubicBezTo>
                    <a:cubicBezTo>
                      <a:pt x="1448" y="1953"/>
                      <a:pt x="1384" y="2051"/>
                      <a:pt x="1279" y="2127"/>
                    </a:cubicBezTo>
                    <a:lnTo>
                      <a:pt x="1279" y="2127"/>
                    </a:lnTo>
                    <a:cubicBezTo>
                      <a:pt x="1217" y="2172"/>
                      <a:pt x="1142" y="2205"/>
                      <a:pt x="1057" y="2231"/>
                    </a:cubicBezTo>
                    <a:moveTo>
                      <a:pt x="1086" y="2184"/>
                    </a:moveTo>
                    <a:cubicBezTo>
                      <a:pt x="1097" y="2163"/>
                      <a:pt x="1105" y="2141"/>
                      <a:pt x="1109" y="2120"/>
                    </a:cubicBezTo>
                    <a:cubicBezTo>
                      <a:pt x="1148" y="2084"/>
                      <a:pt x="1172" y="2043"/>
                      <a:pt x="1180" y="2000"/>
                    </a:cubicBezTo>
                    <a:cubicBezTo>
                      <a:pt x="1196" y="1915"/>
                      <a:pt x="1171" y="1807"/>
                      <a:pt x="1060" y="1742"/>
                    </a:cubicBezTo>
                    <a:cubicBezTo>
                      <a:pt x="982" y="1695"/>
                      <a:pt x="871" y="1668"/>
                      <a:pt x="757" y="1658"/>
                    </a:cubicBezTo>
                    <a:cubicBezTo>
                      <a:pt x="742" y="1694"/>
                      <a:pt x="722" y="1729"/>
                      <a:pt x="702" y="1765"/>
                    </a:cubicBezTo>
                    <a:cubicBezTo>
                      <a:pt x="702" y="1765"/>
                      <a:pt x="702" y="1765"/>
                      <a:pt x="701" y="1765"/>
                    </a:cubicBezTo>
                    <a:cubicBezTo>
                      <a:pt x="696" y="1764"/>
                      <a:pt x="691" y="1764"/>
                      <a:pt x="686" y="1764"/>
                    </a:cubicBezTo>
                    <a:cubicBezTo>
                      <a:pt x="686" y="1764"/>
                      <a:pt x="685" y="1764"/>
                      <a:pt x="685" y="1764"/>
                    </a:cubicBezTo>
                    <a:cubicBezTo>
                      <a:pt x="663" y="1764"/>
                      <a:pt x="662" y="1781"/>
                      <a:pt x="680" y="1784"/>
                    </a:cubicBezTo>
                    <a:cubicBezTo>
                      <a:pt x="657" y="1824"/>
                      <a:pt x="632" y="1863"/>
                      <a:pt x="605" y="1902"/>
                    </a:cubicBezTo>
                    <a:cubicBezTo>
                      <a:pt x="578" y="1857"/>
                      <a:pt x="502" y="1827"/>
                      <a:pt x="416" y="1827"/>
                    </a:cubicBezTo>
                    <a:cubicBezTo>
                      <a:pt x="407" y="1827"/>
                      <a:pt x="398" y="1827"/>
                      <a:pt x="388" y="1828"/>
                    </a:cubicBezTo>
                    <a:cubicBezTo>
                      <a:pt x="393" y="1824"/>
                      <a:pt x="398" y="1820"/>
                      <a:pt x="402" y="1815"/>
                    </a:cubicBezTo>
                    <a:cubicBezTo>
                      <a:pt x="418" y="1802"/>
                      <a:pt x="428" y="1785"/>
                      <a:pt x="437" y="1769"/>
                    </a:cubicBezTo>
                    <a:cubicBezTo>
                      <a:pt x="442" y="1761"/>
                      <a:pt x="446" y="1752"/>
                      <a:pt x="451" y="1744"/>
                    </a:cubicBezTo>
                    <a:cubicBezTo>
                      <a:pt x="452" y="1742"/>
                      <a:pt x="452" y="1741"/>
                      <a:pt x="451" y="1739"/>
                    </a:cubicBezTo>
                    <a:cubicBezTo>
                      <a:pt x="453" y="1736"/>
                      <a:pt x="454" y="1733"/>
                      <a:pt x="456" y="1730"/>
                    </a:cubicBezTo>
                    <a:cubicBezTo>
                      <a:pt x="470" y="1707"/>
                      <a:pt x="482" y="1682"/>
                      <a:pt x="501" y="1660"/>
                    </a:cubicBezTo>
                    <a:cubicBezTo>
                      <a:pt x="405" y="1669"/>
                      <a:pt x="311" y="1688"/>
                      <a:pt x="237" y="1721"/>
                    </a:cubicBezTo>
                    <a:cubicBezTo>
                      <a:pt x="148" y="1761"/>
                      <a:pt x="78" y="1820"/>
                      <a:pt x="126" y="1881"/>
                    </a:cubicBezTo>
                    <a:cubicBezTo>
                      <a:pt x="121" y="1888"/>
                      <a:pt x="117" y="1895"/>
                      <a:pt x="115" y="1901"/>
                    </a:cubicBezTo>
                    <a:cubicBezTo>
                      <a:pt x="36" y="1843"/>
                      <a:pt x="6" y="1768"/>
                      <a:pt x="2" y="1694"/>
                    </a:cubicBezTo>
                    <a:cubicBezTo>
                      <a:pt x="0" y="1648"/>
                      <a:pt x="20" y="1605"/>
                      <a:pt x="36" y="1562"/>
                    </a:cubicBezTo>
                    <a:cubicBezTo>
                      <a:pt x="37" y="1561"/>
                      <a:pt x="37" y="1560"/>
                      <a:pt x="38" y="1560"/>
                    </a:cubicBezTo>
                    <a:cubicBezTo>
                      <a:pt x="39" y="1558"/>
                      <a:pt x="40" y="1556"/>
                      <a:pt x="41" y="1554"/>
                    </a:cubicBezTo>
                    <a:cubicBezTo>
                      <a:pt x="124" y="1419"/>
                      <a:pt x="199" y="1282"/>
                      <a:pt x="266" y="1144"/>
                    </a:cubicBezTo>
                    <a:cubicBezTo>
                      <a:pt x="260" y="1161"/>
                      <a:pt x="253" y="1178"/>
                      <a:pt x="246" y="1195"/>
                    </a:cubicBezTo>
                    <a:cubicBezTo>
                      <a:pt x="212" y="1277"/>
                      <a:pt x="177" y="1359"/>
                      <a:pt x="137" y="1440"/>
                    </a:cubicBezTo>
                    <a:cubicBezTo>
                      <a:pt x="98" y="1522"/>
                      <a:pt x="48" y="1606"/>
                      <a:pt x="35" y="1690"/>
                    </a:cubicBezTo>
                    <a:cubicBezTo>
                      <a:pt x="32" y="1706"/>
                      <a:pt x="31" y="1721"/>
                      <a:pt x="31" y="1737"/>
                    </a:cubicBezTo>
                    <a:lnTo>
                      <a:pt x="31" y="1737"/>
                    </a:lnTo>
                    <a:cubicBezTo>
                      <a:pt x="31" y="1773"/>
                      <a:pt x="38" y="1809"/>
                      <a:pt x="58" y="1843"/>
                    </a:cubicBezTo>
                    <a:lnTo>
                      <a:pt x="58" y="1843"/>
                    </a:lnTo>
                    <a:lnTo>
                      <a:pt x="58" y="1843"/>
                    </a:lnTo>
                    <a:lnTo>
                      <a:pt x="58" y="1843"/>
                    </a:lnTo>
                    <a:lnTo>
                      <a:pt x="58" y="1843"/>
                    </a:lnTo>
                    <a:lnTo>
                      <a:pt x="58" y="1843"/>
                    </a:lnTo>
                    <a:cubicBezTo>
                      <a:pt x="58" y="1843"/>
                      <a:pt x="58" y="1843"/>
                      <a:pt x="58" y="1842"/>
                    </a:cubicBezTo>
                    <a:cubicBezTo>
                      <a:pt x="58" y="1842"/>
                      <a:pt x="58" y="1842"/>
                      <a:pt x="58" y="1842"/>
                    </a:cubicBezTo>
                    <a:lnTo>
                      <a:pt x="58" y="1842"/>
                    </a:lnTo>
                    <a:cubicBezTo>
                      <a:pt x="58" y="1841"/>
                      <a:pt x="58" y="1840"/>
                      <a:pt x="58" y="1840"/>
                    </a:cubicBezTo>
                    <a:cubicBezTo>
                      <a:pt x="58" y="1837"/>
                      <a:pt x="58" y="1835"/>
                      <a:pt x="59" y="1832"/>
                    </a:cubicBezTo>
                    <a:cubicBezTo>
                      <a:pt x="59" y="1832"/>
                      <a:pt x="59" y="1832"/>
                      <a:pt x="59" y="1832"/>
                    </a:cubicBezTo>
                    <a:cubicBezTo>
                      <a:pt x="59" y="1832"/>
                      <a:pt x="59" y="1832"/>
                      <a:pt x="59" y="1832"/>
                    </a:cubicBezTo>
                    <a:cubicBezTo>
                      <a:pt x="63" y="1786"/>
                      <a:pt x="109" y="1745"/>
                      <a:pt x="173" y="1713"/>
                    </a:cubicBezTo>
                    <a:cubicBezTo>
                      <a:pt x="173" y="1713"/>
                      <a:pt x="173" y="1713"/>
                      <a:pt x="173" y="1713"/>
                    </a:cubicBezTo>
                    <a:cubicBezTo>
                      <a:pt x="177" y="1711"/>
                      <a:pt x="182" y="1708"/>
                      <a:pt x="187" y="1706"/>
                    </a:cubicBezTo>
                    <a:cubicBezTo>
                      <a:pt x="309" y="1652"/>
                      <a:pt x="474" y="1623"/>
                      <a:pt x="638" y="1623"/>
                    </a:cubicBezTo>
                    <a:cubicBezTo>
                      <a:pt x="744" y="1623"/>
                      <a:pt x="848" y="1635"/>
                      <a:pt x="940" y="1659"/>
                    </a:cubicBezTo>
                    <a:cubicBezTo>
                      <a:pt x="1084" y="1697"/>
                      <a:pt x="1175" y="1769"/>
                      <a:pt x="1216" y="1851"/>
                    </a:cubicBezTo>
                    <a:cubicBezTo>
                      <a:pt x="1215" y="1851"/>
                      <a:pt x="1215" y="1851"/>
                      <a:pt x="1215" y="1851"/>
                    </a:cubicBezTo>
                    <a:cubicBezTo>
                      <a:pt x="1248" y="1917"/>
                      <a:pt x="1247" y="1990"/>
                      <a:pt x="1214" y="2054"/>
                    </a:cubicBezTo>
                    <a:lnTo>
                      <a:pt x="1214" y="2054"/>
                    </a:lnTo>
                    <a:cubicBezTo>
                      <a:pt x="1188" y="2106"/>
                      <a:pt x="1143" y="2149"/>
                      <a:pt x="1086" y="2184"/>
                    </a:cubicBezTo>
                    <a:moveTo>
                      <a:pt x="449" y="1822"/>
                    </a:moveTo>
                    <a:cubicBezTo>
                      <a:pt x="515" y="1822"/>
                      <a:pt x="583" y="1838"/>
                      <a:pt x="613" y="1869"/>
                    </a:cubicBezTo>
                    <a:cubicBezTo>
                      <a:pt x="641" y="1798"/>
                      <a:pt x="655" y="1723"/>
                      <a:pt x="707" y="1655"/>
                    </a:cubicBezTo>
                    <a:cubicBezTo>
                      <a:pt x="693" y="1654"/>
                      <a:pt x="678" y="1653"/>
                      <a:pt x="663" y="1653"/>
                    </a:cubicBezTo>
                    <a:cubicBezTo>
                      <a:pt x="657" y="1653"/>
                      <a:pt x="651" y="1653"/>
                      <a:pt x="645" y="1653"/>
                    </a:cubicBezTo>
                    <a:cubicBezTo>
                      <a:pt x="616" y="1653"/>
                      <a:pt x="586" y="1654"/>
                      <a:pt x="556" y="1656"/>
                    </a:cubicBezTo>
                    <a:cubicBezTo>
                      <a:pt x="532" y="1693"/>
                      <a:pt x="508" y="1732"/>
                      <a:pt x="479" y="1768"/>
                    </a:cubicBezTo>
                    <a:cubicBezTo>
                      <a:pt x="467" y="1785"/>
                      <a:pt x="453" y="1808"/>
                      <a:pt x="427" y="1823"/>
                    </a:cubicBezTo>
                    <a:cubicBezTo>
                      <a:pt x="434" y="1822"/>
                      <a:pt x="442" y="1822"/>
                      <a:pt x="449" y="1822"/>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8" name="Freeform 1149"/>
              <p:cNvSpPr>
                <a:spLocks noEditPoints="1"/>
              </p:cNvSpPr>
              <p:nvPr/>
            </p:nvSpPr>
            <p:spPr bwMode="auto">
              <a:xfrm>
                <a:off x="2696256" y="1922463"/>
                <a:ext cx="931863" cy="923925"/>
              </a:xfrm>
              <a:custGeom>
                <a:avLst/>
                <a:gdLst>
                  <a:gd name="T0" fmla="*/ 821 w 1869"/>
                  <a:gd name="T1" fmla="*/ 1852 h 1852"/>
                  <a:gd name="T2" fmla="*/ 883 w 1869"/>
                  <a:gd name="T3" fmla="*/ 1812 h 1852"/>
                  <a:gd name="T4" fmla="*/ 821 w 1869"/>
                  <a:gd name="T5" fmla="*/ 1852 h 1852"/>
                  <a:gd name="T6" fmla="*/ 1869 w 1869"/>
                  <a:gd name="T7" fmla="*/ 1779 h 1852"/>
                  <a:gd name="T8" fmla="*/ 1850 w 1869"/>
                  <a:gd name="T9" fmla="*/ 1648 h 1852"/>
                  <a:gd name="T10" fmla="*/ 1648 w 1869"/>
                  <a:gd name="T11" fmla="*/ 1121 h 1852"/>
                  <a:gd name="T12" fmla="*/ 1457 w 1869"/>
                  <a:gd name="T13" fmla="*/ 606 h 1852"/>
                  <a:gd name="T14" fmla="*/ 1387 w 1869"/>
                  <a:gd name="T15" fmla="*/ 349 h 1852"/>
                  <a:gd name="T16" fmla="*/ 1349 w 1869"/>
                  <a:gd name="T17" fmla="*/ 128 h 1852"/>
                  <a:gd name="T18" fmla="*/ 1183 w 1869"/>
                  <a:gd name="T19" fmla="*/ 49 h 1852"/>
                  <a:gd name="T20" fmla="*/ 1038 w 1869"/>
                  <a:gd name="T21" fmla="*/ 11 h 1852"/>
                  <a:gd name="T22" fmla="*/ 1311 w 1869"/>
                  <a:gd name="T23" fmla="*/ 562 h 1852"/>
                  <a:gd name="T24" fmla="*/ 1713 w 1869"/>
                  <a:gd name="T25" fmla="*/ 1724 h 1852"/>
                  <a:gd name="T26" fmla="*/ 1412 w 1869"/>
                  <a:gd name="T27" fmla="*/ 1674 h 1852"/>
                  <a:gd name="T28" fmla="*/ 1400 w 1869"/>
                  <a:gd name="T29" fmla="*/ 1674 h 1852"/>
                  <a:gd name="T30" fmla="*/ 951 w 1869"/>
                  <a:gd name="T31" fmla="*/ 1777 h 1852"/>
                  <a:gd name="T32" fmla="*/ 790 w 1869"/>
                  <a:gd name="T33" fmla="*/ 1707 h 1852"/>
                  <a:gd name="T34" fmla="*/ 360 w 1869"/>
                  <a:gd name="T35" fmla="*/ 651 h 1852"/>
                  <a:gd name="T36" fmla="*/ 363 w 1869"/>
                  <a:gd name="T37" fmla="*/ 112 h 1852"/>
                  <a:gd name="T38" fmla="*/ 0 w 1869"/>
                  <a:gd name="T39" fmla="*/ 478 h 1852"/>
                  <a:gd name="T40" fmla="*/ 0 w 1869"/>
                  <a:gd name="T41" fmla="*/ 478 h 1852"/>
                  <a:gd name="T42" fmla="*/ 0 w 1869"/>
                  <a:gd name="T43" fmla="*/ 478 h 1852"/>
                  <a:gd name="T44" fmla="*/ 435 w 1869"/>
                  <a:gd name="T45" fmla="*/ 81 h 1852"/>
                  <a:gd name="T46" fmla="*/ 889 w 1869"/>
                  <a:gd name="T47" fmla="*/ 0 h 1852"/>
                  <a:gd name="T48" fmla="*/ 1183 w 1869"/>
                  <a:gd name="T49" fmla="*/ 49 h 1852"/>
                  <a:gd name="T50" fmla="*/ 1349 w 1869"/>
                  <a:gd name="T51" fmla="*/ 128 h 1852"/>
                  <a:gd name="T52" fmla="*/ 1387 w 1869"/>
                  <a:gd name="T53" fmla="*/ 349 h 1852"/>
                  <a:gd name="T54" fmla="*/ 1457 w 1869"/>
                  <a:gd name="T55" fmla="*/ 606 h 1852"/>
                  <a:gd name="T56" fmla="*/ 1648 w 1869"/>
                  <a:gd name="T57" fmla="*/ 1121 h 1852"/>
                  <a:gd name="T58" fmla="*/ 1850 w 1869"/>
                  <a:gd name="T59" fmla="*/ 1648 h 1852"/>
                  <a:gd name="T60" fmla="*/ 1869 w 1869"/>
                  <a:gd name="T61" fmla="*/ 1779 h 1852"/>
                  <a:gd name="T62" fmla="*/ 1869 w 1869"/>
                  <a:gd name="T63" fmla="*/ 1779 h 1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69" h="1852">
                    <a:moveTo>
                      <a:pt x="821" y="1852"/>
                    </a:moveTo>
                    <a:cubicBezTo>
                      <a:pt x="840" y="1838"/>
                      <a:pt x="861" y="1825"/>
                      <a:pt x="883" y="1812"/>
                    </a:cubicBezTo>
                    <a:cubicBezTo>
                      <a:pt x="861" y="1825"/>
                      <a:pt x="840" y="1838"/>
                      <a:pt x="821" y="1852"/>
                    </a:cubicBezTo>
                    <a:close/>
                    <a:moveTo>
                      <a:pt x="1869" y="1779"/>
                    </a:moveTo>
                    <a:cubicBezTo>
                      <a:pt x="1869" y="1734"/>
                      <a:pt x="1860" y="1688"/>
                      <a:pt x="1850" y="1648"/>
                    </a:cubicBezTo>
                    <a:cubicBezTo>
                      <a:pt x="1807" y="1470"/>
                      <a:pt x="1725" y="1296"/>
                      <a:pt x="1648" y="1121"/>
                    </a:cubicBezTo>
                    <a:cubicBezTo>
                      <a:pt x="1573" y="951"/>
                      <a:pt x="1512" y="779"/>
                      <a:pt x="1457" y="606"/>
                    </a:cubicBezTo>
                    <a:cubicBezTo>
                      <a:pt x="1431" y="521"/>
                      <a:pt x="1405" y="435"/>
                      <a:pt x="1387" y="349"/>
                    </a:cubicBezTo>
                    <a:cubicBezTo>
                      <a:pt x="1378" y="308"/>
                      <a:pt x="1359" y="138"/>
                      <a:pt x="1349" y="128"/>
                    </a:cubicBezTo>
                    <a:cubicBezTo>
                      <a:pt x="1332" y="111"/>
                      <a:pt x="1214" y="62"/>
                      <a:pt x="1183" y="49"/>
                    </a:cubicBezTo>
                    <a:cubicBezTo>
                      <a:pt x="1139" y="31"/>
                      <a:pt x="1090" y="18"/>
                      <a:pt x="1038" y="11"/>
                    </a:cubicBezTo>
                    <a:cubicBezTo>
                      <a:pt x="1236" y="159"/>
                      <a:pt x="1276" y="412"/>
                      <a:pt x="1311" y="562"/>
                    </a:cubicBezTo>
                    <a:cubicBezTo>
                      <a:pt x="1400" y="940"/>
                      <a:pt x="1542" y="1335"/>
                      <a:pt x="1713" y="1724"/>
                    </a:cubicBezTo>
                    <a:cubicBezTo>
                      <a:pt x="1629" y="1691"/>
                      <a:pt x="1518" y="1674"/>
                      <a:pt x="1412" y="1674"/>
                    </a:cubicBezTo>
                    <a:cubicBezTo>
                      <a:pt x="1408" y="1674"/>
                      <a:pt x="1404" y="1674"/>
                      <a:pt x="1400" y="1674"/>
                    </a:cubicBezTo>
                    <a:cubicBezTo>
                      <a:pt x="1233" y="1676"/>
                      <a:pt x="1077" y="1718"/>
                      <a:pt x="951" y="1777"/>
                    </a:cubicBezTo>
                    <a:cubicBezTo>
                      <a:pt x="877" y="1774"/>
                      <a:pt x="817" y="1749"/>
                      <a:pt x="790" y="1707"/>
                    </a:cubicBezTo>
                    <a:cubicBezTo>
                      <a:pt x="578" y="1365"/>
                      <a:pt x="467" y="1006"/>
                      <a:pt x="360" y="651"/>
                    </a:cubicBezTo>
                    <a:cubicBezTo>
                      <a:pt x="305" y="469"/>
                      <a:pt x="280" y="282"/>
                      <a:pt x="363" y="112"/>
                    </a:cubicBezTo>
                    <a:cubicBezTo>
                      <a:pt x="163" y="206"/>
                      <a:pt x="46" y="336"/>
                      <a:pt x="0" y="478"/>
                    </a:cubicBezTo>
                    <a:lnTo>
                      <a:pt x="0" y="478"/>
                    </a:lnTo>
                    <a:lnTo>
                      <a:pt x="0" y="478"/>
                    </a:lnTo>
                    <a:cubicBezTo>
                      <a:pt x="52" y="320"/>
                      <a:pt x="190" y="176"/>
                      <a:pt x="435" y="81"/>
                    </a:cubicBezTo>
                    <a:cubicBezTo>
                      <a:pt x="556" y="34"/>
                      <a:pt x="726" y="0"/>
                      <a:pt x="889" y="0"/>
                    </a:cubicBezTo>
                    <a:cubicBezTo>
                      <a:pt x="996" y="0"/>
                      <a:pt x="1099" y="14"/>
                      <a:pt x="1183" y="49"/>
                    </a:cubicBezTo>
                    <a:cubicBezTo>
                      <a:pt x="1214" y="62"/>
                      <a:pt x="1332" y="111"/>
                      <a:pt x="1349" y="128"/>
                    </a:cubicBezTo>
                    <a:cubicBezTo>
                      <a:pt x="1359" y="138"/>
                      <a:pt x="1378" y="308"/>
                      <a:pt x="1387" y="349"/>
                    </a:cubicBezTo>
                    <a:cubicBezTo>
                      <a:pt x="1405" y="435"/>
                      <a:pt x="1431" y="521"/>
                      <a:pt x="1457" y="606"/>
                    </a:cubicBezTo>
                    <a:cubicBezTo>
                      <a:pt x="1512" y="779"/>
                      <a:pt x="1573" y="951"/>
                      <a:pt x="1648" y="1121"/>
                    </a:cubicBezTo>
                    <a:cubicBezTo>
                      <a:pt x="1725" y="1296"/>
                      <a:pt x="1807" y="1470"/>
                      <a:pt x="1850" y="1648"/>
                    </a:cubicBezTo>
                    <a:cubicBezTo>
                      <a:pt x="1860" y="1688"/>
                      <a:pt x="1869" y="1734"/>
                      <a:pt x="1869" y="1779"/>
                    </a:cubicBezTo>
                    <a:lnTo>
                      <a:pt x="1869" y="1779"/>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29" name="Freeform 1150"/>
              <p:cNvSpPr>
                <a:spLocks noEditPoints="1"/>
              </p:cNvSpPr>
              <p:nvPr/>
            </p:nvSpPr>
            <p:spPr bwMode="auto">
              <a:xfrm>
                <a:off x="8738281" y="1874838"/>
                <a:ext cx="1041400" cy="908050"/>
              </a:xfrm>
              <a:custGeom>
                <a:avLst/>
                <a:gdLst>
                  <a:gd name="T0" fmla="*/ 1158 w 2088"/>
                  <a:gd name="T1" fmla="*/ 1822 h 1822"/>
                  <a:gd name="T2" fmla="*/ 882 w 2088"/>
                  <a:gd name="T3" fmla="*/ 1630 h 1822"/>
                  <a:gd name="T4" fmla="*/ 580 w 2088"/>
                  <a:gd name="T5" fmla="*/ 1594 h 1822"/>
                  <a:gd name="T6" fmla="*/ 129 w 2088"/>
                  <a:gd name="T7" fmla="*/ 1677 h 1822"/>
                  <a:gd name="T8" fmla="*/ 115 w 2088"/>
                  <a:gd name="T9" fmla="*/ 1684 h 1822"/>
                  <a:gd name="T10" fmla="*/ 255 w 2088"/>
                  <a:gd name="T11" fmla="*/ 1265 h 1822"/>
                  <a:gd name="T12" fmla="*/ 509 w 2088"/>
                  <a:gd name="T13" fmla="*/ 672 h 1822"/>
                  <a:gd name="T14" fmla="*/ 763 w 2088"/>
                  <a:gd name="T15" fmla="*/ 69 h 1822"/>
                  <a:gd name="T16" fmla="*/ 458 w 2088"/>
                  <a:gd name="T17" fmla="*/ 181 h 1822"/>
                  <a:gd name="T18" fmla="*/ 458 w 2088"/>
                  <a:gd name="T19" fmla="*/ 181 h 1822"/>
                  <a:gd name="T20" fmla="*/ 458 w 2088"/>
                  <a:gd name="T21" fmla="*/ 181 h 1822"/>
                  <a:gd name="T22" fmla="*/ 1261 w 2088"/>
                  <a:gd name="T23" fmla="*/ 0 h 1822"/>
                  <a:gd name="T24" fmla="*/ 1322 w 2088"/>
                  <a:gd name="T25" fmla="*/ 1 h 1822"/>
                  <a:gd name="T26" fmla="*/ 1767 w 2088"/>
                  <a:gd name="T27" fmla="*/ 87 h 1822"/>
                  <a:gd name="T28" fmla="*/ 2088 w 2088"/>
                  <a:gd name="T29" fmla="*/ 341 h 1822"/>
                  <a:gd name="T30" fmla="*/ 2088 w 2088"/>
                  <a:gd name="T31" fmla="*/ 341 h 1822"/>
                  <a:gd name="T32" fmla="*/ 2088 w 2088"/>
                  <a:gd name="T33" fmla="*/ 341 h 1822"/>
                  <a:gd name="T34" fmla="*/ 1819 w 2088"/>
                  <a:gd name="T35" fmla="*/ 109 h 1822"/>
                  <a:gd name="T36" fmla="*/ 1840 w 2088"/>
                  <a:gd name="T37" fmla="*/ 661 h 1822"/>
                  <a:gd name="T38" fmla="*/ 1296 w 2088"/>
                  <a:gd name="T39" fmla="*/ 1752 h 1822"/>
                  <a:gd name="T40" fmla="*/ 1158 w 2088"/>
                  <a:gd name="T41" fmla="*/ 1822 h 1822"/>
                  <a:gd name="T42" fmla="*/ 0 w 2088"/>
                  <a:gd name="T43" fmla="*/ 1813 h 1822"/>
                  <a:gd name="T44" fmla="*/ 0 w 2088"/>
                  <a:gd name="T45" fmla="*/ 1813 h 1822"/>
                  <a:gd name="T46" fmla="*/ 0 w 2088"/>
                  <a:gd name="T47" fmla="*/ 1813 h 1822"/>
                  <a:gd name="T48" fmla="*/ 0 w 2088"/>
                  <a:gd name="T49" fmla="*/ 1813 h 1822"/>
                  <a:gd name="T50" fmla="*/ 1 w 2088"/>
                  <a:gd name="T51" fmla="*/ 1803 h 1822"/>
                  <a:gd name="T52" fmla="*/ 0 w 2088"/>
                  <a:gd name="T53" fmla="*/ 1811 h 1822"/>
                  <a:gd name="T54" fmla="*/ 0 w 2088"/>
                  <a:gd name="T55" fmla="*/ 1813 h 1822"/>
                  <a:gd name="T56" fmla="*/ 1 w 2088"/>
                  <a:gd name="T57" fmla="*/ 1803 h 1822"/>
                  <a:gd name="T58" fmla="*/ 1 w 2088"/>
                  <a:gd name="T59" fmla="*/ 1803 h 1822"/>
                  <a:gd name="T60" fmla="*/ 1 w 2088"/>
                  <a:gd name="T61" fmla="*/ 1803 h 1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8" h="1822">
                    <a:moveTo>
                      <a:pt x="1158" y="1822"/>
                    </a:moveTo>
                    <a:cubicBezTo>
                      <a:pt x="1117" y="1740"/>
                      <a:pt x="1026" y="1668"/>
                      <a:pt x="882" y="1630"/>
                    </a:cubicBezTo>
                    <a:cubicBezTo>
                      <a:pt x="790" y="1606"/>
                      <a:pt x="686" y="1594"/>
                      <a:pt x="580" y="1594"/>
                    </a:cubicBezTo>
                    <a:cubicBezTo>
                      <a:pt x="416" y="1594"/>
                      <a:pt x="251" y="1623"/>
                      <a:pt x="129" y="1677"/>
                    </a:cubicBezTo>
                    <a:cubicBezTo>
                      <a:pt x="124" y="1679"/>
                      <a:pt x="119" y="1682"/>
                      <a:pt x="115" y="1684"/>
                    </a:cubicBezTo>
                    <a:cubicBezTo>
                      <a:pt x="95" y="1547"/>
                      <a:pt x="211" y="1389"/>
                      <a:pt x="255" y="1265"/>
                    </a:cubicBezTo>
                    <a:cubicBezTo>
                      <a:pt x="326" y="1065"/>
                      <a:pt x="450" y="873"/>
                      <a:pt x="509" y="672"/>
                    </a:cubicBezTo>
                    <a:cubicBezTo>
                      <a:pt x="562" y="490"/>
                      <a:pt x="599" y="253"/>
                      <a:pt x="763" y="69"/>
                    </a:cubicBezTo>
                    <a:cubicBezTo>
                      <a:pt x="655" y="99"/>
                      <a:pt x="554" y="137"/>
                      <a:pt x="458" y="181"/>
                    </a:cubicBezTo>
                    <a:lnTo>
                      <a:pt x="458" y="181"/>
                    </a:lnTo>
                    <a:lnTo>
                      <a:pt x="458" y="181"/>
                    </a:lnTo>
                    <a:cubicBezTo>
                      <a:pt x="689" y="74"/>
                      <a:pt x="955" y="0"/>
                      <a:pt x="1261" y="0"/>
                    </a:cubicBezTo>
                    <a:cubicBezTo>
                      <a:pt x="1281" y="0"/>
                      <a:pt x="1301" y="1"/>
                      <a:pt x="1322" y="1"/>
                    </a:cubicBezTo>
                    <a:cubicBezTo>
                      <a:pt x="1482" y="6"/>
                      <a:pt x="1636" y="37"/>
                      <a:pt x="1767" y="87"/>
                    </a:cubicBezTo>
                    <a:cubicBezTo>
                      <a:pt x="1939" y="154"/>
                      <a:pt x="2031" y="233"/>
                      <a:pt x="2088" y="341"/>
                    </a:cubicBezTo>
                    <a:lnTo>
                      <a:pt x="2088" y="341"/>
                    </a:lnTo>
                    <a:lnTo>
                      <a:pt x="2088" y="341"/>
                    </a:lnTo>
                    <a:cubicBezTo>
                      <a:pt x="2037" y="245"/>
                      <a:pt x="1958" y="171"/>
                      <a:pt x="1819" y="109"/>
                    </a:cubicBezTo>
                    <a:cubicBezTo>
                      <a:pt x="1937" y="282"/>
                      <a:pt x="1912" y="490"/>
                      <a:pt x="1840" y="661"/>
                    </a:cubicBezTo>
                    <a:cubicBezTo>
                      <a:pt x="1686" y="1029"/>
                      <a:pt x="1444" y="1384"/>
                      <a:pt x="1296" y="1752"/>
                    </a:cubicBezTo>
                    <a:cubicBezTo>
                      <a:pt x="1278" y="1797"/>
                      <a:pt x="1221" y="1818"/>
                      <a:pt x="1158" y="1822"/>
                    </a:cubicBezTo>
                    <a:moveTo>
                      <a:pt x="0" y="1813"/>
                    </a:moveTo>
                    <a:cubicBezTo>
                      <a:pt x="0" y="1813"/>
                      <a:pt x="0" y="1813"/>
                      <a:pt x="0" y="1813"/>
                    </a:cubicBezTo>
                    <a:cubicBezTo>
                      <a:pt x="0" y="1813"/>
                      <a:pt x="0" y="1813"/>
                      <a:pt x="0" y="1813"/>
                    </a:cubicBezTo>
                    <a:close/>
                    <a:moveTo>
                      <a:pt x="0" y="1813"/>
                    </a:moveTo>
                    <a:cubicBezTo>
                      <a:pt x="0" y="1810"/>
                      <a:pt x="0" y="1806"/>
                      <a:pt x="1" y="1803"/>
                    </a:cubicBezTo>
                    <a:cubicBezTo>
                      <a:pt x="0" y="1806"/>
                      <a:pt x="0" y="1808"/>
                      <a:pt x="0" y="1811"/>
                    </a:cubicBezTo>
                    <a:cubicBezTo>
                      <a:pt x="0" y="1811"/>
                      <a:pt x="0" y="1812"/>
                      <a:pt x="0" y="1813"/>
                    </a:cubicBezTo>
                    <a:moveTo>
                      <a:pt x="1" y="1803"/>
                    </a:moveTo>
                    <a:cubicBezTo>
                      <a:pt x="1" y="1803"/>
                      <a:pt x="1" y="1803"/>
                      <a:pt x="1" y="1803"/>
                    </a:cubicBezTo>
                    <a:cubicBezTo>
                      <a:pt x="1" y="1803"/>
                      <a:pt x="1" y="1803"/>
                      <a:pt x="1" y="18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0" name="Freeform 1151"/>
              <p:cNvSpPr/>
              <p:nvPr/>
            </p:nvSpPr>
            <p:spPr bwMode="auto">
              <a:xfrm>
                <a:off x="3135994" y="2808288"/>
                <a:ext cx="34925" cy="17463"/>
              </a:xfrm>
              <a:custGeom>
                <a:avLst/>
                <a:gdLst>
                  <a:gd name="T0" fmla="*/ 0 w 68"/>
                  <a:gd name="T1" fmla="*/ 35 h 35"/>
                  <a:gd name="T2" fmla="*/ 68 w 68"/>
                  <a:gd name="T3" fmla="*/ 0 h 35"/>
                  <a:gd name="T4" fmla="*/ 68 w 68"/>
                  <a:gd name="T5" fmla="*/ 0 h 35"/>
                  <a:gd name="T6" fmla="*/ 0 w 68"/>
                  <a:gd name="T7" fmla="*/ 35 h 35"/>
                </a:gdLst>
                <a:ahLst/>
                <a:cxnLst>
                  <a:cxn ang="0">
                    <a:pos x="T0" y="T1"/>
                  </a:cxn>
                  <a:cxn ang="0">
                    <a:pos x="T2" y="T3"/>
                  </a:cxn>
                  <a:cxn ang="0">
                    <a:pos x="T4" y="T5"/>
                  </a:cxn>
                  <a:cxn ang="0">
                    <a:pos x="T6" y="T7"/>
                  </a:cxn>
                </a:cxnLst>
                <a:rect l="0" t="0" r="r" b="b"/>
                <a:pathLst>
                  <a:path w="68" h="35">
                    <a:moveTo>
                      <a:pt x="0" y="35"/>
                    </a:moveTo>
                    <a:cubicBezTo>
                      <a:pt x="22" y="23"/>
                      <a:pt x="44" y="11"/>
                      <a:pt x="68" y="0"/>
                    </a:cubicBezTo>
                    <a:cubicBezTo>
                      <a:pt x="68" y="0"/>
                      <a:pt x="68" y="0"/>
                      <a:pt x="68" y="0"/>
                    </a:cubicBezTo>
                    <a:cubicBezTo>
                      <a:pt x="45" y="11"/>
                      <a:pt x="22" y="23"/>
                      <a:pt x="0"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1" name="Freeform 1152"/>
              <p:cNvSpPr/>
              <p:nvPr/>
            </p:nvSpPr>
            <p:spPr bwMode="auto">
              <a:xfrm>
                <a:off x="2696256" y="1978025"/>
                <a:ext cx="474663" cy="952500"/>
              </a:xfrm>
              <a:custGeom>
                <a:avLst/>
                <a:gdLst>
                  <a:gd name="T0" fmla="*/ 695 w 951"/>
                  <a:gd name="T1" fmla="*/ 1909 h 1909"/>
                  <a:gd name="T2" fmla="*/ 679 w 951"/>
                  <a:gd name="T3" fmla="*/ 1866 h 1909"/>
                  <a:gd name="T4" fmla="*/ 596 w 951"/>
                  <a:gd name="T5" fmla="*/ 1662 h 1909"/>
                  <a:gd name="T6" fmla="*/ 375 w 951"/>
                  <a:gd name="T7" fmla="*/ 1208 h 1909"/>
                  <a:gd name="T8" fmla="*/ 0 w 951"/>
                  <a:gd name="T9" fmla="*/ 366 h 1909"/>
                  <a:gd name="T10" fmla="*/ 363 w 951"/>
                  <a:gd name="T11" fmla="*/ 0 h 1909"/>
                  <a:gd name="T12" fmla="*/ 360 w 951"/>
                  <a:gd name="T13" fmla="*/ 539 h 1909"/>
                  <a:gd name="T14" fmla="*/ 790 w 951"/>
                  <a:gd name="T15" fmla="*/ 1595 h 1909"/>
                  <a:gd name="T16" fmla="*/ 951 w 951"/>
                  <a:gd name="T17" fmla="*/ 1665 h 1909"/>
                  <a:gd name="T18" fmla="*/ 883 w 951"/>
                  <a:gd name="T19" fmla="*/ 1700 h 1909"/>
                  <a:gd name="T20" fmla="*/ 821 w 951"/>
                  <a:gd name="T21" fmla="*/ 1740 h 1909"/>
                  <a:gd name="T22" fmla="*/ 821 w 951"/>
                  <a:gd name="T23" fmla="*/ 1740 h 1909"/>
                  <a:gd name="T24" fmla="*/ 695 w 951"/>
                  <a:gd name="T25" fmla="*/ 1909 h 1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1" h="1909">
                    <a:moveTo>
                      <a:pt x="695" y="1909"/>
                    </a:moveTo>
                    <a:cubicBezTo>
                      <a:pt x="690" y="1894"/>
                      <a:pt x="684" y="1880"/>
                      <a:pt x="679" y="1866"/>
                    </a:cubicBezTo>
                    <a:cubicBezTo>
                      <a:pt x="655" y="1797"/>
                      <a:pt x="626" y="1730"/>
                      <a:pt x="596" y="1662"/>
                    </a:cubicBezTo>
                    <a:cubicBezTo>
                      <a:pt x="527" y="1510"/>
                      <a:pt x="449" y="1359"/>
                      <a:pt x="375" y="1208"/>
                    </a:cubicBezTo>
                    <a:cubicBezTo>
                      <a:pt x="238" y="929"/>
                      <a:pt x="108" y="649"/>
                      <a:pt x="0" y="366"/>
                    </a:cubicBezTo>
                    <a:cubicBezTo>
                      <a:pt x="46" y="224"/>
                      <a:pt x="163" y="94"/>
                      <a:pt x="363" y="0"/>
                    </a:cubicBezTo>
                    <a:cubicBezTo>
                      <a:pt x="280" y="170"/>
                      <a:pt x="305" y="357"/>
                      <a:pt x="360" y="539"/>
                    </a:cubicBezTo>
                    <a:cubicBezTo>
                      <a:pt x="467" y="894"/>
                      <a:pt x="578" y="1253"/>
                      <a:pt x="790" y="1595"/>
                    </a:cubicBezTo>
                    <a:cubicBezTo>
                      <a:pt x="817" y="1637"/>
                      <a:pt x="877" y="1662"/>
                      <a:pt x="951" y="1665"/>
                    </a:cubicBezTo>
                    <a:cubicBezTo>
                      <a:pt x="927" y="1676"/>
                      <a:pt x="905" y="1688"/>
                      <a:pt x="883" y="1700"/>
                    </a:cubicBezTo>
                    <a:cubicBezTo>
                      <a:pt x="861" y="1713"/>
                      <a:pt x="840" y="1726"/>
                      <a:pt x="821" y="1740"/>
                    </a:cubicBezTo>
                    <a:lnTo>
                      <a:pt x="821" y="1740"/>
                    </a:lnTo>
                    <a:cubicBezTo>
                      <a:pt x="749" y="1791"/>
                      <a:pt x="704" y="1851"/>
                      <a:pt x="695" y="190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2" name="Freeform 1153"/>
              <p:cNvSpPr/>
              <p:nvPr/>
            </p:nvSpPr>
            <p:spPr bwMode="auto">
              <a:xfrm>
                <a:off x="3550331" y="2781300"/>
                <a:ext cx="77788" cy="66675"/>
              </a:xfrm>
              <a:custGeom>
                <a:avLst/>
                <a:gdLst>
                  <a:gd name="T0" fmla="*/ 145 w 156"/>
                  <a:gd name="T1" fmla="*/ 134 h 134"/>
                  <a:gd name="T2" fmla="*/ 1 w 156"/>
                  <a:gd name="T3" fmla="*/ 0 h 134"/>
                  <a:gd name="T4" fmla="*/ 0 w 156"/>
                  <a:gd name="T5" fmla="*/ 0 h 134"/>
                  <a:gd name="T6" fmla="*/ 145 w 156"/>
                  <a:gd name="T7" fmla="*/ 134 h 134"/>
                  <a:gd name="T8" fmla="*/ 156 w 156"/>
                  <a:gd name="T9" fmla="*/ 55 h 134"/>
                  <a:gd name="T10" fmla="*/ 145 w 156"/>
                  <a:gd name="T11" fmla="*/ 134 h 134"/>
                </a:gdLst>
                <a:ahLst/>
                <a:cxnLst>
                  <a:cxn ang="0">
                    <a:pos x="T0" y="T1"/>
                  </a:cxn>
                  <a:cxn ang="0">
                    <a:pos x="T2" y="T3"/>
                  </a:cxn>
                  <a:cxn ang="0">
                    <a:pos x="T4" y="T5"/>
                  </a:cxn>
                  <a:cxn ang="0">
                    <a:pos x="T6" y="T7"/>
                  </a:cxn>
                  <a:cxn ang="0">
                    <a:pos x="T8" y="T9"/>
                  </a:cxn>
                  <a:cxn ang="0">
                    <a:pos x="T10" y="T11"/>
                  </a:cxn>
                </a:cxnLst>
                <a:rect l="0" t="0" r="r" b="b"/>
                <a:pathLst>
                  <a:path w="156" h="134">
                    <a:moveTo>
                      <a:pt x="145" y="134"/>
                    </a:moveTo>
                    <a:cubicBezTo>
                      <a:pt x="138" y="76"/>
                      <a:pt x="81" y="32"/>
                      <a:pt x="1" y="0"/>
                    </a:cubicBezTo>
                    <a:cubicBezTo>
                      <a:pt x="1" y="0"/>
                      <a:pt x="0" y="0"/>
                      <a:pt x="0" y="0"/>
                    </a:cubicBezTo>
                    <a:cubicBezTo>
                      <a:pt x="81" y="31"/>
                      <a:pt x="138" y="76"/>
                      <a:pt x="145" y="134"/>
                    </a:cubicBezTo>
                    <a:cubicBezTo>
                      <a:pt x="153" y="108"/>
                      <a:pt x="156" y="82"/>
                      <a:pt x="156" y="55"/>
                    </a:cubicBezTo>
                    <a:cubicBezTo>
                      <a:pt x="156" y="82"/>
                      <a:pt x="153" y="108"/>
                      <a:pt x="145" y="134"/>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3" name="Freeform 1154"/>
              <p:cNvSpPr/>
              <p:nvPr/>
            </p:nvSpPr>
            <p:spPr bwMode="auto">
              <a:xfrm>
                <a:off x="3213781" y="1927225"/>
                <a:ext cx="414338" cy="920750"/>
              </a:xfrm>
              <a:custGeom>
                <a:avLst/>
                <a:gdLst>
                  <a:gd name="T0" fmla="*/ 820 w 831"/>
                  <a:gd name="T1" fmla="*/ 1847 h 1847"/>
                  <a:gd name="T2" fmla="*/ 675 w 831"/>
                  <a:gd name="T3" fmla="*/ 1713 h 1847"/>
                  <a:gd name="T4" fmla="*/ 273 w 831"/>
                  <a:gd name="T5" fmla="*/ 551 h 1847"/>
                  <a:gd name="T6" fmla="*/ 0 w 831"/>
                  <a:gd name="T7" fmla="*/ 0 h 1847"/>
                  <a:gd name="T8" fmla="*/ 145 w 831"/>
                  <a:gd name="T9" fmla="*/ 38 h 1847"/>
                  <a:gd name="T10" fmla="*/ 311 w 831"/>
                  <a:gd name="T11" fmla="*/ 117 h 1847"/>
                  <a:gd name="T12" fmla="*/ 349 w 831"/>
                  <a:gd name="T13" fmla="*/ 338 h 1847"/>
                  <a:gd name="T14" fmla="*/ 419 w 831"/>
                  <a:gd name="T15" fmla="*/ 595 h 1847"/>
                  <a:gd name="T16" fmla="*/ 610 w 831"/>
                  <a:gd name="T17" fmla="*/ 1110 h 1847"/>
                  <a:gd name="T18" fmla="*/ 812 w 831"/>
                  <a:gd name="T19" fmla="*/ 1637 h 1847"/>
                  <a:gd name="T20" fmla="*/ 831 w 831"/>
                  <a:gd name="T21" fmla="*/ 1768 h 1847"/>
                  <a:gd name="T22" fmla="*/ 820 w 831"/>
                  <a:gd name="T23" fmla="*/ 1847 h 1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1" h="1847">
                    <a:moveTo>
                      <a:pt x="820" y="1847"/>
                    </a:moveTo>
                    <a:cubicBezTo>
                      <a:pt x="813" y="1789"/>
                      <a:pt x="756" y="1744"/>
                      <a:pt x="675" y="1713"/>
                    </a:cubicBezTo>
                    <a:cubicBezTo>
                      <a:pt x="504" y="1324"/>
                      <a:pt x="362" y="929"/>
                      <a:pt x="273" y="551"/>
                    </a:cubicBezTo>
                    <a:cubicBezTo>
                      <a:pt x="238" y="401"/>
                      <a:pt x="198" y="148"/>
                      <a:pt x="0" y="0"/>
                    </a:cubicBezTo>
                    <a:cubicBezTo>
                      <a:pt x="52" y="7"/>
                      <a:pt x="101" y="20"/>
                      <a:pt x="145" y="38"/>
                    </a:cubicBezTo>
                    <a:cubicBezTo>
                      <a:pt x="176" y="51"/>
                      <a:pt x="294" y="100"/>
                      <a:pt x="311" y="117"/>
                    </a:cubicBezTo>
                    <a:cubicBezTo>
                      <a:pt x="321" y="127"/>
                      <a:pt x="340" y="297"/>
                      <a:pt x="349" y="338"/>
                    </a:cubicBezTo>
                    <a:cubicBezTo>
                      <a:pt x="367" y="424"/>
                      <a:pt x="393" y="510"/>
                      <a:pt x="419" y="595"/>
                    </a:cubicBezTo>
                    <a:cubicBezTo>
                      <a:pt x="474" y="768"/>
                      <a:pt x="535" y="940"/>
                      <a:pt x="610" y="1110"/>
                    </a:cubicBezTo>
                    <a:cubicBezTo>
                      <a:pt x="687" y="1285"/>
                      <a:pt x="769" y="1459"/>
                      <a:pt x="812" y="1637"/>
                    </a:cubicBezTo>
                    <a:cubicBezTo>
                      <a:pt x="822" y="1677"/>
                      <a:pt x="831" y="1723"/>
                      <a:pt x="831" y="1768"/>
                    </a:cubicBezTo>
                    <a:cubicBezTo>
                      <a:pt x="831" y="1795"/>
                      <a:pt x="828" y="1821"/>
                      <a:pt x="820" y="184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4" name="Freeform 1155"/>
              <p:cNvSpPr/>
              <p:nvPr/>
            </p:nvSpPr>
            <p:spPr bwMode="auto">
              <a:xfrm>
                <a:off x="8738281" y="2778125"/>
                <a:ext cx="0" cy="15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1"/>
                      <a:pt x="0" y="1"/>
                      <a:pt x="0" y="0"/>
                    </a:cubicBezTo>
                    <a:cubicBezTo>
                      <a:pt x="0" y="1"/>
                      <a:pt x="0" y="1"/>
                      <a:pt x="0"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5" name="Freeform 1156"/>
              <p:cNvSpPr>
                <a:spLocks noEditPoints="1"/>
              </p:cNvSpPr>
              <p:nvPr/>
            </p:nvSpPr>
            <p:spPr bwMode="auto">
              <a:xfrm>
                <a:off x="8738281" y="2714625"/>
                <a:ext cx="57150" cy="63500"/>
              </a:xfrm>
              <a:custGeom>
                <a:avLst/>
                <a:gdLst>
                  <a:gd name="T0" fmla="*/ 0 w 115"/>
                  <a:gd name="T1" fmla="*/ 129 h 129"/>
                  <a:gd name="T2" fmla="*/ 0 w 115"/>
                  <a:gd name="T3" fmla="*/ 129 h 129"/>
                  <a:gd name="T4" fmla="*/ 0 w 115"/>
                  <a:gd name="T5" fmla="*/ 129 h 129"/>
                  <a:gd name="T6" fmla="*/ 1 w 115"/>
                  <a:gd name="T7" fmla="*/ 119 h 129"/>
                  <a:gd name="T8" fmla="*/ 1 w 115"/>
                  <a:gd name="T9" fmla="*/ 119 h 129"/>
                  <a:gd name="T10" fmla="*/ 1 w 115"/>
                  <a:gd name="T11" fmla="*/ 119 h 129"/>
                  <a:gd name="T12" fmla="*/ 1 w 115"/>
                  <a:gd name="T13" fmla="*/ 119 h 129"/>
                  <a:gd name="T14" fmla="*/ 115 w 115"/>
                  <a:gd name="T15" fmla="*/ 0 h 129"/>
                  <a:gd name="T16" fmla="*/ 115 w 115"/>
                  <a:gd name="T17" fmla="*/ 0 h 129"/>
                  <a:gd name="T18" fmla="*/ 1 w 115"/>
                  <a:gd name="T19" fmla="*/ 11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129">
                    <a:moveTo>
                      <a:pt x="0" y="129"/>
                    </a:moveTo>
                    <a:lnTo>
                      <a:pt x="0" y="129"/>
                    </a:lnTo>
                    <a:lnTo>
                      <a:pt x="0" y="129"/>
                    </a:lnTo>
                    <a:close/>
                    <a:moveTo>
                      <a:pt x="1" y="119"/>
                    </a:moveTo>
                    <a:cubicBezTo>
                      <a:pt x="1" y="119"/>
                      <a:pt x="1" y="119"/>
                      <a:pt x="1" y="119"/>
                    </a:cubicBezTo>
                    <a:cubicBezTo>
                      <a:pt x="1" y="119"/>
                      <a:pt x="1" y="119"/>
                      <a:pt x="1" y="119"/>
                    </a:cubicBezTo>
                    <a:close/>
                    <a:moveTo>
                      <a:pt x="1" y="119"/>
                    </a:moveTo>
                    <a:cubicBezTo>
                      <a:pt x="5" y="73"/>
                      <a:pt x="51" y="31"/>
                      <a:pt x="115" y="0"/>
                    </a:cubicBezTo>
                    <a:cubicBezTo>
                      <a:pt x="115" y="0"/>
                      <a:pt x="115" y="0"/>
                      <a:pt x="115" y="0"/>
                    </a:cubicBezTo>
                    <a:cubicBezTo>
                      <a:pt x="51" y="32"/>
                      <a:pt x="5" y="73"/>
                      <a:pt x="1" y="1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6" name="Freeform 1157"/>
              <p:cNvSpPr/>
              <p:nvPr/>
            </p:nvSpPr>
            <p:spPr bwMode="auto">
              <a:xfrm>
                <a:off x="8725581" y="1908175"/>
                <a:ext cx="393700" cy="871538"/>
              </a:xfrm>
              <a:custGeom>
                <a:avLst/>
                <a:gdLst>
                  <a:gd name="T0" fmla="*/ 27 w 790"/>
                  <a:gd name="T1" fmla="*/ 1745 h 1745"/>
                  <a:gd name="T2" fmla="*/ 0 w 790"/>
                  <a:gd name="T3" fmla="*/ 1639 h 1745"/>
                  <a:gd name="T4" fmla="*/ 4 w 790"/>
                  <a:gd name="T5" fmla="*/ 1592 h 1745"/>
                  <a:gd name="T6" fmla="*/ 106 w 790"/>
                  <a:gd name="T7" fmla="*/ 1342 h 1745"/>
                  <a:gd name="T8" fmla="*/ 215 w 790"/>
                  <a:gd name="T9" fmla="*/ 1097 h 1745"/>
                  <a:gd name="T10" fmla="*/ 380 w 790"/>
                  <a:gd name="T11" fmla="*/ 609 h 1745"/>
                  <a:gd name="T12" fmla="*/ 458 w 790"/>
                  <a:gd name="T13" fmla="*/ 354 h 1745"/>
                  <a:gd name="T14" fmla="*/ 492 w 790"/>
                  <a:gd name="T15" fmla="*/ 174 h 1745"/>
                  <a:gd name="T16" fmla="*/ 492 w 790"/>
                  <a:gd name="T17" fmla="*/ 174 h 1745"/>
                  <a:gd name="T18" fmla="*/ 486 w 790"/>
                  <a:gd name="T19" fmla="*/ 113 h 1745"/>
                  <a:gd name="T20" fmla="*/ 485 w 790"/>
                  <a:gd name="T21" fmla="*/ 112 h 1745"/>
                  <a:gd name="T22" fmla="*/ 790 w 790"/>
                  <a:gd name="T23" fmla="*/ 0 h 1745"/>
                  <a:gd name="T24" fmla="*/ 536 w 790"/>
                  <a:gd name="T25" fmla="*/ 603 h 1745"/>
                  <a:gd name="T26" fmla="*/ 282 w 790"/>
                  <a:gd name="T27" fmla="*/ 1196 h 1745"/>
                  <a:gd name="T28" fmla="*/ 142 w 790"/>
                  <a:gd name="T29" fmla="*/ 1615 h 1745"/>
                  <a:gd name="T30" fmla="*/ 28 w 790"/>
                  <a:gd name="T31" fmla="*/ 1734 h 1745"/>
                  <a:gd name="T32" fmla="*/ 28 w 790"/>
                  <a:gd name="T33" fmla="*/ 1734 h 1745"/>
                  <a:gd name="T34" fmla="*/ 28 w 790"/>
                  <a:gd name="T35" fmla="*/ 1734 h 1745"/>
                  <a:gd name="T36" fmla="*/ 27 w 790"/>
                  <a:gd name="T37" fmla="*/ 1744 h 1745"/>
                  <a:gd name="T38" fmla="*/ 27 w 790"/>
                  <a:gd name="T39" fmla="*/ 1744 h 1745"/>
                  <a:gd name="T40" fmla="*/ 27 w 790"/>
                  <a:gd name="T41" fmla="*/ 1744 h 1745"/>
                  <a:gd name="T42" fmla="*/ 27 w 790"/>
                  <a:gd name="T43" fmla="*/ 1745 h 1745"/>
                  <a:gd name="T44" fmla="*/ 27 w 790"/>
                  <a:gd name="T45" fmla="*/ 1745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0" h="1745">
                    <a:moveTo>
                      <a:pt x="27" y="1745"/>
                    </a:moveTo>
                    <a:cubicBezTo>
                      <a:pt x="7" y="1711"/>
                      <a:pt x="0" y="1675"/>
                      <a:pt x="0" y="1639"/>
                    </a:cubicBezTo>
                    <a:cubicBezTo>
                      <a:pt x="0" y="1623"/>
                      <a:pt x="1" y="1608"/>
                      <a:pt x="4" y="1592"/>
                    </a:cubicBezTo>
                    <a:cubicBezTo>
                      <a:pt x="17" y="1508"/>
                      <a:pt x="67" y="1424"/>
                      <a:pt x="106" y="1342"/>
                    </a:cubicBezTo>
                    <a:cubicBezTo>
                      <a:pt x="146" y="1261"/>
                      <a:pt x="181" y="1179"/>
                      <a:pt x="215" y="1097"/>
                    </a:cubicBezTo>
                    <a:cubicBezTo>
                      <a:pt x="281" y="935"/>
                      <a:pt x="331" y="772"/>
                      <a:pt x="380" y="609"/>
                    </a:cubicBezTo>
                    <a:cubicBezTo>
                      <a:pt x="406" y="524"/>
                      <a:pt x="433" y="439"/>
                      <a:pt x="458" y="354"/>
                    </a:cubicBezTo>
                    <a:cubicBezTo>
                      <a:pt x="476" y="295"/>
                      <a:pt x="492" y="234"/>
                      <a:pt x="492" y="174"/>
                    </a:cubicBezTo>
                    <a:lnTo>
                      <a:pt x="492" y="174"/>
                    </a:lnTo>
                    <a:cubicBezTo>
                      <a:pt x="492" y="153"/>
                      <a:pt x="490" y="133"/>
                      <a:pt x="486" y="113"/>
                    </a:cubicBezTo>
                    <a:lnTo>
                      <a:pt x="485" y="112"/>
                    </a:lnTo>
                    <a:cubicBezTo>
                      <a:pt x="581" y="68"/>
                      <a:pt x="682" y="30"/>
                      <a:pt x="790" y="0"/>
                    </a:cubicBezTo>
                    <a:cubicBezTo>
                      <a:pt x="626" y="184"/>
                      <a:pt x="589" y="421"/>
                      <a:pt x="536" y="603"/>
                    </a:cubicBezTo>
                    <a:cubicBezTo>
                      <a:pt x="477" y="804"/>
                      <a:pt x="353" y="996"/>
                      <a:pt x="282" y="1196"/>
                    </a:cubicBezTo>
                    <a:cubicBezTo>
                      <a:pt x="238" y="1320"/>
                      <a:pt x="122" y="1478"/>
                      <a:pt x="142" y="1615"/>
                    </a:cubicBezTo>
                    <a:cubicBezTo>
                      <a:pt x="78" y="1646"/>
                      <a:pt x="32" y="1688"/>
                      <a:pt x="28" y="1734"/>
                    </a:cubicBezTo>
                    <a:cubicBezTo>
                      <a:pt x="28" y="1734"/>
                      <a:pt x="28" y="1734"/>
                      <a:pt x="28" y="1734"/>
                    </a:cubicBezTo>
                    <a:cubicBezTo>
                      <a:pt x="28" y="1734"/>
                      <a:pt x="28" y="1734"/>
                      <a:pt x="28" y="1734"/>
                    </a:cubicBezTo>
                    <a:cubicBezTo>
                      <a:pt x="27" y="1737"/>
                      <a:pt x="27" y="1741"/>
                      <a:pt x="27" y="1744"/>
                    </a:cubicBezTo>
                    <a:lnTo>
                      <a:pt x="27" y="1744"/>
                    </a:lnTo>
                    <a:cubicBezTo>
                      <a:pt x="27" y="1744"/>
                      <a:pt x="27" y="1744"/>
                      <a:pt x="27" y="1744"/>
                    </a:cubicBezTo>
                    <a:cubicBezTo>
                      <a:pt x="27" y="1745"/>
                      <a:pt x="27" y="1745"/>
                      <a:pt x="27" y="1745"/>
                    </a:cubicBezTo>
                    <a:lnTo>
                      <a:pt x="27" y="1745"/>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7" name="Freeform 1158"/>
              <p:cNvSpPr/>
              <p:nvPr/>
            </p:nvSpPr>
            <p:spPr bwMode="auto">
              <a:xfrm>
                <a:off x="9314544" y="2782888"/>
                <a:ext cx="17463" cy="101600"/>
              </a:xfrm>
              <a:custGeom>
                <a:avLst/>
                <a:gdLst>
                  <a:gd name="T0" fmla="*/ 0 w 34"/>
                  <a:gd name="T1" fmla="*/ 203 h 203"/>
                  <a:gd name="T2" fmla="*/ 1 w 34"/>
                  <a:gd name="T3" fmla="*/ 0 h 203"/>
                  <a:gd name="T4" fmla="*/ 2 w 34"/>
                  <a:gd name="T5" fmla="*/ 0 h 203"/>
                  <a:gd name="T6" fmla="*/ 26 w 34"/>
                  <a:gd name="T7" fmla="*/ 101 h 203"/>
                  <a:gd name="T8" fmla="*/ 0 w 34"/>
                  <a:gd name="T9" fmla="*/ 203 h 203"/>
                </a:gdLst>
                <a:ahLst/>
                <a:cxnLst>
                  <a:cxn ang="0">
                    <a:pos x="T0" y="T1"/>
                  </a:cxn>
                  <a:cxn ang="0">
                    <a:pos x="T2" y="T3"/>
                  </a:cxn>
                  <a:cxn ang="0">
                    <a:pos x="T4" y="T5"/>
                  </a:cxn>
                  <a:cxn ang="0">
                    <a:pos x="T6" y="T7"/>
                  </a:cxn>
                  <a:cxn ang="0">
                    <a:pos x="T8" y="T9"/>
                  </a:cxn>
                </a:cxnLst>
                <a:rect l="0" t="0" r="r" b="b"/>
                <a:pathLst>
                  <a:path w="34" h="203">
                    <a:moveTo>
                      <a:pt x="0" y="203"/>
                    </a:moveTo>
                    <a:cubicBezTo>
                      <a:pt x="33" y="139"/>
                      <a:pt x="34" y="66"/>
                      <a:pt x="1" y="0"/>
                    </a:cubicBezTo>
                    <a:cubicBezTo>
                      <a:pt x="1" y="0"/>
                      <a:pt x="1" y="0"/>
                      <a:pt x="2" y="0"/>
                    </a:cubicBezTo>
                    <a:cubicBezTo>
                      <a:pt x="18" y="33"/>
                      <a:pt x="26" y="67"/>
                      <a:pt x="26" y="101"/>
                    </a:cubicBezTo>
                    <a:cubicBezTo>
                      <a:pt x="26" y="136"/>
                      <a:pt x="17" y="171"/>
                      <a:pt x="0" y="20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8" name="Freeform 1159"/>
              <p:cNvSpPr/>
              <p:nvPr/>
            </p:nvSpPr>
            <p:spPr bwMode="auto">
              <a:xfrm>
                <a:off x="9241519" y="1928813"/>
                <a:ext cx="538163" cy="1025525"/>
              </a:xfrm>
              <a:custGeom>
                <a:avLst/>
                <a:gdLst>
                  <a:gd name="T0" fmla="*/ 0 w 1079"/>
                  <a:gd name="T1" fmla="*/ 2057 h 2057"/>
                  <a:gd name="T2" fmla="*/ 147 w 1079"/>
                  <a:gd name="T3" fmla="*/ 1916 h 2057"/>
                  <a:gd name="T4" fmla="*/ 147 w 1079"/>
                  <a:gd name="T5" fmla="*/ 1916 h 2057"/>
                  <a:gd name="T6" fmla="*/ 173 w 1079"/>
                  <a:gd name="T7" fmla="*/ 1814 h 2057"/>
                  <a:gd name="T8" fmla="*/ 149 w 1079"/>
                  <a:gd name="T9" fmla="*/ 1713 h 2057"/>
                  <a:gd name="T10" fmla="*/ 287 w 1079"/>
                  <a:gd name="T11" fmla="*/ 1643 h 2057"/>
                  <a:gd name="T12" fmla="*/ 831 w 1079"/>
                  <a:gd name="T13" fmla="*/ 552 h 2057"/>
                  <a:gd name="T14" fmla="*/ 810 w 1079"/>
                  <a:gd name="T15" fmla="*/ 0 h 2057"/>
                  <a:gd name="T16" fmla="*/ 1079 w 1079"/>
                  <a:gd name="T17" fmla="*/ 232 h 2057"/>
                  <a:gd name="T18" fmla="*/ 995 w 1079"/>
                  <a:gd name="T19" fmla="*/ 462 h 2057"/>
                  <a:gd name="T20" fmla="*/ 600 w 1079"/>
                  <a:gd name="T21" fmla="*/ 1370 h 2057"/>
                  <a:gd name="T22" fmla="*/ 213 w 1079"/>
                  <a:gd name="T23" fmla="*/ 1935 h 2057"/>
                  <a:gd name="T24" fmla="*/ 17 w 1079"/>
                  <a:gd name="T25" fmla="*/ 2051 h 2057"/>
                  <a:gd name="T26" fmla="*/ 0 w 1079"/>
                  <a:gd name="T27" fmla="*/ 2057 h 20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79" h="2057">
                    <a:moveTo>
                      <a:pt x="0" y="2057"/>
                    </a:moveTo>
                    <a:cubicBezTo>
                      <a:pt x="66" y="2020"/>
                      <a:pt x="118" y="1974"/>
                      <a:pt x="147" y="1916"/>
                    </a:cubicBezTo>
                    <a:lnTo>
                      <a:pt x="147" y="1916"/>
                    </a:lnTo>
                    <a:cubicBezTo>
                      <a:pt x="164" y="1884"/>
                      <a:pt x="173" y="1849"/>
                      <a:pt x="173" y="1814"/>
                    </a:cubicBezTo>
                    <a:cubicBezTo>
                      <a:pt x="173" y="1780"/>
                      <a:pt x="165" y="1746"/>
                      <a:pt x="149" y="1713"/>
                    </a:cubicBezTo>
                    <a:cubicBezTo>
                      <a:pt x="212" y="1709"/>
                      <a:pt x="269" y="1688"/>
                      <a:pt x="287" y="1643"/>
                    </a:cubicBezTo>
                    <a:cubicBezTo>
                      <a:pt x="435" y="1275"/>
                      <a:pt x="677" y="920"/>
                      <a:pt x="831" y="552"/>
                    </a:cubicBezTo>
                    <a:cubicBezTo>
                      <a:pt x="903" y="381"/>
                      <a:pt x="928" y="173"/>
                      <a:pt x="810" y="0"/>
                    </a:cubicBezTo>
                    <a:cubicBezTo>
                      <a:pt x="949" y="62"/>
                      <a:pt x="1028" y="136"/>
                      <a:pt x="1079" y="232"/>
                    </a:cubicBezTo>
                    <a:cubicBezTo>
                      <a:pt x="1072" y="302"/>
                      <a:pt x="1020" y="385"/>
                      <a:pt x="995" y="462"/>
                    </a:cubicBezTo>
                    <a:cubicBezTo>
                      <a:pt x="931" y="656"/>
                      <a:pt x="700" y="1175"/>
                      <a:pt x="600" y="1370"/>
                    </a:cubicBezTo>
                    <a:cubicBezTo>
                      <a:pt x="501" y="1562"/>
                      <a:pt x="393" y="1760"/>
                      <a:pt x="213" y="1935"/>
                    </a:cubicBezTo>
                    <a:cubicBezTo>
                      <a:pt x="164" y="1982"/>
                      <a:pt x="97" y="2021"/>
                      <a:pt x="17" y="2051"/>
                    </a:cubicBezTo>
                    <a:cubicBezTo>
                      <a:pt x="11" y="2053"/>
                      <a:pt x="6" y="2055"/>
                      <a:pt x="0" y="205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39" name="Freeform 1160"/>
              <p:cNvSpPr/>
              <p:nvPr/>
            </p:nvSpPr>
            <p:spPr bwMode="auto">
              <a:xfrm>
                <a:off x="2877231" y="1887538"/>
                <a:ext cx="517525" cy="879475"/>
              </a:xfrm>
              <a:custGeom>
                <a:avLst/>
                <a:gdLst>
                  <a:gd name="T0" fmla="*/ 479 w 1037"/>
                  <a:gd name="T1" fmla="*/ 205 h 1763"/>
                  <a:gd name="T2" fmla="*/ 734 w 1037"/>
                  <a:gd name="T3" fmla="*/ 105 h 1763"/>
                  <a:gd name="T4" fmla="*/ 41 w 1037"/>
                  <a:gd name="T5" fmla="*/ 166 h 1763"/>
                  <a:gd name="T6" fmla="*/ 0 w 1037"/>
                  <a:gd name="T7" fmla="*/ 180 h 1763"/>
                  <a:gd name="T8" fmla="*/ 285 w 1037"/>
                  <a:gd name="T9" fmla="*/ 260 h 1763"/>
                  <a:gd name="T10" fmla="*/ 815 w 1037"/>
                  <a:gd name="T11" fmla="*/ 1763 h 1763"/>
                  <a:gd name="T12" fmla="*/ 1037 w 1037"/>
                  <a:gd name="T13" fmla="*/ 1742 h 1763"/>
                  <a:gd name="T14" fmla="*/ 479 w 1037"/>
                  <a:gd name="T15" fmla="*/ 205 h 17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7" h="1763">
                    <a:moveTo>
                      <a:pt x="479" y="205"/>
                    </a:moveTo>
                    <a:cubicBezTo>
                      <a:pt x="428" y="61"/>
                      <a:pt x="734" y="105"/>
                      <a:pt x="734" y="105"/>
                    </a:cubicBezTo>
                    <a:cubicBezTo>
                      <a:pt x="469" y="0"/>
                      <a:pt x="41" y="166"/>
                      <a:pt x="41" y="166"/>
                    </a:cubicBezTo>
                    <a:lnTo>
                      <a:pt x="0" y="180"/>
                    </a:lnTo>
                    <a:cubicBezTo>
                      <a:pt x="72" y="155"/>
                      <a:pt x="234" y="155"/>
                      <a:pt x="285" y="260"/>
                    </a:cubicBezTo>
                    <a:cubicBezTo>
                      <a:pt x="336" y="365"/>
                      <a:pt x="815" y="1763"/>
                      <a:pt x="815" y="1763"/>
                    </a:cubicBezTo>
                    <a:cubicBezTo>
                      <a:pt x="917" y="1741"/>
                      <a:pt x="1037" y="1742"/>
                      <a:pt x="1037" y="1742"/>
                    </a:cubicBezTo>
                    <a:cubicBezTo>
                      <a:pt x="1037" y="1742"/>
                      <a:pt x="530" y="348"/>
                      <a:pt x="479" y="2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0" name="Freeform 1161"/>
              <p:cNvSpPr/>
              <p:nvPr/>
            </p:nvSpPr>
            <p:spPr bwMode="auto">
              <a:xfrm>
                <a:off x="9009744" y="1838325"/>
                <a:ext cx="636588" cy="831850"/>
              </a:xfrm>
              <a:custGeom>
                <a:avLst/>
                <a:gdLst>
                  <a:gd name="T0" fmla="*/ 351 w 1277"/>
                  <a:gd name="T1" fmla="*/ 110 h 1668"/>
                  <a:gd name="T2" fmla="*/ 687 w 1277"/>
                  <a:gd name="T3" fmla="*/ 259 h 1668"/>
                  <a:gd name="T4" fmla="*/ 0 w 1277"/>
                  <a:gd name="T5" fmla="*/ 1651 h 1668"/>
                  <a:gd name="T6" fmla="*/ 229 w 1277"/>
                  <a:gd name="T7" fmla="*/ 1668 h 1668"/>
                  <a:gd name="T8" fmla="*/ 855 w 1277"/>
                  <a:gd name="T9" fmla="*/ 350 h 1668"/>
                  <a:gd name="T10" fmla="*/ 1277 w 1277"/>
                  <a:gd name="T11" fmla="*/ 183 h 1668"/>
                  <a:gd name="T12" fmla="*/ 351 w 1277"/>
                  <a:gd name="T13" fmla="*/ 110 h 1668"/>
                </a:gdLst>
                <a:ahLst/>
                <a:cxnLst>
                  <a:cxn ang="0">
                    <a:pos x="T0" y="T1"/>
                  </a:cxn>
                  <a:cxn ang="0">
                    <a:pos x="T2" y="T3"/>
                  </a:cxn>
                  <a:cxn ang="0">
                    <a:pos x="T4" y="T5"/>
                  </a:cxn>
                  <a:cxn ang="0">
                    <a:pos x="T6" y="T7"/>
                  </a:cxn>
                  <a:cxn ang="0">
                    <a:pos x="T8" y="T9"/>
                  </a:cxn>
                  <a:cxn ang="0">
                    <a:pos x="T10" y="T11"/>
                  </a:cxn>
                  <a:cxn ang="0">
                    <a:pos x="T12" y="T13"/>
                  </a:cxn>
                </a:cxnLst>
                <a:rect l="0" t="0" r="r" b="b"/>
                <a:pathLst>
                  <a:path w="1277" h="1668">
                    <a:moveTo>
                      <a:pt x="351" y="110"/>
                    </a:moveTo>
                    <a:cubicBezTo>
                      <a:pt x="611" y="85"/>
                      <a:pt x="748" y="135"/>
                      <a:pt x="687" y="259"/>
                    </a:cubicBezTo>
                    <a:cubicBezTo>
                      <a:pt x="626" y="383"/>
                      <a:pt x="0" y="1651"/>
                      <a:pt x="0" y="1651"/>
                    </a:cubicBezTo>
                    <a:lnTo>
                      <a:pt x="229" y="1668"/>
                    </a:lnTo>
                    <a:cubicBezTo>
                      <a:pt x="229" y="1668"/>
                      <a:pt x="764" y="615"/>
                      <a:pt x="855" y="350"/>
                    </a:cubicBezTo>
                    <a:cubicBezTo>
                      <a:pt x="947" y="85"/>
                      <a:pt x="1277" y="183"/>
                      <a:pt x="1277" y="183"/>
                    </a:cubicBezTo>
                    <a:cubicBezTo>
                      <a:pt x="859" y="0"/>
                      <a:pt x="351" y="110"/>
                      <a:pt x="351" y="1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sp>
            <p:nvSpPr>
              <p:cNvPr id="41" name="Freeform 1162"/>
              <p:cNvSpPr/>
              <p:nvPr/>
            </p:nvSpPr>
            <p:spPr bwMode="auto">
              <a:xfrm>
                <a:off x="3947206" y="1916113"/>
                <a:ext cx="4779963" cy="182563"/>
              </a:xfrm>
              <a:custGeom>
                <a:avLst/>
                <a:gdLst>
                  <a:gd name="T0" fmla="*/ 0 w 9580"/>
                  <a:gd name="T1" fmla="*/ 367 h 367"/>
                  <a:gd name="T2" fmla="*/ 4619 w 9580"/>
                  <a:gd name="T3" fmla="*/ 49 h 367"/>
                  <a:gd name="T4" fmla="*/ 9580 w 9580"/>
                  <a:gd name="T5" fmla="*/ 350 h 367"/>
                  <a:gd name="T6" fmla="*/ 4497 w 9580"/>
                  <a:gd name="T7" fmla="*/ 99 h 367"/>
                  <a:gd name="T8" fmla="*/ 0 w 9580"/>
                  <a:gd name="T9" fmla="*/ 367 h 367"/>
                </a:gdLst>
                <a:ahLst/>
                <a:cxnLst>
                  <a:cxn ang="0">
                    <a:pos x="T0" y="T1"/>
                  </a:cxn>
                  <a:cxn ang="0">
                    <a:pos x="T2" y="T3"/>
                  </a:cxn>
                  <a:cxn ang="0">
                    <a:pos x="T4" y="T5"/>
                  </a:cxn>
                  <a:cxn ang="0">
                    <a:pos x="T6" y="T7"/>
                  </a:cxn>
                  <a:cxn ang="0">
                    <a:pos x="T8" y="T9"/>
                  </a:cxn>
                </a:cxnLst>
                <a:rect l="0" t="0" r="r" b="b"/>
                <a:pathLst>
                  <a:path w="9580" h="367">
                    <a:moveTo>
                      <a:pt x="0" y="367"/>
                    </a:moveTo>
                    <a:cubicBezTo>
                      <a:pt x="0" y="367"/>
                      <a:pt x="1685" y="0"/>
                      <a:pt x="4619" y="49"/>
                    </a:cubicBezTo>
                    <a:cubicBezTo>
                      <a:pt x="7190" y="93"/>
                      <a:pt x="8022" y="143"/>
                      <a:pt x="9580" y="350"/>
                    </a:cubicBezTo>
                    <a:cubicBezTo>
                      <a:pt x="9580" y="350"/>
                      <a:pt x="7309" y="116"/>
                      <a:pt x="4497" y="99"/>
                    </a:cubicBezTo>
                    <a:cubicBezTo>
                      <a:pt x="1685" y="82"/>
                      <a:pt x="0" y="367"/>
                      <a:pt x="0" y="367"/>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a:endParaRPr lang="en-US" sz="4000">
                  <a:solidFill>
                    <a:schemeClr val="bg1"/>
                  </a:solidFill>
                  <a:latin typeface="Times New Roman" panose="02020603050405020304" pitchFamily="18" charset="0"/>
                  <a:cs typeface="Times New Roman" panose="02020603050405020304" pitchFamily="18" charset="0"/>
                </a:endParaRPr>
              </a:p>
            </p:txBody>
          </p:sp>
        </p:grpSp>
        <p:sp>
          <p:nvSpPr>
            <p:cNvPr id="46" name="TextBox 45"/>
            <p:cNvSpPr txBox="1"/>
            <p:nvPr/>
          </p:nvSpPr>
          <p:spPr>
            <a:xfrm>
              <a:off x="4036282" y="707642"/>
              <a:ext cx="3810520" cy="707886"/>
            </a:xfrm>
            <a:prstGeom prst="rect">
              <a:avLst/>
            </a:prstGeom>
            <a:grpFill/>
          </p:spPr>
          <p:txBody>
            <a:bodyPr wrap="square" rtlCol="0">
              <a:spAutoFit/>
            </a:bodyPr>
            <a:lstStyle/>
            <a:p>
              <a:pPr algn="ctr" defTabSz="914400"/>
              <a:r>
                <a:rPr lang="en-US" sz="4000" b="1" dirty="0">
                  <a:solidFill>
                    <a:schemeClr val="bg1"/>
                  </a:solidFill>
                  <a:latin typeface="Times New Roman" panose="02020603050405020304" pitchFamily="18" charset="0"/>
                  <a:cs typeface="Times New Roman" panose="02020603050405020304" pitchFamily="18" charset="0"/>
                </a:rPr>
                <a:t>CÂU 5</a:t>
              </a:r>
            </a:p>
          </p:txBody>
        </p:sp>
      </p:grpSp>
      <p:pic>
        <p:nvPicPr>
          <p:cNvPr id="4" name="Sai"/>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52285" y="7522716"/>
            <a:ext cx="1462280" cy="1426723"/>
          </a:xfrm>
          <a:prstGeom prst="rect">
            <a:avLst/>
          </a:prstGeom>
        </p:spPr>
      </p:pic>
      <p:pic>
        <p:nvPicPr>
          <p:cNvPr id="50" name="Đú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39887" y="7512135"/>
            <a:ext cx="1273219" cy="1323383"/>
          </a:xfrm>
          <a:prstGeom prst="rect">
            <a:avLst/>
          </a:prstGeom>
        </p:spPr>
      </p:pic>
      <p:sp>
        <p:nvSpPr>
          <p:cNvPr id="51" name="Rectangle 50"/>
          <p:cNvSpPr/>
          <p:nvPr/>
        </p:nvSpPr>
        <p:spPr>
          <a:xfrm>
            <a:off x="2358087" y="2199978"/>
            <a:ext cx="7335579" cy="1938992"/>
          </a:xfrm>
          <a:prstGeom prst="rect">
            <a:avLst/>
          </a:prstGeom>
        </p:spPr>
        <p:txBody>
          <a:bodyPr wrap="square">
            <a:spAutoFit/>
          </a:bodyPr>
          <a:lstStyle/>
          <a:p>
            <a:pPr algn="ctr"/>
            <a:r>
              <a:rPr lang="vi-VN" sz="4000" dirty="0">
                <a:solidFill>
                  <a:schemeClr val="bg1"/>
                </a:solidFill>
                <a:latin typeface="Times New Roman" panose="02020603050405020304" pitchFamily="18" charset="0"/>
                <a:cs typeface="Times New Roman" panose="02020603050405020304" pitchFamily="18" charset="0"/>
              </a:rPr>
              <a:t>Trong các dụng cụ và thiết bị điện sau đây, thiết bị nào chủ yếu biến đổi điện năng thành nhiệt năng?</a:t>
            </a:r>
          </a:p>
        </p:txBody>
      </p:sp>
      <p:pic>
        <p:nvPicPr>
          <p:cNvPr id="53" name="Picture 52">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3263" y="2967931"/>
            <a:ext cx="2207859" cy="20968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8" presetID="22" presetClass="entr" presetSubtype="1"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51"/>
                                        </p:tgtEl>
                                        <p:attrNameLst>
                                          <p:attrName>style.visibility</p:attrName>
                                        </p:attrNameLst>
                                      </p:cBhvr>
                                      <p:to>
                                        <p:strVal val="visible"/>
                                      </p:to>
                                    </p:set>
                                    <p:animEffect transition="in" filter="barn(inVertical)">
                                      <p:cBhvr>
                                        <p:cTn id="14" dur="500"/>
                                        <p:tgtEl>
                                          <p:spTgt spid="51"/>
                                        </p:tgtEl>
                                      </p:cBhvr>
                                    </p:animEffect>
                                  </p:childTnLst>
                                </p:cTn>
                              </p:par>
                              <p:par>
                                <p:cTn id="15" presetID="10" presetClass="entr" presetSubtype="0" fill="hold" grpId="0" nodeType="withEffect">
                                  <p:stCondLst>
                                    <p:cond delay="3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43"/>
                                        </p:tgtEl>
                                        <p:attrNameLst>
                                          <p:attrName>style.visibility</p:attrName>
                                        </p:attrNameLst>
                                      </p:cBhvr>
                                      <p:to>
                                        <p:strVal val="visible"/>
                                      </p:to>
                                    </p:set>
                                    <p:animEffect transition="in" filter="fade">
                                      <p:cBhvr>
                                        <p:cTn id="20" dur="500"/>
                                        <p:tgtEl>
                                          <p:spTgt spid="43"/>
                                        </p:tgtEl>
                                      </p:cBhvr>
                                    </p:animEffect>
                                  </p:childTnLst>
                                </p:cTn>
                              </p:par>
                              <p:par>
                                <p:cTn id="21" presetID="10" presetClass="entr" presetSubtype="0" fill="hold" grpId="0" nodeType="withEffect">
                                  <p:stCondLst>
                                    <p:cond delay="300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45"/>
                                        </p:tgtEl>
                                        <p:attrNameLst>
                                          <p:attrName>style.visibility</p:attrName>
                                        </p:attrNameLst>
                                      </p:cBhvr>
                                      <p:to>
                                        <p:strVal val="visible"/>
                                      </p:to>
                                    </p:set>
                                    <p:animEffect transition="in" filter="fade">
                                      <p:cBhvr>
                                        <p:cTn id="26" dur="500"/>
                                        <p:tgtEl>
                                          <p:spTgt spid="45"/>
                                        </p:tgtEl>
                                      </p:cBhvr>
                                    </p:animEffect>
                                  </p:childTnLst>
                                </p:cTn>
                              </p:par>
                              <p:par>
                                <p:cTn id="27" presetID="53" presetClass="entr" presetSubtype="16" fill="hold" nodeType="withEffect">
                                  <p:stCondLst>
                                    <p:cond delay="500"/>
                                  </p:stCondLst>
                                  <p:childTnLst>
                                    <p:set>
                                      <p:cBhvr>
                                        <p:cTn id="28" dur="1" fill="hold">
                                          <p:stCondLst>
                                            <p:cond delay="0"/>
                                          </p:stCondLst>
                                        </p:cTn>
                                        <p:tgtEl>
                                          <p:spTgt spid="53"/>
                                        </p:tgtEl>
                                        <p:attrNameLst>
                                          <p:attrName>style.visibility</p:attrName>
                                        </p:attrNameLst>
                                      </p:cBhvr>
                                      <p:to>
                                        <p:strVal val="visible"/>
                                      </p:to>
                                    </p:set>
                                    <p:anim calcmode="lin" valueType="num">
                                      <p:cBhvr>
                                        <p:cTn id="29" dur="500" fill="hold"/>
                                        <p:tgtEl>
                                          <p:spTgt spid="53"/>
                                        </p:tgtEl>
                                        <p:attrNameLst>
                                          <p:attrName>ppt_w</p:attrName>
                                        </p:attrNameLst>
                                      </p:cBhvr>
                                      <p:tavLst>
                                        <p:tav tm="0">
                                          <p:val>
                                            <p:fltVal val="0"/>
                                          </p:val>
                                        </p:tav>
                                        <p:tav tm="100000">
                                          <p:val>
                                            <p:strVal val="#ppt_w"/>
                                          </p:val>
                                        </p:tav>
                                      </p:tavLst>
                                    </p:anim>
                                    <p:anim calcmode="lin" valueType="num">
                                      <p:cBhvr>
                                        <p:cTn id="30" dur="500" fill="hold"/>
                                        <p:tgtEl>
                                          <p:spTgt spid="53"/>
                                        </p:tgtEl>
                                        <p:attrNameLst>
                                          <p:attrName>ppt_h</p:attrName>
                                        </p:attrNameLst>
                                      </p:cBhvr>
                                      <p:tavLst>
                                        <p:tav tm="0">
                                          <p:val>
                                            <p:fltVal val="0"/>
                                          </p:val>
                                        </p:tav>
                                        <p:tav tm="100000">
                                          <p:val>
                                            <p:strVal val="#ppt_h"/>
                                          </p:val>
                                        </p:tav>
                                      </p:tavLst>
                                    </p:anim>
                                    <p:animEffect transition="in" filter="fade">
                                      <p:cBhvr>
                                        <p:cTn id="31"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2"/>
                    </p:tgtEl>
                  </p:cond>
                </p:stCondLst>
                <p:endSync evt="end" delay="0">
                  <p:rtn val="all"/>
                </p:endSync>
                <p:childTnLst>
                  <p:par>
                    <p:cTn id="33" fill="hold">
                      <p:stCondLst>
                        <p:cond delay="0"/>
                      </p:stCondLst>
                      <p:childTnLst>
                        <p:par>
                          <p:cTn id="34" fill="hold">
                            <p:stCondLst>
                              <p:cond delay="0"/>
                            </p:stCondLst>
                            <p:childTnLst>
                              <p:par>
                                <p:cTn id="35" presetID="64" presetClass="path" presetSubtype="0" accel="50000" decel="50000" fill="hold" nodeType="withEffect">
                                  <p:stCondLst>
                                    <p:cond delay="0"/>
                                  </p:stCondLst>
                                  <p:childTnLst>
                                    <p:animMotion origin="layout" path="M 1.94444E-6 4.49923E-6 L 0.19913 -0.46318 " pathEditMode="relative" rAng="0" ptsTypes="AA">
                                      <p:cBhvr>
                                        <p:cTn id="36" dur="250" fill="hold"/>
                                        <p:tgtEl>
                                          <p:spTgt spid="4"/>
                                        </p:tgtEl>
                                        <p:attrNameLst>
                                          <p:attrName>ppt_x</p:attrName>
                                          <p:attrName>ppt_y</p:attrName>
                                        </p:attrNameLst>
                                      </p:cBhvr>
                                      <p:rCtr x="9948" y="-23174"/>
                                    </p:animMotion>
                                  </p:childTnLst>
                                  <p:subTnLst>
                                    <p:audio>
                                      <p:cMediaNode>
                                        <p:cTn display="0" masterRel="sameClick">
                                          <p:stCondLst>
                                            <p:cond evt="begin" delay="0">
                                              <p:tn val="35"/>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2"/>
                  </p:tgtEl>
                </p:cond>
              </p:nextCondLst>
            </p:seq>
            <p:seq concurrent="1" nextAc="seek">
              <p:cTn id="37" restart="whenNotActive" fill="hold" evtFilter="cancelBubble" nodeType="interactiveSeq">
                <p:stCondLst>
                  <p:cond evt="onClick" delay="0">
                    <p:tgtEl>
                      <p:spTgt spid="43"/>
                    </p:tgtEl>
                  </p:cond>
                </p:stCondLst>
                <p:endSync evt="end" delay="0">
                  <p:rtn val="all"/>
                </p:endSync>
                <p:childTnLst>
                  <p:par>
                    <p:cTn id="38" fill="hold">
                      <p:stCondLst>
                        <p:cond delay="0"/>
                      </p:stCondLst>
                      <p:childTnLst>
                        <p:par>
                          <p:cTn id="39" fill="hold">
                            <p:stCondLst>
                              <p:cond delay="0"/>
                            </p:stCondLst>
                            <p:childTnLst>
                              <p:par>
                                <p:cTn id="40" presetID="64" presetClass="path" presetSubtype="0" accel="50000" decel="50000" fill="hold" nodeType="withEffect">
                                  <p:stCondLst>
                                    <p:cond delay="0"/>
                                  </p:stCondLst>
                                  <p:childTnLst>
                                    <p:animMotion origin="layout" path="M 1.94444E-6 4.49923E-6 L -0.1592 -0.31526 " pathEditMode="relative" rAng="0" ptsTypes="AA">
                                      <p:cBhvr>
                                        <p:cTn id="41" dur="250" fill="hold"/>
                                        <p:tgtEl>
                                          <p:spTgt spid="4"/>
                                        </p:tgtEl>
                                        <p:attrNameLst>
                                          <p:attrName>ppt_x</p:attrName>
                                          <p:attrName>ppt_y</p:attrName>
                                        </p:attrNameLst>
                                      </p:cBhvr>
                                      <p:rCtr x="-7969" y="-15778"/>
                                    </p:animMotion>
                                  </p:childTnLst>
                                  <p:subTnLst>
                                    <p:audio>
                                      <p:cMediaNode>
                                        <p:cTn display="0" masterRel="sameClick">
                                          <p:stCondLst>
                                            <p:cond evt="begin" delay="0">
                                              <p:tn val="4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4"/>
                    </p:tgtEl>
                  </p:cond>
                </p:stCondLst>
                <p:endSync evt="end" delay="0">
                  <p:rtn val="all"/>
                </p:endSync>
                <p:childTnLst>
                  <p:par>
                    <p:cTn id="43" fill="hold">
                      <p:stCondLst>
                        <p:cond delay="0"/>
                      </p:stCondLst>
                      <p:childTnLst>
                        <p:par>
                          <p:cTn id="44" fill="hold">
                            <p:stCondLst>
                              <p:cond delay="0"/>
                            </p:stCondLst>
                            <p:childTnLst>
                              <p:par>
                                <p:cTn id="45" presetID="64" presetClass="path" presetSubtype="0" accel="50000" decel="50000" fill="hold" nodeType="withEffect">
                                  <p:stCondLst>
                                    <p:cond delay="0"/>
                                  </p:stCondLst>
                                  <p:childTnLst>
                                    <p:animMotion origin="layout" path="M 3.61111E-6 -5.08475E-7 L -0.09566 -0.3208 " pathEditMode="relative" rAng="0" ptsTypes="AA">
                                      <p:cBhvr>
                                        <p:cTn id="46" dur="250" fill="hold"/>
                                        <p:tgtEl>
                                          <p:spTgt spid="50"/>
                                        </p:tgtEl>
                                        <p:attrNameLst>
                                          <p:attrName>ppt_x</p:attrName>
                                          <p:attrName>ppt_y</p:attrName>
                                        </p:attrNameLst>
                                      </p:cBhvr>
                                      <p:rCtr x="-4792" y="-16055"/>
                                    </p:animMotion>
                                  </p:childTnLst>
                                  <p:subTnLst>
                                    <p:audio>
                                      <p:cMediaNode>
                                        <p:cTn display="0" masterRel="sameClick">
                                          <p:stCondLst>
                                            <p:cond evt="begin" delay="0">
                                              <p:tn val="45"/>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44"/>
                  </p:tgtEl>
                </p:cond>
              </p:nextCondLst>
            </p:seq>
            <p:seq concurrent="1" nextAc="seek">
              <p:cTn id="47" restart="whenNotActive" fill="hold" evtFilter="cancelBubble" nodeType="interactiveSeq">
                <p:stCondLst>
                  <p:cond evt="onClick" delay="0">
                    <p:tgtEl>
                      <p:spTgt spid="45"/>
                    </p:tgtEl>
                  </p:cond>
                </p:stCondLst>
                <p:endSync evt="end" delay="0">
                  <p:rtn val="all"/>
                </p:endSync>
                <p:childTnLst>
                  <p:par>
                    <p:cTn id="48" fill="hold">
                      <p:stCondLst>
                        <p:cond delay="0"/>
                      </p:stCondLst>
                      <p:childTnLst>
                        <p:par>
                          <p:cTn id="49" fill="hold">
                            <p:stCondLst>
                              <p:cond delay="0"/>
                            </p:stCondLst>
                            <p:childTnLst>
                              <p:par>
                                <p:cTn id="50" presetID="64" presetClass="path" presetSubtype="0" accel="50000" decel="50000" fill="hold" nodeType="withEffect">
                                  <p:stCondLst>
                                    <p:cond delay="0"/>
                                  </p:stCondLst>
                                  <p:childTnLst>
                                    <p:animMotion origin="layout" path="M 1.94444E-6 4.49923E-6 L -0.14254 -0.46318 " pathEditMode="relative" rAng="0" ptsTypes="AA">
                                      <p:cBhvr>
                                        <p:cTn id="51" dur="250" fill="hold"/>
                                        <p:tgtEl>
                                          <p:spTgt spid="4"/>
                                        </p:tgtEl>
                                        <p:attrNameLst>
                                          <p:attrName>ppt_x</p:attrName>
                                          <p:attrName>ppt_y</p:attrName>
                                        </p:attrNameLst>
                                      </p:cBhvr>
                                      <p:rCtr x="-7135" y="-23174"/>
                                    </p:animMotion>
                                  </p:childTnLst>
                                  <p:subTnLst>
                                    <p:audio>
                                      <p:cMediaNode>
                                        <p:cTn display="0" masterRel="sameClick">
                                          <p:stCondLst>
                                            <p:cond evt="begin" delay="0">
                                              <p:tn val="50"/>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45"/>
                  </p:tgtEl>
                </p:cond>
              </p:nextCondLst>
            </p:seq>
          </p:childTnLst>
        </p:cTn>
      </p:par>
    </p:tnLst>
    <p:bldLst>
      <p:bldP spid="5" grpId="0" animBg="1"/>
      <p:bldP spid="42" grpId="0" animBg="1"/>
      <p:bldP spid="43" grpId="0" animBg="1"/>
      <p:bldP spid="44" grpId="0" animBg="1"/>
      <p:bldP spid="45" grpId="0" animBg="1"/>
      <p:bldP spid="5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5016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TextBox 4"/>
          <p:cNvSpPr txBox="1"/>
          <p:nvPr/>
        </p:nvSpPr>
        <p:spPr>
          <a:xfrm>
            <a:off x="611442" y="175163"/>
            <a:ext cx="9567035" cy="1569660"/>
          </a:xfrm>
          <a:prstGeom prst="rect">
            <a:avLst/>
          </a:prstGeom>
          <a:noFill/>
        </p:spPr>
        <p:txBody>
          <a:bodyPr wrap="square" rtlCol="0">
            <a:spAutoFit/>
          </a:bodyPr>
          <a:lstStyle/>
          <a:p>
            <a:pPr algn="ctr"/>
            <a:r>
              <a:rPr lang="vi-VN" altLang="zh-CN" sz="3200" b="1" i="1" dirty="0">
                <a:solidFill>
                  <a:srgbClr val="FF0000"/>
                </a:solidFill>
                <a:latin typeface="Times New Roman" panose="02020603050405020304" pitchFamily="18" charset="0"/>
                <a:cs typeface="Times New Roman" panose="02020603050405020304" pitchFamily="18" charset="0"/>
              </a:rPr>
              <a:t>Câu 6. </a:t>
            </a:r>
          </a:p>
          <a:p>
            <a:pPr algn="just"/>
            <a:r>
              <a:rPr lang="vi-VN" altLang="zh-CN" sz="3200" dirty="0">
                <a:latin typeface="Times New Roman" panose="02020603050405020304" pitchFamily="18" charset="0"/>
                <a:cs typeface="Times New Roman" panose="02020603050405020304" pitchFamily="18" charset="0"/>
              </a:rPr>
              <a:t>Lấy ví dụ chứng tỏ năng lượng đặc trưng cho khả năng tác dụng của lực</a:t>
            </a:r>
            <a:endParaRPr lang="zh-CN" altLang="en-US" sz="3200" dirty="0">
              <a:latin typeface="Times New Roman" panose="02020603050405020304" pitchFamily="18" charset="0"/>
              <a:cs typeface="Times New Roman" panose="02020603050405020304" pitchFamily="18" charset="0"/>
            </a:endParaRPr>
          </a:p>
        </p:txBody>
      </p:sp>
      <p:sp>
        <p:nvSpPr>
          <p:cNvPr id="9" name="矩形 1"/>
          <p:cNvSpPr/>
          <p:nvPr/>
        </p:nvSpPr>
        <p:spPr>
          <a:xfrm>
            <a:off x="548640" y="2319588"/>
            <a:ext cx="9692640" cy="1569660"/>
          </a:xfrm>
          <a:prstGeom prst="rect">
            <a:avLst/>
          </a:prstGeom>
          <a:ln>
            <a:solidFill>
              <a:srgbClr val="F2789F"/>
            </a:solidFill>
            <a:prstDash val="sysDash"/>
          </a:ln>
        </p:spPr>
        <p:txBody>
          <a:bodyPr wrap="square">
            <a:spAutoFit/>
          </a:bodyPr>
          <a:lstStyle/>
          <a:p>
            <a:pPr algn="ctr" defTabSz="1500505"/>
            <a:r>
              <a:rPr lang="vi-VN" altLang="zh-CN" sz="3200" b="1" i="1" dirty="0">
                <a:solidFill>
                  <a:srgbClr val="FF0000"/>
                </a:solidFill>
                <a:latin typeface="Times New Roman" panose="02020603050405020304" pitchFamily="18" charset="0"/>
                <a:cs typeface="Times New Roman" panose="02020603050405020304" pitchFamily="18" charset="0"/>
              </a:rPr>
              <a:t>Câu 7. </a:t>
            </a:r>
          </a:p>
          <a:p>
            <a:pPr defTabSz="1500505"/>
            <a:r>
              <a:rPr lang="vi-VN" altLang="zh-CN" sz="3200" dirty="0">
                <a:latin typeface="Times New Roman" panose="02020603050405020304" pitchFamily="18" charset="0"/>
                <a:cs typeface="Times New Roman" panose="02020603050405020304" pitchFamily="18" charset="0"/>
              </a:rPr>
              <a:t>Hãy nêu một số nhiên liệu thường dùng và sự ảnh hưởng của việc sử dụng các nhiên liệu đó đối với môi trường.</a:t>
            </a:r>
            <a:endParaRPr lang="zh-CN" alt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5016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cs typeface="+mn-cs"/>
            </a:endParaRPr>
          </a:p>
        </p:txBody>
      </p:sp>
      <p:sp>
        <p:nvSpPr>
          <p:cNvPr id="4" name="Rectangle 3"/>
          <p:cNvSpPr/>
          <p:nvPr/>
        </p:nvSpPr>
        <p:spPr>
          <a:xfrm>
            <a:off x="4979964" y="295422"/>
            <a:ext cx="6935372" cy="1927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cs typeface="+mn-cs"/>
            </a:endParaRPr>
          </a:p>
        </p:txBody>
      </p:sp>
      <p:sp>
        <p:nvSpPr>
          <p:cNvPr id="5" name="TextBox 4"/>
          <p:cNvSpPr txBox="1"/>
          <p:nvPr/>
        </p:nvSpPr>
        <p:spPr>
          <a:xfrm>
            <a:off x="5233182" y="410294"/>
            <a:ext cx="619681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1"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Câu 6.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Lấy ví dụ chứng tỏ năng lượng đặc trưng cho khả năng tác dụng của lực</a:t>
            </a:r>
            <a:endParaRPr kumimoji="0" lang="zh-CN" alt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6" name="文本框 12294"/>
          <p:cNvSpPr txBox="1"/>
          <p:nvPr/>
        </p:nvSpPr>
        <p:spPr>
          <a:xfrm>
            <a:off x="1913206" y="3118654"/>
            <a:ext cx="9833318" cy="1384995"/>
          </a:xfrm>
          <a:prstGeom prst="rect">
            <a:avLst/>
          </a:prstGeom>
          <a:noFill/>
          <a:ln w="9525">
            <a:solidFill>
              <a:srgbClr val="9145B6"/>
            </a:solidFill>
            <a:prstDash val="lgDash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Khi bật quạt điện, điện năng cung cấp cho quạt đã tạo ra lực làm cho quạt quay. Điện năng cung cấp càng lớn thì lực tác dụng càng mạnh làm quạt quay càng nhanh.</a:t>
            </a:r>
          </a:p>
        </p:txBody>
      </p:sp>
      <p:sp>
        <p:nvSpPr>
          <p:cNvPr id="7" name="文本框 12295"/>
          <p:cNvSpPr txBox="1"/>
          <p:nvPr/>
        </p:nvSpPr>
        <p:spPr>
          <a:xfrm>
            <a:off x="743653" y="4633940"/>
            <a:ext cx="9543230" cy="1815882"/>
          </a:xfrm>
          <a:prstGeom prst="rect">
            <a:avLst/>
          </a:prstGeom>
          <a:noFill/>
          <a:ln w="9525">
            <a:solidFill>
              <a:srgbClr val="9145B6"/>
            </a:solidFill>
            <a:prstDash val="lgDashDot"/>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Khi bắn cung, cung thủ đã tác dụng lực và truyền năng lượng làm cho dây cung và cánh cung biến dạng. Cung biến dạng càng nhiều, nó có năng lượng càng lớn, sẽ tác dụng lực càng mạnh làm cho mũi tên bay càng nhanh và càng xa.</a:t>
            </a:r>
          </a:p>
        </p:txBody>
      </p:sp>
      <p:sp>
        <p:nvSpPr>
          <p:cNvPr id="8" name="矩形 12296"/>
          <p:cNvSpPr/>
          <p:nvPr/>
        </p:nvSpPr>
        <p:spPr>
          <a:xfrm>
            <a:off x="1913206" y="2222695"/>
            <a:ext cx="1540806" cy="584775"/>
          </a:xfrm>
          <a:prstGeom prst="rect">
            <a:avLst/>
          </a:prstGeom>
          <a:solidFill>
            <a:srgbClr val="FFFFCC"/>
          </a:solidFill>
          <a:ln w="9525">
            <a:noFill/>
          </a:ln>
        </p:spPr>
        <p:txBody>
          <a:bodyPr wrap="none" anchor="t">
            <a:spAutoFit/>
          </a:bodyPr>
          <a:lstStyle/>
          <a:p>
            <a:pPr marL="0" marR="0" lvl="0" indent="0" algn="l" defTabSz="1500505" rtl="0" eaLnBrk="1" fontAlgn="auto" latinLnBrk="0" hangingPunct="1">
              <a:lnSpc>
                <a:spcPct val="100000"/>
              </a:lnSpc>
              <a:spcBef>
                <a:spcPts val="0"/>
              </a:spcBef>
              <a:spcAft>
                <a:spcPts val="0"/>
              </a:spcAft>
              <a:buClrTx/>
              <a:buSzTx/>
              <a:buFontTx/>
              <a:buNone/>
              <a:tabLst/>
              <a:defRPr/>
            </a:pPr>
            <a:r>
              <a:rPr kumimoji="0" lang="vi-VN" altLang="zh-CN" sz="3200" b="1" i="1"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rPr>
              <a:t>Lời giải</a:t>
            </a:r>
            <a:endParaRPr kumimoji="0" lang="zh-CN" altLang="en-US" sz="3200" b="1" i="1" u="none" strike="noStrike" kern="1200" cap="none" spc="0" normalizeH="0" baseline="0" noProof="0" dirty="0">
              <a:ln>
                <a:noFill/>
              </a:ln>
              <a:solidFill>
                <a:srgbClr val="00B0F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09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14" dur="8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6">
                                            <p:txEl>
                                              <p:pRg st="0" end="0"/>
                                            </p:txEl>
                                          </p:spTgt>
                                        </p:tgtEl>
                                        <p:attrNameLst>
                                          <p:attrName>fill.type</p:attrName>
                                        </p:attrNameLst>
                                      </p:cBhvr>
                                      <p:to>
                                        <p:strVal val="solid"/>
                                      </p:to>
                                    </p:set>
                                  </p:childTnLst>
                                </p:cTn>
                              </p:par>
                            </p:childTnLst>
                          </p:cTn>
                        </p:par>
                        <p:par>
                          <p:cTn id="17" fill="hold">
                            <p:stCondLst>
                              <p:cond delay="644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7">
                                            <p:txEl>
                                              <p:pRg st="0" end="0"/>
                                            </p:txEl>
                                          </p:spTgt>
                                        </p:tgtEl>
                                        <p:attrNameLst>
                                          <p:attrName>style.visibility</p:attrName>
                                        </p:attrNameLst>
                                      </p:cBhvr>
                                      <p:to>
                                        <p:strVal val="visible"/>
                                      </p:to>
                                    </p:set>
                                    <p:anim calcmode="discrete" valueType="clr">
                                      <p:cBhvr override="childStyle">
                                        <p:cTn id="20" dur="80"/>
                                        <p:tgtEl>
                                          <p:spTgt spid="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77" y="5992072"/>
            <a:ext cx="12192002" cy="98278"/>
          </a:xfrm>
          <a:prstGeom prst="rect">
            <a:avLst/>
          </a:prstGeom>
          <a:solidFill>
            <a:schemeClr val="accent6"/>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ectangle 3"/>
          <p:cNvSpPr/>
          <p:nvPr/>
        </p:nvSpPr>
        <p:spPr>
          <a:xfrm>
            <a:off x="-2" y="2706720"/>
            <a:ext cx="12192002" cy="3240360"/>
          </a:xfrm>
          <a:prstGeom prst="rect">
            <a:avLst/>
          </a:prstGeom>
          <a:solidFill>
            <a:srgbClr val="F0BB62"/>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Freeform 8"/>
          <p:cNvSpPr>
            <a:spLocks noEditPoints="1"/>
          </p:cNvSpPr>
          <p:nvPr/>
        </p:nvSpPr>
        <p:spPr bwMode="auto">
          <a:xfrm>
            <a:off x="8975188" y="2257606"/>
            <a:ext cx="2995258" cy="4270660"/>
          </a:xfrm>
          <a:custGeom>
            <a:avLst/>
            <a:gdLst>
              <a:gd name="T0" fmla="*/ 1307 w 2407"/>
              <a:gd name="T1" fmla="*/ 3296 h 3449"/>
              <a:gd name="T2" fmla="*/ 1393 w 2407"/>
              <a:gd name="T3" fmla="*/ 3433 h 3449"/>
              <a:gd name="T4" fmla="*/ 1318 w 2407"/>
              <a:gd name="T5" fmla="*/ 3430 h 3449"/>
              <a:gd name="T6" fmla="*/ 1232 w 2407"/>
              <a:gd name="T7" fmla="*/ 3392 h 3449"/>
              <a:gd name="T8" fmla="*/ 1634 w 2407"/>
              <a:gd name="T9" fmla="*/ 3254 h 3449"/>
              <a:gd name="T10" fmla="*/ 1670 w 2407"/>
              <a:gd name="T11" fmla="*/ 3273 h 3449"/>
              <a:gd name="T12" fmla="*/ 1271 w 2407"/>
              <a:gd name="T13" fmla="*/ 2772 h 3449"/>
              <a:gd name="T14" fmla="*/ 1634 w 2407"/>
              <a:gd name="T15" fmla="*/ 719 h 3449"/>
              <a:gd name="T16" fmla="*/ 1040 w 2407"/>
              <a:gd name="T17" fmla="*/ 126 h 3449"/>
              <a:gd name="T18" fmla="*/ 543 w 2407"/>
              <a:gd name="T19" fmla="*/ 2 h 3449"/>
              <a:gd name="T20" fmla="*/ 509 w 2407"/>
              <a:gd name="T21" fmla="*/ 156 h 3449"/>
              <a:gd name="T22" fmla="*/ 550 w 2407"/>
              <a:gd name="T23" fmla="*/ 68 h 3449"/>
              <a:gd name="T24" fmla="*/ 672 w 2407"/>
              <a:gd name="T25" fmla="*/ 51 h 3449"/>
              <a:gd name="T26" fmla="*/ 1009 w 2407"/>
              <a:gd name="T27" fmla="*/ 100 h 3449"/>
              <a:gd name="T28" fmla="*/ 1065 w 2407"/>
              <a:gd name="T29" fmla="*/ 182 h 3449"/>
              <a:gd name="T30" fmla="*/ 1234 w 2407"/>
              <a:gd name="T31" fmla="*/ 302 h 3449"/>
              <a:gd name="T32" fmla="*/ 1454 w 2407"/>
              <a:gd name="T33" fmla="*/ 346 h 3449"/>
              <a:gd name="T34" fmla="*/ 1562 w 2407"/>
              <a:gd name="T35" fmla="*/ 475 h 3449"/>
              <a:gd name="T36" fmla="*/ 1613 w 2407"/>
              <a:gd name="T37" fmla="*/ 548 h 3449"/>
              <a:gd name="T38" fmla="*/ 1576 w 2407"/>
              <a:gd name="T39" fmla="*/ 711 h 3449"/>
              <a:gd name="T40" fmla="*/ 1869 w 2407"/>
              <a:gd name="T41" fmla="*/ 714 h 3449"/>
              <a:gd name="T42" fmla="*/ 2220 w 2407"/>
              <a:gd name="T43" fmla="*/ 840 h 3449"/>
              <a:gd name="T44" fmla="*/ 2292 w 2407"/>
              <a:gd name="T45" fmla="*/ 1194 h 3449"/>
              <a:gd name="T46" fmla="*/ 2206 w 2407"/>
              <a:gd name="T47" fmla="*/ 1477 h 3449"/>
              <a:gd name="T48" fmla="*/ 2136 w 2407"/>
              <a:gd name="T49" fmla="*/ 1733 h 3449"/>
              <a:gd name="T50" fmla="*/ 1948 w 2407"/>
              <a:gd name="T51" fmla="*/ 1824 h 3449"/>
              <a:gd name="T52" fmla="*/ 1787 w 2407"/>
              <a:gd name="T53" fmla="*/ 1924 h 3449"/>
              <a:gd name="T54" fmla="*/ 1716 w 2407"/>
              <a:gd name="T55" fmla="*/ 2220 h 3449"/>
              <a:gd name="T56" fmla="*/ 1658 w 2407"/>
              <a:gd name="T57" fmla="*/ 2231 h 3449"/>
              <a:gd name="T58" fmla="*/ 1618 w 2407"/>
              <a:gd name="T59" fmla="*/ 2379 h 3449"/>
              <a:gd name="T60" fmla="*/ 1454 w 2407"/>
              <a:gd name="T61" fmla="*/ 2418 h 3449"/>
              <a:gd name="T62" fmla="*/ 1339 w 2407"/>
              <a:gd name="T63" fmla="*/ 2615 h 3449"/>
              <a:gd name="T64" fmla="*/ 1288 w 2407"/>
              <a:gd name="T65" fmla="*/ 2718 h 3449"/>
              <a:gd name="T66" fmla="*/ 1220 w 2407"/>
              <a:gd name="T67" fmla="*/ 2777 h 3449"/>
              <a:gd name="T68" fmla="*/ 1236 w 2407"/>
              <a:gd name="T69" fmla="*/ 2882 h 3449"/>
              <a:gd name="T70" fmla="*/ 1166 w 2407"/>
              <a:gd name="T71" fmla="*/ 2960 h 3449"/>
              <a:gd name="T72" fmla="*/ 1213 w 2407"/>
              <a:gd name="T73" fmla="*/ 3201 h 3449"/>
              <a:gd name="T74" fmla="*/ 1197 w 2407"/>
              <a:gd name="T75" fmla="*/ 3297 h 3449"/>
              <a:gd name="T76" fmla="*/ 1099 w 2407"/>
              <a:gd name="T77" fmla="*/ 3341 h 3449"/>
              <a:gd name="T78" fmla="*/ 1033 w 2407"/>
              <a:gd name="T79" fmla="*/ 3273 h 3449"/>
              <a:gd name="T80" fmla="*/ 983 w 2407"/>
              <a:gd name="T81" fmla="*/ 3219 h 3449"/>
              <a:gd name="T82" fmla="*/ 921 w 2407"/>
              <a:gd name="T83" fmla="*/ 3156 h 3449"/>
              <a:gd name="T84" fmla="*/ 871 w 2407"/>
              <a:gd name="T85" fmla="*/ 3022 h 3449"/>
              <a:gd name="T86" fmla="*/ 817 w 2407"/>
              <a:gd name="T87" fmla="*/ 2964 h 3449"/>
              <a:gd name="T88" fmla="*/ 832 w 2407"/>
              <a:gd name="T89" fmla="*/ 2861 h 3449"/>
              <a:gd name="T90" fmla="*/ 832 w 2407"/>
              <a:gd name="T91" fmla="*/ 2795 h 3449"/>
              <a:gd name="T92" fmla="*/ 775 w 2407"/>
              <a:gd name="T93" fmla="*/ 2803 h 3449"/>
              <a:gd name="T94" fmla="*/ 733 w 2407"/>
              <a:gd name="T95" fmla="*/ 2624 h 3449"/>
              <a:gd name="T96" fmla="*/ 715 w 2407"/>
              <a:gd name="T97" fmla="*/ 2306 h 3449"/>
              <a:gd name="T98" fmla="*/ 672 w 2407"/>
              <a:gd name="T99" fmla="*/ 2086 h 3449"/>
              <a:gd name="T100" fmla="*/ 667 w 2407"/>
              <a:gd name="T101" fmla="*/ 1894 h 3449"/>
              <a:gd name="T102" fmla="*/ 611 w 2407"/>
              <a:gd name="T103" fmla="*/ 1555 h 3449"/>
              <a:gd name="T104" fmla="*/ 349 w 2407"/>
              <a:gd name="T105" fmla="*/ 1397 h 3449"/>
              <a:gd name="T106" fmla="*/ 215 w 2407"/>
              <a:gd name="T107" fmla="*/ 1198 h 3449"/>
              <a:gd name="T108" fmla="*/ 45 w 2407"/>
              <a:gd name="T109" fmla="*/ 962 h 3449"/>
              <a:gd name="T110" fmla="*/ 31 w 2407"/>
              <a:gd name="T111" fmla="*/ 770 h 3449"/>
              <a:gd name="T112" fmla="*/ 61 w 2407"/>
              <a:gd name="T113" fmla="*/ 618 h 3449"/>
              <a:gd name="T114" fmla="*/ 208 w 2407"/>
              <a:gd name="T115" fmla="*/ 414 h 3449"/>
              <a:gd name="T116" fmla="*/ 230 w 2407"/>
              <a:gd name="T117" fmla="*/ 227 h 3449"/>
              <a:gd name="T118" fmla="*/ 244 w 2407"/>
              <a:gd name="T119" fmla="*/ 215 h 3449"/>
              <a:gd name="T120" fmla="*/ 380 w 2407"/>
              <a:gd name="T121" fmla="*/ 73 h 3449"/>
              <a:gd name="T122" fmla="*/ 494 w 2407"/>
              <a:gd name="T123" fmla="*/ 14 h 3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07" h="3449">
                <a:moveTo>
                  <a:pt x="1489" y="3376"/>
                </a:moveTo>
                <a:lnTo>
                  <a:pt x="1539" y="3376"/>
                </a:lnTo>
                <a:lnTo>
                  <a:pt x="1541" y="3379"/>
                </a:lnTo>
                <a:lnTo>
                  <a:pt x="1541" y="3383"/>
                </a:lnTo>
                <a:lnTo>
                  <a:pt x="1543" y="3388"/>
                </a:lnTo>
                <a:lnTo>
                  <a:pt x="1543" y="3395"/>
                </a:lnTo>
                <a:lnTo>
                  <a:pt x="1536" y="3397"/>
                </a:lnTo>
                <a:lnTo>
                  <a:pt x="1527" y="3399"/>
                </a:lnTo>
                <a:lnTo>
                  <a:pt x="1517" y="3399"/>
                </a:lnTo>
                <a:lnTo>
                  <a:pt x="1511" y="3397"/>
                </a:lnTo>
                <a:lnTo>
                  <a:pt x="1506" y="3395"/>
                </a:lnTo>
                <a:lnTo>
                  <a:pt x="1501" y="3395"/>
                </a:lnTo>
                <a:lnTo>
                  <a:pt x="1492" y="3395"/>
                </a:lnTo>
                <a:lnTo>
                  <a:pt x="1489" y="3376"/>
                </a:lnTo>
                <a:close/>
                <a:moveTo>
                  <a:pt x="1271" y="3275"/>
                </a:moveTo>
                <a:lnTo>
                  <a:pt x="1279" y="3282"/>
                </a:lnTo>
                <a:lnTo>
                  <a:pt x="1290" y="3283"/>
                </a:lnTo>
                <a:lnTo>
                  <a:pt x="1300" y="3287"/>
                </a:lnTo>
                <a:lnTo>
                  <a:pt x="1307" y="3296"/>
                </a:lnTo>
                <a:lnTo>
                  <a:pt x="1312" y="3308"/>
                </a:lnTo>
                <a:lnTo>
                  <a:pt x="1319" y="3318"/>
                </a:lnTo>
                <a:lnTo>
                  <a:pt x="1353" y="3337"/>
                </a:lnTo>
                <a:lnTo>
                  <a:pt x="1393" y="3355"/>
                </a:lnTo>
                <a:lnTo>
                  <a:pt x="1436" y="3369"/>
                </a:lnTo>
                <a:lnTo>
                  <a:pt x="1482" y="3379"/>
                </a:lnTo>
                <a:lnTo>
                  <a:pt x="1482" y="3395"/>
                </a:lnTo>
                <a:lnTo>
                  <a:pt x="1473" y="3395"/>
                </a:lnTo>
                <a:lnTo>
                  <a:pt x="1459" y="3400"/>
                </a:lnTo>
                <a:lnTo>
                  <a:pt x="1445" y="3400"/>
                </a:lnTo>
                <a:lnTo>
                  <a:pt x="1431" y="3400"/>
                </a:lnTo>
                <a:lnTo>
                  <a:pt x="1421" y="3402"/>
                </a:lnTo>
                <a:lnTo>
                  <a:pt x="1415" y="3406"/>
                </a:lnTo>
                <a:lnTo>
                  <a:pt x="1412" y="3407"/>
                </a:lnTo>
                <a:lnTo>
                  <a:pt x="1408" y="3411"/>
                </a:lnTo>
                <a:lnTo>
                  <a:pt x="1401" y="3413"/>
                </a:lnTo>
                <a:lnTo>
                  <a:pt x="1389" y="3414"/>
                </a:lnTo>
                <a:lnTo>
                  <a:pt x="1389" y="3433"/>
                </a:lnTo>
                <a:lnTo>
                  <a:pt x="1393" y="3433"/>
                </a:lnTo>
                <a:lnTo>
                  <a:pt x="1396" y="3428"/>
                </a:lnTo>
                <a:lnTo>
                  <a:pt x="1398" y="3425"/>
                </a:lnTo>
                <a:lnTo>
                  <a:pt x="1400" y="3423"/>
                </a:lnTo>
                <a:lnTo>
                  <a:pt x="1403" y="3423"/>
                </a:lnTo>
                <a:lnTo>
                  <a:pt x="1408" y="3421"/>
                </a:lnTo>
                <a:lnTo>
                  <a:pt x="1415" y="3421"/>
                </a:lnTo>
                <a:lnTo>
                  <a:pt x="1415" y="3430"/>
                </a:lnTo>
                <a:lnTo>
                  <a:pt x="1419" y="3433"/>
                </a:lnTo>
                <a:lnTo>
                  <a:pt x="1419" y="3437"/>
                </a:lnTo>
                <a:lnTo>
                  <a:pt x="1419" y="3442"/>
                </a:lnTo>
                <a:lnTo>
                  <a:pt x="1421" y="3449"/>
                </a:lnTo>
                <a:lnTo>
                  <a:pt x="1401" y="3446"/>
                </a:lnTo>
                <a:lnTo>
                  <a:pt x="1387" y="3439"/>
                </a:lnTo>
                <a:lnTo>
                  <a:pt x="1375" y="3432"/>
                </a:lnTo>
                <a:lnTo>
                  <a:pt x="1363" y="3425"/>
                </a:lnTo>
                <a:lnTo>
                  <a:pt x="1354" y="3425"/>
                </a:lnTo>
                <a:lnTo>
                  <a:pt x="1342" y="3427"/>
                </a:lnTo>
                <a:lnTo>
                  <a:pt x="1330" y="3428"/>
                </a:lnTo>
                <a:lnTo>
                  <a:pt x="1318" y="3430"/>
                </a:lnTo>
                <a:lnTo>
                  <a:pt x="1309" y="3430"/>
                </a:lnTo>
                <a:lnTo>
                  <a:pt x="1304" y="3427"/>
                </a:lnTo>
                <a:lnTo>
                  <a:pt x="1300" y="3423"/>
                </a:lnTo>
                <a:lnTo>
                  <a:pt x="1295" y="3418"/>
                </a:lnTo>
                <a:lnTo>
                  <a:pt x="1290" y="3413"/>
                </a:lnTo>
                <a:lnTo>
                  <a:pt x="1286" y="3409"/>
                </a:lnTo>
                <a:lnTo>
                  <a:pt x="1281" y="3406"/>
                </a:lnTo>
                <a:lnTo>
                  <a:pt x="1279" y="3406"/>
                </a:lnTo>
                <a:lnTo>
                  <a:pt x="1277" y="3406"/>
                </a:lnTo>
                <a:lnTo>
                  <a:pt x="1277" y="3407"/>
                </a:lnTo>
                <a:lnTo>
                  <a:pt x="1277" y="3409"/>
                </a:lnTo>
                <a:lnTo>
                  <a:pt x="1277" y="3411"/>
                </a:lnTo>
                <a:lnTo>
                  <a:pt x="1277" y="3413"/>
                </a:lnTo>
                <a:lnTo>
                  <a:pt x="1277" y="3414"/>
                </a:lnTo>
                <a:lnTo>
                  <a:pt x="1262" y="3414"/>
                </a:lnTo>
                <a:lnTo>
                  <a:pt x="1246" y="3409"/>
                </a:lnTo>
                <a:lnTo>
                  <a:pt x="1236" y="3402"/>
                </a:lnTo>
                <a:lnTo>
                  <a:pt x="1232" y="3402"/>
                </a:lnTo>
                <a:lnTo>
                  <a:pt x="1232" y="3392"/>
                </a:lnTo>
                <a:lnTo>
                  <a:pt x="1251" y="3392"/>
                </a:lnTo>
                <a:lnTo>
                  <a:pt x="1251" y="3388"/>
                </a:lnTo>
                <a:lnTo>
                  <a:pt x="1253" y="3386"/>
                </a:lnTo>
                <a:lnTo>
                  <a:pt x="1253" y="3386"/>
                </a:lnTo>
                <a:lnTo>
                  <a:pt x="1253" y="3385"/>
                </a:lnTo>
                <a:lnTo>
                  <a:pt x="1255" y="3383"/>
                </a:lnTo>
                <a:lnTo>
                  <a:pt x="1250" y="3371"/>
                </a:lnTo>
                <a:lnTo>
                  <a:pt x="1243" y="3358"/>
                </a:lnTo>
                <a:lnTo>
                  <a:pt x="1236" y="3346"/>
                </a:lnTo>
                <a:lnTo>
                  <a:pt x="1230" y="3332"/>
                </a:lnTo>
                <a:lnTo>
                  <a:pt x="1232" y="3322"/>
                </a:lnTo>
                <a:lnTo>
                  <a:pt x="1236" y="3310"/>
                </a:lnTo>
                <a:lnTo>
                  <a:pt x="1241" y="3297"/>
                </a:lnTo>
                <a:lnTo>
                  <a:pt x="1246" y="3287"/>
                </a:lnTo>
                <a:lnTo>
                  <a:pt x="1257" y="3278"/>
                </a:lnTo>
                <a:lnTo>
                  <a:pt x="1271" y="3275"/>
                </a:lnTo>
                <a:close/>
                <a:moveTo>
                  <a:pt x="1642" y="3222"/>
                </a:moveTo>
                <a:lnTo>
                  <a:pt x="1641" y="3238"/>
                </a:lnTo>
                <a:lnTo>
                  <a:pt x="1634" y="3254"/>
                </a:lnTo>
                <a:lnTo>
                  <a:pt x="1623" y="3264"/>
                </a:lnTo>
                <a:lnTo>
                  <a:pt x="1621" y="3266"/>
                </a:lnTo>
                <a:lnTo>
                  <a:pt x="1618" y="3269"/>
                </a:lnTo>
                <a:lnTo>
                  <a:pt x="1616" y="3271"/>
                </a:lnTo>
                <a:lnTo>
                  <a:pt x="1581" y="3264"/>
                </a:lnTo>
                <a:lnTo>
                  <a:pt x="1578" y="3238"/>
                </a:lnTo>
                <a:lnTo>
                  <a:pt x="1593" y="3233"/>
                </a:lnTo>
                <a:lnTo>
                  <a:pt x="1606" y="3228"/>
                </a:lnTo>
                <a:lnTo>
                  <a:pt x="1621" y="3224"/>
                </a:lnTo>
                <a:lnTo>
                  <a:pt x="1642" y="3222"/>
                </a:lnTo>
                <a:close/>
                <a:moveTo>
                  <a:pt x="1689" y="3217"/>
                </a:moveTo>
                <a:lnTo>
                  <a:pt x="1728" y="3217"/>
                </a:lnTo>
                <a:lnTo>
                  <a:pt x="1730" y="3228"/>
                </a:lnTo>
                <a:lnTo>
                  <a:pt x="1733" y="3236"/>
                </a:lnTo>
                <a:lnTo>
                  <a:pt x="1735" y="3248"/>
                </a:lnTo>
                <a:lnTo>
                  <a:pt x="1716" y="3254"/>
                </a:lnTo>
                <a:lnTo>
                  <a:pt x="1702" y="3261"/>
                </a:lnTo>
                <a:lnTo>
                  <a:pt x="1688" y="3268"/>
                </a:lnTo>
                <a:lnTo>
                  <a:pt x="1670" y="3273"/>
                </a:lnTo>
                <a:lnTo>
                  <a:pt x="1651" y="3275"/>
                </a:lnTo>
                <a:lnTo>
                  <a:pt x="1649" y="3271"/>
                </a:lnTo>
                <a:lnTo>
                  <a:pt x="1648" y="3269"/>
                </a:lnTo>
                <a:lnTo>
                  <a:pt x="1648" y="3266"/>
                </a:lnTo>
                <a:lnTo>
                  <a:pt x="1646" y="3261"/>
                </a:lnTo>
                <a:lnTo>
                  <a:pt x="1651" y="3255"/>
                </a:lnTo>
                <a:lnTo>
                  <a:pt x="1655" y="3250"/>
                </a:lnTo>
                <a:lnTo>
                  <a:pt x="1656" y="3245"/>
                </a:lnTo>
                <a:lnTo>
                  <a:pt x="1658" y="3240"/>
                </a:lnTo>
                <a:lnTo>
                  <a:pt x="1661" y="3233"/>
                </a:lnTo>
                <a:lnTo>
                  <a:pt x="1665" y="3229"/>
                </a:lnTo>
                <a:lnTo>
                  <a:pt x="1670" y="3228"/>
                </a:lnTo>
                <a:lnTo>
                  <a:pt x="1675" y="3226"/>
                </a:lnTo>
                <a:lnTo>
                  <a:pt x="1681" y="3222"/>
                </a:lnTo>
                <a:lnTo>
                  <a:pt x="1684" y="3221"/>
                </a:lnTo>
                <a:lnTo>
                  <a:pt x="1689" y="3217"/>
                </a:lnTo>
                <a:close/>
                <a:moveTo>
                  <a:pt x="1248" y="2761"/>
                </a:moveTo>
                <a:lnTo>
                  <a:pt x="1267" y="2761"/>
                </a:lnTo>
                <a:lnTo>
                  <a:pt x="1271" y="2772"/>
                </a:lnTo>
                <a:lnTo>
                  <a:pt x="1276" y="2782"/>
                </a:lnTo>
                <a:lnTo>
                  <a:pt x="1277" y="2795"/>
                </a:lnTo>
                <a:lnTo>
                  <a:pt x="1277" y="2810"/>
                </a:lnTo>
                <a:lnTo>
                  <a:pt x="1255" y="2814"/>
                </a:lnTo>
                <a:lnTo>
                  <a:pt x="1251" y="2800"/>
                </a:lnTo>
                <a:lnTo>
                  <a:pt x="1250" y="2788"/>
                </a:lnTo>
                <a:lnTo>
                  <a:pt x="1246" y="2775"/>
                </a:lnTo>
                <a:lnTo>
                  <a:pt x="1248" y="2761"/>
                </a:lnTo>
                <a:close/>
                <a:moveTo>
                  <a:pt x="1635" y="622"/>
                </a:moveTo>
                <a:lnTo>
                  <a:pt x="1635" y="634"/>
                </a:lnTo>
                <a:lnTo>
                  <a:pt x="1665" y="643"/>
                </a:lnTo>
                <a:lnTo>
                  <a:pt x="1696" y="653"/>
                </a:lnTo>
                <a:lnTo>
                  <a:pt x="1696" y="676"/>
                </a:lnTo>
                <a:lnTo>
                  <a:pt x="1688" y="688"/>
                </a:lnTo>
                <a:lnTo>
                  <a:pt x="1682" y="700"/>
                </a:lnTo>
                <a:lnTo>
                  <a:pt x="1674" y="711"/>
                </a:lnTo>
                <a:lnTo>
                  <a:pt x="1661" y="718"/>
                </a:lnTo>
                <a:lnTo>
                  <a:pt x="1649" y="721"/>
                </a:lnTo>
                <a:lnTo>
                  <a:pt x="1634" y="719"/>
                </a:lnTo>
                <a:lnTo>
                  <a:pt x="1618" y="716"/>
                </a:lnTo>
                <a:lnTo>
                  <a:pt x="1602" y="711"/>
                </a:lnTo>
                <a:lnTo>
                  <a:pt x="1588" y="707"/>
                </a:lnTo>
                <a:lnTo>
                  <a:pt x="1588" y="679"/>
                </a:lnTo>
                <a:lnTo>
                  <a:pt x="1586" y="672"/>
                </a:lnTo>
                <a:lnTo>
                  <a:pt x="1585" y="660"/>
                </a:lnTo>
                <a:lnTo>
                  <a:pt x="1585" y="649"/>
                </a:lnTo>
                <a:lnTo>
                  <a:pt x="1604" y="649"/>
                </a:lnTo>
                <a:lnTo>
                  <a:pt x="1607" y="637"/>
                </a:lnTo>
                <a:lnTo>
                  <a:pt x="1613" y="630"/>
                </a:lnTo>
                <a:lnTo>
                  <a:pt x="1621" y="625"/>
                </a:lnTo>
                <a:lnTo>
                  <a:pt x="1635" y="622"/>
                </a:lnTo>
                <a:close/>
                <a:moveTo>
                  <a:pt x="1075" y="89"/>
                </a:moveTo>
                <a:lnTo>
                  <a:pt x="1073" y="100"/>
                </a:lnTo>
                <a:lnTo>
                  <a:pt x="1070" y="114"/>
                </a:lnTo>
                <a:lnTo>
                  <a:pt x="1066" y="124"/>
                </a:lnTo>
                <a:lnTo>
                  <a:pt x="1059" y="131"/>
                </a:lnTo>
                <a:lnTo>
                  <a:pt x="1051" y="128"/>
                </a:lnTo>
                <a:lnTo>
                  <a:pt x="1040" y="126"/>
                </a:lnTo>
                <a:lnTo>
                  <a:pt x="1028" y="126"/>
                </a:lnTo>
                <a:lnTo>
                  <a:pt x="1024" y="119"/>
                </a:lnTo>
                <a:lnTo>
                  <a:pt x="1047" y="119"/>
                </a:lnTo>
                <a:lnTo>
                  <a:pt x="1047" y="112"/>
                </a:lnTo>
                <a:lnTo>
                  <a:pt x="1047" y="107"/>
                </a:lnTo>
                <a:lnTo>
                  <a:pt x="1045" y="101"/>
                </a:lnTo>
                <a:lnTo>
                  <a:pt x="1045" y="98"/>
                </a:lnTo>
                <a:lnTo>
                  <a:pt x="1044" y="93"/>
                </a:lnTo>
                <a:lnTo>
                  <a:pt x="1075" y="89"/>
                </a:lnTo>
                <a:close/>
                <a:moveTo>
                  <a:pt x="925" y="68"/>
                </a:moveTo>
                <a:lnTo>
                  <a:pt x="925" y="89"/>
                </a:lnTo>
                <a:lnTo>
                  <a:pt x="897" y="89"/>
                </a:lnTo>
                <a:lnTo>
                  <a:pt x="897" y="80"/>
                </a:lnTo>
                <a:lnTo>
                  <a:pt x="904" y="77"/>
                </a:lnTo>
                <a:lnTo>
                  <a:pt x="909" y="73"/>
                </a:lnTo>
                <a:lnTo>
                  <a:pt x="916" y="72"/>
                </a:lnTo>
                <a:lnTo>
                  <a:pt x="925" y="68"/>
                </a:lnTo>
                <a:close/>
                <a:moveTo>
                  <a:pt x="527" y="0"/>
                </a:moveTo>
                <a:lnTo>
                  <a:pt x="543" y="2"/>
                </a:lnTo>
                <a:lnTo>
                  <a:pt x="557" y="4"/>
                </a:lnTo>
                <a:lnTo>
                  <a:pt x="557" y="12"/>
                </a:lnTo>
                <a:lnTo>
                  <a:pt x="558" y="16"/>
                </a:lnTo>
                <a:lnTo>
                  <a:pt x="558" y="19"/>
                </a:lnTo>
                <a:lnTo>
                  <a:pt x="560" y="25"/>
                </a:lnTo>
                <a:lnTo>
                  <a:pt x="560" y="32"/>
                </a:lnTo>
                <a:lnTo>
                  <a:pt x="539" y="37"/>
                </a:lnTo>
                <a:lnTo>
                  <a:pt x="509" y="39"/>
                </a:lnTo>
                <a:lnTo>
                  <a:pt x="515" y="54"/>
                </a:lnTo>
                <a:lnTo>
                  <a:pt x="520" y="72"/>
                </a:lnTo>
                <a:lnTo>
                  <a:pt x="523" y="89"/>
                </a:lnTo>
                <a:lnTo>
                  <a:pt x="522" y="107"/>
                </a:lnTo>
                <a:lnTo>
                  <a:pt x="516" y="117"/>
                </a:lnTo>
                <a:lnTo>
                  <a:pt x="509" y="124"/>
                </a:lnTo>
                <a:lnTo>
                  <a:pt x="503" y="131"/>
                </a:lnTo>
                <a:lnTo>
                  <a:pt x="499" y="142"/>
                </a:lnTo>
                <a:lnTo>
                  <a:pt x="503" y="147"/>
                </a:lnTo>
                <a:lnTo>
                  <a:pt x="506" y="150"/>
                </a:lnTo>
                <a:lnTo>
                  <a:pt x="509" y="156"/>
                </a:lnTo>
                <a:lnTo>
                  <a:pt x="511" y="159"/>
                </a:lnTo>
                <a:lnTo>
                  <a:pt x="515" y="163"/>
                </a:lnTo>
                <a:lnTo>
                  <a:pt x="520" y="166"/>
                </a:lnTo>
                <a:lnTo>
                  <a:pt x="525" y="169"/>
                </a:lnTo>
                <a:lnTo>
                  <a:pt x="527" y="169"/>
                </a:lnTo>
                <a:lnTo>
                  <a:pt x="527" y="169"/>
                </a:lnTo>
                <a:lnTo>
                  <a:pt x="527" y="171"/>
                </a:lnTo>
                <a:lnTo>
                  <a:pt x="529" y="169"/>
                </a:lnTo>
                <a:lnTo>
                  <a:pt x="529" y="169"/>
                </a:lnTo>
                <a:lnTo>
                  <a:pt x="536" y="164"/>
                </a:lnTo>
                <a:lnTo>
                  <a:pt x="539" y="157"/>
                </a:lnTo>
                <a:lnTo>
                  <a:pt x="543" y="152"/>
                </a:lnTo>
                <a:lnTo>
                  <a:pt x="548" y="147"/>
                </a:lnTo>
                <a:lnTo>
                  <a:pt x="546" y="133"/>
                </a:lnTo>
                <a:lnTo>
                  <a:pt x="541" y="117"/>
                </a:lnTo>
                <a:lnTo>
                  <a:pt x="536" y="101"/>
                </a:lnTo>
                <a:lnTo>
                  <a:pt x="534" y="87"/>
                </a:lnTo>
                <a:lnTo>
                  <a:pt x="537" y="77"/>
                </a:lnTo>
                <a:lnTo>
                  <a:pt x="550" y="68"/>
                </a:lnTo>
                <a:lnTo>
                  <a:pt x="567" y="63"/>
                </a:lnTo>
                <a:lnTo>
                  <a:pt x="585" y="60"/>
                </a:lnTo>
                <a:lnTo>
                  <a:pt x="600" y="54"/>
                </a:lnTo>
                <a:lnTo>
                  <a:pt x="614" y="46"/>
                </a:lnTo>
                <a:lnTo>
                  <a:pt x="607" y="44"/>
                </a:lnTo>
                <a:lnTo>
                  <a:pt x="604" y="42"/>
                </a:lnTo>
                <a:lnTo>
                  <a:pt x="600" y="40"/>
                </a:lnTo>
                <a:lnTo>
                  <a:pt x="599" y="37"/>
                </a:lnTo>
                <a:lnTo>
                  <a:pt x="597" y="33"/>
                </a:lnTo>
                <a:lnTo>
                  <a:pt x="595" y="26"/>
                </a:lnTo>
                <a:lnTo>
                  <a:pt x="595" y="19"/>
                </a:lnTo>
                <a:lnTo>
                  <a:pt x="597" y="18"/>
                </a:lnTo>
                <a:lnTo>
                  <a:pt x="599" y="16"/>
                </a:lnTo>
                <a:lnTo>
                  <a:pt x="600" y="14"/>
                </a:lnTo>
                <a:lnTo>
                  <a:pt x="602" y="12"/>
                </a:lnTo>
                <a:lnTo>
                  <a:pt x="621" y="16"/>
                </a:lnTo>
                <a:lnTo>
                  <a:pt x="625" y="46"/>
                </a:lnTo>
                <a:lnTo>
                  <a:pt x="649" y="47"/>
                </a:lnTo>
                <a:lnTo>
                  <a:pt x="672" y="51"/>
                </a:lnTo>
                <a:lnTo>
                  <a:pt x="691" y="58"/>
                </a:lnTo>
                <a:lnTo>
                  <a:pt x="696" y="75"/>
                </a:lnTo>
                <a:lnTo>
                  <a:pt x="700" y="87"/>
                </a:lnTo>
                <a:lnTo>
                  <a:pt x="707" y="96"/>
                </a:lnTo>
                <a:lnTo>
                  <a:pt x="715" y="100"/>
                </a:lnTo>
                <a:lnTo>
                  <a:pt x="731" y="101"/>
                </a:lnTo>
                <a:lnTo>
                  <a:pt x="756" y="100"/>
                </a:lnTo>
                <a:lnTo>
                  <a:pt x="770" y="93"/>
                </a:lnTo>
                <a:lnTo>
                  <a:pt x="784" y="93"/>
                </a:lnTo>
                <a:lnTo>
                  <a:pt x="801" y="98"/>
                </a:lnTo>
                <a:lnTo>
                  <a:pt x="818" y="107"/>
                </a:lnTo>
                <a:lnTo>
                  <a:pt x="836" y="115"/>
                </a:lnTo>
                <a:lnTo>
                  <a:pt x="852" y="122"/>
                </a:lnTo>
                <a:lnTo>
                  <a:pt x="867" y="126"/>
                </a:lnTo>
                <a:lnTo>
                  <a:pt x="893" y="108"/>
                </a:lnTo>
                <a:lnTo>
                  <a:pt x="925" y="98"/>
                </a:lnTo>
                <a:lnTo>
                  <a:pt x="963" y="93"/>
                </a:lnTo>
                <a:lnTo>
                  <a:pt x="1009" y="93"/>
                </a:lnTo>
                <a:lnTo>
                  <a:pt x="1009" y="100"/>
                </a:lnTo>
                <a:lnTo>
                  <a:pt x="996" y="100"/>
                </a:lnTo>
                <a:lnTo>
                  <a:pt x="986" y="101"/>
                </a:lnTo>
                <a:lnTo>
                  <a:pt x="979" y="107"/>
                </a:lnTo>
                <a:lnTo>
                  <a:pt x="986" y="114"/>
                </a:lnTo>
                <a:lnTo>
                  <a:pt x="991" y="121"/>
                </a:lnTo>
                <a:lnTo>
                  <a:pt x="996" y="128"/>
                </a:lnTo>
                <a:lnTo>
                  <a:pt x="1003" y="131"/>
                </a:lnTo>
                <a:lnTo>
                  <a:pt x="1017" y="135"/>
                </a:lnTo>
                <a:lnTo>
                  <a:pt x="1026" y="142"/>
                </a:lnTo>
                <a:lnTo>
                  <a:pt x="1037" y="142"/>
                </a:lnTo>
                <a:lnTo>
                  <a:pt x="1049" y="142"/>
                </a:lnTo>
                <a:lnTo>
                  <a:pt x="1063" y="147"/>
                </a:lnTo>
                <a:lnTo>
                  <a:pt x="1066" y="149"/>
                </a:lnTo>
                <a:lnTo>
                  <a:pt x="1070" y="154"/>
                </a:lnTo>
                <a:lnTo>
                  <a:pt x="1073" y="157"/>
                </a:lnTo>
                <a:lnTo>
                  <a:pt x="1079" y="161"/>
                </a:lnTo>
                <a:lnTo>
                  <a:pt x="1079" y="166"/>
                </a:lnTo>
                <a:lnTo>
                  <a:pt x="1075" y="166"/>
                </a:lnTo>
                <a:lnTo>
                  <a:pt x="1065" y="182"/>
                </a:lnTo>
                <a:lnTo>
                  <a:pt x="1052" y="196"/>
                </a:lnTo>
                <a:lnTo>
                  <a:pt x="1040" y="211"/>
                </a:lnTo>
                <a:lnTo>
                  <a:pt x="1051" y="211"/>
                </a:lnTo>
                <a:lnTo>
                  <a:pt x="1068" y="203"/>
                </a:lnTo>
                <a:lnTo>
                  <a:pt x="1087" y="199"/>
                </a:lnTo>
                <a:lnTo>
                  <a:pt x="1106" y="201"/>
                </a:lnTo>
                <a:lnTo>
                  <a:pt x="1127" y="206"/>
                </a:lnTo>
                <a:lnTo>
                  <a:pt x="1148" y="215"/>
                </a:lnTo>
                <a:lnTo>
                  <a:pt x="1166" y="225"/>
                </a:lnTo>
                <a:lnTo>
                  <a:pt x="1178" y="238"/>
                </a:lnTo>
                <a:lnTo>
                  <a:pt x="1185" y="250"/>
                </a:lnTo>
                <a:lnTo>
                  <a:pt x="1192" y="264"/>
                </a:lnTo>
                <a:lnTo>
                  <a:pt x="1190" y="278"/>
                </a:lnTo>
                <a:lnTo>
                  <a:pt x="1185" y="292"/>
                </a:lnTo>
                <a:lnTo>
                  <a:pt x="1199" y="292"/>
                </a:lnTo>
                <a:lnTo>
                  <a:pt x="1213" y="292"/>
                </a:lnTo>
                <a:lnTo>
                  <a:pt x="1223" y="293"/>
                </a:lnTo>
                <a:lnTo>
                  <a:pt x="1232" y="300"/>
                </a:lnTo>
                <a:lnTo>
                  <a:pt x="1234" y="302"/>
                </a:lnTo>
                <a:lnTo>
                  <a:pt x="1234" y="304"/>
                </a:lnTo>
                <a:lnTo>
                  <a:pt x="1234" y="306"/>
                </a:lnTo>
                <a:lnTo>
                  <a:pt x="1236" y="307"/>
                </a:lnTo>
                <a:lnTo>
                  <a:pt x="1236" y="311"/>
                </a:lnTo>
                <a:lnTo>
                  <a:pt x="1251" y="311"/>
                </a:lnTo>
                <a:lnTo>
                  <a:pt x="1251" y="321"/>
                </a:lnTo>
                <a:lnTo>
                  <a:pt x="1251" y="332"/>
                </a:lnTo>
                <a:lnTo>
                  <a:pt x="1255" y="342"/>
                </a:lnTo>
                <a:lnTo>
                  <a:pt x="1264" y="334"/>
                </a:lnTo>
                <a:lnTo>
                  <a:pt x="1274" y="332"/>
                </a:lnTo>
                <a:lnTo>
                  <a:pt x="1284" y="335"/>
                </a:lnTo>
                <a:lnTo>
                  <a:pt x="1297" y="337"/>
                </a:lnTo>
                <a:lnTo>
                  <a:pt x="1312" y="337"/>
                </a:lnTo>
                <a:lnTo>
                  <a:pt x="1333" y="335"/>
                </a:lnTo>
                <a:lnTo>
                  <a:pt x="1360" y="334"/>
                </a:lnTo>
                <a:lnTo>
                  <a:pt x="1386" y="332"/>
                </a:lnTo>
                <a:lnTo>
                  <a:pt x="1412" y="334"/>
                </a:lnTo>
                <a:lnTo>
                  <a:pt x="1435" y="337"/>
                </a:lnTo>
                <a:lnTo>
                  <a:pt x="1454" y="346"/>
                </a:lnTo>
                <a:lnTo>
                  <a:pt x="1469" y="356"/>
                </a:lnTo>
                <a:lnTo>
                  <a:pt x="1483" y="367"/>
                </a:lnTo>
                <a:lnTo>
                  <a:pt x="1499" y="377"/>
                </a:lnTo>
                <a:lnTo>
                  <a:pt x="1517" y="384"/>
                </a:lnTo>
                <a:lnTo>
                  <a:pt x="1517" y="395"/>
                </a:lnTo>
                <a:lnTo>
                  <a:pt x="1531" y="395"/>
                </a:lnTo>
                <a:lnTo>
                  <a:pt x="1532" y="407"/>
                </a:lnTo>
                <a:lnTo>
                  <a:pt x="1534" y="416"/>
                </a:lnTo>
                <a:lnTo>
                  <a:pt x="1531" y="426"/>
                </a:lnTo>
                <a:lnTo>
                  <a:pt x="1536" y="426"/>
                </a:lnTo>
                <a:lnTo>
                  <a:pt x="1538" y="424"/>
                </a:lnTo>
                <a:lnTo>
                  <a:pt x="1539" y="423"/>
                </a:lnTo>
                <a:lnTo>
                  <a:pt x="1539" y="423"/>
                </a:lnTo>
                <a:lnTo>
                  <a:pt x="1539" y="423"/>
                </a:lnTo>
                <a:lnTo>
                  <a:pt x="1541" y="423"/>
                </a:lnTo>
                <a:lnTo>
                  <a:pt x="1543" y="423"/>
                </a:lnTo>
                <a:lnTo>
                  <a:pt x="1553" y="437"/>
                </a:lnTo>
                <a:lnTo>
                  <a:pt x="1559" y="454"/>
                </a:lnTo>
                <a:lnTo>
                  <a:pt x="1562" y="475"/>
                </a:lnTo>
                <a:lnTo>
                  <a:pt x="1565" y="494"/>
                </a:lnTo>
                <a:lnTo>
                  <a:pt x="1571" y="513"/>
                </a:lnTo>
                <a:lnTo>
                  <a:pt x="1581" y="526"/>
                </a:lnTo>
                <a:lnTo>
                  <a:pt x="1583" y="527"/>
                </a:lnTo>
                <a:lnTo>
                  <a:pt x="1585" y="527"/>
                </a:lnTo>
                <a:lnTo>
                  <a:pt x="1585" y="527"/>
                </a:lnTo>
                <a:lnTo>
                  <a:pt x="1586" y="527"/>
                </a:lnTo>
                <a:lnTo>
                  <a:pt x="1588" y="527"/>
                </a:lnTo>
                <a:lnTo>
                  <a:pt x="1593" y="526"/>
                </a:lnTo>
                <a:lnTo>
                  <a:pt x="1593" y="533"/>
                </a:lnTo>
                <a:lnTo>
                  <a:pt x="1593" y="536"/>
                </a:lnTo>
                <a:lnTo>
                  <a:pt x="1595" y="540"/>
                </a:lnTo>
                <a:lnTo>
                  <a:pt x="1597" y="541"/>
                </a:lnTo>
                <a:lnTo>
                  <a:pt x="1600" y="543"/>
                </a:lnTo>
                <a:lnTo>
                  <a:pt x="1604" y="545"/>
                </a:lnTo>
                <a:lnTo>
                  <a:pt x="1606" y="547"/>
                </a:lnTo>
                <a:lnTo>
                  <a:pt x="1607" y="548"/>
                </a:lnTo>
                <a:lnTo>
                  <a:pt x="1609" y="548"/>
                </a:lnTo>
                <a:lnTo>
                  <a:pt x="1613" y="548"/>
                </a:lnTo>
                <a:lnTo>
                  <a:pt x="1616" y="550"/>
                </a:lnTo>
                <a:lnTo>
                  <a:pt x="1618" y="571"/>
                </a:lnTo>
                <a:lnTo>
                  <a:pt x="1614" y="588"/>
                </a:lnTo>
                <a:lnTo>
                  <a:pt x="1607" y="608"/>
                </a:lnTo>
                <a:lnTo>
                  <a:pt x="1604" y="606"/>
                </a:lnTo>
                <a:lnTo>
                  <a:pt x="1602" y="604"/>
                </a:lnTo>
                <a:lnTo>
                  <a:pt x="1599" y="604"/>
                </a:lnTo>
                <a:lnTo>
                  <a:pt x="1593" y="602"/>
                </a:lnTo>
                <a:lnTo>
                  <a:pt x="1576" y="623"/>
                </a:lnTo>
                <a:lnTo>
                  <a:pt x="1560" y="644"/>
                </a:lnTo>
                <a:lnTo>
                  <a:pt x="1546" y="669"/>
                </a:lnTo>
                <a:lnTo>
                  <a:pt x="1553" y="670"/>
                </a:lnTo>
                <a:lnTo>
                  <a:pt x="1559" y="670"/>
                </a:lnTo>
                <a:lnTo>
                  <a:pt x="1564" y="674"/>
                </a:lnTo>
                <a:lnTo>
                  <a:pt x="1567" y="677"/>
                </a:lnTo>
                <a:lnTo>
                  <a:pt x="1569" y="684"/>
                </a:lnTo>
                <a:lnTo>
                  <a:pt x="1572" y="693"/>
                </a:lnTo>
                <a:lnTo>
                  <a:pt x="1574" y="702"/>
                </a:lnTo>
                <a:lnTo>
                  <a:pt x="1576" y="711"/>
                </a:lnTo>
                <a:lnTo>
                  <a:pt x="1581" y="718"/>
                </a:lnTo>
                <a:lnTo>
                  <a:pt x="1602" y="730"/>
                </a:lnTo>
                <a:lnTo>
                  <a:pt x="1628" y="735"/>
                </a:lnTo>
                <a:lnTo>
                  <a:pt x="1658" y="737"/>
                </a:lnTo>
                <a:lnTo>
                  <a:pt x="1663" y="733"/>
                </a:lnTo>
                <a:lnTo>
                  <a:pt x="1668" y="732"/>
                </a:lnTo>
                <a:lnTo>
                  <a:pt x="1675" y="730"/>
                </a:lnTo>
                <a:lnTo>
                  <a:pt x="1681" y="726"/>
                </a:lnTo>
                <a:lnTo>
                  <a:pt x="1691" y="716"/>
                </a:lnTo>
                <a:lnTo>
                  <a:pt x="1698" y="704"/>
                </a:lnTo>
                <a:lnTo>
                  <a:pt x="1705" y="693"/>
                </a:lnTo>
                <a:lnTo>
                  <a:pt x="1716" y="684"/>
                </a:lnTo>
                <a:lnTo>
                  <a:pt x="1730" y="677"/>
                </a:lnTo>
                <a:lnTo>
                  <a:pt x="1749" y="677"/>
                </a:lnTo>
                <a:lnTo>
                  <a:pt x="1773" y="681"/>
                </a:lnTo>
                <a:lnTo>
                  <a:pt x="1798" y="686"/>
                </a:lnTo>
                <a:lnTo>
                  <a:pt x="1824" y="695"/>
                </a:lnTo>
                <a:lnTo>
                  <a:pt x="1847" y="705"/>
                </a:lnTo>
                <a:lnTo>
                  <a:pt x="1869" y="714"/>
                </a:lnTo>
                <a:lnTo>
                  <a:pt x="1885" y="725"/>
                </a:lnTo>
                <a:lnTo>
                  <a:pt x="1895" y="733"/>
                </a:lnTo>
                <a:lnTo>
                  <a:pt x="1908" y="765"/>
                </a:lnTo>
                <a:lnTo>
                  <a:pt x="1920" y="761"/>
                </a:lnTo>
                <a:lnTo>
                  <a:pt x="1920" y="768"/>
                </a:lnTo>
                <a:lnTo>
                  <a:pt x="1923" y="772"/>
                </a:lnTo>
                <a:lnTo>
                  <a:pt x="1958" y="761"/>
                </a:lnTo>
                <a:lnTo>
                  <a:pt x="1974" y="766"/>
                </a:lnTo>
                <a:lnTo>
                  <a:pt x="1991" y="777"/>
                </a:lnTo>
                <a:lnTo>
                  <a:pt x="2007" y="784"/>
                </a:lnTo>
                <a:lnTo>
                  <a:pt x="2045" y="779"/>
                </a:lnTo>
                <a:lnTo>
                  <a:pt x="2058" y="787"/>
                </a:lnTo>
                <a:lnTo>
                  <a:pt x="2080" y="789"/>
                </a:lnTo>
                <a:lnTo>
                  <a:pt x="2103" y="786"/>
                </a:lnTo>
                <a:lnTo>
                  <a:pt x="2124" y="784"/>
                </a:lnTo>
                <a:lnTo>
                  <a:pt x="2145" y="787"/>
                </a:lnTo>
                <a:lnTo>
                  <a:pt x="2173" y="801"/>
                </a:lnTo>
                <a:lnTo>
                  <a:pt x="2197" y="821"/>
                </a:lnTo>
                <a:lnTo>
                  <a:pt x="2220" y="840"/>
                </a:lnTo>
                <a:lnTo>
                  <a:pt x="2243" y="859"/>
                </a:lnTo>
                <a:lnTo>
                  <a:pt x="2269" y="876"/>
                </a:lnTo>
                <a:lnTo>
                  <a:pt x="2283" y="880"/>
                </a:lnTo>
                <a:lnTo>
                  <a:pt x="2302" y="883"/>
                </a:lnTo>
                <a:lnTo>
                  <a:pt x="2327" y="887"/>
                </a:lnTo>
                <a:lnTo>
                  <a:pt x="2349" y="892"/>
                </a:lnTo>
                <a:lnTo>
                  <a:pt x="2367" y="897"/>
                </a:lnTo>
                <a:lnTo>
                  <a:pt x="2375" y="903"/>
                </a:lnTo>
                <a:lnTo>
                  <a:pt x="2382" y="918"/>
                </a:lnTo>
                <a:lnTo>
                  <a:pt x="2386" y="936"/>
                </a:lnTo>
                <a:lnTo>
                  <a:pt x="2391" y="953"/>
                </a:lnTo>
                <a:lnTo>
                  <a:pt x="2403" y="988"/>
                </a:lnTo>
                <a:lnTo>
                  <a:pt x="2407" y="1021"/>
                </a:lnTo>
                <a:lnTo>
                  <a:pt x="2405" y="1051"/>
                </a:lnTo>
                <a:lnTo>
                  <a:pt x="2396" y="1079"/>
                </a:lnTo>
                <a:lnTo>
                  <a:pt x="2384" y="1105"/>
                </a:lnTo>
                <a:lnTo>
                  <a:pt x="2368" y="1129"/>
                </a:lnTo>
                <a:lnTo>
                  <a:pt x="2349" y="1156"/>
                </a:lnTo>
                <a:lnTo>
                  <a:pt x="2292" y="1194"/>
                </a:lnTo>
                <a:lnTo>
                  <a:pt x="2281" y="1215"/>
                </a:lnTo>
                <a:lnTo>
                  <a:pt x="2272" y="1236"/>
                </a:lnTo>
                <a:lnTo>
                  <a:pt x="2265" y="1259"/>
                </a:lnTo>
                <a:lnTo>
                  <a:pt x="2257" y="1273"/>
                </a:lnTo>
                <a:lnTo>
                  <a:pt x="2246" y="1285"/>
                </a:lnTo>
                <a:lnTo>
                  <a:pt x="2237" y="1299"/>
                </a:lnTo>
                <a:lnTo>
                  <a:pt x="2218" y="1302"/>
                </a:lnTo>
                <a:lnTo>
                  <a:pt x="2215" y="1283"/>
                </a:lnTo>
                <a:lnTo>
                  <a:pt x="2208" y="1283"/>
                </a:lnTo>
                <a:lnTo>
                  <a:pt x="2208" y="1321"/>
                </a:lnTo>
                <a:lnTo>
                  <a:pt x="2199" y="1339"/>
                </a:lnTo>
                <a:lnTo>
                  <a:pt x="2197" y="1360"/>
                </a:lnTo>
                <a:lnTo>
                  <a:pt x="2201" y="1383"/>
                </a:lnTo>
                <a:lnTo>
                  <a:pt x="2204" y="1404"/>
                </a:lnTo>
                <a:lnTo>
                  <a:pt x="2211" y="1424"/>
                </a:lnTo>
                <a:lnTo>
                  <a:pt x="2215" y="1440"/>
                </a:lnTo>
                <a:lnTo>
                  <a:pt x="2215" y="1454"/>
                </a:lnTo>
                <a:lnTo>
                  <a:pt x="2211" y="1466"/>
                </a:lnTo>
                <a:lnTo>
                  <a:pt x="2206" y="1477"/>
                </a:lnTo>
                <a:lnTo>
                  <a:pt x="2203" y="1486"/>
                </a:lnTo>
                <a:lnTo>
                  <a:pt x="2208" y="1552"/>
                </a:lnTo>
                <a:lnTo>
                  <a:pt x="2196" y="1557"/>
                </a:lnTo>
                <a:lnTo>
                  <a:pt x="2187" y="1564"/>
                </a:lnTo>
                <a:lnTo>
                  <a:pt x="2182" y="1573"/>
                </a:lnTo>
                <a:lnTo>
                  <a:pt x="2180" y="1590"/>
                </a:lnTo>
                <a:lnTo>
                  <a:pt x="2189" y="1606"/>
                </a:lnTo>
                <a:lnTo>
                  <a:pt x="2192" y="1625"/>
                </a:lnTo>
                <a:lnTo>
                  <a:pt x="2180" y="1637"/>
                </a:lnTo>
                <a:lnTo>
                  <a:pt x="2176" y="1650"/>
                </a:lnTo>
                <a:lnTo>
                  <a:pt x="2171" y="1662"/>
                </a:lnTo>
                <a:lnTo>
                  <a:pt x="2164" y="1678"/>
                </a:lnTo>
                <a:lnTo>
                  <a:pt x="2157" y="1688"/>
                </a:lnTo>
                <a:lnTo>
                  <a:pt x="2152" y="1695"/>
                </a:lnTo>
                <a:lnTo>
                  <a:pt x="2145" y="1700"/>
                </a:lnTo>
                <a:lnTo>
                  <a:pt x="2141" y="1704"/>
                </a:lnTo>
                <a:lnTo>
                  <a:pt x="2138" y="1709"/>
                </a:lnTo>
                <a:lnTo>
                  <a:pt x="2136" y="1719"/>
                </a:lnTo>
                <a:lnTo>
                  <a:pt x="2136" y="1733"/>
                </a:lnTo>
                <a:lnTo>
                  <a:pt x="2138" y="1754"/>
                </a:lnTo>
                <a:lnTo>
                  <a:pt x="2112" y="1768"/>
                </a:lnTo>
                <a:lnTo>
                  <a:pt x="2087" y="1782"/>
                </a:lnTo>
                <a:lnTo>
                  <a:pt x="2091" y="1786"/>
                </a:lnTo>
                <a:lnTo>
                  <a:pt x="2093" y="1789"/>
                </a:lnTo>
                <a:lnTo>
                  <a:pt x="2093" y="1791"/>
                </a:lnTo>
                <a:lnTo>
                  <a:pt x="2093" y="1795"/>
                </a:lnTo>
                <a:lnTo>
                  <a:pt x="2093" y="1796"/>
                </a:lnTo>
                <a:lnTo>
                  <a:pt x="2075" y="1805"/>
                </a:lnTo>
                <a:lnTo>
                  <a:pt x="2058" y="1803"/>
                </a:lnTo>
                <a:lnTo>
                  <a:pt x="2040" y="1800"/>
                </a:lnTo>
                <a:lnTo>
                  <a:pt x="2026" y="1793"/>
                </a:lnTo>
                <a:lnTo>
                  <a:pt x="2018" y="1800"/>
                </a:lnTo>
                <a:lnTo>
                  <a:pt x="2004" y="1803"/>
                </a:lnTo>
                <a:lnTo>
                  <a:pt x="1988" y="1805"/>
                </a:lnTo>
                <a:lnTo>
                  <a:pt x="1972" y="1807"/>
                </a:lnTo>
                <a:lnTo>
                  <a:pt x="1958" y="1808"/>
                </a:lnTo>
                <a:lnTo>
                  <a:pt x="1955" y="1815"/>
                </a:lnTo>
                <a:lnTo>
                  <a:pt x="1948" y="1824"/>
                </a:lnTo>
                <a:lnTo>
                  <a:pt x="1939" y="1835"/>
                </a:lnTo>
                <a:lnTo>
                  <a:pt x="1930" y="1842"/>
                </a:lnTo>
                <a:lnTo>
                  <a:pt x="1923" y="1847"/>
                </a:lnTo>
                <a:lnTo>
                  <a:pt x="1892" y="1843"/>
                </a:lnTo>
                <a:lnTo>
                  <a:pt x="1881" y="1849"/>
                </a:lnTo>
                <a:lnTo>
                  <a:pt x="1867" y="1857"/>
                </a:lnTo>
                <a:lnTo>
                  <a:pt x="1850" y="1870"/>
                </a:lnTo>
                <a:lnTo>
                  <a:pt x="1833" y="1882"/>
                </a:lnTo>
                <a:lnTo>
                  <a:pt x="1820" y="1892"/>
                </a:lnTo>
                <a:lnTo>
                  <a:pt x="1812" y="1901"/>
                </a:lnTo>
                <a:lnTo>
                  <a:pt x="1808" y="1901"/>
                </a:lnTo>
                <a:lnTo>
                  <a:pt x="1805" y="1924"/>
                </a:lnTo>
                <a:lnTo>
                  <a:pt x="1801" y="1925"/>
                </a:lnTo>
                <a:lnTo>
                  <a:pt x="1798" y="1927"/>
                </a:lnTo>
                <a:lnTo>
                  <a:pt x="1796" y="1925"/>
                </a:lnTo>
                <a:lnTo>
                  <a:pt x="1794" y="1925"/>
                </a:lnTo>
                <a:lnTo>
                  <a:pt x="1792" y="1924"/>
                </a:lnTo>
                <a:lnTo>
                  <a:pt x="1789" y="1924"/>
                </a:lnTo>
                <a:lnTo>
                  <a:pt x="1787" y="1924"/>
                </a:lnTo>
                <a:lnTo>
                  <a:pt x="1784" y="1927"/>
                </a:lnTo>
                <a:lnTo>
                  <a:pt x="1780" y="1931"/>
                </a:lnTo>
                <a:lnTo>
                  <a:pt x="1785" y="1946"/>
                </a:lnTo>
                <a:lnTo>
                  <a:pt x="1784" y="1964"/>
                </a:lnTo>
                <a:lnTo>
                  <a:pt x="1780" y="1980"/>
                </a:lnTo>
                <a:lnTo>
                  <a:pt x="1780" y="1997"/>
                </a:lnTo>
                <a:lnTo>
                  <a:pt x="1784" y="2000"/>
                </a:lnTo>
                <a:lnTo>
                  <a:pt x="1787" y="2006"/>
                </a:lnTo>
                <a:lnTo>
                  <a:pt x="1791" y="2009"/>
                </a:lnTo>
                <a:lnTo>
                  <a:pt x="1794" y="2013"/>
                </a:lnTo>
                <a:lnTo>
                  <a:pt x="1798" y="2016"/>
                </a:lnTo>
                <a:lnTo>
                  <a:pt x="1799" y="2020"/>
                </a:lnTo>
                <a:lnTo>
                  <a:pt x="1792" y="2089"/>
                </a:lnTo>
                <a:lnTo>
                  <a:pt x="1773" y="2105"/>
                </a:lnTo>
                <a:lnTo>
                  <a:pt x="1757" y="2124"/>
                </a:lnTo>
                <a:lnTo>
                  <a:pt x="1747" y="2147"/>
                </a:lnTo>
                <a:lnTo>
                  <a:pt x="1738" y="2172"/>
                </a:lnTo>
                <a:lnTo>
                  <a:pt x="1728" y="2196"/>
                </a:lnTo>
                <a:lnTo>
                  <a:pt x="1716" y="2220"/>
                </a:lnTo>
                <a:lnTo>
                  <a:pt x="1707" y="2231"/>
                </a:lnTo>
                <a:lnTo>
                  <a:pt x="1695" y="2240"/>
                </a:lnTo>
                <a:lnTo>
                  <a:pt x="1684" y="2250"/>
                </a:lnTo>
                <a:lnTo>
                  <a:pt x="1681" y="2250"/>
                </a:lnTo>
                <a:lnTo>
                  <a:pt x="1681" y="2240"/>
                </a:lnTo>
                <a:lnTo>
                  <a:pt x="1698" y="2222"/>
                </a:lnTo>
                <a:lnTo>
                  <a:pt x="1712" y="2199"/>
                </a:lnTo>
                <a:lnTo>
                  <a:pt x="1719" y="2173"/>
                </a:lnTo>
                <a:lnTo>
                  <a:pt x="1716" y="2173"/>
                </a:lnTo>
                <a:lnTo>
                  <a:pt x="1716" y="2170"/>
                </a:lnTo>
                <a:lnTo>
                  <a:pt x="1709" y="2172"/>
                </a:lnTo>
                <a:lnTo>
                  <a:pt x="1700" y="2173"/>
                </a:lnTo>
                <a:lnTo>
                  <a:pt x="1689" y="2173"/>
                </a:lnTo>
                <a:lnTo>
                  <a:pt x="1688" y="2194"/>
                </a:lnTo>
                <a:lnTo>
                  <a:pt x="1682" y="2206"/>
                </a:lnTo>
                <a:lnTo>
                  <a:pt x="1677" y="2213"/>
                </a:lnTo>
                <a:lnTo>
                  <a:pt x="1670" y="2219"/>
                </a:lnTo>
                <a:lnTo>
                  <a:pt x="1663" y="2222"/>
                </a:lnTo>
                <a:lnTo>
                  <a:pt x="1658" y="2231"/>
                </a:lnTo>
                <a:lnTo>
                  <a:pt x="1655" y="2245"/>
                </a:lnTo>
                <a:lnTo>
                  <a:pt x="1655" y="2262"/>
                </a:lnTo>
                <a:lnTo>
                  <a:pt x="1658" y="2280"/>
                </a:lnTo>
                <a:lnTo>
                  <a:pt x="1658" y="2295"/>
                </a:lnTo>
                <a:lnTo>
                  <a:pt x="1655" y="2308"/>
                </a:lnTo>
                <a:lnTo>
                  <a:pt x="1649" y="2322"/>
                </a:lnTo>
                <a:lnTo>
                  <a:pt x="1642" y="2329"/>
                </a:lnTo>
                <a:lnTo>
                  <a:pt x="1635" y="2332"/>
                </a:lnTo>
                <a:lnTo>
                  <a:pt x="1628" y="2336"/>
                </a:lnTo>
                <a:lnTo>
                  <a:pt x="1620" y="2343"/>
                </a:lnTo>
                <a:lnTo>
                  <a:pt x="1620" y="2343"/>
                </a:lnTo>
                <a:lnTo>
                  <a:pt x="1621" y="2346"/>
                </a:lnTo>
                <a:lnTo>
                  <a:pt x="1623" y="2351"/>
                </a:lnTo>
                <a:lnTo>
                  <a:pt x="1623" y="2357"/>
                </a:lnTo>
                <a:lnTo>
                  <a:pt x="1623" y="2362"/>
                </a:lnTo>
                <a:lnTo>
                  <a:pt x="1625" y="2365"/>
                </a:lnTo>
                <a:lnTo>
                  <a:pt x="1623" y="2369"/>
                </a:lnTo>
                <a:lnTo>
                  <a:pt x="1621" y="2374"/>
                </a:lnTo>
                <a:lnTo>
                  <a:pt x="1618" y="2379"/>
                </a:lnTo>
                <a:lnTo>
                  <a:pt x="1614" y="2384"/>
                </a:lnTo>
                <a:lnTo>
                  <a:pt x="1609" y="2390"/>
                </a:lnTo>
                <a:lnTo>
                  <a:pt x="1606" y="2393"/>
                </a:lnTo>
                <a:lnTo>
                  <a:pt x="1600" y="2397"/>
                </a:lnTo>
                <a:lnTo>
                  <a:pt x="1579" y="2409"/>
                </a:lnTo>
                <a:lnTo>
                  <a:pt x="1555" y="2414"/>
                </a:lnTo>
                <a:lnTo>
                  <a:pt x="1529" y="2414"/>
                </a:lnTo>
                <a:lnTo>
                  <a:pt x="1501" y="2409"/>
                </a:lnTo>
                <a:lnTo>
                  <a:pt x="1471" y="2402"/>
                </a:lnTo>
                <a:lnTo>
                  <a:pt x="1442" y="2393"/>
                </a:lnTo>
                <a:lnTo>
                  <a:pt x="1415" y="2386"/>
                </a:lnTo>
                <a:lnTo>
                  <a:pt x="1389" y="2381"/>
                </a:lnTo>
                <a:lnTo>
                  <a:pt x="1389" y="2384"/>
                </a:lnTo>
                <a:lnTo>
                  <a:pt x="1393" y="2384"/>
                </a:lnTo>
                <a:lnTo>
                  <a:pt x="1393" y="2388"/>
                </a:lnTo>
                <a:lnTo>
                  <a:pt x="1410" y="2393"/>
                </a:lnTo>
                <a:lnTo>
                  <a:pt x="1426" y="2400"/>
                </a:lnTo>
                <a:lnTo>
                  <a:pt x="1442" y="2407"/>
                </a:lnTo>
                <a:lnTo>
                  <a:pt x="1454" y="2418"/>
                </a:lnTo>
                <a:lnTo>
                  <a:pt x="1463" y="2432"/>
                </a:lnTo>
                <a:lnTo>
                  <a:pt x="1464" y="2435"/>
                </a:lnTo>
                <a:lnTo>
                  <a:pt x="1464" y="2440"/>
                </a:lnTo>
                <a:lnTo>
                  <a:pt x="1464" y="2444"/>
                </a:lnTo>
                <a:lnTo>
                  <a:pt x="1463" y="2451"/>
                </a:lnTo>
                <a:lnTo>
                  <a:pt x="1463" y="2458"/>
                </a:lnTo>
                <a:lnTo>
                  <a:pt x="1475" y="2463"/>
                </a:lnTo>
                <a:lnTo>
                  <a:pt x="1489" y="2472"/>
                </a:lnTo>
                <a:lnTo>
                  <a:pt x="1501" y="2482"/>
                </a:lnTo>
                <a:lnTo>
                  <a:pt x="1508" y="2493"/>
                </a:lnTo>
                <a:lnTo>
                  <a:pt x="1503" y="2510"/>
                </a:lnTo>
                <a:lnTo>
                  <a:pt x="1496" y="2533"/>
                </a:lnTo>
                <a:lnTo>
                  <a:pt x="1489" y="2556"/>
                </a:lnTo>
                <a:lnTo>
                  <a:pt x="1478" y="2576"/>
                </a:lnTo>
                <a:lnTo>
                  <a:pt x="1461" y="2589"/>
                </a:lnTo>
                <a:lnTo>
                  <a:pt x="1436" y="2599"/>
                </a:lnTo>
                <a:lnTo>
                  <a:pt x="1407" y="2608"/>
                </a:lnTo>
                <a:lnTo>
                  <a:pt x="1373" y="2613"/>
                </a:lnTo>
                <a:lnTo>
                  <a:pt x="1339" y="2615"/>
                </a:lnTo>
                <a:lnTo>
                  <a:pt x="1305" y="2615"/>
                </a:lnTo>
                <a:lnTo>
                  <a:pt x="1274" y="2611"/>
                </a:lnTo>
                <a:lnTo>
                  <a:pt x="1274" y="2618"/>
                </a:lnTo>
                <a:lnTo>
                  <a:pt x="1279" y="2622"/>
                </a:lnTo>
                <a:lnTo>
                  <a:pt x="1284" y="2624"/>
                </a:lnTo>
                <a:lnTo>
                  <a:pt x="1288" y="2625"/>
                </a:lnTo>
                <a:lnTo>
                  <a:pt x="1290" y="2629"/>
                </a:lnTo>
                <a:lnTo>
                  <a:pt x="1291" y="2634"/>
                </a:lnTo>
                <a:lnTo>
                  <a:pt x="1293" y="2643"/>
                </a:lnTo>
                <a:lnTo>
                  <a:pt x="1295" y="2650"/>
                </a:lnTo>
                <a:lnTo>
                  <a:pt x="1293" y="2657"/>
                </a:lnTo>
                <a:lnTo>
                  <a:pt x="1290" y="2664"/>
                </a:lnTo>
                <a:lnTo>
                  <a:pt x="1288" y="2671"/>
                </a:lnTo>
                <a:lnTo>
                  <a:pt x="1290" y="2679"/>
                </a:lnTo>
                <a:lnTo>
                  <a:pt x="1293" y="2686"/>
                </a:lnTo>
                <a:lnTo>
                  <a:pt x="1298" y="2692"/>
                </a:lnTo>
                <a:lnTo>
                  <a:pt x="1302" y="2699"/>
                </a:lnTo>
                <a:lnTo>
                  <a:pt x="1305" y="2711"/>
                </a:lnTo>
                <a:lnTo>
                  <a:pt x="1288" y="2718"/>
                </a:lnTo>
                <a:lnTo>
                  <a:pt x="1271" y="2723"/>
                </a:lnTo>
                <a:lnTo>
                  <a:pt x="1250" y="2727"/>
                </a:lnTo>
                <a:lnTo>
                  <a:pt x="1223" y="2727"/>
                </a:lnTo>
                <a:lnTo>
                  <a:pt x="1215" y="2720"/>
                </a:lnTo>
                <a:lnTo>
                  <a:pt x="1202" y="2714"/>
                </a:lnTo>
                <a:lnTo>
                  <a:pt x="1187" y="2711"/>
                </a:lnTo>
                <a:lnTo>
                  <a:pt x="1175" y="2707"/>
                </a:lnTo>
                <a:lnTo>
                  <a:pt x="1175" y="2714"/>
                </a:lnTo>
                <a:lnTo>
                  <a:pt x="1187" y="2730"/>
                </a:lnTo>
                <a:lnTo>
                  <a:pt x="1197" y="2749"/>
                </a:lnTo>
                <a:lnTo>
                  <a:pt x="1197" y="2765"/>
                </a:lnTo>
                <a:lnTo>
                  <a:pt x="1201" y="2768"/>
                </a:lnTo>
                <a:lnTo>
                  <a:pt x="1204" y="2770"/>
                </a:lnTo>
                <a:lnTo>
                  <a:pt x="1208" y="2772"/>
                </a:lnTo>
                <a:lnTo>
                  <a:pt x="1211" y="2772"/>
                </a:lnTo>
                <a:lnTo>
                  <a:pt x="1213" y="2772"/>
                </a:lnTo>
                <a:lnTo>
                  <a:pt x="1216" y="2772"/>
                </a:lnTo>
                <a:lnTo>
                  <a:pt x="1218" y="2774"/>
                </a:lnTo>
                <a:lnTo>
                  <a:pt x="1220" y="2777"/>
                </a:lnTo>
                <a:lnTo>
                  <a:pt x="1223" y="2781"/>
                </a:lnTo>
                <a:lnTo>
                  <a:pt x="1223" y="2788"/>
                </a:lnTo>
                <a:lnTo>
                  <a:pt x="1222" y="2791"/>
                </a:lnTo>
                <a:lnTo>
                  <a:pt x="1222" y="2793"/>
                </a:lnTo>
                <a:lnTo>
                  <a:pt x="1222" y="2795"/>
                </a:lnTo>
                <a:lnTo>
                  <a:pt x="1222" y="2796"/>
                </a:lnTo>
                <a:lnTo>
                  <a:pt x="1223" y="2800"/>
                </a:lnTo>
                <a:lnTo>
                  <a:pt x="1223" y="2803"/>
                </a:lnTo>
                <a:lnTo>
                  <a:pt x="1236" y="2803"/>
                </a:lnTo>
                <a:lnTo>
                  <a:pt x="1234" y="2817"/>
                </a:lnTo>
                <a:lnTo>
                  <a:pt x="1229" y="2826"/>
                </a:lnTo>
                <a:lnTo>
                  <a:pt x="1223" y="2833"/>
                </a:lnTo>
                <a:lnTo>
                  <a:pt x="1220" y="2842"/>
                </a:lnTo>
                <a:lnTo>
                  <a:pt x="1222" y="2849"/>
                </a:lnTo>
                <a:lnTo>
                  <a:pt x="1227" y="2857"/>
                </a:lnTo>
                <a:lnTo>
                  <a:pt x="1232" y="2864"/>
                </a:lnTo>
                <a:lnTo>
                  <a:pt x="1236" y="2871"/>
                </a:lnTo>
                <a:lnTo>
                  <a:pt x="1236" y="2878"/>
                </a:lnTo>
                <a:lnTo>
                  <a:pt x="1236" y="2882"/>
                </a:lnTo>
                <a:lnTo>
                  <a:pt x="1234" y="2885"/>
                </a:lnTo>
                <a:lnTo>
                  <a:pt x="1232" y="2889"/>
                </a:lnTo>
                <a:lnTo>
                  <a:pt x="1230" y="2891"/>
                </a:lnTo>
                <a:lnTo>
                  <a:pt x="1229" y="2894"/>
                </a:lnTo>
                <a:lnTo>
                  <a:pt x="1229" y="2896"/>
                </a:lnTo>
                <a:lnTo>
                  <a:pt x="1229" y="2899"/>
                </a:lnTo>
                <a:lnTo>
                  <a:pt x="1229" y="2901"/>
                </a:lnTo>
                <a:lnTo>
                  <a:pt x="1230" y="2905"/>
                </a:lnTo>
                <a:lnTo>
                  <a:pt x="1232" y="2906"/>
                </a:lnTo>
                <a:lnTo>
                  <a:pt x="1234" y="2910"/>
                </a:lnTo>
                <a:lnTo>
                  <a:pt x="1236" y="2915"/>
                </a:lnTo>
                <a:lnTo>
                  <a:pt x="1202" y="2924"/>
                </a:lnTo>
                <a:lnTo>
                  <a:pt x="1175" y="2938"/>
                </a:lnTo>
                <a:lnTo>
                  <a:pt x="1173" y="2943"/>
                </a:lnTo>
                <a:lnTo>
                  <a:pt x="1171" y="2947"/>
                </a:lnTo>
                <a:lnTo>
                  <a:pt x="1169" y="2952"/>
                </a:lnTo>
                <a:lnTo>
                  <a:pt x="1168" y="2955"/>
                </a:lnTo>
                <a:lnTo>
                  <a:pt x="1166" y="2959"/>
                </a:lnTo>
                <a:lnTo>
                  <a:pt x="1166" y="2960"/>
                </a:lnTo>
                <a:lnTo>
                  <a:pt x="1176" y="2978"/>
                </a:lnTo>
                <a:lnTo>
                  <a:pt x="1190" y="2990"/>
                </a:lnTo>
                <a:lnTo>
                  <a:pt x="1209" y="2999"/>
                </a:lnTo>
                <a:lnTo>
                  <a:pt x="1232" y="3006"/>
                </a:lnTo>
                <a:lnTo>
                  <a:pt x="1255" y="3011"/>
                </a:lnTo>
                <a:lnTo>
                  <a:pt x="1277" y="3015"/>
                </a:lnTo>
                <a:lnTo>
                  <a:pt x="1286" y="3069"/>
                </a:lnTo>
                <a:lnTo>
                  <a:pt x="1271" y="3077"/>
                </a:lnTo>
                <a:lnTo>
                  <a:pt x="1255" y="3091"/>
                </a:lnTo>
                <a:lnTo>
                  <a:pt x="1243" y="3107"/>
                </a:lnTo>
                <a:lnTo>
                  <a:pt x="1236" y="3126"/>
                </a:lnTo>
                <a:lnTo>
                  <a:pt x="1241" y="3137"/>
                </a:lnTo>
                <a:lnTo>
                  <a:pt x="1243" y="3151"/>
                </a:lnTo>
                <a:lnTo>
                  <a:pt x="1243" y="3168"/>
                </a:lnTo>
                <a:lnTo>
                  <a:pt x="1229" y="3172"/>
                </a:lnTo>
                <a:lnTo>
                  <a:pt x="1218" y="3175"/>
                </a:lnTo>
                <a:lnTo>
                  <a:pt x="1204" y="3180"/>
                </a:lnTo>
                <a:lnTo>
                  <a:pt x="1204" y="3194"/>
                </a:lnTo>
                <a:lnTo>
                  <a:pt x="1213" y="3201"/>
                </a:lnTo>
                <a:lnTo>
                  <a:pt x="1223" y="3212"/>
                </a:lnTo>
                <a:lnTo>
                  <a:pt x="1234" y="3226"/>
                </a:lnTo>
                <a:lnTo>
                  <a:pt x="1246" y="3240"/>
                </a:lnTo>
                <a:lnTo>
                  <a:pt x="1255" y="3252"/>
                </a:lnTo>
                <a:lnTo>
                  <a:pt x="1258" y="3261"/>
                </a:lnTo>
                <a:lnTo>
                  <a:pt x="1253" y="3262"/>
                </a:lnTo>
                <a:lnTo>
                  <a:pt x="1250" y="3262"/>
                </a:lnTo>
                <a:lnTo>
                  <a:pt x="1243" y="3264"/>
                </a:lnTo>
                <a:lnTo>
                  <a:pt x="1236" y="3264"/>
                </a:lnTo>
                <a:lnTo>
                  <a:pt x="1234" y="3275"/>
                </a:lnTo>
                <a:lnTo>
                  <a:pt x="1230" y="3285"/>
                </a:lnTo>
                <a:lnTo>
                  <a:pt x="1229" y="3296"/>
                </a:lnTo>
                <a:lnTo>
                  <a:pt x="1222" y="3297"/>
                </a:lnTo>
                <a:lnTo>
                  <a:pt x="1215" y="3303"/>
                </a:lnTo>
                <a:lnTo>
                  <a:pt x="1209" y="3306"/>
                </a:lnTo>
                <a:lnTo>
                  <a:pt x="1204" y="3304"/>
                </a:lnTo>
                <a:lnTo>
                  <a:pt x="1201" y="3303"/>
                </a:lnTo>
                <a:lnTo>
                  <a:pt x="1199" y="3299"/>
                </a:lnTo>
                <a:lnTo>
                  <a:pt x="1197" y="3297"/>
                </a:lnTo>
                <a:lnTo>
                  <a:pt x="1194" y="3296"/>
                </a:lnTo>
                <a:lnTo>
                  <a:pt x="1194" y="3315"/>
                </a:lnTo>
                <a:lnTo>
                  <a:pt x="1202" y="3325"/>
                </a:lnTo>
                <a:lnTo>
                  <a:pt x="1208" y="3341"/>
                </a:lnTo>
                <a:lnTo>
                  <a:pt x="1209" y="3360"/>
                </a:lnTo>
                <a:lnTo>
                  <a:pt x="1188" y="3365"/>
                </a:lnTo>
                <a:lnTo>
                  <a:pt x="1171" y="3371"/>
                </a:lnTo>
                <a:lnTo>
                  <a:pt x="1152" y="3376"/>
                </a:lnTo>
                <a:lnTo>
                  <a:pt x="1152" y="3367"/>
                </a:lnTo>
                <a:lnTo>
                  <a:pt x="1150" y="3365"/>
                </a:lnTo>
                <a:lnTo>
                  <a:pt x="1148" y="3364"/>
                </a:lnTo>
                <a:lnTo>
                  <a:pt x="1148" y="3362"/>
                </a:lnTo>
                <a:lnTo>
                  <a:pt x="1148" y="3360"/>
                </a:lnTo>
                <a:lnTo>
                  <a:pt x="1147" y="3357"/>
                </a:lnTo>
                <a:lnTo>
                  <a:pt x="1134" y="3357"/>
                </a:lnTo>
                <a:lnTo>
                  <a:pt x="1126" y="3355"/>
                </a:lnTo>
                <a:lnTo>
                  <a:pt x="1117" y="3357"/>
                </a:lnTo>
                <a:lnTo>
                  <a:pt x="1105" y="3357"/>
                </a:lnTo>
                <a:lnTo>
                  <a:pt x="1099" y="3341"/>
                </a:lnTo>
                <a:lnTo>
                  <a:pt x="1091" y="3331"/>
                </a:lnTo>
                <a:lnTo>
                  <a:pt x="1080" y="3322"/>
                </a:lnTo>
                <a:lnTo>
                  <a:pt x="1063" y="3318"/>
                </a:lnTo>
                <a:lnTo>
                  <a:pt x="1063" y="3311"/>
                </a:lnTo>
                <a:lnTo>
                  <a:pt x="1063" y="3308"/>
                </a:lnTo>
                <a:lnTo>
                  <a:pt x="1065" y="3304"/>
                </a:lnTo>
                <a:lnTo>
                  <a:pt x="1065" y="3301"/>
                </a:lnTo>
                <a:lnTo>
                  <a:pt x="1063" y="3299"/>
                </a:lnTo>
                <a:lnTo>
                  <a:pt x="1058" y="3296"/>
                </a:lnTo>
                <a:lnTo>
                  <a:pt x="1052" y="3296"/>
                </a:lnTo>
                <a:lnTo>
                  <a:pt x="1049" y="3294"/>
                </a:lnTo>
                <a:lnTo>
                  <a:pt x="1044" y="3294"/>
                </a:lnTo>
                <a:lnTo>
                  <a:pt x="1040" y="3290"/>
                </a:lnTo>
                <a:lnTo>
                  <a:pt x="1037" y="3287"/>
                </a:lnTo>
                <a:lnTo>
                  <a:pt x="1033" y="3283"/>
                </a:lnTo>
                <a:lnTo>
                  <a:pt x="1033" y="3280"/>
                </a:lnTo>
                <a:lnTo>
                  <a:pt x="1033" y="3278"/>
                </a:lnTo>
                <a:lnTo>
                  <a:pt x="1033" y="3275"/>
                </a:lnTo>
                <a:lnTo>
                  <a:pt x="1033" y="3273"/>
                </a:lnTo>
                <a:lnTo>
                  <a:pt x="1033" y="3271"/>
                </a:lnTo>
                <a:lnTo>
                  <a:pt x="1031" y="3269"/>
                </a:lnTo>
                <a:lnTo>
                  <a:pt x="1028" y="3268"/>
                </a:lnTo>
                <a:lnTo>
                  <a:pt x="1024" y="3269"/>
                </a:lnTo>
                <a:lnTo>
                  <a:pt x="1019" y="3269"/>
                </a:lnTo>
                <a:lnTo>
                  <a:pt x="1016" y="3269"/>
                </a:lnTo>
                <a:lnTo>
                  <a:pt x="1012" y="3268"/>
                </a:lnTo>
                <a:lnTo>
                  <a:pt x="1007" y="3266"/>
                </a:lnTo>
                <a:lnTo>
                  <a:pt x="1002" y="3264"/>
                </a:lnTo>
                <a:lnTo>
                  <a:pt x="1002" y="3252"/>
                </a:lnTo>
                <a:lnTo>
                  <a:pt x="989" y="3252"/>
                </a:lnTo>
                <a:lnTo>
                  <a:pt x="991" y="3240"/>
                </a:lnTo>
                <a:lnTo>
                  <a:pt x="995" y="3233"/>
                </a:lnTo>
                <a:lnTo>
                  <a:pt x="1000" y="3226"/>
                </a:lnTo>
                <a:lnTo>
                  <a:pt x="1005" y="3217"/>
                </a:lnTo>
                <a:lnTo>
                  <a:pt x="986" y="3217"/>
                </a:lnTo>
                <a:lnTo>
                  <a:pt x="986" y="3214"/>
                </a:lnTo>
                <a:lnTo>
                  <a:pt x="983" y="3214"/>
                </a:lnTo>
                <a:lnTo>
                  <a:pt x="983" y="3219"/>
                </a:lnTo>
                <a:lnTo>
                  <a:pt x="981" y="3222"/>
                </a:lnTo>
                <a:lnTo>
                  <a:pt x="981" y="3224"/>
                </a:lnTo>
                <a:lnTo>
                  <a:pt x="981" y="3226"/>
                </a:lnTo>
                <a:lnTo>
                  <a:pt x="979" y="3226"/>
                </a:lnTo>
                <a:lnTo>
                  <a:pt x="977" y="3228"/>
                </a:lnTo>
                <a:lnTo>
                  <a:pt x="974" y="3229"/>
                </a:lnTo>
                <a:lnTo>
                  <a:pt x="962" y="3236"/>
                </a:lnTo>
                <a:lnTo>
                  <a:pt x="944" y="3241"/>
                </a:lnTo>
                <a:lnTo>
                  <a:pt x="948" y="3207"/>
                </a:lnTo>
                <a:lnTo>
                  <a:pt x="944" y="3198"/>
                </a:lnTo>
                <a:lnTo>
                  <a:pt x="941" y="3194"/>
                </a:lnTo>
                <a:lnTo>
                  <a:pt x="939" y="3193"/>
                </a:lnTo>
                <a:lnTo>
                  <a:pt x="939" y="3189"/>
                </a:lnTo>
                <a:lnTo>
                  <a:pt x="941" y="3184"/>
                </a:lnTo>
                <a:lnTo>
                  <a:pt x="944" y="3172"/>
                </a:lnTo>
                <a:lnTo>
                  <a:pt x="937" y="3168"/>
                </a:lnTo>
                <a:lnTo>
                  <a:pt x="932" y="3165"/>
                </a:lnTo>
                <a:lnTo>
                  <a:pt x="927" y="3159"/>
                </a:lnTo>
                <a:lnTo>
                  <a:pt x="921" y="3156"/>
                </a:lnTo>
                <a:lnTo>
                  <a:pt x="916" y="3152"/>
                </a:lnTo>
                <a:lnTo>
                  <a:pt x="883" y="3149"/>
                </a:lnTo>
                <a:lnTo>
                  <a:pt x="883" y="3140"/>
                </a:lnTo>
                <a:lnTo>
                  <a:pt x="878" y="3132"/>
                </a:lnTo>
                <a:lnTo>
                  <a:pt x="876" y="3123"/>
                </a:lnTo>
                <a:lnTo>
                  <a:pt x="880" y="3114"/>
                </a:lnTo>
                <a:lnTo>
                  <a:pt x="883" y="3105"/>
                </a:lnTo>
                <a:lnTo>
                  <a:pt x="887" y="3095"/>
                </a:lnTo>
                <a:lnTo>
                  <a:pt x="855" y="3098"/>
                </a:lnTo>
                <a:lnTo>
                  <a:pt x="852" y="3088"/>
                </a:lnTo>
                <a:lnTo>
                  <a:pt x="845" y="3072"/>
                </a:lnTo>
                <a:lnTo>
                  <a:pt x="845" y="3055"/>
                </a:lnTo>
                <a:lnTo>
                  <a:pt x="848" y="3037"/>
                </a:lnTo>
                <a:lnTo>
                  <a:pt x="853" y="3039"/>
                </a:lnTo>
                <a:lnTo>
                  <a:pt x="859" y="3039"/>
                </a:lnTo>
                <a:lnTo>
                  <a:pt x="862" y="3041"/>
                </a:lnTo>
                <a:lnTo>
                  <a:pt x="866" y="3043"/>
                </a:lnTo>
                <a:lnTo>
                  <a:pt x="871" y="3046"/>
                </a:lnTo>
                <a:lnTo>
                  <a:pt x="871" y="3022"/>
                </a:lnTo>
                <a:lnTo>
                  <a:pt x="867" y="3020"/>
                </a:lnTo>
                <a:lnTo>
                  <a:pt x="866" y="3016"/>
                </a:lnTo>
                <a:lnTo>
                  <a:pt x="862" y="3015"/>
                </a:lnTo>
                <a:lnTo>
                  <a:pt x="860" y="3013"/>
                </a:lnTo>
                <a:lnTo>
                  <a:pt x="855" y="3011"/>
                </a:lnTo>
                <a:lnTo>
                  <a:pt x="850" y="3008"/>
                </a:lnTo>
                <a:lnTo>
                  <a:pt x="843" y="3004"/>
                </a:lnTo>
                <a:lnTo>
                  <a:pt x="836" y="3002"/>
                </a:lnTo>
                <a:lnTo>
                  <a:pt x="829" y="2999"/>
                </a:lnTo>
                <a:lnTo>
                  <a:pt x="824" y="3008"/>
                </a:lnTo>
                <a:lnTo>
                  <a:pt x="817" y="3009"/>
                </a:lnTo>
                <a:lnTo>
                  <a:pt x="810" y="3009"/>
                </a:lnTo>
                <a:lnTo>
                  <a:pt x="797" y="3006"/>
                </a:lnTo>
                <a:lnTo>
                  <a:pt x="797" y="2983"/>
                </a:lnTo>
                <a:lnTo>
                  <a:pt x="803" y="2981"/>
                </a:lnTo>
                <a:lnTo>
                  <a:pt x="808" y="2978"/>
                </a:lnTo>
                <a:lnTo>
                  <a:pt x="811" y="2974"/>
                </a:lnTo>
                <a:lnTo>
                  <a:pt x="815" y="2971"/>
                </a:lnTo>
                <a:lnTo>
                  <a:pt x="817" y="2964"/>
                </a:lnTo>
                <a:lnTo>
                  <a:pt x="813" y="2953"/>
                </a:lnTo>
                <a:lnTo>
                  <a:pt x="815" y="2941"/>
                </a:lnTo>
                <a:lnTo>
                  <a:pt x="818" y="2926"/>
                </a:lnTo>
                <a:lnTo>
                  <a:pt x="820" y="2906"/>
                </a:lnTo>
                <a:lnTo>
                  <a:pt x="815" y="2906"/>
                </a:lnTo>
                <a:lnTo>
                  <a:pt x="808" y="2905"/>
                </a:lnTo>
                <a:lnTo>
                  <a:pt x="804" y="2903"/>
                </a:lnTo>
                <a:lnTo>
                  <a:pt x="801" y="2899"/>
                </a:lnTo>
                <a:lnTo>
                  <a:pt x="797" y="2896"/>
                </a:lnTo>
                <a:lnTo>
                  <a:pt x="796" y="2891"/>
                </a:lnTo>
                <a:lnTo>
                  <a:pt x="794" y="2884"/>
                </a:lnTo>
                <a:lnTo>
                  <a:pt x="797" y="2882"/>
                </a:lnTo>
                <a:lnTo>
                  <a:pt x="801" y="2880"/>
                </a:lnTo>
                <a:lnTo>
                  <a:pt x="803" y="2880"/>
                </a:lnTo>
                <a:lnTo>
                  <a:pt x="804" y="2878"/>
                </a:lnTo>
                <a:lnTo>
                  <a:pt x="808" y="2877"/>
                </a:lnTo>
                <a:lnTo>
                  <a:pt x="813" y="2877"/>
                </a:lnTo>
                <a:lnTo>
                  <a:pt x="813" y="2861"/>
                </a:lnTo>
                <a:lnTo>
                  <a:pt x="832" y="2861"/>
                </a:lnTo>
                <a:lnTo>
                  <a:pt x="832" y="2864"/>
                </a:lnTo>
                <a:lnTo>
                  <a:pt x="836" y="2864"/>
                </a:lnTo>
                <a:lnTo>
                  <a:pt x="836" y="2870"/>
                </a:lnTo>
                <a:lnTo>
                  <a:pt x="836" y="2873"/>
                </a:lnTo>
                <a:lnTo>
                  <a:pt x="836" y="2875"/>
                </a:lnTo>
                <a:lnTo>
                  <a:pt x="834" y="2877"/>
                </a:lnTo>
                <a:lnTo>
                  <a:pt x="836" y="2878"/>
                </a:lnTo>
                <a:lnTo>
                  <a:pt x="836" y="2880"/>
                </a:lnTo>
                <a:lnTo>
                  <a:pt x="839" y="2884"/>
                </a:lnTo>
                <a:lnTo>
                  <a:pt x="843" y="2885"/>
                </a:lnTo>
                <a:lnTo>
                  <a:pt x="846" y="2885"/>
                </a:lnTo>
                <a:lnTo>
                  <a:pt x="850" y="2887"/>
                </a:lnTo>
                <a:lnTo>
                  <a:pt x="855" y="2887"/>
                </a:lnTo>
                <a:lnTo>
                  <a:pt x="855" y="2880"/>
                </a:lnTo>
                <a:lnTo>
                  <a:pt x="855" y="2871"/>
                </a:lnTo>
                <a:lnTo>
                  <a:pt x="852" y="2856"/>
                </a:lnTo>
                <a:lnTo>
                  <a:pt x="846" y="2837"/>
                </a:lnTo>
                <a:lnTo>
                  <a:pt x="839" y="2816"/>
                </a:lnTo>
                <a:lnTo>
                  <a:pt x="832" y="2795"/>
                </a:lnTo>
                <a:lnTo>
                  <a:pt x="825" y="2774"/>
                </a:lnTo>
                <a:lnTo>
                  <a:pt x="818" y="2760"/>
                </a:lnTo>
                <a:lnTo>
                  <a:pt x="813" y="2749"/>
                </a:lnTo>
                <a:lnTo>
                  <a:pt x="813" y="2756"/>
                </a:lnTo>
                <a:lnTo>
                  <a:pt x="808" y="2763"/>
                </a:lnTo>
                <a:lnTo>
                  <a:pt x="803" y="2774"/>
                </a:lnTo>
                <a:lnTo>
                  <a:pt x="801" y="2782"/>
                </a:lnTo>
                <a:lnTo>
                  <a:pt x="801" y="2788"/>
                </a:lnTo>
                <a:lnTo>
                  <a:pt x="810" y="2796"/>
                </a:lnTo>
                <a:lnTo>
                  <a:pt x="815" y="2803"/>
                </a:lnTo>
                <a:lnTo>
                  <a:pt x="820" y="2814"/>
                </a:lnTo>
                <a:lnTo>
                  <a:pt x="820" y="2830"/>
                </a:lnTo>
                <a:lnTo>
                  <a:pt x="813" y="2830"/>
                </a:lnTo>
                <a:lnTo>
                  <a:pt x="804" y="2833"/>
                </a:lnTo>
                <a:lnTo>
                  <a:pt x="794" y="2835"/>
                </a:lnTo>
                <a:lnTo>
                  <a:pt x="782" y="2835"/>
                </a:lnTo>
                <a:lnTo>
                  <a:pt x="780" y="2824"/>
                </a:lnTo>
                <a:lnTo>
                  <a:pt x="778" y="2816"/>
                </a:lnTo>
                <a:lnTo>
                  <a:pt x="775" y="2803"/>
                </a:lnTo>
                <a:lnTo>
                  <a:pt x="773" y="2800"/>
                </a:lnTo>
                <a:lnTo>
                  <a:pt x="770" y="2796"/>
                </a:lnTo>
                <a:lnTo>
                  <a:pt x="764" y="2791"/>
                </a:lnTo>
                <a:lnTo>
                  <a:pt x="761" y="2788"/>
                </a:lnTo>
                <a:lnTo>
                  <a:pt x="759" y="2784"/>
                </a:lnTo>
                <a:lnTo>
                  <a:pt x="761" y="2774"/>
                </a:lnTo>
                <a:lnTo>
                  <a:pt x="764" y="2763"/>
                </a:lnTo>
                <a:lnTo>
                  <a:pt x="763" y="2749"/>
                </a:lnTo>
                <a:lnTo>
                  <a:pt x="761" y="2746"/>
                </a:lnTo>
                <a:lnTo>
                  <a:pt x="757" y="2742"/>
                </a:lnTo>
                <a:lnTo>
                  <a:pt x="754" y="2741"/>
                </a:lnTo>
                <a:lnTo>
                  <a:pt x="750" y="2739"/>
                </a:lnTo>
                <a:lnTo>
                  <a:pt x="747" y="2737"/>
                </a:lnTo>
                <a:lnTo>
                  <a:pt x="743" y="2734"/>
                </a:lnTo>
                <a:lnTo>
                  <a:pt x="743" y="2692"/>
                </a:lnTo>
                <a:lnTo>
                  <a:pt x="736" y="2688"/>
                </a:lnTo>
                <a:lnTo>
                  <a:pt x="740" y="2634"/>
                </a:lnTo>
                <a:lnTo>
                  <a:pt x="738" y="2629"/>
                </a:lnTo>
                <a:lnTo>
                  <a:pt x="733" y="2624"/>
                </a:lnTo>
                <a:lnTo>
                  <a:pt x="729" y="2620"/>
                </a:lnTo>
                <a:lnTo>
                  <a:pt x="724" y="2615"/>
                </a:lnTo>
                <a:lnTo>
                  <a:pt x="721" y="2611"/>
                </a:lnTo>
                <a:lnTo>
                  <a:pt x="708" y="2592"/>
                </a:lnTo>
                <a:lnTo>
                  <a:pt x="698" y="2568"/>
                </a:lnTo>
                <a:lnTo>
                  <a:pt x="689" y="2542"/>
                </a:lnTo>
                <a:lnTo>
                  <a:pt x="686" y="2515"/>
                </a:lnTo>
                <a:lnTo>
                  <a:pt x="701" y="2515"/>
                </a:lnTo>
                <a:lnTo>
                  <a:pt x="705" y="2498"/>
                </a:lnTo>
                <a:lnTo>
                  <a:pt x="707" y="2475"/>
                </a:lnTo>
                <a:lnTo>
                  <a:pt x="707" y="2453"/>
                </a:lnTo>
                <a:lnTo>
                  <a:pt x="705" y="2432"/>
                </a:lnTo>
                <a:lnTo>
                  <a:pt x="714" y="2414"/>
                </a:lnTo>
                <a:lnTo>
                  <a:pt x="717" y="2395"/>
                </a:lnTo>
                <a:lnTo>
                  <a:pt x="717" y="2374"/>
                </a:lnTo>
                <a:lnTo>
                  <a:pt x="715" y="2353"/>
                </a:lnTo>
                <a:lnTo>
                  <a:pt x="714" y="2332"/>
                </a:lnTo>
                <a:lnTo>
                  <a:pt x="714" y="2316"/>
                </a:lnTo>
                <a:lnTo>
                  <a:pt x="715" y="2306"/>
                </a:lnTo>
                <a:lnTo>
                  <a:pt x="719" y="2295"/>
                </a:lnTo>
                <a:lnTo>
                  <a:pt x="717" y="2285"/>
                </a:lnTo>
                <a:lnTo>
                  <a:pt x="703" y="2254"/>
                </a:lnTo>
                <a:lnTo>
                  <a:pt x="688" y="2222"/>
                </a:lnTo>
                <a:lnTo>
                  <a:pt x="675" y="2189"/>
                </a:lnTo>
                <a:lnTo>
                  <a:pt x="674" y="2175"/>
                </a:lnTo>
                <a:lnTo>
                  <a:pt x="677" y="2166"/>
                </a:lnTo>
                <a:lnTo>
                  <a:pt x="682" y="2158"/>
                </a:lnTo>
                <a:lnTo>
                  <a:pt x="684" y="2147"/>
                </a:lnTo>
                <a:lnTo>
                  <a:pt x="682" y="2135"/>
                </a:lnTo>
                <a:lnTo>
                  <a:pt x="679" y="2128"/>
                </a:lnTo>
                <a:lnTo>
                  <a:pt x="672" y="2123"/>
                </a:lnTo>
                <a:lnTo>
                  <a:pt x="667" y="2116"/>
                </a:lnTo>
                <a:lnTo>
                  <a:pt x="663" y="2109"/>
                </a:lnTo>
                <a:lnTo>
                  <a:pt x="663" y="2096"/>
                </a:lnTo>
                <a:lnTo>
                  <a:pt x="665" y="2095"/>
                </a:lnTo>
                <a:lnTo>
                  <a:pt x="667" y="2091"/>
                </a:lnTo>
                <a:lnTo>
                  <a:pt x="668" y="2089"/>
                </a:lnTo>
                <a:lnTo>
                  <a:pt x="672" y="2086"/>
                </a:lnTo>
                <a:lnTo>
                  <a:pt x="674" y="2083"/>
                </a:lnTo>
                <a:lnTo>
                  <a:pt x="675" y="2081"/>
                </a:lnTo>
                <a:lnTo>
                  <a:pt x="679" y="1959"/>
                </a:lnTo>
                <a:lnTo>
                  <a:pt x="675" y="1950"/>
                </a:lnTo>
                <a:lnTo>
                  <a:pt x="670" y="1939"/>
                </a:lnTo>
                <a:lnTo>
                  <a:pt x="672" y="1924"/>
                </a:lnTo>
                <a:lnTo>
                  <a:pt x="672" y="1922"/>
                </a:lnTo>
                <a:lnTo>
                  <a:pt x="674" y="1920"/>
                </a:lnTo>
                <a:lnTo>
                  <a:pt x="675" y="1920"/>
                </a:lnTo>
                <a:lnTo>
                  <a:pt x="677" y="1918"/>
                </a:lnTo>
                <a:lnTo>
                  <a:pt x="679" y="1917"/>
                </a:lnTo>
                <a:lnTo>
                  <a:pt x="679" y="1913"/>
                </a:lnTo>
                <a:lnTo>
                  <a:pt x="679" y="1908"/>
                </a:lnTo>
                <a:lnTo>
                  <a:pt x="677" y="1906"/>
                </a:lnTo>
                <a:lnTo>
                  <a:pt x="675" y="1904"/>
                </a:lnTo>
                <a:lnTo>
                  <a:pt x="674" y="1901"/>
                </a:lnTo>
                <a:lnTo>
                  <a:pt x="670" y="1897"/>
                </a:lnTo>
                <a:lnTo>
                  <a:pt x="668" y="1896"/>
                </a:lnTo>
                <a:lnTo>
                  <a:pt x="667" y="1894"/>
                </a:lnTo>
                <a:lnTo>
                  <a:pt x="667" y="1836"/>
                </a:lnTo>
                <a:lnTo>
                  <a:pt x="661" y="1828"/>
                </a:lnTo>
                <a:lnTo>
                  <a:pt x="656" y="1819"/>
                </a:lnTo>
                <a:lnTo>
                  <a:pt x="653" y="1805"/>
                </a:lnTo>
                <a:lnTo>
                  <a:pt x="661" y="1796"/>
                </a:lnTo>
                <a:lnTo>
                  <a:pt x="667" y="1784"/>
                </a:lnTo>
                <a:lnTo>
                  <a:pt x="668" y="1768"/>
                </a:lnTo>
                <a:lnTo>
                  <a:pt x="668" y="1751"/>
                </a:lnTo>
                <a:lnTo>
                  <a:pt x="668" y="1733"/>
                </a:lnTo>
                <a:lnTo>
                  <a:pt x="667" y="1716"/>
                </a:lnTo>
                <a:lnTo>
                  <a:pt x="663" y="1709"/>
                </a:lnTo>
                <a:lnTo>
                  <a:pt x="660" y="1692"/>
                </a:lnTo>
                <a:lnTo>
                  <a:pt x="654" y="1671"/>
                </a:lnTo>
                <a:lnTo>
                  <a:pt x="647" y="1644"/>
                </a:lnTo>
                <a:lnTo>
                  <a:pt x="642" y="1620"/>
                </a:lnTo>
                <a:lnTo>
                  <a:pt x="639" y="1597"/>
                </a:lnTo>
                <a:lnTo>
                  <a:pt x="635" y="1578"/>
                </a:lnTo>
                <a:lnTo>
                  <a:pt x="633" y="1568"/>
                </a:lnTo>
                <a:lnTo>
                  <a:pt x="611" y="1555"/>
                </a:lnTo>
                <a:lnTo>
                  <a:pt x="592" y="1540"/>
                </a:lnTo>
                <a:lnTo>
                  <a:pt x="576" y="1526"/>
                </a:lnTo>
                <a:lnTo>
                  <a:pt x="558" y="1510"/>
                </a:lnTo>
                <a:lnTo>
                  <a:pt x="541" y="1498"/>
                </a:lnTo>
                <a:lnTo>
                  <a:pt x="516" y="1487"/>
                </a:lnTo>
                <a:lnTo>
                  <a:pt x="490" y="1480"/>
                </a:lnTo>
                <a:lnTo>
                  <a:pt x="462" y="1473"/>
                </a:lnTo>
                <a:lnTo>
                  <a:pt x="441" y="1463"/>
                </a:lnTo>
                <a:lnTo>
                  <a:pt x="436" y="1459"/>
                </a:lnTo>
                <a:lnTo>
                  <a:pt x="433" y="1454"/>
                </a:lnTo>
                <a:lnTo>
                  <a:pt x="427" y="1449"/>
                </a:lnTo>
                <a:lnTo>
                  <a:pt x="422" y="1444"/>
                </a:lnTo>
                <a:lnTo>
                  <a:pt x="417" y="1440"/>
                </a:lnTo>
                <a:lnTo>
                  <a:pt x="405" y="1435"/>
                </a:lnTo>
                <a:lnTo>
                  <a:pt x="393" y="1433"/>
                </a:lnTo>
                <a:lnTo>
                  <a:pt x="379" y="1430"/>
                </a:lnTo>
                <a:lnTo>
                  <a:pt x="368" y="1424"/>
                </a:lnTo>
                <a:lnTo>
                  <a:pt x="365" y="1409"/>
                </a:lnTo>
                <a:lnTo>
                  <a:pt x="349" y="1397"/>
                </a:lnTo>
                <a:lnTo>
                  <a:pt x="333" y="1383"/>
                </a:lnTo>
                <a:lnTo>
                  <a:pt x="302" y="1356"/>
                </a:lnTo>
                <a:lnTo>
                  <a:pt x="298" y="1309"/>
                </a:lnTo>
                <a:lnTo>
                  <a:pt x="290" y="1295"/>
                </a:lnTo>
                <a:lnTo>
                  <a:pt x="277" y="1283"/>
                </a:lnTo>
                <a:lnTo>
                  <a:pt x="263" y="1271"/>
                </a:lnTo>
                <a:lnTo>
                  <a:pt x="253" y="1259"/>
                </a:lnTo>
                <a:lnTo>
                  <a:pt x="249" y="1250"/>
                </a:lnTo>
                <a:lnTo>
                  <a:pt x="248" y="1239"/>
                </a:lnTo>
                <a:lnTo>
                  <a:pt x="244" y="1229"/>
                </a:lnTo>
                <a:lnTo>
                  <a:pt x="242" y="1225"/>
                </a:lnTo>
                <a:lnTo>
                  <a:pt x="239" y="1222"/>
                </a:lnTo>
                <a:lnTo>
                  <a:pt x="234" y="1220"/>
                </a:lnTo>
                <a:lnTo>
                  <a:pt x="228" y="1219"/>
                </a:lnTo>
                <a:lnTo>
                  <a:pt x="225" y="1217"/>
                </a:lnTo>
                <a:lnTo>
                  <a:pt x="221" y="1213"/>
                </a:lnTo>
                <a:lnTo>
                  <a:pt x="218" y="1208"/>
                </a:lnTo>
                <a:lnTo>
                  <a:pt x="216" y="1203"/>
                </a:lnTo>
                <a:lnTo>
                  <a:pt x="215" y="1198"/>
                </a:lnTo>
                <a:lnTo>
                  <a:pt x="213" y="1192"/>
                </a:lnTo>
                <a:lnTo>
                  <a:pt x="211" y="1187"/>
                </a:lnTo>
                <a:lnTo>
                  <a:pt x="199" y="1182"/>
                </a:lnTo>
                <a:lnTo>
                  <a:pt x="195" y="1159"/>
                </a:lnTo>
                <a:lnTo>
                  <a:pt x="185" y="1142"/>
                </a:lnTo>
                <a:lnTo>
                  <a:pt x="171" y="1124"/>
                </a:lnTo>
                <a:lnTo>
                  <a:pt x="160" y="1107"/>
                </a:lnTo>
                <a:lnTo>
                  <a:pt x="157" y="1095"/>
                </a:lnTo>
                <a:lnTo>
                  <a:pt x="157" y="1086"/>
                </a:lnTo>
                <a:lnTo>
                  <a:pt x="153" y="1075"/>
                </a:lnTo>
                <a:lnTo>
                  <a:pt x="139" y="1060"/>
                </a:lnTo>
                <a:lnTo>
                  <a:pt x="124" y="1047"/>
                </a:lnTo>
                <a:lnTo>
                  <a:pt x="110" y="1033"/>
                </a:lnTo>
                <a:lnTo>
                  <a:pt x="101" y="1018"/>
                </a:lnTo>
                <a:lnTo>
                  <a:pt x="92" y="1000"/>
                </a:lnTo>
                <a:lnTo>
                  <a:pt x="80" y="983"/>
                </a:lnTo>
                <a:lnTo>
                  <a:pt x="68" y="972"/>
                </a:lnTo>
                <a:lnTo>
                  <a:pt x="56" y="965"/>
                </a:lnTo>
                <a:lnTo>
                  <a:pt x="45" y="962"/>
                </a:lnTo>
                <a:lnTo>
                  <a:pt x="35" y="958"/>
                </a:lnTo>
                <a:lnTo>
                  <a:pt x="26" y="951"/>
                </a:lnTo>
                <a:lnTo>
                  <a:pt x="19" y="943"/>
                </a:lnTo>
                <a:lnTo>
                  <a:pt x="14" y="929"/>
                </a:lnTo>
                <a:lnTo>
                  <a:pt x="19" y="918"/>
                </a:lnTo>
                <a:lnTo>
                  <a:pt x="16" y="908"/>
                </a:lnTo>
                <a:lnTo>
                  <a:pt x="9" y="896"/>
                </a:lnTo>
                <a:lnTo>
                  <a:pt x="2" y="882"/>
                </a:lnTo>
                <a:lnTo>
                  <a:pt x="0" y="868"/>
                </a:lnTo>
                <a:lnTo>
                  <a:pt x="3" y="852"/>
                </a:lnTo>
                <a:lnTo>
                  <a:pt x="14" y="833"/>
                </a:lnTo>
                <a:lnTo>
                  <a:pt x="29" y="815"/>
                </a:lnTo>
                <a:lnTo>
                  <a:pt x="50" y="801"/>
                </a:lnTo>
                <a:lnTo>
                  <a:pt x="71" y="791"/>
                </a:lnTo>
                <a:lnTo>
                  <a:pt x="77" y="772"/>
                </a:lnTo>
                <a:lnTo>
                  <a:pt x="64" y="772"/>
                </a:lnTo>
                <a:lnTo>
                  <a:pt x="52" y="777"/>
                </a:lnTo>
                <a:lnTo>
                  <a:pt x="42" y="775"/>
                </a:lnTo>
                <a:lnTo>
                  <a:pt x="31" y="770"/>
                </a:lnTo>
                <a:lnTo>
                  <a:pt x="21" y="765"/>
                </a:lnTo>
                <a:lnTo>
                  <a:pt x="10" y="761"/>
                </a:lnTo>
                <a:lnTo>
                  <a:pt x="10" y="733"/>
                </a:lnTo>
                <a:lnTo>
                  <a:pt x="16" y="733"/>
                </a:lnTo>
                <a:lnTo>
                  <a:pt x="17" y="732"/>
                </a:lnTo>
                <a:lnTo>
                  <a:pt x="19" y="732"/>
                </a:lnTo>
                <a:lnTo>
                  <a:pt x="19" y="732"/>
                </a:lnTo>
                <a:lnTo>
                  <a:pt x="19" y="732"/>
                </a:lnTo>
                <a:lnTo>
                  <a:pt x="21" y="730"/>
                </a:lnTo>
                <a:lnTo>
                  <a:pt x="23" y="726"/>
                </a:lnTo>
                <a:lnTo>
                  <a:pt x="17" y="714"/>
                </a:lnTo>
                <a:lnTo>
                  <a:pt x="14" y="698"/>
                </a:lnTo>
                <a:lnTo>
                  <a:pt x="14" y="679"/>
                </a:lnTo>
                <a:lnTo>
                  <a:pt x="21" y="674"/>
                </a:lnTo>
                <a:lnTo>
                  <a:pt x="29" y="663"/>
                </a:lnTo>
                <a:lnTo>
                  <a:pt x="40" y="651"/>
                </a:lnTo>
                <a:lnTo>
                  <a:pt x="49" y="637"/>
                </a:lnTo>
                <a:lnTo>
                  <a:pt x="57" y="625"/>
                </a:lnTo>
                <a:lnTo>
                  <a:pt x="61" y="618"/>
                </a:lnTo>
                <a:lnTo>
                  <a:pt x="63" y="604"/>
                </a:lnTo>
                <a:lnTo>
                  <a:pt x="64" y="594"/>
                </a:lnTo>
                <a:lnTo>
                  <a:pt x="68" y="583"/>
                </a:lnTo>
                <a:lnTo>
                  <a:pt x="80" y="578"/>
                </a:lnTo>
                <a:lnTo>
                  <a:pt x="92" y="574"/>
                </a:lnTo>
                <a:lnTo>
                  <a:pt x="106" y="571"/>
                </a:lnTo>
                <a:lnTo>
                  <a:pt x="119" y="564"/>
                </a:lnTo>
                <a:lnTo>
                  <a:pt x="124" y="555"/>
                </a:lnTo>
                <a:lnTo>
                  <a:pt x="131" y="543"/>
                </a:lnTo>
                <a:lnTo>
                  <a:pt x="139" y="529"/>
                </a:lnTo>
                <a:lnTo>
                  <a:pt x="146" y="517"/>
                </a:lnTo>
                <a:lnTo>
                  <a:pt x="153" y="510"/>
                </a:lnTo>
                <a:lnTo>
                  <a:pt x="167" y="505"/>
                </a:lnTo>
                <a:lnTo>
                  <a:pt x="187" y="503"/>
                </a:lnTo>
                <a:lnTo>
                  <a:pt x="195" y="482"/>
                </a:lnTo>
                <a:lnTo>
                  <a:pt x="206" y="463"/>
                </a:lnTo>
                <a:lnTo>
                  <a:pt x="218" y="445"/>
                </a:lnTo>
                <a:lnTo>
                  <a:pt x="211" y="433"/>
                </a:lnTo>
                <a:lnTo>
                  <a:pt x="208" y="414"/>
                </a:lnTo>
                <a:lnTo>
                  <a:pt x="206" y="391"/>
                </a:lnTo>
                <a:lnTo>
                  <a:pt x="206" y="367"/>
                </a:lnTo>
                <a:lnTo>
                  <a:pt x="206" y="346"/>
                </a:lnTo>
                <a:lnTo>
                  <a:pt x="211" y="346"/>
                </a:lnTo>
                <a:lnTo>
                  <a:pt x="213" y="344"/>
                </a:lnTo>
                <a:lnTo>
                  <a:pt x="215" y="344"/>
                </a:lnTo>
                <a:lnTo>
                  <a:pt x="216" y="342"/>
                </a:lnTo>
                <a:lnTo>
                  <a:pt x="218" y="342"/>
                </a:lnTo>
                <a:lnTo>
                  <a:pt x="209" y="332"/>
                </a:lnTo>
                <a:lnTo>
                  <a:pt x="208" y="323"/>
                </a:lnTo>
                <a:lnTo>
                  <a:pt x="211" y="318"/>
                </a:lnTo>
                <a:lnTo>
                  <a:pt x="213" y="313"/>
                </a:lnTo>
                <a:lnTo>
                  <a:pt x="215" y="307"/>
                </a:lnTo>
                <a:lnTo>
                  <a:pt x="209" y="297"/>
                </a:lnTo>
                <a:lnTo>
                  <a:pt x="202" y="288"/>
                </a:lnTo>
                <a:lnTo>
                  <a:pt x="195" y="278"/>
                </a:lnTo>
                <a:lnTo>
                  <a:pt x="192" y="265"/>
                </a:lnTo>
                <a:lnTo>
                  <a:pt x="213" y="248"/>
                </a:lnTo>
                <a:lnTo>
                  <a:pt x="230" y="227"/>
                </a:lnTo>
                <a:lnTo>
                  <a:pt x="225" y="225"/>
                </a:lnTo>
                <a:lnTo>
                  <a:pt x="223" y="224"/>
                </a:lnTo>
                <a:lnTo>
                  <a:pt x="221" y="224"/>
                </a:lnTo>
                <a:lnTo>
                  <a:pt x="220" y="222"/>
                </a:lnTo>
                <a:lnTo>
                  <a:pt x="220" y="220"/>
                </a:lnTo>
                <a:lnTo>
                  <a:pt x="220" y="217"/>
                </a:lnTo>
                <a:lnTo>
                  <a:pt x="218" y="211"/>
                </a:lnTo>
                <a:lnTo>
                  <a:pt x="220" y="208"/>
                </a:lnTo>
                <a:lnTo>
                  <a:pt x="223" y="203"/>
                </a:lnTo>
                <a:lnTo>
                  <a:pt x="225" y="199"/>
                </a:lnTo>
                <a:lnTo>
                  <a:pt x="228" y="199"/>
                </a:lnTo>
                <a:lnTo>
                  <a:pt x="228" y="197"/>
                </a:lnTo>
                <a:lnTo>
                  <a:pt x="230" y="197"/>
                </a:lnTo>
                <a:lnTo>
                  <a:pt x="234" y="197"/>
                </a:lnTo>
                <a:lnTo>
                  <a:pt x="237" y="196"/>
                </a:lnTo>
                <a:lnTo>
                  <a:pt x="239" y="201"/>
                </a:lnTo>
                <a:lnTo>
                  <a:pt x="241" y="204"/>
                </a:lnTo>
                <a:lnTo>
                  <a:pt x="242" y="210"/>
                </a:lnTo>
                <a:lnTo>
                  <a:pt x="244" y="215"/>
                </a:lnTo>
                <a:lnTo>
                  <a:pt x="249" y="215"/>
                </a:lnTo>
                <a:lnTo>
                  <a:pt x="244" y="196"/>
                </a:lnTo>
                <a:lnTo>
                  <a:pt x="256" y="196"/>
                </a:lnTo>
                <a:lnTo>
                  <a:pt x="256" y="183"/>
                </a:lnTo>
                <a:lnTo>
                  <a:pt x="272" y="183"/>
                </a:lnTo>
                <a:lnTo>
                  <a:pt x="277" y="171"/>
                </a:lnTo>
                <a:lnTo>
                  <a:pt x="286" y="163"/>
                </a:lnTo>
                <a:lnTo>
                  <a:pt x="295" y="154"/>
                </a:lnTo>
                <a:lnTo>
                  <a:pt x="311" y="154"/>
                </a:lnTo>
                <a:lnTo>
                  <a:pt x="312" y="138"/>
                </a:lnTo>
                <a:lnTo>
                  <a:pt x="314" y="126"/>
                </a:lnTo>
                <a:lnTo>
                  <a:pt x="316" y="115"/>
                </a:lnTo>
                <a:lnTo>
                  <a:pt x="317" y="100"/>
                </a:lnTo>
                <a:lnTo>
                  <a:pt x="328" y="91"/>
                </a:lnTo>
                <a:lnTo>
                  <a:pt x="337" y="82"/>
                </a:lnTo>
                <a:lnTo>
                  <a:pt x="347" y="75"/>
                </a:lnTo>
                <a:lnTo>
                  <a:pt x="359" y="72"/>
                </a:lnTo>
                <a:lnTo>
                  <a:pt x="379" y="68"/>
                </a:lnTo>
                <a:lnTo>
                  <a:pt x="380" y="73"/>
                </a:lnTo>
                <a:lnTo>
                  <a:pt x="380" y="75"/>
                </a:lnTo>
                <a:lnTo>
                  <a:pt x="380" y="77"/>
                </a:lnTo>
                <a:lnTo>
                  <a:pt x="382" y="79"/>
                </a:lnTo>
                <a:lnTo>
                  <a:pt x="384" y="80"/>
                </a:lnTo>
                <a:lnTo>
                  <a:pt x="384" y="77"/>
                </a:lnTo>
                <a:lnTo>
                  <a:pt x="389" y="68"/>
                </a:lnTo>
                <a:lnTo>
                  <a:pt x="393" y="61"/>
                </a:lnTo>
                <a:lnTo>
                  <a:pt x="396" y="58"/>
                </a:lnTo>
                <a:lnTo>
                  <a:pt x="403" y="54"/>
                </a:lnTo>
                <a:lnTo>
                  <a:pt x="417" y="54"/>
                </a:lnTo>
                <a:lnTo>
                  <a:pt x="426" y="54"/>
                </a:lnTo>
                <a:lnTo>
                  <a:pt x="440" y="51"/>
                </a:lnTo>
                <a:lnTo>
                  <a:pt x="455" y="46"/>
                </a:lnTo>
                <a:lnTo>
                  <a:pt x="471" y="39"/>
                </a:lnTo>
                <a:lnTo>
                  <a:pt x="483" y="32"/>
                </a:lnTo>
                <a:lnTo>
                  <a:pt x="490" y="26"/>
                </a:lnTo>
                <a:lnTo>
                  <a:pt x="492" y="23"/>
                </a:lnTo>
                <a:lnTo>
                  <a:pt x="494" y="19"/>
                </a:lnTo>
                <a:lnTo>
                  <a:pt x="494" y="14"/>
                </a:lnTo>
                <a:lnTo>
                  <a:pt x="496" y="11"/>
                </a:lnTo>
                <a:lnTo>
                  <a:pt x="499" y="7"/>
                </a:lnTo>
                <a:lnTo>
                  <a:pt x="511" y="2"/>
                </a:lnTo>
                <a:lnTo>
                  <a:pt x="527" y="0"/>
                </a:lnTo>
                <a:close/>
              </a:path>
            </a:pathLst>
          </a:custGeom>
          <a:solidFill>
            <a:schemeClr val="bg1">
              <a:lumMod val="85000"/>
            </a:schemeClr>
          </a:solidFill>
          <a:ln w="3175">
            <a:noFill/>
          </a:ln>
        </p:spPr>
        <p:txBody>
          <a:bodyPr vert="horz" wrap="square" lIns="91440" tIns="45720" rIns="91440" bIns="45720" numCol="1" anchor="t" anchorCtr="0" compatLnSpc="1"/>
          <a:lstStyle/>
          <a:p>
            <a:endParaRPr lang="ko-KR" altLang="en-US"/>
          </a:p>
        </p:txBody>
      </p:sp>
      <p:sp>
        <p:nvSpPr>
          <p:cNvPr id="24" name="矩形 1"/>
          <p:cNvSpPr/>
          <p:nvPr/>
        </p:nvSpPr>
        <p:spPr>
          <a:xfrm>
            <a:off x="1997613" y="620996"/>
            <a:ext cx="9692640" cy="1569660"/>
          </a:xfrm>
          <a:prstGeom prst="rect">
            <a:avLst/>
          </a:prstGeom>
          <a:ln>
            <a:solidFill>
              <a:srgbClr val="F2789F"/>
            </a:solidFill>
            <a:prstDash val="sysDash"/>
          </a:ln>
        </p:spPr>
        <p:txBody>
          <a:bodyPr wrap="square">
            <a:spAutoFit/>
          </a:bodyPr>
          <a:lstStyle/>
          <a:p>
            <a:pPr algn="ctr" defTabSz="1500505"/>
            <a:r>
              <a:rPr lang="vi-VN" altLang="zh-CN" sz="3200" b="1" i="1" dirty="0">
                <a:solidFill>
                  <a:srgbClr val="FF0000"/>
                </a:solidFill>
                <a:latin typeface="Times New Roman" panose="02020603050405020304" pitchFamily="18" charset="0"/>
                <a:cs typeface="Times New Roman" panose="02020603050405020304" pitchFamily="18" charset="0"/>
              </a:rPr>
              <a:t>Câu 7. </a:t>
            </a:r>
          </a:p>
          <a:p>
            <a:pPr defTabSz="1500505"/>
            <a:r>
              <a:rPr lang="vi-VN" altLang="zh-CN" sz="3200" dirty="0">
                <a:latin typeface="Times New Roman" panose="02020603050405020304" pitchFamily="18" charset="0"/>
                <a:cs typeface="Times New Roman" panose="02020603050405020304" pitchFamily="18" charset="0"/>
              </a:rPr>
              <a:t>Hãy nêu một số nhiên liệu thường dùng và sự ảnh hưởng của việc sử dụng các nhiên liệu đó đối với môi trường.</a:t>
            </a:r>
            <a:endParaRPr lang="zh-CN" altLang="en-US" sz="3200" dirty="0">
              <a:latin typeface="Times New Roman" panose="02020603050405020304" pitchFamily="18" charset="0"/>
              <a:cs typeface="Times New Roman" panose="02020603050405020304" pitchFamily="18" charset="0"/>
            </a:endParaRPr>
          </a:p>
        </p:txBody>
      </p:sp>
      <p:sp>
        <p:nvSpPr>
          <p:cNvPr id="25" name="矩形 14342"/>
          <p:cNvSpPr/>
          <p:nvPr/>
        </p:nvSpPr>
        <p:spPr>
          <a:xfrm>
            <a:off x="4252527" y="2746394"/>
            <a:ext cx="1879041" cy="707886"/>
          </a:xfrm>
          <a:prstGeom prst="rect">
            <a:avLst/>
          </a:prstGeom>
          <a:noFill/>
          <a:ln w="9525">
            <a:noFill/>
          </a:ln>
        </p:spPr>
        <p:txBody>
          <a:bodyPr wrap="none" anchor="t">
            <a:spAutoFit/>
          </a:bodyPr>
          <a:lstStyle/>
          <a:p>
            <a:pPr lvl="0" defTabSz="1500505"/>
            <a:r>
              <a:rPr lang="vi-VN" altLang="zh-CN" sz="4000" b="1" dirty="0">
                <a:solidFill>
                  <a:srgbClr val="00B0F0"/>
                </a:solidFill>
                <a:latin typeface="Times New Roman" panose="02020603050405020304" pitchFamily="18" charset="0"/>
                <a:cs typeface="Times New Roman" panose="02020603050405020304" pitchFamily="18" charset="0"/>
              </a:rPr>
              <a:t>Lời giải</a:t>
            </a:r>
            <a:endParaRPr lang="zh-CN" altLang="en-US" sz="4000" b="1" dirty="0">
              <a:solidFill>
                <a:srgbClr val="00B0F0"/>
              </a:solidFill>
              <a:latin typeface="Times New Roman" panose="02020603050405020304" pitchFamily="18" charset="0"/>
              <a:cs typeface="Times New Roman" panose="02020603050405020304" pitchFamily="18" charset="0"/>
            </a:endParaRPr>
          </a:p>
        </p:txBody>
      </p:sp>
      <p:sp>
        <p:nvSpPr>
          <p:cNvPr id="26" name="文本框 14343"/>
          <p:cNvSpPr txBox="1"/>
          <p:nvPr/>
        </p:nvSpPr>
        <p:spPr>
          <a:xfrm>
            <a:off x="496956" y="3429000"/>
            <a:ext cx="9793162" cy="584775"/>
          </a:xfrm>
          <a:prstGeom prst="rect">
            <a:avLst/>
          </a:prstGeom>
          <a:noFill/>
          <a:ln w="9525">
            <a:noFill/>
          </a:ln>
        </p:spPr>
        <p:txBody>
          <a:bodyPr wrap="square">
            <a:spAutoFit/>
          </a:bodyPr>
          <a:lstStyle/>
          <a:p>
            <a:r>
              <a:rPr lang="vi-VN" sz="3200" dirty="0">
                <a:latin typeface="Times New Roman" panose="02020603050405020304" pitchFamily="18" charset="0"/>
                <a:cs typeface="Times New Roman" panose="02020603050405020304" pitchFamily="18" charset="0"/>
              </a:rPr>
              <a:t>Một số nhiên liệu thường dùng: Than đá, xăng, củi,...</a:t>
            </a:r>
          </a:p>
        </p:txBody>
      </p:sp>
      <p:sp>
        <p:nvSpPr>
          <p:cNvPr id="27" name="文本框 14344"/>
          <p:cNvSpPr txBox="1"/>
          <p:nvPr/>
        </p:nvSpPr>
        <p:spPr>
          <a:xfrm>
            <a:off x="314076" y="3951927"/>
            <a:ext cx="9360001" cy="2062103"/>
          </a:xfrm>
          <a:prstGeom prst="rect">
            <a:avLst/>
          </a:prstGeom>
          <a:noFill/>
          <a:ln w="9525">
            <a:noFill/>
          </a:ln>
        </p:spPr>
        <p:txBody>
          <a:bodyPr wrap="square">
            <a:spAutoFit/>
          </a:bodyPr>
          <a:lstStyle/>
          <a:p>
            <a:pPr algn="just"/>
            <a:r>
              <a:rPr lang="vi-VN" sz="3200" dirty="0">
                <a:latin typeface="Times New Roman" panose="02020603050405020304" pitchFamily="18" charset="0"/>
                <a:cs typeface="Times New Roman" panose="02020603050405020304" pitchFamily="18" charset="0"/>
              </a:rPr>
              <a:t>  Sự ảnh hưởng của việc sử dụng các nhiên liệu đối với môi trường: Gây ô nhiễm môi trường, tạo hiệu ứng nhà kính làm nhiệt độ Trái Đất ngày càng tăng, chặt phá rừng dẫn đến hạn hán và lũ quét,...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5"/>
                                        </p:tgtEl>
                                        <p:attrNameLst>
                                          <p:attrName>style.visibility</p:attrName>
                                        </p:attrNameLst>
                                      </p:cBhvr>
                                      <p:to>
                                        <p:strVal val="visible"/>
                                      </p:to>
                                    </p:set>
                                    <p:anim calcmode="discrete" valueType="clr">
                                      <p:cBhvr override="childStyle">
                                        <p:cTn id="7" dur="80"/>
                                        <p:tgtEl>
                                          <p:spTgt spid="2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
                                        </p:tgtEl>
                                        <p:attrNameLst>
                                          <p:attrName>fillcolor</p:attrName>
                                        </p:attrNameLst>
                                      </p:cBhvr>
                                      <p:tavLst>
                                        <p:tav tm="0">
                                          <p:val>
                                            <p:clrVal>
                                              <a:schemeClr val="accent2"/>
                                            </p:clrVal>
                                          </p:val>
                                        </p:tav>
                                        <p:tav tm="50000">
                                          <p:val>
                                            <p:clrVal>
                                              <a:schemeClr val="hlink"/>
                                            </p:clrVal>
                                          </p:val>
                                        </p:tav>
                                      </p:tavLst>
                                    </p:anim>
                                    <p:set>
                                      <p:cBhvr>
                                        <p:cTn id="9" dur="80"/>
                                        <p:tgtEl>
                                          <p:spTgt spid="2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6">
                                            <p:txEl>
                                              <p:pRg st="0" end="0"/>
                                            </p:txEl>
                                          </p:spTgt>
                                        </p:tgtEl>
                                        <p:attrNameLst>
                                          <p:attrName>style.visibility</p:attrName>
                                        </p:attrNameLst>
                                      </p:cBhvr>
                                      <p:to>
                                        <p:strVal val="visible"/>
                                      </p:to>
                                    </p:set>
                                    <p:anim calcmode="discrete" valueType="clr">
                                      <p:cBhvr override="childStyle">
                                        <p:cTn id="14" dur="80"/>
                                        <p:tgtEl>
                                          <p:spTgt spid="2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6">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26">
                                            <p:txEl>
                                              <p:pRg st="0" end="0"/>
                                            </p:txEl>
                                          </p:spTgt>
                                        </p:tgtEl>
                                        <p:attrNameLst>
                                          <p:attrName>fill.type</p:attrName>
                                        </p:attrNameLst>
                                      </p:cBhvr>
                                      <p:to>
                                        <p:strVal val="solid"/>
                                      </p:to>
                                    </p:set>
                                  </p:childTnLst>
                                </p:cTn>
                              </p:par>
                            </p:childTnLst>
                          </p:cTn>
                        </p:par>
                        <p:par>
                          <p:cTn id="17" fill="hold">
                            <p:stCondLst>
                              <p:cond delay="2159"/>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27">
                                            <p:txEl>
                                              <p:pRg st="0" end="0"/>
                                            </p:txEl>
                                          </p:spTgt>
                                        </p:tgtEl>
                                        <p:attrNameLst>
                                          <p:attrName>style.visibility</p:attrName>
                                        </p:attrNameLst>
                                      </p:cBhvr>
                                      <p:to>
                                        <p:strVal val="visible"/>
                                      </p:to>
                                    </p:set>
                                    <p:anim calcmode="discrete" valueType="clr">
                                      <p:cBhvr override="childStyle">
                                        <p:cTn id="20" dur="80"/>
                                        <p:tgtEl>
                                          <p:spTgt spid="2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27">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2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build="allAtOnce"/>
      <p:bldP spid="27" grpId="0" build="allAtOnce"/>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vi-VN" sz="3200" b="1"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3- SGK:</a:t>
            </a:r>
            <a:r>
              <a:rPr lang="vi-VN" sz="32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Hãy chọn tên dạng năng lượng ở cột A phù hợp với tất cả các nguồn cung cấp ở cột B</a:t>
            </a:r>
          </a:p>
        </p:txBody>
      </p:sp>
      <p:graphicFrame>
        <p:nvGraphicFramePr>
          <p:cNvPr id="3" name="Table 2"/>
          <p:cNvGraphicFramePr>
            <a:graphicFrameLocks noGrp="1"/>
          </p:cNvGraphicFramePr>
          <p:nvPr/>
        </p:nvGraphicFramePr>
        <p:xfrm>
          <a:off x="781878" y="1481524"/>
          <a:ext cx="10570626" cy="2554608"/>
        </p:xfrm>
        <a:graphic>
          <a:graphicData uri="http://schemas.openxmlformats.org/drawingml/2006/table">
            <a:tbl>
              <a:tblPr firstRow="1" firstCol="1" bandRow="1">
                <a:tableStyleId>{5940675A-B579-460E-94D1-54222C63F5DA}</a:tableStyleId>
              </a:tblPr>
              <a:tblGrid>
                <a:gridCol w="3269591">
                  <a:extLst>
                    <a:ext uri="{9D8B030D-6E8A-4147-A177-3AD203B41FA5}">
                      <a16:colId xmlns:a16="http://schemas.microsoft.com/office/drawing/2014/main" val="20000"/>
                    </a:ext>
                  </a:extLst>
                </a:gridCol>
                <a:gridCol w="7301035">
                  <a:extLst>
                    <a:ext uri="{9D8B030D-6E8A-4147-A177-3AD203B41FA5}">
                      <a16:colId xmlns:a16="http://schemas.microsoft.com/office/drawing/2014/main" val="20001"/>
                    </a:ext>
                  </a:extLst>
                </a:gridCol>
              </a:tblGrid>
              <a:tr h="194376">
                <a:tc>
                  <a:txBody>
                    <a:bodyPr/>
                    <a:lstStyle/>
                    <a:p>
                      <a:pPr algn="ctr">
                        <a:lnSpc>
                          <a:spcPct val="107000"/>
                        </a:lnSpc>
                        <a:spcAft>
                          <a:spcPts val="800"/>
                        </a:spcAft>
                      </a:pPr>
                      <a:r>
                        <a:rPr lang="en-US" sz="2800" b="1" i="1" dirty="0">
                          <a:effectLst/>
                          <a:latin typeface="Times New Roman" panose="02020603050405020304" pitchFamily="18" charset="0"/>
                          <a:cs typeface="Times New Roman" panose="02020603050405020304" pitchFamily="18" charset="0"/>
                        </a:rPr>
                        <a:t>A: </a:t>
                      </a:r>
                      <a:r>
                        <a:rPr lang="en-US" sz="2800" b="1" i="1" dirty="0" err="1">
                          <a:effectLst/>
                          <a:latin typeface="Times New Roman" panose="02020603050405020304" pitchFamily="18" charset="0"/>
                          <a:cs typeface="Times New Roman" panose="02020603050405020304" pitchFamily="18" charset="0"/>
                        </a:rPr>
                        <a:t>Dạng</a:t>
                      </a:r>
                      <a:r>
                        <a:rPr lang="en-US" sz="2800" b="1" i="1" dirty="0">
                          <a:effectLst/>
                          <a:latin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cs typeface="Times New Roman" panose="02020603050405020304" pitchFamily="18" charset="0"/>
                        </a:rPr>
                        <a:t>năng</a:t>
                      </a:r>
                      <a:r>
                        <a:rPr lang="en-US" sz="2800" b="1" i="1" dirty="0">
                          <a:effectLst/>
                          <a:latin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cs typeface="Times New Roman" panose="02020603050405020304" pitchFamily="18" charset="0"/>
                        </a:rPr>
                        <a:t>lượng</a:t>
                      </a:r>
                      <a:endPar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ctr">
                        <a:lnSpc>
                          <a:spcPct val="107000"/>
                        </a:lnSpc>
                        <a:spcAft>
                          <a:spcPts val="800"/>
                        </a:spcAft>
                      </a:pPr>
                      <a:r>
                        <a:rPr lang="en-US" sz="2800" b="1" i="1" dirty="0">
                          <a:effectLst/>
                          <a:latin typeface="Times New Roman" panose="02020603050405020304" pitchFamily="18" charset="0"/>
                          <a:cs typeface="Times New Roman" panose="02020603050405020304" pitchFamily="18" charset="0"/>
                        </a:rPr>
                        <a:t>B: </a:t>
                      </a:r>
                      <a:r>
                        <a:rPr lang="en-US" sz="2800" b="1" i="1" dirty="0" err="1">
                          <a:effectLst/>
                          <a:latin typeface="Times New Roman" panose="02020603050405020304" pitchFamily="18" charset="0"/>
                          <a:cs typeface="Times New Roman" panose="02020603050405020304" pitchFamily="18" charset="0"/>
                        </a:rPr>
                        <a:t>Nguồn</a:t>
                      </a:r>
                      <a:r>
                        <a:rPr lang="en-US" sz="2800" b="1" i="1" dirty="0">
                          <a:effectLst/>
                          <a:latin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cs typeface="Times New Roman" panose="02020603050405020304" pitchFamily="18" charset="0"/>
                        </a:rPr>
                        <a:t>cung</a:t>
                      </a:r>
                      <a:r>
                        <a:rPr lang="en-US" sz="2800" b="1" i="1" dirty="0">
                          <a:effectLst/>
                          <a:latin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cs typeface="Times New Roman" panose="02020603050405020304" pitchFamily="18" charset="0"/>
                        </a:rPr>
                        <a:t>cấp</a:t>
                      </a:r>
                      <a:endParaRPr lang="vi-VN" sz="24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0"/>
                  </a:ext>
                </a:extLst>
              </a:tr>
              <a:tr h="194376">
                <a:tc>
                  <a:txBody>
                    <a:bodyPr/>
                    <a:lstStyle/>
                    <a:p>
                      <a:pPr marL="90170" algn="just">
                        <a:lnSpc>
                          <a:spcPct val="107000"/>
                        </a:lnSpc>
                        <a:spcAft>
                          <a:spcPts val="800"/>
                        </a:spcAft>
                      </a:pPr>
                      <a:r>
                        <a:rPr lang="en-US" sz="2800">
                          <a:effectLst/>
                          <a:latin typeface="Times New Roman" panose="02020603050405020304" pitchFamily="18" charset="0"/>
                          <a:cs typeface="Times New Roman" panose="02020603050405020304" pitchFamily="18" charset="0"/>
                        </a:rPr>
                        <a:t>1. Cơ năng</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a) Đèn LED, Mặt Trăng, Mặt Trời</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1"/>
                  </a:ext>
                </a:extLst>
              </a:tr>
              <a:tr h="194376">
                <a:tc>
                  <a:txBody>
                    <a:bodyPr/>
                    <a:lstStyle/>
                    <a:p>
                      <a:pPr marL="90170" algn="just">
                        <a:lnSpc>
                          <a:spcPct val="107000"/>
                        </a:lnSpc>
                        <a:spcAft>
                          <a:spcPts val="800"/>
                        </a:spcAft>
                      </a:pPr>
                      <a:r>
                        <a:rPr lang="en-US" sz="2800">
                          <a:effectLst/>
                          <a:latin typeface="Times New Roman" panose="02020603050405020304" pitchFamily="18" charset="0"/>
                          <a:cs typeface="Times New Roman" panose="02020603050405020304" pitchFamily="18" charset="0"/>
                        </a:rPr>
                        <a:t>2. Nhiệt năng</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b) Gas, pin, thực phẩm</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2"/>
                  </a:ext>
                </a:extLst>
              </a:tr>
              <a:tr h="194376">
                <a:tc>
                  <a:txBody>
                    <a:bodyPr/>
                    <a:lstStyle/>
                    <a:p>
                      <a:pPr marL="90170" algn="just">
                        <a:lnSpc>
                          <a:spcPct val="107000"/>
                        </a:lnSpc>
                        <a:spcAft>
                          <a:spcPts val="800"/>
                        </a:spcAft>
                      </a:pPr>
                      <a:r>
                        <a:rPr lang="en-US" sz="2800">
                          <a:effectLst/>
                          <a:latin typeface="Times New Roman" panose="02020603050405020304" pitchFamily="18" charset="0"/>
                          <a:cs typeface="Times New Roman" panose="02020603050405020304" pitchFamily="18" charset="0"/>
                        </a:rPr>
                        <a:t>3. Điện năng</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c) Quả bóng đang lăn, lò xo dãn, tàu lượn trên cao</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3"/>
                  </a:ext>
                </a:extLst>
              </a:tr>
              <a:tr h="194376">
                <a:tc>
                  <a:txBody>
                    <a:bodyPr/>
                    <a:lstStyle/>
                    <a:p>
                      <a:pPr marL="90170" algn="just">
                        <a:lnSpc>
                          <a:spcPct val="107000"/>
                        </a:lnSpc>
                        <a:spcAft>
                          <a:spcPts val="800"/>
                        </a:spcAft>
                      </a:pPr>
                      <a:r>
                        <a:rPr lang="en-US" sz="2800">
                          <a:effectLst/>
                          <a:latin typeface="Times New Roman" panose="02020603050405020304" pitchFamily="18" charset="0"/>
                          <a:cs typeface="Times New Roman" panose="02020603050405020304" pitchFamily="18" charset="0"/>
                        </a:rPr>
                        <a:t>4. Quang năng</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just">
                        <a:lnSpc>
                          <a:spcPct val="107000"/>
                        </a:lnSpc>
                        <a:spcAft>
                          <a:spcPts val="800"/>
                        </a:spcAft>
                      </a:pPr>
                      <a:r>
                        <a:rPr lang="en-US" sz="2800">
                          <a:effectLst/>
                          <a:latin typeface="Times New Roman" panose="02020603050405020304" pitchFamily="18" charset="0"/>
                          <a:cs typeface="Times New Roman" panose="02020603050405020304" pitchFamily="18" charset="0"/>
                        </a:rPr>
                        <a:t>d) Lò sưởi, Mặt Trời, bếp gas</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4"/>
                  </a:ext>
                </a:extLst>
              </a:tr>
              <a:tr h="194376">
                <a:tc>
                  <a:txBody>
                    <a:bodyPr/>
                    <a:lstStyle/>
                    <a:p>
                      <a:pPr marL="90170" algn="just">
                        <a:lnSpc>
                          <a:spcPct val="107000"/>
                        </a:lnSpc>
                        <a:spcAft>
                          <a:spcPts val="800"/>
                        </a:spcAft>
                      </a:pPr>
                      <a:r>
                        <a:rPr lang="en-US" sz="2800">
                          <a:effectLst/>
                          <a:latin typeface="Times New Roman" panose="02020603050405020304" pitchFamily="18" charset="0"/>
                          <a:cs typeface="Times New Roman" panose="02020603050405020304" pitchFamily="18" charset="0"/>
                        </a:rPr>
                        <a:t>5. Hóa năng</a:t>
                      </a:r>
                      <a:endParaRPr lang="vi-VN"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tc>
                  <a:txBody>
                    <a:bodyPr/>
                    <a:lstStyle/>
                    <a:p>
                      <a:pPr algn="just">
                        <a:lnSpc>
                          <a:spcPct val="107000"/>
                        </a:lnSpc>
                        <a:spcAft>
                          <a:spcPts val="800"/>
                        </a:spcAft>
                      </a:pPr>
                      <a:r>
                        <a:rPr lang="en-US" sz="2800" dirty="0">
                          <a:effectLst/>
                          <a:latin typeface="Times New Roman" panose="02020603050405020304" pitchFamily="18" charset="0"/>
                          <a:cs typeface="Times New Roman" panose="02020603050405020304" pitchFamily="18" charset="0"/>
                        </a:rPr>
                        <a:t>e) Pin </a:t>
                      </a:r>
                      <a:r>
                        <a:rPr lang="en-US" sz="2800" dirty="0" err="1">
                          <a:effectLst/>
                          <a:latin typeface="Times New Roman" panose="02020603050405020304" pitchFamily="18" charset="0"/>
                          <a:cs typeface="Times New Roman" panose="02020603050405020304" pitchFamily="18" charset="0"/>
                        </a:rPr>
                        <a:t>mặt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máy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sét</a:t>
                      </a:r>
                      <a:endParaRPr lang="vi-VN"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500" marR="67500" marT="0" marB="0">
                    <a:solidFill>
                      <a:srgbClr val="F999B7"/>
                    </a:solidFill>
                  </a:tcPr>
                </a:tc>
                <a:extLst>
                  <a:ext uri="{0D108BD9-81ED-4DB2-BD59-A6C34878D82A}">
                    <a16:rowId xmlns:a16="http://schemas.microsoft.com/office/drawing/2014/main" val="10005"/>
                  </a:ext>
                </a:extLst>
              </a:tr>
            </a:tbl>
          </a:graphicData>
        </a:graphic>
      </p:graphicFrame>
      <p:sp>
        <p:nvSpPr>
          <p:cNvPr id="4" name="Rectangle 3"/>
          <p:cNvSpPr/>
          <p:nvPr/>
        </p:nvSpPr>
        <p:spPr>
          <a:xfrm>
            <a:off x="2606919" y="5605449"/>
            <a:ext cx="6262483" cy="181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solidFill>
                  <a:srgbClr val="9145B6"/>
                </a:solidFill>
                <a:latin typeface="Times New Roman" panose="02020603050405020304" pitchFamily="18" charset="0"/>
                <a:cs typeface="Times New Roman" panose="02020603050405020304" pitchFamily="18" charset="0"/>
              </a:rPr>
              <a:t>1-c; 2-d; 3-e; 4-a</a:t>
            </a:r>
            <a:r>
              <a:rPr lang="vi-VN" sz="3600">
                <a:solidFill>
                  <a:srgbClr val="9145B6"/>
                </a:solidFill>
                <a:latin typeface="Times New Roman" panose="02020603050405020304" pitchFamily="18" charset="0"/>
                <a:cs typeface="Times New Roman" panose="02020603050405020304" pitchFamily="18" charset="0"/>
              </a:rPr>
              <a:t>; 5-b</a:t>
            </a:r>
            <a:endParaRPr lang="vi-VN" sz="3600" dirty="0">
              <a:solidFill>
                <a:srgbClr val="9145B6"/>
              </a:solidFill>
              <a:latin typeface="Times New Roman" panose="02020603050405020304" pitchFamily="18" charset="0"/>
              <a:cs typeface="Times New Roman" panose="02020603050405020304" pitchFamily="18" charset="0"/>
            </a:endParaRPr>
          </a:p>
        </p:txBody>
      </p:sp>
      <p:sp>
        <p:nvSpPr>
          <p:cNvPr id="5" name="矩形 14342"/>
          <p:cNvSpPr/>
          <p:nvPr/>
        </p:nvSpPr>
        <p:spPr>
          <a:xfrm>
            <a:off x="4771831" y="4730145"/>
            <a:ext cx="2648337" cy="646331"/>
          </a:xfrm>
          <a:prstGeom prst="rect">
            <a:avLst/>
          </a:prstGeom>
          <a:noFill/>
          <a:ln w="9525">
            <a:noFill/>
          </a:ln>
        </p:spPr>
        <p:txBody>
          <a:bodyPr wrap="square" anchor="t">
            <a:spAutoFit/>
          </a:bodyPr>
          <a:lstStyle/>
          <a:p>
            <a:pPr lvl="0" defTabSz="1500505"/>
            <a:r>
              <a:rPr lang="vi-VN" altLang="zh-CN" sz="3600" b="1" dirty="0">
                <a:solidFill>
                  <a:srgbClr val="00B0F0"/>
                </a:solidFill>
                <a:latin typeface="Times New Roman" panose="02020603050405020304" pitchFamily="18" charset="0"/>
                <a:cs typeface="Times New Roman" panose="02020603050405020304" pitchFamily="18" charset="0"/>
              </a:rPr>
              <a:t>Lời giải</a:t>
            </a:r>
            <a:endParaRPr lang="zh-CN" altLang="en-US" sz="3600" b="1" dirty="0">
              <a:solidFill>
                <a:srgbClr val="00B0F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336431" y="194207"/>
            <a:ext cx="10119511" cy="1448072"/>
          </a:xfrm>
          <a:prstGeom prst="rect">
            <a:avLst/>
          </a:prstGeom>
          <a:ln>
            <a:solidFill>
              <a:srgbClr val="9145B6"/>
            </a:solidFill>
            <a:prstDash val="sysDot"/>
          </a:ln>
        </p:spPr>
        <p:txBody>
          <a:bodyPr/>
          <a:lstStyle/>
          <a:p>
            <a:pPr>
              <a:lnSpc>
                <a:spcPct val="107000"/>
              </a:lnSpc>
              <a:spcBef>
                <a:spcPts val="0"/>
              </a:spcBef>
            </a:pPr>
            <a:r>
              <a:rPr lang="vi-VN"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Câu </a:t>
            </a:r>
            <a:r>
              <a:rPr lang="vi-VN" sz="32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r>
              <a:rPr lang="vi-VN"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vi-VN" sz="32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l">
              <a:lnSpc>
                <a:spcPct val="107000"/>
              </a:lnSpc>
              <a:spcBef>
                <a:spcPts val="0"/>
              </a:spcBef>
            </a:pPr>
            <a:r>
              <a:rPr lang="vi-VN"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Hoàn thành các thông tin bằng cách đánh dấu </a:t>
            </a:r>
            <a:r>
              <a:rPr lang="vi-VN"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sym typeface="Webdings" panose="05030102010509060703" pitchFamily="18" charset="2"/>
              </a:rPr>
              <a:t></a:t>
            </a:r>
            <a:r>
              <a:rPr lang="vi-VN"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vào cột phù hợp theo mẫu bảng sau</a:t>
            </a:r>
            <a:endParaRPr lang="vi-VN" sz="3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5" name="Rectangle 14"/>
          <p:cNvSpPr/>
          <p:nvPr/>
        </p:nvSpPr>
        <p:spPr>
          <a:xfrm>
            <a:off x="274004" y="2015698"/>
            <a:ext cx="810150" cy="810150"/>
          </a:xfrm>
          <a:custGeom>
            <a:avLst/>
            <a:gdLst/>
            <a:ahLst/>
            <a:cxnLst/>
            <a:rect l="l" t="t" r="r" b="b"/>
            <a:pathLst>
              <a:path w="3942192" h="3931865">
                <a:moveTo>
                  <a:pt x="2826148" y="3448804"/>
                </a:moveTo>
                <a:lnTo>
                  <a:pt x="2826148" y="3556804"/>
                </a:lnTo>
                <a:lnTo>
                  <a:pt x="3042148" y="3556804"/>
                </a:lnTo>
                <a:lnTo>
                  <a:pt x="3042148" y="3448804"/>
                </a:lnTo>
                <a:close/>
                <a:moveTo>
                  <a:pt x="890988" y="3448804"/>
                </a:moveTo>
                <a:lnTo>
                  <a:pt x="890988" y="3556804"/>
                </a:lnTo>
                <a:lnTo>
                  <a:pt x="1106988" y="3556804"/>
                </a:lnTo>
                <a:lnTo>
                  <a:pt x="1106988" y="3448804"/>
                </a:lnTo>
                <a:close/>
                <a:moveTo>
                  <a:pt x="3528192" y="3439467"/>
                </a:moveTo>
                <a:lnTo>
                  <a:pt x="3528192" y="3547467"/>
                </a:lnTo>
                <a:lnTo>
                  <a:pt x="3744192" y="3547467"/>
                </a:lnTo>
                <a:lnTo>
                  <a:pt x="3744192" y="3439467"/>
                </a:lnTo>
                <a:close/>
                <a:moveTo>
                  <a:pt x="198000" y="3439467"/>
                </a:moveTo>
                <a:lnTo>
                  <a:pt x="198000" y="3547467"/>
                </a:lnTo>
                <a:lnTo>
                  <a:pt x="414000" y="3547467"/>
                </a:lnTo>
                <a:lnTo>
                  <a:pt x="414000" y="3439467"/>
                </a:lnTo>
                <a:close/>
                <a:moveTo>
                  <a:pt x="2826148" y="3206154"/>
                </a:moveTo>
                <a:lnTo>
                  <a:pt x="2826148" y="3314154"/>
                </a:lnTo>
                <a:lnTo>
                  <a:pt x="3042148" y="3314154"/>
                </a:lnTo>
                <a:lnTo>
                  <a:pt x="3042148" y="3206154"/>
                </a:lnTo>
                <a:close/>
                <a:moveTo>
                  <a:pt x="890988" y="3206154"/>
                </a:moveTo>
                <a:lnTo>
                  <a:pt x="890988" y="3314154"/>
                </a:lnTo>
                <a:lnTo>
                  <a:pt x="1106988" y="3314154"/>
                </a:lnTo>
                <a:lnTo>
                  <a:pt x="1106988" y="3206154"/>
                </a:lnTo>
                <a:close/>
                <a:moveTo>
                  <a:pt x="3528192" y="3196817"/>
                </a:moveTo>
                <a:lnTo>
                  <a:pt x="3528192" y="3304817"/>
                </a:lnTo>
                <a:lnTo>
                  <a:pt x="3744192" y="3304817"/>
                </a:lnTo>
                <a:lnTo>
                  <a:pt x="3744192" y="3196817"/>
                </a:lnTo>
                <a:close/>
                <a:moveTo>
                  <a:pt x="198000" y="3196817"/>
                </a:moveTo>
                <a:lnTo>
                  <a:pt x="198000" y="3304817"/>
                </a:lnTo>
                <a:lnTo>
                  <a:pt x="414000" y="3304817"/>
                </a:lnTo>
                <a:lnTo>
                  <a:pt x="414000" y="3196817"/>
                </a:lnTo>
                <a:close/>
                <a:moveTo>
                  <a:pt x="2070064" y="3046635"/>
                </a:moveTo>
                <a:lnTo>
                  <a:pt x="2070064" y="3154635"/>
                </a:lnTo>
                <a:lnTo>
                  <a:pt x="2286064" y="3154635"/>
                </a:lnTo>
                <a:lnTo>
                  <a:pt x="2286064" y="3046635"/>
                </a:lnTo>
                <a:close/>
                <a:moveTo>
                  <a:pt x="1638016" y="3037298"/>
                </a:moveTo>
                <a:lnTo>
                  <a:pt x="1638016" y="3145298"/>
                </a:lnTo>
                <a:lnTo>
                  <a:pt x="1854016" y="3145298"/>
                </a:lnTo>
                <a:lnTo>
                  <a:pt x="1854016" y="3037298"/>
                </a:lnTo>
                <a:close/>
                <a:moveTo>
                  <a:pt x="2826148" y="2963504"/>
                </a:moveTo>
                <a:lnTo>
                  <a:pt x="2826148" y="3071504"/>
                </a:lnTo>
                <a:lnTo>
                  <a:pt x="3042148" y="3071504"/>
                </a:lnTo>
                <a:lnTo>
                  <a:pt x="3042148" y="2963504"/>
                </a:lnTo>
                <a:close/>
                <a:moveTo>
                  <a:pt x="890988" y="2963504"/>
                </a:moveTo>
                <a:lnTo>
                  <a:pt x="890988" y="3071504"/>
                </a:lnTo>
                <a:lnTo>
                  <a:pt x="1106988" y="3071504"/>
                </a:lnTo>
                <a:lnTo>
                  <a:pt x="1106988" y="2963504"/>
                </a:lnTo>
                <a:close/>
                <a:moveTo>
                  <a:pt x="3528192" y="2954167"/>
                </a:moveTo>
                <a:lnTo>
                  <a:pt x="3528192" y="3062167"/>
                </a:lnTo>
                <a:lnTo>
                  <a:pt x="3744192" y="3062167"/>
                </a:lnTo>
                <a:lnTo>
                  <a:pt x="3744192" y="2954167"/>
                </a:lnTo>
                <a:close/>
                <a:moveTo>
                  <a:pt x="198000" y="2954167"/>
                </a:moveTo>
                <a:lnTo>
                  <a:pt x="198000" y="3062167"/>
                </a:lnTo>
                <a:lnTo>
                  <a:pt x="414000" y="3062167"/>
                </a:lnTo>
                <a:lnTo>
                  <a:pt x="414000" y="2954167"/>
                </a:lnTo>
                <a:close/>
                <a:moveTo>
                  <a:pt x="2070064" y="2803981"/>
                </a:moveTo>
                <a:lnTo>
                  <a:pt x="2070064" y="2911981"/>
                </a:lnTo>
                <a:lnTo>
                  <a:pt x="2286064" y="2911981"/>
                </a:lnTo>
                <a:lnTo>
                  <a:pt x="2286064" y="2803981"/>
                </a:lnTo>
                <a:close/>
                <a:moveTo>
                  <a:pt x="1638016" y="2794644"/>
                </a:moveTo>
                <a:lnTo>
                  <a:pt x="1638016" y="2902644"/>
                </a:lnTo>
                <a:lnTo>
                  <a:pt x="1854016" y="2902644"/>
                </a:lnTo>
                <a:lnTo>
                  <a:pt x="1854016" y="2794644"/>
                </a:lnTo>
                <a:close/>
                <a:moveTo>
                  <a:pt x="2826148" y="2720854"/>
                </a:moveTo>
                <a:lnTo>
                  <a:pt x="2826148" y="2828854"/>
                </a:lnTo>
                <a:lnTo>
                  <a:pt x="3042148" y="2828854"/>
                </a:lnTo>
                <a:lnTo>
                  <a:pt x="3042148" y="2720854"/>
                </a:lnTo>
                <a:close/>
                <a:moveTo>
                  <a:pt x="890988" y="2720854"/>
                </a:moveTo>
                <a:lnTo>
                  <a:pt x="890988" y="2828854"/>
                </a:lnTo>
                <a:lnTo>
                  <a:pt x="1106988" y="2828854"/>
                </a:lnTo>
                <a:lnTo>
                  <a:pt x="1106988" y="2720854"/>
                </a:lnTo>
                <a:close/>
                <a:moveTo>
                  <a:pt x="3528192" y="2711517"/>
                </a:moveTo>
                <a:lnTo>
                  <a:pt x="3528192" y="2819517"/>
                </a:lnTo>
                <a:lnTo>
                  <a:pt x="3744192" y="2819517"/>
                </a:lnTo>
                <a:lnTo>
                  <a:pt x="3744192" y="2711517"/>
                </a:lnTo>
                <a:close/>
                <a:moveTo>
                  <a:pt x="198000" y="2711517"/>
                </a:moveTo>
                <a:lnTo>
                  <a:pt x="198000" y="2819517"/>
                </a:lnTo>
                <a:lnTo>
                  <a:pt x="414000" y="2819517"/>
                </a:lnTo>
                <a:lnTo>
                  <a:pt x="414000" y="2711517"/>
                </a:lnTo>
                <a:close/>
                <a:moveTo>
                  <a:pt x="2070064" y="2561331"/>
                </a:moveTo>
                <a:lnTo>
                  <a:pt x="2070064" y="2669331"/>
                </a:lnTo>
                <a:lnTo>
                  <a:pt x="2286064" y="2669331"/>
                </a:lnTo>
                <a:lnTo>
                  <a:pt x="2286064" y="2561331"/>
                </a:lnTo>
                <a:close/>
                <a:moveTo>
                  <a:pt x="1638016" y="2551994"/>
                </a:moveTo>
                <a:lnTo>
                  <a:pt x="1638016" y="2659994"/>
                </a:lnTo>
                <a:lnTo>
                  <a:pt x="1854016" y="2659994"/>
                </a:lnTo>
                <a:lnTo>
                  <a:pt x="1854016" y="2551994"/>
                </a:lnTo>
                <a:close/>
                <a:moveTo>
                  <a:pt x="2826148" y="2478204"/>
                </a:moveTo>
                <a:lnTo>
                  <a:pt x="2826148" y="2586204"/>
                </a:lnTo>
                <a:lnTo>
                  <a:pt x="3042148" y="2586204"/>
                </a:lnTo>
                <a:lnTo>
                  <a:pt x="3042148" y="2478204"/>
                </a:lnTo>
                <a:close/>
                <a:moveTo>
                  <a:pt x="890988" y="2478204"/>
                </a:moveTo>
                <a:lnTo>
                  <a:pt x="890988" y="2586204"/>
                </a:lnTo>
                <a:lnTo>
                  <a:pt x="1106988" y="2586204"/>
                </a:lnTo>
                <a:lnTo>
                  <a:pt x="1106988" y="2478204"/>
                </a:lnTo>
                <a:close/>
                <a:moveTo>
                  <a:pt x="3528192" y="2468867"/>
                </a:moveTo>
                <a:lnTo>
                  <a:pt x="3528192" y="2576867"/>
                </a:lnTo>
                <a:lnTo>
                  <a:pt x="3744192" y="2576867"/>
                </a:lnTo>
                <a:lnTo>
                  <a:pt x="3744192" y="2468867"/>
                </a:lnTo>
                <a:close/>
                <a:moveTo>
                  <a:pt x="198000" y="2468867"/>
                </a:moveTo>
                <a:lnTo>
                  <a:pt x="198000" y="2576867"/>
                </a:lnTo>
                <a:lnTo>
                  <a:pt x="414000" y="2576867"/>
                </a:lnTo>
                <a:lnTo>
                  <a:pt x="414000" y="2468867"/>
                </a:lnTo>
                <a:close/>
                <a:moveTo>
                  <a:pt x="2070064" y="2318681"/>
                </a:moveTo>
                <a:lnTo>
                  <a:pt x="2070064" y="2426681"/>
                </a:lnTo>
                <a:lnTo>
                  <a:pt x="2286064" y="2426681"/>
                </a:lnTo>
                <a:lnTo>
                  <a:pt x="2286064" y="2318681"/>
                </a:lnTo>
                <a:close/>
                <a:moveTo>
                  <a:pt x="1638016" y="2309344"/>
                </a:moveTo>
                <a:lnTo>
                  <a:pt x="1638016" y="2417344"/>
                </a:lnTo>
                <a:lnTo>
                  <a:pt x="1854016" y="2417344"/>
                </a:lnTo>
                <a:lnTo>
                  <a:pt x="1854016" y="2309344"/>
                </a:lnTo>
                <a:close/>
                <a:moveTo>
                  <a:pt x="2826148" y="2235554"/>
                </a:moveTo>
                <a:lnTo>
                  <a:pt x="2826148" y="2343554"/>
                </a:lnTo>
                <a:lnTo>
                  <a:pt x="3042148" y="2343554"/>
                </a:lnTo>
                <a:lnTo>
                  <a:pt x="3042148" y="2235554"/>
                </a:lnTo>
                <a:close/>
                <a:moveTo>
                  <a:pt x="890988" y="2235554"/>
                </a:moveTo>
                <a:lnTo>
                  <a:pt x="890988" y="2343554"/>
                </a:lnTo>
                <a:lnTo>
                  <a:pt x="1106988" y="2343554"/>
                </a:lnTo>
                <a:lnTo>
                  <a:pt x="1106988" y="2235554"/>
                </a:lnTo>
                <a:close/>
                <a:moveTo>
                  <a:pt x="3528192" y="2226217"/>
                </a:moveTo>
                <a:lnTo>
                  <a:pt x="3528192" y="2334217"/>
                </a:lnTo>
                <a:lnTo>
                  <a:pt x="3744192" y="2334217"/>
                </a:lnTo>
                <a:lnTo>
                  <a:pt x="3744192" y="2226217"/>
                </a:lnTo>
                <a:close/>
                <a:moveTo>
                  <a:pt x="198000" y="2226217"/>
                </a:moveTo>
                <a:lnTo>
                  <a:pt x="198000" y="2334217"/>
                </a:lnTo>
                <a:lnTo>
                  <a:pt x="414000" y="2334217"/>
                </a:lnTo>
                <a:lnTo>
                  <a:pt x="414000" y="2226217"/>
                </a:lnTo>
                <a:close/>
                <a:moveTo>
                  <a:pt x="2070064" y="2076031"/>
                </a:moveTo>
                <a:lnTo>
                  <a:pt x="2070064" y="2184031"/>
                </a:lnTo>
                <a:lnTo>
                  <a:pt x="2286064" y="2184031"/>
                </a:lnTo>
                <a:lnTo>
                  <a:pt x="2286064" y="2076031"/>
                </a:lnTo>
                <a:close/>
                <a:moveTo>
                  <a:pt x="1638016" y="2066694"/>
                </a:moveTo>
                <a:lnTo>
                  <a:pt x="1638016" y="2174694"/>
                </a:lnTo>
                <a:lnTo>
                  <a:pt x="1854016" y="2174694"/>
                </a:lnTo>
                <a:lnTo>
                  <a:pt x="1854016" y="2066694"/>
                </a:lnTo>
                <a:close/>
                <a:moveTo>
                  <a:pt x="2826148" y="1992904"/>
                </a:moveTo>
                <a:lnTo>
                  <a:pt x="2826148" y="2100904"/>
                </a:lnTo>
                <a:lnTo>
                  <a:pt x="3042148" y="2100904"/>
                </a:lnTo>
                <a:lnTo>
                  <a:pt x="3042148" y="1992904"/>
                </a:lnTo>
                <a:close/>
                <a:moveTo>
                  <a:pt x="890988" y="1992904"/>
                </a:moveTo>
                <a:lnTo>
                  <a:pt x="890988" y="2100904"/>
                </a:lnTo>
                <a:lnTo>
                  <a:pt x="1106988" y="2100904"/>
                </a:lnTo>
                <a:lnTo>
                  <a:pt x="1106988" y="1992904"/>
                </a:lnTo>
                <a:close/>
                <a:moveTo>
                  <a:pt x="3528192" y="1983567"/>
                </a:moveTo>
                <a:lnTo>
                  <a:pt x="3528192" y="2091567"/>
                </a:lnTo>
                <a:lnTo>
                  <a:pt x="3744192" y="2091567"/>
                </a:lnTo>
                <a:lnTo>
                  <a:pt x="3744192" y="1983567"/>
                </a:lnTo>
                <a:close/>
                <a:moveTo>
                  <a:pt x="198000" y="1983567"/>
                </a:moveTo>
                <a:lnTo>
                  <a:pt x="198000" y="2091567"/>
                </a:lnTo>
                <a:lnTo>
                  <a:pt x="414000" y="2091567"/>
                </a:lnTo>
                <a:lnTo>
                  <a:pt x="414000" y="1983567"/>
                </a:lnTo>
                <a:close/>
                <a:moveTo>
                  <a:pt x="2070064" y="1833381"/>
                </a:moveTo>
                <a:lnTo>
                  <a:pt x="2070064" y="1941381"/>
                </a:lnTo>
                <a:lnTo>
                  <a:pt x="2286064" y="1941381"/>
                </a:lnTo>
                <a:lnTo>
                  <a:pt x="2286064" y="1833381"/>
                </a:lnTo>
                <a:close/>
                <a:moveTo>
                  <a:pt x="1638016" y="1824044"/>
                </a:moveTo>
                <a:lnTo>
                  <a:pt x="1638016" y="1932044"/>
                </a:lnTo>
                <a:lnTo>
                  <a:pt x="1854016" y="1932044"/>
                </a:lnTo>
                <a:lnTo>
                  <a:pt x="1854016" y="1824044"/>
                </a:lnTo>
                <a:close/>
                <a:moveTo>
                  <a:pt x="2826148" y="1750254"/>
                </a:moveTo>
                <a:lnTo>
                  <a:pt x="2826148" y="1858254"/>
                </a:lnTo>
                <a:lnTo>
                  <a:pt x="3042148" y="1858254"/>
                </a:lnTo>
                <a:lnTo>
                  <a:pt x="3042148" y="1750254"/>
                </a:lnTo>
                <a:close/>
                <a:moveTo>
                  <a:pt x="890988" y="1750254"/>
                </a:moveTo>
                <a:lnTo>
                  <a:pt x="890988" y="1858254"/>
                </a:lnTo>
                <a:lnTo>
                  <a:pt x="1106988" y="1858254"/>
                </a:lnTo>
                <a:lnTo>
                  <a:pt x="1106988" y="1750254"/>
                </a:lnTo>
                <a:close/>
                <a:moveTo>
                  <a:pt x="3528192" y="1740917"/>
                </a:moveTo>
                <a:lnTo>
                  <a:pt x="3528192" y="1848917"/>
                </a:lnTo>
                <a:lnTo>
                  <a:pt x="3744192" y="1848917"/>
                </a:lnTo>
                <a:lnTo>
                  <a:pt x="3744192" y="1740917"/>
                </a:lnTo>
                <a:close/>
                <a:moveTo>
                  <a:pt x="198000" y="1740917"/>
                </a:moveTo>
                <a:lnTo>
                  <a:pt x="198000" y="1848917"/>
                </a:lnTo>
                <a:lnTo>
                  <a:pt x="414000" y="1848917"/>
                </a:lnTo>
                <a:lnTo>
                  <a:pt x="414000" y="1740917"/>
                </a:lnTo>
                <a:close/>
                <a:moveTo>
                  <a:pt x="2070064" y="1590731"/>
                </a:moveTo>
                <a:lnTo>
                  <a:pt x="2070064" y="1698731"/>
                </a:lnTo>
                <a:lnTo>
                  <a:pt x="2286064" y="1698731"/>
                </a:lnTo>
                <a:lnTo>
                  <a:pt x="2286064" y="1590731"/>
                </a:lnTo>
                <a:close/>
                <a:moveTo>
                  <a:pt x="1638016" y="1581394"/>
                </a:moveTo>
                <a:lnTo>
                  <a:pt x="1638016" y="1689394"/>
                </a:lnTo>
                <a:lnTo>
                  <a:pt x="1854016" y="1689394"/>
                </a:lnTo>
                <a:lnTo>
                  <a:pt x="1854016" y="1581394"/>
                </a:lnTo>
                <a:close/>
                <a:moveTo>
                  <a:pt x="3330192" y="1507604"/>
                </a:moveTo>
                <a:lnTo>
                  <a:pt x="3942192" y="1507604"/>
                </a:lnTo>
                <a:lnTo>
                  <a:pt x="3942192" y="3931865"/>
                </a:lnTo>
                <a:lnTo>
                  <a:pt x="3330192" y="3931865"/>
                </a:lnTo>
                <a:close/>
                <a:moveTo>
                  <a:pt x="2826148" y="1507604"/>
                </a:moveTo>
                <a:lnTo>
                  <a:pt x="2826148" y="1615604"/>
                </a:lnTo>
                <a:lnTo>
                  <a:pt x="3042148" y="1615604"/>
                </a:lnTo>
                <a:lnTo>
                  <a:pt x="3042148" y="1507604"/>
                </a:lnTo>
                <a:close/>
                <a:moveTo>
                  <a:pt x="890988" y="1507604"/>
                </a:moveTo>
                <a:lnTo>
                  <a:pt x="890988" y="1615604"/>
                </a:lnTo>
                <a:lnTo>
                  <a:pt x="1106988" y="1615604"/>
                </a:lnTo>
                <a:lnTo>
                  <a:pt x="1106988" y="1507604"/>
                </a:lnTo>
                <a:close/>
                <a:moveTo>
                  <a:pt x="0" y="1507604"/>
                </a:moveTo>
                <a:lnTo>
                  <a:pt x="612000" y="1507604"/>
                </a:lnTo>
                <a:lnTo>
                  <a:pt x="612000" y="3931865"/>
                </a:lnTo>
                <a:lnTo>
                  <a:pt x="0" y="3931865"/>
                </a:lnTo>
                <a:close/>
                <a:moveTo>
                  <a:pt x="2070064" y="1348081"/>
                </a:moveTo>
                <a:lnTo>
                  <a:pt x="2070064" y="1456081"/>
                </a:lnTo>
                <a:lnTo>
                  <a:pt x="2286064" y="1456081"/>
                </a:lnTo>
                <a:lnTo>
                  <a:pt x="2286064" y="1348081"/>
                </a:lnTo>
                <a:close/>
                <a:moveTo>
                  <a:pt x="1638016" y="1338744"/>
                </a:moveTo>
                <a:lnTo>
                  <a:pt x="1638016" y="1446744"/>
                </a:lnTo>
                <a:lnTo>
                  <a:pt x="1854016" y="1446744"/>
                </a:lnTo>
                <a:lnTo>
                  <a:pt x="1854016" y="1338744"/>
                </a:lnTo>
                <a:close/>
                <a:moveTo>
                  <a:pt x="2628148" y="1267865"/>
                </a:moveTo>
                <a:lnTo>
                  <a:pt x="3240148" y="1267865"/>
                </a:lnTo>
                <a:lnTo>
                  <a:pt x="3240148" y="3931865"/>
                </a:lnTo>
                <a:lnTo>
                  <a:pt x="2628148" y="3931865"/>
                </a:lnTo>
                <a:close/>
                <a:moveTo>
                  <a:pt x="692988" y="1267865"/>
                </a:moveTo>
                <a:lnTo>
                  <a:pt x="1304988" y="1267865"/>
                </a:lnTo>
                <a:lnTo>
                  <a:pt x="1304988" y="3931865"/>
                </a:lnTo>
                <a:lnTo>
                  <a:pt x="692988" y="3931865"/>
                </a:lnTo>
                <a:close/>
                <a:moveTo>
                  <a:pt x="2070064" y="1105431"/>
                </a:moveTo>
                <a:lnTo>
                  <a:pt x="2070064" y="1213431"/>
                </a:lnTo>
                <a:lnTo>
                  <a:pt x="2286064" y="1213431"/>
                </a:lnTo>
                <a:lnTo>
                  <a:pt x="2286064" y="1105431"/>
                </a:lnTo>
                <a:close/>
                <a:moveTo>
                  <a:pt x="1638016" y="1096094"/>
                </a:moveTo>
                <a:lnTo>
                  <a:pt x="1638016" y="1204094"/>
                </a:lnTo>
                <a:lnTo>
                  <a:pt x="1854016" y="1204094"/>
                </a:lnTo>
                <a:lnTo>
                  <a:pt x="1854016" y="1096094"/>
                </a:lnTo>
                <a:close/>
                <a:moveTo>
                  <a:pt x="2070064" y="862781"/>
                </a:moveTo>
                <a:lnTo>
                  <a:pt x="2070064" y="970781"/>
                </a:lnTo>
                <a:lnTo>
                  <a:pt x="2286064" y="970781"/>
                </a:lnTo>
                <a:lnTo>
                  <a:pt x="2286064" y="862781"/>
                </a:lnTo>
                <a:close/>
                <a:moveTo>
                  <a:pt x="1638016" y="853444"/>
                </a:moveTo>
                <a:lnTo>
                  <a:pt x="1638016" y="961444"/>
                </a:lnTo>
                <a:lnTo>
                  <a:pt x="1854016" y="961444"/>
                </a:lnTo>
                <a:lnTo>
                  <a:pt x="1854016" y="853444"/>
                </a:lnTo>
                <a:close/>
                <a:moveTo>
                  <a:pt x="1883174" y="0"/>
                </a:moveTo>
                <a:lnTo>
                  <a:pt x="2040907" y="0"/>
                </a:lnTo>
                <a:lnTo>
                  <a:pt x="2040907" y="355600"/>
                </a:lnTo>
                <a:lnTo>
                  <a:pt x="2178064" y="355600"/>
                </a:lnTo>
                <a:lnTo>
                  <a:pt x="2178064" y="596007"/>
                </a:lnTo>
                <a:lnTo>
                  <a:pt x="2538104" y="596007"/>
                </a:lnTo>
                <a:lnTo>
                  <a:pt x="2538104" y="3931865"/>
                </a:lnTo>
                <a:lnTo>
                  <a:pt x="2142040" y="3931865"/>
                </a:lnTo>
                <a:lnTo>
                  <a:pt x="2142040" y="3291036"/>
                </a:lnTo>
                <a:lnTo>
                  <a:pt x="1782040" y="3291036"/>
                </a:lnTo>
                <a:lnTo>
                  <a:pt x="1782040" y="3931865"/>
                </a:lnTo>
                <a:lnTo>
                  <a:pt x="1385976" y="3931865"/>
                </a:lnTo>
                <a:lnTo>
                  <a:pt x="1385976" y="596007"/>
                </a:lnTo>
                <a:lnTo>
                  <a:pt x="1746016" y="596007"/>
                </a:lnTo>
                <a:lnTo>
                  <a:pt x="1746016" y="355600"/>
                </a:lnTo>
                <a:lnTo>
                  <a:pt x="1883174" y="3556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p>
        </p:txBody>
      </p:sp>
      <p:sp>
        <p:nvSpPr>
          <p:cNvPr id="16" name="Rectangle 41"/>
          <p:cNvSpPr/>
          <p:nvPr/>
        </p:nvSpPr>
        <p:spPr>
          <a:xfrm>
            <a:off x="316957" y="5161506"/>
            <a:ext cx="724247" cy="724247"/>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p>
        </p:txBody>
      </p:sp>
      <p:sp>
        <p:nvSpPr>
          <p:cNvPr id="17" name="Freeform: Shape 16"/>
          <p:cNvSpPr/>
          <p:nvPr/>
        </p:nvSpPr>
        <p:spPr>
          <a:xfrm>
            <a:off x="223124" y="3607265"/>
            <a:ext cx="911911" cy="801556"/>
          </a:xfrm>
          <a:custGeom>
            <a:avLst/>
            <a:gdLst>
              <a:gd name="connsiteX0" fmla="*/ 1665898 w 2579663"/>
              <a:gd name="connsiteY0" fmla="*/ 1588710 h 2267484"/>
              <a:gd name="connsiteX1" fmla="*/ 1665898 w 2579663"/>
              <a:gd name="connsiteY1" fmla="*/ 1762636 h 2267484"/>
              <a:gd name="connsiteX2" fmla="*/ 1932127 w 2579663"/>
              <a:gd name="connsiteY2" fmla="*/ 1762636 h 2267484"/>
              <a:gd name="connsiteX3" fmla="*/ 1932127 w 2579663"/>
              <a:gd name="connsiteY3" fmla="*/ 1588710 h 2267484"/>
              <a:gd name="connsiteX4" fmla="*/ 1665898 w 2579663"/>
              <a:gd name="connsiteY4" fmla="*/ 1588710 h 2267484"/>
              <a:gd name="connsiteX5" fmla="*/ 321652 w 2579663"/>
              <a:gd name="connsiteY5" fmla="*/ 1588710 h 2267484"/>
              <a:gd name="connsiteX6" fmla="*/ 321652 w 2579663"/>
              <a:gd name="connsiteY6" fmla="*/ 1763039 h 2267484"/>
              <a:gd name="connsiteX7" fmla="*/ 588082 w 2579663"/>
              <a:gd name="connsiteY7" fmla="*/ 1763039 h 2267484"/>
              <a:gd name="connsiteX8" fmla="*/ 588082 w 2579663"/>
              <a:gd name="connsiteY8" fmla="*/ 1588710 h 2267484"/>
              <a:gd name="connsiteX9" fmla="*/ 321652 w 2579663"/>
              <a:gd name="connsiteY9" fmla="*/ 1588710 h 2267484"/>
              <a:gd name="connsiteX10" fmla="*/ 623754 w 2579663"/>
              <a:gd name="connsiteY10" fmla="*/ 1588509 h 2267484"/>
              <a:gd name="connsiteX11" fmla="*/ 623754 w 2579663"/>
              <a:gd name="connsiteY11" fmla="*/ 1763039 h 2267484"/>
              <a:gd name="connsiteX12" fmla="*/ 916788 w 2579663"/>
              <a:gd name="connsiteY12" fmla="*/ 1763039 h 2267484"/>
              <a:gd name="connsiteX13" fmla="*/ 916788 w 2579663"/>
              <a:gd name="connsiteY13" fmla="*/ 1588509 h 2267484"/>
              <a:gd name="connsiteX14" fmla="*/ 623754 w 2579663"/>
              <a:gd name="connsiteY14" fmla="*/ 1588509 h 2267484"/>
              <a:gd name="connsiteX15" fmla="*/ 1967598 w 2579663"/>
              <a:gd name="connsiteY15" fmla="*/ 1588307 h 2267484"/>
              <a:gd name="connsiteX16" fmla="*/ 1967598 w 2579663"/>
              <a:gd name="connsiteY16" fmla="*/ 1762636 h 2267484"/>
              <a:gd name="connsiteX17" fmla="*/ 2260430 w 2579663"/>
              <a:gd name="connsiteY17" fmla="*/ 1762636 h 2267484"/>
              <a:gd name="connsiteX18" fmla="*/ 2260430 w 2579663"/>
              <a:gd name="connsiteY18" fmla="*/ 1588307 h 2267484"/>
              <a:gd name="connsiteX19" fmla="*/ 1967598 w 2579663"/>
              <a:gd name="connsiteY19" fmla="*/ 1588307 h 2267484"/>
              <a:gd name="connsiteX20" fmla="*/ 1967396 w 2579663"/>
              <a:gd name="connsiteY20" fmla="*/ 1379112 h 2267484"/>
              <a:gd name="connsiteX21" fmla="*/ 1967396 w 2579663"/>
              <a:gd name="connsiteY21" fmla="*/ 1553038 h 2267484"/>
              <a:gd name="connsiteX22" fmla="*/ 2260631 w 2579663"/>
              <a:gd name="connsiteY22" fmla="*/ 1553038 h 2267484"/>
              <a:gd name="connsiteX23" fmla="*/ 2260631 w 2579663"/>
              <a:gd name="connsiteY23" fmla="*/ 1379112 h 2267484"/>
              <a:gd name="connsiteX24" fmla="*/ 1967396 w 2579663"/>
              <a:gd name="connsiteY24" fmla="*/ 1379112 h 2267484"/>
              <a:gd name="connsiteX25" fmla="*/ 623553 w 2579663"/>
              <a:gd name="connsiteY25" fmla="*/ 1379112 h 2267484"/>
              <a:gd name="connsiteX26" fmla="*/ 623553 w 2579663"/>
              <a:gd name="connsiteY26" fmla="*/ 1552837 h 2267484"/>
              <a:gd name="connsiteX27" fmla="*/ 916990 w 2579663"/>
              <a:gd name="connsiteY27" fmla="*/ 1552837 h 2267484"/>
              <a:gd name="connsiteX28" fmla="*/ 916990 w 2579663"/>
              <a:gd name="connsiteY28" fmla="*/ 1379112 h 2267484"/>
              <a:gd name="connsiteX29" fmla="*/ 623553 w 2579663"/>
              <a:gd name="connsiteY29" fmla="*/ 1379112 h 2267484"/>
              <a:gd name="connsiteX30" fmla="*/ 1665898 w 2579663"/>
              <a:gd name="connsiteY30" fmla="*/ 1378911 h 2267484"/>
              <a:gd name="connsiteX31" fmla="*/ 1665898 w 2579663"/>
              <a:gd name="connsiteY31" fmla="*/ 1553038 h 2267484"/>
              <a:gd name="connsiteX32" fmla="*/ 1931523 w 2579663"/>
              <a:gd name="connsiteY32" fmla="*/ 1553038 h 2267484"/>
              <a:gd name="connsiteX33" fmla="*/ 1931523 w 2579663"/>
              <a:gd name="connsiteY33" fmla="*/ 1378911 h 2267484"/>
              <a:gd name="connsiteX34" fmla="*/ 1665898 w 2579663"/>
              <a:gd name="connsiteY34" fmla="*/ 1378911 h 2267484"/>
              <a:gd name="connsiteX35" fmla="*/ 322055 w 2579663"/>
              <a:gd name="connsiteY35" fmla="*/ 1378911 h 2267484"/>
              <a:gd name="connsiteX36" fmla="*/ 322055 w 2579663"/>
              <a:gd name="connsiteY36" fmla="*/ 1552837 h 2267484"/>
              <a:gd name="connsiteX37" fmla="*/ 588082 w 2579663"/>
              <a:gd name="connsiteY37" fmla="*/ 1552837 h 2267484"/>
              <a:gd name="connsiteX38" fmla="*/ 588082 w 2579663"/>
              <a:gd name="connsiteY38" fmla="*/ 1378911 h 2267484"/>
              <a:gd name="connsiteX39" fmla="*/ 322055 w 2579663"/>
              <a:gd name="connsiteY39" fmla="*/ 1378911 h 2267484"/>
              <a:gd name="connsiteX40" fmla="*/ 1297087 w 2579663"/>
              <a:gd name="connsiteY40" fmla="*/ 1256377 h 2267484"/>
              <a:gd name="connsiteX41" fmla="*/ 2410574 w 2579663"/>
              <a:gd name="connsiteY41" fmla="*/ 1256377 h 2267484"/>
              <a:gd name="connsiteX42" fmla="*/ 2431131 w 2579663"/>
              <a:gd name="connsiteY42" fmla="*/ 1276934 h 2267484"/>
              <a:gd name="connsiteX43" fmla="*/ 2430526 w 2579663"/>
              <a:gd name="connsiteY43" fmla="*/ 2267283 h 2267484"/>
              <a:gd name="connsiteX44" fmla="*/ 1523613 w 2579663"/>
              <a:gd name="connsiteY44" fmla="*/ 2267283 h 2267484"/>
              <a:gd name="connsiteX45" fmla="*/ 1524017 w 2579663"/>
              <a:gd name="connsiteY45" fmla="*/ 2260229 h 2267484"/>
              <a:gd name="connsiteX46" fmla="*/ 1524017 w 2579663"/>
              <a:gd name="connsiteY46" fmla="*/ 1558278 h 2267484"/>
              <a:gd name="connsiteX47" fmla="*/ 1523613 w 2579663"/>
              <a:gd name="connsiteY47" fmla="*/ 1548806 h 2267484"/>
              <a:gd name="connsiteX48" fmla="*/ 1088497 w 2579663"/>
              <a:gd name="connsiteY48" fmla="*/ 1548806 h 2267484"/>
              <a:gd name="connsiteX49" fmla="*/ 1088497 w 2579663"/>
              <a:gd name="connsiteY49" fmla="*/ 1560294 h 2267484"/>
              <a:gd name="connsiteX50" fmla="*/ 1088497 w 2579663"/>
              <a:gd name="connsiteY50" fmla="*/ 1711446 h 2267484"/>
              <a:gd name="connsiteX51" fmla="*/ 1088295 w 2579663"/>
              <a:gd name="connsiteY51" fmla="*/ 2267484 h 2267484"/>
              <a:gd name="connsiteX52" fmla="*/ 141075 w 2579663"/>
              <a:gd name="connsiteY52" fmla="*/ 2267484 h 2267484"/>
              <a:gd name="connsiteX53" fmla="*/ 140672 w 2579663"/>
              <a:gd name="connsiteY53" fmla="*/ 2257407 h 2267484"/>
              <a:gd name="connsiteX54" fmla="*/ 140672 w 2579663"/>
              <a:gd name="connsiteY54" fmla="*/ 1267865 h 2267484"/>
              <a:gd name="connsiteX55" fmla="*/ 141277 w 2579663"/>
              <a:gd name="connsiteY55" fmla="*/ 1256578 h 2267484"/>
              <a:gd name="connsiteX56" fmla="*/ 156392 w 2579663"/>
              <a:gd name="connsiteY56" fmla="*/ 1256578 h 2267484"/>
              <a:gd name="connsiteX57" fmla="*/ 1297087 w 2579663"/>
              <a:gd name="connsiteY57" fmla="*/ 1256377 h 2267484"/>
              <a:gd name="connsiteX58" fmla="*/ 898449 w 2579663"/>
              <a:gd name="connsiteY58" fmla="*/ 687440 h 2267484"/>
              <a:gd name="connsiteX59" fmla="*/ 898449 w 2579663"/>
              <a:gd name="connsiteY59" fmla="*/ 953065 h 2267484"/>
              <a:gd name="connsiteX60" fmla="*/ 1262826 w 2579663"/>
              <a:gd name="connsiteY60" fmla="*/ 953065 h 2267484"/>
              <a:gd name="connsiteX61" fmla="*/ 1262826 w 2579663"/>
              <a:gd name="connsiteY61" fmla="*/ 687440 h 2267484"/>
              <a:gd name="connsiteX62" fmla="*/ 898449 w 2579663"/>
              <a:gd name="connsiteY62" fmla="*/ 687440 h 2267484"/>
              <a:gd name="connsiteX63" fmla="*/ 1312605 w 2579663"/>
              <a:gd name="connsiteY63" fmla="*/ 686835 h 2267484"/>
              <a:gd name="connsiteX64" fmla="*/ 1312605 w 2579663"/>
              <a:gd name="connsiteY64" fmla="*/ 952662 h 2267484"/>
              <a:gd name="connsiteX65" fmla="*/ 1676781 w 2579663"/>
              <a:gd name="connsiteY65" fmla="*/ 952662 h 2267484"/>
              <a:gd name="connsiteX66" fmla="*/ 1676781 w 2579663"/>
              <a:gd name="connsiteY66" fmla="*/ 686835 h 2267484"/>
              <a:gd name="connsiteX67" fmla="*/ 1312605 w 2579663"/>
              <a:gd name="connsiteY67" fmla="*/ 686835 h 2267484"/>
              <a:gd name="connsiteX68" fmla="*/ 1797300 w 2579663"/>
              <a:gd name="connsiteY68" fmla="*/ 491547 h 2267484"/>
              <a:gd name="connsiteX69" fmla="*/ 1797300 w 2579663"/>
              <a:gd name="connsiteY69" fmla="*/ 1012518 h 2267484"/>
              <a:gd name="connsiteX70" fmla="*/ 763016 w 2579663"/>
              <a:gd name="connsiteY70" fmla="*/ 1012518 h 2267484"/>
              <a:gd name="connsiteX71" fmla="*/ 763016 w 2579663"/>
              <a:gd name="connsiteY71" fmla="*/ 496384 h 2267484"/>
              <a:gd name="connsiteX72" fmla="*/ 739033 w 2579663"/>
              <a:gd name="connsiteY72" fmla="*/ 531854 h 2267484"/>
              <a:gd name="connsiteX73" fmla="*/ 739436 w 2579663"/>
              <a:gd name="connsiteY73" fmla="*/ 1033679 h 2267484"/>
              <a:gd name="connsiteX74" fmla="*/ 739436 w 2579663"/>
              <a:gd name="connsiteY74" fmla="*/ 1045167 h 2267484"/>
              <a:gd name="connsiteX75" fmla="*/ 1823298 w 2579663"/>
              <a:gd name="connsiteY75" fmla="*/ 1045167 h 2267484"/>
              <a:gd name="connsiteX76" fmla="*/ 1823903 w 2579663"/>
              <a:gd name="connsiteY76" fmla="*/ 1041539 h 2267484"/>
              <a:gd name="connsiteX77" fmla="*/ 1823903 w 2579663"/>
              <a:gd name="connsiteY77" fmla="*/ 518553 h 2267484"/>
              <a:gd name="connsiteX78" fmla="*/ 1821081 w 2579663"/>
              <a:gd name="connsiteY78" fmla="*/ 510491 h 2267484"/>
              <a:gd name="connsiteX79" fmla="*/ 1797300 w 2579663"/>
              <a:gd name="connsiteY79" fmla="*/ 491547 h 2267484"/>
              <a:gd name="connsiteX80" fmla="*/ 1312202 w 2579663"/>
              <a:gd name="connsiteY80" fmla="*/ 486508 h 2267484"/>
              <a:gd name="connsiteX81" fmla="*/ 1312202 w 2579663"/>
              <a:gd name="connsiteY81" fmla="*/ 660233 h 2267484"/>
              <a:gd name="connsiteX82" fmla="*/ 1676177 w 2579663"/>
              <a:gd name="connsiteY82" fmla="*/ 660233 h 2267484"/>
              <a:gd name="connsiteX83" fmla="*/ 1676177 w 2579663"/>
              <a:gd name="connsiteY83" fmla="*/ 486508 h 2267484"/>
              <a:gd name="connsiteX84" fmla="*/ 1312202 w 2579663"/>
              <a:gd name="connsiteY84" fmla="*/ 486508 h 2267484"/>
              <a:gd name="connsiteX85" fmla="*/ 898449 w 2579663"/>
              <a:gd name="connsiteY85" fmla="*/ 486105 h 2267484"/>
              <a:gd name="connsiteX86" fmla="*/ 898449 w 2579663"/>
              <a:gd name="connsiteY86" fmla="*/ 660434 h 2267484"/>
              <a:gd name="connsiteX87" fmla="*/ 1262624 w 2579663"/>
              <a:gd name="connsiteY87" fmla="*/ 660434 h 2267484"/>
              <a:gd name="connsiteX88" fmla="*/ 1262624 w 2579663"/>
              <a:gd name="connsiteY88" fmla="*/ 486105 h 2267484"/>
              <a:gd name="connsiteX89" fmla="*/ 898449 w 2579663"/>
              <a:gd name="connsiteY89" fmla="*/ 486105 h 2267484"/>
              <a:gd name="connsiteX90" fmla="*/ 1282375 w 2579663"/>
              <a:gd name="connsiteY90" fmla="*/ 30029 h 2267484"/>
              <a:gd name="connsiteX91" fmla="*/ 1329938 w 2579663"/>
              <a:gd name="connsiteY91" fmla="*/ 66104 h 2267484"/>
              <a:gd name="connsiteX92" fmla="*/ 1841033 w 2579663"/>
              <a:gd name="connsiteY92" fmla="*/ 453457 h 2267484"/>
              <a:gd name="connsiteX93" fmla="*/ 1856955 w 2579663"/>
              <a:gd name="connsiteY93" fmla="*/ 495780 h 2267484"/>
              <a:gd name="connsiteX94" fmla="*/ 1810400 w 2579663"/>
              <a:gd name="connsiteY94" fmla="*/ 460511 h 2267484"/>
              <a:gd name="connsiteX95" fmla="*/ 1294669 w 2579663"/>
              <a:gd name="connsiteY95" fmla="*/ 67515 h 2267484"/>
              <a:gd name="connsiteX96" fmla="*/ 1276732 w 2579663"/>
              <a:gd name="connsiteY96" fmla="*/ 67313 h 2267484"/>
              <a:gd name="connsiteX97" fmla="*/ 723314 w 2579663"/>
              <a:gd name="connsiteY97" fmla="*/ 488927 h 2267484"/>
              <a:gd name="connsiteX98" fmla="*/ 714446 w 2579663"/>
              <a:gd name="connsiteY98" fmla="*/ 495578 h 2267484"/>
              <a:gd name="connsiteX99" fmla="*/ 728756 w 2579663"/>
              <a:gd name="connsiteY99" fmla="*/ 454868 h 2267484"/>
              <a:gd name="connsiteX100" fmla="*/ 1277337 w 2579663"/>
              <a:gd name="connsiteY100" fmla="*/ 33657 h 2267484"/>
              <a:gd name="connsiteX101" fmla="*/ 1282375 w 2579663"/>
              <a:gd name="connsiteY101" fmla="*/ 30029 h 2267484"/>
              <a:gd name="connsiteX102" fmla="*/ 1282375 w 2579663"/>
              <a:gd name="connsiteY102" fmla="*/ 4232 h 2267484"/>
              <a:gd name="connsiteX103" fmla="*/ 1275321 w 2579663"/>
              <a:gd name="connsiteY103" fmla="*/ 9271 h 2267484"/>
              <a:gd name="connsiteX104" fmla="*/ 983900 w 2579663"/>
              <a:gd name="connsiteY104" fmla="*/ 231565 h 2267484"/>
              <a:gd name="connsiteX105" fmla="*/ 703563 w 2579663"/>
              <a:gd name="connsiteY105" fmla="*/ 445193 h 2267484"/>
              <a:gd name="connsiteX106" fmla="*/ 691874 w 2579663"/>
              <a:gd name="connsiteY106" fmla="*/ 465952 h 2267484"/>
              <a:gd name="connsiteX107" fmla="*/ 692277 w 2579663"/>
              <a:gd name="connsiteY107" fmla="*/ 527420 h 2267484"/>
              <a:gd name="connsiteX108" fmla="*/ 693688 w 2579663"/>
              <a:gd name="connsiteY108" fmla="*/ 539512 h 2267484"/>
              <a:gd name="connsiteX109" fmla="*/ 1286003 w 2579663"/>
              <a:gd name="connsiteY109" fmla="*/ 100365 h 2267484"/>
              <a:gd name="connsiteX110" fmla="*/ 1876907 w 2579663"/>
              <a:gd name="connsiteY110" fmla="*/ 544954 h 2267484"/>
              <a:gd name="connsiteX111" fmla="*/ 1877108 w 2579663"/>
              <a:gd name="connsiteY111" fmla="*/ 470385 h 2267484"/>
              <a:gd name="connsiteX112" fmla="*/ 1861590 w 2579663"/>
              <a:gd name="connsiteY112" fmla="*/ 438140 h 2267484"/>
              <a:gd name="connsiteX113" fmla="*/ 1373268 w 2579663"/>
              <a:gd name="connsiteY113" fmla="*/ 72351 h 2267484"/>
              <a:gd name="connsiteX114" fmla="*/ 1282375 w 2579663"/>
              <a:gd name="connsiteY114" fmla="*/ 4232 h 2267484"/>
              <a:gd name="connsiteX115" fmla="*/ 1281770 w 2579663"/>
              <a:gd name="connsiteY115" fmla="*/ 0 h 2267484"/>
              <a:gd name="connsiteX116" fmla="*/ 1283786 w 2579663"/>
              <a:gd name="connsiteY116" fmla="*/ 0 h 2267484"/>
              <a:gd name="connsiteX117" fmla="*/ 1290436 w 2579663"/>
              <a:gd name="connsiteY117" fmla="*/ 6046 h 2267484"/>
              <a:gd name="connsiteX118" fmla="*/ 1815438 w 2579663"/>
              <a:gd name="connsiteY118" fmla="*/ 400251 h 2267484"/>
              <a:gd name="connsiteX119" fmla="*/ 1847079 w 2579663"/>
              <a:gd name="connsiteY119" fmla="*/ 410731 h 2267484"/>
              <a:gd name="connsiteX120" fmla="*/ 2220929 w 2579663"/>
              <a:gd name="connsiteY120" fmla="*/ 409925 h 2267484"/>
              <a:gd name="connsiteX121" fmla="*/ 2247330 w 2579663"/>
              <a:gd name="connsiteY121" fmla="*/ 427458 h 2267484"/>
              <a:gd name="connsiteX122" fmla="*/ 2570393 w 2579663"/>
              <a:gd name="connsiteY122" fmla="*/ 1181405 h 2267484"/>
              <a:gd name="connsiteX123" fmla="*/ 2579663 w 2579663"/>
              <a:gd name="connsiteY123" fmla="*/ 1201156 h 2267484"/>
              <a:gd name="connsiteX124" fmla="*/ 2579663 w 2579663"/>
              <a:gd name="connsiteY124" fmla="*/ 1203171 h 2267484"/>
              <a:gd name="connsiteX125" fmla="*/ 2567773 w 2579663"/>
              <a:gd name="connsiteY125" fmla="*/ 1204179 h 2267484"/>
              <a:gd name="connsiteX126" fmla="*/ 11891 w 2579663"/>
              <a:gd name="connsiteY126" fmla="*/ 1204179 h 2267484"/>
              <a:gd name="connsiteX127" fmla="*/ 0 w 2579663"/>
              <a:gd name="connsiteY127" fmla="*/ 1203171 h 2267484"/>
              <a:gd name="connsiteX128" fmla="*/ 0 w 2579663"/>
              <a:gd name="connsiteY128" fmla="*/ 1201156 h 2267484"/>
              <a:gd name="connsiteX129" fmla="*/ 3426 w 2579663"/>
              <a:gd name="connsiteY129" fmla="*/ 1195311 h 2267484"/>
              <a:gd name="connsiteX130" fmla="*/ 332938 w 2579663"/>
              <a:gd name="connsiteY130" fmla="*/ 425846 h 2267484"/>
              <a:gd name="connsiteX131" fmla="*/ 357122 w 2579663"/>
              <a:gd name="connsiteY131" fmla="*/ 410126 h 2267484"/>
              <a:gd name="connsiteX132" fmla="*/ 723717 w 2579663"/>
              <a:gd name="connsiteY132" fmla="*/ 411134 h 2267484"/>
              <a:gd name="connsiteX133" fmla="*/ 758986 w 2579663"/>
              <a:gd name="connsiteY133" fmla="*/ 399243 h 2267484"/>
              <a:gd name="connsiteX134" fmla="*/ 1033478 w 2579663"/>
              <a:gd name="connsiteY134" fmla="*/ 189646 h 2267484"/>
              <a:gd name="connsiteX135" fmla="*/ 1281770 w 2579663"/>
              <a:gd name="connsiteY135" fmla="*/ 0 h 22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79663" h="2267484">
                <a:moveTo>
                  <a:pt x="1665898" y="1588710"/>
                </a:moveTo>
                <a:cubicBezTo>
                  <a:pt x="1665898" y="1647155"/>
                  <a:pt x="1665898" y="1704795"/>
                  <a:pt x="1665898" y="1762636"/>
                </a:cubicBezTo>
                <a:cubicBezTo>
                  <a:pt x="1754977" y="1762636"/>
                  <a:pt x="1843250" y="1762636"/>
                  <a:pt x="1932127" y="1762636"/>
                </a:cubicBezTo>
                <a:cubicBezTo>
                  <a:pt x="1932127" y="1704593"/>
                  <a:pt x="1932127" y="1647155"/>
                  <a:pt x="1932127" y="1588710"/>
                </a:cubicBezTo>
                <a:cubicBezTo>
                  <a:pt x="1843048" y="1588710"/>
                  <a:pt x="1754574" y="1588710"/>
                  <a:pt x="1665898" y="1588710"/>
                </a:cubicBezTo>
                <a:close/>
                <a:moveTo>
                  <a:pt x="321652" y="1588710"/>
                </a:moveTo>
                <a:cubicBezTo>
                  <a:pt x="321652" y="1646752"/>
                  <a:pt x="321652" y="1704190"/>
                  <a:pt x="321652" y="1763039"/>
                </a:cubicBezTo>
                <a:cubicBezTo>
                  <a:pt x="410731" y="1763039"/>
                  <a:pt x="499205" y="1763039"/>
                  <a:pt x="588082" y="1763039"/>
                </a:cubicBezTo>
                <a:cubicBezTo>
                  <a:pt x="588082" y="1704795"/>
                  <a:pt x="588082" y="1646954"/>
                  <a:pt x="588082" y="1588710"/>
                </a:cubicBezTo>
                <a:cubicBezTo>
                  <a:pt x="499205" y="1588710"/>
                  <a:pt x="410731" y="1588710"/>
                  <a:pt x="321652" y="1588710"/>
                </a:cubicBezTo>
                <a:close/>
                <a:moveTo>
                  <a:pt x="623754" y="1588509"/>
                </a:moveTo>
                <a:cubicBezTo>
                  <a:pt x="623754" y="1646752"/>
                  <a:pt x="623754" y="1704593"/>
                  <a:pt x="623754" y="1763039"/>
                </a:cubicBezTo>
                <a:cubicBezTo>
                  <a:pt x="721701" y="1763039"/>
                  <a:pt x="818841" y="1763039"/>
                  <a:pt x="916788" y="1763039"/>
                </a:cubicBezTo>
                <a:cubicBezTo>
                  <a:pt x="916788" y="1704392"/>
                  <a:pt x="916788" y="1646551"/>
                  <a:pt x="916788" y="1588509"/>
                </a:cubicBezTo>
                <a:cubicBezTo>
                  <a:pt x="818841" y="1588509"/>
                  <a:pt x="721701" y="1588509"/>
                  <a:pt x="623754" y="1588509"/>
                </a:cubicBezTo>
                <a:close/>
                <a:moveTo>
                  <a:pt x="1967598" y="1588307"/>
                </a:moveTo>
                <a:cubicBezTo>
                  <a:pt x="1967598" y="1647155"/>
                  <a:pt x="1967598" y="1704997"/>
                  <a:pt x="1967598" y="1762636"/>
                </a:cubicBezTo>
                <a:cubicBezTo>
                  <a:pt x="2065746" y="1762636"/>
                  <a:pt x="2163289" y="1762636"/>
                  <a:pt x="2260430" y="1762636"/>
                </a:cubicBezTo>
                <a:cubicBezTo>
                  <a:pt x="2260430" y="1703989"/>
                  <a:pt x="2260430" y="1646148"/>
                  <a:pt x="2260430" y="1588307"/>
                </a:cubicBezTo>
                <a:cubicBezTo>
                  <a:pt x="2162483" y="1588307"/>
                  <a:pt x="2065544" y="1588307"/>
                  <a:pt x="1967598" y="1588307"/>
                </a:cubicBezTo>
                <a:close/>
                <a:moveTo>
                  <a:pt x="1967396" y="1379112"/>
                </a:moveTo>
                <a:cubicBezTo>
                  <a:pt x="1967396" y="1437357"/>
                  <a:pt x="1967396" y="1494996"/>
                  <a:pt x="1967396" y="1553038"/>
                </a:cubicBezTo>
                <a:cubicBezTo>
                  <a:pt x="2065141" y="1553038"/>
                  <a:pt x="2162282" y="1553038"/>
                  <a:pt x="2260631" y="1553038"/>
                </a:cubicBezTo>
                <a:cubicBezTo>
                  <a:pt x="2260631" y="1494593"/>
                  <a:pt x="2260631" y="1436752"/>
                  <a:pt x="2260631" y="1379112"/>
                </a:cubicBezTo>
                <a:cubicBezTo>
                  <a:pt x="2162483" y="1379112"/>
                  <a:pt x="2064940" y="1379112"/>
                  <a:pt x="1967396" y="1379112"/>
                </a:cubicBezTo>
                <a:close/>
                <a:moveTo>
                  <a:pt x="623553" y="1379112"/>
                </a:moveTo>
                <a:cubicBezTo>
                  <a:pt x="623553" y="1437357"/>
                  <a:pt x="623553" y="1494996"/>
                  <a:pt x="623553" y="1552837"/>
                </a:cubicBezTo>
                <a:cubicBezTo>
                  <a:pt x="721701" y="1552837"/>
                  <a:pt x="819244" y="1552837"/>
                  <a:pt x="916990" y="1552837"/>
                </a:cubicBezTo>
                <a:cubicBezTo>
                  <a:pt x="916990" y="1494593"/>
                  <a:pt x="916990" y="1436953"/>
                  <a:pt x="916990" y="1379112"/>
                </a:cubicBezTo>
                <a:cubicBezTo>
                  <a:pt x="818841" y="1379112"/>
                  <a:pt x="721096" y="1379112"/>
                  <a:pt x="623553" y="1379112"/>
                </a:cubicBezTo>
                <a:close/>
                <a:moveTo>
                  <a:pt x="1665898" y="1378911"/>
                </a:moveTo>
                <a:cubicBezTo>
                  <a:pt x="1665898" y="1437155"/>
                  <a:pt x="1665898" y="1494794"/>
                  <a:pt x="1665898" y="1553038"/>
                </a:cubicBezTo>
                <a:cubicBezTo>
                  <a:pt x="1754977" y="1553038"/>
                  <a:pt x="1843250" y="1553038"/>
                  <a:pt x="1931523" y="1553038"/>
                </a:cubicBezTo>
                <a:cubicBezTo>
                  <a:pt x="1931523" y="1494593"/>
                  <a:pt x="1931523" y="1436752"/>
                  <a:pt x="1931523" y="1378911"/>
                </a:cubicBezTo>
                <a:cubicBezTo>
                  <a:pt x="1842645" y="1378911"/>
                  <a:pt x="1754574" y="1378911"/>
                  <a:pt x="1665898" y="1378911"/>
                </a:cubicBezTo>
                <a:close/>
                <a:moveTo>
                  <a:pt x="322055" y="1378911"/>
                </a:moveTo>
                <a:cubicBezTo>
                  <a:pt x="322055" y="1437357"/>
                  <a:pt x="322055" y="1494996"/>
                  <a:pt x="322055" y="1552837"/>
                </a:cubicBezTo>
                <a:cubicBezTo>
                  <a:pt x="411134" y="1552837"/>
                  <a:pt x="499407" y="1552837"/>
                  <a:pt x="588082" y="1552837"/>
                </a:cubicBezTo>
                <a:cubicBezTo>
                  <a:pt x="588082" y="1494593"/>
                  <a:pt x="588082" y="1436953"/>
                  <a:pt x="588082" y="1378911"/>
                </a:cubicBezTo>
                <a:cubicBezTo>
                  <a:pt x="499205" y="1378911"/>
                  <a:pt x="411134" y="1378911"/>
                  <a:pt x="322055" y="1378911"/>
                </a:cubicBezTo>
                <a:close/>
                <a:moveTo>
                  <a:pt x="1297087" y="1256377"/>
                </a:moveTo>
                <a:cubicBezTo>
                  <a:pt x="1668316" y="1256377"/>
                  <a:pt x="2039345" y="1256377"/>
                  <a:pt x="2410574" y="1256377"/>
                </a:cubicBezTo>
                <a:cubicBezTo>
                  <a:pt x="2431131" y="1256377"/>
                  <a:pt x="2431131" y="1256377"/>
                  <a:pt x="2431131" y="1276934"/>
                </a:cubicBezTo>
                <a:cubicBezTo>
                  <a:pt x="2430728" y="1607050"/>
                  <a:pt x="2430526" y="1937166"/>
                  <a:pt x="2430526" y="2267283"/>
                </a:cubicBezTo>
                <a:cubicBezTo>
                  <a:pt x="2128222" y="2267283"/>
                  <a:pt x="1825918" y="2267283"/>
                  <a:pt x="1523613" y="2267283"/>
                </a:cubicBezTo>
                <a:cubicBezTo>
                  <a:pt x="1523815" y="2264864"/>
                  <a:pt x="1524017" y="2262647"/>
                  <a:pt x="1524017" y="2260229"/>
                </a:cubicBezTo>
                <a:cubicBezTo>
                  <a:pt x="1524017" y="2026245"/>
                  <a:pt x="1524017" y="1792262"/>
                  <a:pt x="1524017" y="1558278"/>
                </a:cubicBezTo>
                <a:cubicBezTo>
                  <a:pt x="1524017" y="1555255"/>
                  <a:pt x="1523613" y="1552434"/>
                  <a:pt x="1523613" y="1548806"/>
                </a:cubicBezTo>
                <a:cubicBezTo>
                  <a:pt x="1378507" y="1548806"/>
                  <a:pt x="1234006" y="1548806"/>
                  <a:pt x="1088497" y="1548806"/>
                </a:cubicBezTo>
                <a:cubicBezTo>
                  <a:pt x="1088497" y="1553038"/>
                  <a:pt x="1088497" y="1556666"/>
                  <a:pt x="1088497" y="1560294"/>
                </a:cubicBezTo>
                <a:cubicBezTo>
                  <a:pt x="1088497" y="1610678"/>
                  <a:pt x="1088497" y="1661062"/>
                  <a:pt x="1088497" y="1711446"/>
                </a:cubicBezTo>
                <a:cubicBezTo>
                  <a:pt x="1088497" y="1896859"/>
                  <a:pt x="1088497" y="2082071"/>
                  <a:pt x="1088295" y="2267484"/>
                </a:cubicBezTo>
                <a:cubicBezTo>
                  <a:pt x="772488" y="2267484"/>
                  <a:pt x="456882" y="2267484"/>
                  <a:pt x="141075" y="2267484"/>
                </a:cubicBezTo>
                <a:cubicBezTo>
                  <a:pt x="140874" y="2264058"/>
                  <a:pt x="140672" y="2260833"/>
                  <a:pt x="140672" y="2257407"/>
                </a:cubicBezTo>
                <a:cubicBezTo>
                  <a:pt x="140672" y="1927492"/>
                  <a:pt x="140672" y="1597779"/>
                  <a:pt x="140672" y="1267865"/>
                </a:cubicBezTo>
                <a:cubicBezTo>
                  <a:pt x="140672" y="1264439"/>
                  <a:pt x="141075" y="1260811"/>
                  <a:pt x="141277" y="1256578"/>
                </a:cubicBezTo>
                <a:cubicBezTo>
                  <a:pt x="146920" y="1256578"/>
                  <a:pt x="151555" y="1256578"/>
                  <a:pt x="156392" y="1256578"/>
                </a:cubicBezTo>
                <a:cubicBezTo>
                  <a:pt x="536691" y="1256578"/>
                  <a:pt x="916788" y="1256377"/>
                  <a:pt x="1297087" y="1256377"/>
                </a:cubicBezTo>
                <a:close/>
                <a:moveTo>
                  <a:pt x="898449" y="687440"/>
                </a:moveTo>
                <a:cubicBezTo>
                  <a:pt x="898449" y="776519"/>
                  <a:pt x="898449" y="864590"/>
                  <a:pt x="898449" y="953065"/>
                </a:cubicBezTo>
                <a:cubicBezTo>
                  <a:pt x="1019975" y="953065"/>
                  <a:pt x="1140897" y="953065"/>
                  <a:pt x="1262826" y="953065"/>
                </a:cubicBezTo>
                <a:cubicBezTo>
                  <a:pt x="1262826" y="863986"/>
                  <a:pt x="1262826" y="775713"/>
                  <a:pt x="1262826" y="687440"/>
                </a:cubicBezTo>
                <a:cubicBezTo>
                  <a:pt x="1140897" y="687440"/>
                  <a:pt x="1019572" y="687440"/>
                  <a:pt x="898449" y="687440"/>
                </a:cubicBezTo>
                <a:close/>
                <a:moveTo>
                  <a:pt x="1312605" y="686835"/>
                </a:moveTo>
                <a:cubicBezTo>
                  <a:pt x="1312605" y="776116"/>
                  <a:pt x="1312605" y="864389"/>
                  <a:pt x="1312605" y="952662"/>
                </a:cubicBezTo>
                <a:cubicBezTo>
                  <a:pt x="1434535" y="952662"/>
                  <a:pt x="1555456" y="952662"/>
                  <a:pt x="1676781" y="952662"/>
                </a:cubicBezTo>
                <a:cubicBezTo>
                  <a:pt x="1676781" y="863784"/>
                  <a:pt x="1676781" y="775511"/>
                  <a:pt x="1676781" y="686835"/>
                </a:cubicBezTo>
                <a:cubicBezTo>
                  <a:pt x="1554449" y="686835"/>
                  <a:pt x="1433527" y="686835"/>
                  <a:pt x="1312605" y="686835"/>
                </a:cubicBezTo>
                <a:close/>
                <a:moveTo>
                  <a:pt x="1797300" y="491547"/>
                </a:moveTo>
                <a:cubicBezTo>
                  <a:pt x="1797300" y="667286"/>
                  <a:pt x="1797300" y="839801"/>
                  <a:pt x="1797300" y="1012518"/>
                </a:cubicBezTo>
                <a:cubicBezTo>
                  <a:pt x="1452472" y="1012518"/>
                  <a:pt x="1108449" y="1012518"/>
                  <a:pt x="763016" y="1012518"/>
                </a:cubicBezTo>
                <a:cubicBezTo>
                  <a:pt x="763016" y="840204"/>
                  <a:pt x="763016" y="668496"/>
                  <a:pt x="763016" y="496384"/>
                </a:cubicBezTo>
                <a:cubicBezTo>
                  <a:pt x="745079" y="502430"/>
                  <a:pt x="739033" y="513716"/>
                  <a:pt x="739033" y="531854"/>
                </a:cubicBezTo>
                <a:cubicBezTo>
                  <a:pt x="739638" y="699129"/>
                  <a:pt x="739436" y="866404"/>
                  <a:pt x="739436" y="1033679"/>
                </a:cubicBezTo>
                <a:cubicBezTo>
                  <a:pt x="739436" y="1037508"/>
                  <a:pt x="739436" y="1041539"/>
                  <a:pt x="739436" y="1045167"/>
                </a:cubicBezTo>
                <a:cubicBezTo>
                  <a:pt x="1101798" y="1045167"/>
                  <a:pt x="1462548" y="1045167"/>
                  <a:pt x="1823298" y="1045167"/>
                </a:cubicBezTo>
                <a:cubicBezTo>
                  <a:pt x="1823500" y="1043353"/>
                  <a:pt x="1823903" y="1042345"/>
                  <a:pt x="1823903" y="1041539"/>
                </a:cubicBezTo>
                <a:cubicBezTo>
                  <a:pt x="1823903" y="867210"/>
                  <a:pt x="1823903" y="692882"/>
                  <a:pt x="1823903" y="518553"/>
                </a:cubicBezTo>
                <a:cubicBezTo>
                  <a:pt x="1823903" y="515933"/>
                  <a:pt x="1822895" y="512104"/>
                  <a:pt x="1821081" y="510491"/>
                </a:cubicBezTo>
                <a:cubicBezTo>
                  <a:pt x="1814430" y="504445"/>
                  <a:pt x="1806974" y="499004"/>
                  <a:pt x="1797300" y="491547"/>
                </a:cubicBezTo>
                <a:close/>
                <a:moveTo>
                  <a:pt x="1312202" y="486508"/>
                </a:moveTo>
                <a:cubicBezTo>
                  <a:pt x="1312202" y="544752"/>
                  <a:pt x="1312202" y="602190"/>
                  <a:pt x="1312202" y="660233"/>
                </a:cubicBezTo>
                <a:cubicBezTo>
                  <a:pt x="1434333" y="660233"/>
                  <a:pt x="1555255" y="660233"/>
                  <a:pt x="1676177" y="660233"/>
                </a:cubicBezTo>
                <a:cubicBezTo>
                  <a:pt x="1676177" y="601787"/>
                  <a:pt x="1676177" y="543946"/>
                  <a:pt x="1676177" y="486508"/>
                </a:cubicBezTo>
                <a:cubicBezTo>
                  <a:pt x="1554449" y="486508"/>
                  <a:pt x="1433326" y="486508"/>
                  <a:pt x="1312202" y="486508"/>
                </a:cubicBezTo>
                <a:close/>
                <a:moveTo>
                  <a:pt x="898449" y="486105"/>
                </a:moveTo>
                <a:cubicBezTo>
                  <a:pt x="898449" y="544954"/>
                  <a:pt x="898449" y="602795"/>
                  <a:pt x="898449" y="660434"/>
                </a:cubicBezTo>
                <a:cubicBezTo>
                  <a:pt x="1020378" y="660434"/>
                  <a:pt x="1141501" y="660434"/>
                  <a:pt x="1262624" y="660434"/>
                </a:cubicBezTo>
                <a:cubicBezTo>
                  <a:pt x="1262624" y="601989"/>
                  <a:pt x="1262624" y="544148"/>
                  <a:pt x="1262624" y="486105"/>
                </a:cubicBezTo>
                <a:cubicBezTo>
                  <a:pt x="1140897" y="486105"/>
                  <a:pt x="1020176" y="486105"/>
                  <a:pt x="898449" y="486105"/>
                </a:cubicBezTo>
                <a:close/>
                <a:moveTo>
                  <a:pt x="1282375" y="30029"/>
                </a:moveTo>
                <a:cubicBezTo>
                  <a:pt x="1298095" y="41920"/>
                  <a:pt x="1314016" y="54012"/>
                  <a:pt x="1329938" y="66104"/>
                </a:cubicBezTo>
                <a:cubicBezTo>
                  <a:pt x="1500236" y="195289"/>
                  <a:pt x="1670332" y="324675"/>
                  <a:pt x="1841033" y="453457"/>
                </a:cubicBezTo>
                <a:cubicBezTo>
                  <a:pt x="1855947" y="464743"/>
                  <a:pt x="1861388" y="477037"/>
                  <a:pt x="1856955" y="495780"/>
                </a:cubicBezTo>
                <a:cubicBezTo>
                  <a:pt x="1841235" y="483889"/>
                  <a:pt x="1825717" y="472200"/>
                  <a:pt x="1810400" y="460511"/>
                </a:cubicBezTo>
                <a:cubicBezTo>
                  <a:pt x="1638489" y="329512"/>
                  <a:pt x="1466378" y="198715"/>
                  <a:pt x="1294669" y="67515"/>
                </a:cubicBezTo>
                <a:cubicBezTo>
                  <a:pt x="1288018" y="62477"/>
                  <a:pt x="1283786" y="62073"/>
                  <a:pt x="1276732" y="67313"/>
                </a:cubicBezTo>
                <a:cubicBezTo>
                  <a:pt x="1092327" y="207986"/>
                  <a:pt x="907921" y="348457"/>
                  <a:pt x="723314" y="488927"/>
                </a:cubicBezTo>
                <a:cubicBezTo>
                  <a:pt x="720694" y="490943"/>
                  <a:pt x="718074" y="492958"/>
                  <a:pt x="714446" y="495578"/>
                </a:cubicBezTo>
                <a:cubicBezTo>
                  <a:pt x="711020" y="478246"/>
                  <a:pt x="713842" y="466154"/>
                  <a:pt x="728756" y="454868"/>
                </a:cubicBezTo>
                <a:cubicBezTo>
                  <a:pt x="911952" y="314800"/>
                  <a:pt x="1094544" y="174128"/>
                  <a:pt x="1277337" y="33657"/>
                </a:cubicBezTo>
                <a:cubicBezTo>
                  <a:pt x="1278747" y="32649"/>
                  <a:pt x="1279957" y="31641"/>
                  <a:pt x="1282375" y="30029"/>
                </a:cubicBezTo>
                <a:close/>
                <a:moveTo>
                  <a:pt x="1282375" y="4232"/>
                </a:moveTo>
                <a:cubicBezTo>
                  <a:pt x="1279554" y="6248"/>
                  <a:pt x="1277337" y="7659"/>
                  <a:pt x="1275321" y="9271"/>
                </a:cubicBezTo>
                <a:cubicBezTo>
                  <a:pt x="1178181" y="83235"/>
                  <a:pt x="1081040" y="157400"/>
                  <a:pt x="983900" y="231565"/>
                </a:cubicBezTo>
                <a:cubicBezTo>
                  <a:pt x="890387" y="302707"/>
                  <a:pt x="797076" y="374051"/>
                  <a:pt x="703563" y="445193"/>
                </a:cubicBezTo>
                <a:cubicBezTo>
                  <a:pt x="696509" y="450635"/>
                  <a:pt x="691471" y="456278"/>
                  <a:pt x="691874" y="465952"/>
                </a:cubicBezTo>
                <a:cubicBezTo>
                  <a:pt x="692277" y="486508"/>
                  <a:pt x="692075" y="506864"/>
                  <a:pt x="692277" y="527420"/>
                </a:cubicBezTo>
                <a:cubicBezTo>
                  <a:pt x="692277" y="530846"/>
                  <a:pt x="693083" y="534273"/>
                  <a:pt x="693688" y="539512"/>
                </a:cubicBezTo>
                <a:cubicBezTo>
                  <a:pt x="895224" y="396623"/>
                  <a:pt x="1087893" y="245270"/>
                  <a:pt x="1286003" y="100365"/>
                </a:cubicBezTo>
                <a:cubicBezTo>
                  <a:pt x="1482097" y="248494"/>
                  <a:pt x="1676781" y="398236"/>
                  <a:pt x="1876907" y="544954"/>
                </a:cubicBezTo>
                <a:cubicBezTo>
                  <a:pt x="1876907" y="517948"/>
                  <a:pt x="1876101" y="494167"/>
                  <a:pt x="1877108" y="470385"/>
                </a:cubicBezTo>
                <a:cubicBezTo>
                  <a:pt x="1877713" y="456076"/>
                  <a:pt x="1873078" y="446806"/>
                  <a:pt x="1861590" y="438140"/>
                </a:cubicBezTo>
                <a:cubicBezTo>
                  <a:pt x="1698749" y="316412"/>
                  <a:pt x="1536109" y="194281"/>
                  <a:pt x="1373268" y="72351"/>
                </a:cubicBezTo>
                <a:cubicBezTo>
                  <a:pt x="1343037" y="49578"/>
                  <a:pt x="1312807" y="27006"/>
                  <a:pt x="1282375" y="4232"/>
                </a:cubicBezTo>
                <a:close/>
                <a:moveTo>
                  <a:pt x="1281770" y="0"/>
                </a:moveTo>
                <a:cubicBezTo>
                  <a:pt x="1282375" y="0"/>
                  <a:pt x="1283181" y="0"/>
                  <a:pt x="1283786" y="0"/>
                </a:cubicBezTo>
                <a:cubicBezTo>
                  <a:pt x="1286003" y="2015"/>
                  <a:pt x="1288018" y="4232"/>
                  <a:pt x="1290436" y="6046"/>
                </a:cubicBezTo>
                <a:cubicBezTo>
                  <a:pt x="1465370" y="137448"/>
                  <a:pt x="1640505" y="268849"/>
                  <a:pt x="1815438" y="400251"/>
                </a:cubicBezTo>
                <a:cubicBezTo>
                  <a:pt x="1825112" y="407506"/>
                  <a:pt x="1835189" y="410731"/>
                  <a:pt x="1847079" y="410731"/>
                </a:cubicBezTo>
                <a:cubicBezTo>
                  <a:pt x="1971629" y="410328"/>
                  <a:pt x="2096178" y="410529"/>
                  <a:pt x="2220929" y="409925"/>
                </a:cubicBezTo>
                <a:cubicBezTo>
                  <a:pt x="2234835" y="409925"/>
                  <a:pt x="2241889" y="414762"/>
                  <a:pt x="2247330" y="427458"/>
                </a:cubicBezTo>
                <a:cubicBezTo>
                  <a:pt x="2354749" y="678975"/>
                  <a:pt x="2462571" y="930090"/>
                  <a:pt x="2570393" y="1181405"/>
                </a:cubicBezTo>
                <a:cubicBezTo>
                  <a:pt x="2573214" y="1188056"/>
                  <a:pt x="2576640" y="1194505"/>
                  <a:pt x="2579663" y="1201156"/>
                </a:cubicBezTo>
                <a:cubicBezTo>
                  <a:pt x="2579663" y="1201760"/>
                  <a:pt x="2579663" y="1202566"/>
                  <a:pt x="2579663" y="1203171"/>
                </a:cubicBezTo>
                <a:cubicBezTo>
                  <a:pt x="2575632" y="1203574"/>
                  <a:pt x="2571803" y="1204179"/>
                  <a:pt x="2567773" y="1204179"/>
                </a:cubicBezTo>
                <a:cubicBezTo>
                  <a:pt x="1715879" y="1204179"/>
                  <a:pt x="863986" y="1204179"/>
                  <a:pt x="11891" y="1204179"/>
                </a:cubicBezTo>
                <a:cubicBezTo>
                  <a:pt x="7860" y="1204179"/>
                  <a:pt x="4031" y="1203574"/>
                  <a:pt x="0" y="1203171"/>
                </a:cubicBezTo>
                <a:cubicBezTo>
                  <a:pt x="0" y="1202566"/>
                  <a:pt x="0" y="1201760"/>
                  <a:pt x="0" y="1201156"/>
                </a:cubicBezTo>
                <a:cubicBezTo>
                  <a:pt x="1209" y="1199140"/>
                  <a:pt x="2620" y="1197327"/>
                  <a:pt x="3426" y="1195311"/>
                </a:cubicBezTo>
                <a:cubicBezTo>
                  <a:pt x="113465" y="938756"/>
                  <a:pt x="223302" y="682402"/>
                  <a:pt x="332938" y="425846"/>
                </a:cubicBezTo>
                <a:cubicBezTo>
                  <a:pt x="337976" y="414157"/>
                  <a:pt x="344425" y="409925"/>
                  <a:pt x="357122" y="410126"/>
                </a:cubicBezTo>
                <a:cubicBezTo>
                  <a:pt x="479253" y="410731"/>
                  <a:pt x="601586" y="410731"/>
                  <a:pt x="723717" y="411134"/>
                </a:cubicBezTo>
                <a:cubicBezTo>
                  <a:pt x="737220" y="411134"/>
                  <a:pt x="748304" y="407305"/>
                  <a:pt x="758986" y="399243"/>
                </a:cubicBezTo>
                <a:cubicBezTo>
                  <a:pt x="850281" y="329310"/>
                  <a:pt x="941980" y="259579"/>
                  <a:pt x="1033478" y="189646"/>
                </a:cubicBezTo>
                <a:cubicBezTo>
                  <a:pt x="1116309" y="126363"/>
                  <a:pt x="1199140" y="63081"/>
                  <a:pt x="1281770" y="0"/>
                </a:cubicBezTo>
                <a:close/>
              </a:path>
            </a:pathLst>
          </a:custGeom>
          <a:solidFill>
            <a:schemeClr val="accent2"/>
          </a:solidFill>
          <a:ln w="6095" cap="flat">
            <a:noFill/>
            <a:prstDash val="solid"/>
            <a:miter/>
          </a:ln>
        </p:spPr>
        <p:txBody>
          <a:bodyPr rtlCol="0" anchor="ctr"/>
          <a:lstStyle/>
          <a:p>
            <a:endParaRPr lang="en-US" dirty="0"/>
          </a:p>
        </p:txBody>
      </p:sp>
      <p:grpSp>
        <p:nvGrpSpPr>
          <p:cNvPr id="20" name="Group 19"/>
          <p:cNvGrpSpPr/>
          <p:nvPr/>
        </p:nvGrpSpPr>
        <p:grpSpPr>
          <a:xfrm>
            <a:off x="8750104" y="1261746"/>
            <a:ext cx="3016466" cy="835982"/>
            <a:chOff x="2751274" y="4274125"/>
            <a:chExt cx="1502839" cy="538144"/>
          </a:xfrm>
        </p:grpSpPr>
        <p:sp>
          <p:nvSpPr>
            <p:cNvPr id="21" name="Freeform: Shape 20"/>
            <p:cNvSpPr/>
            <p:nvPr/>
          </p:nvSpPr>
          <p:spPr>
            <a:xfrm>
              <a:off x="2751274" y="4567310"/>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22" name="Freeform: Shape 21"/>
            <p:cNvSpPr/>
            <p:nvPr/>
          </p:nvSpPr>
          <p:spPr>
            <a:xfrm>
              <a:off x="3010694" y="4274125"/>
              <a:ext cx="592070" cy="490966"/>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23" name="Freeform: Shape 22"/>
            <p:cNvSpPr/>
            <p:nvPr/>
          </p:nvSpPr>
          <p:spPr>
            <a:xfrm>
              <a:off x="3593508" y="4427305"/>
              <a:ext cx="369266" cy="306207"/>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sp>
          <p:nvSpPr>
            <p:cNvPr id="24" name="Freeform: Shape 23"/>
            <p:cNvSpPr/>
            <p:nvPr/>
          </p:nvSpPr>
          <p:spPr>
            <a:xfrm>
              <a:off x="3958709" y="4512144"/>
              <a:ext cx="295404" cy="244959"/>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2"/>
            </a:solidFill>
            <a:ln w="4596" cap="flat">
              <a:noFill/>
              <a:prstDash val="solid"/>
              <a:miter/>
            </a:ln>
          </p:spPr>
          <p:txBody>
            <a:bodyPr rtlCol="0" anchor="ctr"/>
            <a:lstStyle/>
            <a:p>
              <a:endParaRPr lang="en-US"/>
            </a:p>
          </p:txBody>
        </p:sp>
      </p:grpSp>
      <p:graphicFrame>
        <p:nvGraphicFramePr>
          <p:cNvPr id="30" name="Table 29"/>
          <p:cNvGraphicFramePr>
            <a:graphicFrameLocks noGrp="1"/>
          </p:cNvGraphicFramePr>
          <p:nvPr/>
        </p:nvGraphicFramePr>
        <p:xfrm>
          <a:off x="1617785" y="2097728"/>
          <a:ext cx="9838157" cy="4267200"/>
        </p:xfrm>
        <a:graphic>
          <a:graphicData uri="http://schemas.openxmlformats.org/drawingml/2006/table">
            <a:tbl>
              <a:tblPr>
                <a:tableStyleId>{ED083AE6-46FA-4A59-8FB0-9F97EB10719F}</a:tableStyleId>
              </a:tblPr>
              <a:tblGrid>
                <a:gridCol w="2786243">
                  <a:extLst>
                    <a:ext uri="{9D8B030D-6E8A-4147-A177-3AD203B41FA5}">
                      <a16:colId xmlns:a16="http://schemas.microsoft.com/office/drawing/2014/main" val="20000"/>
                    </a:ext>
                  </a:extLst>
                </a:gridCol>
                <a:gridCol w="1148578">
                  <a:extLst>
                    <a:ext uri="{9D8B030D-6E8A-4147-A177-3AD203B41FA5}">
                      <a16:colId xmlns:a16="http://schemas.microsoft.com/office/drawing/2014/main" val="20001"/>
                    </a:ext>
                  </a:extLst>
                </a:gridCol>
                <a:gridCol w="2459983">
                  <a:extLst>
                    <a:ext uri="{9D8B030D-6E8A-4147-A177-3AD203B41FA5}">
                      <a16:colId xmlns:a16="http://schemas.microsoft.com/office/drawing/2014/main" val="20002"/>
                    </a:ext>
                  </a:extLst>
                </a:gridCol>
                <a:gridCol w="1253531">
                  <a:extLst>
                    <a:ext uri="{9D8B030D-6E8A-4147-A177-3AD203B41FA5}">
                      <a16:colId xmlns:a16="http://schemas.microsoft.com/office/drawing/2014/main" val="20003"/>
                    </a:ext>
                  </a:extLst>
                </a:gridCol>
                <a:gridCol w="2189822">
                  <a:extLst>
                    <a:ext uri="{9D8B030D-6E8A-4147-A177-3AD203B41FA5}">
                      <a16:colId xmlns:a16="http://schemas.microsoft.com/office/drawing/2014/main" val="20004"/>
                    </a:ext>
                  </a:extLst>
                </a:gridCol>
              </a:tblGrid>
              <a:tr h="243876">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Loại năng lượng</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Tái tạo</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Chuyển hóa toàn phần</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Sạch</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Ô nhiễm môi trường</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extLst>
                  <a:ext uri="{0D108BD9-81ED-4DB2-BD59-A6C34878D82A}">
                    <a16:rowId xmlns:a16="http://schemas.microsoft.com/office/drawing/2014/main" val="10000"/>
                  </a:ext>
                </a:extLst>
              </a:tr>
              <a:tr h="318507">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Năng lượng dầu mỏ</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extLst>
                  <a:ext uri="{0D108BD9-81ED-4DB2-BD59-A6C34878D82A}">
                    <a16:rowId xmlns:a16="http://schemas.microsoft.com/office/drawing/2014/main" val="10001"/>
                  </a:ext>
                </a:extLst>
              </a:tr>
              <a:tr h="318507">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Năng lượng mặt trời</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extLst>
                  <a:ext uri="{0D108BD9-81ED-4DB2-BD59-A6C34878D82A}">
                    <a16:rowId xmlns:a16="http://schemas.microsoft.com/office/drawing/2014/main" val="10002"/>
                  </a:ext>
                </a:extLst>
              </a:tr>
              <a:tr h="318507">
                <a:tc>
                  <a:txBody>
                    <a:bodyPr/>
                    <a:lstStyle/>
                    <a:p>
                      <a:pPr algn="ctr">
                        <a:spcBef>
                          <a:spcPts val="300"/>
                        </a:spcBef>
                        <a:spcAft>
                          <a:spcPts val="500"/>
                        </a:spcAft>
                      </a:pPr>
                      <a:r>
                        <a:rPr lang="vi-VN" sz="2800">
                          <a:effectLst/>
                          <a:latin typeface="Times New Roman" panose="02020603050405020304" pitchFamily="18" charset="0"/>
                          <a:ea typeface="ZapfChancery-Medium" panose="00000400000000000000" pitchFamily="2" charset="-93"/>
                          <a:cs typeface="Times New Roman" panose="02020603050405020304" pitchFamily="18" charset="0"/>
                        </a:rPr>
                        <a:t>Năng lượng hạt nhân</a:t>
                      </a:r>
                      <a:endParaRPr lang="vi-VN" sz="2800" b="1">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extLst>
                  <a:ext uri="{0D108BD9-81ED-4DB2-BD59-A6C34878D82A}">
                    <a16:rowId xmlns:a16="http://schemas.microsoft.com/office/drawing/2014/main" val="10003"/>
                  </a:ext>
                </a:extLst>
              </a:tr>
              <a:tr h="318507">
                <a:tc>
                  <a:txBody>
                    <a:bodyPr/>
                    <a:lstStyle/>
                    <a:p>
                      <a:pPr algn="ctr">
                        <a:spcBef>
                          <a:spcPts val="300"/>
                        </a:spcBef>
                        <a:spcAft>
                          <a:spcPts val="500"/>
                        </a:spcAft>
                      </a:pPr>
                      <a:r>
                        <a:rPr lang="vi-VN" sz="2800" dirty="0">
                          <a:effectLst/>
                          <a:latin typeface="Times New Roman" panose="02020603050405020304" pitchFamily="18" charset="0"/>
                          <a:ea typeface="ZapfChancery-Medium" panose="00000400000000000000" pitchFamily="2" charset="-93"/>
                          <a:cs typeface="Times New Roman" panose="02020603050405020304" pitchFamily="18" charset="0"/>
                        </a:rPr>
                        <a:t>Năng lượng than đá</a:t>
                      </a: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tc>
                  <a:txBody>
                    <a:bodyPr/>
                    <a:lstStyle/>
                    <a:p>
                      <a:pPr algn="ctr">
                        <a:spcBef>
                          <a:spcPts val="300"/>
                        </a:spcBef>
                        <a:spcAft>
                          <a:spcPts val="500"/>
                        </a:spcAft>
                      </a:pPr>
                      <a:endParaRPr lang="vi-VN" sz="2800" b="1" dirty="0">
                        <a:solidFill>
                          <a:srgbClr val="283976"/>
                        </a:solidFill>
                        <a:effectLst/>
                        <a:latin typeface="Times New Roman" panose="02020603050405020304" pitchFamily="18" charset="0"/>
                        <a:ea typeface="ZapfChancery-Medium" panose="00000400000000000000" pitchFamily="2" charset="-93"/>
                        <a:cs typeface="Times New Roman" panose="02020603050405020304" pitchFamily="18" charset="0"/>
                      </a:endParaRPr>
                    </a:p>
                  </a:txBody>
                  <a:tcPr marL="68580" marR="68580" marT="0" marB="0">
                    <a:solidFill>
                      <a:srgbClr val="FFFFCC"/>
                    </a:solidFill>
                  </a:tcPr>
                </a:tc>
                <a:extLst>
                  <a:ext uri="{0D108BD9-81ED-4DB2-BD59-A6C34878D82A}">
                    <a16:rowId xmlns:a16="http://schemas.microsoft.com/office/drawing/2014/main" val="10004"/>
                  </a:ext>
                </a:extLst>
              </a:tr>
            </a:tbl>
          </a:graphicData>
        </a:graphic>
      </p:graphicFrame>
      <mc:AlternateContent xmlns:mc="http://schemas.openxmlformats.org/markup-compatibility/2006" xmlns:a14="http://schemas.microsoft.com/office/drawing/2010/main">
        <mc:Choice Requires="a14">
          <p:sp>
            <p:nvSpPr>
              <p:cNvPr id="32" name="TextBox 31"/>
              <p:cNvSpPr txBox="1"/>
              <p:nvPr/>
            </p:nvSpPr>
            <p:spPr>
              <a:xfrm>
                <a:off x="4728174" y="3789284"/>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4728174" y="3789284"/>
                <a:ext cx="592930" cy="884088"/>
              </a:xfrm>
              <a:prstGeom prst="rect">
                <a:avLst/>
              </a:prstGeom>
              <a:blipFill rotWithShape="1">
                <a:blip r:embed="rId2"/>
                <a:stretch>
                  <a:fillRect l="-101" t="-27" r="74" b="46"/>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6357499" y="4679323"/>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6357499" y="4679323"/>
                <a:ext cx="592930" cy="88408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6396186" y="2986956"/>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6396186" y="2986956"/>
                <a:ext cx="592930" cy="884088"/>
              </a:xfrm>
              <a:prstGeom prst="rect">
                <a:avLst/>
              </a:prstGeom>
              <a:blipFill rotWithShape="1">
                <a:blip r:embed="rId2"/>
                <a:stretch>
                  <a:fillRect l="-79" t="-62" r="52" b="10"/>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6396186" y="5563411"/>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6396186" y="5563411"/>
                <a:ext cx="592930" cy="884088"/>
              </a:xfrm>
              <a:prstGeom prst="rect">
                <a:avLst/>
              </a:prstGeom>
              <a:blipFill rotWithShape="1">
                <a:blip r:embed="rId2"/>
                <a:stretch>
                  <a:fillRect l="-79" t="-20" r="52" b="39"/>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8378739" y="3726160"/>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8378739" y="3726160"/>
                <a:ext cx="592930" cy="884088"/>
              </a:xfrm>
              <a:prstGeom prst="rect">
                <a:avLst/>
              </a:prstGeom>
              <a:blipFill rotWithShape="1">
                <a:blip r:embed="rId2"/>
                <a:stretch>
                  <a:fillRect l="-93" t="-70" r="66" b="17"/>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9963699" y="4639541"/>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9963699" y="4639541"/>
                <a:ext cx="592930" cy="88408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10046751" y="5500287"/>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10046751" y="5500287"/>
                <a:ext cx="592930" cy="884088"/>
              </a:xfrm>
              <a:prstGeom prst="rect">
                <a:avLst/>
              </a:prstGeom>
              <a:blipFill rotWithShape="1">
                <a:blip r:embed="rId2"/>
                <a:stretch>
                  <a:fillRect l="-70" t="-62" r="43" b="10"/>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9" name="TextBox 38"/>
              <p:cNvSpPr txBox="1"/>
              <p:nvPr/>
            </p:nvSpPr>
            <p:spPr>
              <a:xfrm>
                <a:off x="9845161" y="2986956"/>
                <a:ext cx="592930" cy="884088"/>
              </a:xfrm>
              <a:prstGeom prst="rect">
                <a:avLst/>
              </a:prstGeom>
              <a:noFill/>
            </p:spPr>
            <p:txBody>
              <a:bodyPr wrap="square">
                <a:spAutoFit/>
              </a:bodyPr>
              <a:lstStyle/>
              <a:p>
                <a:pPr algn="ctr">
                  <a:spcBef>
                    <a:spcPts val="300"/>
                  </a:spcBef>
                  <a:spcAft>
                    <a:spcPts val="500"/>
                  </a:spcAft>
                </a:pPr>
                <a14:m>
                  <m:oMathPara xmlns:m="http://schemas.openxmlformats.org/officeDocument/2006/math">
                    <m:oMathParaPr>
                      <m:jc m:val="centerGroup"/>
                    </m:oMathParaPr>
                    <m:oMath xmlns:m="http://schemas.openxmlformats.org/officeDocument/2006/math">
                      <m:r>
                        <a:rPr lang="vi-VN" sz="4400" i="1" dirty="0" smtClean="0">
                          <a:solidFill>
                            <a:srgbClr val="FF0000"/>
                          </a:solidFill>
                          <a:effectLst/>
                          <a:latin typeface="Cambria Math" panose="02040503050406030204" pitchFamily="18" charset="0"/>
                          <a:ea typeface="Cambria Math" panose="02040503050406030204" pitchFamily="18" charset="0"/>
                          <a:cs typeface="ZapfChancery-Medium" panose="00000400000000000000" pitchFamily="2" charset="-93"/>
                        </a:rPr>
                        <m:t>√</m:t>
                      </m:r>
                    </m:oMath>
                  </m:oMathPara>
                </a14:m>
                <a:endParaRPr lang="vi-VN" sz="4400" b="1" dirty="0">
                  <a:solidFill>
                    <a:srgbClr val="FF0000"/>
                  </a:solidFill>
                  <a:effectLst/>
                  <a:latin typeface="Times New Roman" panose="02020603050405020304" pitchFamily="18" charset="0"/>
                  <a:ea typeface="ZapfChancery-Medium" panose="00000400000000000000" pitchFamily="2" charset="-93"/>
                  <a:cs typeface="Times New Roman" panose="02020603050405020304" pitchFamily="18" charset="0"/>
                </a:endParaRPr>
              </a:p>
            </p:txBody>
          </p:sp>
        </mc:Choice>
        <mc:Fallback xmlns="">
          <p:sp>
            <p:nvSpPr>
              <p:cNvPr id="39" name="TextBox 38"/>
              <p:cNvSpPr txBox="1">
                <a:spLocks noRot="1" noChangeAspect="1" noMove="1" noResize="1" noEditPoints="1" noAdjustHandles="1" noChangeArrowheads="1" noChangeShapeType="1" noTextEdit="1"/>
              </p:cNvSpPr>
              <p:nvPr/>
            </p:nvSpPr>
            <p:spPr>
              <a:xfrm>
                <a:off x="9845161" y="2986956"/>
                <a:ext cx="592930" cy="884088"/>
              </a:xfrm>
              <a:prstGeom prst="rect">
                <a:avLst/>
              </a:prstGeom>
              <a:blipFill rotWithShape="1">
                <a:blip r:embed="rId2"/>
                <a:stretch>
                  <a:fillRect l="-20" t="-62" r="101" b="10"/>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barn(inVertical)">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1000"/>
                                        <p:tgtEl>
                                          <p:spTgt spid="36"/>
                                        </p:tgtEl>
                                      </p:cBhvr>
                                    </p:animEffect>
                                    <p:anim calcmode="lin" valueType="num">
                                      <p:cBhvr>
                                        <p:cTn id="34" dur="1000" fill="hold"/>
                                        <p:tgtEl>
                                          <p:spTgt spid="36"/>
                                        </p:tgtEl>
                                        <p:attrNameLst>
                                          <p:attrName>ppt_x</p:attrName>
                                        </p:attrNameLst>
                                      </p:cBhvr>
                                      <p:tavLst>
                                        <p:tav tm="0">
                                          <p:val>
                                            <p:strVal val="#ppt_x"/>
                                          </p:val>
                                        </p:tav>
                                        <p:tav tm="100000">
                                          <p:val>
                                            <p:strVal val="#ppt_x"/>
                                          </p:val>
                                        </p:tav>
                                      </p:tavLst>
                                    </p:anim>
                                    <p:anim calcmode="lin" valueType="num">
                                      <p:cBhvr>
                                        <p:cTn id="3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1000"/>
                                        <p:tgtEl>
                                          <p:spTgt spid="37"/>
                                        </p:tgtEl>
                                      </p:cBhvr>
                                    </p:animEffect>
                                    <p:anim calcmode="lin" valueType="num">
                                      <p:cBhvr>
                                        <p:cTn id="41" dur="1000" fill="hold"/>
                                        <p:tgtEl>
                                          <p:spTgt spid="37"/>
                                        </p:tgtEl>
                                        <p:attrNameLst>
                                          <p:attrName>ppt_x</p:attrName>
                                        </p:attrNameLst>
                                      </p:cBhvr>
                                      <p:tavLst>
                                        <p:tav tm="0">
                                          <p:val>
                                            <p:strVal val="#ppt_x"/>
                                          </p:val>
                                        </p:tav>
                                        <p:tav tm="100000">
                                          <p:val>
                                            <p:strVal val="#ppt_x"/>
                                          </p:val>
                                        </p:tav>
                                      </p:tavLst>
                                    </p:anim>
                                    <p:anim calcmode="lin" valueType="num">
                                      <p:cBhvr>
                                        <p:cTn id="4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fade">
                                      <p:cBhvr>
                                        <p:cTn id="47" dur="1000"/>
                                        <p:tgtEl>
                                          <p:spTgt spid="39"/>
                                        </p:tgtEl>
                                      </p:cBhvr>
                                    </p:animEffect>
                                    <p:anim calcmode="lin" valueType="num">
                                      <p:cBhvr>
                                        <p:cTn id="48" dur="1000" fill="hold"/>
                                        <p:tgtEl>
                                          <p:spTgt spid="39"/>
                                        </p:tgtEl>
                                        <p:attrNameLst>
                                          <p:attrName>ppt_x</p:attrName>
                                        </p:attrNameLst>
                                      </p:cBhvr>
                                      <p:tavLst>
                                        <p:tav tm="0">
                                          <p:val>
                                            <p:strVal val="#ppt_x"/>
                                          </p:val>
                                        </p:tav>
                                        <p:tav tm="100000">
                                          <p:val>
                                            <p:strVal val="#ppt_x"/>
                                          </p:val>
                                        </p:tav>
                                      </p:tavLst>
                                    </p:anim>
                                    <p:anim calcmode="lin" valueType="num">
                                      <p:cBhvr>
                                        <p:cTn id="4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fade">
                                      <p:cBhvr>
                                        <p:cTn id="54" dur="1000"/>
                                        <p:tgtEl>
                                          <p:spTgt spid="38"/>
                                        </p:tgtEl>
                                      </p:cBhvr>
                                    </p:animEffect>
                                    <p:anim calcmode="lin" valueType="num">
                                      <p:cBhvr>
                                        <p:cTn id="55" dur="1000" fill="hold"/>
                                        <p:tgtEl>
                                          <p:spTgt spid="38"/>
                                        </p:tgtEl>
                                        <p:attrNameLst>
                                          <p:attrName>ppt_x</p:attrName>
                                        </p:attrNameLst>
                                      </p:cBhvr>
                                      <p:tavLst>
                                        <p:tav tm="0">
                                          <p:val>
                                            <p:strVal val="#ppt_x"/>
                                          </p:val>
                                        </p:tav>
                                        <p:tav tm="100000">
                                          <p:val>
                                            <p:strVal val="#ppt_x"/>
                                          </p:val>
                                        </p:tav>
                                      </p:tavLst>
                                    </p:anim>
                                    <p:anim calcmode="lin" valueType="num">
                                      <p:cBhvr>
                                        <p:cTn id="5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P spid="3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18"/>
          <p:cNvSpPr/>
          <p:nvPr/>
        </p:nvSpPr>
        <p:spPr bwMode="auto">
          <a:xfrm>
            <a:off x="6881566" y="2447110"/>
            <a:ext cx="3931754" cy="4406293"/>
          </a:xfrm>
          <a:custGeom>
            <a:avLst/>
            <a:gdLst>
              <a:gd name="T0" fmla="*/ 1131 w 2400"/>
              <a:gd name="T1" fmla="*/ 40 h 3356"/>
              <a:gd name="T2" fmla="*/ 1129 w 2400"/>
              <a:gd name="T3" fmla="*/ 60 h 3356"/>
              <a:gd name="T4" fmla="*/ 1071 w 2400"/>
              <a:gd name="T5" fmla="*/ 253 h 3356"/>
              <a:gd name="T6" fmla="*/ 1006 w 2400"/>
              <a:gd name="T7" fmla="*/ 665 h 3356"/>
              <a:gd name="T8" fmla="*/ 1020 w 2400"/>
              <a:gd name="T9" fmla="*/ 853 h 3356"/>
              <a:gd name="T10" fmla="*/ 1289 w 2400"/>
              <a:gd name="T11" fmla="*/ 678 h 3356"/>
              <a:gd name="T12" fmla="*/ 1480 w 2400"/>
              <a:gd name="T13" fmla="*/ 327 h 3356"/>
              <a:gd name="T14" fmla="*/ 1409 w 2400"/>
              <a:gd name="T15" fmla="*/ 565 h 3356"/>
              <a:gd name="T16" fmla="*/ 1226 w 2400"/>
              <a:gd name="T17" fmla="*/ 845 h 3356"/>
              <a:gd name="T18" fmla="*/ 1022 w 2400"/>
              <a:gd name="T19" fmla="*/ 1149 h 3356"/>
              <a:gd name="T20" fmla="*/ 1171 w 2400"/>
              <a:gd name="T21" fmla="*/ 1656 h 3356"/>
              <a:gd name="T22" fmla="*/ 1237 w 2400"/>
              <a:gd name="T23" fmla="*/ 1789 h 3356"/>
              <a:gd name="T24" fmla="*/ 1409 w 2400"/>
              <a:gd name="T25" fmla="*/ 1784 h 3356"/>
              <a:gd name="T26" fmla="*/ 1588 w 2400"/>
              <a:gd name="T27" fmla="*/ 1556 h 3356"/>
              <a:gd name="T28" fmla="*/ 1851 w 2400"/>
              <a:gd name="T29" fmla="*/ 893 h 3356"/>
              <a:gd name="T30" fmla="*/ 1953 w 2400"/>
              <a:gd name="T31" fmla="*/ 344 h 3356"/>
              <a:gd name="T32" fmla="*/ 1962 w 2400"/>
              <a:gd name="T33" fmla="*/ 582 h 3356"/>
              <a:gd name="T34" fmla="*/ 1935 w 2400"/>
              <a:gd name="T35" fmla="*/ 882 h 3356"/>
              <a:gd name="T36" fmla="*/ 1960 w 2400"/>
              <a:gd name="T37" fmla="*/ 1240 h 3356"/>
              <a:gd name="T38" fmla="*/ 2217 w 2400"/>
              <a:gd name="T39" fmla="*/ 1069 h 3356"/>
              <a:gd name="T40" fmla="*/ 1993 w 2400"/>
              <a:gd name="T41" fmla="*/ 1294 h 3356"/>
              <a:gd name="T42" fmla="*/ 1757 w 2400"/>
              <a:gd name="T43" fmla="*/ 1500 h 3356"/>
              <a:gd name="T44" fmla="*/ 1584 w 2400"/>
              <a:gd name="T45" fmla="*/ 1814 h 3356"/>
              <a:gd name="T46" fmla="*/ 1555 w 2400"/>
              <a:gd name="T47" fmla="*/ 1931 h 3356"/>
              <a:gd name="T48" fmla="*/ 1824 w 2400"/>
              <a:gd name="T49" fmla="*/ 1924 h 3356"/>
              <a:gd name="T50" fmla="*/ 2244 w 2400"/>
              <a:gd name="T51" fmla="*/ 1718 h 3356"/>
              <a:gd name="T52" fmla="*/ 2377 w 2400"/>
              <a:gd name="T53" fmla="*/ 1620 h 3356"/>
              <a:gd name="T54" fmla="*/ 2089 w 2400"/>
              <a:gd name="T55" fmla="*/ 1947 h 3356"/>
              <a:gd name="T56" fmla="*/ 1815 w 2400"/>
              <a:gd name="T57" fmla="*/ 2073 h 3356"/>
              <a:gd name="T58" fmla="*/ 1564 w 2400"/>
              <a:gd name="T59" fmla="*/ 2124 h 3356"/>
              <a:gd name="T60" fmla="*/ 1426 w 2400"/>
              <a:gd name="T61" fmla="*/ 2360 h 3356"/>
              <a:gd name="T62" fmla="*/ 1422 w 2400"/>
              <a:gd name="T63" fmla="*/ 2785 h 3356"/>
              <a:gd name="T64" fmla="*/ 1400 w 2400"/>
              <a:gd name="T65" fmla="*/ 3356 h 3356"/>
              <a:gd name="T66" fmla="*/ 1144 w 2400"/>
              <a:gd name="T67" fmla="*/ 3124 h 3356"/>
              <a:gd name="T68" fmla="*/ 1200 w 2400"/>
              <a:gd name="T69" fmla="*/ 2647 h 3356"/>
              <a:gd name="T70" fmla="*/ 1166 w 2400"/>
              <a:gd name="T71" fmla="*/ 2158 h 3356"/>
              <a:gd name="T72" fmla="*/ 1011 w 2400"/>
              <a:gd name="T73" fmla="*/ 1822 h 3356"/>
              <a:gd name="T74" fmla="*/ 779 w 2400"/>
              <a:gd name="T75" fmla="*/ 1782 h 3356"/>
              <a:gd name="T76" fmla="*/ 462 w 2400"/>
              <a:gd name="T77" fmla="*/ 1816 h 3356"/>
              <a:gd name="T78" fmla="*/ 124 w 2400"/>
              <a:gd name="T79" fmla="*/ 1724 h 3356"/>
              <a:gd name="T80" fmla="*/ 609 w 2400"/>
              <a:gd name="T81" fmla="*/ 1716 h 3356"/>
              <a:gd name="T82" fmla="*/ 451 w 2400"/>
              <a:gd name="T83" fmla="*/ 1322 h 3356"/>
              <a:gd name="T84" fmla="*/ 71 w 2400"/>
              <a:gd name="T85" fmla="*/ 1191 h 3356"/>
              <a:gd name="T86" fmla="*/ 59 w 2400"/>
              <a:gd name="T87" fmla="*/ 1154 h 3356"/>
              <a:gd name="T88" fmla="*/ 319 w 2400"/>
              <a:gd name="T89" fmla="*/ 1254 h 3356"/>
              <a:gd name="T90" fmla="*/ 477 w 2400"/>
              <a:gd name="T91" fmla="*/ 1229 h 3356"/>
              <a:gd name="T92" fmla="*/ 251 w 2400"/>
              <a:gd name="T93" fmla="*/ 644 h 3356"/>
              <a:gd name="T94" fmla="*/ 220 w 2400"/>
              <a:gd name="T95" fmla="*/ 469 h 3356"/>
              <a:gd name="T96" fmla="*/ 266 w 2400"/>
              <a:gd name="T97" fmla="*/ 604 h 3356"/>
              <a:gd name="T98" fmla="*/ 391 w 2400"/>
              <a:gd name="T99" fmla="*/ 942 h 3356"/>
              <a:gd name="T100" fmla="*/ 404 w 2400"/>
              <a:gd name="T101" fmla="*/ 956 h 3356"/>
              <a:gd name="T102" fmla="*/ 442 w 2400"/>
              <a:gd name="T103" fmla="*/ 889 h 3356"/>
              <a:gd name="T104" fmla="*/ 546 w 2400"/>
              <a:gd name="T105" fmla="*/ 605 h 3356"/>
              <a:gd name="T106" fmla="*/ 517 w 2400"/>
              <a:gd name="T107" fmla="*/ 847 h 3356"/>
              <a:gd name="T108" fmla="*/ 711 w 2400"/>
              <a:gd name="T109" fmla="*/ 1353 h 3356"/>
              <a:gd name="T110" fmla="*/ 937 w 2400"/>
              <a:gd name="T111" fmla="*/ 1160 h 3356"/>
              <a:gd name="T112" fmla="*/ 971 w 2400"/>
              <a:gd name="T113" fmla="*/ 511 h 3356"/>
              <a:gd name="T114" fmla="*/ 1137 w 2400"/>
              <a:gd name="T115" fmla="*/ 0 h 3356"/>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463 w 10000"/>
              <a:gd name="connsiteY198" fmla="*/ 10000 h 10714"/>
              <a:gd name="connsiteX199" fmla="*/ 4463 w 10000"/>
              <a:gd name="connsiteY199" fmla="*/ 999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1" fmla="*/ 4738 w 10000"/>
              <a:gd name="connsiteY0-2" fmla="*/ 0 h 10714"/>
              <a:gd name="connsiteX1-3" fmla="*/ 4721 w 10000"/>
              <a:gd name="connsiteY1-4" fmla="*/ 48 h 10714"/>
              <a:gd name="connsiteX2-5" fmla="*/ 4713 w 10000"/>
              <a:gd name="connsiteY2-6" fmla="*/ 80 h 10714"/>
              <a:gd name="connsiteX3-7" fmla="*/ 4704 w 10000"/>
              <a:gd name="connsiteY3-8" fmla="*/ 101 h 10714"/>
              <a:gd name="connsiteX4-9" fmla="*/ 4704 w 10000"/>
              <a:gd name="connsiteY4-10" fmla="*/ 113 h 10714"/>
              <a:gd name="connsiteX5-11" fmla="*/ 4713 w 10000"/>
              <a:gd name="connsiteY5-12" fmla="*/ 119 h 10714"/>
              <a:gd name="connsiteX6-13" fmla="*/ 4713 w 10000"/>
              <a:gd name="connsiteY6-14" fmla="*/ 125 h 10714"/>
              <a:gd name="connsiteX7-15" fmla="*/ 4721 w 10000"/>
              <a:gd name="connsiteY7-16" fmla="*/ 125 h 10714"/>
              <a:gd name="connsiteX8-17" fmla="*/ 4721 w 10000"/>
              <a:gd name="connsiteY8-18" fmla="*/ 125 h 10714"/>
              <a:gd name="connsiteX9-19" fmla="*/ 4721 w 10000"/>
              <a:gd name="connsiteY9-20" fmla="*/ 134 h 10714"/>
              <a:gd name="connsiteX10-21" fmla="*/ 4713 w 10000"/>
              <a:gd name="connsiteY10-22" fmla="*/ 152 h 10714"/>
              <a:gd name="connsiteX11-23" fmla="*/ 4704 w 10000"/>
              <a:gd name="connsiteY11-24" fmla="*/ 179 h 10714"/>
              <a:gd name="connsiteX12-25" fmla="*/ 4692 w 10000"/>
              <a:gd name="connsiteY12-26" fmla="*/ 221 h 10714"/>
              <a:gd name="connsiteX13-27" fmla="*/ 4667 w 10000"/>
              <a:gd name="connsiteY13-28" fmla="*/ 280 h 10714"/>
              <a:gd name="connsiteX14-29" fmla="*/ 4629 w 10000"/>
              <a:gd name="connsiteY14-30" fmla="*/ 364 h 10714"/>
              <a:gd name="connsiteX15-31" fmla="*/ 4592 w 10000"/>
              <a:gd name="connsiteY15-32" fmla="*/ 465 h 10714"/>
              <a:gd name="connsiteX16-33" fmla="*/ 4533 w 10000"/>
              <a:gd name="connsiteY16-34" fmla="*/ 596 h 10714"/>
              <a:gd name="connsiteX17-35" fmla="*/ 4463 w 10000"/>
              <a:gd name="connsiteY17-36" fmla="*/ 754 h 10714"/>
              <a:gd name="connsiteX18-37" fmla="*/ 4379 w 10000"/>
              <a:gd name="connsiteY18-38" fmla="*/ 1001 h 10714"/>
              <a:gd name="connsiteX19-39" fmla="*/ 4321 w 10000"/>
              <a:gd name="connsiteY19-40" fmla="*/ 1266 h 10714"/>
              <a:gd name="connsiteX20-41" fmla="*/ 4275 w 10000"/>
              <a:gd name="connsiteY20-42" fmla="*/ 1538 h 10714"/>
              <a:gd name="connsiteX21-43" fmla="*/ 4213 w 10000"/>
              <a:gd name="connsiteY21-44" fmla="*/ 1827 h 10714"/>
              <a:gd name="connsiteX22-45" fmla="*/ 4204 w 10000"/>
              <a:gd name="connsiteY22-46" fmla="*/ 1889 h 10714"/>
              <a:gd name="connsiteX23-47" fmla="*/ 4192 w 10000"/>
              <a:gd name="connsiteY23-48" fmla="*/ 1982 h 10714"/>
              <a:gd name="connsiteX24-49" fmla="*/ 4183 w 10000"/>
              <a:gd name="connsiteY24-50" fmla="*/ 2080 h 10714"/>
              <a:gd name="connsiteX25-51" fmla="*/ 4175 w 10000"/>
              <a:gd name="connsiteY25-52" fmla="*/ 2187 h 10714"/>
              <a:gd name="connsiteX26-53" fmla="*/ 4175 w 10000"/>
              <a:gd name="connsiteY26-54" fmla="*/ 2297 h 10714"/>
              <a:gd name="connsiteX27-55" fmla="*/ 4192 w 10000"/>
              <a:gd name="connsiteY27-56" fmla="*/ 2396 h 10714"/>
              <a:gd name="connsiteX28-57" fmla="*/ 4213 w 10000"/>
              <a:gd name="connsiteY28-58" fmla="*/ 2482 h 10714"/>
              <a:gd name="connsiteX29-59" fmla="*/ 4250 w 10000"/>
              <a:gd name="connsiteY29-60" fmla="*/ 2542 h 10714"/>
              <a:gd name="connsiteX30-61" fmla="*/ 4450 w 10000"/>
              <a:gd name="connsiteY30-62" fmla="*/ 2530 h 10714"/>
              <a:gd name="connsiteX31-63" fmla="*/ 4646 w 10000"/>
              <a:gd name="connsiteY31-64" fmla="*/ 2482 h 10714"/>
              <a:gd name="connsiteX32-65" fmla="*/ 4833 w 10000"/>
              <a:gd name="connsiteY32-66" fmla="*/ 2405 h 10714"/>
              <a:gd name="connsiteX33-67" fmla="*/ 5025 w 10000"/>
              <a:gd name="connsiteY33-68" fmla="*/ 2297 h 10714"/>
              <a:gd name="connsiteX34-69" fmla="*/ 5200 w 10000"/>
              <a:gd name="connsiteY34-70" fmla="*/ 2172 h 10714"/>
              <a:gd name="connsiteX35-71" fmla="*/ 5371 w 10000"/>
              <a:gd name="connsiteY35-72" fmla="*/ 2020 h 10714"/>
              <a:gd name="connsiteX36-73" fmla="*/ 5533 w 10000"/>
              <a:gd name="connsiteY36-74" fmla="*/ 1859 h 10714"/>
              <a:gd name="connsiteX37-75" fmla="*/ 5683 w 10000"/>
              <a:gd name="connsiteY37-76" fmla="*/ 1690 h 10714"/>
              <a:gd name="connsiteX38-77" fmla="*/ 5829 w 10000"/>
              <a:gd name="connsiteY38-78" fmla="*/ 1511 h 10714"/>
              <a:gd name="connsiteX39-79" fmla="*/ 5954 w 10000"/>
              <a:gd name="connsiteY39-80" fmla="*/ 1326 h 10714"/>
              <a:gd name="connsiteX40-81" fmla="*/ 6071 w 10000"/>
              <a:gd name="connsiteY40-82" fmla="*/ 1147 h 10714"/>
              <a:gd name="connsiteX41-83" fmla="*/ 6167 w 10000"/>
              <a:gd name="connsiteY41-84" fmla="*/ 974 h 10714"/>
              <a:gd name="connsiteX42-85" fmla="*/ 6213 w 10000"/>
              <a:gd name="connsiteY42-86" fmla="*/ 974 h 10714"/>
              <a:gd name="connsiteX43-87" fmla="*/ 6213 w 10000"/>
              <a:gd name="connsiteY43-88" fmla="*/ 992 h 10714"/>
              <a:gd name="connsiteX44-89" fmla="*/ 6138 w 10000"/>
              <a:gd name="connsiteY44-90" fmla="*/ 1165 h 10714"/>
              <a:gd name="connsiteX45-91" fmla="*/ 6054 w 10000"/>
              <a:gd name="connsiteY45-92" fmla="*/ 1344 h 10714"/>
              <a:gd name="connsiteX46-93" fmla="*/ 5963 w 10000"/>
              <a:gd name="connsiteY46-94" fmla="*/ 1517 h 10714"/>
              <a:gd name="connsiteX47-95" fmla="*/ 5871 w 10000"/>
              <a:gd name="connsiteY47-96" fmla="*/ 1684 h 10714"/>
              <a:gd name="connsiteX48-97" fmla="*/ 5775 w 10000"/>
              <a:gd name="connsiteY48-98" fmla="*/ 1847 h 10714"/>
              <a:gd name="connsiteX49-99" fmla="*/ 5667 w 10000"/>
              <a:gd name="connsiteY49-100" fmla="*/ 1999 h 10714"/>
              <a:gd name="connsiteX50-101" fmla="*/ 5554 w 10000"/>
              <a:gd name="connsiteY50-102" fmla="*/ 2145 h 10714"/>
              <a:gd name="connsiteX51-103" fmla="*/ 5417 w 10000"/>
              <a:gd name="connsiteY51-104" fmla="*/ 2279 h 10714"/>
              <a:gd name="connsiteX52-105" fmla="*/ 5275 w 10000"/>
              <a:gd name="connsiteY52-106" fmla="*/ 2411 h 10714"/>
              <a:gd name="connsiteX53-107" fmla="*/ 5108 w 10000"/>
              <a:gd name="connsiteY53-108" fmla="*/ 2518 h 10714"/>
              <a:gd name="connsiteX54-109" fmla="*/ 4917 w 10000"/>
              <a:gd name="connsiteY54-110" fmla="*/ 2616 h 10714"/>
              <a:gd name="connsiteX55-111" fmla="*/ 4704 w 10000"/>
              <a:gd name="connsiteY55-112" fmla="*/ 2703 h 10714"/>
              <a:gd name="connsiteX56-113" fmla="*/ 4479 w 10000"/>
              <a:gd name="connsiteY56-114" fmla="*/ 2768 h 10714"/>
              <a:gd name="connsiteX57-115" fmla="*/ 4213 w 10000"/>
              <a:gd name="connsiteY57-116" fmla="*/ 2813 h 10714"/>
              <a:gd name="connsiteX58-117" fmla="*/ 4221 w 10000"/>
              <a:gd name="connsiteY58-118" fmla="*/ 3126 h 10714"/>
              <a:gd name="connsiteX59-119" fmla="*/ 4258 w 10000"/>
              <a:gd name="connsiteY59-120" fmla="*/ 3424 h 10714"/>
              <a:gd name="connsiteX60-121" fmla="*/ 4321 w 10000"/>
              <a:gd name="connsiteY60-122" fmla="*/ 3707 h 10714"/>
              <a:gd name="connsiteX61-123" fmla="*/ 4404 w 10000"/>
              <a:gd name="connsiteY61-124" fmla="*/ 3975 h 10714"/>
              <a:gd name="connsiteX62-125" fmla="*/ 4508 w 10000"/>
              <a:gd name="connsiteY62-126" fmla="*/ 4231 h 10714"/>
              <a:gd name="connsiteX63-127" fmla="*/ 4621 w 10000"/>
              <a:gd name="connsiteY63-128" fmla="*/ 4476 h 10714"/>
              <a:gd name="connsiteX64-129" fmla="*/ 4750 w 10000"/>
              <a:gd name="connsiteY64-130" fmla="*/ 4708 h 10714"/>
              <a:gd name="connsiteX65-131" fmla="*/ 4879 w 10000"/>
              <a:gd name="connsiteY65-132" fmla="*/ 4934 h 10714"/>
              <a:gd name="connsiteX66-133" fmla="*/ 4917 w 10000"/>
              <a:gd name="connsiteY66-134" fmla="*/ 4988 h 10714"/>
              <a:gd name="connsiteX67-135" fmla="*/ 4950 w 10000"/>
              <a:gd name="connsiteY67-136" fmla="*/ 5054 h 10714"/>
              <a:gd name="connsiteX68-137" fmla="*/ 4996 w 10000"/>
              <a:gd name="connsiteY68-138" fmla="*/ 5125 h 10714"/>
              <a:gd name="connsiteX69-139" fmla="*/ 5038 w 10000"/>
              <a:gd name="connsiteY69-140" fmla="*/ 5200 h 10714"/>
              <a:gd name="connsiteX70-141" fmla="*/ 5092 w 10000"/>
              <a:gd name="connsiteY70-142" fmla="*/ 5271 h 10714"/>
              <a:gd name="connsiteX71-143" fmla="*/ 5154 w 10000"/>
              <a:gd name="connsiteY71-144" fmla="*/ 5331 h 10714"/>
              <a:gd name="connsiteX72-145" fmla="*/ 5229 w 10000"/>
              <a:gd name="connsiteY72-146" fmla="*/ 5384 h 10714"/>
              <a:gd name="connsiteX73-147" fmla="*/ 5313 w 10000"/>
              <a:gd name="connsiteY73-148" fmla="*/ 5423 h 10714"/>
              <a:gd name="connsiteX74-149" fmla="*/ 5413 w 10000"/>
              <a:gd name="connsiteY74-150" fmla="*/ 5438 h 10714"/>
              <a:gd name="connsiteX75-151" fmla="*/ 5517 w 10000"/>
              <a:gd name="connsiteY75-152" fmla="*/ 5435 h 10714"/>
              <a:gd name="connsiteX76-153" fmla="*/ 5704 w 10000"/>
              <a:gd name="connsiteY76-154" fmla="*/ 5390 h 10714"/>
              <a:gd name="connsiteX77-155" fmla="*/ 5871 w 10000"/>
              <a:gd name="connsiteY77-156" fmla="*/ 5316 h 10714"/>
              <a:gd name="connsiteX78-157" fmla="*/ 6033 w 10000"/>
              <a:gd name="connsiteY78-158" fmla="*/ 5223 h 10714"/>
              <a:gd name="connsiteX79-159" fmla="*/ 6167 w 10000"/>
              <a:gd name="connsiteY79-160" fmla="*/ 5113 h 10714"/>
              <a:gd name="connsiteX80-161" fmla="*/ 6296 w 10000"/>
              <a:gd name="connsiteY80-162" fmla="*/ 4994 h 10714"/>
              <a:gd name="connsiteX81-163" fmla="*/ 6417 w 10000"/>
              <a:gd name="connsiteY81-164" fmla="*/ 4869 h 10714"/>
              <a:gd name="connsiteX82-165" fmla="*/ 6525 w 10000"/>
              <a:gd name="connsiteY82-166" fmla="*/ 4750 h 10714"/>
              <a:gd name="connsiteX83-167" fmla="*/ 6617 w 10000"/>
              <a:gd name="connsiteY83-168" fmla="*/ 4636 h 10714"/>
              <a:gd name="connsiteX84-169" fmla="*/ 6821 w 10000"/>
              <a:gd name="connsiteY84-170" fmla="*/ 4377 h 10714"/>
              <a:gd name="connsiteX85-171" fmla="*/ 7017 w 10000"/>
              <a:gd name="connsiteY85-172" fmla="*/ 4085 h 10714"/>
              <a:gd name="connsiteX86-173" fmla="*/ 7213 w 10000"/>
              <a:gd name="connsiteY86-174" fmla="*/ 3766 h 10714"/>
              <a:gd name="connsiteX87-175" fmla="*/ 7396 w 10000"/>
              <a:gd name="connsiteY87-176" fmla="*/ 3418 h 10714"/>
              <a:gd name="connsiteX88-177" fmla="*/ 7563 w 10000"/>
              <a:gd name="connsiteY88-178" fmla="*/ 3051 h 10714"/>
              <a:gd name="connsiteX89-179" fmla="*/ 7713 w 10000"/>
              <a:gd name="connsiteY89-180" fmla="*/ 2661 h 10714"/>
              <a:gd name="connsiteX90-181" fmla="*/ 7850 w 10000"/>
              <a:gd name="connsiteY90-182" fmla="*/ 2253 h 10714"/>
              <a:gd name="connsiteX91-183" fmla="*/ 7950 w 10000"/>
              <a:gd name="connsiteY91-184" fmla="*/ 1830 h 10714"/>
              <a:gd name="connsiteX92-185" fmla="*/ 8025 w 10000"/>
              <a:gd name="connsiteY92-186" fmla="*/ 1397 h 10714"/>
              <a:gd name="connsiteX93-187" fmla="*/ 8071 w 10000"/>
              <a:gd name="connsiteY93-188" fmla="*/ 954 h 10714"/>
              <a:gd name="connsiteX94-189" fmla="*/ 8108 w 10000"/>
              <a:gd name="connsiteY94-190" fmla="*/ 974 h 10714"/>
              <a:gd name="connsiteX95-191" fmla="*/ 8138 w 10000"/>
              <a:gd name="connsiteY95-192" fmla="*/ 1025 h 10714"/>
              <a:gd name="connsiteX96-193" fmla="*/ 8163 w 10000"/>
              <a:gd name="connsiteY96-194" fmla="*/ 1100 h 10714"/>
              <a:gd name="connsiteX97-195" fmla="*/ 8175 w 10000"/>
              <a:gd name="connsiteY97-196" fmla="*/ 1198 h 10714"/>
              <a:gd name="connsiteX98-197" fmla="*/ 8183 w 10000"/>
              <a:gd name="connsiteY98-198" fmla="*/ 1311 h 10714"/>
              <a:gd name="connsiteX99-199" fmla="*/ 8183 w 10000"/>
              <a:gd name="connsiteY99-200" fmla="*/ 1442 h 10714"/>
              <a:gd name="connsiteX100-201" fmla="*/ 8183 w 10000"/>
              <a:gd name="connsiteY100-202" fmla="*/ 1582 h 10714"/>
              <a:gd name="connsiteX101-203" fmla="*/ 8175 w 10000"/>
              <a:gd name="connsiteY101-204" fmla="*/ 1734 h 10714"/>
              <a:gd name="connsiteX102-205" fmla="*/ 8163 w 10000"/>
              <a:gd name="connsiteY102-206" fmla="*/ 1889 h 10714"/>
              <a:gd name="connsiteX103-207" fmla="*/ 8146 w 10000"/>
              <a:gd name="connsiteY103-208" fmla="*/ 2047 h 10714"/>
              <a:gd name="connsiteX104-209" fmla="*/ 8121 w 10000"/>
              <a:gd name="connsiteY104-210" fmla="*/ 2205 h 10714"/>
              <a:gd name="connsiteX105-211" fmla="*/ 8108 w 10000"/>
              <a:gd name="connsiteY105-212" fmla="*/ 2357 h 10714"/>
              <a:gd name="connsiteX106-213" fmla="*/ 8083 w 10000"/>
              <a:gd name="connsiteY106-214" fmla="*/ 2497 h 10714"/>
              <a:gd name="connsiteX107-215" fmla="*/ 8063 w 10000"/>
              <a:gd name="connsiteY107-216" fmla="*/ 2628 h 10714"/>
              <a:gd name="connsiteX108-217" fmla="*/ 8038 w 10000"/>
              <a:gd name="connsiteY108-218" fmla="*/ 2741 h 10714"/>
              <a:gd name="connsiteX109-219" fmla="*/ 8017 w 10000"/>
              <a:gd name="connsiteY109-220" fmla="*/ 2834 h 10714"/>
              <a:gd name="connsiteX110-221" fmla="*/ 8000 w 10000"/>
              <a:gd name="connsiteY110-222" fmla="*/ 2908 h 10714"/>
              <a:gd name="connsiteX111-223" fmla="*/ 7700 w 10000"/>
              <a:gd name="connsiteY111-224" fmla="*/ 3754 h 10714"/>
              <a:gd name="connsiteX112-225" fmla="*/ 7942 w 10000"/>
              <a:gd name="connsiteY112-226" fmla="*/ 3737 h 10714"/>
              <a:gd name="connsiteX113-227" fmla="*/ 8167 w 10000"/>
              <a:gd name="connsiteY113-228" fmla="*/ 3695 h 10714"/>
              <a:gd name="connsiteX114-229" fmla="*/ 8379 w 10000"/>
              <a:gd name="connsiteY114-230" fmla="*/ 3635 h 10714"/>
              <a:gd name="connsiteX115-231" fmla="*/ 8583 w 10000"/>
              <a:gd name="connsiteY115-232" fmla="*/ 3558 h 10714"/>
              <a:gd name="connsiteX116-233" fmla="*/ 8767 w 10000"/>
              <a:gd name="connsiteY116-234" fmla="*/ 3471 h 10714"/>
              <a:gd name="connsiteX117-235" fmla="*/ 8933 w 10000"/>
              <a:gd name="connsiteY117-236" fmla="*/ 3376 h 10714"/>
              <a:gd name="connsiteX118-237" fmla="*/ 9092 w 10000"/>
              <a:gd name="connsiteY118-238" fmla="*/ 3278 h 10714"/>
              <a:gd name="connsiteX119-239" fmla="*/ 9238 w 10000"/>
              <a:gd name="connsiteY119-240" fmla="*/ 3185 h 10714"/>
              <a:gd name="connsiteX120-241" fmla="*/ 9250 w 10000"/>
              <a:gd name="connsiteY120-242" fmla="*/ 3230 h 10714"/>
              <a:gd name="connsiteX121-243" fmla="*/ 9117 w 10000"/>
              <a:gd name="connsiteY121-244" fmla="*/ 3376 h 10714"/>
              <a:gd name="connsiteX122-245" fmla="*/ 8954 w 10000"/>
              <a:gd name="connsiteY122-246" fmla="*/ 3516 h 10714"/>
              <a:gd name="connsiteX123-247" fmla="*/ 8758 w 10000"/>
              <a:gd name="connsiteY123-248" fmla="*/ 3641 h 10714"/>
              <a:gd name="connsiteX124-249" fmla="*/ 8538 w 10000"/>
              <a:gd name="connsiteY124-250" fmla="*/ 3754 h 10714"/>
              <a:gd name="connsiteX125-251" fmla="*/ 8304 w 10000"/>
              <a:gd name="connsiteY125-252" fmla="*/ 3856 h 10714"/>
              <a:gd name="connsiteX126-253" fmla="*/ 8054 w 10000"/>
              <a:gd name="connsiteY126-254" fmla="*/ 3945 h 10714"/>
              <a:gd name="connsiteX127-255" fmla="*/ 7796 w 10000"/>
              <a:gd name="connsiteY127-256" fmla="*/ 4014 h 10714"/>
              <a:gd name="connsiteX128-257" fmla="*/ 7533 w 10000"/>
              <a:gd name="connsiteY128-258" fmla="*/ 4064 h 10714"/>
              <a:gd name="connsiteX129-259" fmla="*/ 7479 w 10000"/>
              <a:gd name="connsiteY129-260" fmla="*/ 4184 h 10714"/>
              <a:gd name="connsiteX130-261" fmla="*/ 7404 w 10000"/>
              <a:gd name="connsiteY130-262" fmla="*/ 4324 h 10714"/>
              <a:gd name="connsiteX131-263" fmla="*/ 7321 w 10000"/>
              <a:gd name="connsiteY131-264" fmla="*/ 4470 h 10714"/>
              <a:gd name="connsiteX132-265" fmla="*/ 7213 w 10000"/>
              <a:gd name="connsiteY132-266" fmla="*/ 4628 h 10714"/>
              <a:gd name="connsiteX133-267" fmla="*/ 7100 w 10000"/>
              <a:gd name="connsiteY133-268" fmla="*/ 4794 h 10714"/>
              <a:gd name="connsiteX134-269" fmla="*/ 6979 w 10000"/>
              <a:gd name="connsiteY134-270" fmla="*/ 4958 h 10714"/>
              <a:gd name="connsiteX135-271" fmla="*/ 6850 w 10000"/>
              <a:gd name="connsiteY135-272" fmla="*/ 5113 h 10714"/>
              <a:gd name="connsiteX136-273" fmla="*/ 6721 w 10000"/>
              <a:gd name="connsiteY136-274" fmla="*/ 5265 h 10714"/>
              <a:gd name="connsiteX137-275" fmla="*/ 6600 w 10000"/>
              <a:gd name="connsiteY137-276" fmla="*/ 5405 h 10714"/>
              <a:gd name="connsiteX138-277" fmla="*/ 6471 w 10000"/>
              <a:gd name="connsiteY138-278" fmla="*/ 5530 h 10714"/>
              <a:gd name="connsiteX139-279" fmla="*/ 6358 w 10000"/>
              <a:gd name="connsiteY139-280" fmla="*/ 5641 h 10714"/>
              <a:gd name="connsiteX140-281" fmla="*/ 6250 w 10000"/>
              <a:gd name="connsiteY140-282" fmla="*/ 5721 h 10714"/>
              <a:gd name="connsiteX141-283" fmla="*/ 6267 w 10000"/>
              <a:gd name="connsiteY141-284" fmla="*/ 5781 h 10714"/>
              <a:gd name="connsiteX142-285" fmla="*/ 6296 w 10000"/>
              <a:gd name="connsiteY142-286" fmla="*/ 5793 h 10714"/>
              <a:gd name="connsiteX143-287" fmla="*/ 6479 w 10000"/>
              <a:gd name="connsiteY143-288" fmla="*/ 5754 h 10714"/>
              <a:gd name="connsiteX144-289" fmla="*/ 6663 w 10000"/>
              <a:gd name="connsiteY144-290" fmla="*/ 5736 h 10714"/>
              <a:gd name="connsiteX145-291" fmla="*/ 6858 w 10000"/>
              <a:gd name="connsiteY145-292" fmla="*/ 5736 h 10714"/>
              <a:gd name="connsiteX146-293" fmla="*/ 7046 w 10000"/>
              <a:gd name="connsiteY146-294" fmla="*/ 5742 h 10714"/>
              <a:gd name="connsiteX147-295" fmla="*/ 7246 w 10000"/>
              <a:gd name="connsiteY147-296" fmla="*/ 5748 h 10714"/>
              <a:gd name="connsiteX148-297" fmla="*/ 7425 w 10000"/>
              <a:gd name="connsiteY148-298" fmla="*/ 5748 h 10714"/>
              <a:gd name="connsiteX149-299" fmla="*/ 7600 w 10000"/>
              <a:gd name="connsiteY149-300" fmla="*/ 5733 h 10714"/>
              <a:gd name="connsiteX150-301" fmla="*/ 7950 w 10000"/>
              <a:gd name="connsiteY150-302" fmla="*/ 5673 h 10714"/>
              <a:gd name="connsiteX151-303" fmla="*/ 8275 w 10000"/>
              <a:gd name="connsiteY151-304" fmla="*/ 5596 h 10714"/>
              <a:gd name="connsiteX152-305" fmla="*/ 8579 w 10000"/>
              <a:gd name="connsiteY152-306" fmla="*/ 5504 h 10714"/>
              <a:gd name="connsiteX153-307" fmla="*/ 8858 w 10000"/>
              <a:gd name="connsiteY153-308" fmla="*/ 5390 h 10714"/>
              <a:gd name="connsiteX154-309" fmla="*/ 9117 w 10000"/>
              <a:gd name="connsiteY154-310" fmla="*/ 5265 h 10714"/>
              <a:gd name="connsiteX155-311" fmla="*/ 9350 w 10000"/>
              <a:gd name="connsiteY155-312" fmla="*/ 5119 h 10714"/>
              <a:gd name="connsiteX156-313" fmla="*/ 9563 w 10000"/>
              <a:gd name="connsiteY156-314" fmla="*/ 4967 h 10714"/>
              <a:gd name="connsiteX157-315" fmla="*/ 9758 w 10000"/>
              <a:gd name="connsiteY157-316" fmla="*/ 4794 h 10714"/>
              <a:gd name="connsiteX158-317" fmla="*/ 9933 w 10000"/>
              <a:gd name="connsiteY158-318" fmla="*/ 4610 h 10714"/>
              <a:gd name="connsiteX159-319" fmla="*/ 10000 w 10000"/>
              <a:gd name="connsiteY159-320" fmla="*/ 4648 h 10714"/>
              <a:gd name="connsiteX160-321" fmla="*/ 10000 w 10000"/>
              <a:gd name="connsiteY160-322" fmla="*/ 4660 h 10714"/>
              <a:gd name="connsiteX161-323" fmla="*/ 9904 w 10000"/>
              <a:gd name="connsiteY161-324" fmla="*/ 4827 h 10714"/>
              <a:gd name="connsiteX162-325" fmla="*/ 9767 w 10000"/>
              <a:gd name="connsiteY162-326" fmla="*/ 5000 h 10714"/>
              <a:gd name="connsiteX163-327" fmla="*/ 9600 w 10000"/>
              <a:gd name="connsiteY163-328" fmla="*/ 5173 h 10714"/>
              <a:gd name="connsiteX164-329" fmla="*/ 9404 w 10000"/>
              <a:gd name="connsiteY164-330" fmla="*/ 5343 h 10714"/>
              <a:gd name="connsiteX165-331" fmla="*/ 9183 w 10000"/>
              <a:gd name="connsiteY165-332" fmla="*/ 5504 h 10714"/>
              <a:gd name="connsiteX166-333" fmla="*/ 8950 w 10000"/>
              <a:gd name="connsiteY166-334" fmla="*/ 5662 h 10714"/>
              <a:gd name="connsiteX167-335" fmla="*/ 8704 w 10000"/>
              <a:gd name="connsiteY167-336" fmla="*/ 5802 h 10714"/>
              <a:gd name="connsiteX168-337" fmla="*/ 8463 w 10000"/>
              <a:gd name="connsiteY168-338" fmla="*/ 5927 h 10714"/>
              <a:gd name="connsiteX169-339" fmla="*/ 8229 w 10000"/>
              <a:gd name="connsiteY169-340" fmla="*/ 6025 h 10714"/>
              <a:gd name="connsiteX170-341" fmla="*/ 8000 w 10000"/>
              <a:gd name="connsiteY170-342" fmla="*/ 6105 h 10714"/>
              <a:gd name="connsiteX171-343" fmla="*/ 7879 w 10000"/>
              <a:gd name="connsiteY171-344" fmla="*/ 6132 h 10714"/>
              <a:gd name="connsiteX172-345" fmla="*/ 7729 w 10000"/>
              <a:gd name="connsiteY172-346" fmla="*/ 6153 h 10714"/>
              <a:gd name="connsiteX173-347" fmla="*/ 7563 w 10000"/>
              <a:gd name="connsiteY173-348" fmla="*/ 6177 h 10714"/>
              <a:gd name="connsiteX174-349" fmla="*/ 7388 w 10000"/>
              <a:gd name="connsiteY174-350" fmla="*/ 6198 h 10714"/>
              <a:gd name="connsiteX175-351" fmla="*/ 7204 w 10000"/>
              <a:gd name="connsiteY175-352" fmla="*/ 6219 h 10714"/>
              <a:gd name="connsiteX176-353" fmla="*/ 7017 w 10000"/>
              <a:gd name="connsiteY176-354" fmla="*/ 6240 h 10714"/>
              <a:gd name="connsiteX177-355" fmla="*/ 6842 w 10000"/>
              <a:gd name="connsiteY177-356" fmla="*/ 6263 h 10714"/>
              <a:gd name="connsiteX178-357" fmla="*/ 6675 w 10000"/>
              <a:gd name="connsiteY178-358" fmla="*/ 6290 h 10714"/>
              <a:gd name="connsiteX179-359" fmla="*/ 6517 w 10000"/>
              <a:gd name="connsiteY179-360" fmla="*/ 6329 h 10714"/>
              <a:gd name="connsiteX180-361" fmla="*/ 6388 w 10000"/>
              <a:gd name="connsiteY180-362" fmla="*/ 6365 h 10714"/>
              <a:gd name="connsiteX181-363" fmla="*/ 6288 w 10000"/>
              <a:gd name="connsiteY181-364" fmla="*/ 6415 h 10714"/>
              <a:gd name="connsiteX182-365" fmla="*/ 6213 w 10000"/>
              <a:gd name="connsiteY182-366" fmla="*/ 6475 h 10714"/>
              <a:gd name="connsiteX183-367" fmla="*/ 6092 w 10000"/>
              <a:gd name="connsiteY183-368" fmla="*/ 6648 h 10714"/>
              <a:gd name="connsiteX184-369" fmla="*/ 6008 w 10000"/>
              <a:gd name="connsiteY184-370" fmla="*/ 6836 h 10714"/>
              <a:gd name="connsiteX185-371" fmla="*/ 5942 w 10000"/>
              <a:gd name="connsiteY185-372" fmla="*/ 7032 h 10714"/>
              <a:gd name="connsiteX186-373" fmla="*/ 5904 w 10000"/>
              <a:gd name="connsiteY186-374" fmla="*/ 7232 h 10714"/>
              <a:gd name="connsiteX187-375" fmla="*/ 5888 w 10000"/>
              <a:gd name="connsiteY187-376" fmla="*/ 7443 h 10714"/>
              <a:gd name="connsiteX188-377" fmla="*/ 5879 w 10000"/>
              <a:gd name="connsiteY188-378" fmla="*/ 7655 h 10714"/>
              <a:gd name="connsiteX189-379" fmla="*/ 5888 w 10000"/>
              <a:gd name="connsiteY189-380" fmla="*/ 7867 h 10714"/>
              <a:gd name="connsiteX190-381" fmla="*/ 5904 w 10000"/>
              <a:gd name="connsiteY190-382" fmla="*/ 8084 h 10714"/>
              <a:gd name="connsiteX191-383" fmla="*/ 5925 w 10000"/>
              <a:gd name="connsiteY191-384" fmla="*/ 8299 h 10714"/>
              <a:gd name="connsiteX192-385" fmla="*/ 5950 w 10000"/>
              <a:gd name="connsiteY192-386" fmla="*/ 8510 h 10714"/>
              <a:gd name="connsiteX193-387" fmla="*/ 5954 w 10000"/>
              <a:gd name="connsiteY193-388" fmla="*/ 8820 h 10714"/>
              <a:gd name="connsiteX194-389" fmla="*/ 5933 w 10000"/>
              <a:gd name="connsiteY194-390" fmla="*/ 9130 h 10714"/>
              <a:gd name="connsiteX195-391" fmla="*/ 5896 w 10000"/>
              <a:gd name="connsiteY195-392" fmla="*/ 9428 h 10714"/>
              <a:gd name="connsiteX196-393" fmla="*/ 5850 w 10000"/>
              <a:gd name="connsiteY196-394" fmla="*/ 9720 h 10714"/>
              <a:gd name="connsiteX197-395" fmla="*/ 5756 w 10000"/>
              <a:gd name="connsiteY197-396" fmla="*/ 10714 h 10714"/>
              <a:gd name="connsiteX198-397" fmla="*/ 4463 w 10000"/>
              <a:gd name="connsiteY198-398" fmla="*/ 10000 h 10714"/>
              <a:gd name="connsiteX199-399" fmla="*/ 3043 w 10000"/>
              <a:gd name="connsiteY199-400" fmla="*/ 9881 h 10714"/>
              <a:gd name="connsiteX200-401" fmla="*/ 4546 w 10000"/>
              <a:gd name="connsiteY200-402" fmla="*/ 9848 h 10714"/>
              <a:gd name="connsiteX201-403" fmla="*/ 4629 w 10000"/>
              <a:gd name="connsiteY201-404" fmla="*/ 9687 h 10714"/>
              <a:gd name="connsiteX202-405" fmla="*/ 4700 w 10000"/>
              <a:gd name="connsiteY202-406" fmla="*/ 9508 h 10714"/>
              <a:gd name="connsiteX203-407" fmla="*/ 4767 w 10000"/>
              <a:gd name="connsiteY203-408" fmla="*/ 9309 h 10714"/>
              <a:gd name="connsiteX204-409" fmla="*/ 4829 w 10000"/>
              <a:gd name="connsiteY204-410" fmla="*/ 9097 h 10714"/>
              <a:gd name="connsiteX205-411" fmla="*/ 4879 w 10000"/>
              <a:gd name="connsiteY205-412" fmla="*/ 8868 h 10714"/>
              <a:gd name="connsiteX206-413" fmla="*/ 4917 w 10000"/>
              <a:gd name="connsiteY206-414" fmla="*/ 8635 h 10714"/>
              <a:gd name="connsiteX207-415" fmla="*/ 4954 w 10000"/>
              <a:gd name="connsiteY207-416" fmla="*/ 8391 h 10714"/>
              <a:gd name="connsiteX208-417" fmla="*/ 4979 w 10000"/>
              <a:gd name="connsiteY208-418" fmla="*/ 8144 h 10714"/>
              <a:gd name="connsiteX209-419" fmla="*/ 5000 w 10000"/>
              <a:gd name="connsiteY209-420" fmla="*/ 7887 h 10714"/>
              <a:gd name="connsiteX210-421" fmla="*/ 5000 w 10000"/>
              <a:gd name="connsiteY210-422" fmla="*/ 7634 h 10714"/>
              <a:gd name="connsiteX211-423" fmla="*/ 5000 w 10000"/>
              <a:gd name="connsiteY211-424" fmla="*/ 7384 h 10714"/>
              <a:gd name="connsiteX212-425" fmla="*/ 4979 w 10000"/>
              <a:gd name="connsiteY212-426" fmla="*/ 7133 h 10714"/>
              <a:gd name="connsiteX213-427" fmla="*/ 4950 w 10000"/>
              <a:gd name="connsiteY213-428" fmla="*/ 6892 h 10714"/>
              <a:gd name="connsiteX214-429" fmla="*/ 4913 w 10000"/>
              <a:gd name="connsiteY214-430" fmla="*/ 6657 h 10714"/>
              <a:gd name="connsiteX215-431" fmla="*/ 4858 w 10000"/>
              <a:gd name="connsiteY215-432" fmla="*/ 6430 h 10714"/>
              <a:gd name="connsiteX216-433" fmla="*/ 4783 w 10000"/>
              <a:gd name="connsiteY216-434" fmla="*/ 6219 h 10714"/>
              <a:gd name="connsiteX217-435" fmla="*/ 4700 w 10000"/>
              <a:gd name="connsiteY217-436" fmla="*/ 6019 h 10714"/>
              <a:gd name="connsiteX218-437" fmla="*/ 4600 w 10000"/>
              <a:gd name="connsiteY218-438" fmla="*/ 5840 h 10714"/>
              <a:gd name="connsiteX219-439" fmla="*/ 4488 w 10000"/>
              <a:gd name="connsiteY219-440" fmla="*/ 5682 h 10714"/>
              <a:gd name="connsiteX220-441" fmla="*/ 4358 w 10000"/>
              <a:gd name="connsiteY220-442" fmla="*/ 5542 h 10714"/>
              <a:gd name="connsiteX221-443" fmla="*/ 4213 w 10000"/>
              <a:gd name="connsiteY221-444" fmla="*/ 5429 h 10714"/>
              <a:gd name="connsiteX222-445" fmla="*/ 4046 w 10000"/>
              <a:gd name="connsiteY222-446" fmla="*/ 5343 h 10714"/>
              <a:gd name="connsiteX223-447" fmla="*/ 3904 w 10000"/>
              <a:gd name="connsiteY223-448" fmla="*/ 5292 h 10714"/>
              <a:gd name="connsiteX224-449" fmla="*/ 3746 w 10000"/>
              <a:gd name="connsiteY224-450" fmla="*/ 5271 h 10714"/>
              <a:gd name="connsiteX225-451" fmla="*/ 3583 w 10000"/>
              <a:gd name="connsiteY225-452" fmla="*/ 5271 h 10714"/>
              <a:gd name="connsiteX226-453" fmla="*/ 3413 w 10000"/>
              <a:gd name="connsiteY226-454" fmla="*/ 5286 h 10714"/>
              <a:gd name="connsiteX227-455" fmla="*/ 3246 w 10000"/>
              <a:gd name="connsiteY227-456" fmla="*/ 5310 h 10714"/>
              <a:gd name="connsiteX228-457" fmla="*/ 3079 w 10000"/>
              <a:gd name="connsiteY228-458" fmla="*/ 5343 h 10714"/>
              <a:gd name="connsiteX229-459" fmla="*/ 2913 w 10000"/>
              <a:gd name="connsiteY229-460" fmla="*/ 5369 h 10714"/>
              <a:gd name="connsiteX230-461" fmla="*/ 2750 w 10000"/>
              <a:gd name="connsiteY230-462" fmla="*/ 5396 h 10714"/>
              <a:gd name="connsiteX231-463" fmla="*/ 2600 w 10000"/>
              <a:gd name="connsiteY231-464" fmla="*/ 5411 h 10714"/>
              <a:gd name="connsiteX232-465" fmla="*/ 2258 w 10000"/>
              <a:gd name="connsiteY232-466" fmla="*/ 5423 h 10714"/>
              <a:gd name="connsiteX233-467" fmla="*/ 1925 w 10000"/>
              <a:gd name="connsiteY233-468" fmla="*/ 5411 h 10714"/>
              <a:gd name="connsiteX234-469" fmla="*/ 1617 w 10000"/>
              <a:gd name="connsiteY234-470" fmla="*/ 5384 h 10714"/>
              <a:gd name="connsiteX235-471" fmla="*/ 1321 w 10000"/>
              <a:gd name="connsiteY235-472" fmla="*/ 5346 h 10714"/>
              <a:gd name="connsiteX236-473" fmla="*/ 1033 w 10000"/>
              <a:gd name="connsiteY236-474" fmla="*/ 5298 h 10714"/>
              <a:gd name="connsiteX237-475" fmla="*/ 758 w 10000"/>
              <a:gd name="connsiteY237-476" fmla="*/ 5250 h 10714"/>
              <a:gd name="connsiteX238-477" fmla="*/ 500 w 10000"/>
              <a:gd name="connsiteY238-478" fmla="*/ 5197 h 10714"/>
              <a:gd name="connsiteX239-479" fmla="*/ 517 w 10000"/>
              <a:gd name="connsiteY239-480" fmla="*/ 5137 h 10714"/>
              <a:gd name="connsiteX240-481" fmla="*/ 871 w 10000"/>
              <a:gd name="connsiteY240-482" fmla="*/ 5173 h 10714"/>
              <a:gd name="connsiteX241-483" fmla="*/ 1221 w 10000"/>
              <a:gd name="connsiteY241-484" fmla="*/ 5197 h 10714"/>
              <a:gd name="connsiteX242-485" fmla="*/ 1563 w 10000"/>
              <a:gd name="connsiteY242-486" fmla="*/ 5206 h 10714"/>
              <a:gd name="connsiteX243-487" fmla="*/ 1896 w 10000"/>
              <a:gd name="connsiteY243-488" fmla="*/ 5197 h 10714"/>
              <a:gd name="connsiteX244-489" fmla="*/ 2221 w 10000"/>
              <a:gd name="connsiteY244-490" fmla="*/ 5164 h 10714"/>
              <a:gd name="connsiteX245-491" fmla="*/ 2538 w 10000"/>
              <a:gd name="connsiteY245-492" fmla="*/ 5113 h 10714"/>
              <a:gd name="connsiteX246-493" fmla="*/ 2842 w 10000"/>
              <a:gd name="connsiteY246-494" fmla="*/ 5045 h 10714"/>
              <a:gd name="connsiteX247-495" fmla="*/ 3129 w 10000"/>
              <a:gd name="connsiteY247-496" fmla="*/ 4946 h 10714"/>
              <a:gd name="connsiteX248-497" fmla="*/ 3500 w 10000"/>
              <a:gd name="connsiteY248-498" fmla="*/ 4815 h 10714"/>
              <a:gd name="connsiteX249-499" fmla="*/ 2821 w 10000"/>
              <a:gd name="connsiteY249-500" fmla="*/ 4389 h 10714"/>
              <a:gd name="connsiteX250-501" fmla="*/ 2213 w 10000"/>
              <a:gd name="connsiteY250-502" fmla="*/ 3912 h 10714"/>
              <a:gd name="connsiteX251-503" fmla="*/ 1879 w 10000"/>
              <a:gd name="connsiteY251-504" fmla="*/ 3939 h 10714"/>
              <a:gd name="connsiteX252-505" fmla="*/ 1554 w 10000"/>
              <a:gd name="connsiteY252-506" fmla="*/ 3939 h 10714"/>
              <a:gd name="connsiteX253-507" fmla="*/ 1258 w 10000"/>
              <a:gd name="connsiteY253-508" fmla="*/ 3912 h 10714"/>
              <a:gd name="connsiteX254-509" fmla="*/ 979 w 10000"/>
              <a:gd name="connsiteY254-510" fmla="*/ 3856 h 10714"/>
              <a:gd name="connsiteX255-511" fmla="*/ 721 w 10000"/>
              <a:gd name="connsiteY255-512" fmla="*/ 3775 h 10714"/>
              <a:gd name="connsiteX256-513" fmla="*/ 496 w 10000"/>
              <a:gd name="connsiteY256-514" fmla="*/ 3674 h 10714"/>
              <a:gd name="connsiteX257-515" fmla="*/ 296 w 10000"/>
              <a:gd name="connsiteY257-516" fmla="*/ 3549 h 10714"/>
              <a:gd name="connsiteX258-517" fmla="*/ 129 w 10000"/>
              <a:gd name="connsiteY258-518" fmla="*/ 3403 h 10714"/>
              <a:gd name="connsiteX259-519" fmla="*/ 0 w 10000"/>
              <a:gd name="connsiteY259-520" fmla="*/ 3245 h 10714"/>
              <a:gd name="connsiteX260-521" fmla="*/ 17 w 10000"/>
              <a:gd name="connsiteY260-522" fmla="*/ 3218 h 10714"/>
              <a:gd name="connsiteX261-523" fmla="*/ 71 w 10000"/>
              <a:gd name="connsiteY261-524" fmla="*/ 3245 h 10714"/>
              <a:gd name="connsiteX262-525" fmla="*/ 138 w 10000"/>
              <a:gd name="connsiteY262-526" fmla="*/ 3349 h 10714"/>
              <a:gd name="connsiteX263-527" fmla="*/ 246 w 10000"/>
              <a:gd name="connsiteY263-528" fmla="*/ 3439 h 10714"/>
              <a:gd name="connsiteX264-529" fmla="*/ 379 w 10000"/>
              <a:gd name="connsiteY264-530" fmla="*/ 3528 h 10714"/>
              <a:gd name="connsiteX265-531" fmla="*/ 538 w 10000"/>
              <a:gd name="connsiteY265-532" fmla="*/ 3597 h 10714"/>
              <a:gd name="connsiteX266-533" fmla="*/ 721 w 10000"/>
              <a:gd name="connsiteY266-534" fmla="*/ 3656 h 10714"/>
              <a:gd name="connsiteX267-535" fmla="*/ 913 w 10000"/>
              <a:gd name="connsiteY267-536" fmla="*/ 3701 h 10714"/>
              <a:gd name="connsiteX268-537" fmla="*/ 1117 w 10000"/>
              <a:gd name="connsiteY268-538" fmla="*/ 3728 h 10714"/>
              <a:gd name="connsiteX269-539" fmla="*/ 1329 w 10000"/>
              <a:gd name="connsiteY269-540" fmla="*/ 3737 h 10714"/>
              <a:gd name="connsiteX270-541" fmla="*/ 1533 w 10000"/>
              <a:gd name="connsiteY270-542" fmla="*/ 3734 h 10714"/>
              <a:gd name="connsiteX271-543" fmla="*/ 1646 w 10000"/>
              <a:gd name="connsiteY271-544" fmla="*/ 3722 h 10714"/>
              <a:gd name="connsiteX272-545" fmla="*/ 1746 w 10000"/>
              <a:gd name="connsiteY272-546" fmla="*/ 3722 h 10714"/>
              <a:gd name="connsiteX273-547" fmla="*/ 1833 w 10000"/>
              <a:gd name="connsiteY273-548" fmla="*/ 3710 h 10714"/>
              <a:gd name="connsiteX274-549" fmla="*/ 1917 w 10000"/>
              <a:gd name="connsiteY274-550" fmla="*/ 3695 h 10714"/>
              <a:gd name="connsiteX275-551" fmla="*/ 1988 w 10000"/>
              <a:gd name="connsiteY275-552" fmla="*/ 3662 h 10714"/>
              <a:gd name="connsiteX276-553" fmla="*/ 1788 w 10000"/>
              <a:gd name="connsiteY276-554" fmla="*/ 3391 h 10714"/>
              <a:gd name="connsiteX277-555" fmla="*/ 1617 w 10000"/>
              <a:gd name="connsiteY277-556" fmla="*/ 3126 h 10714"/>
              <a:gd name="connsiteX278-557" fmla="*/ 1454 w 10000"/>
              <a:gd name="connsiteY278-558" fmla="*/ 2849 h 10714"/>
              <a:gd name="connsiteX279-559" fmla="*/ 1313 w 10000"/>
              <a:gd name="connsiteY279-560" fmla="*/ 2563 h 10714"/>
              <a:gd name="connsiteX280-561" fmla="*/ 1175 w 10000"/>
              <a:gd name="connsiteY280-562" fmla="*/ 2253 h 10714"/>
              <a:gd name="connsiteX281-563" fmla="*/ 1046 w 10000"/>
              <a:gd name="connsiteY281-564" fmla="*/ 1919 h 10714"/>
              <a:gd name="connsiteX282-565" fmla="*/ 1033 w 10000"/>
              <a:gd name="connsiteY282-566" fmla="*/ 1859 h 10714"/>
              <a:gd name="connsiteX283-567" fmla="*/ 1000 w 10000"/>
              <a:gd name="connsiteY283-568" fmla="*/ 1776 h 10714"/>
              <a:gd name="connsiteX284-569" fmla="*/ 979 w 10000"/>
              <a:gd name="connsiteY284-570" fmla="*/ 1684 h 10714"/>
              <a:gd name="connsiteX285-571" fmla="*/ 950 w 10000"/>
              <a:gd name="connsiteY285-572" fmla="*/ 1591 h 10714"/>
              <a:gd name="connsiteX286-573" fmla="*/ 925 w 10000"/>
              <a:gd name="connsiteY286-574" fmla="*/ 1490 h 10714"/>
              <a:gd name="connsiteX287-575" fmla="*/ 917 w 10000"/>
              <a:gd name="connsiteY287-576" fmla="*/ 1397 h 10714"/>
              <a:gd name="connsiteX288-577" fmla="*/ 917 w 10000"/>
              <a:gd name="connsiteY288-578" fmla="*/ 1311 h 10714"/>
              <a:gd name="connsiteX289-579" fmla="*/ 933 w 10000"/>
              <a:gd name="connsiteY289-580" fmla="*/ 1234 h 10714"/>
              <a:gd name="connsiteX290-581" fmla="*/ 963 w 10000"/>
              <a:gd name="connsiteY290-582" fmla="*/ 1180 h 10714"/>
              <a:gd name="connsiteX291-583" fmla="*/ 1000 w 10000"/>
              <a:gd name="connsiteY291-584" fmla="*/ 1192 h 10714"/>
              <a:gd name="connsiteX292-585" fmla="*/ 1033 w 10000"/>
              <a:gd name="connsiteY292-586" fmla="*/ 1496 h 10714"/>
              <a:gd name="connsiteX293-587" fmla="*/ 1108 w 10000"/>
              <a:gd name="connsiteY293-588" fmla="*/ 1800 h 10714"/>
              <a:gd name="connsiteX294-589" fmla="*/ 1221 w 10000"/>
              <a:gd name="connsiteY294-590" fmla="*/ 2098 h 10714"/>
              <a:gd name="connsiteX295-591" fmla="*/ 1358 w 10000"/>
              <a:gd name="connsiteY295-592" fmla="*/ 2372 h 10714"/>
              <a:gd name="connsiteX296-593" fmla="*/ 1508 w 10000"/>
              <a:gd name="connsiteY296-594" fmla="*/ 2628 h 10714"/>
              <a:gd name="connsiteX297-595" fmla="*/ 1646 w 10000"/>
              <a:gd name="connsiteY297-596" fmla="*/ 2795 h 10714"/>
              <a:gd name="connsiteX298-597" fmla="*/ 1629 w 10000"/>
              <a:gd name="connsiteY298-598" fmla="*/ 2801 h 10714"/>
              <a:gd name="connsiteX299-599" fmla="*/ 1629 w 10000"/>
              <a:gd name="connsiteY299-600" fmla="*/ 2807 h 10714"/>
              <a:gd name="connsiteX300-601" fmla="*/ 1638 w 10000"/>
              <a:gd name="connsiteY300-602" fmla="*/ 2813 h 10714"/>
              <a:gd name="connsiteX301-603" fmla="*/ 1646 w 10000"/>
              <a:gd name="connsiteY301-604" fmla="*/ 2816 h 10714"/>
              <a:gd name="connsiteX302-605" fmla="*/ 1663 w 10000"/>
              <a:gd name="connsiteY302-606" fmla="*/ 2822 h 10714"/>
              <a:gd name="connsiteX303-607" fmla="*/ 1667 w 10000"/>
              <a:gd name="connsiteY303-608" fmla="*/ 2834 h 10714"/>
              <a:gd name="connsiteX304-609" fmla="*/ 1675 w 10000"/>
              <a:gd name="connsiteY304-610" fmla="*/ 2840 h 10714"/>
              <a:gd name="connsiteX305-611" fmla="*/ 1683 w 10000"/>
              <a:gd name="connsiteY305-612" fmla="*/ 2849 h 10714"/>
              <a:gd name="connsiteX306-613" fmla="*/ 1683 w 10000"/>
              <a:gd name="connsiteY306-614" fmla="*/ 2843 h 10714"/>
              <a:gd name="connsiteX307-615" fmla="*/ 1675 w 10000"/>
              <a:gd name="connsiteY307-616" fmla="*/ 2840 h 10714"/>
              <a:gd name="connsiteX308-617" fmla="*/ 1675 w 10000"/>
              <a:gd name="connsiteY308-618" fmla="*/ 2840 h 10714"/>
              <a:gd name="connsiteX309-619" fmla="*/ 1646 w 10000"/>
              <a:gd name="connsiteY309-620" fmla="*/ 2795 h 10714"/>
              <a:gd name="connsiteX310-621" fmla="*/ 1746 w 10000"/>
              <a:gd name="connsiteY310-622" fmla="*/ 2741 h 10714"/>
              <a:gd name="connsiteX311-623" fmla="*/ 1842 w 10000"/>
              <a:gd name="connsiteY311-624" fmla="*/ 2649 h 10714"/>
              <a:gd name="connsiteX312-625" fmla="*/ 1933 w 10000"/>
              <a:gd name="connsiteY312-626" fmla="*/ 2542 h 10714"/>
              <a:gd name="connsiteX313-627" fmla="*/ 2017 w 10000"/>
              <a:gd name="connsiteY313-628" fmla="*/ 2411 h 10714"/>
              <a:gd name="connsiteX314-629" fmla="*/ 2092 w 10000"/>
              <a:gd name="connsiteY314-630" fmla="*/ 2265 h 10714"/>
              <a:gd name="connsiteX315-631" fmla="*/ 2163 w 10000"/>
              <a:gd name="connsiteY315-632" fmla="*/ 2113 h 10714"/>
              <a:gd name="connsiteX316-633" fmla="*/ 2221 w 10000"/>
              <a:gd name="connsiteY316-634" fmla="*/ 1955 h 10714"/>
              <a:gd name="connsiteX317-635" fmla="*/ 2275 w 10000"/>
              <a:gd name="connsiteY317-636" fmla="*/ 1803 h 10714"/>
              <a:gd name="connsiteX318-637" fmla="*/ 2321 w 10000"/>
              <a:gd name="connsiteY318-638" fmla="*/ 1657 h 10714"/>
              <a:gd name="connsiteX319-639" fmla="*/ 2329 w 10000"/>
              <a:gd name="connsiteY319-640" fmla="*/ 1853 h 10714"/>
              <a:gd name="connsiteX320-641" fmla="*/ 2321 w 10000"/>
              <a:gd name="connsiteY320-642" fmla="*/ 2032 h 10714"/>
              <a:gd name="connsiteX321-643" fmla="*/ 2283 w 10000"/>
              <a:gd name="connsiteY321-644" fmla="*/ 2199 h 10714"/>
              <a:gd name="connsiteX322-645" fmla="*/ 2229 w 10000"/>
              <a:gd name="connsiteY322-646" fmla="*/ 2366 h 10714"/>
              <a:gd name="connsiteX323-647" fmla="*/ 2154 w 10000"/>
              <a:gd name="connsiteY323-648" fmla="*/ 2524 h 10714"/>
              <a:gd name="connsiteX324-649" fmla="*/ 2046 w 10000"/>
              <a:gd name="connsiteY324-650" fmla="*/ 2682 h 10714"/>
              <a:gd name="connsiteX325-651" fmla="*/ 1796 w 10000"/>
              <a:gd name="connsiteY325-652" fmla="*/ 3027 h 10714"/>
              <a:gd name="connsiteX326-653" fmla="*/ 2054 w 10000"/>
              <a:gd name="connsiteY326-654" fmla="*/ 3305 h 10714"/>
              <a:gd name="connsiteX327-655" fmla="*/ 2333 w 10000"/>
              <a:gd name="connsiteY327-656" fmla="*/ 3564 h 10714"/>
              <a:gd name="connsiteX328-657" fmla="*/ 2638 w 10000"/>
              <a:gd name="connsiteY328-658" fmla="*/ 3808 h 10714"/>
              <a:gd name="connsiteX329-659" fmla="*/ 2963 w 10000"/>
              <a:gd name="connsiteY329-660" fmla="*/ 4032 h 10714"/>
              <a:gd name="connsiteX330-661" fmla="*/ 4129 w 10000"/>
              <a:gd name="connsiteY330-662" fmla="*/ 4610 h 10714"/>
              <a:gd name="connsiteX331-663" fmla="*/ 4167 w 10000"/>
              <a:gd name="connsiteY331-664" fmla="*/ 4589 h 10714"/>
              <a:gd name="connsiteX332-665" fmla="*/ 4071 w 10000"/>
              <a:gd name="connsiteY332-666" fmla="*/ 4333 h 10714"/>
              <a:gd name="connsiteX333-667" fmla="*/ 3996 w 10000"/>
              <a:gd name="connsiteY333-668" fmla="*/ 4058 h 10714"/>
              <a:gd name="connsiteX334-669" fmla="*/ 3933 w 10000"/>
              <a:gd name="connsiteY334-670" fmla="*/ 3760 h 10714"/>
              <a:gd name="connsiteX335-671" fmla="*/ 3904 w 10000"/>
              <a:gd name="connsiteY335-672" fmla="*/ 3456 h 10714"/>
              <a:gd name="connsiteX336-673" fmla="*/ 3879 w 10000"/>
              <a:gd name="connsiteY336-674" fmla="*/ 3138 h 10714"/>
              <a:gd name="connsiteX337-675" fmla="*/ 3879 w 10000"/>
              <a:gd name="connsiteY337-676" fmla="*/ 2813 h 10714"/>
              <a:gd name="connsiteX338-677" fmla="*/ 3896 w 10000"/>
              <a:gd name="connsiteY338-678" fmla="*/ 2485 h 10714"/>
              <a:gd name="connsiteX339-679" fmla="*/ 3933 w 10000"/>
              <a:gd name="connsiteY339-680" fmla="*/ 2160 h 10714"/>
              <a:gd name="connsiteX340-681" fmla="*/ 3988 w 10000"/>
              <a:gd name="connsiteY340-682" fmla="*/ 1836 h 10714"/>
              <a:gd name="connsiteX341-683" fmla="*/ 4046 w 10000"/>
              <a:gd name="connsiteY341-684" fmla="*/ 1523 h 10714"/>
              <a:gd name="connsiteX342-685" fmla="*/ 4129 w 10000"/>
              <a:gd name="connsiteY342-686" fmla="*/ 1219 h 10714"/>
              <a:gd name="connsiteX343-687" fmla="*/ 4229 w 10000"/>
              <a:gd name="connsiteY343-688" fmla="*/ 933 h 10714"/>
              <a:gd name="connsiteX344-689" fmla="*/ 4333 w 10000"/>
              <a:gd name="connsiteY344-690" fmla="*/ 662 h 10714"/>
              <a:gd name="connsiteX345-691" fmla="*/ 4454 w 10000"/>
              <a:gd name="connsiteY345-692" fmla="*/ 417 h 10714"/>
              <a:gd name="connsiteX346-693" fmla="*/ 4583 w 10000"/>
              <a:gd name="connsiteY346-694" fmla="*/ 194 h 10714"/>
              <a:gd name="connsiteX347-695" fmla="*/ 4738 w 10000"/>
              <a:gd name="connsiteY347-696" fmla="*/ 0 h 10714"/>
              <a:gd name="connsiteX0-697" fmla="*/ 4738 w 10000"/>
              <a:gd name="connsiteY0-698" fmla="*/ 0 h 10768"/>
              <a:gd name="connsiteX1-699" fmla="*/ 4721 w 10000"/>
              <a:gd name="connsiteY1-700" fmla="*/ 48 h 10768"/>
              <a:gd name="connsiteX2-701" fmla="*/ 4713 w 10000"/>
              <a:gd name="connsiteY2-702" fmla="*/ 80 h 10768"/>
              <a:gd name="connsiteX3-703" fmla="*/ 4704 w 10000"/>
              <a:gd name="connsiteY3-704" fmla="*/ 101 h 10768"/>
              <a:gd name="connsiteX4-705" fmla="*/ 4704 w 10000"/>
              <a:gd name="connsiteY4-706" fmla="*/ 113 h 10768"/>
              <a:gd name="connsiteX5-707" fmla="*/ 4713 w 10000"/>
              <a:gd name="connsiteY5-708" fmla="*/ 119 h 10768"/>
              <a:gd name="connsiteX6-709" fmla="*/ 4713 w 10000"/>
              <a:gd name="connsiteY6-710" fmla="*/ 125 h 10768"/>
              <a:gd name="connsiteX7-711" fmla="*/ 4721 w 10000"/>
              <a:gd name="connsiteY7-712" fmla="*/ 125 h 10768"/>
              <a:gd name="connsiteX8-713" fmla="*/ 4721 w 10000"/>
              <a:gd name="connsiteY8-714" fmla="*/ 125 h 10768"/>
              <a:gd name="connsiteX9-715" fmla="*/ 4721 w 10000"/>
              <a:gd name="connsiteY9-716" fmla="*/ 134 h 10768"/>
              <a:gd name="connsiteX10-717" fmla="*/ 4713 w 10000"/>
              <a:gd name="connsiteY10-718" fmla="*/ 152 h 10768"/>
              <a:gd name="connsiteX11-719" fmla="*/ 4704 w 10000"/>
              <a:gd name="connsiteY11-720" fmla="*/ 179 h 10768"/>
              <a:gd name="connsiteX12-721" fmla="*/ 4692 w 10000"/>
              <a:gd name="connsiteY12-722" fmla="*/ 221 h 10768"/>
              <a:gd name="connsiteX13-723" fmla="*/ 4667 w 10000"/>
              <a:gd name="connsiteY13-724" fmla="*/ 280 h 10768"/>
              <a:gd name="connsiteX14-725" fmla="*/ 4629 w 10000"/>
              <a:gd name="connsiteY14-726" fmla="*/ 364 h 10768"/>
              <a:gd name="connsiteX15-727" fmla="*/ 4592 w 10000"/>
              <a:gd name="connsiteY15-728" fmla="*/ 465 h 10768"/>
              <a:gd name="connsiteX16-729" fmla="*/ 4533 w 10000"/>
              <a:gd name="connsiteY16-730" fmla="*/ 596 h 10768"/>
              <a:gd name="connsiteX17-731" fmla="*/ 4463 w 10000"/>
              <a:gd name="connsiteY17-732" fmla="*/ 754 h 10768"/>
              <a:gd name="connsiteX18-733" fmla="*/ 4379 w 10000"/>
              <a:gd name="connsiteY18-734" fmla="*/ 1001 h 10768"/>
              <a:gd name="connsiteX19-735" fmla="*/ 4321 w 10000"/>
              <a:gd name="connsiteY19-736" fmla="*/ 1266 h 10768"/>
              <a:gd name="connsiteX20-737" fmla="*/ 4275 w 10000"/>
              <a:gd name="connsiteY20-738" fmla="*/ 1538 h 10768"/>
              <a:gd name="connsiteX21-739" fmla="*/ 4213 w 10000"/>
              <a:gd name="connsiteY21-740" fmla="*/ 1827 h 10768"/>
              <a:gd name="connsiteX22-741" fmla="*/ 4204 w 10000"/>
              <a:gd name="connsiteY22-742" fmla="*/ 1889 h 10768"/>
              <a:gd name="connsiteX23-743" fmla="*/ 4192 w 10000"/>
              <a:gd name="connsiteY23-744" fmla="*/ 1982 h 10768"/>
              <a:gd name="connsiteX24-745" fmla="*/ 4183 w 10000"/>
              <a:gd name="connsiteY24-746" fmla="*/ 2080 h 10768"/>
              <a:gd name="connsiteX25-747" fmla="*/ 4175 w 10000"/>
              <a:gd name="connsiteY25-748" fmla="*/ 2187 h 10768"/>
              <a:gd name="connsiteX26-749" fmla="*/ 4175 w 10000"/>
              <a:gd name="connsiteY26-750" fmla="*/ 2297 h 10768"/>
              <a:gd name="connsiteX27-751" fmla="*/ 4192 w 10000"/>
              <a:gd name="connsiteY27-752" fmla="*/ 2396 h 10768"/>
              <a:gd name="connsiteX28-753" fmla="*/ 4213 w 10000"/>
              <a:gd name="connsiteY28-754" fmla="*/ 2482 h 10768"/>
              <a:gd name="connsiteX29-755" fmla="*/ 4250 w 10000"/>
              <a:gd name="connsiteY29-756" fmla="*/ 2542 h 10768"/>
              <a:gd name="connsiteX30-757" fmla="*/ 4450 w 10000"/>
              <a:gd name="connsiteY30-758" fmla="*/ 2530 h 10768"/>
              <a:gd name="connsiteX31-759" fmla="*/ 4646 w 10000"/>
              <a:gd name="connsiteY31-760" fmla="*/ 2482 h 10768"/>
              <a:gd name="connsiteX32-761" fmla="*/ 4833 w 10000"/>
              <a:gd name="connsiteY32-762" fmla="*/ 2405 h 10768"/>
              <a:gd name="connsiteX33-763" fmla="*/ 5025 w 10000"/>
              <a:gd name="connsiteY33-764" fmla="*/ 2297 h 10768"/>
              <a:gd name="connsiteX34-765" fmla="*/ 5200 w 10000"/>
              <a:gd name="connsiteY34-766" fmla="*/ 2172 h 10768"/>
              <a:gd name="connsiteX35-767" fmla="*/ 5371 w 10000"/>
              <a:gd name="connsiteY35-768" fmla="*/ 2020 h 10768"/>
              <a:gd name="connsiteX36-769" fmla="*/ 5533 w 10000"/>
              <a:gd name="connsiteY36-770" fmla="*/ 1859 h 10768"/>
              <a:gd name="connsiteX37-771" fmla="*/ 5683 w 10000"/>
              <a:gd name="connsiteY37-772" fmla="*/ 1690 h 10768"/>
              <a:gd name="connsiteX38-773" fmla="*/ 5829 w 10000"/>
              <a:gd name="connsiteY38-774" fmla="*/ 1511 h 10768"/>
              <a:gd name="connsiteX39-775" fmla="*/ 5954 w 10000"/>
              <a:gd name="connsiteY39-776" fmla="*/ 1326 h 10768"/>
              <a:gd name="connsiteX40-777" fmla="*/ 6071 w 10000"/>
              <a:gd name="connsiteY40-778" fmla="*/ 1147 h 10768"/>
              <a:gd name="connsiteX41-779" fmla="*/ 6167 w 10000"/>
              <a:gd name="connsiteY41-780" fmla="*/ 974 h 10768"/>
              <a:gd name="connsiteX42-781" fmla="*/ 6213 w 10000"/>
              <a:gd name="connsiteY42-782" fmla="*/ 974 h 10768"/>
              <a:gd name="connsiteX43-783" fmla="*/ 6213 w 10000"/>
              <a:gd name="connsiteY43-784" fmla="*/ 992 h 10768"/>
              <a:gd name="connsiteX44-785" fmla="*/ 6138 w 10000"/>
              <a:gd name="connsiteY44-786" fmla="*/ 1165 h 10768"/>
              <a:gd name="connsiteX45-787" fmla="*/ 6054 w 10000"/>
              <a:gd name="connsiteY45-788" fmla="*/ 1344 h 10768"/>
              <a:gd name="connsiteX46-789" fmla="*/ 5963 w 10000"/>
              <a:gd name="connsiteY46-790" fmla="*/ 1517 h 10768"/>
              <a:gd name="connsiteX47-791" fmla="*/ 5871 w 10000"/>
              <a:gd name="connsiteY47-792" fmla="*/ 1684 h 10768"/>
              <a:gd name="connsiteX48-793" fmla="*/ 5775 w 10000"/>
              <a:gd name="connsiteY48-794" fmla="*/ 1847 h 10768"/>
              <a:gd name="connsiteX49-795" fmla="*/ 5667 w 10000"/>
              <a:gd name="connsiteY49-796" fmla="*/ 1999 h 10768"/>
              <a:gd name="connsiteX50-797" fmla="*/ 5554 w 10000"/>
              <a:gd name="connsiteY50-798" fmla="*/ 2145 h 10768"/>
              <a:gd name="connsiteX51-799" fmla="*/ 5417 w 10000"/>
              <a:gd name="connsiteY51-800" fmla="*/ 2279 h 10768"/>
              <a:gd name="connsiteX52-801" fmla="*/ 5275 w 10000"/>
              <a:gd name="connsiteY52-802" fmla="*/ 2411 h 10768"/>
              <a:gd name="connsiteX53-803" fmla="*/ 5108 w 10000"/>
              <a:gd name="connsiteY53-804" fmla="*/ 2518 h 10768"/>
              <a:gd name="connsiteX54-805" fmla="*/ 4917 w 10000"/>
              <a:gd name="connsiteY54-806" fmla="*/ 2616 h 10768"/>
              <a:gd name="connsiteX55-807" fmla="*/ 4704 w 10000"/>
              <a:gd name="connsiteY55-808" fmla="*/ 2703 h 10768"/>
              <a:gd name="connsiteX56-809" fmla="*/ 4479 w 10000"/>
              <a:gd name="connsiteY56-810" fmla="*/ 2768 h 10768"/>
              <a:gd name="connsiteX57-811" fmla="*/ 4213 w 10000"/>
              <a:gd name="connsiteY57-812" fmla="*/ 2813 h 10768"/>
              <a:gd name="connsiteX58-813" fmla="*/ 4221 w 10000"/>
              <a:gd name="connsiteY58-814" fmla="*/ 3126 h 10768"/>
              <a:gd name="connsiteX59-815" fmla="*/ 4258 w 10000"/>
              <a:gd name="connsiteY59-816" fmla="*/ 3424 h 10768"/>
              <a:gd name="connsiteX60-817" fmla="*/ 4321 w 10000"/>
              <a:gd name="connsiteY60-818" fmla="*/ 3707 h 10768"/>
              <a:gd name="connsiteX61-819" fmla="*/ 4404 w 10000"/>
              <a:gd name="connsiteY61-820" fmla="*/ 3975 h 10768"/>
              <a:gd name="connsiteX62-821" fmla="*/ 4508 w 10000"/>
              <a:gd name="connsiteY62-822" fmla="*/ 4231 h 10768"/>
              <a:gd name="connsiteX63-823" fmla="*/ 4621 w 10000"/>
              <a:gd name="connsiteY63-824" fmla="*/ 4476 h 10768"/>
              <a:gd name="connsiteX64-825" fmla="*/ 4750 w 10000"/>
              <a:gd name="connsiteY64-826" fmla="*/ 4708 h 10768"/>
              <a:gd name="connsiteX65-827" fmla="*/ 4879 w 10000"/>
              <a:gd name="connsiteY65-828" fmla="*/ 4934 h 10768"/>
              <a:gd name="connsiteX66-829" fmla="*/ 4917 w 10000"/>
              <a:gd name="connsiteY66-830" fmla="*/ 4988 h 10768"/>
              <a:gd name="connsiteX67-831" fmla="*/ 4950 w 10000"/>
              <a:gd name="connsiteY67-832" fmla="*/ 5054 h 10768"/>
              <a:gd name="connsiteX68-833" fmla="*/ 4996 w 10000"/>
              <a:gd name="connsiteY68-834" fmla="*/ 5125 h 10768"/>
              <a:gd name="connsiteX69-835" fmla="*/ 5038 w 10000"/>
              <a:gd name="connsiteY69-836" fmla="*/ 5200 h 10768"/>
              <a:gd name="connsiteX70-837" fmla="*/ 5092 w 10000"/>
              <a:gd name="connsiteY70-838" fmla="*/ 5271 h 10768"/>
              <a:gd name="connsiteX71-839" fmla="*/ 5154 w 10000"/>
              <a:gd name="connsiteY71-840" fmla="*/ 5331 h 10768"/>
              <a:gd name="connsiteX72-841" fmla="*/ 5229 w 10000"/>
              <a:gd name="connsiteY72-842" fmla="*/ 5384 h 10768"/>
              <a:gd name="connsiteX73-843" fmla="*/ 5313 w 10000"/>
              <a:gd name="connsiteY73-844" fmla="*/ 5423 h 10768"/>
              <a:gd name="connsiteX74-845" fmla="*/ 5413 w 10000"/>
              <a:gd name="connsiteY74-846" fmla="*/ 5438 h 10768"/>
              <a:gd name="connsiteX75-847" fmla="*/ 5517 w 10000"/>
              <a:gd name="connsiteY75-848" fmla="*/ 5435 h 10768"/>
              <a:gd name="connsiteX76-849" fmla="*/ 5704 w 10000"/>
              <a:gd name="connsiteY76-850" fmla="*/ 5390 h 10768"/>
              <a:gd name="connsiteX77-851" fmla="*/ 5871 w 10000"/>
              <a:gd name="connsiteY77-852" fmla="*/ 5316 h 10768"/>
              <a:gd name="connsiteX78-853" fmla="*/ 6033 w 10000"/>
              <a:gd name="connsiteY78-854" fmla="*/ 5223 h 10768"/>
              <a:gd name="connsiteX79-855" fmla="*/ 6167 w 10000"/>
              <a:gd name="connsiteY79-856" fmla="*/ 5113 h 10768"/>
              <a:gd name="connsiteX80-857" fmla="*/ 6296 w 10000"/>
              <a:gd name="connsiteY80-858" fmla="*/ 4994 h 10768"/>
              <a:gd name="connsiteX81-859" fmla="*/ 6417 w 10000"/>
              <a:gd name="connsiteY81-860" fmla="*/ 4869 h 10768"/>
              <a:gd name="connsiteX82-861" fmla="*/ 6525 w 10000"/>
              <a:gd name="connsiteY82-862" fmla="*/ 4750 h 10768"/>
              <a:gd name="connsiteX83-863" fmla="*/ 6617 w 10000"/>
              <a:gd name="connsiteY83-864" fmla="*/ 4636 h 10768"/>
              <a:gd name="connsiteX84-865" fmla="*/ 6821 w 10000"/>
              <a:gd name="connsiteY84-866" fmla="*/ 4377 h 10768"/>
              <a:gd name="connsiteX85-867" fmla="*/ 7017 w 10000"/>
              <a:gd name="connsiteY85-868" fmla="*/ 4085 h 10768"/>
              <a:gd name="connsiteX86-869" fmla="*/ 7213 w 10000"/>
              <a:gd name="connsiteY86-870" fmla="*/ 3766 h 10768"/>
              <a:gd name="connsiteX87-871" fmla="*/ 7396 w 10000"/>
              <a:gd name="connsiteY87-872" fmla="*/ 3418 h 10768"/>
              <a:gd name="connsiteX88-873" fmla="*/ 7563 w 10000"/>
              <a:gd name="connsiteY88-874" fmla="*/ 3051 h 10768"/>
              <a:gd name="connsiteX89-875" fmla="*/ 7713 w 10000"/>
              <a:gd name="connsiteY89-876" fmla="*/ 2661 h 10768"/>
              <a:gd name="connsiteX90-877" fmla="*/ 7850 w 10000"/>
              <a:gd name="connsiteY90-878" fmla="*/ 2253 h 10768"/>
              <a:gd name="connsiteX91-879" fmla="*/ 7950 w 10000"/>
              <a:gd name="connsiteY91-880" fmla="*/ 1830 h 10768"/>
              <a:gd name="connsiteX92-881" fmla="*/ 8025 w 10000"/>
              <a:gd name="connsiteY92-882" fmla="*/ 1397 h 10768"/>
              <a:gd name="connsiteX93-883" fmla="*/ 8071 w 10000"/>
              <a:gd name="connsiteY93-884" fmla="*/ 954 h 10768"/>
              <a:gd name="connsiteX94-885" fmla="*/ 8108 w 10000"/>
              <a:gd name="connsiteY94-886" fmla="*/ 974 h 10768"/>
              <a:gd name="connsiteX95-887" fmla="*/ 8138 w 10000"/>
              <a:gd name="connsiteY95-888" fmla="*/ 1025 h 10768"/>
              <a:gd name="connsiteX96-889" fmla="*/ 8163 w 10000"/>
              <a:gd name="connsiteY96-890" fmla="*/ 1100 h 10768"/>
              <a:gd name="connsiteX97-891" fmla="*/ 8175 w 10000"/>
              <a:gd name="connsiteY97-892" fmla="*/ 1198 h 10768"/>
              <a:gd name="connsiteX98-893" fmla="*/ 8183 w 10000"/>
              <a:gd name="connsiteY98-894" fmla="*/ 1311 h 10768"/>
              <a:gd name="connsiteX99-895" fmla="*/ 8183 w 10000"/>
              <a:gd name="connsiteY99-896" fmla="*/ 1442 h 10768"/>
              <a:gd name="connsiteX100-897" fmla="*/ 8183 w 10000"/>
              <a:gd name="connsiteY100-898" fmla="*/ 1582 h 10768"/>
              <a:gd name="connsiteX101-899" fmla="*/ 8175 w 10000"/>
              <a:gd name="connsiteY101-900" fmla="*/ 1734 h 10768"/>
              <a:gd name="connsiteX102-901" fmla="*/ 8163 w 10000"/>
              <a:gd name="connsiteY102-902" fmla="*/ 1889 h 10768"/>
              <a:gd name="connsiteX103-903" fmla="*/ 8146 w 10000"/>
              <a:gd name="connsiteY103-904" fmla="*/ 2047 h 10768"/>
              <a:gd name="connsiteX104-905" fmla="*/ 8121 w 10000"/>
              <a:gd name="connsiteY104-906" fmla="*/ 2205 h 10768"/>
              <a:gd name="connsiteX105-907" fmla="*/ 8108 w 10000"/>
              <a:gd name="connsiteY105-908" fmla="*/ 2357 h 10768"/>
              <a:gd name="connsiteX106-909" fmla="*/ 8083 w 10000"/>
              <a:gd name="connsiteY106-910" fmla="*/ 2497 h 10768"/>
              <a:gd name="connsiteX107-911" fmla="*/ 8063 w 10000"/>
              <a:gd name="connsiteY107-912" fmla="*/ 2628 h 10768"/>
              <a:gd name="connsiteX108-913" fmla="*/ 8038 w 10000"/>
              <a:gd name="connsiteY108-914" fmla="*/ 2741 h 10768"/>
              <a:gd name="connsiteX109-915" fmla="*/ 8017 w 10000"/>
              <a:gd name="connsiteY109-916" fmla="*/ 2834 h 10768"/>
              <a:gd name="connsiteX110-917" fmla="*/ 8000 w 10000"/>
              <a:gd name="connsiteY110-918" fmla="*/ 2908 h 10768"/>
              <a:gd name="connsiteX111-919" fmla="*/ 7700 w 10000"/>
              <a:gd name="connsiteY111-920" fmla="*/ 3754 h 10768"/>
              <a:gd name="connsiteX112-921" fmla="*/ 7942 w 10000"/>
              <a:gd name="connsiteY112-922" fmla="*/ 3737 h 10768"/>
              <a:gd name="connsiteX113-923" fmla="*/ 8167 w 10000"/>
              <a:gd name="connsiteY113-924" fmla="*/ 3695 h 10768"/>
              <a:gd name="connsiteX114-925" fmla="*/ 8379 w 10000"/>
              <a:gd name="connsiteY114-926" fmla="*/ 3635 h 10768"/>
              <a:gd name="connsiteX115-927" fmla="*/ 8583 w 10000"/>
              <a:gd name="connsiteY115-928" fmla="*/ 3558 h 10768"/>
              <a:gd name="connsiteX116-929" fmla="*/ 8767 w 10000"/>
              <a:gd name="connsiteY116-930" fmla="*/ 3471 h 10768"/>
              <a:gd name="connsiteX117-931" fmla="*/ 8933 w 10000"/>
              <a:gd name="connsiteY117-932" fmla="*/ 3376 h 10768"/>
              <a:gd name="connsiteX118-933" fmla="*/ 9092 w 10000"/>
              <a:gd name="connsiteY118-934" fmla="*/ 3278 h 10768"/>
              <a:gd name="connsiteX119-935" fmla="*/ 9238 w 10000"/>
              <a:gd name="connsiteY119-936" fmla="*/ 3185 h 10768"/>
              <a:gd name="connsiteX120-937" fmla="*/ 9250 w 10000"/>
              <a:gd name="connsiteY120-938" fmla="*/ 3230 h 10768"/>
              <a:gd name="connsiteX121-939" fmla="*/ 9117 w 10000"/>
              <a:gd name="connsiteY121-940" fmla="*/ 3376 h 10768"/>
              <a:gd name="connsiteX122-941" fmla="*/ 8954 w 10000"/>
              <a:gd name="connsiteY122-942" fmla="*/ 3516 h 10768"/>
              <a:gd name="connsiteX123-943" fmla="*/ 8758 w 10000"/>
              <a:gd name="connsiteY123-944" fmla="*/ 3641 h 10768"/>
              <a:gd name="connsiteX124-945" fmla="*/ 8538 w 10000"/>
              <a:gd name="connsiteY124-946" fmla="*/ 3754 h 10768"/>
              <a:gd name="connsiteX125-947" fmla="*/ 8304 w 10000"/>
              <a:gd name="connsiteY125-948" fmla="*/ 3856 h 10768"/>
              <a:gd name="connsiteX126-949" fmla="*/ 8054 w 10000"/>
              <a:gd name="connsiteY126-950" fmla="*/ 3945 h 10768"/>
              <a:gd name="connsiteX127-951" fmla="*/ 7796 w 10000"/>
              <a:gd name="connsiteY127-952" fmla="*/ 4014 h 10768"/>
              <a:gd name="connsiteX128-953" fmla="*/ 7533 w 10000"/>
              <a:gd name="connsiteY128-954" fmla="*/ 4064 h 10768"/>
              <a:gd name="connsiteX129-955" fmla="*/ 7479 w 10000"/>
              <a:gd name="connsiteY129-956" fmla="*/ 4184 h 10768"/>
              <a:gd name="connsiteX130-957" fmla="*/ 7404 w 10000"/>
              <a:gd name="connsiteY130-958" fmla="*/ 4324 h 10768"/>
              <a:gd name="connsiteX131-959" fmla="*/ 7321 w 10000"/>
              <a:gd name="connsiteY131-960" fmla="*/ 4470 h 10768"/>
              <a:gd name="connsiteX132-961" fmla="*/ 7213 w 10000"/>
              <a:gd name="connsiteY132-962" fmla="*/ 4628 h 10768"/>
              <a:gd name="connsiteX133-963" fmla="*/ 7100 w 10000"/>
              <a:gd name="connsiteY133-964" fmla="*/ 4794 h 10768"/>
              <a:gd name="connsiteX134-965" fmla="*/ 6979 w 10000"/>
              <a:gd name="connsiteY134-966" fmla="*/ 4958 h 10768"/>
              <a:gd name="connsiteX135-967" fmla="*/ 6850 w 10000"/>
              <a:gd name="connsiteY135-968" fmla="*/ 5113 h 10768"/>
              <a:gd name="connsiteX136-969" fmla="*/ 6721 w 10000"/>
              <a:gd name="connsiteY136-970" fmla="*/ 5265 h 10768"/>
              <a:gd name="connsiteX137-971" fmla="*/ 6600 w 10000"/>
              <a:gd name="connsiteY137-972" fmla="*/ 5405 h 10768"/>
              <a:gd name="connsiteX138-973" fmla="*/ 6471 w 10000"/>
              <a:gd name="connsiteY138-974" fmla="*/ 5530 h 10768"/>
              <a:gd name="connsiteX139-975" fmla="*/ 6358 w 10000"/>
              <a:gd name="connsiteY139-976" fmla="*/ 5641 h 10768"/>
              <a:gd name="connsiteX140-977" fmla="*/ 6250 w 10000"/>
              <a:gd name="connsiteY140-978" fmla="*/ 5721 h 10768"/>
              <a:gd name="connsiteX141-979" fmla="*/ 6267 w 10000"/>
              <a:gd name="connsiteY141-980" fmla="*/ 5781 h 10768"/>
              <a:gd name="connsiteX142-981" fmla="*/ 6296 w 10000"/>
              <a:gd name="connsiteY142-982" fmla="*/ 5793 h 10768"/>
              <a:gd name="connsiteX143-983" fmla="*/ 6479 w 10000"/>
              <a:gd name="connsiteY143-984" fmla="*/ 5754 h 10768"/>
              <a:gd name="connsiteX144-985" fmla="*/ 6663 w 10000"/>
              <a:gd name="connsiteY144-986" fmla="*/ 5736 h 10768"/>
              <a:gd name="connsiteX145-987" fmla="*/ 6858 w 10000"/>
              <a:gd name="connsiteY145-988" fmla="*/ 5736 h 10768"/>
              <a:gd name="connsiteX146-989" fmla="*/ 7046 w 10000"/>
              <a:gd name="connsiteY146-990" fmla="*/ 5742 h 10768"/>
              <a:gd name="connsiteX147-991" fmla="*/ 7246 w 10000"/>
              <a:gd name="connsiteY147-992" fmla="*/ 5748 h 10768"/>
              <a:gd name="connsiteX148-993" fmla="*/ 7425 w 10000"/>
              <a:gd name="connsiteY148-994" fmla="*/ 5748 h 10768"/>
              <a:gd name="connsiteX149-995" fmla="*/ 7600 w 10000"/>
              <a:gd name="connsiteY149-996" fmla="*/ 5733 h 10768"/>
              <a:gd name="connsiteX150-997" fmla="*/ 7950 w 10000"/>
              <a:gd name="connsiteY150-998" fmla="*/ 5673 h 10768"/>
              <a:gd name="connsiteX151-999" fmla="*/ 8275 w 10000"/>
              <a:gd name="connsiteY151-1000" fmla="*/ 5596 h 10768"/>
              <a:gd name="connsiteX152-1001" fmla="*/ 8579 w 10000"/>
              <a:gd name="connsiteY152-1002" fmla="*/ 5504 h 10768"/>
              <a:gd name="connsiteX153-1003" fmla="*/ 8858 w 10000"/>
              <a:gd name="connsiteY153-1004" fmla="*/ 5390 h 10768"/>
              <a:gd name="connsiteX154-1005" fmla="*/ 9117 w 10000"/>
              <a:gd name="connsiteY154-1006" fmla="*/ 5265 h 10768"/>
              <a:gd name="connsiteX155-1007" fmla="*/ 9350 w 10000"/>
              <a:gd name="connsiteY155-1008" fmla="*/ 5119 h 10768"/>
              <a:gd name="connsiteX156-1009" fmla="*/ 9563 w 10000"/>
              <a:gd name="connsiteY156-1010" fmla="*/ 4967 h 10768"/>
              <a:gd name="connsiteX157-1011" fmla="*/ 9758 w 10000"/>
              <a:gd name="connsiteY157-1012" fmla="*/ 4794 h 10768"/>
              <a:gd name="connsiteX158-1013" fmla="*/ 9933 w 10000"/>
              <a:gd name="connsiteY158-1014" fmla="*/ 4610 h 10768"/>
              <a:gd name="connsiteX159-1015" fmla="*/ 10000 w 10000"/>
              <a:gd name="connsiteY159-1016" fmla="*/ 4648 h 10768"/>
              <a:gd name="connsiteX160-1017" fmla="*/ 10000 w 10000"/>
              <a:gd name="connsiteY160-1018" fmla="*/ 4660 h 10768"/>
              <a:gd name="connsiteX161-1019" fmla="*/ 9904 w 10000"/>
              <a:gd name="connsiteY161-1020" fmla="*/ 4827 h 10768"/>
              <a:gd name="connsiteX162-1021" fmla="*/ 9767 w 10000"/>
              <a:gd name="connsiteY162-1022" fmla="*/ 5000 h 10768"/>
              <a:gd name="connsiteX163-1023" fmla="*/ 9600 w 10000"/>
              <a:gd name="connsiteY163-1024" fmla="*/ 5173 h 10768"/>
              <a:gd name="connsiteX164-1025" fmla="*/ 9404 w 10000"/>
              <a:gd name="connsiteY164-1026" fmla="*/ 5343 h 10768"/>
              <a:gd name="connsiteX165-1027" fmla="*/ 9183 w 10000"/>
              <a:gd name="connsiteY165-1028" fmla="*/ 5504 h 10768"/>
              <a:gd name="connsiteX166-1029" fmla="*/ 8950 w 10000"/>
              <a:gd name="connsiteY166-1030" fmla="*/ 5662 h 10768"/>
              <a:gd name="connsiteX167-1031" fmla="*/ 8704 w 10000"/>
              <a:gd name="connsiteY167-1032" fmla="*/ 5802 h 10768"/>
              <a:gd name="connsiteX168-1033" fmla="*/ 8463 w 10000"/>
              <a:gd name="connsiteY168-1034" fmla="*/ 5927 h 10768"/>
              <a:gd name="connsiteX169-1035" fmla="*/ 8229 w 10000"/>
              <a:gd name="connsiteY169-1036" fmla="*/ 6025 h 10768"/>
              <a:gd name="connsiteX170-1037" fmla="*/ 8000 w 10000"/>
              <a:gd name="connsiteY170-1038" fmla="*/ 6105 h 10768"/>
              <a:gd name="connsiteX171-1039" fmla="*/ 7879 w 10000"/>
              <a:gd name="connsiteY171-1040" fmla="*/ 6132 h 10768"/>
              <a:gd name="connsiteX172-1041" fmla="*/ 7729 w 10000"/>
              <a:gd name="connsiteY172-1042" fmla="*/ 6153 h 10768"/>
              <a:gd name="connsiteX173-1043" fmla="*/ 7563 w 10000"/>
              <a:gd name="connsiteY173-1044" fmla="*/ 6177 h 10768"/>
              <a:gd name="connsiteX174-1045" fmla="*/ 7388 w 10000"/>
              <a:gd name="connsiteY174-1046" fmla="*/ 6198 h 10768"/>
              <a:gd name="connsiteX175-1047" fmla="*/ 7204 w 10000"/>
              <a:gd name="connsiteY175-1048" fmla="*/ 6219 h 10768"/>
              <a:gd name="connsiteX176-1049" fmla="*/ 7017 w 10000"/>
              <a:gd name="connsiteY176-1050" fmla="*/ 6240 h 10768"/>
              <a:gd name="connsiteX177-1051" fmla="*/ 6842 w 10000"/>
              <a:gd name="connsiteY177-1052" fmla="*/ 6263 h 10768"/>
              <a:gd name="connsiteX178-1053" fmla="*/ 6675 w 10000"/>
              <a:gd name="connsiteY178-1054" fmla="*/ 6290 h 10768"/>
              <a:gd name="connsiteX179-1055" fmla="*/ 6517 w 10000"/>
              <a:gd name="connsiteY179-1056" fmla="*/ 6329 h 10768"/>
              <a:gd name="connsiteX180-1057" fmla="*/ 6388 w 10000"/>
              <a:gd name="connsiteY180-1058" fmla="*/ 6365 h 10768"/>
              <a:gd name="connsiteX181-1059" fmla="*/ 6288 w 10000"/>
              <a:gd name="connsiteY181-1060" fmla="*/ 6415 h 10768"/>
              <a:gd name="connsiteX182-1061" fmla="*/ 6213 w 10000"/>
              <a:gd name="connsiteY182-1062" fmla="*/ 6475 h 10768"/>
              <a:gd name="connsiteX183-1063" fmla="*/ 6092 w 10000"/>
              <a:gd name="connsiteY183-1064" fmla="*/ 6648 h 10768"/>
              <a:gd name="connsiteX184-1065" fmla="*/ 6008 w 10000"/>
              <a:gd name="connsiteY184-1066" fmla="*/ 6836 h 10768"/>
              <a:gd name="connsiteX185-1067" fmla="*/ 5942 w 10000"/>
              <a:gd name="connsiteY185-1068" fmla="*/ 7032 h 10768"/>
              <a:gd name="connsiteX186-1069" fmla="*/ 5904 w 10000"/>
              <a:gd name="connsiteY186-1070" fmla="*/ 7232 h 10768"/>
              <a:gd name="connsiteX187-1071" fmla="*/ 5888 w 10000"/>
              <a:gd name="connsiteY187-1072" fmla="*/ 7443 h 10768"/>
              <a:gd name="connsiteX188-1073" fmla="*/ 5879 w 10000"/>
              <a:gd name="connsiteY188-1074" fmla="*/ 7655 h 10768"/>
              <a:gd name="connsiteX189-1075" fmla="*/ 5888 w 10000"/>
              <a:gd name="connsiteY189-1076" fmla="*/ 7867 h 10768"/>
              <a:gd name="connsiteX190-1077" fmla="*/ 5904 w 10000"/>
              <a:gd name="connsiteY190-1078" fmla="*/ 8084 h 10768"/>
              <a:gd name="connsiteX191-1079" fmla="*/ 5925 w 10000"/>
              <a:gd name="connsiteY191-1080" fmla="*/ 8299 h 10768"/>
              <a:gd name="connsiteX192-1081" fmla="*/ 5950 w 10000"/>
              <a:gd name="connsiteY192-1082" fmla="*/ 8510 h 10768"/>
              <a:gd name="connsiteX193-1083" fmla="*/ 5954 w 10000"/>
              <a:gd name="connsiteY193-1084" fmla="*/ 8820 h 10768"/>
              <a:gd name="connsiteX194-1085" fmla="*/ 5933 w 10000"/>
              <a:gd name="connsiteY194-1086" fmla="*/ 9130 h 10768"/>
              <a:gd name="connsiteX195-1087" fmla="*/ 5896 w 10000"/>
              <a:gd name="connsiteY195-1088" fmla="*/ 9428 h 10768"/>
              <a:gd name="connsiteX196-1089" fmla="*/ 5850 w 10000"/>
              <a:gd name="connsiteY196-1090" fmla="*/ 9720 h 10768"/>
              <a:gd name="connsiteX197-1091" fmla="*/ 5756 w 10000"/>
              <a:gd name="connsiteY197-1092" fmla="*/ 10714 h 10768"/>
              <a:gd name="connsiteX198-1093" fmla="*/ 3964 w 10000"/>
              <a:gd name="connsiteY198-1094" fmla="*/ 10768 h 10768"/>
              <a:gd name="connsiteX199-1095" fmla="*/ 3043 w 10000"/>
              <a:gd name="connsiteY199-1096" fmla="*/ 9881 h 10768"/>
              <a:gd name="connsiteX200-1097" fmla="*/ 4546 w 10000"/>
              <a:gd name="connsiteY200-1098" fmla="*/ 9848 h 10768"/>
              <a:gd name="connsiteX201-1099" fmla="*/ 4629 w 10000"/>
              <a:gd name="connsiteY201-1100" fmla="*/ 9687 h 10768"/>
              <a:gd name="connsiteX202-1101" fmla="*/ 4700 w 10000"/>
              <a:gd name="connsiteY202-1102" fmla="*/ 9508 h 10768"/>
              <a:gd name="connsiteX203-1103" fmla="*/ 4767 w 10000"/>
              <a:gd name="connsiteY203-1104" fmla="*/ 9309 h 10768"/>
              <a:gd name="connsiteX204-1105" fmla="*/ 4829 w 10000"/>
              <a:gd name="connsiteY204-1106" fmla="*/ 9097 h 10768"/>
              <a:gd name="connsiteX205-1107" fmla="*/ 4879 w 10000"/>
              <a:gd name="connsiteY205-1108" fmla="*/ 8868 h 10768"/>
              <a:gd name="connsiteX206-1109" fmla="*/ 4917 w 10000"/>
              <a:gd name="connsiteY206-1110" fmla="*/ 8635 h 10768"/>
              <a:gd name="connsiteX207-1111" fmla="*/ 4954 w 10000"/>
              <a:gd name="connsiteY207-1112" fmla="*/ 8391 h 10768"/>
              <a:gd name="connsiteX208-1113" fmla="*/ 4979 w 10000"/>
              <a:gd name="connsiteY208-1114" fmla="*/ 8144 h 10768"/>
              <a:gd name="connsiteX209-1115" fmla="*/ 5000 w 10000"/>
              <a:gd name="connsiteY209-1116" fmla="*/ 7887 h 10768"/>
              <a:gd name="connsiteX210-1117" fmla="*/ 5000 w 10000"/>
              <a:gd name="connsiteY210-1118" fmla="*/ 7634 h 10768"/>
              <a:gd name="connsiteX211-1119" fmla="*/ 5000 w 10000"/>
              <a:gd name="connsiteY211-1120" fmla="*/ 7384 h 10768"/>
              <a:gd name="connsiteX212-1121" fmla="*/ 4979 w 10000"/>
              <a:gd name="connsiteY212-1122" fmla="*/ 7133 h 10768"/>
              <a:gd name="connsiteX213-1123" fmla="*/ 4950 w 10000"/>
              <a:gd name="connsiteY213-1124" fmla="*/ 6892 h 10768"/>
              <a:gd name="connsiteX214-1125" fmla="*/ 4913 w 10000"/>
              <a:gd name="connsiteY214-1126" fmla="*/ 6657 h 10768"/>
              <a:gd name="connsiteX215-1127" fmla="*/ 4858 w 10000"/>
              <a:gd name="connsiteY215-1128" fmla="*/ 6430 h 10768"/>
              <a:gd name="connsiteX216-1129" fmla="*/ 4783 w 10000"/>
              <a:gd name="connsiteY216-1130" fmla="*/ 6219 h 10768"/>
              <a:gd name="connsiteX217-1131" fmla="*/ 4700 w 10000"/>
              <a:gd name="connsiteY217-1132" fmla="*/ 6019 h 10768"/>
              <a:gd name="connsiteX218-1133" fmla="*/ 4600 w 10000"/>
              <a:gd name="connsiteY218-1134" fmla="*/ 5840 h 10768"/>
              <a:gd name="connsiteX219-1135" fmla="*/ 4488 w 10000"/>
              <a:gd name="connsiteY219-1136" fmla="*/ 5682 h 10768"/>
              <a:gd name="connsiteX220-1137" fmla="*/ 4358 w 10000"/>
              <a:gd name="connsiteY220-1138" fmla="*/ 5542 h 10768"/>
              <a:gd name="connsiteX221-1139" fmla="*/ 4213 w 10000"/>
              <a:gd name="connsiteY221-1140" fmla="*/ 5429 h 10768"/>
              <a:gd name="connsiteX222-1141" fmla="*/ 4046 w 10000"/>
              <a:gd name="connsiteY222-1142" fmla="*/ 5343 h 10768"/>
              <a:gd name="connsiteX223-1143" fmla="*/ 3904 w 10000"/>
              <a:gd name="connsiteY223-1144" fmla="*/ 5292 h 10768"/>
              <a:gd name="connsiteX224-1145" fmla="*/ 3746 w 10000"/>
              <a:gd name="connsiteY224-1146" fmla="*/ 5271 h 10768"/>
              <a:gd name="connsiteX225-1147" fmla="*/ 3583 w 10000"/>
              <a:gd name="connsiteY225-1148" fmla="*/ 5271 h 10768"/>
              <a:gd name="connsiteX226-1149" fmla="*/ 3413 w 10000"/>
              <a:gd name="connsiteY226-1150" fmla="*/ 5286 h 10768"/>
              <a:gd name="connsiteX227-1151" fmla="*/ 3246 w 10000"/>
              <a:gd name="connsiteY227-1152" fmla="*/ 5310 h 10768"/>
              <a:gd name="connsiteX228-1153" fmla="*/ 3079 w 10000"/>
              <a:gd name="connsiteY228-1154" fmla="*/ 5343 h 10768"/>
              <a:gd name="connsiteX229-1155" fmla="*/ 2913 w 10000"/>
              <a:gd name="connsiteY229-1156" fmla="*/ 5369 h 10768"/>
              <a:gd name="connsiteX230-1157" fmla="*/ 2750 w 10000"/>
              <a:gd name="connsiteY230-1158" fmla="*/ 5396 h 10768"/>
              <a:gd name="connsiteX231-1159" fmla="*/ 2600 w 10000"/>
              <a:gd name="connsiteY231-1160" fmla="*/ 5411 h 10768"/>
              <a:gd name="connsiteX232-1161" fmla="*/ 2258 w 10000"/>
              <a:gd name="connsiteY232-1162" fmla="*/ 5423 h 10768"/>
              <a:gd name="connsiteX233-1163" fmla="*/ 1925 w 10000"/>
              <a:gd name="connsiteY233-1164" fmla="*/ 5411 h 10768"/>
              <a:gd name="connsiteX234-1165" fmla="*/ 1617 w 10000"/>
              <a:gd name="connsiteY234-1166" fmla="*/ 5384 h 10768"/>
              <a:gd name="connsiteX235-1167" fmla="*/ 1321 w 10000"/>
              <a:gd name="connsiteY235-1168" fmla="*/ 5346 h 10768"/>
              <a:gd name="connsiteX236-1169" fmla="*/ 1033 w 10000"/>
              <a:gd name="connsiteY236-1170" fmla="*/ 5298 h 10768"/>
              <a:gd name="connsiteX237-1171" fmla="*/ 758 w 10000"/>
              <a:gd name="connsiteY237-1172" fmla="*/ 5250 h 10768"/>
              <a:gd name="connsiteX238-1173" fmla="*/ 500 w 10000"/>
              <a:gd name="connsiteY238-1174" fmla="*/ 5197 h 10768"/>
              <a:gd name="connsiteX239-1175" fmla="*/ 517 w 10000"/>
              <a:gd name="connsiteY239-1176" fmla="*/ 5137 h 10768"/>
              <a:gd name="connsiteX240-1177" fmla="*/ 871 w 10000"/>
              <a:gd name="connsiteY240-1178" fmla="*/ 5173 h 10768"/>
              <a:gd name="connsiteX241-1179" fmla="*/ 1221 w 10000"/>
              <a:gd name="connsiteY241-1180" fmla="*/ 5197 h 10768"/>
              <a:gd name="connsiteX242-1181" fmla="*/ 1563 w 10000"/>
              <a:gd name="connsiteY242-1182" fmla="*/ 5206 h 10768"/>
              <a:gd name="connsiteX243-1183" fmla="*/ 1896 w 10000"/>
              <a:gd name="connsiteY243-1184" fmla="*/ 5197 h 10768"/>
              <a:gd name="connsiteX244-1185" fmla="*/ 2221 w 10000"/>
              <a:gd name="connsiteY244-1186" fmla="*/ 5164 h 10768"/>
              <a:gd name="connsiteX245-1187" fmla="*/ 2538 w 10000"/>
              <a:gd name="connsiteY245-1188" fmla="*/ 5113 h 10768"/>
              <a:gd name="connsiteX246-1189" fmla="*/ 2842 w 10000"/>
              <a:gd name="connsiteY246-1190" fmla="*/ 5045 h 10768"/>
              <a:gd name="connsiteX247-1191" fmla="*/ 3129 w 10000"/>
              <a:gd name="connsiteY247-1192" fmla="*/ 4946 h 10768"/>
              <a:gd name="connsiteX248-1193" fmla="*/ 3500 w 10000"/>
              <a:gd name="connsiteY248-1194" fmla="*/ 4815 h 10768"/>
              <a:gd name="connsiteX249-1195" fmla="*/ 2821 w 10000"/>
              <a:gd name="connsiteY249-1196" fmla="*/ 4389 h 10768"/>
              <a:gd name="connsiteX250-1197" fmla="*/ 2213 w 10000"/>
              <a:gd name="connsiteY250-1198" fmla="*/ 3912 h 10768"/>
              <a:gd name="connsiteX251-1199" fmla="*/ 1879 w 10000"/>
              <a:gd name="connsiteY251-1200" fmla="*/ 3939 h 10768"/>
              <a:gd name="connsiteX252-1201" fmla="*/ 1554 w 10000"/>
              <a:gd name="connsiteY252-1202" fmla="*/ 3939 h 10768"/>
              <a:gd name="connsiteX253-1203" fmla="*/ 1258 w 10000"/>
              <a:gd name="connsiteY253-1204" fmla="*/ 3912 h 10768"/>
              <a:gd name="connsiteX254-1205" fmla="*/ 979 w 10000"/>
              <a:gd name="connsiteY254-1206" fmla="*/ 3856 h 10768"/>
              <a:gd name="connsiteX255-1207" fmla="*/ 721 w 10000"/>
              <a:gd name="connsiteY255-1208" fmla="*/ 3775 h 10768"/>
              <a:gd name="connsiteX256-1209" fmla="*/ 496 w 10000"/>
              <a:gd name="connsiteY256-1210" fmla="*/ 3674 h 10768"/>
              <a:gd name="connsiteX257-1211" fmla="*/ 296 w 10000"/>
              <a:gd name="connsiteY257-1212" fmla="*/ 3549 h 10768"/>
              <a:gd name="connsiteX258-1213" fmla="*/ 129 w 10000"/>
              <a:gd name="connsiteY258-1214" fmla="*/ 3403 h 10768"/>
              <a:gd name="connsiteX259-1215" fmla="*/ 0 w 10000"/>
              <a:gd name="connsiteY259-1216" fmla="*/ 3245 h 10768"/>
              <a:gd name="connsiteX260-1217" fmla="*/ 17 w 10000"/>
              <a:gd name="connsiteY260-1218" fmla="*/ 3218 h 10768"/>
              <a:gd name="connsiteX261-1219" fmla="*/ 71 w 10000"/>
              <a:gd name="connsiteY261-1220" fmla="*/ 3245 h 10768"/>
              <a:gd name="connsiteX262-1221" fmla="*/ 138 w 10000"/>
              <a:gd name="connsiteY262-1222" fmla="*/ 3349 h 10768"/>
              <a:gd name="connsiteX263-1223" fmla="*/ 246 w 10000"/>
              <a:gd name="connsiteY263-1224" fmla="*/ 3439 h 10768"/>
              <a:gd name="connsiteX264-1225" fmla="*/ 379 w 10000"/>
              <a:gd name="connsiteY264-1226" fmla="*/ 3528 h 10768"/>
              <a:gd name="connsiteX265-1227" fmla="*/ 538 w 10000"/>
              <a:gd name="connsiteY265-1228" fmla="*/ 3597 h 10768"/>
              <a:gd name="connsiteX266-1229" fmla="*/ 721 w 10000"/>
              <a:gd name="connsiteY266-1230" fmla="*/ 3656 h 10768"/>
              <a:gd name="connsiteX267-1231" fmla="*/ 913 w 10000"/>
              <a:gd name="connsiteY267-1232" fmla="*/ 3701 h 10768"/>
              <a:gd name="connsiteX268-1233" fmla="*/ 1117 w 10000"/>
              <a:gd name="connsiteY268-1234" fmla="*/ 3728 h 10768"/>
              <a:gd name="connsiteX269-1235" fmla="*/ 1329 w 10000"/>
              <a:gd name="connsiteY269-1236" fmla="*/ 3737 h 10768"/>
              <a:gd name="connsiteX270-1237" fmla="*/ 1533 w 10000"/>
              <a:gd name="connsiteY270-1238" fmla="*/ 3734 h 10768"/>
              <a:gd name="connsiteX271-1239" fmla="*/ 1646 w 10000"/>
              <a:gd name="connsiteY271-1240" fmla="*/ 3722 h 10768"/>
              <a:gd name="connsiteX272-1241" fmla="*/ 1746 w 10000"/>
              <a:gd name="connsiteY272-1242" fmla="*/ 3722 h 10768"/>
              <a:gd name="connsiteX273-1243" fmla="*/ 1833 w 10000"/>
              <a:gd name="connsiteY273-1244" fmla="*/ 3710 h 10768"/>
              <a:gd name="connsiteX274-1245" fmla="*/ 1917 w 10000"/>
              <a:gd name="connsiteY274-1246" fmla="*/ 3695 h 10768"/>
              <a:gd name="connsiteX275-1247" fmla="*/ 1988 w 10000"/>
              <a:gd name="connsiteY275-1248" fmla="*/ 3662 h 10768"/>
              <a:gd name="connsiteX276-1249" fmla="*/ 1788 w 10000"/>
              <a:gd name="connsiteY276-1250" fmla="*/ 3391 h 10768"/>
              <a:gd name="connsiteX277-1251" fmla="*/ 1617 w 10000"/>
              <a:gd name="connsiteY277-1252" fmla="*/ 3126 h 10768"/>
              <a:gd name="connsiteX278-1253" fmla="*/ 1454 w 10000"/>
              <a:gd name="connsiteY278-1254" fmla="*/ 2849 h 10768"/>
              <a:gd name="connsiteX279-1255" fmla="*/ 1313 w 10000"/>
              <a:gd name="connsiteY279-1256" fmla="*/ 2563 h 10768"/>
              <a:gd name="connsiteX280-1257" fmla="*/ 1175 w 10000"/>
              <a:gd name="connsiteY280-1258" fmla="*/ 2253 h 10768"/>
              <a:gd name="connsiteX281-1259" fmla="*/ 1046 w 10000"/>
              <a:gd name="connsiteY281-1260" fmla="*/ 1919 h 10768"/>
              <a:gd name="connsiteX282-1261" fmla="*/ 1033 w 10000"/>
              <a:gd name="connsiteY282-1262" fmla="*/ 1859 h 10768"/>
              <a:gd name="connsiteX283-1263" fmla="*/ 1000 w 10000"/>
              <a:gd name="connsiteY283-1264" fmla="*/ 1776 h 10768"/>
              <a:gd name="connsiteX284-1265" fmla="*/ 979 w 10000"/>
              <a:gd name="connsiteY284-1266" fmla="*/ 1684 h 10768"/>
              <a:gd name="connsiteX285-1267" fmla="*/ 950 w 10000"/>
              <a:gd name="connsiteY285-1268" fmla="*/ 1591 h 10768"/>
              <a:gd name="connsiteX286-1269" fmla="*/ 925 w 10000"/>
              <a:gd name="connsiteY286-1270" fmla="*/ 1490 h 10768"/>
              <a:gd name="connsiteX287-1271" fmla="*/ 917 w 10000"/>
              <a:gd name="connsiteY287-1272" fmla="*/ 1397 h 10768"/>
              <a:gd name="connsiteX288-1273" fmla="*/ 917 w 10000"/>
              <a:gd name="connsiteY288-1274" fmla="*/ 1311 h 10768"/>
              <a:gd name="connsiteX289-1275" fmla="*/ 933 w 10000"/>
              <a:gd name="connsiteY289-1276" fmla="*/ 1234 h 10768"/>
              <a:gd name="connsiteX290-1277" fmla="*/ 963 w 10000"/>
              <a:gd name="connsiteY290-1278" fmla="*/ 1180 h 10768"/>
              <a:gd name="connsiteX291-1279" fmla="*/ 1000 w 10000"/>
              <a:gd name="connsiteY291-1280" fmla="*/ 1192 h 10768"/>
              <a:gd name="connsiteX292-1281" fmla="*/ 1033 w 10000"/>
              <a:gd name="connsiteY292-1282" fmla="*/ 1496 h 10768"/>
              <a:gd name="connsiteX293-1283" fmla="*/ 1108 w 10000"/>
              <a:gd name="connsiteY293-1284" fmla="*/ 1800 h 10768"/>
              <a:gd name="connsiteX294-1285" fmla="*/ 1221 w 10000"/>
              <a:gd name="connsiteY294-1286" fmla="*/ 2098 h 10768"/>
              <a:gd name="connsiteX295-1287" fmla="*/ 1358 w 10000"/>
              <a:gd name="connsiteY295-1288" fmla="*/ 2372 h 10768"/>
              <a:gd name="connsiteX296-1289" fmla="*/ 1508 w 10000"/>
              <a:gd name="connsiteY296-1290" fmla="*/ 2628 h 10768"/>
              <a:gd name="connsiteX297-1291" fmla="*/ 1646 w 10000"/>
              <a:gd name="connsiteY297-1292" fmla="*/ 2795 h 10768"/>
              <a:gd name="connsiteX298-1293" fmla="*/ 1629 w 10000"/>
              <a:gd name="connsiteY298-1294" fmla="*/ 2801 h 10768"/>
              <a:gd name="connsiteX299-1295" fmla="*/ 1629 w 10000"/>
              <a:gd name="connsiteY299-1296" fmla="*/ 2807 h 10768"/>
              <a:gd name="connsiteX300-1297" fmla="*/ 1638 w 10000"/>
              <a:gd name="connsiteY300-1298" fmla="*/ 2813 h 10768"/>
              <a:gd name="connsiteX301-1299" fmla="*/ 1646 w 10000"/>
              <a:gd name="connsiteY301-1300" fmla="*/ 2816 h 10768"/>
              <a:gd name="connsiteX302-1301" fmla="*/ 1663 w 10000"/>
              <a:gd name="connsiteY302-1302" fmla="*/ 2822 h 10768"/>
              <a:gd name="connsiteX303-1303" fmla="*/ 1667 w 10000"/>
              <a:gd name="connsiteY303-1304" fmla="*/ 2834 h 10768"/>
              <a:gd name="connsiteX304-1305" fmla="*/ 1675 w 10000"/>
              <a:gd name="connsiteY304-1306" fmla="*/ 2840 h 10768"/>
              <a:gd name="connsiteX305-1307" fmla="*/ 1683 w 10000"/>
              <a:gd name="connsiteY305-1308" fmla="*/ 2849 h 10768"/>
              <a:gd name="connsiteX306-1309" fmla="*/ 1683 w 10000"/>
              <a:gd name="connsiteY306-1310" fmla="*/ 2843 h 10768"/>
              <a:gd name="connsiteX307-1311" fmla="*/ 1675 w 10000"/>
              <a:gd name="connsiteY307-1312" fmla="*/ 2840 h 10768"/>
              <a:gd name="connsiteX308-1313" fmla="*/ 1675 w 10000"/>
              <a:gd name="connsiteY308-1314" fmla="*/ 2840 h 10768"/>
              <a:gd name="connsiteX309-1315" fmla="*/ 1646 w 10000"/>
              <a:gd name="connsiteY309-1316" fmla="*/ 2795 h 10768"/>
              <a:gd name="connsiteX310-1317" fmla="*/ 1746 w 10000"/>
              <a:gd name="connsiteY310-1318" fmla="*/ 2741 h 10768"/>
              <a:gd name="connsiteX311-1319" fmla="*/ 1842 w 10000"/>
              <a:gd name="connsiteY311-1320" fmla="*/ 2649 h 10768"/>
              <a:gd name="connsiteX312-1321" fmla="*/ 1933 w 10000"/>
              <a:gd name="connsiteY312-1322" fmla="*/ 2542 h 10768"/>
              <a:gd name="connsiteX313-1323" fmla="*/ 2017 w 10000"/>
              <a:gd name="connsiteY313-1324" fmla="*/ 2411 h 10768"/>
              <a:gd name="connsiteX314-1325" fmla="*/ 2092 w 10000"/>
              <a:gd name="connsiteY314-1326" fmla="*/ 2265 h 10768"/>
              <a:gd name="connsiteX315-1327" fmla="*/ 2163 w 10000"/>
              <a:gd name="connsiteY315-1328" fmla="*/ 2113 h 10768"/>
              <a:gd name="connsiteX316-1329" fmla="*/ 2221 w 10000"/>
              <a:gd name="connsiteY316-1330" fmla="*/ 1955 h 10768"/>
              <a:gd name="connsiteX317-1331" fmla="*/ 2275 w 10000"/>
              <a:gd name="connsiteY317-1332" fmla="*/ 1803 h 10768"/>
              <a:gd name="connsiteX318-1333" fmla="*/ 2321 w 10000"/>
              <a:gd name="connsiteY318-1334" fmla="*/ 1657 h 10768"/>
              <a:gd name="connsiteX319-1335" fmla="*/ 2329 w 10000"/>
              <a:gd name="connsiteY319-1336" fmla="*/ 1853 h 10768"/>
              <a:gd name="connsiteX320-1337" fmla="*/ 2321 w 10000"/>
              <a:gd name="connsiteY320-1338" fmla="*/ 2032 h 10768"/>
              <a:gd name="connsiteX321-1339" fmla="*/ 2283 w 10000"/>
              <a:gd name="connsiteY321-1340" fmla="*/ 2199 h 10768"/>
              <a:gd name="connsiteX322-1341" fmla="*/ 2229 w 10000"/>
              <a:gd name="connsiteY322-1342" fmla="*/ 2366 h 10768"/>
              <a:gd name="connsiteX323-1343" fmla="*/ 2154 w 10000"/>
              <a:gd name="connsiteY323-1344" fmla="*/ 2524 h 10768"/>
              <a:gd name="connsiteX324-1345" fmla="*/ 2046 w 10000"/>
              <a:gd name="connsiteY324-1346" fmla="*/ 2682 h 10768"/>
              <a:gd name="connsiteX325-1347" fmla="*/ 1796 w 10000"/>
              <a:gd name="connsiteY325-1348" fmla="*/ 3027 h 10768"/>
              <a:gd name="connsiteX326-1349" fmla="*/ 2054 w 10000"/>
              <a:gd name="connsiteY326-1350" fmla="*/ 3305 h 10768"/>
              <a:gd name="connsiteX327-1351" fmla="*/ 2333 w 10000"/>
              <a:gd name="connsiteY327-1352" fmla="*/ 3564 h 10768"/>
              <a:gd name="connsiteX328-1353" fmla="*/ 2638 w 10000"/>
              <a:gd name="connsiteY328-1354" fmla="*/ 3808 h 10768"/>
              <a:gd name="connsiteX329-1355" fmla="*/ 2963 w 10000"/>
              <a:gd name="connsiteY329-1356" fmla="*/ 4032 h 10768"/>
              <a:gd name="connsiteX330-1357" fmla="*/ 4129 w 10000"/>
              <a:gd name="connsiteY330-1358" fmla="*/ 4610 h 10768"/>
              <a:gd name="connsiteX331-1359" fmla="*/ 4167 w 10000"/>
              <a:gd name="connsiteY331-1360" fmla="*/ 4589 h 10768"/>
              <a:gd name="connsiteX332-1361" fmla="*/ 4071 w 10000"/>
              <a:gd name="connsiteY332-1362" fmla="*/ 4333 h 10768"/>
              <a:gd name="connsiteX333-1363" fmla="*/ 3996 w 10000"/>
              <a:gd name="connsiteY333-1364" fmla="*/ 4058 h 10768"/>
              <a:gd name="connsiteX334-1365" fmla="*/ 3933 w 10000"/>
              <a:gd name="connsiteY334-1366" fmla="*/ 3760 h 10768"/>
              <a:gd name="connsiteX335-1367" fmla="*/ 3904 w 10000"/>
              <a:gd name="connsiteY335-1368" fmla="*/ 3456 h 10768"/>
              <a:gd name="connsiteX336-1369" fmla="*/ 3879 w 10000"/>
              <a:gd name="connsiteY336-1370" fmla="*/ 3138 h 10768"/>
              <a:gd name="connsiteX337-1371" fmla="*/ 3879 w 10000"/>
              <a:gd name="connsiteY337-1372" fmla="*/ 2813 h 10768"/>
              <a:gd name="connsiteX338-1373" fmla="*/ 3896 w 10000"/>
              <a:gd name="connsiteY338-1374" fmla="*/ 2485 h 10768"/>
              <a:gd name="connsiteX339-1375" fmla="*/ 3933 w 10000"/>
              <a:gd name="connsiteY339-1376" fmla="*/ 2160 h 10768"/>
              <a:gd name="connsiteX340-1377" fmla="*/ 3988 w 10000"/>
              <a:gd name="connsiteY340-1378" fmla="*/ 1836 h 10768"/>
              <a:gd name="connsiteX341-1379" fmla="*/ 4046 w 10000"/>
              <a:gd name="connsiteY341-1380" fmla="*/ 1523 h 10768"/>
              <a:gd name="connsiteX342-1381" fmla="*/ 4129 w 10000"/>
              <a:gd name="connsiteY342-1382" fmla="*/ 1219 h 10768"/>
              <a:gd name="connsiteX343-1383" fmla="*/ 4229 w 10000"/>
              <a:gd name="connsiteY343-1384" fmla="*/ 933 h 10768"/>
              <a:gd name="connsiteX344-1385" fmla="*/ 4333 w 10000"/>
              <a:gd name="connsiteY344-1386" fmla="*/ 662 h 10768"/>
              <a:gd name="connsiteX345-1387" fmla="*/ 4454 w 10000"/>
              <a:gd name="connsiteY345-1388" fmla="*/ 417 h 10768"/>
              <a:gd name="connsiteX346-1389" fmla="*/ 4583 w 10000"/>
              <a:gd name="connsiteY346-1390" fmla="*/ 194 h 10768"/>
              <a:gd name="connsiteX347-1391" fmla="*/ 4738 w 10000"/>
              <a:gd name="connsiteY347-1392" fmla="*/ 0 h 10768"/>
              <a:gd name="connsiteX0-1393" fmla="*/ 4738 w 10000"/>
              <a:gd name="connsiteY0-1394" fmla="*/ 0 h 10714"/>
              <a:gd name="connsiteX1-1395" fmla="*/ 4721 w 10000"/>
              <a:gd name="connsiteY1-1396" fmla="*/ 48 h 10714"/>
              <a:gd name="connsiteX2-1397" fmla="*/ 4713 w 10000"/>
              <a:gd name="connsiteY2-1398" fmla="*/ 80 h 10714"/>
              <a:gd name="connsiteX3-1399" fmla="*/ 4704 w 10000"/>
              <a:gd name="connsiteY3-1400" fmla="*/ 101 h 10714"/>
              <a:gd name="connsiteX4-1401" fmla="*/ 4704 w 10000"/>
              <a:gd name="connsiteY4-1402" fmla="*/ 113 h 10714"/>
              <a:gd name="connsiteX5-1403" fmla="*/ 4713 w 10000"/>
              <a:gd name="connsiteY5-1404" fmla="*/ 119 h 10714"/>
              <a:gd name="connsiteX6-1405" fmla="*/ 4713 w 10000"/>
              <a:gd name="connsiteY6-1406" fmla="*/ 125 h 10714"/>
              <a:gd name="connsiteX7-1407" fmla="*/ 4721 w 10000"/>
              <a:gd name="connsiteY7-1408" fmla="*/ 125 h 10714"/>
              <a:gd name="connsiteX8-1409" fmla="*/ 4721 w 10000"/>
              <a:gd name="connsiteY8-1410" fmla="*/ 125 h 10714"/>
              <a:gd name="connsiteX9-1411" fmla="*/ 4721 w 10000"/>
              <a:gd name="connsiteY9-1412" fmla="*/ 134 h 10714"/>
              <a:gd name="connsiteX10-1413" fmla="*/ 4713 w 10000"/>
              <a:gd name="connsiteY10-1414" fmla="*/ 152 h 10714"/>
              <a:gd name="connsiteX11-1415" fmla="*/ 4704 w 10000"/>
              <a:gd name="connsiteY11-1416" fmla="*/ 179 h 10714"/>
              <a:gd name="connsiteX12-1417" fmla="*/ 4692 w 10000"/>
              <a:gd name="connsiteY12-1418" fmla="*/ 221 h 10714"/>
              <a:gd name="connsiteX13-1419" fmla="*/ 4667 w 10000"/>
              <a:gd name="connsiteY13-1420" fmla="*/ 280 h 10714"/>
              <a:gd name="connsiteX14-1421" fmla="*/ 4629 w 10000"/>
              <a:gd name="connsiteY14-1422" fmla="*/ 364 h 10714"/>
              <a:gd name="connsiteX15-1423" fmla="*/ 4592 w 10000"/>
              <a:gd name="connsiteY15-1424" fmla="*/ 465 h 10714"/>
              <a:gd name="connsiteX16-1425" fmla="*/ 4533 w 10000"/>
              <a:gd name="connsiteY16-1426" fmla="*/ 596 h 10714"/>
              <a:gd name="connsiteX17-1427" fmla="*/ 4463 w 10000"/>
              <a:gd name="connsiteY17-1428" fmla="*/ 754 h 10714"/>
              <a:gd name="connsiteX18-1429" fmla="*/ 4379 w 10000"/>
              <a:gd name="connsiteY18-1430" fmla="*/ 1001 h 10714"/>
              <a:gd name="connsiteX19-1431" fmla="*/ 4321 w 10000"/>
              <a:gd name="connsiteY19-1432" fmla="*/ 1266 h 10714"/>
              <a:gd name="connsiteX20-1433" fmla="*/ 4275 w 10000"/>
              <a:gd name="connsiteY20-1434" fmla="*/ 1538 h 10714"/>
              <a:gd name="connsiteX21-1435" fmla="*/ 4213 w 10000"/>
              <a:gd name="connsiteY21-1436" fmla="*/ 1827 h 10714"/>
              <a:gd name="connsiteX22-1437" fmla="*/ 4204 w 10000"/>
              <a:gd name="connsiteY22-1438" fmla="*/ 1889 h 10714"/>
              <a:gd name="connsiteX23-1439" fmla="*/ 4192 w 10000"/>
              <a:gd name="connsiteY23-1440" fmla="*/ 1982 h 10714"/>
              <a:gd name="connsiteX24-1441" fmla="*/ 4183 w 10000"/>
              <a:gd name="connsiteY24-1442" fmla="*/ 2080 h 10714"/>
              <a:gd name="connsiteX25-1443" fmla="*/ 4175 w 10000"/>
              <a:gd name="connsiteY25-1444" fmla="*/ 2187 h 10714"/>
              <a:gd name="connsiteX26-1445" fmla="*/ 4175 w 10000"/>
              <a:gd name="connsiteY26-1446" fmla="*/ 2297 h 10714"/>
              <a:gd name="connsiteX27-1447" fmla="*/ 4192 w 10000"/>
              <a:gd name="connsiteY27-1448" fmla="*/ 2396 h 10714"/>
              <a:gd name="connsiteX28-1449" fmla="*/ 4213 w 10000"/>
              <a:gd name="connsiteY28-1450" fmla="*/ 2482 h 10714"/>
              <a:gd name="connsiteX29-1451" fmla="*/ 4250 w 10000"/>
              <a:gd name="connsiteY29-1452" fmla="*/ 2542 h 10714"/>
              <a:gd name="connsiteX30-1453" fmla="*/ 4450 w 10000"/>
              <a:gd name="connsiteY30-1454" fmla="*/ 2530 h 10714"/>
              <a:gd name="connsiteX31-1455" fmla="*/ 4646 w 10000"/>
              <a:gd name="connsiteY31-1456" fmla="*/ 2482 h 10714"/>
              <a:gd name="connsiteX32-1457" fmla="*/ 4833 w 10000"/>
              <a:gd name="connsiteY32-1458" fmla="*/ 2405 h 10714"/>
              <a:gd name="connsiteX33-1459" fmla="*/ 5025 w 10000"/>
              <a:gd name="connsiteY33-1460" fmla="*/ 2297 h 10714"/>
              <a:gd name="connsiteX34-1461" fmla="*/ 5200 w 10000"/>
              <a:gd name="connsiteY34-1462" fmla="*/ 2172 h 10714"/>
              <a:gd name="connsiteX35-1463" fmla="*/ 5371 w 10000"/>
              <a:gd name="connsiteY35-1464" fmla="*/ 2020 h 10714"/>
              <a:gd name="connsiteX36-1465" fmla="*/ 5533 w 10000"/>
              <a:gd name="connsiteY36-1466" fmla="*/ 1859 h 10714"/>
              <a:gd name="connsiteX37-1467" fmla="*/ 5683 w 10000"/>
              <a:gd name="connsiteY37-1468" fmla="*/ 1690 h 10714"/>
              <a:gd name="connsiteX38-1469" fmla="*/ 5829 w 10000"/>
              <a:gd name="connsiteY38-1470" fmla="*/ 1511 h 10714"/>
              <a:gd name="connsiteX39-1471" fmla="*/ 5954 w 10000"/>
              <a:gd name="connsiteY39-1472" fmla="*/ 1326 h 10714"/>
              <a:gd name="connsiteX40-1473" fmla="*/ 6071 w 10000"/>
              <a:gd name="connsiteY40-1474" fmla="*/ 1147 h 10714"/>
              <a:gd name="connsiteX41-1475" fmla="*/ 6167 w 10000"/>
              <a:gd name="connsiteY41-1476" fmla="*/ 974 h 10714"/>
              <a:gd name="connsiteX42-1477" fmla="*/ 6213 w 10000"/>
              <a:gd name="connsiteY42-1478" fmla="*/ 974 h 10714"/>
              <a:gd name="connsiteX43-1479" fmla="*/ 6213 w 10000"/>
              <a:gd name="connsiteY43-1480" fmla="*/ 992 h 10714"/>
              <a:gd name="connsiteX44-1481" fmla="*/ 6138 w 10000"/>
              <a:gd name="connsiteY44-1482" fmla="*/ 1165 h 10714"/>
              <a:gd name="connsiteX45-1483" fmla="*/ 6054 w 10000"/>
              <a:gd name="connsiteY45-1484" fmla="*/ 1344 h 10714"/>
              <a:gd name="connsiteX46-1485" fmla="*/ 5963 w 10000"/>
              <a:gd name="connsiteY46-1486" fmla="*/ 1517 h 10714"/>
              <a:gd name="connsiteX47-1487" fmla="*/ 5871 w 10000"/>
              <a:gd name="connsiteY47-1488" fmla="*/ 1684 h 10714"/>
              <a:gd name="connsiteX48-1489" fmla="*/ 5775 w 10000"/>
              <a:gd name="connsiteY48-1490" fmla="*/ 1847 h 10714"/>
              <a:gd name="connsiteX49-1491" fmla="*/ 5667 w 10000"/>
              <a:gd name="connsiteY49-1492" fmla="*/ 1999 h 10714"/>
              <a:gd name="connsiteX50-1493" fmla="*/ 5554 w 10000"/>
              <a:gd name="connsiteY50-1494" fmla="*/ 2145 h 10714"/>
              <a:gd name="connsiteX51-1495" fmla="*/ 5417 w 10000"/>
              <a:gd name="connsiteY51-1496" fmla="*/ 2279 h 10714"/>
              <a:gd name="connsiteX52-1497" fmla="*/ 5275 w 10000"/>
              <a:gd name="connsiteY52-1498" fmla="*/ 2411 h 10714"/>
              <a:gd name="connsiteX53-1499" fmla="*/ 5108 w 10000"/>
              <a:gd name="connsiteY53-1500" fmla="*/ 2518 h 10714"/>
              <a:gd name="connsiteX54-1501" fmla="*/ 4917 w 10000"/>
              <a:gd name="connsiteY54-1502" fmla="*/ 2616 h 10714"/>
              <a:gd name="connsiteX55-1503" fmla="*/ 4704 w 10000"/>
              <a:gd name="connsiteY55-1504" fmla="*/ 2703 h 10714"/>
              <a:gd name="connsiteX56-1505" fmla="*/ 4479 w 10000"/>
              <a:gd name="connsiteY56-1506" fmla="*/ 2768 h 10714"/>
              <a:gd name="connsiteX57-1507" fmla="*/ 4213 w 10000"/>
              <a:gd name="connsiteY57-1508" fmla="*/ 2813 h 10714"/>
              <a:gd name="connsiteX58-1509" fmla="*/ 4221 w 10000"/>
              <a:gd name="connsiteY58-1510" fmla="*/ 3126 h 10714"/>
              <a:gd name="connsiteX59-1511" fmla="*/ 4258 w 10000"/>
              <a:gd name="connsiteY59-1512" fmla="*/ 3424 h 10714"/>
              <a:gd name="connsiteX60-1513" fmla="*/ 4321 w 10000"/>
              <a:gd name="connsiteY60-1514" fmla="*/ 3707 h 10714"/>
              <a:gd name="connsiteX61-1515" fmla="*/ 4404 w 10000"/>
              <a:gd name="connsiteY61-1516" fmla="*/ 3975 h 10714"/>
              <a:gd name="connsiteX62-1517" fmla="*/ 4508 w 10000"/>
              <a:gd name="connsiteY62-1518" fmla="*/ 4231 h 10714"/>
              <a:gd name="connsiteX63-1519" fmla="*/ 4621 w 10000"/>
              <a:gd name="connsiteY63-1520" fmla="*/ 4476 h 10714"/>
              <a:gd name="connsiteX64-1521" fmla="*/ 4750 w 10000"/>
              <a:gd name="connsiteY64-1522" fmla="*/ 4708 h 10714"/>
              <a:gd name="connsiteX65-1523" fmla="*/ 4879 w 10000"/>
              <a:gd name="connsiteY65-1524" fmla="*/ 4934 h 10714"/>
              <a:gd name="connsiteX66-1525" fmla="*/ 4917 w 10000"/>
              <a:gd name="connsiteY66-1526" fmla="*/ 4988 h 10714"/>
              <a:gd name="connsiteX67-1527" fmla="*/ 4950 w 10000"/>
              <a:gd name="connsiteY67-1528" fmla="*/ 5054 h 10714"/>
              <a:gd name="connsiteX68-1529" fmla="*/ 4996 w 10000"/>
              <a:gd name="connsiteY68-1530" fmla="*/ 5125 h 10714"/>
              <a:gd name="connsiteX69-1531" fmla="*/ 5038 w 10000"/>
              <a:gd name="connsiteY69-1532" fmla="*/ 5200 h 10714"/>
              <a:gd name="connsiteX70-1533" fmla="*/ 5092 w 10000"/>
              <a:gd name="connsiteY70-1534" fmla="*/ 5271 h 10714"/>
              <a:gd name="connsiteX71-1535" fmla="*/ 5154 w 10000"/>
              <a:gd name="connsiteY71-1536" fmla="*/ 5331 h 10714"/>
              <a:gd name="connsiteX72-1537" fmla="*/ 5229 w 10000"/>
              <a:gd name="connsiteY72-1538" fmla="*/ 5384 h 10714"/>
              <a:gd name="connsiteX73-1539" fmla="*/ 5313 w 10000"/>
              <a:gd name="connsiteY73-1540" fmla="*/ 5423 h 10714"/>
              <a:gd name="connsiteX74-1541" fmla="*/ 5413 w 10000"/>
              <a:gd name="connsiteY74-1542" fmla="*/ 5438 h 10714"/>
              <a:gd name="connsiteX75-1543" fmla="*/ 5517 w 10000"/>
              <a:gd name="connsiteY75-1544" fmla="*/ 5435 h 10714"/>
              <a:gd name="connsiteX76-1545" fmla="*/ 5704 w 10000"/>
              <a:gd name="connsiteY76-1546" fmla="*/ 5390 h 10714"/>
              <a:gd name="connsiteX77-1547" fmla="*/ 5871 w 10000"/>
              <a:gd name="connsiteY77-1548" fmla="*/ 5316 h 10714"/>
              <a:gd name="connsiteX78-1549" fmla="*/ 6033 w 10000"/>
              <a:gd name="connsiteY78-1550" fmla="*/ 5223 h 10714"/>
              <a:gd name="connsiteX79-1551" fmla="*/ 6167 w 10000"/>
              <a:gd name="connsiteY79-1552" fmla="*/ 5113 h 10714"/>
              <a:gd name="connsiteX80-1553" fmla="*/ 6296 w 10000"/>
              <a:gd name="connsiteY80-1554" fmla="*/ 4994 h 10714"/>
              <a:gd name="connsiteX81-1555" fmla="*/ 6417 w 10000"/>
              <a:gd name="connsiteY81-1556" fmla="*/ 4869 h 10714"/>
              <a:gd name="connsiteX82-1557" fmla="*/ 6525 w 10000"/>
              <a:gd name="connsiteY82-1558" fmla="*/ 4750 h 10714"/>
              <a:gd name="connsiteX83-1559" fmla="*/ 6617 w 10000"/>
              <a:gd name="connsiteY83-1560" fmla="*/ 4636 h 10714"/>
              <a:gd name="connsiteX84-1561" fmla="*/ 6821 w 10000"/>
              <a:gd name="connsiteY84-1562" fmla="*/ 4377 h 10714"/>
              <a:gd name="connsiteX85-1563" fmla="*/ 7017 w 10000"/>
              <a:gd name="connsiteY85-1564" fmla="*/ 4085 h 10714"/>
              <a:gd name="connsiteX86-1565" fmla="*/ 7213 w 10000"/>
              <a:gd name="connsiteY86-1566" fmla="*/ 3766 h 10714"/>
              <a:gd name="connsiteX87-1567" fmla="*/ 7396 w 10000"/>
              <a:gd name="connsiteY87-1568" fmla="*/ 3418 h 10714"/>
              <a:gd name="connsiteX88-1569" fmla="*/ 7563 w 10000"/>
              <a:gd name="connsiteY88-1570" fmla="*/ 3051 h 10714"/>
              <a:gd name="connsiteX89-1571" fmla="*/ 7713 w 10000"/>
              <a:gd name="connsiteY89-1572" fmla="*/ 2661 h 10714"/>
              <a:gd name="connsiteX90-1573" fmla="*/ 7850 w 10000"/>
              <a:gd name="connsiteY90-1574" fmla="*/ 2253 h 10714"/>
              <a:gd name="connsiteX91-1575" fmla="*/ 7950 w 10000"/>
              <a:gd name="connsiteY91-1576" fmla="*/ 1830 h 10714"/>
              <a:gd name="connsiteX92-1577" fmla="*/ 8025 w 10000"/>
              <a:gd name="connsiteY92-1578" fmla="*/ 1397 h 10714"/>
              <a:gd name="connsiteX93-1579" fmla="*/ 8071 w 10000"/>
              <a:gd name="connsiteY93-1580" fmla="*/ 954 h 10714"/>
              <a:gd name="connsiteX94-1581" fmla="*/ 8108 w 10000"/>
              <a:gd name="connsiteY94-1582" fmla="*/ 974 h 10714"/>
              <a:gd name="connsiteX95-1583" fmla="*/ 8138 w 10000"/>
              <a:gd name="connsiteY95-1584" fmla="*/ 1025 h 10714"/>
              <a:gd name="connsiteX96-1585" fmla="*/ 8163 w 10000"/>
              <a:gd name="connsiteY96-1586" fmla="*/ 1100 h 10714"/>
              <a:gd name="connsiteX97-1587" fmla="*/ 8175 w 10000"/>
              <a:gd name="connsiteY97-1588" fmla="*/ 1198 h 10714"/>
              <a:gd name="connsiteX98-1589" fmla="*/ 8183 w 10000"/>
              <a:gd name="connsiteY98-1590" fmla="*/ 1311 h 10714"/>
              <a:gd name="connsiteX99-1591" fmla="*/ 8183 w 10000"/>
              <a:gd name="connsiteY99-1592" fmla="*/ 1442 h 10714"/>
              <a:gd name="connsiteX100-1593" fmla="*/ 8183 w 10000"/>
              <a:gd name="connsiteY100-1594" fmla="*/ 1582 h 10714"/>
              <a:gd name="connsiteX101-1595" fmla="*/ 8175 w 10000"/>
              <a:gd name="connsiteY101-1596" fmla="*/ 1734 h 10714"/>
              <a:gd name="connsiteX102-1597" fmla="*/ 8163 w 10000"/>
              <a:gd name="connsiteY102-1598" fmla="*/ 1889 h 10714"/>
              <a:gd name="connsiteX103-1599" fmla="*/ 8146 w 10000"/>
              <a:gd name="connsiteY103-1600" fmla="*/ 2047 h 10714"/>
              <a:gd name="connsiteX104-1601" fmla="*/ 8121 w 10000"/>
              <a:gd name="connsiteY104-1602" fmla="*/ 2205 h 10714"/>
              <a:gd name="connsiteX105-1603" fmla="*/ 8108 w 10000"/>
              <a:gd name="connsiteY105-1604" fmla="*/ 2357 h 10714"/>
              <a:gd name="connsiteX106-1605" fmla="*/ 8083 w 10000"/>
              <a:gd name="connsiteY106-1606" fmla="*/ 2497 h 10714"/>
              <a:gd name="connsiteX107-1607" fmla="*/ 8063 w 10000"/>
              <a:gd name="connsiteY107-1608" fmla="*/ 2628 h 10714"/>
              <a:gd name="connsiteX108-1609" fmla="*/ 8038 w 10000"/>
              <a:gd name="connsiteY108-1610" fmla="*/ 2741 h 10714"/>
              <a:gd name="connsiteX109-1611" fmla="*/ 8017 w 10000"/>
              <a:gd name="connsiteY109-1612" fmla="*/ 2834 h 10714"/>
              <a:gd name="connsiteX110-1613" fmla="*/ 8000 w 10000"/>
              <a:gd name="connsiteY110-1614" fmla="*/ 2908 h 10714"/>
              <a:gd name="connsiteX111-1615" fmla="*/ 7700 w 10000"/>
              <a:gd name="connsiteY111-1616" fmla="*/ 3754 h 10714"/>
              <a:gd name="connsiteX112-1617" fmla="*/ 7942 w 10000"/>
              <a:gd name="connsiteY112-1618" fmla="*/ 3737 h 10714"/>
              <a:gd name="connsiteX113-1619" fmla="*/ 8167 w 10000"/>
              <a:gd name="connsiteY113-1620" fmla="*/ 3695 h 10714"/>
              <a:gd name="connsiteX114-1621" fmla="*/ 8379 w 10000"/>
              <a:gd name="connsiteY114-1622" fmla="*/ 3635 h 10714"/>
              <a:gd name="connsiteX115-1623" fmla="*/ 8583 w 10000"/>
              <a:gd name="connsiteY115-1624" fmla="*/ 3558 h 10714"/>
              <a:gd name="connsiteX116-1625" fmla="*/ 8767 w 10000"/>
              <a:gd name="connsiteY116-1626" fmla="*/ 3471 h 10714"/>
              <a:gd name="connsiteX117-1627" fmla="*/ 8933 w 10000"/>
              <a:gd name="connsiteY117-1628" fmla="*/ 3376 h 10714"/>
              <a:gd name="connsiteX118-1629" fmla="*/ 9092 w 10000"/>
              <a:gd name="connsiteY118-1630" fmla="*/ 3278 h 10714"/>
              <a:gd name="connsiteX119-1631" fmla="*/ 9238 w 10000"/>
              <a:gd name="connsiteY119-1632" fmla="*/ 3185 h 10714"/>
              <a:gd name="connsiteX120-1633" fmla="*/ 9250 w 10000"/>
              <a:gd name="connsiteY120-1634" fmla="*/ 3230 h 10714"/>
              <a:gd name="connsiteX121-1635" fmla="*/ 9117 w 10000"/>
              <a:gd name="connsiteY121-1636" fmla="*/ 3376 h 10714"/>
              <a:gd name="connsiteX122-1637" fmla="*/ 8954 w 10000"/>
              <a:gd name="connsiteY122-1638" fmla="*/ 3516 h 10714"/>
              <a:gd name="connsiteX123-1639" fmla="*/ 8758 w 10000"/>
              <a:gd name="connsiteY123-1640" fmla="*/ 3641 h 10714"/>
              <a:gd name="connsiteX124-1641" fmla="*/ 8538 w 10000"/>
              <a:gd name="connsiteY124-1642" fmla="*/ 3754 h 10714"/>
              <a:gd name="connsiteX125-1643" fmla="*/ 8304 w 10000"/>
              <a:gd name="connsiteY125-1644" fmla="*/ 3856 h 10714"/>
              <a:gd name="connsiteX126-1645" fmla="*/ 8054 w 10000"/>
              <a:gd name="connsiteY126-1646" fmla="*/ 3945 h 10714"/>
              <a:gd name="connsiteX127-1647" fmla="*/ 7796 w 10000"/>
              <a:gd name="connsiteY127-1648" fmla="*/ 4014 h 10714"/>
              <a:gd name="connsiteX128-1649" fmla="*/ 7533 w 10000"/>
              <a:gd name="connsiteY128-1650" fmla="*/ 4064 h 10714"/>
              <a:gd name="connsiteX129-1651" fmla="*/ 7479 w 10000"/>
              <a:gd name="connsiteY129-1652" fmla="*/ 4184 h 10714"/>
              <a:gd name="connsiteX130-1653" fmla="*/ 7404 w 10000"/>
              <a:gd name="connsiteY130-1654" fmla="*/ 4324 h 10714"/>
              <a:gd name="connsiteX131-1655" fmla="*/ 7321 w 10000"/>
              <a:gd name="connsiteY131-1656" fmla="*/ 4470 h 10714"/>
              <a:gd name="connsiteX132-1657" fmla="*/ 7213 w 10000"/>
              <a:gd name="connsiteY132-1658" fmla="*/ 4628 h 10714"/>
              <a:gd name="connsiteX133-1659" fmla="*/ 7100 w 10000"/>
              <a:gd name="connsiteY133-1660" fmla="*/ 4794 h 10714"/>
              <a:gd name="connsiteX134-1661" fmla="*/ 6979 w 10000"/>
              <a:gd name="connsiteY134-1662" fmla="*/ 4958 h 10714"/>
              <a:gd name="connsiteX135-1663" fmla="*/ 6850 w 10000"/>
              <a:gd name="connsiteY135-1664" fmla="*/ 5113 h 10714"/>
              <a:gd name="connsiteX136-1665" fmla="*/ 6721 w 10000"/>
              <a:gd name="connsiteY136-1666" fmla="*/ 5265 h 10714"/>
              <a:gd name="connsiteX137-1667" fmla="*/ 6600 w 10000"/>
              <a:gd name="connsiteY137-1668" fmla="*/ 5405 h 10714"/>
              <a:gd name="connsiteX138-1669" fmla="*/ 6471 w 10000"/>
              <a:gd name="connsiteY138-1670" fmla="*/ 5530 h 10714"/>
              <a:gd name="connsiteX139-1671" fmla="*/ 6358 w 10000"/>
              <a:gd name="connsiteY139-1672" fmla="*/ 5641 h 10714"/>
              <a:gd name="connsiteX140-1673" fmla="*/ 6250 w 10000"/>
              <a:gd name="connsiteY140-1674" fmla="*/ 5721 h 10714"/>
              <a:gd name="connsiteX141-1675" fmla="*/ 6267 w 10000"/>
              <a:gd name="connsiteY141-1676" fmla="*/ 5781 h 10714"/>
              <a:gd name="connsiteX142-1677" fmla="*/ 6296 w 10000"/>
              <a:gd name="connsiteY142-1678" fmla="*/ 5793 h 10714"/>
              <a:gd name="connsiteX143-1679" fmla="*/ 6479 w 10000"/>
              <a:gd name="connsiteY143-1680" fmla="*/ 5754 h 10714"/>
              <a:gd name="connsiteX144-1681" fmla="*/ 6663 w 10000"/>
              <a:gd name="connsiteY144-1682" fmla="*/ 5736 h 10714"/>
              <a:gd name="connsiteX145-1683" fmla="*/ 6858 w 10000"/>
              <a:gd name="connsiteY145-1684" fmla="*/ 5736 h 10714"/>
              <a:gd name="connsiteX146-1685" fmla="*/ 7046 w 10000"/>
              <a:gd name="connsiteY146-1686" fmla="*/ 5742 h 10714"/>
              <a:gd name="connsiteX147-1687" fmla="*/ 7246 w 10000"/>
              <a:gd name="connsiteY147-1688" fmla="*/ 5748 h 10714"/>
              <a:gd name="connsiteX148-1689" fmla="*/ 7425 w 10000"/>
              <a:gd name="connsiteY148-1690" fmla="*/ 5748 h 10714"/>
              <a:gd name="connsiteX149-1691" fmla="*/ 7600 w 10000"/>
              <a:gd name="connsiteY149-1692" fmla="*/ 5733 h 10714"/>
              <a:gd name="connsiteX150-1693" fmla="*/ 7950 w 10000"/>
              <a:gd name="connsiteY150-1694" fmla="*/ 5673 h 10714"/>
              <a:gd name="connsiteX151-1695" fmla="*/ 8275 w 10000"/>
              <a:gd name="connsiteY151-1696" fmla="*/ 5596 h 10714"/>
              <a:gd name="connsiteX152-1697" fmla="*/ 8579 w 10000"/>
              <a:gd name="connsiteY152-1698" fmla="*/ 5504 h 10714"/>
              <a:gd name="connsiteX153-1699" fmla="*/ 8858 w 10000"/>
              <a:gd name="connsiteY153-1700" fmla="*/ 5390 h 10714"/>
              <a:gd name="connsiteX154-1701" fmla="*/ 9117 w 10000"/>
              <a:gd name="connsiteY154-1702" fmla="*/ 5265 h 10714"/>
              <a:gd name="connsiteX155-1703" fmla="*/ 9350 w 10000"/>
              <a:gd name="connsiteY155-1704" fmla="*/ 5119 h 10714"/>
              <a:gd name="connsiteX156-1705" fmla="*/ 9563 w 10000"/>
              <a:gd name="connsiteY156-1706" fmla="*/ 4967 h 10714"/>
              <a:gd name="connsiteX157-1707" fmla="*/ 9758 w 10000"/>
              <a:gd name="connsiteY157-1708" fmla="*/ 4794 h 10714"/>
              <a:gd name="connsiteX158-1709" fmla="*/ 9933 w 10000"/>
              <a:gd name="connsiteY158-1710" fmla="*/ 4610 h 10714"/>
              <a:gd name="connsiteX159-1711" fmla="*/ 10000 w 10000"/>
              <a:gd name="connsiteY159-1712" fmla="*/ 4648 h 10714"/>
              <a:gd name="connsiteX160-1713" fmla="*/ 10000 w 10000"/>
              <a:gd name="connsiteY160-1714" fmla="*/ 4660 h 10714"/>
              <a:gd name="connsiteX161-1715" fmla="*/ 9904 w 10000"/>
              <a:gd name="connsiteY161-1716" fmla="*/ 4827 h 10714"/>
              <a:gd name="connsiteX162-1717" fmla="*/ 9767 w 10000"/>
              <a:gd name="connsiteY162-1718" fmla="*/ 5000 h 10714"/>
              <a:gd name="connsiteX163-1719" fmla="*/ 9600 w 10000"/>
              <a:gd name="connsiteY163-1720" fmla="*/ 5173 h 10714"/>
              <a:gd name="connsiteX164-1721" fmla="*/ 9404 w 10000"/>
              <a:gd name="connsiteY164-1722" fmla="*/ 5343 h 10714"/>
              <a:gd name="connsiteX165-1723" fmla="*/ 9183 w 10000"/>
              <a:gd name="connsiteY165-1724" fmla="*/ 5504 h 10714"/>
              <a:gd name="connsiteX166-1725" fmla="*/ 8950 w 10000"/>
              <a:gd name="connsiteY166-1726" fmla="*/ 5662 h 10714"/>
              <a:gd name="connsiteX167-1727" fmla="*/ 8704 w 10000"/>
              <a:gd name="connsiteY167-1728" fmla="*/ 5802 h 10714"/>
              <a:gd name="connsiteX168-1729" fmla="*/ 8463 w 10000"/>
              <a:gd name="connsiteY168-1730" fmla="*/ 5927 h 10714"/>
              <a:gd name="connsiteX169-1731" fmla="*/ 8229 w 10000"/>
              <a:gd name="connsiteY169-1732" fmla="*/ 6025 h 10714"/>
              <a:gd name="connsiteX170-1733" fmla="*/ 8000 w 10000"/>
              <a:gd name="connsiteY170-1734" fmla="*/ 6105 h 10714"/>
              <a:gd name="connsiteX171-1735" fmla="*/ 7879 w 10000"/>
              <a:gd name="connsiteY171-1736" fmla="*/ 6132 h 10714"/>
              <a:gd name="connsiteX172-1737" fmla="*/ 7729 w 10000"/>
              <a:gd name="connsiteY172-1738" fmla="*/ 6153 h 10714"/>
              <a:gd name="connsiteX173-1739" fmla="*/ 7563 w 10000"/>
              <a:gd name="connsiteY173-1740" fmla="*/ 6177 h 10714"/>
              <a:gd name="connsiteX174-1741" fmla="*/ 7388 w 10000"/>
              <a:gd name="connsiteY174-1742" fmla="*/ 6198 h 10714"/>
              <a:gd name="connsiteX175-1743" fmla="*/ 7204 w 10000"/>
              <a:gd name="connsiteY175-1744" fmla="*/ 6219 h 10714"/>
              <a:gd name="connsiteX176-1745" fmla="*/ 7017 w 10000"/>
              <a:gd name="connsiteY176-1746" fmla="*/ 6240 h 10714"/>
              <a:gd name="connsiteX177-1747" fmla="*/ 6842 w 10000"/>
              <a:gd name="connsiteY177-1748" fmla="*/ 6263 h 10714"/>
              <a:gd name="connsiteX178-1749" fmla="*/ 6675 w 10000"/>
              <a:gd name="connsiteY178-1750" fmla="*/ 6290 h 10714"/>
              <a:gd name="connsiteX179-1751" fmla="*/ 6517 w 10000"/>
              <a:gd name="connsiteY179-1752" fmla="*/ 6329 h 10714"/>
              <a:gd name="connsiteX180-1753" fmla="*/ 6388 w 10000"/>
              <a:gd name="connsiteY180-1754" fmla="*/ 6365 h 10714"/>
              <a:gd name="connsiteX181-1755" fmla="*/ 6288 w 10000"/>
              <a:gd name="connsiteY181-1756" fmla="*/ 6415 h 10714"/>
              <a:gd name="connsiteX182-1757" fmla="*/ 6213 w 10000"/>
              <a:gd name="connsiteY182-1758" fmla="*/ 6475 h 10714"/>
              <a:gd name="connsiteX183-1759" fmla="*/ 6092 w 10000"/>
              <a:gd name="connsiteY183-1760" fmla="*/ 6648 h 10714"/>
              <a:gd name="connsiteX184-1761" fmla="*/ 6008 w 10000"/>
              <a:gd name="connsiteY184-1762" fmla="*/ 6836 h 10714"/>
              <a:gd name="connsiteX185-1763" fmla="*/ 5942 w 10000"/>
              <a:gd name="connsiteY185-1764" fmla="*/ 7032 h 10714"/>
              <a:gd name="connsiteX186-1765" fmla="*/ 5904 w 10000"/>
              <a:gd name="connsiteY186-1766" fmla="*/ 7232 h 10714"/>
              <a:gd name="connsiteX187-1767" fmla="*/ 5888 w 10000"/>
              <a:gd name="connsiteY187-1768" fmla="*/ 7443 h 10714"/>
              <a:gd name="connsiteX188-1769" fmla="*/ 5879 w 10000"/>
              <a:gd name="connsiteY188-1770" fmla="*/ 7655 h 10714"/>
              <a:gd name="connsiteX189-1771" fmla="*/ 5888 w 10000"/>
              <a:gd name="connsiteY189-1772" fmla="*/ 7867 h 10714"/>
              <a:gd name="connsiteX190-1773" fmla="*/ 5904 w 10000"/>
              <a:gd name="connsiteY190-1774" fmla="*/ 8084 h 10714"/>
              <a:gd name="connsiteX191-1775" fmla="*/ 5925 w 10000"/>
              <a:gd name="connsiteY191-1776" fmla="*/ 8299 h 10714"/>
              <a:gd name="connsiteX192-1777" fmla="*/ 5950 w 10000"/>
              <a:gd name="connsiteY192-1778" fmla="*/ 8510 h 10714"/>
              <a:gd name="connsiteX193-1779" fmla="*/ 5954 w 10000"/>
              <a:gd name="connsiteY193-1780" fmla="*/ 8820 h 10714"/>
              <a:gd name="connsiteX194-1781" fmla="*/ 5933 w 10000"/>
              <a:gd name="connsiteY194-1782" fmla="*/ 9130 h 10714"/>
              <a:gd name="connsiteX195-1783" fmla="*/ 5896 w 10000"/>
              <a:gd name="connsiteY195-1784" fmla="*/ 9428 h 10714"/>
              <a:gd name="connsiteX196-1785" fmla="*/ 5850 w 10000"/>
              <a:gd name="connsiteY196-1786" fmla="*/ 9720 h 10714"/>
              <a:gd name="connsiteX197-1787" fmla="*/ 5756 w 10000"/>
              <a:gd name="connsiteY197-1788" fmla="*/ 10714 h 10714"/>
              <a:gd name="connsiteX198-1789" fmla="*/ 4117 w 10000"/>
              <a:gd name="connsiteY198-1790" fmla="*/ 10686 h 10714"/>
              <a:gd name="connsiteX199-1791" fmla="*/ 3043 w 10000"/>
              <a:gd name="connsiteY199-1792" fmla="*/ 9881 h 10714"/>
              <a:gd name="connsiteX200-1793" fmla="*/ 4546 w 10000"/>
              <a:gd name="connsiteY200-1794" fmla="*/ 9848 h 10714"/>
              <a:gd name="connsiteX201-1795" fmla="*/ 4629 w 10000"/>
              <a:gd name="connsiteY201-1796" fmla="*/ 9687 h 10714"/>
              <a:gd name="connsiteX202-1797" fmla="*/ 4700 w 10000"/>
              <a:gd name="connsiteY202-1798" fmla="*/ 9508 h 10714"/>
              <a:gd name="connsiteX203-1799" fmla="*/ 4767 w 10000"/>
              <a:gd name="connsiteY203-1800" fmla="*/ 9309 h 10714"/>
              <a:gd name="connsiteX204-1801" fmla="*/ 4829 w 10000"/>
              <a:gd name="connsiteY204-1802" fmla="*/ 9097 h 10714"/>
              <a:gd name="connsiteX205-1803" fmla="*/ 4879 w 10000"/>
              <a:gd name="connsiteY205-1804" fmla="*/ 8868 h 10714"/>
              <a:gd name="connsiteX206-1805" fmla="*/ 4917 w 10000"/>
              <a:gd name="connsiteY206-1806" fmla="*/ 8635 h 10714"/>
              <a:gd name="connsiteX207-1807" fmla="*/ 4954 w 10000"/>
              <a:gd name="connsiteY207-1808" fmla="*/ 8391 h 10714"/>
              <a:gd name="connsiteX208-1809" fmla="*/ 4979 w 10000"/>
              <a:gd name="connsiteY208-1810" fmla="*/ 8144 h 10714"/>
              <a:gd name="connsiteX209-1811" fmla="*/ 5000 w 10000"/>
              <a:gd name="connsiteY209-1812" fmla="*/ 7887 h 10714"/>
              <a:gd name="connsiteX210-1813" fmla="*/ 5000 w 10000"/>
              <a:gd name="connsiteY210-1814" fmla="*/ 7634 h 10714"/>
              <a:gd name="connsiteX211-1815" fmla="*/ 5000 w 10000"/>
              <a:gd name="connsiteY211-1816" fmla="*/ 7384 h 10714"/>
              <a:gd name="connsiteX212-1817" fmla="*/ 4979 w 10000"/>
              <a:gd name="connsiteY212-1818" fmla="*/ 7133 h 10714"/>
              <a:gd name="connsiteX213-1819" fmla="*/ 4950 w 10000"/>
              <a:gd name="connsiteY213-1820" fmla="*/ 6892 h 10714"/>
              <a:gd name="connsiteX214-1821" fmla="*/ 4913 w 10000"/>
              <a:gd name="connsiteY214-1822" fmla="*/ 6657 h 10714"/>
              <a:gd name="connsiteX215-1823" fmla="*/ 4858 w 10000"/>
              <a:gd name="connsiteY215-1824" fmla="*/ 6430 h 10714"/>
              <a:gd name="connsiteX216-1825" fmla="*/ 4783 w 10000"/>
              <a:gd name="connsiteY216-1826" fmla="*/ 6219 h 10714"/>
              <a:gd name="connsiteX217-1827" fmla="*/ 4700 w 10000"/>
              <a:gd name="connsiteY217-1828" fmla="*/ 6019 h 10714"/>
              <a:gd name="connsiteX218-1829" fmla="*/ 4600 w 10000"/>
              <a:gd name="connsiteY218-1830" fmla="*/ 5840 h 10714"/>
              <a:gd name="connsiteX219-1831" fmla="*/ 4488 w 10000"/>
              <a:gd name="connsiteY219-1832" fmla="*/ 5682 h 10714"/>
              <a:gd name="connsiteX220-1833" fmla="*/ 4358 w 10000"/>
              <a:gd name="connsiteY220-1834" fmla="*/ 5542 h 10714"/>
              <a:gd name="connsiteX221-1835" fmla="*/ 4213 w 10000"/>
              <a:gd name="connsiteY221-1836" fmla="*/ 5429 h 10714"/>
              <a:gd name="connsiteX222-1837" fmla="*/ 4046 w 10000"/>
              <a:gd name="connsiteY222-1838" fmla="*/ 5343 h 10714"/>
              <a:gd name="connsiteX223-1839" fmla="*/ 3904 w 10000"/>
              <a:gd name="connsiteY223-1840" fmla="*/ 5292 h 10714"/>
              <a:gd name="connsiteX224-1841" fmla="*/ 3746 w 10000"/>
              <a:gd name="connsiteY224-1842" fmla="*/ 5271 h 10714"/>
              <a:gd name="connsiteX225-1843" fmla="*/ 3583 w 10000"/>
              <a:gd name="connsiteY225-1844" fmla="*/ 5271 h 10714"/>
              <a:gd name="connsiteX226-1845" fmla="*/ 3413 w 10000"/>
              <a:gd name="connsiteY226-1846" fmla="*/ 5286 h 10714"/>
              <a:gd name="connsiteX227-1847" fmla="*/ 3246 w 10000"/>
              <a:gd name="connsiteY227-1848" fmla="*/ 5310 h 10714"/>
              <a:gd name="connsiteX228-1849" fmla="*/ 3079 w 10000"/>
              <a:gd name="connsiteY228-1850" fmla="*/ 5343 h 10714"/>
              <a:gd name="connsiteX229-1851" fmla="*/ 2913 w 10000"/>
              <a:gd name="connsiteY229-1852" fmla="*/ 5369 h 10714"/>
              <a:gd name="connsiteX230-1853" fmla="*/ 2750 w 10000"/>
              <a:gd name="connsiteY230-1854" fmla="*/ 5396 h 10714"/>
              <a:gd name="connsiteX231-1855" fmla="*/ 2600 w 10000"/>
              <a:gd name="connsiteY231-1856" fmla="*/ 5411 h 10714"/>
              <a:gd name="connsiteX232-1857" fmla="*/ 2258 w 10000"/>
              <a:gd name="connsiteY232-1858" fmla="*/ 5423 h 10714"/>
              <a:gd name="connsiteX233-1859" fmla="*/ 1925 w 10000"/>
              <a:gd name="connsiteY233-1860" fmla="*/ 5411 h 10714"/>
              <a:gd name="connsiteX234-1861" fmla="*/ 1617 w 10000"/>
              <a:gd name="connsiteY234-1862" fmla="*/ 5384 h 10714"/>
              <a:gd name="connsiteX235-1863" fmla="*/ 1321 w 10000"/>
              <a:gd name="connsiteY235-1864" fmla="*/ 5346 h 10714"/>
              <a:gd name="connsiteX236-1865" fmla="*/ 1033 w 10000"/>
              <a:gd name="connsiteY236-1866" fmla="*/ 5298 h 10714"/>
              <a:gd name="connsiteX237-1867" fmla="*/ 758 w 10000"/>
              <a:gd name="connsiteY237-1868" fmla="*/ 5250 h 10714"/>
              <a:gd name="connsiteX238-1869" fmla="*/ 500 w 10000"/>
              <a:gd name="connsiteY238-1870" fmla="*/ 5197 h 10714"/>
              <a:gd name="connsiteX239-1871" fmla="*/ 517 w 10000"/>
              <a:gd name="connsiteY239-1872" fmla="*/ 5137 h 10714"/>
              <a:gd name="connsiteX240-1873" fmla="*/ 871 w 10000"/>
              <a:gd name="connsiteY240-1874" fmla="*/ 5173 h 10714"/>
              <a:gd name="connsiteX241-1875" fmla="*/ 1221 w 10000"/>
              <a:gd name="connsiteY241-1876" fmla="*/ 5197 h 10714"/>
              <a:gd name="connsiteX242-1877" fmla="*/ 1563 w 10000"/>
              <a:gd name="connsiteY242-1878" fmla="*/ 5206 h 10714"/>
              <a:gd name="connsiteX243-1879" fmla="*/ 1896 w 10000"/>
              <a:gd name="connsiteY243-1880" fmla="*/ 5197 h 10714"/>
              <a:gd name="connsiteX244-1881" fmla="*/ 2221 w 10000"/>
              <a:gd name="connsiteY244-1882" fmla="*/ 5164 h 10714"/>
              <a:gd name="connsiteX245-1883" fmla="*/ 2538 w 10000"/>
              <a:gd name="connsiteY245-1884" fmla="*/ 5113 h 10714"/>
              <a:gd name="connsiteX246-1885" fmla="*/ 2842 w 10000"/>
              <a:gd name="connsiteY246-1886" fmla="*/ 5045 h 10714"/>
              <a:gd name="connsiteX247-1887" fmla="*/ 3129 w 10000"/>
              <a:gd name="connsiteY247-1888" fmla="*/ 4946 h 10714"/>
              <a:gd name="connsiteX248-1889" fmla="*/ 3500 w 10000"/>
              <a:gd name="connsiteY248-1890" fmla="*/ 4815 h 10714"/>
              <a:gd name="connsiteX249-1891" fmla="*/ 2821 w 10000"/>
              <a:gd name="connsiteY249-1892" fmla="*/ 4389 h 10714"/>
              <a:gd name="connsiteX250-1893" fmla="*/ 2213 w 10000"/>
              <a:gd name="connsiteY250-1894" fmla="*/ 3912 h 10714"/>
              <a:gd name="connsiteX251-1895" fmla="*/ 1879 w 10000"/>
              <a:gd name="connsiteY251-1896" fmla="*/ 3939 h 10714"/>
              <a:gd name="connsiteX252-1897" fmla="*/ 1554 w 10000"/>
              <a:gd name="connsiteY252-1898" fmla="*/ 3939 h 10714"/>
              <a:gd name="connsiteX253-1899" fmla="*/ 1258 w 10000"/>
              <a:gd name="connsiteY253-1900" fmla="*/ 3912 h 10714"/>
              <a:gd name="connsiteX254-1901" fmla="*/ 979 w 10000"/>
              <a:gd name="connsiteY254-1902" fmla="*/ 3856 h 10714"/>
              <a:gd name="connsiteX255-1903" fmla="*/ 721 w 10000"/>
              <a:gd name="connsiteY255-1904" fmla="*/ 3775 h 10714"/>
              <a:gd name="connsiteX256-1905" fmla="*/ 496 w 10000"/>
              <a:gd name="connsiteY256-1906" fmla="*/ 3674 h 10714"/>
              <a:gd name="connsiteX257-1907" fmla="*/ 296 w 10000"/>
              <a:gd name="connsiteY257-1908" fmla="*/ 3549 h 10714"/>
              <a:gd name="connsiteX258-1909" fmla="*/ 129 w 10000"/>
              <a:gd name="connsiteY258-1910" fmla="*/ 3403 h 10714"/>
              <a:gd name="connsiteX259-1911" fmla="*/ 0 w 10000"/>
              <a:gd name="connsiteY259-1912" fmla="*/ 3245 h 10714"/>
              <a:gd name="connsiteX260-1913" fmla="*/ 17 w 10000"/>
              <a:gd name="connsiteY260-1914" fmla="*/ 3218 h 10714"/>
              <a:gd name="connsiteX261-1915" fmla="*/ 71 w 10000"/>
              <a:gd name="connsiteY261-1916" fmla="*/ 3245 h 10714"/>
              <a:gd name="connsiteX262-1917" fmla="*/ 138 w 10000"/>
              <a:gd name="connsiteY262-1918" fmla="*/ 3349 h 10714"/>
              <a:gd name="connsiteX263-1919" fmla="*/ 246 w 10000"/>
              <a:gd name="connsiteY263-1920" fmla="*/ 3439 h 10714"/>
              <a:gd name="connsiteX264-1921" fmla="*/ 379 w 10000"/>
              <a:gd name="connsiteY264-1922" fmla="*/ 3528 h 10714"/>
              <a:gd name="connsiteX265-1923" fmla="*/ 538 w 10000"/>
              <a:gd name="connsiteY265-1924" fmla="*/ 3597 h 10714"/>
              <a:gd name="connsiteX266-1925" fmla="*/ 721 w 10000"/>
              <a:gd name="connsiteY266-1926" fmla="*/ 3656 h 10714"/>
              <a:gd name="connsiteX267-1927" fmla="*/ 913 w 10000"/>
              <a:gd name="connsiteY267-1928" fmla="*/ 3701 h 10714"/>
              <a:gd name="connsiteX268-1929" fmla="*/ 1117 w 10000"/>
              <a:gd name="connsiteY268-1930" fmla="*/ 3728 h 10714"/>
              <a:gd name="connsiteX269-1931" fmla="*/ 1329 w 10000"/>
              <a:gd name="connsiteY269-1932" fmla="*/ 3737 h 10714"/>
              <a:gd name="connsiteX270-1933" fmla="*/ 1533 w 10000"/>
              <a:gd name="connsiteY270-1934" fmla="*/ 3734 h 10714"/>
              <a:gd name="connsiteX271-1935" fmla="*/ 1646 w 10000"/>
              <a:gd name="connsiteY271-1936" fmla="*/ 3722 h 10714"/>
              <a:gd name="connsiteX272-1937" fmla="*/ 1746 w 10000"/>
              <a:gd name="connsiteY272-1938" fmla="*/ 3722 h 10714"/>
              <a:gd name="connsiteX273-1939" fmla="*/ 1833 w 10000"/>
              <a:gd name="connsiteY273-1940" fmla="*/ 3710 h 10714"/>
              <a:gd name="connsiteX274-1941" fmla="*/ 1917 w 10000"/>
              <a:gd name="connsiteY274-1942" fmla="*/ 3695 h 10714"/>
              <a:gd name="connsiteX275-1943" fmla="*/ 1988 w 10000"/>
              <a:gd name="connsiteY275-1944" fmla="*/ 3662 h 10714"/>
              <a:gd name="connsiteX276-1945" fmla="*/ 1788 w 10000"/>
              <a:gd name="connsiteY276-1946" fmla="*/ 3391 h 10714"/>
              <a:gd name="connsiteX277-1947" fmla="*/ 1617 w 10000"/>
              <a:gd name="connsiteY277-1948" fmla="*/ 3126 h 10714"/>
              <a:gd name="connsiteX278-1949" fmla="*/ 1454 w 10000"/>
              <a:gd name="connsiteY278-1950" fmla="*/ 2849 h 10714"/>
              <a:gd name="connsiteX279-1951" fmla="*/ 1313 w 10000"/>
              <a:gd name="connsiteY279-1952" fmla="*/ 2563 h 10714"/>
              <a:gd name="connsiteX280-1953" fmla="*/ 1175 w 10000"/>
              <a:gd name="connsiteY280-1954" fmla="*/ 2253 h 10714"/>
              <a:gd name="connsiteX281-1955" fmla="*/ 1046 w 10000"/>
              <a:gd name="connsiteY281-1956" fmla="*/ 1919 h 10714"/>
              <a:gd name="connsiteX282-1957" fmla="*/ 1033 w 10000"/>
              <a:gd name="connsiteY282-1958" fmla="*/ 1859 h 10714"/>
              <a:gd name="connsiteX283-1959" fmla="*/ 1000 w 10000"/>
              <a:gd name="connsiteY283-1960" fmla="*/ 1776 h 10714"/>
              <a:gd name="connsiteX284-1961" fmla="*/ 979 w 10000"/>
              <a:gd name="connsiteY284-1962" fmla="*/ 1684 h 10714"/>
              <a:gd name="connsiteX285-1963" fmla="*/ 950 w 10000"/>
              <a:gd name="connsiteY285-1964" fmla="*/ 1591 h 10714"/>
              <a:gd name="connsiteX286-1965" fmla="*/ 925 w 10000"/>
              <a:gd name="connsiteY286-1966" fmla="*/ 1490 h 10714"/>
              <a:gd name="connsiteX287-1967" fmla="*/ 917 w 10000"/>
              <a:gd name="connsiteY287-1968" fmla="*/ 1397 h 10714"/>
              <a:gd name="connsiteX288-1969" fmla="*/ 917 w 10000"/>
              <a:gd name="connsiteY288-1970" fmla="*/ 1311 h 10714"/>
              <a:gd name="connsiteX289-1971" fmla="*/ 933 w 10000"/>
              <a:gd name="connsiteY289-1972" fmla="*/ 1234 h 10714"/>
              <a:gd name="connsiteX290-1973" fmla="*/ 963 w 10000"/>
              <a:gd name="connsiteY290-1974" fmla="*/ 1180 h 10714"/>
              <a:gd name="connsiteX291-1975" fmla="*/ 1000 w 10000"/>
              <a:gd name="connsiteY291-1976" fmla="*/ 1192 h 10714"/>
              <a:gd name="connsiteX292-1977" fmla="*/ 1033 w 10000"/>
              <a:gd name="connsiteY292-1978" fmla="*/ 1496 h 10714"/>
              <a:gd name="connsiteX293-1979" fmla="*/ 1108 w 10000"/>
              <a:gd name="connsiteY293-1980" fmla="*/ 1800 h 10714"/>
              <a:gd name="connsiteX294-1981" fmla="*/ 1221 w 10000"/>
              <a:gd name="connsiteY294-1982" fmla="*/ 2098 h 10714"/>
              <a:gd name="connsiteX295-1983" fmla="*/ 1358 w 10000"/>
              <a:gd name="connsiteY295-1984" fmla="*/ 2372 h 10714"/>
              <a:gd name="connsiteX296-1985" fmla="*/ 1508 w 10000"/>
              <a:gd name="connsiteY296-1986" fmla="*/ 2628 h 10714"/>
              <a:gd name="connsiteX297-1987" fmla="*/ 1646 w 10000"/>
              <a:gd name="connsiteY297-1988" fmla="*/ 2795 h 10714"/>
              <a:gd name="connsiteX298-1989" fmla="*/ 1629 w 10000"/>
              <a:gd name="connsiteY298-1990" fmla="*/ 2801 h 10714"/>
              <a:gd name="connsiteX299-1991" fmla="*/ 1629 w 10000"/>
              <a:gd name="connsiteY299-1992" fmla="*/ 2807 h 10714"/>
              <a:gd name="connsiteX300-1993" fmla="*/ 1638 w 10000"/>
              <a:gd name="connsiteY300-1994" fmla="*/ 2813 h 10714"/>
              <a:gd name="connsiteX301-1995" fmla="*/ 1646 w 10000"/>
              <a:gd name="connsiteY301-1996" fmla="*/ 2816 h 10714"/>
              <a:gd name="connsiteX302-1997" fmla="*/ 1663 w 10000"/>
              <a:gd name="connsiteY302-1998" fmla="*/ 2822 h 10714"/>
              <a:gd name="connsiteX303-1999" fmla="*/ 1667 w 10000"/>
              <a:gd name="connsiteY303-2000" fmla="*/ 2834 h 10714"/>
              <a:gd name="connsiteX304-2001" fmla="*/ 1675 w 10000"/>
              <a:gd name="connsiteY304-2002" fmla="*/ 2840 h 10714"/>
              <a:gd name="connsiteX305-2003" fmla="*/ 1683 w 10000"/>
              <a:gd name="connsiteY305-2004" fmla="*/ 2849 h 10714"/>
              <a:gd name="connsiteX306-2005" fmla="*/ 1683 w 10000"/>
              <a:gd name="connsiteY306-2006" fmla="*/ 2843 h 10714"/>
              <a:gd name="connsiteX307-2007" fmla="*/ 1675 w 10000"/>
              <a:gd name="connsiteY307-2008" fmla="*/ 2840 h 10714"/>
              <a:gd name="connsiteX308-2009" fmla="*/ 1675 w 10000"/>
              <a:gd name="connsiteY308-2010" fmla="*/ 2840 h 10714"/>
              <a:gd name="connsiteX309-2011" fmla="*/ 1646 w 10000"/>
              <a:gd name="connsiteY309-2012" fmla="*/ 2795 h 10714"/>
              <a:gd name="connsiteX310-2013" fmla="*/ 1746 w 10000"/>
              <a:gd name="connsiteY310-2014" fmla="*/ 2741 h 10714"/>
              <a:gd name="connsiteX311-2015" fmla="*/ 1842 w 10000"/>
              <a:gd name="connsiteY311-2016" fmla="*/ 2649 h 10714"/>
              <a:gd name="connsiteX312-2017" fmla="*/ 1933 w 10000"/>
              <a:gd name="connsiteY312-2018" fmla="*/ 2542 h 10714"/>
              <a:gd name="connsiteX313-2019" fmla="*/ 2017 w 10000"/>
              <a:gd name="connsiteY313-2020" fmla="*/ 2411 h 10714"/>
              <a:gd name="connsiteX314-2021" fmla="*/ 2092 w 10000"/>
              <a:gd name="connsiteY314-2022" fmla="*/ 2265 h 10714"/>
              <a:gd name="connsiteX315-2023" fmla="*/ 2163 w 10000"/>
              <a:gd name="connsiteY315-2024" fmla="*/ 2113 h 10714"/>
              <a:gd name="connsiteX316-2025" fmla="*/ 2221 w 10000"/>
              <a:gd name="connsiteY316-2026" fmla="*/ 1955 h 10714"/>
              <a:gd name="connsiteX317-2027" fmla="*/ 2275 w 10000"/>
              <a:gd name="connsiteY317-2028" fmla="*/ 1803 h 10714"/>
              <a:gd name="connsiteX318-2029" fmla="*/ 2321 w 10000"/>
              <a:gd name="connsiteY318-2030" fmla="*/ 1657 h 10714"/>
              <a:gd name="connsiteX319-2031" fmla="*/ 2329 w 10000"/>
              <a:gd name="connsiteY319-2032" fmla="*/ 1853 h 10714"/>
              <a:gd name="connsiteX320-2033" fmla="*/ 2321 w 10000"/>
              <a:gd name="connsiteY320-2034" fmla="*/ 2032 h 10714"/>
              <a:gd name="connsiteX321-2035" fmla="*/ 2283 w 10000"/>
              <a:gd name="connsiteY321-2036" fmla="*/ 2199 h 10714"/>
              <a:gd name="connsiteX322-2037" fmla="*/ 2229 w 10000"/>
              <a:gd name="connsiteY322-2038" fmla="*/ 2366 h 10714"/>
              <a:gd name="connsiteX323-2039" fmla="*/ 2154 w 10000"/>
              <a:gd name="connsiteY323-2040" fmla="*/ 2524 h 10714"/>
              <a:gd name="connsiteX324-2041" fmla="*/ 2046 w 10000"/>
              <a:gd name="connsiteY324-2042" fmla="*/ 2682 h 10714"/>
              <a:gd name="connsiteX325-2043" fmla="*/ 1796 w 10000"/>
              <a:gd name="connsiteY325-2044" fmla="*/ 3027 h 10714"/>
              <a:gd name="connsiteX326-2045" fmla="*/ 2054 w 10000"/>
              <a:gd name="connsiteY326-2046" fmla="*/ 3305 h 10714"/>
              <a:gd name="connsiteX327-2047" fmla="*/ 2333 w 10000"/>
              <a:gd name="connsiteY327-2048" fmla="*/ 3564 h 10714"/>
              <a:gd name="connsiteX328-2049" fmla="*/ 2638 w 10000"/>
              <a:gd name="connsiteY328-2050" fmla="*/ 3808 h 10714"/>
              <a:gd name="connsiteX329-2051" fmla="*/ 2963 w 10000"/>
              <a:gd name="connsiteY329-2052" fmla="*/ 4032 h 10714"/>
              <a:gd name="connsiteX330-2053" fmla="*/ 4129 w 10000"/>
              <a:gd name="connsiteY330-2054" fmla="*/ 4610 h 10714"/>
              <a:gd name="connsiteX331-2055" fmla="*/ 4167 w 10000"/>
              <a:gd name="connsiteY331-2056" fmla="*/ 4589 h 10714"/>
              <a:gd name="connsiteX332-2057" fmla="*/ 4071 w 10000"/>
              <a:gd name="connsiteY332-2058" fmla="*/ 4333 h 10714"/>
              <a:gd name="connsiteX333-2059" fmla="*/ 3996 w 10000"/>
              <a:gd name="connsiteY333-2060" fmla="*/ 4058 h 10714"/>
              <a:gd name="connsiteX334-2061" fmla="*/ 3933 w 10000"/>
              <a:gd name="connsiteY334-2062" fmla="*/ 3760 h 10714"/>
              <a:gd name="connsiteX335-2063" fmla="*/ 3904 w 10000"/>
              <a:gd name="connsiteY335-2064" fmla="*/ 3456 h 10714"/>
              <a:gd name="connsiteX336-2065" fmla="*/ 3879 w 10000"/>
              <a:gd name="connsiteY336-2066" fmla="*/ 3138 h 10714"/>
              <a:gd name="connsiteX337-2067" fmla="*/ 3879 w 10000"/>
              <a:gd name="connsiteY337-2068" fmla="*/ 2813 h 10714"/>
              <a:gd name="connsiteX338-2069" fmla="*/ 3896 w 10000"/>
              <a:gd name="connsiteY338-2070" fmla="*/ 2485 h 10714"/>
              <a:gd name="connsiteX339-2071" fmla="*/ 3933 w 10000"/>
              <a:gd name="connsiteY339-2072" fmla="*/ 2160 h 10714"/>
              <a:gd name="connsiteX340-2073" fmla="*/ 3988 w 10000"/>
              <a:gd name="connsiteY340-2074" fmla="*/ 1836 h 10714"/>
              <a:gd name="connsiteX341-2075" fmla="*/ 4046 w 10000"/>
              <a:gd name="connsiteY341-2076" fmla="*/ 1523 h 10714"/>
              <a:gd name="connsiteX342-2077" fmla="*/ 4129 w 10000"/>
              <a:gd name="connsiteY342-2078" fmla="*/ 1219 h 10714"/>
              <a:gd name="connsiteX343-2079" fmla="*/ 4229 w 10000"/>
              <a:gd name="connsiteY343-2080" fmla="*/ 933 h 10714"/>
              <a:gd name="connsiteX344-2081" fmla="*/ 4333 w 10000"/>
              <a:gd name="connsiteY344-2082" fmla="*/ 662 h 10714"/>
              <a:gd name="connsiteX345-2083" fmla="*/ 4454 w 10000"/>
              <a:gd name="connsiteY345-2084" fmla="*/ 417 h 10714"/>
              <a:gd name="connsiteX346-2085" fmla="*/ 4583 w 10000"/>
              <a:gd name="connsiteY346-2086" fmla="*/ 194 h 10714"/>
              <a:gd name="connsiteX347-2087" fmla="*/ 4738 w 10000"/>
              <a:gd name="connsiteY347-2088" fmla="*/ 0 h 10714"/>
              <a:gd name="connsiteX0-2089" fmla="*/ 4738 w 10000"/>
              <a:gd name="connsiteY0-2090" fmla="*/ 0 h 10714"/>
              <a:gd name="connsiteX1-2091" fmla="*/ 4721 w 10000"/>
              <a:gd name="connsiteY1-2092" fmla="*/ 48 h 10714"/>
              <a:gd name="connsiteX2-2093" fmla="*/ 4713 w 10000"/>
              <a:gd name="connsiteY2-2094" fmla="*/ 80 h 10714"/>
              <a:gd name="connsiteX3-2095" fmla="*/ 4704 w 10000"/>
              <a:gd name="connsiteY3-2096" fmla="*/ 101 h 10714"/>
              <a:gd name="connsiteX4-2097" fmla="*/ 4704 w 10000"/>
              <a:gd name="connsiteY4-2098" fmla="*/ 113 h 10714"/>
              <a:gd name="connsiteX5-2099" fmla="*/ 4713 w 10000"/>
              <a:gd name="connsiteY5-2100" fmla="*/ 119 h 10714"/>
              <a:gd name="connsiteX6-2101" fmla="*/ 4713 w 10000"/>
              <a:gd name="connsiteY6-2102" fmla="*/ 125 h 10714"/>
              <a:gd name="connsiteX7-2103" fmla="*/ 4721 w 10000"/>
              <a:gd name="connsiteY7-2104" fmla="*/ 125 h 10714"/>
              <a:gd name="connsiteX8-2105" fmla="*/ 4721 w 10000"/>
              <a:gd name="connsiteY8-2106" fmla="*/ 125 h 10714"/>
              <a:gd name="connsiteX9-2107" fmla="*/ 4721 w 10000"/>
              <a:gd name="connsiteY9-2108" fmla="*/ 134 h 10714"/>
              <a:gd name="connsiteX10-2109" fmla="*/ 4713 w 10000"/>
              <a:gd name="connsiteY10-2110" fmla="*/ 152 h 10714"/>
              <a:gd name="connsiteX11-2111" fmla="*/ 4704 w 10000"/>
              <a:gd name="connsiteY11-2112" fmla="*/ 179 h 10714"/>
              <a:gd name="connsiteX12-2113" fmla="*/ 4692 w 10000"/>
              <a:gd name="connsiteY12-2114" fmla="*/ 221 h 10714"/>
              <a:gd name="connsiteX13-2115" fmla="*/ 4667 w 10000"/>
              <a:gd name="connsiteY13-2116" fmla="*/ 280 h 10714"/>
              <a:gd name="connsiteX14-2117" fmla="*/ 4629 w 10000"/>
              <a:gd name="connsiteY14-2118" fmla="*/ 364 h 10714"/>
              <a:gd name="connsiteX15-2119" fmla="*/ 4592 w 10000"/>
              <a:gd name="connsiteY15-2120" fmla="*/ 465 h 10714"/>
              <a:gd name="connsiteX16-2121" fmla="*/ 4533 w 10000"/>
              <a:gd name="connsiteY16-2122" fmla="*/ 596 h 10714"/>
              <a:gd name="connsiteX17-2123" fmla="*/ 4463 w 10000"/>
              <a:gd name="connsiteY17-2124" fmla="*/ 754 h 10714"/>
              <a:gd name="connsiteX18-2125" fmla="*/ 4379 w 10000"/>
              <a:gd name="connsiteY18-2126" fmla="*/ 1001 h 10714"/>
              <a:gd name="connsiteX19-2127" fmla="*/ 4321 w 10000"/>
              <a:gd name="connsiteY19-2128" fmla="*/ 1266 h 10714"/>
              <a:gd name="connsiteX20-2129" fmla="*/ 4275 w 10000"/>
              <a:gd name="connsiteY20-2130" fmla="*/ 1538 h 10714"/>
              <a:gd name="connsiteX21-2131" fmla="*/ 4213 w 10000"/>
              <a:gd name="connsiteY21-2132" fmla="*/ 1827 h 10714"/>
              <a:gd name="connsiteX22-2133" fmla="*/ 4204 w 10000"/>
              <a:gd name="connsiteY22-2134" fmla="*/ 1889 h 10714"/>
              <a:gd name="connsiteX23-2135" fmla="*/ 4192 w 10000"/>
              <a:gd name="connsiteY23-2136" fmla="*/ 1982 h 10714"/>
              <a:gd name="connsiteX24-2137" fmla="*/ 4183 w 10000"/>
              <a:gd name="connsiteY24-2138" fmla="*/ 2080 h 10714"/>
              <a:gd name="connsiteX25-2139" fmla="*/ 4175 w 10000"/>
              <a:gd name="connsiteY25-2140" fmla="*/ 2187 h 10714"/>
              <a:gd name="connsiteX26-2141" fmla="*/ 4175 w 10000"/>
              <a:gd name="connsiteY26-2142" fmla="*/ 2297 h 10714"/>
              <a:gd name="connsiteX27-2143" fmla="*/ 4192 w 10000"/>
              <a:gd name="connsiteY27-2144" fmla="*/ 2396 h 10714"/>
              <a:gd name="connsiteX28-2145" fmla="*/ 4213 w 10000"/>
              <a:gd name="connsiteY28-2146" fmla="*/ 2482 h 10714"/>
              <a:gd name="connsiteX29-2147" fmla="*/ 4250 w 10000"/>
              <a:gd name="connsiteY29-2148" fmla="*/ 2542 h 10714"/>
              <a:gd name="connsiteX30-2149" fmla="*/ 4450 w 10000"/>
              <a:gd name="connsiteY30-2150" fmla="*/ 2530 h 10714"/>
              <a:gd name="connsiteX31-2151" fmla="*/ 4646 w 10000"/>
              <a:gd name="connsiteY31-2152" fmla="*/ 2482 h 10714"/>
              <a:gd name="connsiteX32-2153" fmla="*/ 4833 w 10000"/>
              <a:gd name="connsiteY32-2154" fmla="*/ 2405 h 10714"/>
              <a:gd name="connsiteX33-2155" fmla="*/ 5025 w 10000"/>
              <a:gd name="connsiteY33-2156" fmla="*/ 2297 h 10714"/>
              <a:gd name="connsiteX34-2157" fmla="*/ 5200 w 10000"/>
              <a:gd name="connsiteY34-2158" fmla="*/ 2172 h 10714"/>
              <a:gd name="connsiteX35-2159" fmla="*/ 5371 w 10000"/>
              <a:gd name="connsiteY35-2160" fmla="*/ 2020 h 10714"/>
              <a:gd name="connsiteX36-2161" fmla="*/ 5533 w 10000"/>
              <a:gd name="connsiteY36-2162" fmla="*/ 1859 h 10714"/>
              <a:gd name="connsiteX37-2163" fmla="*/ 5683 w 10000"/>
              <a:gd name="connsiteY37-2164" fmla="*/ 1690 h 10714"/>
              <a:gd name="connsiteX38-2165" fmla="*/ 5829 w 10000"/>
              <a:gd name="connsiteY38-2166" fmla="*/ 1511 h 10714"/>
              <a:gd name="connsiteX39-2167" fmla="*/ 5954 w 10000"/>
              <a:gd name="connsiteY39-2168" fmla="*/ 1326 h 10714"/>
              <a:gd name="connsiteX40-2169" fmla="*/ 6071 w 10000"/>
              <a:gd name="connsiteY40-2170" fmla="*/ 1147 h 10714"/>
              <a:gd name="connsiteX41-2171" fmla="*/ 6167 w 10000"/>
              <a:gd name="connsiteY41-2172" fmla="*/ 974 h 10714"/>
              <a:gd name="connsiteX42-2173" fmla="*/ 6213 w 10000"/>
              <a:gd name="connsiteY42-2174" fmla="*/ 974 h 10714"/>
              <a:gd name="connsiteX43-2175" fmla="*/ 6213 w 10000"/>
              <a:gd name="connsiteY43-2176" fmla="*/ 992 h 10714"/>
              <a:gd name="connsiteX44-2177" fmla="*/ 6138 w 10000"/>
              <a:gd name="connsiteY44-2178" fmla="*/ 1165 h 10714"/>
              <a:gd name="connsiteX45-2179" fmla="*/ 6054 w 10000"/>
              <a:gd name="connsiteY45-2180" fmla="*/ 1344 h 10714"/>
              <a:gd name="connsiteX46-2181" fmla="*/ 5963 w 10000"/>
              <a:gd name="connsiteY46-2182" fmla="*/ 1517 h 10714"/>
              <a:gd name="connsiteX47-2183" fmla="*/ 5871 w 10000"/>
              <a:gd name="connsiteY47-2184" fmla="*/ 1684 h 10714"/>
              <a:gd name="connsiteX48-2185" fmla="*/ 5775 w 10000"/>
              <a:gd name="connsiteY48-2186" fmla="*/ 1847 h 10714"/>
              <a:gd name="connsiteX49-2187" fmla="*/ 5667 w 10000"/>
              <a:gd name="connsiteY49-2188" fmla="*/ 1999 h 10714"/>
              <a:gd name="connsiteX50-2189" fmla="*/ 5554 w 10000"/>
              <a:gd name="connsiteY50-2190" fmla="*/ 2145 h 10714"/>
              <a:gd name="connsiteX51-2191" fmla="*/ 5417 w 10000"/>
              <a:gd name="connsiteY51-2192" fmla="*/ 2279 h 10714"/>
              <a:gd name="connsiteX52-2193" fmla="*/ 5275 w 10000"/>
              <a:gd name="connsiteY52-2194" fmla="*/ 2411 h 10714"/>
              <a:gd name="connsiteX53-2195" fmla="*/ 5108 w 10000"/>
              <a:gd name="connsiteY53-2196" fmla="*/ 2518 h 10714"/>
              <a:gd name="connsiteX54-2197" fmla="*/ 4917 w 10000"/>
              <a:gd name="connsiteY54-2198" fmla="*/ 2616 h 10714"/>
              <a:gd name="connsiteX55-2199" fmla="*/ 4704 w 10000"/>
              <a:gd name="connsiteY55-2200" fmla="*/ 2703 h 10714"/>
              <a:gd name="connsiteX56-2201" fmla="*/ 4479 w 10000"/>
              <a:gd name="connsiteY56-2202" fmla="*/ 2768 h 10714"/>
              <a:gd name="connsiteX57-2203" fmla="*/ 4213 w 10000"/>
              <a:gd name="connsiteY57-2204" fmla="*/ 2813 h 10714"/>
              <a:gd name="connsiteX58-2205" fmla="*/ 4221 w 10000"/>
              <a:gd name="connsiteY58-2206" fmla="*/ 3126 h 10714"/>
              <a:gd name="connsiteX59-2207" fmla="*/ 4258 w 10000"/>
              <a:gd name="connsiteY59-2208" fmla="*/ 3424 h 10714"/>
              <a:gd name="connsiteX60-2209" fmla="*/ 4321 w 10000"/>
              <a:gd name="connsiteY60-2210" fmla="*/ 3707 h 10714"/>
              <a:gd name="connsiteX61-2211" fmla="*/ 4404 w 10000"/>
              <a:gd name="connsiteY61-2212" fmla="*/ 3975 h 10714"/>
              <a:gd name="connsiteX62-2213" fmla="*/ 4508 w 10000"/>
              <a:gd name="connsiteY62-2214" fmla="*/ 4231 h 10714"/>
              <a:gd name="connsiteX63-2215" fmla="*/ 4621 w 10000"/>
              <a:gd name="connsiteY63-2216" fmla="*/ 4476 h 10714"/>
              <a:gd name="connsiteX64-2217" fmla="*/ 4750 w 10000"/>
              <a:gd name="connsiteY64-2218" fmla="*/ 4708 h 10714"/>
              <a:gd name="connsiteX65-2219" fmla="*/ 4879 w 10000"/>
              <a:gd name="connsiteY65-2220" fmla="*/ 4934 h 10714"/>
              <a:gd name="connsiteX66-2221" fmla="*/ 4917 w 10000"/>
              <a:gd name="connsiteY66-2222" fmla="*/ 4988 h 10714"/>
              <a:gd name="connsiteX67-2223" fmla="*/ 4950 w 10000"/>
              <a:gd name="connsiteY67-2224" fmla="*/ 5054 h 10714"/>
              <a:gd name="connsiteX68-2225" fmla="*/ 4996 w 10000"/>
              <a:gd name="connsiteY68-2226" fmla="*/ 5125 h 10714"/>
              <a:gd name="connsiteX69-2227" fmla="*/ 5038 w 10000"/>
              <a:gd name="connsiteY69-2228" fmla="*/ 5200 h 10714"/>
              <a:gd name="connsiteX70-2229" fmla="*/ 5092 w 10000"/>
              <a:gd name="connsiteY70-2230" fmla="*/ 5271 h 10714"/>
              <a:gd name="connsiteX71-2231" fmla="*/ 5154 w 10000"/>
              <a:gd name="connsiteY71-2232" fmla="*/ 5331 h 10714"/>
              <a:gd name="connsiteX72-2233" fmla="*/ 5229 w 10000"/>
              <a:gd name="connsiteY72-2234" fmla="*/ 5384 h 10714"/>
              <a:gd name="connsiteX73-2235" fmla="*/ 5313 w 10000"/>
              <a:gd name="connsiteY73-2236" fmla="*/ 5423 h 10714"/>
              <a:gd name="connsiteX74-2237" fmla="*/ 5413 w 10000"/>
              <a:gd name="connsiteY74-2238" fmla="*/ 5438 h 10714"/>
              <a:gd name="connsiteX75-2239" fmla="*/ 5517 w 10000"/>
              <a:gd name="connsiteY75-2240" fmla="*/ 5435 h 10714"/>
              <a:gd name="connsiteX76-2241" fmla="*/ 5704 w 10000"/>
              <a:gd name="connsiteY76-2242" fmla="*/ 5390 h 10714"/>
              <a:gd name="connsiteX77-2243" fmla="*/ 5871 w 10000"/>
              <a:gd name="connsiteY77-2244" fmla="*/ 5316 h 10714"/>
              <a:gd name="connsiteX78-2245" fmla="*/ 6033 w 10000"/>
              <a:gd name="connsiteY78-2246" fmla="*/ 5223 h 10714"/>
              <a:gd name="connsiteX79-2247" fmla="*/ 6167 w 10000"/>
              <a:gd name="connsiteY79-2248" fmla="*/ 5113 h 10714"/>
              <a:gd name="connsiteX80-2249" fmla="*/ 6296 w 10000"/>
              <a:gd name="connsiteY80-2250" fmla="*/ 4994 h 10714"/>
              <a:gd name="connsiteX81-2251" fmla="*/ 6417 w 10000"/>
              <a:gd name="connsiteY81-2252" fmla="*/ 4869 h 10714"/>
              <a:gd name="connsiteX82-2253" fmla="*/ 6525 w 10000"/>
              <a:gd name="connsiteY82-2254" fmla="*/ 4750 h 10714"/>
              <a:gd name="connsiteX83-2255" fmla="*/ 6617 w 10000"/>
              <a:gd name="connsiteY83-2256" fmla="*/ 4636 h 10714"/>
              <a:gd name="connsiteX84-2257" fmla="*/ 6821 w 10000"/>
              <a:gd name="connsiteY84-2258" fmla="*/ 4377 h 10714"/>
              <a:gd name="connsiteX85-2259" fmla="*/ 7017 w 10000"/>
              <a:gd name="connsiteY85-2260" fmla="*/ 4085 h 10714"/>
              <a:gd name="connsiteX86-2261" fmla="*/ 7213 w 10000"/>
              <a:gd name="connsiteY86-2262" fmla="*/ 3766 h 10714"/>
              <a:gd name="connsiteX87-2263" fmla="*/ 7396 w 10000"/>
              <a:gd name="connsiteY87-2264" fmla="*/ 3418 h 10714"/>
              <a:gd name="connsiteX88-2265" fmla="*/ 7563 w 10000"/>
              <a:gd name="connsiteY88-2266" fmla="*/ 3051 h 10714"/>
              <a:gd name="connsiteX89-2267" fmla="*/ 7713 w 10000"/>
              <a:gd name="connsiteY89-2268" fmla="*/ 2661 h 10714"/>
              <a:gd name="connsiteX90-2269" fmla="*/ 7850 w 10000"/>
              <a:gd name="connsiteY90-2270" fmla="*/ 2253 h 10714"/>
              <a:gd name="connsiteX91-2271" fmla="*/ 7950 w 10000"/>
              <a:gd name="connsiteY91-2272" fmla="*/ 1830 h 10714"/>
              <a:gd name="connsiteX92-2273" fmla="*/ 8025 w 10000"/>
              <a:gd name="connsiteY92-2274" fmla="*/ 1397 h 10714"/>
              <a:gd name="connsiteX93-2275" fmla="*/ 8071 w 10000"/>
              <a:gd name="connsiteY93-2276" fmla="*/ 954 h 10714"/>
              <a:gd name="connsiteX94-2277" fmla="*/ 8108 w 10000"/>
              <a:gd name="connsiteY94-2278" fmla="*/ 974 h 10714"/>
              <a:gd name="connsiteX95-2279" fmla="*/ 8138 w 10000"/>
              <a:gd name="connsiteY95-2280" fmla="*/ 1025 h 10714"/>
              <a:gd name="connsiteX96-2281" fmla="*/ 8163 w 10000"/>
              <a:gd name="connsiteY96-2282" fmla="*/ 1100 h 10714"/>
              <a:gd name="connsiteX97-2283" fmla="*/ 8175 w 10000"/>
              <a:gd name="connsiteY97-2284" fmla="*/ 1198 h 10714"/>
              <a:gd name="connsiteX98-2285" fmla="*/ 8183 w 10000"/>
              <a:gd name="connsiteY98-2286" fmla="*/ 1311 h 10714"/>
              <a:gd name="connsiteX99-2287" fmla="*/ 8183 w 10000"/>
              <a:gd name="connsiteY99-2288" fmla="*/ 1442 h 10714"/>
              <a:gd name="connsiteX100-2289" fmla="*/ 8183 w 10000"/>
              <a:gd name="connsiteY100-2290" fmla="*/ 1582 h 10714"/>
              <a:gd name="connsiteX101-2291" fmla="*/ 8175 w 10000"/>
              <a:gd name="connsiteY101-2292" fmla="*/ 1734 h 10714"/>
              <a:gd name="connsiteX102-2293" fmla="*/ 8163 w 10000"/>
              <a:gd name="connsiteY102-2294" fmla="*/ 1889 h 10714"/>
              <a:gd name="connsiteX103-2295" fmla="*/ 8146 w 10000"/>
              <a:gd name="connsiteY103-2296" fmla="*/ 2047 h 10714"/>
              <a:gd name="connsiteX104-2297" fmla="*/ 8121 w 10000"/>
              <a:gd name="connsiteY104-2298" fmla="*/ 2205 h 10714"/>
              <a:gd name="connsiteX105-2299" fmla="*/ 8108 w 10000"/>
              <a:gd name="connsiteY105-2300" fmla="*/ 2357 h 10714"/>
              <a:gd name="connsiteX106-2301" fmla="*/ 8083 w 10000"/>
              <a:gd name="connsiteY106-2302" fmla="*/ 2497 h 10714"/>
              <a:gd name="connsiteX107-2303" fmla="*/ 8063 w 10000"/>
              <a:gd name="connsiteY107-2304" fmla="*/ 2628 h 10714"/>
              <a:gd name="connsiteX108-2305" fmla="*/ 8038 w 10000"/>
              <a:gd name="connsiteY108-2306" fmla="*/ 2741 h 10714"/>
              <a:gd name="connsiteX109-2307" fmla="*/ 8017 w 10000"/>
              <a:gd name="connsiteY109-2308" fmla="*/ 2834 h 10714"/>
              <a:gd name="connsiteX110-2309" fmla="*/ 8000 w 10000"/>
              <a:gd name="connsiteY110-2310" fmla="*/ 2908 h 10714"/>
              <a:gd name="connsiteX111-2311" fmla="*/ 7700 w 10000"/>
              <a:gd name="connsiteY111-2312" fmla="*/ 3754 h 10714"/>
              <a:gd name="connsiteX112-2313" fmla="*/ 7942 w 10000"/>
              <a:gd name="connsiteY112-2314" fmla="*/ 3737 h 10714"/>
              <a:gd name="connsiteX113-2315" fmla="*/ 8167 w 10000"/>
              <a:gd name="connsiteY113-2316" fmla="*/ 3695 h 10714"/>
              <a:gd name="connsiteX114-2317" fmla="*/ 8379 w 10000"/>
              <a:gd name="connsiteY114-2318" fmla="*/ 3635 h 10714"/>
              <a:gd name="connsiteX115-2319" fmla="*/ 8583 w 10000"/>
              <a:gd name="connsiteY115-2320" fmla="*/ 3558 h 10714"/>
              <a:gd name="connsiteX116-2321" fmla="*/ 8767 w 10000"/>
              <a:gd name="connsiteY116-2322" fmla="*/ 3471 h 10714"/>
              <a:gd name="connsiteX117-2323" fmla="*/ 8933 w 10000"/>
              <a:gd name="connsiteY117-2324" fmla="*/ 3376 h 10714"/>
              <a:gd name="connsiteX118-2325" fmla="*/ 9092 w 10000"/>
              <a:gd name="connsiteY118-2326" fmla="*/ 3278 h 10714"/>
              <a:gd name="connsiteX119-2327" fmla="*/ 9238 w 10000"/>
              <a:gd name="connsiteY119-2328" fmla="*/ 3185 h 10714"/>
              <a:gd name="connsiteX120-2329" fmla="*/ 9250 w 10000"/>
              <a:gd name="connsiteY120-2330" fmla="*/ 3230 h 10714"/>
              <a:gd name="connsiteX121-2331" fmla="*/ 9117 w 10000"/>
              <a:gd name="connsiteY121-2332" fmla="*/ 3376 h 10714"/>
              <a:gd name="connsiteX122-2333" fmla="*/ 8954 w 10000"/>
              <a:gd name="connsiteY122-2334" fmla="*/ 3516 h 10714"/>
              <a:gd name="connsiteX123-2335" fmla="*/ 8758 w 10000"/>
              <a:gd name="connsiteY123-2336" fmla="*/ 3641 h 10714"/>
              <a:gd name="connsiteX124-2337" fmla="*/ 8538 w 10000"/>
              <a:gd name="connsiteY124-2338" fmla="*/ 3754 h 10714"/>
              <a:gd name="connsiteX125-2339" fmla="*/ 8304 w 10000"/>
              <a:gd name="connsiteY125-2340" fmla="*/ 3856 h 10714"/>
              <a:gd name="connsiteX126-2341" fmla="*/ 8054 w 10000"/>
              <a:gd name="connsiteY126-2342" fmla="*/ 3945 h 10714"/>
              <a:gd name="connsiteX127-2343" fmla="*/ 7796 w 10000"/>
              <a:gd name="connsiteY127-2344" fmla="*/ 4014 h 10714"/>
              <a:gd name="connsiteX128-2345" fmla="*/ 7533 w 10000"/>
              <a:gd name="connsiteY128-2346" fmla="*/ 4064 h 10714"/>
              <a:gd name="connsiteX129-2347" fmla="*/ 7479 w 10000"/>
              <a:gd name="connsiteY129-2348" fmla="*/ 4184 h 10714"/>
              <a:gd name="connsiteX130-2349" fmla="*/ 7404 w 10000"/>
              <a:gd name="connsiteY130-2350" fmla="*/ 4324 h 10714"/>
              <a:gd name="connsiteX131-2351" fmla="*/ 7321 w 10000"/>
              <a:gd name="connsiteY131-2352" fmla="*/ 4470 h 10714"/>
              <a:gd name="connsiteX132-2353" fmla="*/ 7213 w 10000"/>
              <a:gd name="connsiteY132-2354" fmla="*/ 4628 h 10714"/>
              <a:gd name="connsiteX133-2355" fmla="*/ 7100 w 10000"/>
              <a:gd name="connsiteY133-2356" fmla="*/ 4794 h 10714"/>
              <a:gd name="connsiteX134-2357" fmla="*/ 6979 w 10000"/>
              <a:gd name="connsiteY134-2358" fmla="*/ 4958 h 10714"/>
              <a:gd name="connsiteX135-2359" fmla="*/ 6850 w 10000"/>
              <a:gd name="connsiteY135-2360" fmla="*/ 5113 h 10714"/>
              <a:gd name="connsiteX136-2361" fmla="*/ 6721 w 10000"/>
              <a:gd name="connsiteY136-2362" fmla="*/ 5265 h 10714"/>
              <a:gd name="connsiteX137-2363" fmla="*/ 6600 w 10000"/>
              <a:gd name="connsiteY137-2364" fmla="*/ 5405 h 10714"/>
              <a:gd name="connsiteX138-2365" fmla="*/ 6471 w 10000"/>
              <a:gd name="connsiteY138-2366" fmla="*/ 5530 h 10714"/>
              <a:gd name="connsiteX139-2367" fmla="*/ 6358 w 10000"/>
              <a:gd name="connsiteY139-2368" fmla="*/ 5641 h 10714"/>
              <a:gd name="connsiteX140-2369" fmla="*/ 6250 w 10000"/>
              <a:gd name="connsiteY140-2370" fmla="*/ 5721 h 10714"/>
              <a:gd name="connsiteX141-2371" fmla="*/ 6267 w 10000"/>
              <a:gd name="connsiteY141-2372" fmla="*/ 5781 h 10714"/>
              <a:gd name="connsiteX142-2373" fmla="*/ 6296 w 10000"/>
              <a:gd name="connsiteY142-2374" fmla="*/ 5793 h 10714"/>
              <a:gd name="connsiteX143-2375" fmla="*/ 6479 w 10000"/>
              <a:gd name="connsiteY143-2376" fmla="*/ 5754 h 10714"/>
              <a:gd name="connsiteX144-2377" fmla="*/ 6663 w 10000"/>
              <a:gd name="connsiteY144-2378" fmla="*/ 5736 h 10714"/>
              <a:gd name="connsiteX145-2379" fmla="*/ 6858 w 10000"/>
              <a:gd name="connsiteY145-2380" fmla="*/ 5736 h 10714"/>
              <a:gd name="connsiteX146-2381" fmla="*/ 7046 w 10000"/>
              <a:gd name="connsiteY146-2382" fmla="*/ 5742 h 10714"/>
              <a:gd name="connsiteX147-2383" fmla="*/ 7246 w 10000"/>
              <a:gd name="connsiteY147-2384" fmla="*/ 5748 h 10714"/>
              <a:gd name="connsiteX148-2385" fmla="*/ 7425 w 10000"/>
              <a:gd name="connsiteY148-2386" fmla="*/ 5748 h 10714"/>
              <a:gd name="connsiteX149-2387" fmla="*/ 7600 w 10000"/>
              <a:gd name="connsiteY149-2388" fmla="*/ 5733 h 10714"/>
              <a:gd name="connsiteX150-2389" fmla="*/ 7950 w 10000"/>
              <a:gd name="connsiteY150-2390" fmla="*/ 5673 h 10714"/>
              <a:gd name="connsiteX151-2391" fmla="*/ 8275 w 10000"/>
              <a:gd name="connsiteY151-2392" fmla="*/ 5596 h 10714"/>
              <a:gd name="connsiteX152-2393" fmla="*/ 8579 w 10000"/>
              <a:gd name="connsiteY152-2394" fmla="*/ 5504 h 10714"/>
              <a:gd name="connsiteX153-2395" fmla="*/ 8858 w 10000"/>
              <a:gd name="connsiteY153-2396" fmla="*/ 5390 h 10714"/>
              <a:gd name="connsiteX154-2397" fmla="*/ 9117 w 10000"/>
              <a:gd name="connsiteY154-2398" fmla="*/ 5265 h 10714"/>
              <a:gd name="connsiteX155-2399" fmla="*/ 9350 w 10000"/>
              <a:gd name="connsiteY155-2400" fmla="*/ 5119 h 10714"/>
              <a:gd name="connsiteX156-2401" fmla="*/ 9563 w 10000"/>
              <a:gd name="connsiteY156-2402" fmla="*/ 4967 h 10714"/>
              <a:gd name="connsiteX157-2403" fmla="*/ 9758 w 10000"/>
              <a:gd name="connsiteY157-2404" fmla="*/ 4794 h 10714"/>
              <a:gd name="connsiteX158-2405" fmla="*/ 9933 w 10000"/>
              <a:gd name="connsiteY158-2406" fmla="*/ 4610 h 10714"/>
              <a:gd name="connsiteX159-2407" fmla="*/ 10000 w 10000"/>
              <a:gd name="connsiteY159-2408" fmla="*/ 4648 h 10714"/>
              <a:gd name="connsiteX160-2409" fmla="*/ 10000 w 10000"/>
              <a:gd name="connsiteY160-2410" fmla="*/ 4660 h 10714"/>
              <a:gd name="connsiteX161-2411" fmla="*/ 9904 w 10000"/>
              <a:gd name="connsiteY161-2412" fmla="*/ 4827 h 10714"/>
              <a:gd name="connsiteX162-2413" fmla="*/ 9767 w 10000"/>
              <a:gd name="connsiteY162-2414" fmla="*/ 5000 h 10714"/>
              <a:gd name="connsiteX163-2415" fmla="*/ 9600 w 10000"/>
              <a:gd name="connsiteY163-2416" fmla="*/ 5173 h 10714"/>
              <a:gd name="connsiteX164-2417" fmla="*/ 9404 w 10000"/>
              <a:gd name="connsiteY164-2418" fmla="*/ 5343 h 10714"/>
              <a:gd name="connsiteX165-2419" fmla="*/ 9183 w 10000"/>
              <a:gd name="connsiteY165-2420" fmla="*/ 5504 h 10714"/>
              <a:gd name="connsiteX166-2421" fmla="*/ 8950 w 10000"/>
              <a:gd name="connsiteY166-2422" fmla="*/ 5662 h 10714"/>
              <a:gd name="connsiteX167-2423" fmla="*/ 8704 w 10000"/>
              <a:gd name="connsiteY167-2424" fmla="*/ 5802 h 10714"/>
              <a:gd name="connsiteX168-2425" fmla="*/ 8463 w 10000"/>
              <a:gd name="connsiteY168-2426" fmla="*/ 5927 h 10714"/>
              <a:gd name="connsiteX169-2427" fmla="*/ 8229 w 10000"/>
              <a:gd name="connsiteY169-2428" fmla="*/ 6025 h 10714"/>
              <a:gd name="connsiteX170-2429" fmla="*/ 8000 w 10000"/>
              <a:gd name="connsiteY170-2430" fmla="*/ 6105 h 10714"/>
              <a:gd name="connsiteX171-2431" fmla="*/ 7879 w 10000"/>
              <a:gd name="connsiteY171-2432" fmla="*/ 6132 h 10714"/>
              <a:gd name="connsiteX172-2433" fmla="*/ 7729 w 10000"/>
              <a:gd name="connsiteY172-2434" fmla="*/ 6153 h 10714"/>
              <a:gd name="connsiteX173-2435" fmla="*/ 7563 w 10000"/>
              <a:gd name="connsiteY173-2436" fmla="*/ 6177 h 10714"/>
              <a:gd name="connsiteX174-2437" fmla="*/ 7388 w 10000"/>
              <a:gd name="connsiteY174-2438" fmla="*/ 6198 h 10714"/>
              <a:gd name="connsiteX175-2439" fmla="*/ 7204 w 10000"/>
              <a:gd name="connsiteY175-2440" fmla="*/ 6219 h 10714"/>
              <a:gd name="connsiteX176-2441" fmla="*/ 7017 w 10000"/>
              <a:gd name="connsiteY176-2442" fmla="*/ 6240 h 10714"/>
              <a:gd name="connsiteX177-2443" fmla="*/ 6842 w 10000"/>
              <a:gd name="connsiteY177-2444" fmla="*/ 6263 h 10714"/>
              <a:gd name="connsiteX178-2445" fmla="*/ 6675 w 10000"/>
              <a:gd name="connsiteY178-2446" fmla="*/ 6290 h 10714"/>
              <a:gd name="connsiteX179-2447" fmla="*/ 6517 w 10000"/>
              <a:gd name="connsiteY179-2448" fmla="*/ 6329 h 10714"/>
              <a:gd name="connsiteX180-2449" fmla="*/ 6388 w 10000"/>
              <a:gd name="connsiteY180-2450" fmla="*/ 6365 h 10714"/>
              <a:gd name="connsiteX181-2451" fmla="*/ 6288 w 10000"/>
              <a:gd name="connsiteY181-2452" fmla="*/ 6415 h 10714"/>
              <a:gd name="connsiteX182-2453" fmla="*/ 6213 w 10000"/>
              <a:gd name="connsiteY182-2454" fmla="*/ 6475 h 10714"/>
              <a:gd name="connsiteX183-2455" fmla="*/ 6092 w 10000"/>
              <a:gd name="connsiteY183-2456" fmla="*/ 6648 h 10714"/>
              <a:gd name="connsiteX184-2457" fmla="*/ 6008 w 10000"/>
              <a:gd name="connsiteY184-2458" fmla="*/ 6836 h 10714"/>
              <a:gd name="connsiteX185-2459" fmla="*/ 5942 w 10000"/>
              <a:gd name="connsiteY185-2460" fmla="*/ 7032 h 10714"/>
              <a:gd name="connsiteX186-2461" fmla="*/ 5904 w 10000"/>
              <a:gd name="connsiteY186-2462" fmla="*/ 7232 h 10714"/>
              <a:gd name="connsiteX187-2463" fmla="*/ 5888 w 10000"/>
              <a:gd name="connsiteY187-2464" fmla="*/ 7443 h 10714"/>
              <a:gd name="connsiteX188-2465" fmla="*/ 5879 w 10000"/>
              <a:gd name="connsiteY188-2466" fmla="*/ 7655 h 10714"/>
              <a:gd name="connsiteX189-2467" fmla="*/ 5888 w 10000"/>
              <a:gd name="connsiteY189-2468" fmla="*/ 7867 h 10714"/>
              <a:gd name="connsiteX190-2469" fmla="*/ 5904 w 10000"/>
              <a:gd name="connsiteY190-2470" fmla="*/ 8084 h 10714"/>
              <a:gd name="connsiteX191-2471" fmla="*/ 5925 w 10000"/>
              <a:gd name="connsiteY191-2472" fmla="*/ 8299 h 10714"/>
              <a:gd name="connsiteX192-2473" fmla="*/ 5950 w 10000"/>
              <a:gd name="connsiteY192-2474" fmla="*/ 8510 h 10714"/>
              <a:gd name="connsiteX193-2475" fmla="*/ 5954 w 10000"/>
              <a:gd name="connsiteY193-2476" fmla="*/ 8820 h 10714"/>
              <a:gd name="connsiteX194-2477" fmla="*/ 5933 w 10000"/>
              <a:gd name="connsiteY194-2478" fmla="*/ 9130 h 10714"/>
              <a:gd name="connsiteX195-2479" fmla="*/ 5896 w 10000"/>
              <a:gd name="connsiteY195-2480" fmla="*/ 9428 h 10714"/>
              <a:gd name="connsiteX196-2481" fmla="*/ 5850 w 10000"/>
              <a:gd name="connsiteY196-2482" fmla="*/ 9720 h 10714"/>
              <a:gd name="connsiteX197-2483" fmla="*/ 5756 w 10000"/>
              <a:gd name="connsiteY197-2484" fmla="*/ 10714 h 10714"/>
              <a:gd name="connsiteX198-2485" fmla="*/ 4117 w 10000"/>
              <a:gd name="connsiteY198-2486" fmla="*/ 10686 h 10714"/>
              <a:gd name="connsiteX199-2487" fmla="*/ 4309 w 10000"/>
              <a:gd name="connsiteY199-2488" fmla="*/ 10293 h 10714"/>
              <a:gd name="connsiteX200-2489" fmla="*/ 4546 w 10000"/>
              <a:gd name="connsiteY200-2490" fmla="*/ 9848 h 10714"/>
              <a:gd name="connsiteX201-2491" fmla="*/ 4629 w 10000"/>
              <a:gd name="connsiteY201-2492" fmla="*/ 9687 h 10714"/>
              <a:gd name="connsiteX202-2493" fmla="*/ 4700 w 10000"/>
              <a:gd name="connsiteY202-2494" fmla="*/ 9508 h 10714"/>
              <a:gd name="connsiteX203-2495" fmla="*/ 4767 w 10000"/>
              <a:gd name="connsiteY203-2496" fmla="*/ 9309 h 10714"/>
              <a:gd name="connsiteX204-2497" fmla="*/ 4829 w 10000"/>
              <a:gd name="connsiteY204-2498" fmla="*/ 9097 h 10714"/>
              <a:gd name="connsiteX205-2499" fmla="*/ 4879 w 10000"/>
              <a:gd name="connsiteY205-2500" fmla="*/ 8868 h 10714"/>
              <a:gd name="connsiteX206-2501" fmla="*/ 4917 w 10000"/>
              <a:gd name="connsiteY206-2502" fmla="*/ 8635 h 10714"/>
              <a:gd name="connsiteX207-2503" fmla="*/ 4954 w 10000"/>
              <a:gd name="connsiteY207-2504" fmla="*/ 8391 h 10714"/>
              <a:gd name="connsiteX208-2505" fmla="*/ 4979 w 10000"/>
              <a:gd name="connsiteY208-2506" fmla="*/ 8144 h 10714"/>
              <a:gd name="connsiteX209-2507" fmla="*/ 5000 w 10000"/>
              <a:gd name="connsiteY209-2508" fmla="*/ 7887 h 10714"/>
              <a:gd name="connsiteX210-2509" fmla="*/ 5000 w 10000"/>
              <a:gd name="connsiteY210-2510" fmla="*/ 7634 h 10714"/>
              <a:gd name="connsiteX211-2511" fmla="*/ 5000 w 10000"/>
              <a:gd name="connsiteY211-2512" fmla="*/ 7384 h 10714"/>
              <a:gd name="connsiteX212-2513" fmla="*/ 4979 w 10000"/>
              <a:gd name="connsiteY212-2514" fmla="*/ 7133 h 10714"/>
              <a:gd name="connsiteX213-2515" fmla="*/ 4950 w 10000"/>
              <a:gd name="connsiteY213-2516" fmla="*/ 6892 h 10714"/>
              <a:gd name="connsiteX214-2517" fmla="*/ 4913 w 10000"/>
              <a:gd name="connsiteY214-2518" fmla="*/ 6657 h 10714"/>
              <a:gd name="connsiteX215-2519" fmla="*/ 4858 w 10000"/>
              <a:gd name="connsiteY215-2520" fmla="*/ 6430 h 10714"/>
              <a:gd name="connsiteX216-2521" fmla="*/ 4783 w 10000"/>
              <a:gd name="connsiteY216-2522" fmla="*/ 6219 h 10714"/>
              <a:gd name="connsiteX217-2523" fmla="*/ 4700 w 10000"/>
              <a:gd name="connsiteY217-2524" fmla="*/ 6019 h 10714"/>
              <a:gd name="connsiteX218-2525" fmla="*/ 4600 w 10000"/>
              <a:gd name="connsiteY218-2526" fmla="*/ 5840 h 10714"/>
              <a:gd name="connsiteX219-2527" fmla="*/ 4488 w 10000"/>
              <a:gd name="connsiteY219-2528" fmla="*/ 5682 h 10714"/>
              <a:gd name="connsiteX220-2529" fmla="*/ 4358 w 10000"/>
              <a:gd name="connsiteY220-2530" fmla="*/ 5542 h 10714"/>
              <a:gd name="connsiteX221-2531" fmla="*/ 4213 w 10000"/>
              <a:gd name="connsiteY221-2532" fmla="*/ 5429 h 10714"/>
              <a:gd name="connsiteX222-2533" fmla="*/ 4046 w 10000"/>
              <a:gd name="connsiteY222-2534" fmla="*/ 5343 h 10714"/>
              <a:gd name="connsiteX223-2535" fmla="*/ 3904 w 10000"/>
              <a:gd name="connsiteY223-2536" fmla="*/ 5292 h 10714"/>
              <a:gd name="connsiteX224-2537" fmla="*/ 3746 w 10000"/>
              <a:gd name="connsiteY224-2538" fmla="*/ 5271 h 10714"/>
              <a:gd name="connsiteX225-2539" fmla="*/ 3583 w 10000"/>
              <a:gd name="connsiteY225-2540" fmla="*/ 5271 h 10714"/>
              <a:gd name="connsiteX226-2541" fmla="*/ 3413 w 10000"/>
              <a:gd name="connsiteY226-2542" fmla="*/ 5286 h 10714"/>
              <a:gd name="connsiteX227-2543" fmla="*/ 3246 w 10000"/>
              <a:gd name="connsiteY227-2544" fmla="*/ 5310 h 10714"/>
              <a:gd name="connsiteX228-2545" fmla="*/ 3079 w 10000"/>
              <a:gd name="connsiteY228-2546" fmla="*/ 5343 h 10714"/>
              <a:gd name="connsiteX229-2547" fmla="*/ 2913 w 10000"/>
              <a:gd name="connsiteY229-2548" fmla="*/ 5369 h 10714"/>
              <a:gd name="connsiteX230-2549" fmla="*/ 2750 w 10000"/>
              <a:gd name="connsiteY230-2550" fmla="*/ 5396 h 10714"/>
              <a:gd name="connsiteX231-2551" fmla="*/ 2600 w 10000"/>
              <a:gd name="connsiteY231-2552" fmla="*/ 5411 h 10714"/>
              <a:gd name="connsiteX232-2553" fmla="*/ 2258 w 10000"/>
              <a:gd name="connsiteY232-2554" fmla="*/ 5423 h 10714"/>
              <a:gd name="connsiteX233-2555" fmla="*/ 1925 w 10000"/>
              <a:gd name="connsiteY233-2556" fmla="*/ 5411 h 10714"/>
              <a:gd name="connsiteX234-2557" fmla="*/ 1617 w 10000"/>
              <a:gd name="connsiteY234-2558" fmla="*/ 5384 h 10714"/>
              <a:gd name="connsiteX235-2559" fmla="*/ 1321 w 10000"/>
              <a:gd name="connsiteY235-2560" fmla="*/ 5346 h 10714"/>
              <a:gd name="connsiteX236-2561" fmla="*/ 1033 w 10000"/>
              <a:gd name="connsiteY236-2562" fmla="*/ 5298 h 10714"/>
              <a:gd name="connsiteX237-2563" fmla="*/ 758 w 10000"/>
              <a:gd name="connsiteY237-2564" fmla="*/ 5250 h 10714"/>
              <a:gd name="connsiteX238-2565" fmla="*/ 500 w 10000"/>
              <a:gd name="connsiteY238-2566" fmla="*/ 5197 h 10714"/>
              <a:gd name="connsiteX239-2567" fmla="*/ 517 w 10000"/>
              <a:gd name="connsiteY239-2568" fmla="*/ 5137 h 10714"/>
              <a:gd name="connsiteX240-2569" fmla="*/ 871 w 10000"/>
              <a:gd name="connsiteY240-2570" fmla="*/ 5173 h 10714"/>
              <a:gd name="connsiteX241-2571" fmla="*/ 1221 w 10000"/>
              <a:gd name="connsiteY241-2572" fmla="*/ 5197 h 10714"/>
              <a:gd name="connsiteX242-2573" fmla="*/ 1563 w 10000"/>
              <a:gd name="connsiteY242-2574" fmla="*/ 5206 h 10714"/>
              <a:gd name="connsiteX243-2575" fmla="*/ 1896 w 10000"/>
              <a:gd name="connsiteY243-2576" fmla="*/ 5197 h 10714"/>
              <a:gd name="connsiteX244-2577" fmla="*/ 2221 w 10000"/>
              <a:gd name="connsiteY244-2578" fmla="*/ 5164 h 10714"/>
              <a:gd name="connsiteX245-2579" fmla="*/ 2538 w 10000"/>
              <a:gd name="connsiteY245-2580" fmla="*/ 5113 h 10714"/>
              <a:gd name="connsiteX246-2581" fmla="*/ 2842 w 10000"/>
              <a:gd name="connsiteY246-2582" fmla="*/ 5045 h 10714"/>
              <a:gd name="connsiteX247-2583" fmla="*/ 3129 w 10000"/>
              <a:gd name="connsiteY247-2584" fmla="*/ 4946 h 10714"/>
              <a:gd name="connsiteX248-2585" fmla="*/ 3500 w 10000"/>
              <a:gd name="connsiteY248-2586" fmla="*/ 4815 h 10714"/>
              <a:gd name="connsiteX249-2587" fmla="*/ 2821 w 10000"/>
              <a:gd name="connsiteY249-2588" fmla="*/ 4389 h 10714"/>
              <a:gd name="connsiteX250-2589" fmla="*/ 2213 w 10000"/>
              <a:gd name="connsiteY250-2590" fmla="*/ 3912 h 10714"/>
              <a:gd name="connsiteX251-2591" fmla="*/ 1879 w 10000"/>
              <a:gd name="connsiteY251-2592" fmla="*/ 3939 h 10714"/>
              <a:gd name="connsiteX252-2593" fmla="*/ 1554 w 10000"/>
              <a:gd name="connsiteY252-2594" fmla="*/ 3939 h 10714"/>
              <a:gd name="connsiteX253-2595" fmla="*/ 1258 w 10000"/>
              <a:gd name="connsiteY253-2596" fmla="*/ 3912 h 10714"/>
              <a:gd name="connsiteX254-2597" fmla="*/ 979 w 10000"/>
              <a:gd name="connsiteY254-2598" fmla="*/ 3856 h 10714"/>
              <a:gd name="connsiteX255-2599" fmla="*/ 721 w 10000"/>
              <a:gd name="connsiteY255-2600" fmla="*/ 3775 h 10714"/>
              <a:gd name="connsiteX256-2601" fmla="*/ 496 w 10000"/>
              <a:gd name="connsiteY256-2602" fmla="*/ 3674 h 10714"/>
              <a:gd name="connsiteX257-2603" fmla="*/ 296 w 10000"/>
              <a:gd name="connsiteY257-2604" fmla="*/ 3549 h 10714"/>
              <a:gd name="connsiteX258-2605" fmla="*/ 129 w 10000"/>
              <a:gd name="connsiteY258-2606" fmla="*/ 3403 h 10714"/>
              <a:gd name="connsiteX259-2607" fmla="*/ 0 w 10000"/>
              <a:gd name="connsiteY259-2608" fmla="*/ 3245 h 10714"/>
              <a:gd name="connsiteX260-2609" fmla="*/ 17 w 10000"/>
              <a:gd name="connsiteY260-2610" fmla="*/ 3218 h 10714"/>
              <a:gd name="connsiteX261-2611" fmla="*/ 71 w 10000"/>
              <a:gd name="connsiteY261-2612" fmla="*/ 3245 h 10714"/>
              <a:gd name="connsiteX262-2613" fmla="*/ 138 w 10000"/>
              <a:gd name="connsiteY262-2614" fmla="*/ 3349 h 10714"/>
              <a:gd name="connsiteX263-2615" fmla="*/ 246 w 10000"/>
              <a:gd name="connsiteY263-2616" fmla="*/ 3439 h 10714"/>
              <a:gd name="connsiteX264-2617" fmla="*/ 379 w 10000"/>
              <a:gd name="connsiteY264-2618" fmla="*/ 3528 h 10714"/>
              <a:gd name="connsiteX265-2619" fmla="*/ 538 w 10000"/>
              <a:gd name="connsiteY265-2620" fmla="*/ 3597 h 10714"/>
              <a:gd name="connsiteX266-2621" fmla="*/ 721 w 10000"/>
              <a:gd name="connsiteY266-2622" fmla="*/ 3656 h 10714"/>
              <a:gd name="connsiteX267-2623" fmla="*/ 913 w 10000"/>
              <a:gd name="connsiteY267-2624" fmla="*/ 3701 h 10714"/>
              <a:gd name="connsiteX268-2625" fmla="*/ 1117 w 10000"/>
              <a:gd name="connsiteY268-2626" fmla="*/ 3728 h 10714"/>
              <a:gd name="connsiteX269-2627" fmla="*/ 1329 w 10000"/>
              <a:gd name="connsiteY269-2628" fmla="*/ 3737 h 10714"/>
              <a:gd name="connsiteX270-2629" fmla="*/ 1533 w 10000"/>
              <a:gd name="connsiteY270-2630" fmla="*/ 3734 h 10714"/>
              <a:gd name="connsiteX271-2631" fmla="*/ 1646 w 10000"/>
              <a:gd name="connsiteY271-2632" fmla="*/ 3722 h 10714"/>
              <a:gd name="connsiteX272-2633" fmla="*/ 1746 w 10000"/>
              <a:gd name="connsiteY272-2634" fmla="*/ 3722 h 10714"/>
              <a:gd name="connsiteX273-2635" fmla="*/ 1833 w 10000"/>
              <a:gd name="connsiteY273-2636" fmla="*/ 3710 h 10714"/>
              <a:gd name="connsiteX274-2637" fmla="*/ 1917 w 10000"/>
              <a:gd name="connsiteY274-2638" fmla="*/ 3695 h 10714"/>
              <a:gd name="connsiteX275-2639" fmla="*/ 1988 w 10000"/>
              <a:gd name="connsiteY275-2640" fmla="*/ 3662 h 10714"/>
              <a:gd name="connsiteX276-2641" fmla="*/ 1788 w 10000"/>
              <a:gd name="connsiteY276-2642" fmla="*/ 3391 h 10714"/>
              <a:gd name="connsiteX277-2643" fmla="*/ 1617 w 10000"/>
              <a:gd name="connsiteY277-2644" fmla="*/ 3126 h 10714"/>
              <a:gd name="connsiteX278-2645" fmla="*/ 1454 w 10000"/>
              <a:gd name="connsiteY278-2646" fmla="*/ 2849 h 10714"/>
              <a:gd name="connsiteX279-2647" fmla="*/ 1313 w 10000"/>
              <a:gd name="connsiteY279-2648" fmla="*/ 2563 h 10714"/>
              <a:gd name="connsiteX280-2649" fmla="*/ 1175 w 10000"/>
              <a:gd name="connsiteY280-2650" fmla="*/ 2253 h 10714"/>
              <a:gd name="connsiteX281-2651" fmla="*/ 1046 w 10000"/>
              <a:gd name="connsiteY281-2652" fmla="*/ 1919 h 10714"/>
              <a:gd name="connsiteX282-2653" fmla="*/ 1033 w 10000"/>
              <a:gd name="connsiteY282-2654" fmla="*/ 1859 h 10714"/>
              <a:gd name="connsiteX283-2655" fmla="*/ 1000 w 10000"/>
              <a:gd name="connsiteY283-2656" fmla="*/ 1776 h 10714"/>
              <a:gd name="connsiteX284-2657" fmla="*/ 979 w 10000"/>
              <a:gd name="connsiteY284-2658" fmla="*/ 1684 h 10714"/>
              <a:gd name="connsiteX285-2659" fmla="*/ 950 w 10000"/>
              <a:gd name="connsiteY285-2660" fmla="*/ 1591 h 10714"/>
              <a:gd name="connsiteX286-2661" fmla="*/ 925 w 10000"/>
              <a:gd name="connsiteY286-2662" fmla="*/ 1490 h 10714"/>
              <a:gd name="connsiteX287-2663" fmla="*/ 917 w 10000"/>
              <a:gd name="connsiteY287-2664" fmla="*/ 1397 h 10714"/>
              <a:gd name="connsiteX288-2665" fmla="*/ 917 w 10000"/>
              <a:gd name="connsiteY288-2666" fmla="*/ 1311 h 10714"/>
              <a:gd name="connsiteX289-2667" fmla="*/ 933 w 10000"/>
              <a:gd name="connsiteY289-2668" fmla="*/ 1234 h 10714"/>
              <a:gd name="connsiteX290-2669" fmla="*/ 963 w 10000"/>
              <a:gd name="connsiteY290-2670" fmla="*/ 1180 h 10714"/>
              <a:gd name="connsiteX291-2671" fmla="*/ 1000 w 10000"/>
              <a:gd name="connsiteY291-2672" fmla="*/ 1192 h 10714"/>
              <a:gd name="connsiteX292-2673" fmla="*/ 1033 w 10000"/>
              <a:gd name="connsiteY292-2674" fmla="*/ 1496 h 10714"/>
              <a:gd name="connsiteX293-2675" fmla="*/ 1108 w 10000"/>
              <a:gd name="connsiteY293-2676" fmla="*/ 1800 h 10714"/>
              <a:gd name="connsiteX294-2677" fmla="*/ 1221 w 10000"/>
              <a:gd name="connsiteY294-2678" fmla="*/ 2098 h 10714"/>
              <a:gd name="connsiteX295-2679" fmla="*/ 1358 w 10000"/>
              <a:gd name="connsiteY295-2680" fmla="*/ 2372 h 10714"/>
              <a:gd name="connsiteX296-2681" fmla="*/ 1508 w 10000"/>
              <a:gd name="connsiteY296-2682" fmla="*/ 2628 h 10714"/>
              <a:gd name="connsiteX297-2683" fmla="*/ 1646 w 10000"/>
              <a:gd name="connsiteY297-2684" fmla="*/ 2795 h 10714"/>
              <a:gd name="connsiteX298-2685" fmla="*/ 1629 w 10000"/>
              <a:gd name="connsiteY298-2686" fmla="*/ 2801 h 10714"/>
              <a:gd name="connsiteX299-2687" fmla="*/ 1629 w 10000"/>
              <a:gd name="connsiteY299-2688" fmla="*/ 2807 h 10714"/>
              <a:gd name="connsiteX300-2689" fmla="*/ 1638 w 10000"/>
              <a:gd name="connsiteY300-2690" fmla="*/ 2813 h 10714"/>
              <a:gd name="connsiteX301-2691" fmla="*/ 1646 w 10000"/>
              <a:gd name="connsiteY301-2692" fmla="*/ 2816 h 10714"/>
              <a:gd name="connsiteX302-2693" fmla="*/ 1663 w 10000"/>
              <a:gd name="connsiteY302-2694" fmla="*/ 2822 h 10714"/>
              <a:gd name="connsiteX303-2695" fmla="*/ 1667 w 10000"/>
              <a:gd name="connsiteY303-2696" fmla="*/ 2834 h 10714"/>
              <a:gd name="connsiteX304-2697" fmla="*/ 1675 w 10000"/>
              <a:gd name="connsiteY304-2698" fmla="*/ 2840 h 10714"/>
              <a:gd name="connsiteX305-2699" fmla="*/ 1683 w 10000"/>
              <a:gd name="connsiteY305-2700" fmla="*/ 2849 h 10714"/>
              <a:gd name="connsiteX306-2701" fmla="*/ 1683 w 10000"/>
              <a:gd name="connsiteY306-2702" fmla="*/ 2843 h 10714"/>
              <a:gd name="connsiteX307-2703" fmla="*/ 1675 w 10000"/>
              <a:gd name="connsiteY307-2704" fmla="*/ 2840 h 10714"/>
              <a:gd name="connsiteX308-2705" fmla="*/ 1675 w 10000"/>
              <a:gd name="connsiteY308-2706" fmla="*/ 2840 h 10714"/>
              <a:gd name="connsiteX309-2707" fmla="*/ 1646 w 10000"/>
              <a:gd name="connsiteY309-2708" fmla="*/ 2795 h 10714"/>
              <a:gd name="connsiteX310-2709" fmla="*/ 1746 w 10000"/>
              <a:gd name="connsiteY310-2710" fmla="*/ 2741 h 10714"/>
              <a:gd name="connsiteX311-2711" fmla="*/ 1842 w 10000"/>
              <a:gd name="connsiteY311-2712" fmla="*/ 2649 h 10714"/>
              <a:gd name="connsiteX312-2713" fmla="*/ 1933 w 10000"/>
              <a:gd name="connsiteY312-2714" fmla="*/ 2542 h 10714"/>
              <a:gd name="connsiteX313-2715" fmla="*/ 2017 w 10000"/>
              <a:gd name="connsiteY313-2716" fmla="*/ 2411 h 10714"/>
              <a:gd name="connsiteX314-2717" fmla="*/ 2092 w 10000"/>
              <a:gd name="connsiteY314-2718" fmla="*/ 2265 h 10714"/>
              <a:gd name="connsiteX315-2719" fmla="*/ 2163 w 10000"/>
              <a:gd name="connsiteY315-2720" fmla="*/ 2113 h 10714"/>
              <a:gd name="connsiteX316-2721" fmla="*/ 2221 w 10000"/>
              <a:gd name="connsiteY316-2722" fmla="*/ 1955 h 10714"/>
              <a:gd name="connsiteX317-2723" fmla="*/ 2275 w 10000"/>
              <a:gd name="connsiteY317-2724" fmla="*/ 1803 h 10714"/>
              <a:gd name="connsiteX318-2725" fmla="*/ 2321 w 10000"/>
              <a:gd name="connsiteY318-2726" fmla="*/ 1657 h 10714"/>
              <a:gd name="connsiteX319-2727" fmla="*/ 2329 w 10000"/>
              <a:gd name="connsiteY319-2728" fmla="*/ 1853 h 10714"/>
              <a:gd name="connsiteX320-2729" fmla="*/ 2321 w 10000"/>
              <a:gd name="connsiteY320-2730" fmla="*/ 2032 h 10714"/>
              <a:gd name="connsiteX321-2731" fmla="*/ 2283 w 10000"/>
              <a:gd name="connsiteY321-2732" fmla="*/ 2199 h 10714"/>
              <a:gd name="connsiteX322-2733" fmla="*/ 2229 w 10000"/>
              <a:gd name="connsiteY322-2734" fmla="*/ 2366 h 10714"/>
              <a:gd name="connsiteX323-2735" fmla="*/ 2154 w 10000"/>
              <a:gd name="connsiteY323-2736" fmla="*/ 2524 h 10714"/>
              <a:gd name="connsiteX324-2737" fmla="*/ 2046 w 10000"/>
              <a:gd name="connsiteY324-2738" fmla="*/ 2682 h 10714"/>
              <a:gd name="connsiteX325-2739" fmla="*/ 1796 w 10000"/>
              <a:gd name="connsiteY325-2740" fmla="*/ 3027 h 10714"/>
              <a:gd name="connsiteX326-2741" fmla="*/ 2054 w 10000"/>
              <a:gd name="connsiteY326-2742" fmla="*/ 3305 h 10714"/>
              <a:gd name="connsiteX327-2743" fmla="*/ 2333 w 10000"/>
              <a:gd name="connsiteY327-2744" fmla="*/ 3564 h 10714"/>
              <a:gd name="connsiteX328-2745" fmla="*/ 2638 w 10000"/>
              <a:gd name="connsiteY328-2746" fmla="*/ 3808 h 10714"/>
              <a:gd name="connsiteX329-2747" fmla="*/ 2963 w 10000"/>
              <a:gd name="connsiteY329-2748" fmla="*/ 4032 h 10714"/>
              <a:gd name="connsiteX330-2749" fmla="*/ 4129 w 10000"/>
              <a:gd name="connsiteY330-2750" fmla="*/ 4610 h 10714"/>
              <a:gd name="connsiteX331-2751" fmla="*/ 4167 w 10000"/>
              <a:gd name="connsiteY331-2752" fmla="*/ 4589 h 10714"/>
              <a:gd name="connsiteX332-2753" fmla="*/ 4071 w 10000"/>
              <a:gd name="connsiteY332-2754" fmla="*/ 4333 h 10714"/>
              <a:gd name="connsiteX333-2755" fmla="*/ 3996 w 10000"/>
              <a:gd name="connsiteY333-2756" fmla="*/ 4058 h 10714"/>
              <a:gd name="connsiteX334-2757" fmla="*/ 3933 w 10000"/>
              <a:gd name="connsiteY334-2758" fmla="*/ 3760 h 10714"/>
              <a:gd name="connsiteX335-2759" fmla="*/ 3904 w 10000"/>
              <a:gd name="connsiteY335-2760" fmla="*/ 3456 h 10714"/>
              <a:gd name="connsiteX336-2761" fmla="*/ 3879 w 10000"/>
              <a:gd name="connsiteY336-2762" fmla="*/ 3138 h 10714"/>
              <a:gd name="connsiteX337-2763" fmla="*/ 3879 w 10000"/>
              <a:gd name="connsiteY337-2764" fmla="*/ 2813 h 10714"/>
              <a:gd name="connsiteX338-2765" fmla="*/ 3896 w 10000"/>
              <a:gd name="connsiteY338-2766" fmla="*/ 2485 h 10714"/>
              <a:gd name="connsiteX339-2767" fmla="*/ 3933 w 10000"/>
              <a:gd name="connsiteY339-2768" fmla="*/ 2160 h 10714"/>
              <a:gd name="connsiteX340-2769" fmla="*/ 3988 w 10000"/>
              <a:gd name="connsiteY340-2770" fmla="*/ 1836 h 10714"/>
              <a:gd name="connsiteX341-2771" fmla="*/ 4046 w 10000"/>
              <a:gd name="connsiteY341-2772" fmla="*/ 1523 h 10714"/>
              <a:gd name="connsiteX342-2773" fmla="*/ 4129 w 10000"/>
              <a:gd name="connsiteY342-2774" fmla="*/ 1219 h 10714"/>
              <a:gd name="connsiteX343-2775" fmla="*/ 4229 w 10000"/>
              <a:gd name="connsiteY343-2776" fmla="*/ 933 h 10714"/>
              <a:gd name="connsiteX344-2777" fmla="*/ 4333 w 10000"/>
              <a:gd name="connsiteY344-2778" fmla="*/ 662 h 10714"/>
              <a:gd name="connsiteX345-2779" fmla="*/ 4454 w 10000"/>
              <a:gd name="connsiteY345-2780" fmla="*/ 417 h 10714"/>
              <a:gd name="connsiteX346-2781" fmla="*/ 4583 w 10000"/>
              <a:gd name="connsiteY346-2782" fmla="*/ 194 h 10714"/>
              <a:gd name="connsiteX347-2783" fmla="*/ 4738 w 10000"/>
              <a:gd name="connsiteY347-2784" fmla="*/ 0 h 10714"/>
              <a:gd name="connsiteX0-2785" fmla="*/ 4738 w 10000"/>
              <a:gd name="connsiteY0-2786" fmla="*/ 0 h 10741"/>
              <a:gd name="connsiteX1-2787" fmla="*/ 4721 w 10000"/>
              <a:gd name="connsiteY1-2788" fmla="*/ 48 h 10741"/>
              <a:gd name="connsiteX2-2789" fmla="*/ 4713 w 10000"/>
              <a:gd name="connsiteY2-2790" fmla="*/ 80 h 10741"/>
              <a:gd name="connsiteX3-2791" fmla="*/ 4704 w 10000"/>
              <a:gd name="connsiteY3-2792" fmla="*/ 101 h 10741"/>
              <a:gd name="connsiteX4-2793" fmla="*/ 4704 w 10000"/>
              <a:gd name="connsiteY4-2794" fmla="*/ 113 h 10741"/>
              <a:gd name="connsiteX5-2795" fmla="*/ 4713 w 10000"/>
              <a:gd name="connsiteY5-2796" fmla="*/ 119 h 10741"/>
              <a:gd name="connsiteX6-2797" fmla="*/ 4713 w 10000"/>
              <a:gd name="connsiteY6-2798" fmla="*/ 125 h 10741"/>
              <a:gd name="connsiteX7-2799" fmla="*/ 4721 w 10000"/>
              <a:gd name="connsiteY7-2800" fmla="*/ 125 h 10741"/>
              <a:gd name="connsiteX8-2801" fmla="*/ 4721 w 10000"/>
              <a:gd name="connsiteY8-2802" fmla="*/ 125 h 10741"/>
              <a:gd name="connsiteX9-2803" fmla="*/ 4721 w 10000"/>
              <a:gd name="connsiteY9-2804" fmla="*/ 134 h 10741"/>
              <a:gd name="connsiteX10-2805" fmla="*/ 4713 w 10000"/>
              <a:gd name="connsiteY10-2806" fmla="*/ 152 h 10741"/>
              <a:gd name="connsiteX11-2807" fmla="*/ 4704 w 10000"/>
              <a:gd name="connsiteY11-2808" fmla="*/ 179 h 10741"/>
              <a:gd name="connsiteX12-2809" fmla="*/ 4692 w 10000"/>
              <a:gd name="connsiteY12-2810" fmla="*/ 221 h 10741"/>
              <a:gd name="connsiteX13-2811" fmla="*/ 4667 w 10000"/>
              <a:gd name="connsiteY13-2812" fmla="*/ 280 h 10741"/>
              <a:gd name="connsiteX14-2813" fmla="*/ 4629 w 10000"/>
              <a:gd name="connsiteY14-2814" fmla="*/ 364 h 10741"/>
              <a:gd name="connsiteX15-2815" fmla="*/ 4592 w 10000"/>
              <a:gd name="connsiteY15-2816" fmla="*/ 465 h 10741"/>
              <a:gd name="connsiteX16-2817" fmla="*/ 4533 w 10000"/>
              <a:gd name="connsiteY16-2818" fmla="*/ 596 h 10741"/>
              <a:gd name="connsiteX17-2819" fmla="*/ 4463 w 10000"/>
              <a:gd name="connsiteY17-2820" fmla="*/ 754 h 10741"/>
              <a:gd name="connsiteX18-2821" fmla="*/ 4379 w 10000"/>
              <a:gd name="connsiteY18-2822" fmla="*/ 1001 h 10741"/>
              <a:gd name="connsiteX19-2823" fmla="*/ 4321 w 10000"/>
              <a:gd name="connsiteY19-2824" fmla="*/ 1266 h 10741"/>
              <a:gd name="connsiteX20-2825" fmla="*/ 4275 w 10000"/>
              <a:gd name="connsiteY20-2826" fmla="*/ 1538 h 10741"/>
              <a:gd name="connsiteX21-2827" fmla="*/ 4213 w 10000"/>
              <a:gd name="connsiteY21-2828" fmla="*/ 1827 h 10741"/>
              <a:gd name="connsiteX22-2829" fmla="*/ 4204 w 10000"/>
              <a:gd name="connsiteY22-2830" fmla="*/ 1889 h 10741"/>
              <a:gd name="connsiteX23-2831" fmla="*/ 4192 w 10000"/>
              <a:gd name="connsiteY23-2832" fmla="*/ 1982 h 10741"/>
              <a:gd name="connsiteX24-2833" fmla="*/ 4183 w 10000"/>
              <a:gd name="connsiteY24-2834" fmla="*/ 2080 h 10741"/>
              <a:gd name="connsiteX25-2835" fmla="*/ 4175 w 10000"/>
              <a:gd name="connsiteY25-2836" fmla="*/ 2187 h 10741"/>
              <a:gd name="connsiteX26-2837" fmla="*/ 4175 w 10000"/>
              <a:gd name="connsiteY26-2838" fmla="*/ 2297 h 10741"/>
              <a:gd name="connsiteX27-2839" fmla="*/ 4192 w 10000"/>
              <a:gd name="connsiteY27-2840" fmla="*/ 2396 h 10741"/>
              <a:gd name="connsiteX28-2841" fmla="*/ 4213 w 10000"/>
              <a:gd name="connsiteY28-2842" fmla="*/ 2482 h 10741"/>
              <a:gd name="connsiteX29-2843" fmla="*/ 4250 w 10000"/>
              <a:gd name="connsiteY29-2844" fmla="*/ 2542 h 10741"/>
              <a:gd name="connsiteX30-2845" fmla="*/ 4450 w 10000"/>
              <a:gd name="connsiteY30-2846" fmla="*/ 2530 h 10741"/>
              <a:gd name="connsiteX31-2847" fmla="*/ 4646 w 10000"/>
              <a:gd name="connsiteY31-2848" fmla="*/ 2482 h 10741"/>
              <a:gd name="connsiteX32-2849" fmla="*/ 4833 w 10000"/>
              <a:gd name="connsiteY32-2850" fmla="*/ 2405 h 10741"/>
              <a:gd name="connsiteX33-2851" fmla="*/ 5025 w 10000"/>
              <a:gd name="connsiteY33-2852" fmla="*/ 2297 h 10741"/>
              <a:gd name="connsiteX34-2853" fmla="*/ 5200 w 10000"/>
              <a:gd name="connsiteY34-2854" fmla="*/ 2172 h 10741"/>
              <a:gd name="connsiteX35-2855" fmla="*/ 5371 w 10000"/>
              <a:gd name="connsiteY35-2856" fmla="*/ 2020 h 10741"/>
              <a:gd name="connsiteX36-2857" fmla="*/ 5533 w 10000"/>
              <a:gd name="connsiteY36-2858" fmla="*/ 1859 h 10741"/>
              <a:gd name="connsiteX37-2859" fmla="*/ 5683 w 10000"/>
              <a:gd name="connsiteY37-2860" fmla="*/ 1690 h 10741"/>
              <a:gd name="connsiteX38-2861" fmla="*/ 5829 w 10000"/>
              <a:gd name="connsiteY38-2862" fmla="*/ 1511 h 10741"/>
              <a:gd name="connsiteX39-2863" fmla="*/ 5954 w 10000"/>
              <a:gd name="connsiteY39-2864" fmla="*/ 1326 h 10741"/>
              <a:gd name="connsiteX40-2865" fmla="*/ 6071 w 10000"/>
              <a:gd name="connsiteY40-2866" fmla="*/ 1147 h 10741"/>
              <a:gd name="connsiteX41-2867" fmla="*/ 6167 w 10000"/>
              <a:gd name="connsiteY41-2868" fmla="*/ 974 h 10741"/>
              <a:gd name="connsiteX42-2869" fmla="*/ 6213 w 10000"/>
              <a:gd name="connsiteY42-2870" fmla="*/ 974 h 10741"/>
              <a:gd name="connsiteX43-2871" fmla="*/ 6213 w 10000"/>
              <a:gd name="connsiteY43-2872" fmla="*/ 992 h 10741"/>
              <a:gd name="connsiteX44-2873" fmla="*/ 6138 w 10000"/>
              <a:gd name="connsiteY44-2874" fmla="*/ 1165 h 10741"/>
              <a:gd name="connsiteX45-2875" fmla="*/ 6054 w 10000"/>
              <a:gd name="connsiteY45-2876" fmla="*/ 1344 h 10741"/>
              <a:gd name="connsiteX46-2877" fmla="*/ 5963 w 10000"/>
              <a:gd name="connsiteY46-2878" fmla="*/ 1517 h 10741"/>
              <a:gd name="connsiteX47-2879" fmla="*/ 5871 w 10000"/>
              <a:gd name="connsiteY47-2880" fmla="*/ 1684 h 10741"/>
              <a:gd name="connsiteX48-2881" fmla="*/ 5775 w 10000"/>
              <a:gd name="connsiteY48-2882" fmla="*/ 1847 h 10741"/>
              <a:gd name="connsiteX49-2883" fmla="*/ 5667 w 10000"/>
              <a:gd name="connsiteY49-2884" fmla="*/ 1999 h 10741"/>
              <a:gd name="connsiteX50-2885" fmla="*/ 5554 w 10000"/>
              <a:gd name="connsiteY50-2886" fmla="*/ 2145 h 10741"/>
              <a:gd name="connsiteX51-2887" fmla="*/ 5417 w 10000"/>
              <a:gd name="connsiteY51-2888" fmla="*/ 2279 h 10741"/>
              <a:gd name="connsiteX52-2889" fmla="*/ 5275 w 10000"/>
              <a:gd name="connsiteY52-2890" fmla="*/ 2411 h 10741"/>
              <a:gd name="connsiteX53-2891" fmla="*/ 5108 w 10000"/>
              <a:gd name="connsiteY53-2892" fmla="*/ 2518 h 10741"/>
              <a:gd name="connsiteX54-2893" fmla="*/ 4917 w 10000"/>
              <a:gd name="connsiteY54-2894" fmla="*/ 2616 h 10741"/>
              <a:gd name="connsiteX55-2895" fmla="*/ 4704 w 10000"/>
              <a:gd name="connsiteY55-2896" fmla="*/ 2703 h 10741"/>
              <a:gd name="connsiteX56-2897" fmla="*/ 4479 w 10000"/>
              <a:gd name="connsiteY56-2898" fmla="*/ 2768 h 10741"/>
              <a:gd name="connsiteX57-2899" fmla="*/ 4213 w 10000"/>
              <a:gd name="connsiteY57-2900" fmla="*/ 2813 h 10741"/>
              <a:gd name="connsiteX58-2901" fmla="*/ 4221 w 10000"/>
              <a:gd name="connsiteY58-2902" fmla="*/ 3126 h 10741"/>
              <a:gd name="connsiteX59-2903" fmla="*/ 4258 w 10000"/>
              <a:gd name="connsiteY59-2904" fmla="*/ 3424 h 10741"/>
              <a:gd name="connsiteX60-2905" fmla="*/ 4321 w 10000"/>
              <a:gd name="connsiteY60-2906" fmla="*/ 3707 h 10741"/>
              <a:gd name="connsiteX61-2907" fmla="*/ 4404 w 10000"/>
              <a:gd name="connsiteY61-2908" fmla="*/ 3975 h 10741"/>
              <a:gd name="connsiteX62-2909" fmla="*/ 4508 w 10000"/>
              <a:gd name="connsiteY62-2910" fmla="*/ 4231 h 10741"/>
              <a:gd name="connsiteX63-2911" fmla="*/ 4621 w 10000"/>
              <a:gd name="connsiteY63-2912" fmla="*/ 4476 h 10741"/>
              <a:gd name="connsiteX64-2913" fmla="*/ 4750 w 10000"/>
              <a:gd name="connsiteY64-2914" fmla="*/ 4708 h 10741"/>
              <a:gd name="connsiteX65-2915" fmla="*/ 4879 w 10000"/>
              <a:gd name="connsiteY65-2916" fmla="*/ 4934 h 10741"/>
              <a:gd name="connsiteX66-2917" fmla="*/ 4917 w 10000"/>
              <a:gd name="connsiteY66-2918" fmla="*/ 4988 h 10741"/>
              <a:gd name="connsiteX67-2919" fmla="*/ 4950 w 10000"/>
              <a:gd name="connsiteY67-2920" fmla="*/ 5054 h 10741"/>
              <a:gd name="connsiteX68-2921" fmla="*/ 4996 w 10000"/>
              <a:gd name="connsiteY68-2922" fmla="*/ 5125 h 10741"/>
              <a:gd name="connsiteX69-2923" fmla="*/ 5038 w 10000"/>
              <a:gd name="connsiteY69-2924" fmla="*/ 5200 h 10741"/>
              <a:gd name="connsiteX70-2925" fmla="*/ 5092 w 10000"/>
              <a:gd name="connsiteY70-2926" fmla="*/ 5271 h 10741"/>
              <a:gd name="connsiteX71-2927" fmla="*/ 5154 w 10000"/>
              <a:gd name="connsiteY71-2928" fmla="*/ 5331 h 10741"/>
              <a:gd name="connsiteX72-2929" fmla="*/ 5229 w 10000"/>
              <a:gd name="connsiteY72-2930" fmla="*/ 5384 h 10741"/>
              <a:gd name="connsiteX73-2931" fmla="*/ 5313 w 10000"/>
              <a:gd name="connsiteY73-2932" fmla="*/ 5423 h 10741"/>
              <a:gd name="connsiteX74-2933" fmla="*/ 5413 w 10000"/>
              <a:gd name="connsiteY74-2934" fmla="*/ 5438 h 10741"/>
              <a:gd name="connsiteX75-2935" fmla="*/ 5517 w 10000"/>
              <a:gd name="connsiteY75-2936" fmla="*/ 5435 h 10741"/>
              <a:gd name="connsiteX76-2937" fmla="*/ 5704 w 10000"/>
              <a:gd name="connsiteY76-2938" fmla="*/ 5390 h 10741"/>
              <a:gd name="connsiteX77-2939" fmla="*/ 5871 w 10000"/>
              <a:gd name="connsiteY77-2940" fmla="*/ 5316 h 10741"/>
              <a:gd name="connsiteX78-2941" fmla="*/ 6033 w 10000"/>
              <a:gd name="connsiteY78-2942" fmla="*/ 5223 h 10741"/>
              <a:gd name="connsiteX79-2943" fmla="*/ 6167 w 10000"/>
              <a:gd name="connsiteY79-2944" fmla="*/ 5113 h 10741"/>
              <a:gd name="connsiteX80-2945" fmla="*/ 6296 w 10000"/>
              <a:gd name="connsiteY80-2946" fmla="*/ 4994 h 10741"/>
              <a:gd name="connsiteX81-2947" fmla="*/ 6417 w 10000"/>
              <a:gd name="connsiteY81-2948" fmla="*/ 4869 h 10741"/>
              <a:gd name="connsiteX82-2949" fmla="*/ 6525 w 10000"/>
              <a:gd name="connsiteY82-2950" fmla="*/ 4750 h 10741"/>
              <a:gd name="connsiteX83-2951" fmla="*/ 6617 w 10000"/>
              <a:gd name="connsiteY83-2952" fmla="*/ 4636 h 10741"/>
              <a:gd name="connsiteX84-2953" fmla="*/ 6821 w 10000"/>
              <a:gd name="connsiteY84-2954" fmla="*/ 4377 h 10741"/>
              <a:gd name="connsiteX85-2955" fmla="*/ 7017 w 10000"/>
              <a:gd name="connsiteY85-2956" fmla="*/ 4085 h 10741"/>
              <a:gd name="connsiteX86-2957" fmla="*/ 7213 w 10000"/>
              <a:gd name="connsiteY86-2958" fmla="*/ 3766 h 10741"/>
              <a:gd name="connsiteX87-2959" fmla="*/ 7396 w 10000"/>
              <a:gd name="connsiteY87-2960" fmla="*/ 3418 h 10741"/>
              <a:gd name="connsiteX88-2961" fmla="*/ 7563 w 10000"/>
              <a:gd name="connsiteY88-2962" fmla="*/ 3051 h 10741"/>
              <a:gd name="connsiteX89-2963" fmla="*/ 7713 w 10000"/>
              <a:gd name="connsiteY89-2964" fmla="*/ 2661 h 10741"/>
              <a:gd name="connsiteX90-2965" fmla="*/ 7850 w 10000"/>
              <a:gd name="connsiteY90-2966" fmla="*/ 2253 h 10741"/>
              <a:gd name="connsiteX91-2967" fmla="*/ 7950 w 10000"/>
              <a:gd name="connsiteY91-2968" fmla="*/ 1830 h 10741"/>
              <a:gd name="connsiteX92-2969" fmla="*/ 8025 w 10000"/>
              <a:gd name="connsiteY92-2970" fmla="*/ 1397 h 10741"/>
              <a:gd name="connsiteX93-2971" fmla="*/ 8071 w 10000"/>
              <a:gd name="connsiteY93-2972" fmla="*/ 954 h 10741"/>
              <a:gd name="connsiteX94-2973" fmla="*/ 8108 w 10000"/>
              <a:gd name="connsiteY94-2974" fmla="*/ 974 h 10741"/>
              <a:gd name="connsiteX95-2975" fmla="*/ 8138 w 10000"/>
              <a:gd name="connsiteY95-2976" fmla="*/ 1025 h 10741"/>
              <a:gd name="connsiteX96-2977" fmla="*/ 8163 w 10000"/>
              <a:gd name="connsiteY96-2978" fmla="*/ 1100 h 10741"/>
              <a:gd name="connsiteX97-2979" fmla="*/ 8175 w 10000"/>
              <a:gd name="connsiteY97-2980" fmla="*/ 1198 h 10741"/>
              <a:gd name="connsiteX98-2981" fmla="*/ 8183 w 10000"/>
              <a:gd name="connsiteY98-2982" fmla="*/ 1311 h 10741"/>
              <a:gd name="connsiteX99-2983" fmla="*/ 8183 w 10000"/>
              <a:gd name="connsiteY99-2984" fmla="*/ 1442 h 10741"/>
              <a:gd name="connsiteX100-2985" fmla="*/ 8183 w 10000"/>
              <a:gd name="connsiteY100-2986" fmla="*/ 1582 h 10741"/>
              <a:gd name="connsiteX101-2987" fmla="*/ 8175 w 10000"/>
              <a:gd name="connsiteY101-2988" fmla="*/ 1734 h 10741"/>
              <a:gd name="connsiteX102-2989" fmla="*/ 8163 w 10000"/>
              <a:gd name="connsiteY102-2990" fmla="*/ 1889 h 10741"/>
              <a:gd name="connsiteX103-2991" fmla="*/ 8146 w 10000"/>
              <a:gd name="connsiteY103-2992" fmla="*/ 2047 h 10741"/>
              <a:gd name="connsiteX104-2993" fmla="*/ 8121 w 10000"/>
              <a:gd name="connsiteY104-2994" fmla="*/ 2205 h 10741"/>
              <a:gd name="connsiteX105-2995" fmla="*/ 8108 w 10000"/>
              <a:gd name="connsiteY105-2996" fmla="*/ 2357 h 10741"/>
              <a:gd name="connsiteX106-2997" fmla="*/ 8083 w 10000"/>
              <a:gd name="connsiteY106-2998" fmla="*/ 2497 h 10741"/>
              <a:gd name="connsiteX107-2999" fmla="*/ 8063 w 10000"/>
              <a:gd name="connsiteY107-3000" fmla="*/ 2628 h 10741"/>
              <a:gd name="connsiteX108-3001" fmla="*/ 8038 w 10000"/>
              <a:gd name="connsiteY108-3002" fmla="*/ 2741 h 10741"/>
              <a:gd name="connsiteX109-3003" fmla="*/ 8017 w 10000"/>
              <a:gd name="connsiteY109-3004" fmla="*/ 2834 h 10741"/>
              <a:gd name="connsiteX110-3005" fmla="*/ 8000 w 10000"/>
              <a:gd name="connsiteY110-3006" fmla="*/ 2908 h 10741"/>
              <a:gd name="connsiteX111-3007" fmla="*/ 7700 w 10000"/>
              <a:gd name="connsiteY111-3008" fmla="*/ 3754 h 10741"/>
              <a:gd name="connsiteX112-3009" fmla="*/ 7942 w 10000"/>
              <a:gd name="connsiteY112-3010" fmla="*/ 3737 h 10741"/>
              <a:gd name="connsiteX113-3011" fmla="*/ 8167 w 10000"/>
              <a:gd name="connsiteY113-3012" fmla="*/ 3695 h 10741"/>
              <a:gd name="connsiteX114-3013" fmla="*/ 8379 w 10000"/>
              <a:gd name="connsiteY114-3014" fmla="*/ 3635 h 10741"/>
              <a:gd name="connsiteX115-3015" fmla="*/ 8583 w 10000"/>
              <a:gd name="connsiteY115-3016" fmla="*/ 3558 h 10741"/>
              <a:gd name="connsiteX116-3017" fmla="*/ 8767 w 10000"/>
              <a:gd name="connsiteY116-3018" fmla="*/ 3471 h 10741"/>
              <a:gd name="connsiteX117-3019" fmla="*/ 8933 w 10000"/>
              <a:gd name="connsiteY117-3020" fmla="*/ 3376 h 10741"/>
              <a:gd name="connsiteX118-3021" fmla="*/ 9092 w 10000"/>
              <a:gd name="connsiteY118-3022" fmla="*/ 3278 h 10741"/>
              <a:gd name="connsiteX119-3023" fmla="*/ 9238 w 10000"/>
              <a:gd name="connsiteY119-3024" fmla="*/ 3185 h 10741"/>
              <a:gd name="connsiteX120-3025" fmla="*/ 9250 w 10000"/>
              <a:gd name="connsiteY120-3026" fmla="*/ 3230 h 10741"/>
              <a:gd name="connsiteX121-3027" fmla="*/ 9117 w 10000"/>
              <a:gd name="connsiteY121-3028" fmla="*/ 3376 h 10741"/>
              <a:gd name="connsiteX122-3029" fmla="*/ 8954 w 10000"/>
              <a:gd name="connsiteY122-3030" fmla="*/ 3516 h 10741"/>
              <a:gd name="connsiteX123-3031" fmla="*/ 8758 w 10000"/>
              <a:gd name="connsiteY123-3032" fmla="*/ 3641 h 10741"/>
              <a:gd name="connsiteX124-3033" fmla="*/ 8538 w 10000"/>
              <a:gd name="connsiteY124-3034" fmla="*/ 3754 h 10741"/>
              <a:gd name="connsiteX125-3035" fmla="*/ 8304 w 10000"/>
              <a:gd name="connsiteY125-3036" fmla="*/ 3856 h 10741"/>
              <a:gd name="connsiteX126-3037" fmla="*/ 8054 w 10000"/>
              <a:gd name="connsiteY126-3038" fmla="*/ 3945 h 10741"/>
              <a:gd name="connsiteX127-3039" fmla="*/ 7796 w 10000"/>
              <a:gd name="connsiteY127-3040" fmla="*/ 4014 h 10741"/>
              <a:gd name="connsiteX128-3041" fmla="*/ 7533 w 10000"/>
              <a:gd name="connsiteY128-3042" fmla="*/ 4064 h 10741"/>
              <a:gd name="connsiteX129-3043" fmla="*/ 7479 w 10000"/>
              <a:gd name="connsiteY129-3044" fmla="*/ 4184 h 10741"/>
              <a:gd name="connsiteX130-3045" fmla="*/ 7404 w 10000"/>
              <a:gd name="connsiteY130-3046" fmla="*/ 4324 h 10741"/>
              <a:gd name="connsiteX131-3047" fmla="*/ 7321 w 10000"/>
              <a:gd name="connsiteY131-3048" fmla="*/ 4470 h 10741"/>
              <a:gd name="connsiteX132-3049" fmla="*/ 7213 w 10000"/>
              <a:gd name="connsiteY132-3050" fmla="*/ 4628 h 10741"/>
              <a:gd name="connsiteX133-3051" fmla="*/ 7100 w 10000"/>
              <a:gd name="connsiteY133-3052" fmla="*/ 4794 h 10741"/>
              <a:gd name="connsiteX134-3053" fmla="*/ 6979 w 10000"/>
              <a:gd name="connsiteY134-3054" fmla="*/ 4958 h 10741"/>
              <a:gd name="connsiteX135-3055" fmla="*/ 6850 w 10000"/>
              <a:gd name="connsiteY135-3056" fmla="*/ 5113 h 10741"/>
              <a:gd name="connsiteX136-3057" fmla="*/ 6721 w 10000"/>
              <a:gd name="connsiteY136-3058" fmla="*/ 5265 h 10741"/>
              <a:gd name="connsiteX137-3059" fmla="*/ 6600 w 10000"/>
              <a:gd name="connsiteY137-3060" fmla="*/ 5405 h 10741"/>
              <a:gd name="connsiteX138-3061" fmla="*/ 6471 w 10000"/>
              <a:gd name="connsiteY138-3062" fmla="*/ 5530 h 10741"/>
              <a:gd name="connsiteX139-3063" fmla="*/ 6358 w 10000"/>
              <a:gd name="connsiteY139-3064" fmla="*/ 5641 h 10741"/>
              <a:gd name="connsiteX140-3065" fmla="*/ 6250 w 10000"/>
              <a:gd name="connsiteY140-3066" fmla="*/ 5721 h 10741"/>
              <a:gd name="connsiteX141-3067" fmla="*/ 6267 w 10000"/>
              <a:gd name="connsiteY141-3068" fmla="*/ 5781 h 10741"/>
              <a:gd name="connsiteX142-3069" fmla="*/ 6296 w 10000"/>
              <a:gd name="connsiteY142-3070" fmla="*/ 5793 h 10741"/>
              <a:gd name="connsiteX143-3071" fmla="*/ 6479 w 10000"/>
              <a:gd name="connsiteY143-3072" fmla="*/ 5754 h 10741"/>
              <a:gd name="connsiteX144-3073" fmla="*/ 6663 w 10000"/>
              <a:gd name="connsiteY144-3074" fmla="*/ 5736 h 10741"/>
              <a:gd name="connsiteX145-3075" fmla="*/ 6858 w 10000"/>
              <a:gd name="connsiteY145-3076" fmla="*/ 5736 h 10741"/>
              <a:gd name="connsiteX146-3077" fmla="*/ 7046 w 10000"/>
              <a:gd name="connsiteY146-3078" fmla="*/ 5742 h 10741"/>
              <a:gd name="connsiteX147-3079" fmla="*/ 7246 w 10000"/>
              <a:gd name="connsiteY147-3080" fmla="*/ 5748 h 10741"/>
              <a:gd name="connsiteX148-3081" fmla="*/ 7425 w 10000"/>
              <a:gd name="connsiteY148-3082" fmla="*/ 5748 h 10741"/>
              <a:gd name="connsiteX149-3083" fmla="*/ 7600 w 10000"/>
              <a:gd name="connsiteY149-3084" fmla="*/ 5733 h 10741"/>
              <a:gd name="connsiteX150-3085" fmla="*/ 7950 w 10000"/>
              <a:gd name="connsiteY150-3086" fmla="*/ 5673 h 10741"/>
              <a:gd name="connsiteX151-3087" fmla="*/ 8275 w 10000"/>
              <a:gd name="connsiteY151-3088" fmla="*/ 5596 h 10741"/>
              <a:gd name="connsiteX152-3089" fmla="*/ 8579 w 10000"/>
              <a:gd name="connsiteY152-3090" fmla="*/ 5504 h 10741"/>
              <a:gd name="connsiteX153-3091" fmla="*/ 8858 w 10000"/>
              <a:gd name="connsiteY153-3092" fmla="*/ 5390 h 10741"/>
              <a:gd name="connsiteX154-3093" fmla="*/ 9117 w 10000"/>
              <a:gd name="connsiteY154-3094" fmla="*/ 5265 h 10741"/>
              <a:gd name="connsiteX155-3095" fmla="*/ 9350 w 10000"/>
              <a:gd name="connsiteY155-3096" fmla="*/ 5119 h 10741"/>
              <a:gd name="connsiteX156-3097" fmla="*/ 9563 w 10000"/>
              <a:gd name="connsiteY156-3098" fmla="*/ 4967 h 10741"/>
              <a:gd name="connsiteX157-3099" fmla="*/ 9758 w 10000"/>
              <a:gd name="connsiteY157-3100" fmla="*/ 4794 h 10741"/>
              <a:gd name="connsiteX158-3101" fmla="*/ 9933 w 10000"/>
              <a:gd name="connsiteY158-3102" fmla="*/ 4610 h 10741"/>
              <a:gd name="connsiteX159-3103" fmla="*/ 10000 w 10000"/>
              <a:gd name="connsiteY159-3104" fmla="*/ 4648 h 10741"/>
              <a:gd name="connsiteX160-3105" fmla="*/ 10000 w 10000"/>
              <a:gd name="connsiteY160-3106" fmla="*/ 4660 h 10741"/>
              <a:gd name="connsiteX161-3107" fmla="*/ 9904 w 10000"/>
              <a:gd name="connsiteY161-3108" fmla="*/ 4827 h 10741"/>
              <a:gd name="connsiteX162-3109" fmla="*/ 9767 w 10000"/>
              <a:gd name="connsiteY162-3110" fmla="*/ 5000 h 10741"/>
              <a:gd name="connsiteX163-3111" fmla="*/ 9600 w 10000"/>
              <a:gd name="connsiteY163-3112" fmla="*/ 5173 h 10741"/>
              <a:gd name="connsiteX164-3113" fmla="*/ 9404 w 10000"/>
              <a:gd name="connsiteY164-3114" fmla="*/ 5343 h 10741"/>
              <a:gd name="connsiteX165-3115" fmla="*/ 9183 w 10000"/>
              <a:gd name="connsiteY165-3116" fmla="*/ 5504 h 10741"/>
              <a:gd name="connsiteX166-3117" fmla="*/ 8950 w 10000"/>
              <a:gd name="connsiteY166-3118" fmla="*/ 5662 h 10741"/>
              <a:gd name="connsiteX167-3119" fmla="*/ 8704 w 10000"/>
              <a:gd name="connsiteY167-3120" fmla="*/ 5802 h 10741"/>
              <a:gd name="connsiteX168-3121" fmla="*/ 8463 w 10000"/>
              <a:gd name="connsiteY168-3122" fmla="*/ 5927 h 10741"/>
              <a:gd name="connsiteX169-3123" fmla="*/ 8229 w 10000"/>
              <a:gd name="connsiteY169-3124" fmla="*/ 6025 h 10741"/>
              <a:gd name="connsiteX170-3125" fmla="*/ 8000 w 10000"/>
              <a:gd name="connsiteY170-3126" fmla="*/ 6105 h 10741"/>
              <a:gd name="connsiteX171-3127" fmla="*/ 7879 w 10000"/>
              <a:gd name="connsiteY171-3128" fmla="*/ 6132 h 10741"/>
              <a:gd name="connsiteX172-3129" fmla="*/ 7729 w 10000"/>
              <a:gd name="connsiteY172-3130" fmla="*/ 6153 h 10741"/>
              <a:gd name="connsiteX173-3131" fmla="*/ 7563 w 10000"/>
              <a:gd name="connsiteY173-3132" fmla="*/ 6177 h 10741"/>
              <a:gd name="connsiteX174-3133" fmla="*/ 7388 w 10000"/>
              <a:gd name="connsiteY174-3134" fmla="*/ 6198 h 10741"/>
              <a:gd name="connsiteX175-3135" fmla="*/ 7204 w 10000"/>
              <a:gd name="connsiteY175-3136" fmla="*/ 6219 h 10741"/>
              <a:gd name="connsiteX176-3137" fmla="*/ 7017 w 10000"/>
              <a:gd name="connsiteY176-3138" fmla="*/ 6240 h 10741"/>
              <a:gd name="connsiteX177-3139" fmla="*/ 6842 w 10000"/>
              <a:gd name="connsiteY177-3140" fmla="*/ 6263 h 10741"/>
              <a:gd name="connsiteX178-3141" fmla="*/ 6675 w 10000"/>
              <a:gd name="connsiteY178-3142" fmla="*/ 6290 h 10741"/>
              <a:gd name="connsiteX179-3143" fmla="*/ 6517 w 10000"/>
              <a:gd name="connsiteY179-3144" fmla="*/ 6329 h 10741"/>
              <a:gd name="connsiteX180-3145" fmla="*/ 6388 w 10000"/>
              <a:gd name="connsiteY180-3146" fmla="*/ 6365 h 10741"/>
              <a:gd name="connsiteX181-3147" fmla="*/ 6288 w 10000"/>
              <a:gd name="connsiteY181-3148" fmla="*/ 6415 h 10741"/>
              <a:gd name="connsiteX182-3149" fmla="*/ 6213 w 10000"/>
              <a:gd name="connsiteY182-3150" fmla="*/ 6475 h 10741"/>
              <a:gd name="connsiteX183-3151" fmla="*/ 6092 w 10000"/>
              <a:gd name="connsiteY183-3152" fmla="*/ 6648 h 10741"/>
              <a:gd name="connsiteX184-3153" fmla="*/ 6008 w 10000"/>
              <a:gd name="connsiteY184-3154" fmla="*/ 6836 h 10741"/>
              <a:gd name="connsiteX185-3155" fmla="*/ 5942 w 10000"/>
              <a:gd name="connsiteY185-3156" fmla="*/ 7032 h 10741"/>
              <a:gd name="connsiteX186-3157" fmla="*/ 5904 w 10000"/>
              <a:gd name="connsiteY186-3158" fmla="*/ 7232 h 10741"/>
              <a:gd name="connsiteX187-3159" fmla="*/ 5888 w 10000"/>
              <a:gd name="connsiteY187-3160" fmla="*/ 7443 h 10741"/>
              <a:gd name="connsiteX188-3161" fmla="*/ 5879 w 10000"/>
              <a:gd name="connsiteY188-3162" fmla="*/ 7655 h 10741"/>
              <a:gd name="connsiteX189-3163" fmla="*/ 5888 w 10000"/>
              <a:gd name="connsiteY189-3164" fmla="*/ 7867 h 10741"/>
              <a:gd name="connsiteX190-3165" fmla="*/ 5904 w 10000"/>
              <a:gd name="connsiteY190-3166" fmla="*/ 8084 h 10741"/>
              <a:gd name="connsiteX191-3167" fmla="*/ 5925 w 10000"/>
              <a:gd name="connsiteY191-3168" fmla="*/ 8299 h 10741"/>
              <a:gd name="connsiteX192-3169" fmla="*/ 5950 w 10000"/>
              <a:gd name="connsiteY192-3170" fmla="*/ 8510 h 10741"/>
              <a:gd name="connsiteX193-3171" fmla="*/ 5954 w 10000"/>
              <a:gd name="connsiteY193-3172" fmla="*/ 8820 h 10741"/>
              <a:gd name="connsiteX194-3173" fmla="*/ 5933 w 10000"/>
              <a:gd name="connsiteY194-3174" fmla="*/ 9130 h 10741"/>
              <a:gd name="connsiteX195-3175" fmla="*/ 5896 w 10000"/>
              <a:gd name="connsiteY195-3176" fmla="*/ 9428 h 10741"/>
              <a:gd name="connsiteX196-3177" fmla="*/ 5850 w 10000"/>
              <a:gd name="connsiteY196-3178" fmla="*/ 9720 h 10741"/>
              <a:gd name="connsiteX197-3179" fmla="*/ 5909 w 10000"/>
              <a:gd name="connsiteY197-3180" fmla="*/ 10741 h 10741"/>
              <a:gd name="connsiteX198-3181" fmla="*/ 4117 w 10000"/>
              <a:gd name="connsiteY198-3182" fmla="*/ 10686 h 10741"/>
              <a:gd name="connsiteX199-3183" fmla="*/ 4309 w 10000"/>
              <a:gd name="connsiteY199-3184" fmla="*/ 10293 h 10741"/>
              <a:gd name="connsiteX200-3185" fmla="*/ 4546 w 10000"/>
              <a:gd name="connsiteY200-3186" fmla="*/ 9848 h 10741"/>
              <a:gd name="connsiteX201-3187" fmla="*/ 4629 w 10000"/>
              <a:gd name="connsiteY201-3188" fmla="*/ 9687 h 10741"/>
              <a:gd name="connsiteX202-3189" fmla="*/ 4700 w 10000"/>
              <a:gd name="connsiteY202-3190" fmla="*/ 9508 h 10741"/>
              <a:gd name="connsiteX203-3191" fmla="*/ 4767 w 10000"/>
              <a:gd name="connsiteY203-3192" fmla="*/ 9309 h 10741"/>
              <a:gd name="connsiteX204-3193" fmla="*/ 4829 w 10000"/>
              <a:gd name="connsiteY204-3194" fmla="*/ 9097 h 10741"/>
              <a:gd name="connsiteX205-3195" fmla="*/ 4879 w 10000"/>
              <a:gd name="connsiteY205-3196" fmla="*/ 8868 h 10741"/>
              <a:gd name="connsiteX206-3197" fmla="*/ 4917 w 10000"/>
              <a:gd name="connsiteY206-3198" fmla="*/ 8635 h 10741"/>
              <a:gd name="connsiteX207-3199" fmla="*/ 4954 w 10000"/>
              <a:gd name="connsiteY207-3200" fmla="*/ 8391 h 10741"/>
              <a:gd name="connsiteX208-3201" fmla="*/ 4979 w 10000"/>
              <a:gd name="connsiteY208-3202" fmla="*/ 8144 h 10741"/>
              <a:gd name="connsiteX209-3203" fmla="*/ 5000 w 10000"/>
              <a:gd name="connsiteY209-3204" fmla="*/ 7887 h 10741"/>
              <a:gd name="connsiteX210-3205" fmla="*/ 5000 w 10000"/>
              <a:gd name="connsiteY210-3206" fmla="*/ 7634 h 10741"/>
              <a:gd name="connsiteX211-3207" fmla="*/ 5000 w 10000"/>
              <a:gd name="connsiteY211-3208" fmla="*/ 7384 h 10741"/>
              <a:gd name="connsiteX212-3209" fmla="*/ 4979 w 10000"/>
              <a:gd name="connsiteY212-3210" fmla="*/ 7133 h 10741"/>
              <a:gd name="connsiteX213-3211" fmla="*/ 4950 w 10000"/>
              <a:gd name="connsiteY213-3212" fmla="*/ 6892 h 10741"/>
              <a:gd name="connsiteX214-3213" fmla="*/ 4913 w 10000"/>
              <a:gd name="connsiteY214-3214" fmla="*/ 6657 h 10741"/>
              <a:gd name="connsiteX215-3215" fmla="*/ 4858 w 10000"/>
              <a:gd name="connsiteY215-3216" fmla="*/ 6430 h 10741"/>
              <a:gd name="connsiteX216-3217" fmla="*/ 4783 w 10000"/>
              <a:gd name="connsiteY216-3218" fmla="*/ 6219 h 10741"/>
              <a:gd name="connsiteX217-3219" fmla="*/ 4700 w 10000"/>
              <a:gd name="connsiteY217-3220" fmla="*/ 6019 h 10741"/>
              <a:gd name="connsiteX218-3221" fmla="*/ 4600 w 10000"/>
              <a:gd name="connsiteY218-3222" fmla="*/ 5840 h 10741"/>
              <a:gd name="connsiteX219-3223" fmla="*/ 4488 w 10000"/>
              <a:gd name="connsiteY219-3224" fmla="*/ 5682 h 10741"/>
              <a:gd name="connsiteX220-3225" fmla="*/ 4358 w 10000"/>
              <a:gd name="connsiteY220-3226" fmla="*/ 5542 h 10741"/>
              <a:gd name="connsiteX221-3227" fmla="*/ 4213 w 10000"/>
              <a:gd name="connsiteY221-3228" fmla="*/ 5429 h 10741"/>
              <a:gd name="connsiteX222-3229" fmla="*/ 4046 w 10000"/>
              <a:gd name="connsiteY222-3230" fmla="*/ 5343 h 10741"/>
              <a:gd name="connsiteX223-3231" fmla="*/ 3904 w 10000"/>
              <a:gd name="connsiteY223-3232" fmla="*/ 5292 h 10741"/>
              <a:gd name="connsiteX224-3233" fmla="*/ 3746 w 10000"/>
              <a:gd name="connsiteY224-3234" fmla="*/ 5271 h 10741"/>
              <a:gd name="connsiteX225-3235" fmla="*/ 3583 w 10000"/>
              <a:gd name="connsiteY225-3236" fmla="*/ 5271 h 10741"/>
              <a:gd name="connsiteX226-3237" fmla="*/ 3413 w 10000"/>
              <a:gd name="connsiteY226-3238" fmla="*/ 5286 h 10741"/>
              <a:gd name="connsiteX227-3239" fmla="*/ 3246 w 10000"/>
              <a:gd name="connsiteY227-3240" fmla="*/ 5310 h 10741"/>
              <a:gd name="connsiteX228-3241" fmla="*/ 3079 w 10000"/>
              <a:gd name="connsiteY228-3242" fmla="*/ 5343 h 10741"/>
              <a:gd name="connsiteX229-3243" fmla="*/ 2913 w 10000"/>
              <a:gd name="connsiteY229-3244" fmla="*/ 5369 h 10741"/>
              <a:gd name="connsiteX230-3245" fmla="*/ 2750 w 10000"/>
              <a:gd name="connsiteY230-3246" fmla="*/ 5396 h 10741"/>
              <a:gd name="connsiteX231-3247" fmla="*/ 2600 w 10000"/>
              <a:gd name="connsiteY231-3248" fmla="*/ 5411 h 10741"/>
              <a:gd name="connsiteX232-3249" fmla="*/ 2258 w 10000"/>
              <a:gd name="connsiteY232-3250" fmla="*/ 5423 h 10741"/>
              <a:gd name="connsiteX233-3251" fmla="*/ 1925 w 10000"/>
              <a:gd name="connsiteY233-3252" fmla="*/ 5411 h 10741"/>
              <a:gd name="connsiteX234-3253" fmla="*/ 1617 w 10000"/>
              <a:gd name="connsiteY234-3254" fmla="*/ 5384 h 10741"/>
              <a:gd name="connsiteX235-3255" fmla="*/ 1321 w 10000"/>
              <a:gd name="connsiteY235-3256" fmla="*/ 5346 h 10741"/>
              <a:gd name="connsiteX236-3257" fmla="*/ 1033 w 10000"/>
              <a:gd name="connsiteY236-3258" fmla="*/ 5298 h 10741"/>
              <a:gd name="connsiteX237-3259" fmla="*/ 758 w 10000"/>
              <a:gd name="connsiteY237-3260" fmla="*/ 5250 h 10741"/>
              <a:gd name="connsiteX238-3261" fmla="*/ 500 w 10000"/>
              <a:gd name="connsiteY238-3262" fmla="*/ 5197 h 10741"/>
              <a:gd name="connsiteX239-3263" fmla="*/ 517 w 10000"/>
              <a:gd name="connsiteY239-3264" fmla="*/ 5137 h 10741"/>
              <a:gd name="connsiteX240-3265" fmla="*/ 871 w 10000"/>
              <a:gd name="connsiteY240-3266" fmla="*/ 5173 h 10741"/>
              <a:gd name="connsiteX241-3267" fmla="*/ 1221 w 10000"/>
              <a:gd name="connsiteY241-3268" fmla="*/ 5197 h 10741"/>
              <a:gd name="connsiteX242-3269" fmla="*/ 1563 w 10000"/>
              <a:gd name="connsiteY242-3270" fmla="*/ 5206 h 10741"/>
              <a:gd name="connsiteX243-3271" fmla="*/ 1896 w 10000"/>
              <a:gd name="connsiteY243-3272" fmla="*/ 5197 h 10741"/>
              <a:gd name="connsiteX244-3273" fmla="*/ 2221 w 10000"/>
              <a:gd name="connsiteY244-3274" fmla="*/ 5164 h 10741"/>
              <a:gd name="connsiteX245-3275" fmla="*/ 2538 w 10000"/>
              <a:gd name="connsiteY245-3276" fmla="*/ 5113 h 10741"/>
              <a:gd name="connsiteX246-3277" fmla="*/ 2842 w 10000"/>
              <a:gd name="connsiteY246-3278" fmla="*/ 5045 h 10741"/>
              <a:gd name="connsiteX247-3279" fmla="*/ 3129 w 10000"/>
              <a:gd name="connsiteY247-3280" fmla="*/ 4946 h 10741"/>
              <a:gd name="connsiteX248-3281" fmla="*/ 3500 w 10000"/>
              <a:gd name="connsiteY248-3282" fmla="*/ 4815 h 10741"/>
              <a:gd name="connsiteX249-3283" fmla="*/ 2821 w 10000"/>
              <a:gd name="connsiteY249-3284" fmla="*/ 4389 h 10741"/>
              <a:gd name="connsiteX250-3285" fmla="*/ 2213 w 10000"/>
              <a:gd name="connsiteY250-3286" fmla="*/ 3912 h 10741"/>
              <a:gd name="connsiteX251-3287" fmla="*/ 1879 w 10000"/>
              <a:gd name="connsiteY251-3288" fmla="*/ 3939 h 10741"/>
              <a:gd name="connsiteX252-3289" fmla="*/ 1554 w 10000"/>
              <a:gd name="connsiteY252-3290" fmla="*/ 3939 h 10741"/>
              <a:gd name="connsiteX253-3291" fmla="*/ 1258 w 10000"/>
              <a:gd name="connsiteY253-3292" fmla="*/ 3912 h 10741"/>
              <a:gd name="connsiteX254-3293" fmla="*/ 979 w 10000"/>
              <a:gd name="connsiteY254-3294" fmla="*/ 3856 h 10741"/>
              <a:gd name="connsiteX255-3295" fmla="*/ 721 w 10000"/>
              <a:gd name="connsiteY255-3296" fmla="*/ 3775 h 10741"/>
              <a:gd name="connsiteX256-3297" fmla="*/ 496 w 10000"/>
              <a:gd name="connsiteY256-3298" fmla="*/ 3674 h 10741"/>
              <a:gd name="connsiteX257-3299" fmla="*/ 296 w 10000"/>
              <a:gd name="connsiteY257-3300" fmla="*/ 3549 h 10741"/>
              <a:gd name="connsiteX258-3301" fmla="*/ 129 w 10000"/>
              <a:gd name="connsiteY258-3302" fmla="*/ 3403 h 10741"/>
              <a:gd name="connsiteX259-3303" fmla="*/ 0 w 10000"/>
              <a:gd name="connsiteY259-3304" fmla="*/ 3245 h 10741"/>
              <a:gd name="connsiteX260-3305" fmla="*/ 17 w 10000"/>
              <a:gd name="connsiteY260-3306" fmla="*/ 3218 h 10741"/>
              <a:gd name="connsiteX261-3307" fmla="*/ 71 w 10000"/>
              <a:gd name="connsiteY261-3308" fmla="*/ 3245 h 10741"/>
              <a:gd name="connsiteX262-3309" fmla="*/ 138 w 10000"/>
              <a:gd name="connsiteY262-3310" fmla="*/ 3349 h 10741"/>
              <a:gd name="connsiteX263-3311" fmla="*/ 246 w 10000"/>
              <a:gd name="connsiteY263-3312" fmla="*/ 3439 h 10741"/>
              <a:gd name="connsiteX264-3313" fmla="*/ 379 w 10000"/>
              <a:gd name="connsiteY264-3314" fmla="*/ 3528 h 10741"/>
              <a:gd name="connsiteX265-3315" fmla="*/ 538 w 10000"/>
              <a:gd name="connsiteY265-3316" fmla="*/ 3597 h 10741"/>
              <a:gd name="connsiteX266-3317" fmla="*/ 721 w 10000"/>
              <a:gd name="connsiteY266-3318" fmla="*/ 3656 h 10741"/>
              <a:gd name="connsiteX267-3319" fmla="*/ 913 w 10000"/>
              <a:gd name="connsiteY267-3320" fmla="*/ 3701 h 10741"/>
              <a:gd name="connsiteX268-3321" fmla="*/ 1117 w 10000"/>
              <a:gd name="connsiteY268-3322" fmla="*/ 3728 h 10741"/>
              <a:gd name="connsiteX269-3323" fmla="*/ 1329 w 10000"/>
              <a:gd name="connsiteY269-3324" fmla="*/ 3737 h 10741"/>
              <a:gd name="connsiteX270-3325" fmla="*/ 1533 w 10000"/>
              <a:gd name="connsiteY270-3326" fmla="*/ 3734 h 10741"/>
              <a:gd name="connsiteX271-3327" fmla="*/ 1646 w 10000"/>
              <a:gd name="connsiteY271-3328" fmla="*/ 3722 h 10741"/>
              <a:gd name="connsiteX272-3329" fmla="*/ 1746 w 10000"/>
              <a:gd name="connsiteY272-3330" fmla="*/ 3722 h 10741"/>
              <a:gd name="connsiteX273-3331" fmla="*/ 1833 w 10000"/>
              <a:gd name="connsiteY273-3332" fmla="*/ 3710 h 10741"/>
              <a:gd name="connsiteX274-3333" fmla="*/ 1917 w 10000"/>
              <a:gd name="connsiteY274-3334" fmla="*/ 3695 h 10741"/>
              <a:gd name="connsiteX275-3335" fmla="*/ 1988 w 10000"/>
              <a:gd name="connsiteY275-3336" fmla="*/ 3662 h 10741"/>
              <a:gd name="connsiteX276-3337" fmla="*/ 1788 w 10000"/>
              <a:gd name="connsiteY276-3338" fmla="*/ 3391 h 10741"/>
              <a:gd name="connsiteX277-3339" fmla="*/ 1617 w 10000"/>
              <a:gd name="connsiteY277-3340" fmla="*/ 3126 h 10741"/>
              <a:gd name="connsiteX278-3341" fmla="*/ 1454 w 10000"/>
              <a:gd name="connsiteY278-3342" fmla="*/ 2849 h 10741"/>
              <a:gd name="connsiteX279-3343" fmla="*/ 1313 w 10000"/>
              <a:gd name="connsiteY279-3344" fmla="*/ 2563 h 10741"/>
              <a:gd name="connsiteX280-3345" fmla="*/ 1175 w 10000"/>
              <a:gd name="connsiteY280-3346" fmla="*/ 2253 h 10741"/>
              <a:gd name="connsiteX281-3347" fmla="*/ 1046 w 10000"/>
              <a:gd name="connsiteY281-3348" fmla="*/ 1919 h 10741"/>
              <a:gd name="connsiteX282-3349" fmla="*/ 1033 w 10000"/>
              <a:gd name="connsiteY282-3350" fmla="*/ 1859 h 10741"/>
              <a:gd name="connsiteX283-3351" fmla="*/ 1000 w 10000"/>
              <a:gd name="connsiteY283-3352" fmla="*/ 1776 h 10741"/>
              <a:gd name="connsiteX284-3353" fmla="*/ 979 w 10000"/>
              <a:gd name="connsiteY284-3354" fmla="*/ 1684 h 10741"/>
              <a:gd name="connsiteX285-3355" fmla="*/ 950 w 10000"/>
              <a:gd name="connsiteY285-3356" fmla="*/ 1591 h 10741"/>
              <a:gd name="connsiteX286-3357" fmla="*/ 925 w 10000"/>
              <a:gd name="connsiteY286-3358" fmla="*/ 1490 h 10741"/>
              <a:gd name="connsiteX287-3359" fmla="*/ 917 w 10000"/>
              <a:gd name="connsiteY287-3360" fmla="*/ 1397 h 10741"/>
              <a:gd name="connsiteX288-3361" fmla="*/ 917 w 10000"/>
              <a:gd name="connsiteY288-3362" fmla="*/ 1311 h 10741"/>
              <a:gd name="connsiteX289-3363" fmla="*/ 933 w 10000"/>
              <a:gd name="connsiteY289-3364" fmla="*/ 1234 h 10741"/>
              <a:gd name="connsiteX290-3365" fmla="*/ 963 w 10000"/>
              <a:gd name="connsiteY290-3366" fmla="*/ 1180 h 10741"/>
              <a:gd name="connsiteX291-3367" fmla="*/ 1000 w 10000"/>
              <a:gd name="connsiteY291-3368" fmla="*/ 1192 h 10741"/>
              <a:gd name="connsiteX292-3369" fmla="*/ 1033 w 10000"/>
              <a:gd name="connsiteY292-3370" fmla="*/ 1496 h 10741"/>
              <a:gd name="connsiteX293-3371" fmla="*/ 1108 w 10000"/>
              <a:gd name="connsiteY293-3372" fmla="*/ 1800 h 10741"/>
              <a:gd name="connsiteX294-3373" fmla="*/ 1221 w 10000"/>
              <a:gd name="connsiteY294-3374" fmla="*/ 2098 h 10741"/>
              <a:gd name="connsiteX295-3375" fmla="*/ 1358 w 10000"/>
              <a:gd name="connsiteY295-3376" fmla="*/ 2372 h 10741"/>
              <a:gd name="connsiteX296-3377" fmla="*/ 1508 w 10000"/>
              <a:gd name="connsiteY296-3378" fmla="*/ 2628 h 10741"/>
              <a:gd name="connsiteX297-3379" fmla="*/ 1646 w 10000"/>
              <a:gd name="connsiteY297-3380" fmla="*/ 2795 h 10741"/>
              <a:gd name="connsiteX298-3381" fmla="*/ 1629 w 10000"/>
              <a:gd name="connsiteY298-3382" fmla="*/ 2801 h 10741"/>
              <a:gd name="connsiteX299-3383" fmla="*/ 1629 w 10000"/>
              <a:gd name="connsiteY299-3384" fmla="*/ 2807 h 10741"/>
              <a:gd name="connsiteX300-3385" fmla="*/ 1638 w 10000"/>
              <a:gd name="connsiteY300-3386" fmla="*/ 2813 h 10741"/>
              <a:gd name="connsiteX301-3387" fmla="*/ 1646 w 10000"/>
              <a:gd name="connsiteY301-3388" fmla="*/ 2816 h 10741"/>
              <a:gd name="connsiteX302-3389" fmla="*/ 1663 w 10000"/>
              <a:gd name="connsiteY302-3390" fmla="*/ 2822 h 10741"/>
              <a:gd name="connsiteX303-3391" fmla="*/ 1667 w 10000"/>
              <a:gd name="connsiteY303-3392" fmla="*/ 2834 h 10741"/>
              <a:gd name="connsiteX304-3393" fmla="*/ 1675 w 10000"/>
              <a:gd name="connsiteY304-3394" fmla="*/ 2840 h 10741"/>
              <a:gd name="connsiteX305-3395" fmla="*/ 1683 w 10000"/>
              <a:gd name="connsiteY305-3396" fmla="*/ 2849 h 10741"/>
              <a:gd name="connsiteX306-3397" fmla="*/ 1683 w 10000"/>
              <a:gd name="connsiteY306-3398" fmla="*/ 2843 h 10741"/>
              <a:gd name="connsiteX307-3399" fmla="*/ 1675 w 10000"/>
              <a:gd name="connsiteY307-3400" fmla="*/ 2840 h 10741"/>
              <a:gd name="connsiteX308-3401" fmla="*/ 1675 w 10000"/>
              <a:gd name="connsiteY308-3402" fmla="*/ 2840 h 10741"/>
              <a:gd name="connsiteX309-3403" fmla="*/ 1646 w 10000"/>
              <a:gd name="connsiteY309-3404" fmla="*/ 2795 h 10741"/>
              <a:gd name="connsiteX310-3405" fmla="*/ 1746 w 10000"/>
              <a:gd name="connsiteY310-3406" fmla="*/ 2741 h 10741"/>
              <a:gd name="connsiteX311-3407" fmla="*/ 1842 w 10000"/>
              <a:gd name="connsiteY311-3408" fmla="*/ 2649 h 10741"/>
              <a:gd name="connsiteX312-3409" fmla="*/ 1933 w 10000"/>
              <a:gd name="connsiteY312-3410" fmla="*/ 2542 h 10741"/>
              <a:gd name="connsiteX313-3411" fmla="*/ 2017 w 10000"/>
              <a:gd name="connsiteY313-3412" fmla="*/ 2411 h 10741"/>
              <a:gd name="connsiteX314-3413" fmla="*/ 2092 w 10000"/>
              <a:gd name="connsiteY314-3414" fmla="*/ 2265 h 10741"/>
              <a:gd name="connsiteX315-3415" fmla="*/ 2163 w 10000"/>
              <a:gd name="connsiteY315-3416" fmla="*/ 2113 h 10741"/>
              <a:gd name="connsiteX316-3417" fmla="*/ 2221 w 10000"/>
              <a:gd name="connsiteY316-3418" fmla="*/ 1955 h 10741"/>
              <a:gd name="connsiteX317-3419" fmla="*/ 2275 w 10000"/>
              <a:gd name="connsiteY317-3420" fmla="*/ 1803 h 10741"/>
              <a:gd name="connsiteX318-3421" fmla="*/ 2321 w 10000"/>
              <a:gd name="connsiteY318-3422" fmla="*/ 1657 h 10741"/>
              <a:gd name="connsiteX319-3423" fmla="*/ 2329 w 10000"/>
              <a:gd name="connsiteY319-3424" fmla="*/ 1853 h 10741"/>
              <a:gd name="connsiteX320-3425" fmla="*/ 2321 w 10000"/>
              <a:gd name="connsiteY320-3426" fmla="*/ 2032 h 10741"/>
              <a:gd name="connsiteX321-3427" fmla="*/ 2283 w 10000"/>
              <a:gd name="connsiteY321-3428" fmla="*/ 2199 h 10741"/>
              <a:gd name="connsiteX322-3429" fmla="*/ 2229 w 10000"/>
              <a:gd name="connsiteY322-3430" fmla="*/ 2366 h 10741"/>
              <a:gd name="connsiteX323-3431" fmla="*/ 2154 w 10000"/>
              <a:gd name="connsiteY323-3432" fmla="*/ 2524 h 10741"/>
              <a:gd name="connsiteX324-3433" fmla="*/ 2046 w 10000"/>
              <a:gd name="connsiteY324-3434" fmla="*/ 2682 h 10741"/>
              <a:gd name="connsiteX325-3435" fmla="*/ 1796 w 10000"/>
              <a:gd name="connsiteY325-3436" fmla="*/ 3027 h 10741"/>
              <a:gd name="connsiteX326-3437" fmla="*/ 2054 w 10000"/>
              <a:gd name="connsiteY326-3438" fmla="*/ 3305 h 10741"/>
              <a:gd name="connsiteX327-3439" fmla="*/ 2333 w 10000"/>
              <a:gd name="connsiteY327-3440" fmla="*/ 3564 h 10741"/>
              <a:gd name="connsiteX328-3441" fmla="*/ 2638 w 10000"/>
              <a:gd name="connsiteY328-3442" fmla="*/ 3808 h 10741"/>
              <a:gd name="connsiteX329-3443" fmla="*/ 2963 w 10000"/>
              <a:gd name="connsiteY329-3444" fmla="*/ 4032 h 10741"/>
              <a:gd name="connsiteX330-3445" fmla="*/ 4129 w 10000"/>
              <a:gd name="connsiteY330-3446" fmla="*/ 4610 h 10741"/>
              <a:gd name="connsiteX331-3447" fmla="*/ 4167 w 10000"/>
              <a:gd name="connsiteY331-3448" fmla="*/ 4589 h 10741"/>
              <a:gd name="connsiteX332-3449" fmla="*/ 4071 w 10000"/>
              <a:gd name="connsiteY332-3450" fmla="*/ 4333 h 10741"/>
              <a:gd name="connsiteX333-3451" fmla="*/ 3996 w 10000"/>
              <a:gd name="connsiteY333-3452" fmla="*/ 4058 h 10741"/>
              <a:gd name="connsiteX334-3453" fmla="*/ 3933 w 10000"/>
              <a:gd name="connsiteY334-3454" fmla="*/ 3760 h 10741"/>
              <a:gd name="connsiteX335-3455" fmla="*/ 3904 w 10000"/>
              <a:gd name="connsiteY335-3456" fmla="*/ 3456 h 10741"/>
              <a:gd name="connsiteX336-3457" fmla="*/ 3879 w 10000"/>
              <a:gd name="connsiteY336-3458" fmla="*/ 3138 h 10741"/>
              <a:gd name="connsiteX337-3459" fmla="*/ 3879 w 10000"/>
              <a:gd name="connsiteY337-3460" fmla="*/ 2813 h 10741"/>
              <a:gd name="connsiteX338-3461" fmla="*/ 3896 w 10000"/>
              <a:gd name="connsiteY338-3462" fmla="*/ 2485 h 10741"/>
              <a:gd name="connsiteX339-3463" fmla="*/ 3933 w 10000"/>
              <a:gd name="connsiteY339-3464" fmla="*/ 2160 h 10741"/>
              <a:gd name="connsiteX340-3465" fmla="*/ 3988 w 10000"/>
              <a:gd name="connsiteY340-3466" fmla="*/ 1836 h 10741"/>
              <a:gd name="connsiteX341-3467" fmla="*/ 4046 w 10000"/>
              <a:gd name="connsiteY341-3468" fmla="*/ 1523 h 10741"/>
              <a:gd name="connsiteX342-3469" fmla="*/ 4129 w 10000"/>
              <a:gd name="connsiteY342-3470" fmla="*/ 1219 h 10741"/>
              <a:gd name="connsiteX343-3471" fmla="*/ 4229 w 10000"/>
              <a:gd name="connsiteY343-3472" fmla="*/ 933 h 10741"/>
              <a:gd name="connsiteX344-3473" fmla="*/ 4333 w 10000"/>
              <a:gd name="connsiteY344-3474" fmla="*/ 662 h 10741"/>
              <a:gd name="connsiteX345-3475" fmla="*/ 4454 w 10000"/>
              <a:gd name="connsiteY345-3476" fmla="*/ 417 h 10741"/>
              <a:gd name="connsiteX346-3477" fmla="*/ 4583 w 10000"/>
              <a:gd name="connsiteY346-3478" fmla="*/ 194 h 10741"/>
              <a:gd name="connsiteX347-3479" fmla="*/ 4738 w 10000"/>
              <a:gd name="connsiteY347-3480" fmla="*/ 0 h 10741"/>
              <a:gd name="connsiteX0-3481" fmla="*/ 4738 w 10000"/>
              <a:gd name="connsiteY0-3482" fmla="*/ 0 h 10686"/>
              <a:gd name="connsiteX1-3483" fmla="*/ 4721 w 10000"/>
              <a:gd name="connsiteY1-3484" fmla="*/ 48 h 10686"/>
              <a:gd name="connsiteX2-3485" fmla="*/ 4713 w 10000"/>
              <a:gd name="connsiteY2-3486" fmla="*/ 80 h 10686"/>
              <a:gd name="connsiteX3-3487" fmla="*/ 4704 w 10000"/>
              <a:gd name="connsiteY3-3488" fmla="*/ 101 h 10686"/>
              <a:gd name="connsiteX4-3489" fmla="*/ 4704 w 10000"/>
              <a:gd name="connsiteY4-3490" fmla="*/ 113 h 10686"/>
              <a:gd name="connsiteX5-3491" fmla="*/ 4713 w 10000"/>
              <a:gd name="connsiteY5-3492" fmla="*/ 119 h 10686"/>
              <a:gd name="connsiteX6-3493" fmla="*/ 4713 w 10000"/>
              <a:gd name="connsiteY6-3494" fmla="*/ 125 h 10686"/>
              <a:gd name="connsiteX7-3495" fmla="*/ 4721 w 10000"/>
              <a:gd name="connsiteY7-3496" fmla="*/ 125 h 10686"/>
              <a:gd name="connsiteX8-3497" fmla="*/ 4721 w 10000"/>
              <a:gd name="connsiteY8-3498" fmla="*/ 125 h 10686"/>
              <a:gd name="connsiteX9-3499" fmla="*/ 4721 w 10000"/>
              <a:gd name="connsiteY9-3500" fmla="*/ 134 h 10686"/>
              <a:gd name="connsiteX10-3501" fmla="*/ 4713 w 10000"/>
              <a:gd name="connsiteY10-3502" fmla="*/ 152 h 10686"/>
              <a:gd name="connsiteX11-3503" fmla="*/ 4704 w 10000"/>
              <a:gd name="connsiteY11-3504" fmla="*/ 179 h 10686"/>
              <a:gd name="connsiteX12-3505" fmla="*/ 4692 w 10000"/>
              <a:gd name="connsiteY12-3506" fmla="*/ 221 h 10686"/>
              <a:gd name="connsiteX13-3507" fmla="*/ 4667 w 10000"/>
              <a:gd name="connsiteY13-3508" fmla="*/ 280 h 10686"/>
              <a:gd name="connsiteX14-3509" fmla="*/ 4629 w 10000"/>
              <a:gd name="connsiteY14-3510" fmla="*/ 364 h 10686"/>
              <a:gd name="connsiteX15-3511" fmla="*/ 4592 w 10000"/>
              <a:gd name="connsiteY15-3512" fmla="*/ 465 h 10686"/>
              <a:gd name="connsiteX16-3513" fmla="*/ 4533 w 10000"/>
              <a:gd name="connsiteY16-3514" fmla="*/ 596 h 10686"/>
              <a:gd name="connsiteX17-3515" fmla="*/ 4463 w 10000"/>
              <a:gd name="connsiteY17-3516" fmla="*/ 754 h 10686"/>
              <a:gd name="connsiteX18-3517" fmla="*/ 4379 w 10000"/>
              <a:gd name="connsiteY18-3518" fmla="*/ 1001 h 10686"/>
              <a:gd name="connsiteX19-3519" fmla="*/ 4321 w 10000"/>
              <a:gd name="connsiteY19-3520" fmla="*/ 1266 h 10686"/>
              <a:gd name="connsiteX20-3521" fmla="*/ 4275 w 10000"/>
              <a:gd name="connsiteY20-3522" fmla="*/ 1538 h 10686"/>
              <a:gd name="connsiteX21-3523" fmla="*/ 4213 w 10000"/>
              <a:gd name="connsiteY21-3524" fmla="*/ 1827 h 10686"/>
              <a:gd name="connsiteX22-3525" fmla="*/ 4204 w 10000"/>
              <a:gd name="connsiteY22-3526" fmla="*/ 1889 h 10686"/>
              <a:gd name="connsiteX23-3527" fmla="*/ 4192 w 10000"/>
              <a:gd name="connsiteY23-3528" fmla="*/ 1982 h 10686"/>
              <a:gd name="connsiteX24-3529" fmla="*/ 4183 w 10000"/>
              <a:gd name="connsiteY24-3530" fmla="*/ 2080 h 10686"/>
              <a:gd name="connsiteX25-3531" fmla="*/ 4175 w 10000"/>
              <a:gd name="connsiteY25-3532" fmla="*/ 2187 h 10686"/>
              <a:gd name="connsiteX26-3533" fmla="*/ 4175 w 10000"/>
              <a:gd name="connsiteY26-3534" fmla="*/ 2297 h 10686"/>
              <a:gd name="connsiteX27-3535" fmla="*/ 4192 w 10000"/>
              <a:gd name="connsiteY27-3536" fmla="*/ 2396 h 10686"/>
              <a:gd name="connsiteX28-3537" fmla="*/ 4213 w 10000"/>
              <a:gd name="connsiteY28-3538" fmla="*/ 2482 h 10686"/>
              <a:gd name="connsiteX29-3539" fmla="*/ 4250 w 10000"/>
              <a:gd name="connsiteY29-3540" fmla="*/ 2542 h 10686"/>
              <a:gd name="connsiteX30-3541" fmla="*/ 4450 w 10000"/>
              <a:gd name="connsiteY30-3542" fmla="*/ 2530 h 10686"/>
              <a:gd name="connsiteX31-3543" fmla="*/ 4646 w 10000"/>
              <a:gd name="connsiteY31-3544" fmla="*/ 2482 h 10686"/>
              <a:gd name="connsiteX32-3545" fmla="*/ 4833 w 10000"/>
              <a:gd name="connsiteY32-3546" fmla="*/ 2405 h 10686"/>
              <a:gd name="connsiteX33-3547" fmla="*/ 5025 w 10000"/>
              <a:gd name="connsiteY33-3548" fmla="*/ 2297 h 10686"/>
              <a:gd name="connsiteX34-3549" fmla="*/ 5200 w 10000"/>
              <a:gd name="connsiteY34-3550" fmla="*/ 2172 h 10686"/>
              <a:gd name="connsiteX35-3551" fmla="*/ 5371 w 10000"/>
              <a:gd name="connsiteY35-3552" fmla="*/ 2020 h 10686"/>
              <a:gd name="connsiteX36-3553" fmla="*/ 5533 w 10000"/>
              <a:gd name="connsiteY36-3554" fmla="*/ 1859 h 10686"/>
              <a:gd name="connsiteX37-3555" fmla="*/ 5683 w 10000"/>
              <a:gd name="connsiteY37-3556" fmla="*/ 1690 h 10686"/>
              <a:gd name="connsiteX38-3557" fmla="*/ 5829 w 10000"/>
              <a:gd name="connsiteY38-3558" fmla="*/ 1511 h 10686"/>
              <a:gd name="connsiteX39-3559" fmla="*/ 5954 w 10000"/>
              <a:gd name="connsiteY39-3560" fmla="*/ 1326 h 10686"/>
              <a:gd name="connsiteX40-3561" fmla="*/ 6071 w 10000"/>
              <a:gd name="connsiteY40-3562" fmla="*/ 1147 h 10686"/>
              <a:gd name="connsiteX41-3563" fmla="*/ 6167 w 10000"/>
              <a:gd name="connsiteY41-3564" fmla="*/ 974 h 10686"/>
              <a:gd name="connsiteX42-3565" fmla="*/ 6213 w 10000"/>
              <a:gd name="connsiteY42-3566" fmla="*/ 974 h 10686"/>
              <a:gd name="connsiteX43-3567" fmla="*/ 6213 w 10000"/>
              <a:gd name="connsiteY43-3568" fmla="*/ 992 h 10686"/>
              <a:gd name="connsiteX44-3569" fmla="*/ 6138 w 10000"/>
              <a:gd name="connsiteY44-3570" fmla="*/ 1165 h 10686"/>
              <a:gd name="connsiteX45-3571" fmla="*/ 6054 w 10000"/>
              <a:gd name="connsiteY45-3572" fmla="*/ 1344 h 10686"/>
              <a:gd name="connsiteX46-3573" fmla="*/ 5963 w 10000"/>
              <a:gd name="connsiteY46-3574" fmla="*/ 1517 h 10686"/>
              <a:gd name="connsiteX47-3575" fmla="*/ 5871 w 10000"/>
              <a:gd name="connsiteY47-3576" fmla="*/ 1684 h 10686"/>
              <a:gd name="connsiteX48-3577" fmla="*/ 5775 w 10000"/>
              <a:gd name="connsiteY48-3578" fmla="*/ 1847 h 10686"/>
              <a:gd name="connsiteX49-3579" fmla="*/ 5667 w 10000"/>
              <a:gd name="connsiteY49-3580" fmla="*/ 1999 h 10686"/>
              <a:gd name="connsiteX50-3581" fmla="*/ 5554 w 10000"/>
              <a:gd name="connsiteY50-3582" fmla="*/ 2145 h 10686"/>
              <a:gd name="connsiteX51-3583" fmla="*/ 5417 w 10000"/>
              <a:gd name="connsiteY51-3584" fmla="*/ 2279 h 10686"/>
              <a:gd name="connsiteX52-3585" fmla="*/ 5275 w 10000"/>
              <a:gd name="connsiteY52-3586" fmla="*/ 2411 h 10686"/>
              <a:gd name="connsiteX53-3587" fmla="*/ 5108 w 10000"/>
              <a:gd name="connsiteY53-3588" fmla="*/ 2518 h 10686"/>
              <a:gd name="connsiteX54-3589" fmla="*/ 4917 w 10000"/>
              <a:gd name="connsiteY54-3590" fmla="*/ 2616 h 10686"/>
              <a:gd name="connsiteX55-3591" fmla="*/ 4704 w 10000"/>
              <a:gd name="connsiteY55-3592" fmla="*/ 2703 h 10686"/>
              <a:gd name="connsiteX56-3593" fmla="*/ 4479 w 10000"/>
              <a:gd name="connsiteY56-3594" fmla="*/ 2768 h 10686"/>
              <a:gd name="connsiteX57-3595" fmla="*/ 4213 w 10000"/>
              <a:gd name="connsiteY57-3596" fmla="*/ 2813 h 10686"/>
              <a:gd name="connsiteX58-3597" fmla="*/ 4221 w 10000"/>
              <a:gd name="connsiteY58-3598" fmla="*/ 3126 h 10686"/>
              <a:gd name="connsiteX59-3599" fmla="*/ 4258 w 10000"/>
              <a:gd name="connsiteY59-3600" fmla="*/ 3424 h 10686"/>
              <a:gd name="connsiteX60-3601" fmla="*/ 4321 w 10000"/>
              <a:gd name="connsiteY60-3602" fmla="*/ 3707 h 10686"/>
              <a:gd name="connsiteX61-3603" fmla="*/ 4404 w 10000"/>
              <a:gd name="connsiteY61-3604" fmla="*/ 3975 h 10686"/>
              <a:gd name="connsiteX62-3605" fmla="*/ 4508 w 10000"/>
              <a:gd name="connsiteY62-3606" fmla="*/ 4231 h 10686"/>
              <a:gd name="connsiteX63-3607" fmla="*/ 4621 w 10000"/>
              <a:gd name="connsiteY63-3608" fmla="*/ 4476 h 10686"/>
              <a:gd name="connsiteX64-3609" fmla="*/ 4750 w 10000"/>
              <a:gd name="connsiteY64-3610" fmla="*/ 4708 h 10686"/>
              <a:gd name="connsiteX65-3611" fmla="*/ 4879 w 10000"/>
              <a:gd name="connsiteY65-3612" fmla="*/ 4934 h 10686"/>
              <a:gd name="connsiteX66-3613" fmla="*/ 4917 w 10000"/>
              <a:gd name="connsiteY66-3614" fmla="*/ 4988 h 10686"/>
              <a:gd name="connsiteX67-3615" fmla="*/ 4950 w 10000"/>
              <a:gd name="connsiteY67-3616" fmla="*/ 5054 h 10686"/>
              <a:gd name="connsiteX68-3617" fmla="*/ 4996 w 10000"/>
              <a:gd name="connsiteY68-3618" fmla="*/ 5125 h 10686"/>
              <a:gd name="connsiteX69-3619" fmla="*/ 5038 w 10000"/>
              <a:gd name="connsiteY69-3620" fmla="*/ 5200 h 10686"/>
              <a:gd name="connsiteX70-3621" fmla="*/ 5092 w 10000"/>
              <a:gd name="connsiteY70-3622" fmla="*/ 5271 h 10686"/>
              <a:gd name="connsiteX71-3623" fmla="*/ 5154 w 10000"/>
              <a:gd name="connsiteY71-3624" fmla="*/ 5331 h 10686"/>
              <a:gd name="connsiteX72-3625" fmla="*/ 5229 w 10000"/>
              <a:gd name="connsiteY72-3626" fmla="*/ 5384 h 10686"/>
              <a:gd name="connsiteX73-3627" fmla="*/ 5313 w 10000"/>
              <a:gd name="connsiteY73-3628" fmla="*/ 5423 h 10686"/>
              <a:gd name="connsiteX74-3629" fmla="*/ 5413 w 10000"/>
              <a:gd name="connsiteY74-3630" fmla="*/ 5438 h 10686"/>
              <a:gd name="connsiteX75-3631" fmla="*/ 5517 w 10000"/>
              <a:gd name="connsiteY75-3632" fmla="*/ 5435 h 10686"/>
              <a:gd name="connsiteX76-3633" fmla="*/ 5704 w 10000"/>
              <a:gd name="connsiteY76-3634" fmla="*/ 5390 h 10686"/>
              <a:gd name="connsiteX77-3635" fmla="*/ 5871 w 10000"/>
              <a:gd name="connsiteY77-3636" fmla="*/ 5316 h 10686"/>
              <a:gd name="connsiteX78-3637" fmla="*/ 6033 w 10000"/>
              <a:gd name="connsiteY78-3638" fmla="*/ 5223 h 10686"/>
              <a:gd name="connsiteX79-3639" fmla="*/ 6167 w 10000"/>
              <a:gd name="connsiteY79-3640" fmla="*/ 5113 h 10686"/>
              <a:gd name="connsiteX80-3641" fmla="*/ 6296 w 10000"/>
              <a:gd name="connsiteY80-3642" fmla="*/ 4994 h 10686"/>
              <a:gd name="connsiteX81-3643" fmla="*/ 6417 w 10000"/>
              <a:gd name="connsiteY81-3644" fmla="*/ 4869 h 10686"/>
              <a:gd name="connsiteX82-3645" fmla="*/ 6525 w 10000"/>
              <a:gd name="connsiteY82-3646" fmla="*/ 4750 h 10686"/>
              <a:gd name="connsiteX83-3647" fmla="*/ 6617 w 10000"/>
              <a:gd name="connsiteY83-3648" fmla="*/ 4636 h 10686"/>
              <a:gd name="connsiteX84-3649" fmla="*/ 6821 w 10000"/>
              <a:gd name="connsiteY84-3650" fmla="*/ 4377 h 10686"/>
              <a:gd name="connsiteX85-3651" fmla="*/ 7017 w 10000"/>
              <a:gd name="connsiteY85-3652" fmla="*/ 4085 h 10686"/>
              <a:gd name="connsiteX86-3653" fmla="*/ 7213 w 10000"/>
              <a:gd name="connsiteY86-3654" fmla="*/ 3766 h 10686"/>
              <a:gd name="connsiteX87-3655" fmla="*/ 7396 w 10000"/>
              <a:gd name="connsiteY87-3656" fmla="*/ 3418 h 10686"/>
              <a:gd name="connsiteX88-3657" fmla="*/ 7563 w 10000"/>
              <a:gd name="connsiteY88-3658" fmla="*/ 3051 h 10686"/>
              <a:gd name="connsiteX89-3659" fmla="*/ 7713 w 10000"/>
              <a:gd name="connsiteY89-3660" fmla="*/ 2661 h 10686"/>
              <a:gd name="connsiteX90-3661" fmla="*/ 7850 w 10000"/>
              <a:gd name="connsiteY90-3662" fmla="*/ 2253 h 10686"/>
              <a:gd name="connsiteX91-3663" fmla="*/ 7950 w 10000"/>
              <a:gd name="connsiteY91-3664" fmla="*/ 1830 h 10686"/>
              <a:gd name="connsiteX92-3665" fmla="*/ 8025 w 10000"/>
              <a:gd name="connsiteY92-3666" fmla="*/ 1397 h 10686"/>
              <a:gd name="connsiteX93-3667" fmla="*/ 8071 w 10000"/>
              <a:gd name="connsiteY93-3668" fmla="*/ 954 h 10686"/>
              <a:gd name="connsiteX94-3669" fmla="*/ 8108 w 10000"/>
              <a:gd name="connsiteY94-3670" fmla="*/ 974 h 10686"/>
              <a:gd name="connsiteX95-3671" fmla="*/ 8138 w 10000"/>
              <a:gd name="connsiteY95-3672" fmla="*/ 1025 h 10686"/>
              <a:gd name="connsiteX96-3673" fmla="*/ 8163 w 10000"/>
              <a:gd name="connsiteY96-3674" fmla="*/ 1100 h 10686"/>
              <a:gd name="connsiteX97-3675" fmla="*/ 8175 w 10000"/>
              <a:gd name="connsiteY97-3676" fmla="*/ 1198 h 10686"/>
              <a:gd name="connsiteX98-3677" fmla="*/ 8183 w 10000"/>
              <a:gd name="connsiteY98-3678" fmla="*/ 1311 h 10686"/>
              <a:gd name="connsiteX99-3679" fmla="*/ 8183 w 10000"/>
              <a:gd name="connsiteY99-3680" fmla="*/ 1442 h 10686"/>
              <a:gd name="connsiteX100-3681" fmla="*/ 8183 w 10000"/>
              <a:gd name="connsiteY100-3682" fmla="*/ 1582 h 10686"/>
              <a:gd name="connsiteX101-3683" fmla="*/ 8175 w 10000"/>
              <a:gd name="connsiteY101-3684" fmla="*/ 1734 h 10686"/>
              <a:gd name="connsiteX102-3685" fmla="*/ 8163 w 10000"/>
              <a:gd name="connsiteY102-3686" fmla="*/ 1889 h 10686"/>
              <a:gd name="connsiteX103-3687" fmla="*/ 8146 w 10000"/>
              <a:gd name="connsiteY103-3688" fmla="*/ 2047 h 10686"/>
              <a:gd name="connsiteX104-3689" fmla="*/ 8121 w 10000"/>
              <a:gd name="connsiteY104-3690" fmla="*/ 2205 h 10686"/>
              <a:gd name="connsiteX105-3691" fmla="*/ 8108 w 10000"/>
              <a:gd name="connsiteY105-3692" fmla="*/ 2357 h 10686"/>
              <a:gd name="connsiteX106-3693" fmla="*/ 8083 w 10000"/>
              <a:gd name="connsiteY106-3694" fmla="*/ 2497 h 10686"/>
              <a:gd name="connsiteX107-3695" fmla="*/ 8063 w 10000"/>
              <a:gd name="connsiteY107-3696" fmla="*/ 2628 h 10686"/>
              <a:gd name="connsiteX108-3697" fmla="*/ 8038 w 10000"/>
              <a:gd name="connsiteY108-3698" fmla="*/ 2741 h 10686"/>
              <a:gd name="connsiteX109-3699" fmla="*/ 8017 w 10000"/>
              <a:gd name="connsiteY109-3700" fmla="*/ 2834 h 10686"/>
              <a:gd name="connsiteX110-3701" fmla="*/ 8000 w 10000"/>
              <a:gd name="connsiteY110-3702" fmla="*/ 2908 h 10686"/>
              <a:gd name="connsiteX111-3703" fmla="*/ 7700 w 10000"/>
              <a:gd name="connsiteY111-3704" fmla="*/ 3754 h 10686"/>
              <a:gd name="connsiteX112-3705" fmla="*/ 7942 w 10000"/>
              <a:gd name="connsiteY112-3706" fmla="*/ 3737 h 10686"/>
              <a:gd name="connsiteX113-3707" fmla="*/ 8167 w 10000"/>
              <a:gd name="connsiteY113-3708" fmla="*/ 3695 h 10686"/>
              <a:gd name="connsiteX114-3709" fmla="*/ 8379 w 10000"/>
              <a:gd name="connsiteY114-3710" fmla="*/ 3635 h 10686"/>
              <a:gd name="connsiteX115-3711" fmla="*/ 8583 w 10000"/>
              <a:gd name="connsiteY115-3712" fmla="*/ 3558 h 10686"/>
              <a:gd name="connsiteX116-3713" fmla="*/ 8767 w 10000"/>
              <a:gd name="connsiteY116-3714" fmla="*/ 3471 h 10686"/>
              <a:gd name="connsiteX117-3715" fmla="*/ 8933 w 10000"/>
              <a:gd name="connsiteY117-3716" fmla="*/ 3376 h 10686"/>
              <a:gd name="connsiteX118-3717" fmla="*/ 9092 w 10000"/>
              <a:gd name="connsiteY118-3718" fmla="*/ 3278 h 10686"/>
              <a:gd name="connsiteX119-3719" fmla="*/ 9238 w 10000"/>
              <a:gd name="connsiteY119-3720" fmla="*/ 3185 h 10686"/>
              <a:gd name="connsiteX120-3721" fmla="*/ 9250 w 10000"/>
              <a:gd name="connsiteY120-3722" fmla="*/ 3230 h 10686"/>
              <a:gd name="connsiteX121-3723" fmla="*/ 9117 w 10000"/>
              <a:gd name="connsiteY121-3724" fmla="*/ 3376 h 10686"/>
              <a:gd name="connsiteX122-3725" fmla="*/ 8954 w 10000"/>
              <a:gd name="connsiteY122-3726" fmla="*/ 3516 h 10686"/>
              <a:gd name="connsiteX123-3727" fmla="*/ 8758 w 10000"/>
              <a:gd name="connsiteY123-3728" fmla="*/ 3641 h 10686"/>
              <a:gd name="connsiteX124-3729" fmla="*/ 8538 w 10000"/>
              <a:gd name="connsiteY124-3730" fmla="*/ 3754 h 10686"/>
              <a:gd name="connsiteX125-3731" fmla="*/ 8304 w 10000"/>
              <a:gd name="connsiteY125-3732" fmla="*/ 3856 h 10686"/>
              <a:gd name="connsiteX126-3733" fmla="*/ 8054 w 10000"/>
              <a:gd name="connsiteY126-3734" fmla="*/ 3945 h 10686"/>
              <a:gd name="connsiteX127-3735" fmla="*/ 7796 w 10000"/>
              <a:gd name="connsiteY127-3736" fmla="*/ 4014 h 10686"/>
              <a:gd name="connsiteX128-3737" fmla="*/ 7533 w 10000"/>
              <a:gd name="connsiteY128-3738" fmla="*/ 4064 h 10686"/>
              <a:gd name="connsiteX129-3739" fmla="*/ 7479 w 10000"/>
              <a:gd name="connsiteY129-3740" fmla="*/ 4184 h 10686"/>
              <a:gd name="connsiteX130-3741" fmla="*/ 7404 w 10000"/>
              <a:gd name="connsiteY130-3742" fmla="*/ 4324 h 10686"/>
              <a:gd name="connsiteX131-3743" fmla="*/ 7321 w 10000"/>
              <a:gd name="connsiteY131-3744" fmla="*/ 4470 h 10686"/>
              <a:gd name="connsiteX132-3745" fmla="*/ 7213 w 10000"/>
              <a:gd name="connsiteY132-3746" fmla="*/ 4628 h 10686"/>
              <a:gd name="connsiteX133-3747" fmla="*/ 7100 w 10000"/>
              <a:gd name="connsiteY133-3748" fmla="*/ 4794 h 10686"/>
              <a:gd name="connsiteX134-3749" fmla="*/ 6979 w 10000"/>
              <a:gd name="connsiteY134-3750" fmla="*/ 4958 h 10686"/>
              <a:gd name="connsiteX135-3751" fmla="*/ 6850 w 10000"/>
              <a:gd name="connsiteY135-3752" fmla="*/ 5113 h 10686"/>
              <a:gd name="connsiteX136-3753" fmla="*/ 6721 w 10000"/>
              <a:gd name="connsiteY136-3754" fmla="*/ 5265 h 10686"/>
              <a:gd name="connsiteX137-3755" fmla="*/ 6600 w 10000"/>
              <a:gd name="connsiteY137-3756" fmla="*/ 5405 h 10686"/>
              <a:gd name="connsiteX138-3757" fmla="*/ 6471 w 10000"/>
              <a:gd name="connsiteY138-3758" fmla="*/ 5530 h 10686"/>
              <a:gd name="connsiteX139-3759" fmla="*/ 6358 w 10000"/>
              <a:gd name="connsiteY139-3760" fmla="*/ 5641 h 10686"/>
              <a:gd name="connsiteX140-3761" fmla="*/ 6250 w 10000"/>
              <a:gd name="connsiteY140-3762" fmla="*/ 5721 h 10686"/>
              <a:gd name="connsiteX141-3763" fmla="*/ 6267 w 10000"/>
              <a:gd name="connsiteY141-3764" fmla="*/ 5781 h 10686"/>
              <a:gd name="connsiteX142-3765" fmla="*/ 6296 w 10000"/>
              <a:gd name="connsiteY142-3766" fmla="*/ 5793 h 10686"/>
              <a:gd name="connsiteX143-3767" fmla="*/ 6479 w 10000"/>
              <a:gd name="connsiteY143-3768" fmla="*/ 5754 h 10686"/>
              <a:gd name="connsiteX144-3769" fmla="*/ 6663 w 10000"/>
              <a:gd name="connsiteY144-3770" fmla="*/ 5736 h 10686"/>
              <a:gd name="connsiteX145-3771" fmla="*/ 6858 w 10000"/>
              <a:gd name="connsiteY145-3772" fmla="*/ 5736 h 10686"/>
              <a:gd name="connsiteX146-3773" fmla="*/ 7046 w 10000"/>
              <a:gd name="connsiteY146-3774" fmla="*/ 5742 h 10686"/>
              <a:gd name="connsiteX147-3775" fmla="*/ 7246 w 10000"/>
              <a:gd name="connsiteY147-3776" fmla="*/ 5748 h 10686"/>
              <a:gd name="connsiteX148-3777" fmla="*/ 7425 w 10000"/>
              <a:gd name="connsiteY148-3778" fmla="*/ 5748 h 10686"/>
              <a:gd name="connsiteX149-3779" fmla="*/ 7600 w 10000"/>
              <a:gd name="connsiteY149-3780" fmla="*/ 5733 h 10686"/>
              <a:gd name="connsiteX150-3781" fmla="*/ 7950 w 10000"/>
              <a:gd name="connsiteY150-3782" fmla="*/ 5673 h 10686"/>
              <a:gd name="connsiteX151-3783" fmla="*/ 8275 w 10000"/>
              <a:gd name="connsiteY151-3784" fmla="*/ 5596 h 10686"/>
              <a:gd name="connsiteX152-3785" fmla="*/ 8579 w 10000"/>
              <a:gd name="connsiteY152-3786" fmla="*/ 5504 h 10686"/>
              <a:gd name="connsiteX153-3787" fmla="*/ 8858 w 10000"/>
              <a:gd name="connsiteY153-3788" fmla="*/ 5390 h 10686"/>
              <a:gd name="connsiteX154-3789" fmla="*/ 9117 w 10000"/>
              <a:gd name="connsiteY154-3790" fmla="*/ 5265 h 10686"/>
              <a:gd name="connsiteX155-3791" fmla="*/ 9350 w 10000"/>
              <a:gd name="connsiteY155-3792" fmla="*/ 5119 h 10686"/>
              <a:gd name="connsiteX156-3793" fmla="*/ 9563 w 10000"/>
              <a:gd name="connsiteY156-3794" fmla="*/ 4967 h 10686"/>
              <a:gd name="connsiteX157-3795" fmla="*/ 9758 w 10000"/>
              <a:gd name="connsiteY157-3796" fmla="*/ 4794 h 10686"/>
              <a:gd name="connsiteX158-3797" fmla="*/ 9933 w 10000"/>
              <a:gd name="connsiteY158-3798" fmla="*/ 4610 h 10686"/>
              <a:gd name="connsiteX159-3799" fmla="*/ 10000 w 10000"/>
              <a:gd name="connsiteY159-3800" fmla="*/ 4648 h 10686"/>
              <a:gd name="connsiteX160-3801" fmla="*/ 10000 w 10000"/>
              <a:gd name="connsiteY160-3802" fmla="*/ 4660 h 10686"/>
              <a:gd name="connsiteX161-3803" fmla="*/ 9904 w 10000"/>
              <a:gd name="connsiteY161-3804" fmla="*/ 4827 h 10686"/>
              <a:gd name="connsiteX162-3805" fmla="*/ 9767 w 10000"/>
              <a:gd name="connsiteY162-3806" fmla="*/ 5000 h 10686"/>
              <a:gd name="connsiteX163-3807" fmla="*/ 9600 w 10000"/>
              <a:gd name="connsiteY163-3808" fmla="*/ 5173 h 10686"/>
              <a:gd name="connsiteX164-3809" fmla="*/ 9404 w 10000"/>
              <a:gd name="connsiteY164-3810" fmla="*/ 5343 h 10686"/>
              <a:gd name="connsiteX165-3811" fmla="*/ 9183 w 10000"/>
              <a:gd name="connsiteY165-3812" fmla="*/ 5504 h 10686"/>
              <a:gd name="connsiteX166-3813" fmla="*/ 8950 w 10000"/>
              <a:gd name="connsiteY166-3814" fmla="*/ 5662 h 10686"/>
              <a:gd name="connsiteX167-3815" fmla="*/ 8704 w 10000"/>
              <a:gd name="connsiteY167-3816" fmla="*/ 5802 h 10686"/>
              <a:gd name="connsiteX168-3817" fmla="*/ 8463 w 10000"/>
              <a:gd name="connsiteY168-3818" fmla="*/ 5927 h 10686"/>
              <a:gd name="connsiteX169-3819" fmla="*/ 8229 w 10000"/>
              <a:gd name="connsiteY169-3820" fmla="*/ 6025 h 10686"/>
              <a:gd name="connsiteX170-3821" fmla="*/ 8000 w 10000"/>
              <a:gd name="connsiteY170-3822" fmla="*/ 6105 h 10686"/>
              <a:gd name="connsiteX171-3823" fmla="*/ 7879 w 10000"/>
              <a:gd name="connsiteY171-3824" fmla="*/ 6132 h 10686"/>
              <a:gd name="connsiteX172-3825" fmla="*/ 7729 w 10000"/>
              <a:gd name="connsiteY172-3826" fmla="*/ 6153 h 10686"/>
              <a:gd name="connsiteX173-3827" fmla="*/ 7563 w 10000"/>
              <a:gd name="connsiteY173-3828" fmla="*/ 6177 h 10686"/>
              <a:gd name="connsiteX174-3829" fmla="*/ 7388 w 10000"/>
              <a:gd name="connsiteY174-3830" fmla="*/ 6198 h 10686"/>
              <a:gd name="connsiteX175-3831" fmla="*/ 7204 w 10000"/>
              <a:gd name="connsiteY175-3832" fmla="*/ 6219 h 10686"/>
              <a:gd name="connsiteX176-3833" fmla="*/ 7017 w 10000"/>
              <a:gd name="connsiteY176-3834" fmla="*/ 6240 h 10686"/>
              <a:gd name="connsiteX177-3835" fmla="*/ 6842 w 10000"/>
              <a:gd name="connsiteY177-3836" fmla="*/ 6263 h 10686"/>
              <a:gd name="connsiteX178-3837" fmla="*/ 6675 w 10000"/>
              <a:gd name="connsiteY178-3838" fmla="*/ 6290 h 10686"/>
              <a:gd name="connsiteX179-3839" fmla="*/ 6517 w 10000"/>
              <a:gd name="connsiteY179-3840" fmla="*/ 6329 h 10686"/>
              <a:gd name="connsiteX180-3841" fmla="*/ 6388 w 10000"/>
              <a:gd name="connsiteY180-3842" fmla="*/ 6365 h 10686"/>
              <a:gd name="connsiteX181-3843" fmla="*/ 6288 w 10000"/>
              <a:gd name="connsiteY181-3844" fmla="*/ 6415 h 10686"/>
              <a:gd name="connsiteX182-3845" fmla="*/ 6213 w 10000"/>
              <a:gd name="connsiteY182-3846" fmla="*/ 6475 h 10686"/>
              <a:gd name="connsiteX183-3847" fmla="*/ 6092 w 10000"/>
              <a:gd name="connsiteY183-3848" fmla="*/ 6648 h 10686"/>
              <a:gd name="connsiteX184-3849" fmla="*/ 6008 w 10000"/>
              <a:gd name="connsiteY184-3850" fmla="*/ 6836 h 10686"/>
              <a:gd name="connsiteX185-3851" fmla="*/ 5942 w 10000"/>
              <a:gd name="connsiteY185-3852" fmla="*/ 7032 h 10686"/>
              <a:gd name="connsiteX186-3853" fmla="*/ 5904 w 10000"/>
              <a:gd name="connsiteY186-3854" fmla="*/ 7232 h 10686"/>
              <a:gd name="connsiteX187-3855" fmla="*/ 5888 w 10000"/>
              <a:gd name="connsiteY187-3856" fmla="*/ 7443 h 10686"/>
              <a:gd name="connsiteX188-3857" fmla="*/ 5879 w 10000"/>
              <a:gd name="connsiteY188-3858" fmla="*/ 7655 h 10686"/>
              <a:gd name="connsiteX189-3859" fmla="*/ 5888 w 10000"/>
              <a:gd name="connsiteY189-3860" fmla="*/ 7867 h 10686"/>
              <a:gd name="connsiteX190-3861" fmla="*/ 5904 w 10000"/>
              <a:gd name="connsiteY190-3862" fmla="*/ 8084 h 10686"/>
              <a:gd name="connsiteX191-3863" fmla="*/ 5925 w 10000"/>
              <a:gd name="connsiteY191-3864" fmla="*/ 8299 h 10686"/>
              <a:gd name="connsiteX192-3865" fmla="*/ 5950 w 10000"/>
              <a:gd name="connsiteY192-3866" fmla="*/ 8510 h 10686"/>
              <a:gd name="connsiteX193-3867" fmla="*/ 5954 w 10000"/>
              <a:gd name="connsiteY193-3868" fmla="*/ 8820 h 10686"/>
              <a:gd name="connsiteX194-3869" fmla="*/ 5933 w 10000"/>
              <a:gd name="connsiteY194-3870" fmla="*/ 9130 h 10686"/>
              <a:gd name="connsiteX195-3871" fmla="*/ 5896 w 10000"/>
              <a:gd name="connsiteY195-3872" fmla="*/ 9428 h 10686"/>
              <a:gd name="connsiteX196-3873" fmla="*/ 5850 w 10000"/>
              <a:gd name="connsiteY196-3874" fmla="*/ 9720 h 10686"/>
              <a:gd name="connsiteX197-3875" fmla="*/ 5794 w 10000"/>
              <a:gd name="connsiteY197-3876" fmla="*/ 10686 h 10686"/>
              <a:gd name="connsiteX198-3877" fmla="*/ 4117 w 10000"/>
              <a:gd name="connsiteY198-3878" fmla="*/ 10686 h 10686"/>
              <a:gd name="connsiteX199-3879" fmla="*/ 4309 w 10000"/>
              <a:gd name="connsiteY199-3880" fmla="*/ 10293 h 10686"/>
              <a:gd name="connsiteX200-3881" fmla="*/ 4546 w 10000"/>
              <a:gd name="connsiteY200-3882" fmla="*/ 9848 h 10686"/>
              <a:gd name="connsiteX201-3883" fmla="*/ 4629 w 10000"/>
              <a:gd name="connsiteY201-3884" fmla="*/ 9687 h 10686"/>
              <a:gd name="connsiteX202-3885" fmla="*/ 4700 w 10000"/>
              <a:gd name="connsiteY202-3886" fmla="*/ 9508 h 10686"/>
              <a:gd name="connsiteX203-3887" fmla="*/ 4767 w 10000"/>
              <a:gd name="connsiteY203-3888" fmla="*/ 9309 h 10686"/>
              <a:gd name="connsiteX204-3889" fmla="*/ 4829 w 10000"/>
              <a:gd name="connsiteY204-3890" fmla="*/ 9097 h 10686"/>
              <a:gd name="connsiteX205-3891" fmla="*/ 4879 w 10000"/>
              <a:gd name="connsiteY205-3892" fmla="*/ 8868 h 10686"/>
              <a:gd name="connsiteX206-3893" fmla="*/ 4917 w 10000"/>
              <a:gd name="connsiteY206-3894" fmla="*/ 8635 h 10686"/>
              <a:gd name="connsiteX207-3895" fmla="*/ 4954 w 10000"/>
              <a:gd name="connsiteY207-3896" fmla="*/ 8391 h 10686"/>
              <a:gd name="connsiteX208-3897" fmla="*/ 4979 w 10000"/>
              <a:gd name="connsiteY208-3898" fmla="*/ 8144 h 10686"/>
              <a:gd name="connsiteX209-3899" fmla="*/ 5000 w 10000"/>
              <a:gd name="connsiteY209-3900" fmla="*/ 7887 h 10686"/>
              <a:gd name="connsiteX210-3901" fmla="*/ 5000 w 10000"/>
              <a:gd name="connsiteY210-3902" fmla="*/ 7634 h 10686"/>
              <a:gd name="connsiteX211-3903" fmla="*/ 5000 w 10000"/>
              <a:gd name="connsiteY211-3904" fmla="*/ 7384 h 10686"/>
              <a:gd name="connsiteX212-3905" fmla="*/ 4979 w 10000"/>
              <a:gd name="connsiteY212-3906" fmla="*/ 7133 h 10686"/>
              <a:gd name="connsiteX213-3907" fmla="*/ 4950 w 10000"/>
              <a:gd name="connsiteY213-3908" fmla="*/ 6892 h 10686"/>
              <a:gd name="connsiteX214-3909" fmla="*/ 4913 w 10000"/>
              <a:gd name="connsiteY214-3910" fmla="*/ 6657 h 10686"/>
              <a:gd name="connsiteX215-3911" fmla="*/ 4858 w 10000"/>
              <a:gd name="connsiteY215-3912" fmla="*/ 6430 h 10686"/>
              <a:gd name="connsiteX216-3913" fmla="*/ 4783 w 10000"/>
              <a:gd name="connsiteY216-3914" fmla="*/ 6219 h 10686"/>
              <a:gd name="connsiteX217-3915" fmla="*/ 4700 w 10000"/>
              <a:gd name="connsiteY217-3916" fmla="*/ 6019 h 10686"/>
              <a:gd name="connsiteX218-3917" fmla="*/ 4600 w 10000"/>
              <a:gd name="connsiteY218-3918" fmla="*/ 5840 h 10686"/>
              <a:gd name="connsiteX219-3919" fmla="*/ 4488 w 10000"/>
              <a:gd name="connsiteY219-3920" fmla="*/ 5682 h 10686"/>
              <a:gd name="connsiteX220-3921" fmla="*/ 4358 w 10000"/>
              <a:gd name="connsiteY220-3922" fmla="*/ 5542 h 10686"/>
              <a:gd name="connsiteX221-3923" fmla="*/ 4213 w 10000"/>
              <a:gd name="connsiteY221-3924" fmla="*/ 5429 h 10686"/>
              <a:gd name="connsiteX222-3925" fmla="*/ 4046 w 10000"/>
              <a:gd name="connsiteY222-3926" fmla="*/ 5343 h 10686"/>
              <a:gd name="connsiteX223-3927" fmla="*/ 3904 w 10000"/>
              <a:gd name="connsiteY223-3928" fmla="*/ 5292 h 10686"/>
              <a:gd name="connsiteX224-3929" fmla="*/ 3746 w 10000"/>
              <a:gd name="connsiteY224-3930" fmla="*/ 5271 h 10686"/>
              <a:gd name="connsiteX225-3931" fmla="*/ 3583 w 10000"/>
              <a:gd name="connsiteY225-3932" fmla="*/ 5271 h 10686"/>
              <a:gd name="connsiteX226-3933" fmla="*/ 3413 w 10000"/>
              <a:gd name="connsiteY226-3934" fmla="*/ 5286 h 10686"/>
              <a:gd name="connsiteX227-3935" fmla="*/ 3246 w 10000"/>
              <a:gd name="connsiteY227-3936" fmla="*/ 5310 h 10686"/>
              <a:gd name="connsiteX228-3937" fmla="*/ 3079 w 10000"/>
              <a:gd name="connsiteY228-3938" fmla="*/ 5343 h 10686"/>
              <a:gd name="connsiteX229-3939" fmla="*/ 2913 w 10000"/>
              <a:gd name="connsiteY229-3940" fmla="*/ 5369 h 10686"/>
              <a:gd name="connsiteX230-3941" fmla="*/ 2750 w 10000"/>
              <a:gd name="connsiteY230-3942" fmla="*/ 5396 h 10686"/>
              <a:gd name="connsiteX231-3943" fmla="*/ 2600 w 10000"/>
              <a:gd name="connsiteY231-3944" fmla="*/ 5411 h 10686"/>
              <a:gd name="connsiteX232-3945" fmla="*/ 2258 w 10000"/>
              <a:gd name="connsiteY232-3946" fmla="*/ 5423 h 10686"/>
              <a:gd name="connsiteX233-3947" fmla="*/ 1925 w 10000"/>
              <a:gd name="connsiteY233-3948" fmla="*/ 5411 h 10686"/>
              <a:gd name="connsiteX234-3949" fmla="*/ 1617 w 10000"/>
              <a:gd name="connsiteY234-3950" fmla="*/ 5384 h 10686"/>
              <a:gd name="connsiteX235-3951" fmla="*/ 1321 w 10000"/>
              <a:gd name="connsiteY235-3952" fmla="*/ 5346 h 10686"/>
              <a:gd name="connsiteX236-3953" fmla="*/ 1033 w 10000"/>
              <a:gd name="connsiteY236-3954" fmla="*/ 5298 h 10686"/>
              <a:gd name="connsiteX237-3955" fmla="*/ 758 w 10000"/>
              <a:gd name="connsiteY237-3956" fmla="*/ 5250 h 10686"/>
              <a:gd name="connsiteX238-3957" fmla="*/ 500 w 10000"/>
              <a:gd name="connsiteY238-3958" fmla="*/ 5197 h 10686"/>
              <a:gd name="connsiteX239-3959" fmla="*/ 517 w 10000"/>
              <a:gd name="connsiteY239-3960" fmla="*/ 5137 h 10686"/>
              <a:gd name="connsiteX240-3961" fmla="*/ 871 w 10000"/>
              <a:gd name="connsiteY240-3962" fmla="*/ 5173 h 10686"/>
              <a:gd name="connsiteX241-3963" fmla="*/ 1221 w 10000"/>
              <a:gd name="connsiteY241-3964" fmla="*/ 5197 h 10686"/>
              <a:gd name="connsiteX242-3965" fmla="*/ 1563 w 10000"/>
              <a:gd name="connsiteY242-3966" fmla="*/ 5206 h 10686"/>
              <a:gd name="connsiteX243-3967" fmla="*/ 1896 w 10000"/>
              <a:gd name="connsiteY243-3968" fmla="*/ 5197 h 10686"/>
              <a:gd name="connsiteX244-3969" fmla="*/ 2221 w 10000"/>
              <a:gd name="connsiteY244-3970" fmla="*/ 5164 h 10686"/>
              <a:gd name="connsiteX245-3971" fmla="*/ 2538 w 10000"/>
              <a:gd name="connsiteY245-3972" fmla="*/ 5113 h 10686"/>
              <a:gd name="connsiteX246-3973" fmla="*/ 2842 w 10000"/>
              <a:gd name="connsiteY246-3974" fmla="*/ 5045 h 10686"/>
              <a:gd name="connsiteX247-3975" fmla="*/ 3129 w 10000"/>
              <a:gd name="connsiteY247-3976" fmla="*/ 4946 h 10686"/>
              <a:gd name="connsiteX248-3977" fmla="*/ 3500 w 10000"/>
              <a:gd name="connsiteY248-3978" fmla="*/ 4815 h 10686"/>
              <a:gd name="connsiteX249-3979" fmla="*/ 2821 w 10000"/>
              <a:gd name="connsiteY249-3980" fmla="*/ 4389 h 10686"/>
              <a:gd name="connsiteX250-3981" fmla="*/ 2213 w 10000"/>
              <a:gd name="connsiteY250-3982" fmla="*/ 3912 h 10686"/>
              <a:gd name="connsiteX251-3983" fmla="*/ 1879 w 10000"/>
              <a:gd name="connsiteY251-3984" fmla="*/ 3939 h 10686"/>
              <a:gd name="connsiteX252-3985" fmla="*/ 1554 w 10000"/>
              <a:gd name="connsiteY252-3986" fmla="*/ 3939 h 10686"/>
              <a:gd name="connsiteX253-3987" fmla="*/ 1258 w 10000"/>
              <a:gd name="connsiteY253-3988" fmla="*/ 3912 h 10686"/>
              <a:gd name="connsiteX254-3989" fmla="*/ 979 w 10000"/>
              <a:gd name="connsiteY254-3990" fmla="*/ 3856 h 10686"/>
              <a:gd name="connsiteX255-3991" fmla="*/ 721 w 10000"/>
              <a:gd name="connsiteY255-3992" fmla="*/ 3775 h 10686"/>
              <a:gd name="connsiteX256-3993" fmla="*/ 496 w 10000"/>
              <a:gd name="connsiteY256-3994" fmla="*/ 3674 h 10686"/>
              <a:gd name="connsiteX257-3995" fmla="*/ 296 w 10000"/>
              <a:gd name="connsiteY257-3996" fmla="*/ 3549 h 10686"/>
              <a:gd name="connsiteX258-3997" fmla="*/ 129 w 10000"/>
              <a:gd name="connsiteY258-3998" fmla="*/ 3403 h 10686"/>
              <a:gd name="connsiteX259-3999" fmla="*/ 0 w 10000"/>
              <a:gd name="connsiteY259-4000" fmla="*/ 3245 h 10686"/>
              <a:gd name="connsiteX260-4001" fmla="*/ 17 w 10000"/>
              <a:gd name="connsiteY260-4002" fmla="*/ 3218 h 10686"/>
              <a:gd name="connsiteX261-4003" fmla="*/ 71 w 10000"/>
              <a:gd name="connsiteY261-4004" fmla="*/ 3245 h 10686"/>
              <a:gd name="connsiteX262-4005" fmla="*/ 138 w 10000"/>
              <a:gd name="connsiteY262-4006" fmla="*/ 3349 h 10686"/>
              <a:gd name="connsiteX263-4007" fmla="*/ 246 w 10000"/>
              <a:gd name="connsiteY263-4008" fmla="*/ 3439 h 10686"/>
              <a:gd name="connsiteX264-4009" fmla="*/ 379 w 10000"/>
              <a:gd name="connsiteY264-4010" fmla="*/ 3528 h 10686"/>
              <a:gd name="connsiteX265-4011" fmla="*/ 538 w 10000"/>
              <a:gd name="connsiteY265-4012" fmla="*/ 3597 h 10686"/>
              <a:gd name="connsiteX266-4013" fmla="*/ 721 w 10000"/>
              <a:gd name="connsiteY266-4014" fmla="*/ 3656 h 10686"/>
              <a:gd name="connsiteX267-4015" fmla="*/ 913 w 10000"/>
              <a:gd name="connsiteY267-4016" fmla="*/ 3701 h 10686"/>
              <a:gd name="connsiteX268-4017" fmla="*/ 1117 w 10000"/>
              <a:gd name="connsiteY268-4018" fmla="*/ 3728 h 10686"/>
              <a:gd name="connsiteX269-4019" fmla="*/ 1329 w 10000"/>
              <a:gd name="connsiteY269-4020" fmla="*/ 3737 h 10686"/>
              <a:gd name="connsiteX270-4021" fmla="*/ 1533 w 10000"/>
              <a:gd name="connsiteY270-4022" fmla="*/ 3734 h 10686"/>
              <a:gd name="connsiteX271-4023" fmla="*/ 1646 w 10000"/>
              <a:gd name="connsiteY271-4024" fmla="*/ 3722 h 10686"/>
              <a:gd name="connsiteX272-4025" fmla="*/ 1746 w 10000"/>
              <a:gd name="connsiteY272-4026" fmla="*/ 3722 h 10686"/>
              <a:gd name="connsiteX273-4027" fmla="*/ 1833 w 10000"/>
              <a:gd name="connsiteY273-4028" fmla="*/ 3710 h 10686"/>
              <a:gd name="connsiteX274-4029" fmla="*/ 1917 w 10000"/>
              <a:gd name="connsiteY274-4030" fmla="*/ 3695 h 10686"/>
              <a:gd name="connsiteX275-4031" fmla="*/ 1988 w 10000"/>
              <a:gd name="connsiteY275-4032" fmla="*/ 3662 h 10686"/>
              <a:gd name="connsiteX276-4033" fmla="*/ 1788 w 10000"/>
              <a:gd name="connsiteY276-4034" fmla="*/ 3391 h 10686"/>
              <a:gd name="connsiteX277-4035" fmla="*/ 1617 w 10000"/>
              <a:gd name="connsiteY277-4036" fmla="*/ 3126 h 10686"/>
              <a:gd name="connsiteX278-4037" fmla="*/ 1454 w 10000"/>
              <a:gd name="connsiteY278-4038" fmla="*/ 2849 h 10686"/>
              <a:gd name="connsiteX279-4039" fmla="*/ 1313 w 10000"/>
              <a:gd name="connsiteY279-4040" fmla="*/ 2563 h 10686"/>
              <a:gd name="connsiteX280-4041" fmla="*/ 1175 w 10000"/>
              <a:gd name="connsiteY280-4042" fmla="*/ 2253 h 10686"/>
              <a:gd name="connsiteX281-4043" fmla="*/ 1046 w 10000"/>
              <a:gd name="connsiteY281-4044" fmla="*/ 1919 h 10686"/>
              <a:gd name="connsiteX282-4045" fmla="*/ 1033 w 10000"/>
              <a:gd name="connsiteY282-4046" fmla="*/ 1859 h 10686"/>
              <a:gd name="connsiteX283-4047" fmla="*/ 1000 w 10000"/>
              <a:gd name="connsiteY283-4048" fmla="*/ 1776 h 10686"/>
              <a:gd name="connsiteX284-4049" fmla="*/ 979 w 10000"/>
              <a:gd name="connsiteY284-4050" fmla="*/ 1684 h 10686"/>
              <a:gd name="connsiteX285-4051" fmla="*/ 950 w 10000"/>
              <a:gd name="connsiteY285-4052" fmla="*/ 1591 h 10686"/>
              <a:gd name="connsiteX286-4053" fmla="*/ 925 w 10000"/>
              <a:gd name="connsiteY286-4054" fmla="*/ 1490 h 10686"/>
              <a:gd name="connsiteX287-4055" fmla="*/ 917 w 10000"/>
              <a:gd name="connsiteY287-4056" fmla="*/ 1397 h 10686"/>
              <a:gd name="connsiteX288-4057" fmla="*/ 917 w 10000"/>
              <a:gd name="connsiteY288-4058" fmla="*/ 1311 h 10686"/>
              <a:gd name="connsiteX289-4059" fmla="*/ 933 w 10000"/>
              <a:gd name="connsiteY289-4060" fmla="*/ 1234 h 10686"/>
              <a:gd name="connsiteX290-4061" fmla="*/ 963 w 10000"/>
              <a:gd name="connsiteY290-4062" fmla="*/ 1180 h 10686"/>
              <a:gd name="connsiteX291-4063" fmla="*/ 1000 w 10000"/>
              <a:gd name="connsiteY291-4064" fmla="*/ 1192 h 10686"/>
              <a:gd name="connsiteX292-4065" fmla="*/ 1033 w 10000"/>
              <a:gd name="connsiteY292-4066" fmla="*/ 1496 h 10686"/>
              <a:gd name="connsiteX293-4067" fmla="*/ 1108 w 10000"/>
              <a:gd name="connsiteY293-4068" fmla="*/ 1800 h 10686"/>
              <a:gd name="connsiteX294-4069" fmla="*/ 1221 w 10000"/>
              <a:gd name="connsiteY294-4070" fmla="*/ 2098 h 10686"/>
              <a:gd name="connsiteX295-4071" fmla="*/ 1358 w 10000"/>
              <a:gd name="connsiteY295-4072" fmla="*/ 2372 h 10686"/>
              <a:gd name="connsiteX296-4073" fmla="*/ 1508 w 10000"/>
              <a:gd name="connsiteY296-4074" fmla="*/ 2628 h 10686"/>
              <a:gd name="connsiteX297-4075" fmla="*/ 1646 w 10000"/>
              <a:gd name="connsiteY297-4076" fmla="*/ 2795 h 10686"/>
              <a:gd name="connsiteX298-4077" fmla="*/ 1629 w 10000"/>
              <a:gd name="connsiteY298-4078" fmla="*/ 2801 h 10686"/>
              <a:gd name="connsiteX299-4079" fmla="*/ 1629 w 10000"/>
              <a:gd name="connsiteY299-4080" fmla="*/ 2807 h 10686"/>
              <a:gd name="connsiteX300-4081" fmla="*/ 1638 w 10000"/>
              <a:gd name="connsiteY300-4082" fmla="*/ 2813 h 10686"/>
              <a:gd name="connsiteX301-4083" fmla="*/ 1646 w 10000"/>
              <a:gd name="connsiteY301-4084" fmla="*/ 2816 h 10686"/>
              <a:gd name="connsiteX302-4085" fmla="*/ 1663 w 10000"/>
              <a:gd name="connsiteY302-4086" fmla="*/ 2822 h 10686"/>
              <a:gd name="connsiteX303-4087" fmla="*/ 1667 w 10000"/>
              <a:gd name="connsiteY303-4088" fmla="*/ 2834 h 10686"/>
              <a:gd name="connsiteX304-4089" fmla="*/ 1675 w 10000"/>
              <a:gd name="connsiteY304-4090" fmla="*/ 2840 h 10686"/>
              <a:gd name="connsiteX305-4091" fmla="*/ 1683 w 10000"/>
              <a:gd name="connsiteY305-4092" fmla="*/ 2849 h 10686"/>
              <a:gd name="connsiteX306-4093" fmla="*/ 1683 w 10000"/>
              <a:gd name="connsiteY306-4094" fmla="*/ 2843 h 10686"/>
              <a:gd name="connsiteX307-4095" fmla="*/ 1675 w 10000"/>
              <a:gd name="connsiteY307-4096" fmla="*/ 2840 h 10686"/>
              <a:gd name="connsiteX308-4097" fmla="*/ 1675 w 10000"/>
              <a:gd name="connsiteY308-4098" fmla="*/ 2840 h 10686"/>
              <a:gd name="connsiteX309-4099" fmla="*/ 1646 w 10000"/>
              <a:gd name="connsiteY309-4100" fmla="*/ 2795 h 10686"/>
              <a:gd name="connsiteX310-4101" fmla="*/ 1746 w 10000"/>
              <a:gd name="connsiteY310-4102" fmla="*/ 2741 h 10686"/>
              <a:gd name="connsiteX311-4103" fmla="*/ 1842 w 10000"/>
              <a:gd name="connsiteY311-4104" fmla="*/ 2649 h 10686"/>
              <a:gd name="connsiteX312-4105" fmla="*/ 1933 w 10000"/>
              <a:gd name="connsiteY312-4106" fmla="*/ 2542 h 10686"/>
              <a:gd name="connsiteX313-4107" fmla="*/ 2017 w 10000"/>
              <a:gd name="connsiteY313-4108" fmla="*/ 2411 h 10686"/>
              <a:gd name="connsiteX314-4109" fmla="*/ 2092 w 10000"/>
              <a:gd name="connsiteY314-4110" fmla="*/ 2265 h 10686"/>
              <a:gd name="connsiteX315-4111" fmla="*/ 2163 w 10000"/>
              <a:gd name="connsiteY315-4112" fmla="*/ 2113 h 10686"/>
              <a:gd name="connsiteX316-4113" fmla="*/ 2221 w 10000"/>
              <a:gd name="connsiteY316-4114" fmla="*/ 1955 h 10686"/>
              <a:gd name="connsiteX317-4115" fmla="*/ 2275 w 10000"/>
              <a:gd name="connsiteY317-4116" fmla="*/ 1803 h 10686"/>
              <a:gd name="connsiteX318-4117" fmla="*/ 2321 w 10000"/>
              <a:gd name="connsiteY318-4118" fmla="*/ 1657 h 10686"/>
              <a:gd name="connsiteX319-4119" fmla="*/ 2329 w 10000"/>
              <a:gd name="connsiteY319-4120" fmla="*/ 1853 h 10686"/>
              <a:gd name="connsiteX320-4121" fmla="*/ 2321 w 10000"/>
              <a:gd name="connsiteY320-4122" fmla="*/ 2032 h 10686"/>
              <a:gd name="connsiteX321-4123" fmla="*/ 2283 w 10000"/>
              <a:gd name="connsiteY321-4124" fmla="*/ 2199 h 10686"/>
              <a:gd name="connsiteX322-4125" fmla="*/ 2229 w 10000"/>
              <a:gd name="connsiteY322-4126" fmla="*/ 2366 h 10686"/>
              <a:gd name="connsiteX323-4127" fmla="*/ 2154 w 10000"/>
              <a:gd name="connsiteY323-4128" fmla="*/ 2524 h 10686"/>
              <a:gd name="connsiteX324-4129" fmla="*/ 2046 w 10000"/>
              <a:gd name="connsiteY324-4130" fmla="*/ 2682 h 10686"/>
              <a:gd name="connsiteX325-4131" fmla="*/ 1796 w 10000"/>
              <a:gd name="connsiteY325-4132" fmla="*/ 3027 h 10686"/>
              <a:gd name="connsiteX326-4133" fmla="*/ 2054 w 10000"/>
              <a:gd name="connsiteY326-4134" fmla="*/ 3305 h 10686"/>
              <a:gd name="connsiteX327-4135" fmla="*/ 2333 w 10000"/>
              <a:gd name="connsiteY327-4136" fmla="*/ 3564 h 10686"/>
              <a:gd name="connsiteX328-4137" fmla="*/ 2638 w 10000"/>
              <a:gd name="connsiteY328-4138" fmla="*/ 3808 h 10686"/>
              <a:gd name="connsiteX329-4139" fmla="*/ 2963 w 10000"/>
              <a:gd name="connsiteY329-4140" fmla="*/ 4032 h 10686"/>
              <a:gd name="connsiteX330-4141" fmla="*/ 4129 w 10000"/>
              <a:gd name="connsiteY330-4142" fmla="*/ 4610 h 10686"/>
              <a:gd name="connsiteX331-4143" fmla="*/ 4167 w 10000"/>
              <a:gd name="connsiteY331-4144" fmla="*/ 4589 h 10686"/>
              <a:gd name="connsiteX332-4145" fmla="*/ 4071 w 10000"/>
              <a:gd name="connsiteY332-4146" fmla="*/ 4333 h 10686"/>
              <a:gd name="connsiteX333-4147" fmla="*/ 3996 w 10000"/>
              <a:gd name="connsiteY333-4148" fmla="*/ 4058 h 10686"/>
              <a:gd name="connsiteX334-4149" fmla="*/ 3933 w 10000"/>
              <a:gd name="connsiteY334-4150" fmla="*/ 3760 h 10686"/>
              <a:gd name="connsiteX335-4151" fmla="*/ 3904 w 10000"/>
              <a:gd name="connsiteY335-4152" fmla="*/ 3456 h 10686"/>
              <a:gd name="connsiteX336-4153" fmla="*/ 3879 w 10000"/>
              <a:gd name="connsiteY336-4154" fmla="*/ 3138 h 10686"/>
              <a:gd name="connsiteX337-4155" fmla="*/ 3879 w 10000"/>
              <a:gd name="connsiteY337-4156" fmla="*/ 2813 h 10686"/>
              <a:gd name="connsiteX338-4157" fmla="*/ 3896 w 10000"/>
              <a:gd name="connsiteY338-4158" fmla="*/ 2485 h 10686"/>
              <a:gd name="connsiteX339-4159" fmla="*/ 3933 w 10000"/>
              <a:gd name="connsiteY339-4160" fmla="*/ 2160 h 10686"/>
              <a:gd name="connsiteX340-4161" fmla="*/ 3988 w 10000"/>
              <a:gd name="connsiteY340-4162" fmla="*/ 1836 h 10686"/>
              <a:gd name="connsiteX341-4163" fmla="*/ 4046 w 10000"/>
              <a:gd name="connsiteY341-4164" fmla="*/ 1523 h 10686"/>
              <a:gd name="connsiteX342-4165" fmla="*/ 4129 w 10000"/>
              <a:gd name="connsiteY342-4166" fmla="*/ 1219 h 10686"/>
              <a:gd name="connsiteX343-4167" fmla="*/ 4229 w 10000"/>
              <a:gd name="connsiteY343-4168" fmla="*/ 933 h 10686"/>
              <a:gd name="connsiteX344-4169" fmla="*/ 4333 w 10000"/>
              <a:gd name="connsiteY344-4170" fmla="*/ 662 h 10686"/>
              <a:gd name="connsiteX345-4171" fmla="*/ 4454 w 10000"/>
              <a:gd name="connsiteY345-4172" fmla="*/ 417 h 10686"/>
              <a:gd name="connsiteX346-4173" fmla="*/ 4583 w 10000"/>
              <a:gd name="connsiteY346-4174" fmla="*/ 194 h 10686"/>
              <a:gd name="connsiteX347-4175" fmla="*/ 4738 w 10000"/>
              <a:gd name="connsiteY347-4176" fmla="*/ 0 h 106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 ang="0">
                <a:pos x="connsiteX236-473" y="connsiteY236-474"/>
              </a:cxn>
              <a:cxn ang="0">
                <a:pos x="connsiteX237-475" y="connsiteY237-476"/>
              </a:cxn>
              <a:cxn ang="0">
                <a:pos x="connsiteX238-477" y="connsiteY238-478"/>
              </a:cxn>
              <a:cxn ang="0">
                <a:pos x="connsiteX239-479" y="connsiteY239-480"/>
              </a:cxn>
              <a:cxn ang="0">
                <a:pos x="connsiteX240-481" y="connsiteY240-482"/>
              </a:cxn>
              <a:cxn ang="0">
                <a:pos x="connsiteX241-483" y="connsiteY241-484"/>
              </a:cxn>
              <a:cxn ang="0">
                <a:pos x="connsiteX242-485" y="connsiteY242-486"/>
              </a:cxn>
              <a:cxn ang="0">
                <a:pos x="connsiteX243-487" y="connsiteY243-488"/>
              </a:cxn>
              <a:cxn ang="0">
                <a:pos x="connsiteX244-489" y="connsiteY244-490"/>
              </a:cxn>
              <a:cxn ang="0">
                <a:pos x="connsiteX245-491" y="connsiteY245-492"/>
              </a:cxn>
              <a:cxn ang="0">
                <a:pos x="connsiteX246-493" y="connsiteY246-494"/>
              </a:cxn>
              <a:cxn ang="0">
                <a:pos x="connsiteX247-495" y="connsiteY247-496"/>
              </a:cxn>
              <a:cxn ang="0">
                <a:pos x="connsiteX248-497" y="connsiteY248-498"/>
              </a:cxn>
              <a:cxn ang="0">
                <a:pos x="connsiteX249-499" y="connsiteY249-500"/>
              </a:cxn>
              <a:cxn ang="0">
                <a:pos x="connsiteX250-501" y="connsiteY250-502"/>
              </a:cxn>
              <a:cxn ang="0">
                <a:pos x="connsiteX251-503" y="connsiteY251-504"/>
              </a:cxn>
              <a:cxn ang="0">
                <a:pos x="connsiteX252-505" y="connsiteY252-506"/>
              </a:cxn>
              <a:cxn ang="0">
                <a:pos x="connsiteX253-507" y="connsiteY253-508"/>
              </a:cxn>
              <a:cxn ang="0">
                <a:pos x="connsiteX254-509" y="connsiteY254-510"/>
              </a:cxn>
              <a:cxn ang="0">
                <a:pos x="connsiteX255-511" y="connsiteY255-512"/>
              </a:cxn>
              <a:cxn ang="0">
                <a:pos x="connsiteX256-513" y="connsiteY256-514"/>
              </a:cxn>
              <a:cxn ang="0">
                <a:pos x="connsiteX257-515" y="connsiteY257-516"/>
              </a:cxn>
              <a:cxn ang="0">
                <a:pos x="connsiteX258-517" y="connsiteY258-518"/>
              </a:cxn>
              <a:cxn ang="0">
                <a:pos x="connsiteX259-519" y="connsiteY259-520"/>
              </a:cxn>
              <a:cxn ang="0">
                <a:pos x="connsiteX260-521" y="connsiteY260-522"/>
              </a:cxn>
              <a:cxn ang="0">
                <a:pos x="connsiteX261-523" y="connsiteY261-524"/>
              </a:cxn>
              <a:cxn ang="0">
                <a:pos x="connsiteX262-525" y="connsiteY262-526"/>
              </a:cxn>
              <a:cxn ang="0">
                <a:pos x="connsiteX263-527" y="connsiteY263-528"/>
              </a:cxn>
              <a:cxn ang="0">
                <a:pos x="connsiteX264-529" y="connsiteY264-530"/>
              </a:cxn>
              <a:cxn ang="0">
                <a:pos x="connsiteX265-531" y="connsiteY265-532"/>
              </a:cxn>
              <a:cxn ang="0">
                <a:pos x="connsiteX266-533" y="connsiteY266-534"/>
              </a:cxn>
              <a:cxn ang="0">
                <a:pos x="connsiteX267-535" y="connsiteY267-536"/>
              </a:cxn>
              <a:cxn ang="0">
                <a:pos x="connsiteX268-537" y="connsiteY268-538"/>
              </a:cxn>
              <a:cxn ang="0">
                <a:pos x="connsiteX269-539" y="connsiteY269-540"/>
              </a:cxn>
              <a:cxn ang="0">
                <a:pos x="connsiteX270-541" y="connsiteY270-542"/>
              </a:cxn>
              <a:cxn ang="0">
                <a:pos x="connsiteX271-543" y="connsiteY271-544"/>
              </a:cxn>
              <a:cxn ang="0">
                <a:pos x="connsiteX272-545" y="connsiteY272-546"/>
              </a:cxn>
              <a:cxn ang="0">
                <a:pos x="connsiteX273-547" y="connsiteY273-548"/>
              </a:cxn>
              <a:cxn ang="0">
                <a:pos x="connsiteX274-549" y="connsiteY274-550"/>
              </a:cxn>
              <a:cxn ang="0">
                <a:pos x="connsiteX275-551" y="connsiteY275-552"/>
              </a:cxn>
              <a:cxn ang="0">
                <a:pos x="connsiteX276-553" y="connsiteY276-554"/>
              </a:cxn>
              <a:cxn ang="0">
                <a:pos x="connsiteX277-555" y="connsiteY277-556"/>
              </a:cxn>
              <a:cxn ang="0">
                <a:pos x="connsiteX278-557" y="connsiteY278-558"/>
              </a:cxn>
              <a:cxn ang="0">
                <a:pos x="connsiteX279-559" y="connsiteY279-560"/>
              </a:cxn>
              <a:cxn ang="0">
                <a:pos x="connsiteX280-561" y="connsiteY280-562"/>
              </a:cxn>
              <a:cxn ang="0">
                <a:pos x="connsiteX281-563" y="connsiteY281-564"/>
              </a:cxn>
              <a:cxn ang="0">
                <a:pos x="connsiteX282-565" y="connsiteY282-566"/>
              </a:cxn>
              <a:cxn ang="0">
                <a:pos x="connsiteX283-567" y="connsiteY283-568"/>
              </a:cxn>
              <a:cxn ang="0">
                <a:pos x="connsiteX284-569" y="connsiteY284-570"/>
              </a:cxn>
              <a:cxn ang="0">
                <a:pos x="connsiteX285-571" y="connsiteY285-572"/>
              </a:cxn>
              <a:cxn ang="0">
                <a:pos x="connsiteX286-573" y="connsiteY286-574"/>
              </a:cxn>
              <a:cxn ang="0">
                <a:pos x="connsiteX287-575" y="connsiteY287-576"/>
              </a:cxn>
              <a:cxn ang="0">
                <a:pos x="connsiteX288-577" y="connsiteY288-578"/>
              </a:cxn>
              <a:cxn ang="0">
                <a:pos x="connsiteX289-579" y="connsiteY289-580"/>
              </a:cxn>
              <a:cxn ang="0">
                <a:pos x="connsiteX290-581" y="connsiteY290-582"/>
              </a:cxn>
              <a:cxn ang="0">
                <a:pos x="connsiteX291-583" y="connsiteY291-584"/>
              </a:cxn>
              <a:cxn ang="0">
                <a:pos x="connsiteX292-585" y="connsiteY292-586"/>
              </a:cxn>
              <a:cxn ang="0">
                <a:pos x="connsiteX293-587" y="connsiteY293-588"/>
              </a:cxn>
              <a:cxn ang="0">
                <a:pos x="connsiteX294-589" y="connsiteY294-590"/>
              </a:cxn>
              <a:cxn ang="0">
                <a:pos x="connsiteX295-591" y="connsiteY295-592"/>
              </a:cxn>
              <a:cxn ang="0">
                <a:pos x="connsiteX296-593" y="connsiteY296-594"/>
              </a:cxn>
              <a:cxn ang="0">
                <a:pos x="connsiteX297-595" y="connsiteY297-596"/>
              </a:cxn>
              <a:cxn ang="0">
                <a:pos x="connsiteX298-597" y="connsiteY298-598"/>
              </a:cxn>
              <a:cxn ang="0">
                <a:pos x="connsiteX299-599" y="connsiteY299-600"/>
              </a:cxn>
              <a:cxn ang="0">
                <a:pos x="connsiteX300-601" y="connsiteY300-602"/>
              </a:cxn>
              <a:cxn ang="0">
                <a:pos x="connsiteX301-603" y="connsiteY301-604"/>
              </a:cxn>
              <a:cxn ang="0">
                <a:pos x="connsiteX302-605" y="connsiteY302-606"/>
              </a:cxn>
              <a:cxn ang="0">
                <a:pos x="connsiteX303-607" y="connsiteY303-608"/>
              </a:cxn>
              <a:cxn ang="0">
                <a:pos x="connsiteX304-609" y="connsiteY304-610"/>
              </a:cxn>
              <a:cxn ang="0">
                <a:pos x="connsiteX305-611" y="connsiteY305-612"/>
              </a:cxn>
              <a:cxn ang="0">
                <a:pos x="connsiteX306-613" y="connsiteY306-614"/>
              </a:cxn>
              <a:cxn ang="0">
                <a:pos x="connsiteX307-615" y="connsiteY307-616"/>
              </a:cxn>
              <a:cxn ang="0">
                <a:pos x="connsiteX308-617" y="connsiteY308-618"/>
              </a:cxn>
              <a:cxn ang="0">
                <a:pos x="connsiteX309-619" y="connsiteY309-620"/>
              </a:cxn>
              <a:cxn ang="0">
                <a:pos x="connsiteX310-621" y="connsiteY310-622"/>
              </a:cxn>
              <a:cxn ang="0">
                <a:pos x="connsiteX311-623" y="connsiteY311-624"/>
              </a:cxn>
              <a:cxn ang="0">
                <a:pos x="connsiteX312-625" y="connsiteY312-626"/>
              </a:cxn>
              <a:cxn ang="0">
                <a:pos x="connsiteX313-627" y="connsiteY313-628"/>
              </a:cxn>
              <a:cxn ang="0">
                <a:pos x="connsiteX314-629" y="connsiteY314-630"/>
              </a:cxn>
              <a:cxn ang="0">
                <a:pos x="connsiteX315-631" y="connsiteY315-632"/>
              </a:cxn>
              <a:cxn ang="0">
                <a:pos x="connsiteX316-633" y="connsiteY316-634"/>
              </a:cxn>
              <a:cxn ang="0">
                <a:pos x="connsiteX317-635" y="connsiteY317-636"/>
              </a:cxn>
              <a:cxn ang="0">
                <a:pos x="connsiteX318-637" y="connsiteY318-638"/>
              </a:cxn>
              <a:cxn ang="0">
                <a:pos x="connsiteX319-639" y="connsiteY319-640"/>
              </a:cxn>
              <a:cxn ang="0">
                <a:pos x="connsiteX320-641" y="connsiteY320-642"/>
              </a:cxn>
              <a:cxn ang="0">
                <a:pos x="connsiteX321-643" y="connsiteY321-644"/>
              </a:cxn>
              <a:cxn ang="0">
                <a:pos x="connsiteX322-645" y="connsiteY322-646"/>
              </a:cxn>
              <a:cxn ang="0">
                <a:pos x="connsiteX323-647" y="connsiteY323-648"/>
              </a:cxn>
              <a:cxn ang="0">
                <a:pos x="connsiteX324-649" y="connsiteY324-650"/>
              </a:cxn>
              <a:cxn ang="0">
                <a:pos x="connsiteX325-651" y="connsiteY325-652"/>
              </a:cxn>
              <a:cxn ang="0">
                <a:pos x="connsiteX326-653" y="connsiteY326-654"/>
              </a:cxn>
              <a:cxn ang="0">
                <a:pos x="connsiteX327-655" y="connsiteY327-656"/>
              </a:cxn>
              <a:cxn ang="0">
                <a:pos x="connsiteX328-657" y="connsiteY328-658"/>
              </a:cxn>
              <a:cxn ang="0">
                <a:pos x="connsiteX329-659" y="connsiteY329-660"/>
              </a:cxn>
              <a:cxn ang="0">
                <a:pos x="connsiteX330-661" y="connsiteY330-662"/>
              </a:cxn>
              <a:cxn ang="0">
                <a:pos x="connsiteX331-663" y="connsiteY331-664"/>
              </a:cxn>
              <a:cxn ang="0">
                <a:pos x="connsiteX332-665" y="connsiteY332-666"/>
              </a:cxn>
              <a:cxn ang="0">
                <a:pos x="connsiteX333-667" y="connsiteY333-668"/>
              </a:cxn>
              <a:cxn ang="0">
                <a:pos x="connsiteX334-669" y="connsiteY334-670"/>
              </a:cxn>
              <a:cxn ang="0">
                <a:pos x="connsiteX335-671" y="connsiteY335-672"/>
              </a:cxn>
              <a:cxn ang="0">
                <a:pos x="connsiteX336-673" y="connsiteY336-674"/>
              </a:cxn>
              <a:cxn ang="0">
                <a:pos x="connsiteX337-675" y="connsiteY337-676"/>
              </a:cxn>
              <a:cxn ang="0">
                <a:pos x="connsiteX338-677" y="connsiteY338-678"/>
              </a:cxn>
              <a:cxn ang="0">
                <a:pos x="connsiteX339-679" y="connsiteY339-680"/>
              </a:cxn>
              <a:cxn ang="0">
                <a:pos x="connsiteX340-681" y="connsiteY340-682"/>
              </a:cxn>
              <a:cxn ang="0">
                <a:pos x="connsiteX341-683" y="connsiteY341-684"/>
              </a:cxn>
              <a:cxn ang="0">
                <a:pos x="connsiteX342-685" y="connsiteY342-686"/>
              </a:cxn>
              <a:cxn ang="0">
                <a:pos x="connsiteX343-687" y="connsiteY343-688"/>
              </a:cxn>
              <a:cxn ang="0">
                <a:pos x="connsiteX344-689" y="connsiteY344-690"/>
              </a:cxn>
              <a:cxn ang="0">
                <a:pos x="connsiteX345-691" y="connsiteY345-692"/>
              </a:cxn>
              <a:cxn ang="0">
                <a:pos x="connsiteX346-693" y="connsiteY346-694"/>
              </a:cxn>
              <a:cxn ang="0">
                <a:pos x="connsiteX347-695" y="connsiteY347-696"/>
              </a:cxn>
            </a:cxnLst>
            <a:rect l="l" t="t" r="r" b="b"/>
            <a:pathLst>
              <a:path w="10000" h="10686">
                <a:moveTo>
                  <a:pt x="4738" y="0"/>
                </a:moveTo>
                <a:cubicBezTo>
                  <a:pt x="4732" y="16"/>
                  <a:pt x="4727" y="32"/>
                  <a:pt x="4721" y="48"/>
                </a:cubicBezTo>
                <a:cubicBezTo>
                  <a:pt x="4718" y="59"/>
                  <a:pt x="4716" y="69"/>
                  <a:pt x="4713" y="80"/>
                </a:cubicBezTo>
                <a:lnTo>
                  <a:pt x="4704" y="101"/>
                </a:lnTo>
                <a:lnTo>
                  <a:pt x="4704" y="113"/>
                </a:lnTo>
                <a:lnTo>
                  <a:pt x="4713" y="119"/>
                </a:lnTo>
                <a:lnTo>
                  <a:pt x="4713" y="125"/>
                </a:lnTo>
                <a:lnTo>
                  <a:pt x="4721" y="125"/>
                </a:lnTo>
                <a:lnTo>
                  <a:pt x="4721" y="125"/>
                </a:lnTo>
                <a:lnTo>
                  <a:pt x="4721" y="134"/>
                </a:lnTo>
                <a:cubicBezTo>
                  <a:pt x="4718" y="140"/>
                  <a:pt x="4716" y="146"/>
                  <a:pt x="4713" y="152"/>
                </a:cubicBezTo>
                <a:lnTo>
                  <a:pt x="4704" y="179"/>
                </a:lnTo>
                <a:lnTo>
                  <a:pt x="4692" y="221"/>
                </a:lnTo>
                <a:cubicBezTo>
                  <a:pt x="4684" y="241"/>
                  <a:pt x="4675" y="260"/>
                  <a:pt x="4667" y="280"/>
                </a:cubicBezTo>
                <a:cubicBezTo>
                  <a:pt x="4654" y="308"/>
                  <a:pt x="4642" y="336"/>
                  <a:pt x="4629" y="364"/>
                </a:cubicBezTo>
                <a:cubicBezTo>
                  <a:pt x="4617" y="398"/>
                  <a:pt x="4604" y="431"/>
                  <a:pt x="4592" y="465"/>
                </a:cubicBezTo>
                <a:cubicBezTo>
                  <a:pt x="4572" y="509"/>
                  <a:pt x="4553" y="552"/>
                  <a:pt x="4533" y="596"/>
                </a:cubicBezTo>
                <a:cubicBezTo>
                  <a:pt x="4510" y="649"/>
                  <a:pt x="4486" y="701"/>
                  <a:pt x="4463" y="754"/>
                </a:cubicBezTo>
                <a:cubicBezTo>
                  <a:pt x="4435" y="836"/>
                  <a:pt x="4407" y="919"/>
                  <a:pt x="4379" y="1001"/>
                </a:cubicBezTo>
                <a:cubicBezTo>
                  <a:pt x="4360" y="1089"/>
                  <a:pt x="4340" y="1178"/>
                  <a:pt x="4321" y="1266"/>
                </a:cubicBezTo>
                <a:cubicBezTo>
                  <a:pt x="4306" y="1357"/>
                  <a:pt x="4290" y="1447"/>
                  <a:pt x="4275" y="1538"/>
                </a:cubicBezTo>
                <a:cubicBezTo>
                  <a:pt x="4254" y="1634"/>
                  <a:pt x="4234" y="1731"/>
                  <a:pt x="4213" y="1827"/>
                </a:cubicBezTo>
                <a:cubicBezTo>
                  <a:pt x="4210" y="1848"/>
                  <a:pt x="4207" y="1868"/>
                  <a:pt x="4204" y="1889"/>
                </a:cubicBezTo>
                <a:lnTo>
                  <a:pt x="4192" y="1982"/>
                </a:lnTo>
                <a:cubicBezTo>
                  <a:pt x="4189" y="2015"/>
                  <a:pt x="4186" y="2047"/>
                  <a:pt x="4183" y="2080"/>
                </a:cubicBezTo>
                <a:cubicBezTo>
                  <a:pt x="4180" y="2116"/>
                  <a:pt x="4178" y="2151"/>
                  <a:pt x="4175" y="2187"/>
                </a:cubicBezTo>
                <a:lnTo>
                  <a:pt x="4175" y="2297"/>
                </a:lnTo>
                <a:cubicBezTo>
                  <a:pt x="4181" y="2330"/>
                  <a:pt x="4186" y="2363"/>
                  <a:pt x="4192" y="2396"/>
                </a:cubicBezTo>
                <a:cubicBezTo>
                  <a:pt x="4199" y="2425"/>
                  <a:pt x="4206" y="2453"/>
                  <a:pt x="4213" y="2482"/>
                </a:cubicBezTo>
                <a:cubicBezTo>
                  <a:pt x="4225" y="2502"/>
                  <a:pt x="4238" y="2522"/>
                  <a:pt x="4250" y="2542"/>
                </a:cubicBezTo>
                <a:lnTo>
                  <a:pt x="4450" y="2530"/>
                </a:lnTo>
                <a:lnTo>
                  <a:pt x="4646" y="2482"/>
                </a:lnTo>
                <a:lnTo>
                  <a:pt x="4833" y="2405"/>
                </a:lnTo>
                <a:lnTo>
                  <a:pt x="5025" y="2297"/>
                </a:lnTo>
                <a:lnTo>
                  <a:pt x="5200" y="2172"/>
                </a:lnTo>
                <a:lnTo>
                  <a:pt x="5371" y="2020"/>
                </a:lnTo>
                <a:lnTo>
                  <a:pt x="5533" y="1859"/>
                </a:lnTo>
                <a:lnTo>
                  <a:pt x="5683" y="1690"/>
                </a:lnTo>
                <a:lnTo>
                  <a:pt x="5829" y="1511"/>
                </a:lnTo>
                <a:lnTo>
                  <a:pt x="5954" y="1326"/>
                </a:lnTo>
                <a:lnTo>
                  <a:pt x="6071" y="1147"/>
                </a:lnTo>
                <a:cubicBezTo>
                  <a:pt x="6103" y="1089"/>
                  <a:pt x="6135" y="1032"/>
                  <a:pt x="6167" y="974"/>
                </a:cubicBezTo>
                <a:lnTo>
                  <a:pt x="6213" y="974"/>
                </a:lnTo>
                <a:lnTo>
                  <a:pt x="6213" y="992"/>
                </a:lnTo>
                <a:cubicBezTo>
                  <a:pt x="6188" y="1050"/>
                  <a:pt x="6163" y="1107"/>
                  <a:pt x="6138" y="1165"/>
                </a:cubicBezTo>
                <a:cubicBezTo>
                  <a:pt x="6110" y="1225"/>
                  <a:pt x="6082" y="1284"/>
                  <a:pt x="6054" y="1344"/>
                </a:cubicBezTo>
                <a:cubicBezTo>
                  <a:pt x="6024" y="1402"/>
                  <a:pt x="5993" y="1459"/>
                  <a:pt x="5963" y="1517"/>
                </a:cubicBezTo>
                <a:lnTo>
                  <a:pt x="5871" y="1684"/>
                </a:lnTo>
                <a:cubicBezTo>
                  <a:pt x="5839" y="1738"/>
                  <a:pt x="5807" y="1793"/>
                  <a:pt x="5775" y="1847"/>
                </a:cubicBezTo>
                <a:lnTo>
                  <a:pt x="5667" y="1999"/>
                </a:lnTo>
                <a:lnTo>
                  <a:pt x="5554" y="2145"/>
                </a:lnTo>
                <a:lnTo>
                  <a:pt x="5417" y="2279"/>
                </a:lnTo>
                <a:lnTo>
                  <a:pt x="5275" y="2411"/>
                </a:lnTo>
                <a:lnTo>
                  <a:pt x="5108" y="2518"/>
                </a:lnTo>
                <a:lnTo>
                  <a:pt x="4917" y="2616"/>
                </a:lnTo>
                <a:lnTo>
                  <a:pt x="4704" y="2703"/>
                </a:lnTo>
                <a:lnTo>
                  <a:pt x="4479" y="2768"/>
                </a:lnTo>
                <a:lnTo>
                  <a:pt x="4213" y="2813"/>
                </a:lnTo>
                <a:cubicBezTo>
                  <a:pt x="4216" y="2917"/>
                  <a:pt x="4218" y="3022"/>
                  <a:pt x="4221" y="3126"/>
                </a:cubicBezTo>
                <a:cubicBezTo>
                  <a:pt x="4233" y="3225"/>
                  <a:pt x="4246" y="3325"/>
                  <a:pt x="4258" y="3424"/>
                </a:cubicBezTo>
                <a:cubicBezTo>
                  <a:pt x="4279" y="3518"/>
                  <a:pt x="4300" y="3613"/>
                  <a:pt x="4321" y="3707"/>
                </a:cubicBezTo>
                <a:cubicBezTo>
                  <a:pt x="4349" y="3796"/>
                  <a:pt x="4376" y="3886"/>
                  <a:pt x="4404" y="3975"/>
                </a:cubicBezTo>
                <a:cubicBezTo>
                  <a:pt x="4439" y="4060"/>
                  <a:pt x="4473" y="4146"/>
                  <a:pt x="4508" y="4231"/>
                </a:cubicBezTo>
                <a:cubicBezTo>
                  <a:pt x="4546" y="4313"/>
                  <a:pt x="4583" y="4394"/>
                  <a:pt x="4621" y="4476"/>
                </a:cubicBezTo>
                <a:lnTo>
                  <a:pt x="4750" y="4708"/>
                </a:lnTo>
                <a:lnTo>
                  <a:pt x="4879" y="4934"/>
                </a:lnTo>
                <a:cubicBezTo>
                  <a:pt x="4892" y="4952"/>
                  <a:pt x="4904" y="4970"/>
                  <a:pt x="4917" y="4988"/>
                </a:cubicBezTo>
                <a:lnTo>
                  <a:pt x="4950" y="5054"/>
                </a:lnTo>
                <a:cubicBezTo>
                  <a:pt x="4965" y="5078"/>
                  <a:pt x="4981" y="5101"/>
                  <a:pt x="4996" y="5125"/>
                </a:cubicBezTo>
                <a:lnTo>
                  <a:pt x="5038" y="5200"/>
                </a:lnTo>
                <a:cubicBezTo>
                  <a:pt x="5056" y="5224"/>
                  <a:pt x="5074" y="5247"/>
                  <a:pt x="5092" y="5271"/>
                </a:cubicBezTo>
                <a:cubicBezTo>
                  <a:pt x="5113" y="5291"/>
                  <a:pt x="5133" y="5311"/>
                  <a:pt x="5154" y="5331"/>
                </a:cubicBezTo>
                <a:cubicBezTo>
                  <a:pt x="5179" y="5349"/>
                  <a:pt x="5204" y="5366"/>
                  <a:pt x="5229" y="5384"/>
                </a:cubicBezTo>
                <a:lnTo>
                  <a:pt x="5313" y="5423"/>
                </a:lnTo>
                <a:lnTo>
                  <a:pt x="5413" y="5438"/>
                </a:lnTo>
                <a:lnTo>
                  <a:pt x="5517" y="5435"/>
                </a:lnTo>
                <a:lnTo>
                  <a:pt x="5704" y="5390"/>
                </a:lnTo>
                <a:lnTo>
                  <a:pt x="5871" y="5316"/>
                </a:lnTo>
                <a:lnTo>
                  <a:pt x="6033" y="5223"/>
                </a:lnTo>
                <a:lnTo>
                  <a:pt x="6167" y="5113"/>
                </a:lnTo>
                <a:lnTo>
                  <a:pt x="6296" y="4994"/>
                </a:lnTo>
                <a:cubicBezTo>
                  <a:pt x="6336" y="4952"/>
                  <a:pt x="6377" y="4911"/>
                  <a:pt x="6417" y="4869"/>
                </a:cubicBezTo>
                <a:lnTo>
                  <a:pt x="6525" y="4750"/>
                </a:lnTo>
                <a:cubicBezTo>
                  <a:pt x="6556" y="4712"/>
                  <a:pt x="6586" y="4674"/>
                  <a:pt x="6617" y="4636"/>
                </a:cubicBezTo>
                <a:lnTo>
                  <a:pt x="6821" y="4377"/>
                </a:lnTo>
                <a:lnTo>
                  <a:pt x="7017" y="4085"/>
                </a:lnTo>
                <a:lnTo>
                  <a:pt x="7213" y="3766"/>
                </a:lnTo>
                <a:lnTo>
                  <a:pt x="7396" y="3418"/>
                </a:lnTo>
                <a:cubicBezTo>
                  <a:pt x="7452" y="3296"/>
                  <a:pt x="7507" y="3173"/>
                  <a:pt x="7563" y="3051"/>
                </a:cubicBezTo>
                <a:lnTo>
                  <a:pt x="7713" y="2661"/>
                </a:lnTo>
                <a:cubicBezTo>
                  <a:pt x="7759" y="2525"/>
                  <a:pt x="7804" y="2389"/>
                  <a:pt x="7850" y="2253"/>
                </a:cubicBezTo>
                <a:cubicBezTo>
                  <a:pt x="7883" y="2112"/>
                  <a:pt x="7917" y="1971"/>
                  <a:pt x="7950" y="1830"/>
                </a:cubicBezTo>
                <a:cubicBezTo>
                  <a:pt x="7975" y="1686"/>
                  <a:pt x="8000" y="1541"/>
                  <a:pt x="8025" y="1397"/>
                </a:cubicBezTo>
                <a:cubicBezTo>
                  <a:pt x="8040" y="1249"/>
                  <a:pt x="8056" y="1102"/>
                  <a:pt x="8071" y="954"/>
                </a:cubicBezTo>
                <a:cubicBezTo>
                  <a:pt x="8083" y="961"/>
                  <a:pt x="8096" y="967"/>
                  <a:pt x="8108" y="974"/>
                </a:cubicBezTo>
                <a:lnTo>
                  <a:pt x="8138" y="1025"/>
                </a:lnTo>
                <a:cubicBezTo>
                  <a:pt x="8146" y="1050"/>
                  <a:pt x="8155" y="1075"/>
                  <a:pt x="8163" y="1100"/>
                </a:cubicBezTo>
                <a:cubicBezTo>
                  <a:pt x="8167" y="1133"/>
                  <a:pt x="8171" y="1165"/>
                  <a:pt x="8175" y="1198"/>
                </a:cubicBezTo>
                <a:cubicBezTo>
                  <a:pt x="8178" y="1236"/>
                  <a:pt x="8180" y="1273"/>
                  <a:pt x="8183" y="1311"/>
                </a:cubicBezTo>
                <a:lnTo>
                  <a:pt x="8183" y="1442"/>
                </a:lnTo>
                <a:lnTo>
                  <a:pt x="8183" y="1582"/>
                </a:lnTo>
                <a:cubicBezTo>
                  <a:pt x="8180" y="1633"/>
                  <a:pt x="8178" y="1683"/>
                  <a:pt x="8175" y="1734"/>
                </a:cubicBezTo>
                <a:cubicBezTo>
                  <a:pt x="8171" y="1786"/>
                  <a:pt x="8167" y="1837"/>
                  <a:pt x="8163" y="1889"/>
                </a:cubicBezTo>
                <a:cubicBezTo>
                  <a:pt x="8157" y="1942"/>
                  <a:pt x="8152" y="1994"/>
                  <a:pt x="8146" y="2047"/>
                </a:cubicBezTo>
                <a:cubicBezTo>
                  <a:pt x="8138" y="2100"/>
                  <a:pt x="8129" y="2152"/>
                  <a:pt x="8121" y="2205"/>
                </a:cubicBezTo>
                <a:cubicBezTo>
                  <a:pt x="8117" y="2256"/>
                  <a:pt x="8112" y="2306"/>
                  <a:pt x="8108" y="2357"/>
                </a:cubicBezTo>
                <a:cubicBezTo>
                  <a:pt x="8100" y="2404"/>
                  <a:pt x="8091" y="2450"/>
                  <a:pt x="8083" y="2497"/>
                </a:cubicBezTo>
                <a:cubicBezTo>
                  <a:pt x="8076" y="2541"/>
                  <a:pt x="8070" y="2584"/>
                  <a:pt x="8063" y="2628"/>
                </a:cubicBezTo>
                <a:cubicBezTo>
                  <a:pt x="8055" y="2666"/>
                  <a:pt x="8046" y="2703"/>
                  <a:pt x="8038" y="2741"/>
                </a:cubicBezTo>
                <a:lnTo>
                  <a:pt x="8017" y="2834"/>
                </a:lnTo>
                <a:cubicBezTo>
                  <a:pt x="8011" y="2859"/>
                  <a:pt x="8006" y="2883"/>
                  <a:pt x="8000" y="2908"/>
                </a:cubicBezTo>
                <a:lnTo>
                  <a:pt x="7700" y="3754"/>
                </a:lnTo>
                <a:lnTo>
                  <a:pt x="7942" y="3737"/>
                </a:lnTo>
                <a:lnTo>
                  <a:pt x="8167" y="3695"/>
                </a:lnTo>
                <a:lnTo>
                  <a:pt x="8379" y="3635"/>
                </a:lnTo>
                <a:lnTo>
                  <a:pt x="8583" y="3558"/>
                </a:lnTo>
                <a:lnTo>
                  <a:pt x="8767" y="3471"/>
                </a:lnTo>
                <a:lnTo>
                  <a:pt x="8933" y="3376"/>
                </a:lnTo>
                <a:lnTo>
                  <a:pt x="9092" y="3278"/>
                </a:lnTo>
                <a:lnTo>
                  <a:pt x="9238" y="3185"/>
                </a:lnTo>
                <a:lnTo>
                  <a:pt x="9250" y="3230"/>
                </a:lnTo>
                <a:cubicBezTo>
                  <a:pt x="9206" y="3279"/>
                  <a:pt x="9161" y="3327"/>
                  <a:pt x="9117" y="3376"/>
                </a:cubicBezTo>
                <a:cubicBezTo>
                  <a:pt x="9063" y="3423"/>
                  <a:pt x="9008" y="3469"/>
                  <a:pt x="8954" y="3516"/>
                </a:cubicBezTo>
                <a:lnTo>
                  <a:pt x="8758" y="3641"/>
                </a:lnTo>
                <a:lnTo>
                  <a:pt x="8538" y="3754"/>
                </a:lnTo>
                <a:lnTo>
                  <a:pt x="8304" y="3856"/>
                </a:lnTo>
                <a:lnTo>
                  <a:pt x="8054" y="3945"/>
                </a:lnTo>
                <a:lnTo>
                  <a:pt x="7796" y="4014"/>
                </a:lnTo>
                <a:lnTo>
                  <a:pt x="7533" y="4064"/>
                </a:lnTo>
                <a:lnTo>
                  <a:pt x="7479" y="4184"/>
                </a:lnTo>
                <a:cubicBezTo>
                  <a:pt x="7454" y="4231"/>
                  <a:pt x="7429" y="4277"/>
                  <a:pt x="7404" y="4324"/>
                </a:cubicBezTo>
                <a:lnTo>
                  <a:pt x="7321" y="4470"/>
                </a:lnTo>
                <a:lnTo>
                  <a:pt x="7213" y="4628"/>
                </a:lnTo>
                <a:cubicBezTo>
                  <a:pt x="7175" y="4683"/>
                  <a:pt x="7138" y="4739"/>
                  <a:pt x="7100" y="4794"/>
                </a:cubicBezTo>
                <a:cubicBezTo>
                  <a:pt x="7060" y="4849"/>
                  <a:pt x="7019" y="4903"/>
                  <a:pt x="6979" y="4958"/>
                </a:cubicBezTo>
                <a:lnTo>
                  <a:pt x="6850" y="5113"/>
                </a:lnTo>
                <a:lnTo>
                  <a:pt x="6721" y="5265"/>
                </a:lnTo>
                <a:cubicBezTo>
                  <a:pt x="6681" y="5312"/>
                  <a:pt x="6640" y="5358"/>
                  <a:pt x="6600" y="5405"/>
                </a:cubicBezTo>
                <a:lnTo>
                  <a:pt x="6471" y="5530"/>
                </a:lnTo>
                <a:lnTo>
                  <a:pt x="6358" y="5641"/>
                </a:lnTo>
                <a:lnTo>
                  <a:pt x="6250" y="5721"/>
                </a:lnTo>
                <a:cubicBezTo>
                  <a:pt x="6256" y="5741"/>
                  <a:pt x="6261" y="5761"/>
                  <a:pt x="6267" y="5781"/>
                </a:cubicBezTo>
                <a:cubicBezTo>
                  <a:pt x="6277" y="5785"/>
                  <a:pt x="6286" y="5789"/>
                  <a:pt x="6296" y="5793"/>
                </a:cubicBezTo>
                <a:lnTo>
                  <a:pt x="6479" y="5754"/>
                </a:lnTo>
                <a:lnTo>
                  <a:pt x="6663" y="5736"/>
                </a:lnTo>
                <a:lnTo>
                  <a:pt x="6858" y="5736"/>
                </a:lnTo>
                <a:lnTo>
                  <a:pt x="7046" y="5742"/>
                </a:lnTo>
                <a:lnTo>
                  <a:pt x="7246" y="5748"/>
                </a:lnTo>
                <a:lnTo>
                  <a:pt x="7425" y="5748"/>
                </a:lnTo>
                <a:lnTo>
                  <a:pt x="7600" y="5733"/>
                </a:lnTo>
                <a:lnTo>
                  <a:pt x="7950" y="5673"/>
                </a:lnTo>
                <a:lnTo>
                  <a:pt x="8275" y="5596"/>
                </a:lnTo>
                <a:lnTo>
                  <a:pt x="8579" y="5504"/>
                </a:lnTo>
                <a:lnTo>
                  <a:pt x="8858" y="5390"/>
                </a:lnTo>
                <a:lnTo>
                  <a:pt x="9117" y="5265"/>
                </a:lnTo>
                <a:lnTo>
                  <a:pt x="9350" y="5119"/>
                </a:lnTo>
                <a:lnTo>
                  <a:pt x="9563" y="4967"/>
                </a:lnTo>
                <a:lnTo>
                  <a:pt x="9758" y="4794"/>
                </a:lnTo>
                <a:lnTo>
                  <a:pt x="9933" y="4610"/>
                </a:lnTo>
                <a:cubicBezTo>
                  <a:pt x="9955" y="4623"/>
                  <a:pt x="9978" y="4635"/>
                  <a:pt x="10000" y="4648"/>
                </a:cubicBezTo>
                <a:lnTo>
                  <a:pt x="10000" y="4660"/>
                </a:lnTo>
                <a:cubicBezTo>
                  <a:pt x="9968" y="4716"/>
                  <a:pt x="9936" y="4771"/>
                  <a:pt x="9904" y="4827"/>
                </a:cubicBezTo>
                <a:lnTo>
                  <a:pt x="9767" y="5000"/>
                </a:lnTo>
                <a:lnTo>
                  <a:pt x="9600" y="5173"/>
                </a:lnTo>
                <a:lnTo>
                  <a:pt x="9404" y="5343"/>
                </a:lnTo>
                <a:lnTo>
                  <a:pt x="9183" y="5504"/>
                </a:lnTo>
                <a:lnTo>
                  <a:pt x="8950" y="5662"/>
                </a:lnTo>
                <a:lnTo>
                  <a:pt x="8704" y="5802"/>
                </a:lnTo>
                <a:lnTo>
                  <a:pt x="8463" y="5927"/>
                </a:lnTo>
                <a:lnTo>
                  <a:pt x="8229" y="6025"/>
                </a:lnTo>
                <a:lnTo>
                  <a:pt x="8000" y="6105"/>
                </a:lnTo>
                <a:lnTo>
                  <a:pt x="7879" y="6132"/>
                </a:lnTo>
                <a:lnTo>
                  <a:pt x="7729" y="6153"/>
                </a:lnTo>
                <a:lnTo>
                  <a:pt x="7563" y="6177"/>
                </a:lnTo>
                <a:lnTo>
                  <a:pt x="7388" y="6198"/>
                </a:lnTo>
                <a:lnTo>
                  <a:pt x="7204" y="6219"/>
                </a:lnTo>
                <a:lnTo>
                  <a:pt x="7017" y="6240"/>
                </a:lnTo>
                <a:lnTo>
                  <a:pt x="6842" y="6263"/>
                </a:lnTo>
                <a:lnTo>
                  <a:pt x="6675" y="6290"/>
                </a:lnTo>
                <a:lnTo>
                  <a:pt x="6517" y="6329"/>
                </a:lnTo>
                <a:lnTo>
                  <a:pt x="6388" y="6365"/>
                </a:lnTo>
                <a:cubicBezTo>
                  <a:pt x="6355" y="6382"/>
                  <a:pt x="6321" y="6398"/>
                  <a:pt x="6288" y="6415"/>
                </a:cubicBezTo>
                <a:lnTo>
                  <a:pt x="6213" y="6475"/>
                </a:lnTo>
                <a:cubicBezTo>
                  <a:pt x="6173" y="6533"/>
                  <a:pt x="6132" y="6590"/>
                  <a:pt x="6092" y="6648"/>
                </a:cubicBezTo>
                <a:cubicBezTo>
                  <a:pt x="6064" y="6711"/>
                  <a:pt x="6036" y="6773"/>
                  <a:pt x="6008" y="6836"/>
                </a:cubicBezTo>
                <a:cubicBezTo>
                  <a:pt x="5986" y="6901"/>
                  <a:pt x="5964" y="6967"/>
                  <a:pt x="5942" y="7032"/>
                </a:cubicBezTo>
                <a:cubicBezTo>
                  <a:pt x="5929" y="7099"/>
                  <a:pt x="5917" y="7165"/>
                  <a:pt x="5904" y="7232"/>
                </a:cubicBezTo>
                <a:cubicBezTo>
                  <a:pt x="5899" y="7302"/>
                  <a:pt x="5893" y="7373"/>
                  <a:pt x="5888" y="7443"/>
                </a:cubicBezTo>
                <a:cubicBezTo>
                  <a:pt x="5885" y="7514"/>
                  <a:pt x="5882" y="7584"/>
                  <a:pt x="5879" y="7655"/>
                </a:cubicBezTo>
                <a:cubicBezTo>
                  <a:pt x="5882" y="7726"/>
                  <a:pt x="5885" y="7796"/>
                  <a:pt x="5888" y="7867"/>
                </a:cubicBezTo>
                <a:cubicBezTo>
                  <a:pt x="5893" y="7939"/>
                  <a:pt x="5899" y="8012"/>
                  <a:pt x="5904" y="8084"/>
                </a:cubicBezTo>
                <a:cubicBezTo>
                  <a:pt x="5911" y="8156"/>
                  <a:pt x="5918" y="8227"/>
                  <a:pt x="5925" y="8299"/>
                </a:cubicBezTo>
                <a:cubicBezTo>
                  <a:pt x="5933" y="8369"/>
                  <a:pt x="5942" y="8440"/>
                  <a:pt x="5950" y="8510"/>
                </a:cubicBezTo>
                <a:cubicBezTo>
                  <a:pt x="5951" y="8613"/>
                  <a:pt x="5953" y="8717"/>
                  <a:pt x="5954" y="8820"/>
                </a:cubicBezTo>
                <a:cubicBezTo>
                  <a:pt x="5947" y="8923"/>
                  <a:pt x="5940" y="9027"/>
                  <a:pt x="5933" y="9130"/>
                </a:cubicBezTo>
                <a:cubicBezTo>
                  <a:pt x="5921" y="9229"/>
                  <a:pt x="5908" y="9329"/>
                  <a:pt x="5896" y="9428"/>
                </a:cubicBezTo>
                <a:cubicBezTo>
                  <a:pt x="5881" y="9525"/>
                  <a:pt x="5865" y="9623"/>
                  <a:pt x="5850" y="9720"/>
                </a:cubicBezTo>
                <a:cubicBezTo>
                  <a:pt x="5819" y="10051"/>
                  <a:pt x="5825" y="10355"/>
                  <a:pt x="5794" y="10686"/>
                </a:cubicBezTo>
                <a:lnTo>
                  <a:pt x="4117" y="10686"/>
                </a:lnTo>
                <a:lnTo>
                  <a:pt x="4309" y="10293"/>
                </a:lnTo>
                <a:lnTo>
                  <a:pt x="4546" y="9848"/>
                </a:lnTo>
                <a:cubicBezTo>
                  <a:pt x="4574" y="9794"/>
                  <a:pt x="4601" y="9741"/>
                  <a:pt x="4629" y="9687"/>
                </a:cubicBezTo>
                <a:cubicBezTo>
                  <a:pt x="4653" y="9627"/>
                  <a:pt x="4676" y="9568"/>
                  <a:pt x="4700" y="9508"/>
                </a:cubicBezTo>
                <a:cubicBezTo>
                  <a:pt x="4722" y="9442"/>
                  <a:pt x="4745" y="9375"/>
                  <a:pt x="4767" y="9309"/>
                </a:cubicBezTo>
                <a:cubicBezTo>
                  <a:pt x="4788" y="9238"/>
                  <a:pt x="4808" y="9168"/>
                  <a:pt x="4829" y="9097"/>
                </a:cubicBezTo>
                <a:cubicBezTo>
                  <a:pt x="4846" y="9021"/>
                  <a:pt x="4862" y="8944"/>
                  <a:pt x="4879" y="8868"/>
                </a:cubicBezTo>
                <a:cubicBezTo>
                  <a:pt x="4892" y="8790"/>
                  <a:pt x="4904" y="8713"/>
                  <a:pt x="4917" y="8635"/>
                </a:cubicBezTo>
                <a:cubicBezTo>
                  <a:pt x="4929" y="8554"/>
                  <a:pt x="4942" y="8472"/>
                  <a:pt x="4954" y="8391"/>
                </a:cubicBezTo>
                <a:cubicBezTo>
                  <a:pt x="4962" y="8309"/>
                  <a:pt x="4971" y="8226"/>
                  <a:pt x="4979" y="8144"/>
                </a:cubicBezTo>
                <a:cubicBezTo>
                  <a:pt x="4986" y="8058"/>
                  <a:pt x="4993" y="7973"/>
                  <a:pt x="5000" y="7887"/>
                </a:cubicBezTo>
                <a:lnTo>
                  <a:pt x="5000" y="7634"/>
                </a:lnTo>
                <a:lnTo>
                  <a:pt x="5000" y="7384"/>
                </a:lnTo>
                <a:cubicBezTo>
                  <a:pt x="4993" y="7300"/>
                  <a:pt x="4986" y="7217"/>
                  <a:pt x="4979" y="7133"/>
                </a:cubicBezTo>
                <a:cubicBezTo>
                  <a:pt x="4969" y="7053"/>
                  <a:pt x="4960" y="6972"/>
                  <a:pt x="4950" y="6892"/>
                </a:cubicBezTo>
                <a:cubicBezTo>
                  <a:pt x="4938" y="6814"/>
                  <a:pt x="4925" y="6735"/>
                  <a:pt x="4913" y="6657"/>
                </a:cubicBezTo>
                <a:cubicBezTo>
                  <a:pt x="4895" y="6581"/>
                  <a:pt x="4876" y="6506"/>
                  <a:pt x="4858" y="6430"/>
                </a:cubicBezTo>
                <a:cubicBezTo>
                  <a:pt x="4833" y="6360"/>
                  <a:pt x="4808" y="6289"/>
                  <a:pt x="4783" y="6219"/>
                </a:cubicBezTo>
                <a:cubicBezTo>
                  <a:pt x="4755" y="6152"/>
                  <a:pt x="4728" y="6086"/>
                  <a:pt x="4700" y="6019"/>
                </a:cubicBezTo>
                <a:cubicBezTo>
                  <a:pt x="4667" y="5959"/>
                  <a:pt x="4633" y="5900"/>
                  <a:pt x="4600" y="5840"/>
                </a:cubicBezTo>
                <a:cubicBezTo>
                  <a:pt x="4563" y="5787"/>
                  <a:pt x="4525" y="5735"/>
                  <a:pt x="4488" y="5682"/>
                </a:cubicBezTo>
                <a:cubicBezTo>
                  <a:pt x="4445" y="5635"/>
                  <a:pt x="4401" y="5589"/>
                  <a:pt x="4358" y="5542"/>
                </a:cubicBezTo>
                <a:cubicBezTo>
                  <a:pt x="4310" y="5504"/>
                  <a:pt x="4261" y="5467"/>
                  <a:pt x="4213" y="5429"/>
                </a:cubicBezTo>
                <a:lnTo>
                  <a:pt x="4046" y="5343"/>
                </a:lnTo>
                <a:lnTo>
                  <a:pt x="3904" y="5292"/>
                </a:lnTo>
                <a:lnTo>
                  <a:pt x="3746" y="5271"/>
                </a:lnTo>
                <a:lnTo>
                  <a:pt x="3583" y="5271"/>
                </a:lnTo>
                <a:lnTo>
                  <a:pt x="3413" y="5286"/>
                </a:lnTo>
                <a:lnTo>
                  <a:pt x="3246" y="5310"/>
                </a:lnTo>
                <a:lnTo>
                  <a:pt x="3079" y="5343"/>
                </a:lnTo>
                <a:lnTo>
                  <a:pt x="2913" y="5369"/>
                </a:lnTo>
                <a:lnTo>
                  <a:pt x="2750" y="5396"/>
                </a:lnTo>
                <a:lnTo>
                  <a:pt x="2600" y="5411"/>
                </a:lnTo>
                <a:lnTo>
                  <a:pt x="2258" y="5423"/>
                </a:lnTo>
                <a:lnTo>
                  <a:pt x="1925" y="5411"/>
                </a:lnTo>
                <a:lnTo>
                  <a:pt x="1617" y="5384"/>
                </a:lnTo>
                <a:lnTo>
                  <a:pt x="1321" y="5346"/>
                </a:lnTo>
                <a:lnTo>
                  <a:pt x="1033" y="5298"/>
                </a:lnTo>
                <a:lnTo>
                  <a:pt x="758" y="5250"/>
                </a:lnTo>
                <a:lnTo>
                  <a:pt x="500" y="5197"/>
                </a:lnTo>
                <a:cubicBezTo>
                  <a:pt x="506" y="5177"/>
                  <a:pt x="511" y="5157"/>
                  <a:pt x="517" y="5137"/>
                </a:cubicBezTo>
                <a:lnTo>
                  <a:pt x="871" y="5173"/>
                </a:lnTo>
                <a:lnTo>
                  <a:pt x="1221" y="5197"/>
                </a:lnTo>
                <a:lnTo>
                  <a:pt x="1563" y="5206"/>
                </a:lnTo>
                <a:lnTo>
                  <a:pt x="1896" y="5197"/>
                </a:lnTo>
                <a:lnTo>
                  <a:pt x="2221" y="5164"/>
                </a:lnTo>
                <a:lnTo>
                  <a:pt x="2538" y="5113"/>
                </a:lnTo>
                <a:lnTo>
                  <a:pt x="2842" y="5045"/>
                </a:lnTo>
                <a:lnTo>
                  <a:pt x="3129" y="4946"/>
                </a:lnTo>
                <a:lnTo>
                  <a:pt x="3500" y="4815"/>
                </a:lnTo>
                <a:lnTo>
                  <a:pt x="2821" y="4389"/>
                </a:lnTo>
                <a:lnTo>
                  <a:pt x="2213" y="3912"/>
                </a:lnTo>
                <a:lnTo>
                  <a:pt x="1879" y="3939"/>
                </a:lnTo>
                <a:lnTo>
                  <a:pt x="1554" y="3939"/>
                </a:lnTo>
                <a:lnTo>
                  <a:pt x="1258" y="3912"/>
                </a:lnTo>
                <a:lnTo>
                  <a:pt x="979" y="3856"/>
                </a:lnTo>
                <a:lnTo>
                  <a:pt x="721" y="3775"/>
                </a:lnTo>
                <a:lnTo>
                  <a:pt x="496" y="3674"/>
                </a:lnTo>
                <a:lnTo>
                  <a:pt x="296" y="3549"/>
                </a:lnTo>
                <a:lnTo>
                  <a:pt x="129" y="3403"/>
                </a:lnTo>
                <a:lnTo>
                  <a:pt x="0" y="3245"/>
                </a:lnTo>
                <a:cubicBezTo>
                  <a:pt x="6" y="3236"/>
                  <a:pt x="11" y="3227"/>
                  <a:pt x="17" y="3218"/>
                </a:cubicBezTo>
                <a:lnTo>
                  <a:pt x="71" y="3245"/>
                </a:lnTo>
                <a:cubicBezTo>
                  <a:pt x="93" y="3280"/>
                  <a:pt x="116" y="3314"/>
                  <a:pt x="138" y="3349"/>
                </a:cubicBezTo>
                <a:lnTo>
                  <a:pt x="246" y="3439"/>
                </a:lnTo>
                <a:cubicBezTo>
                  <a:pt x="290" y="3469"/>
                  <a:pt x="335" y="3498"/>
                  <a:pt x="379" y="3528"/>
                </a:cubicBezTo>
                <a:lnTo>
                  <a:pt x="538" y="3597"/>
                </a:lnTo>
                <a:lnTo>
                  <a:pt x="721" y="3656"/>
                </a:lnTo>
                <a:lnTo>
                  <a:pt x="913" y="3701"/>
                </a:lnTo>
                <a:lnTo>
                  <a:pt x="1117" y="3728"/>
                </a:lnTo>
                <a:lnTo>
                  <a:pt x="1329" y="3737"/>
                </a:lnTo>
                <a:lnTo>
                  <a:pt x="1533" y="3734"/>
                </a:lnTo>
                <a:lnTo>
                  <a:pt x="1646" y="3722"/>
                </a:lnTo>
                <a:lnTo>
                  <a:pt x="1746" y="3722"/>
                </a:lnTo>
                <a:lnTo>
                  <a:pt x="1833" y="3710"/>
                </a:lnTo>
                <a:lnTo>
                  <a:pt x="1917" y="3695"/>
                </a:lnTo>
                <a:lnTo>
                  <a:pt x="1988" y="3662"/>
                </a:lnTo>
                <a:cubicBezTo>
                  <a:pt x="1921" y="3572"/>
                  <a:pt x="1855" y="3481"/>
                  <a:pt x="1788" y="3391"/>
                </a:cubicBezTo>
                <a:lnTo>
                  <a:pt x="1617" y="3126"/>
                </a:lnTo>
                <a:lnTo>
                  <a:pt x="1454" y="2849"/>
                </a:lnTo>
                <a:lnTo>
                  <a:pt x="1313" y="2563"/>
                </a:lnTo>
                <a:lnTo>
                  <a:pt x="1175" y="2253"/>
                </a:lnTo>
                <a:lnTo>
                  <a:pt x="1046" y="1919"/>
                </a:lnTo>
                <a:cubicBezTo>
                  <a:pt x="1042" y="1899"/>
                  <a:pt x="1037" y="1879"/>
                  <a:pt x="1033" y="1859"/>
                </a:cubicBezTo>
                <a:cubicBezTo>
                  <a:pt x="1022" y="1831"/>
                  <a:pt x="1011" y="1804"/>
                  <a:pt x="1000" y="1776"/>
                </a:cubicBezTo>
                <a:cubicBezTo>
                  <a:pt x="993" y="1745"/>
                  <a:pt x="986" y="1715"/>
                  <a:pt x="979" y="1684"/>
                </a:cubicBezTo>
                <a:cubicBezTo>
                  <a:pt x="969" y="1653"/>
                  <a:pt x="960" y="1622"/>
                  <a:pt x="950" y="1591"/>
                </a:cubicBezTo>
                <a:cubicBezTo>
                  <a:pt x="942" y="1557"/>
                  <a:pt x="933" y="1524"/>
                  <a:pt x="925" y="1490"/>
                </a:cubicBezTo>
                <a:cubicBezTo>
                  <a:pt x="922" y="1459"/>
                  <a:pt x="920" y="1428"/>
                  <a:pt x="917" y="1397"/>
                </a:cubicBezTo>
                <a:lnTo>
                  <a:pt x="917" y="1311"/>
                </a:lnTo>
                <a:cubicBezTo>
                  <a:pt x="922" y="1285"/>
                  <a:pt x="928" y="1260"/>
                  <a:pt x="933" y="1234"/>
                </a:cubicBezTo>
                <a:lnTo>
                  <a:pt x="963" y="1180"/>
                </a:lnTo>
                <a:lnTo>
                  <a:pt x="1000" y="1192"/>
                </a:lnTo>
                <a:cubicBezTo>
                  <a:pt x="1011" y="1293"/>
                  <a:pt x="1022" y="1395"/>
                  <a:pt x="1033" y="1496"/>
                </a:cubicBezTo>
                <a:cubicBezTo>
                  <a:pt x="1058" y="1597"/>
                  <a:pt x="1083" y="1699"/>
                  <a:pt x="1108" y="1800"/>
                </a:cubicBezTo>
                <a:cubicBezTo>
                  <a:pt x="1146" y="1899"/>
                  <a:pt x="1183" y="1999"/>
                  <a:pt x="1221" y="2098"/>
                </a:cubicBezTo>
                <a:cubicBezTo>
                  <a:pt x="1267" y="2189"/>
                  <a:pt x="1312" y="2281"/>
                  <a:pt x="1358" y="2372"/>
                </a:cubicBezTo>
                <a:lnTo>
                  <a:pt x="1508" y="2628"/>
                </a:lnTo>
                <a:lnTo>
                  <a:pt x="1646" y="2795"/>
                </a:lnTo>
                <a:cubicBezTo>
                  <a:pt x="1640" y="2797"/>
                  <a:pt x="1635" y="2799"/>
                  <a:pt x="1629" y="2801"/>
                </a:cubicBezTo>
                <a:lnTo>
                  <a:pt x="1629" y="2807"/>
                </a:lnTo>
                <a:lnTo>
                  <a:pt x="1638" y="2813"/>
                </a:lnTo>
                <a:cubicBezTo>
                  <a:pt x="1641" y="2814"/>
                  <a:pt x="1643" y="2815"/>
                  <a:pt x="1646" y="2816"/>
                </a:cubicBezTo>
                <a:cubicBezTo>
                  <a:pt x="1652" y="2818"/>
                  <a:pt x="1657" y="2820"/>
                  <a:pt x="1663" y="2822"/>
                </a:cubicBezTo>
                <a:cubicBezTo>
                  <a:pt x="1664" y="2826"/>
                  <a:pt x="1666" y="2830"/>
                  <a:pt x="1667" y="2834"/>
                </a:cubicBezTo>
                <a:cubicBezTo>
                  <a:pt x="1670" y="2836"/>
                  <a:pt x="1672" y="2838"/>
                  <a:pt x="1675" y="2840"/>
                </a:cubicBezTo>
                <a:cubicBezTo>
                  <a:pt x="1678" y="2843"/>
                  <a:pt x="1680" y="2846"/>
                  <a:pt x="1683" y="2849"/>
                </a:cubicBezTo>
                <a:lnTo>
                  <a:pt x="1683" y="2843"/>
                </a:lnTo>
                <a:cubicBezTo>
                  <a:pt x="1680" y="2842"/>
                  <a:pt x="1678" y="2841"/>
                  <a:pt x="1675" y="2840"/>
                </a:cubicBezTo>
                <a:lnTo>
                  <a:pt x="1675" y="2840"/>
                </a:lnTo>
                <a:cubicBezTo>
                  <a:pt x="1665" y="2825"/>
                  <a:pt x="1656" y="2810"/>
                  <a:pt x="1646" y="2795"/>
                </a:cubicBezTo>
                <a:lnTo>
                  <a:pt x="1746" y="2741"/>
                </a:lnTo>
                <a:cubicBezTo>
                  <a:pt x="1778" y="2710"/>
                  <a:pt x="1810" y="2680"/>
                  <a:pt x="1842" y="2649"/>
                </a:cubicBezTo>
                <a:cubicBezTo>
                  <a:pt x="1872" y="2613"/>
                  <a:pt x="1903" y="2578"/>
                  <a:pt x="1933" y="2542"/>
                </a:cubicBezTo>
                <a:cubicBezTo>
                  <a:pt x="1961" y="2498"/>
                  <a:pt x="1989" y="2455"/>
                  <a:pt x="2017" y="2411"/>
                </a:cubicBezTo>
                <a:cubicBezTo>
                  <a:pt x="2042" y="2362"/>
                  <a:pt x="2067" y="2314"/>
                  <a:pt x="2092" y="2265"/>
                </a:cubicBezTo>
                <a:cubicBezTo>
                  <a:pt x="2116" y="2214"/>
                  <a:pt x="2139" y="2164"/>
                  <a:pt x="2163" y="2113"/>
                </a:cubicBezTo>
                <a:cubicBezTo>
                  <a:pt x="2182" y="2060"/>
                  <a:pt x="2202" y="2008"/>
                  <a:pt x="2221" y="1955"/>
                </a:cubicBezTo>
                <a:cubicBezTo>
                  <a:pt x="2239" y="1904"/>
                  <a:pt x="2257" y="1854"/>
                  <a:pt x="2275" y="1803"/>
                </a:cubicBezTo>
                <a:cubicBezTo>
                  <a:pt x="2290" y="1754"/>
                  <a:pt x="2306" y="1706"/>
                  <a:pt x="2321" y="1657"/>
                </a:cubicBezTo>
                <a:cubicBezTo>
                  <a:pt x="2324" y="1722"/>
                  <a:pt x="2326" y="1788"/>
                  <a:pt x="2329" y="1853"/>
                </a:cubicBezTo>
                <a:cubicBezTo>
                  <a:pt x="2326" y="1913"/>
                  <a:pt x="2324" y="1972"/>
                  <a:pt x="2321" y="2032"/>
                </a:cubicBezTo>
                <a:cubicBezTo>
                  <a:pt x="2308" y="2088"/>
                  <a:pt x="2296" y="2143"/>
                  <a:pt x="2283" y="2199"/>
                </a:cubicBezTo>
                <a:cubicBezTo>
                  <a:pt x="2265" y="2255"/>
                  <a:pt x="2247" y="2310"/>
                  <a:pt x="2229" y="2366"/>
                </a:cubicBezTo>
                <a:cubicBezTo>
                  <a:pt x="2204" y="2419"/>
                  <a:pt x="2179" y="2471"/>
                  <a:pt x="2154" y="2524"/>
                </a:cubicBezTo>
                <a:lnTo>
                  <a:pt x="2046" y="2682"/>
                </a:lnTo>
                <a:lnTo>
                  <a:pt x="1796" y="3027"/>
                </a:lnTo>
                <a:lnTo>
                  <a:pt x="2054" y="3305"/>
                </a:lnTo>
                <a:lnTo>
                  <a:pt x="2333" y="3564"/>
                </a:lnTo>
                <a:lnTo>
                  <a:pt x="2638" y="3808"/>
                </a:lnTo>
                <a:lnTo>
                  <a:pt x="2963" y="4032"/>
                </a:lnTo>
                <a:lnTo>
                  <a:pt x="4129" y="4610"/>
                </a:lnTo>
                <a:cubicBezTo>
                  <a:pt x="4142" y="4603"/>
                  <a:pt x="4154" y="4596"/>
                  <a:pt x="4167" y="4589"/>
                </a:cubicBezTo>
                <a:cubicBezTo>
                  <a:pt x="4135" y="4504"/>
                  <a:pt x="4103" y="4418"/>
                  <a:pt x="4071" y="4333"/>
                </a:cubicBezTo>
                <a:cubicBezTo>
                  <a:pt x="4046" y="4241"/>
                  <a:pt x="4021" y="4150"/>
                  <a:pt x="3996" y="4058"/>
                </a:cubicBezTo>
                <a:cubicBezTo>
                  <a:pt x="3975" y="3959"/>
                  <a:pt x="3954" y="3859"/>
                  <a:pt x="3933" y="3760"/>
                </a:cubicBezTo>
                <a:cubicBezTo>
                  <a:pt x="3923" y="3659"/>
                  <a:pt x="3914" y="3557"/>
                  <a:pt x="3904" y="3456"/>
                </a:cubicBezTo>
                <a:cubicBezTo>
                  <a:pt x="3896" y="3350"/>
                  <a:pt x="3887" y="3244"/>
                  <a:pt x="3879" y="3138"/>
                </a:cubicBezTo>
                <a:lnTo>
                  <a:pt x="3879" y="2813"/>
                </a:lnTo>
                <a:cubicBezTo>
                  <a:pt x="3885" y="2704"/>
                  <a:pt x="3890" y="2594"/>
                  <a:pt x="3896" y="2485"/>
                </a:cubicBezTo>
                <a:cubicBezTo>
                  <a:pt x="3908" y="2377"/>
                  <a:pt x="3921" y="2268"/>
                  <a:pt x="3933" y="2160"/>
                </a:cubicBezTo>
                <a:cubicBezTo>
                  <a:pt x="3951" y="2052"/>
                  <a:pt x="3970" y="1944"/>
                  <a:pt x="3988" y="1836"/>
                </a:cubicBezTo>
                <a:cubicBezTo>
                  <a:pt x="4007" y="1732"/>
                  <a:pt x="4027" y="1627"/>
                  <a:pt x="4046" y="1523"/>
                </a:cubicBezTo>
                <a:cubicBezTo>
                  <a:pt x="4074" y="1422"/>
                  <a:pt x="4101" y="1320"/>
                  <a:pt x="4129" y="1219"/>
                </a:cubicBezTo>
                <a:cubicBezTo>
                  <a:pt x="4162" y="1124"/>
                  <a:pt x="4196" y="1028"/>
                  <a:pt x="4229" y="933"/>
                </a:cubicBezTo>
                <a:cubicBezTo>
                  <a:pt x="4264" y="843"/>
                  <a:pt x="4298" y="752"/>
                  <a:pt x="4333" y="662"/>
                </a:cubicBezTo>
                <a:cubicBezTo>
                  <a:pt x="4373" y="580"/>
                  <a:pt x="4414" y="499"/>
                  <a:pt x="4454" y="417"/>
                </a:cubicBezTo>
                <a:lnTo>
                  <a:pt x="4583" y="194"/>
                </a:lnTo>
                <a:lnTo>
                  <a:pt x="4738" y="0"/>
                </a:lnTo>
                <a:close/>
              </a:path>
            </a:pathLst>
          </a:custGeom>
          <a:solidFill>
            <a:schemeClr val="accent1"/>
          </a:solidFill>
          <a:ln>
            <a:noFill/>
          </a:ln>
        </p:spPr>
        <p:txBody>
          <a:bodyPr vert="horz" wrap="square" lIns="91440" tIns="45720" rIns="91440" bIns="45720" numCol="1" anchor="t" anchorCtr="0" compatLnSpc="1"/>
          <a:lstStyle/>
          <a:p>
            <a:endParaRPr lang="ko-KR" altLang="en-US" sz="1800"/>
          </a:p>
        </p:txBody>
      </p:sp>
      <p:sp>
        <p:nvSpPr>
          <p:cNvPr id="35" name="Freeform 9"/>
          <p:cNvSpPr>
            <a:spLocks noEditPoints="1"/>
          </p:cNvSpPr>
          <p:nvPr/>
        </p:nvSpPr>
        <p:spPr bwMode="auto">
          <a:xfrm>
            <a:off x="0" y="5860972"/>
            <a:ext cx="9144000" cy="997028"/>
          </a:xfrm>
          <a:custGeom>
            <a:avLst/>
            <a:gdLst>
              <a:gd name="T0" fmla="*/ 4482 w 5998"/>
              <a:gd name="T1" fmla="*/ 420 h 654"/>
              <a:gd name="T2" fmla="*/ 1794 w 5998"/>
              <a:gd name="T3" fmla="*/ 367 h 654"/>
              <a:gd name="T4" fmla="*/ 4798 w 5998"/>
              <a:gd name="T5" fmla="*/ 367 h 654"/>
              <a:gd name="T6" fmla="*/ 3151 w 5998"/>
              <a:gd name="T7" fmla="*/ 420 h 654"/>
              <a:gd name="T8" fmla="*/ 2643 w 5998"/>
              <a:gd name="T9" fmla="*/ 345 h 654"/>
              <a:gd name="T10" fmla="*/ 3914 w 5998"/>
              <a:gd name="T11" fmla="*/ 314 h 654"/>
              <a:gd name="T12" fmla="*/ 3342 w 5998"/>
              <a:gd name="T13" fmla="*/ 411 h 654"/>
              <a:gd name="T14" fmla="*/ 4691 w 5998"/>
              <a:gd name="T15" fmla="*/ 334 h 654"/>
              <a:gd name="T16" fmla="*/ 5785 w 5998"/>
              <a:gd name="T17" fmla="*/ 280 h 654"/>
              <a:gd name="T18" fmla="*/ 3431 w 5998"/>
              <a:gd name="T19" fmla="*/ 374 h 654"/>
              <a:gd name="T20" fmla="*/ 3051 w 5998"/>
              <a:gd name="T21" fmla="*/ 392 h 654"/>
              <a:gd name="T22" fmla="*/ 2302 w 5998"/>
              <a:gd name="T23" fmla="*/ 298 h 654"/>
              <a:gd name="T24" fmla="*/ 5942 w 5998"/>
              <a:gd name="T25" fmla="*/ 214 h 654"/>
              <a:gd name="T26" fmla="*/ 2011 w 5998"/>
              <a:gd name="T27" fmla="*/ 260 h 654"/>
              <a:gd name="T28" fmla="*/ 5338 w 5998"/>
              <a:gd name="T29" fmla="*/ 187 h 654"/>
              <a:gd name="T30" fmla="*/ 2351 w 5998"/>
              <a:gd name="T31" fmla="*/ 267 h 654"/>
              <a:gd name="T32" fmla="*/ 1998 w 5998"/>
              <a:gd name="T33" fmla="*/ 163 h 654"/>
              <a:gd name="T34" fmla="*/ 2534 w 5998"/>
              <a:gd name="T35" fmla="*/ 171 h 654"/>
              <a:gd name="T36" fmla="*/ 3734 w 5998"/>
              <a:gd name="T37" fmla="*/ 40 h 654"/>
              <a:gd name="T38" fmla="*/ 3865 w 5998"/>
              <a:gd name="T39" fmla="*/ 214 h 654"/>
              <a:gd name="T40" fmla="*/ 3980 w 5998"/>
              <a:gd name="T41" fmla="*/ 136 h 654"/>
              <a:gd name="T42" fmla="*/ 4140 w 5998"/>
              <a:gd name="T43" fmla="*/ 178 h 654"/>
              <a:gd name="T44" fmla="*/ 4265 w 5998"/>
              <a:gd name="T45" fmla="*/ 347 h 654"/>
              <a:gd name="T46" fmla="*/ 4465 w 5998"/>
              <a:gd name="T47" fmla="*/ 323 h 654"/>
              <a:gd name="T48" fmla="*/ 4525 w 5998"/>
              <a:gd name="T49" fmla="*/ 220 h 654"/>
              <a:gd name="T50" fmla="*/ 4645 w 5998"/>
              <a:gd name="T51" fmla="*/ 311 h 654"/>
              <a:gd name="T52" fmla="*/ 4794 w 5998"/>
              <a:gd name="T53" fmla="*/ 280 h 654"/>
              <a:gd name="T54" fmla="*/ 4849 w 5998"/>
              <a:gd name="T55" fmla="*/ 209 h 654"/>
              <a:gd name="T56" fmla="*/ 5034 w 5998"/>
              <a:gd name="T57" fmla="*/ 271 h 654"/>
              <a:gd name="T58" fmla="*/ 5125 w 5998"/>
              <a:gd name="T59" fmla="*/ 67 h 654"/>
              <a:gd name="T60" fmla="*/ 5262 w 5998"/>
              <a:gd name="T61" fmla="*/ 327 h 654"/>
              <a:gd name="T62" fmla="*/ 5414 w 5998"/>
              <a:gd name="T63" fmla="*/ 163 h 654"/>
              <a:gd name="T64" fmla="*/ 5565 w 5998"/>
              <a:gd name="T65" fmla="*/ 283 h 654"/>
              <a:gd name="T66" fmla="*/ 5654 w 5998"/>
              <a:gd name="T67" fmla="*/ 156 h 654"/>
              <a:gd name="T68" fmla="*/ 5774 w 5998"/>
              <a:gd name="T69" fmla="*/ 300 h 654"/>
              <a:gd name="T70" fmla="*/ 5891 w 5998"/>
              <a:gd name="T71" fmla="*/ 136 h 654"/>
              <a:gd name="T72" fmla="*/ 51 w 5998"/>
              <a:gd name="T73" fmla="*/ 287 h 654"/>
              <a:gd name="T74" fmla="*/ 145 w 5998"/>
              <a:gd name="T75" fmla="*/ 214 h 654"/>
              <a:gd name="T76" fmla="*/ 251 w 5998"/>
              <a:gd name="T77" fmla="*/ 131 h 654"/>
              <a:gd name="T78" fmla="*/ 420 w 5998"/>
              <a:gd name="T79" fmla="*/ 178 h 654"/>
              <a:gd name="T80" fmla="*/ 545 w 5998"/>
              <a:gd name="T81" fmla="*/ 347 h 654"/>
              <a:gd name="T82" fmla="*/ 745 w 5998"/>
              <a:gd name="T83" fmla="*/ 323 h 654"/>
              <a:gd name="T84" fmla="*/ 814 w 5998"/>
              <a:gd name="T85" fmla="*/ 254 h 654"/>
              <a:gd name="T86" fmla="*/ 934 w 5998"/>
              <a:gd name="T87" fmla="*/ 367 h 654"/>
              <a:gd name="T88" fmla="*/ 1063 w 5998"/>
              <a:gd name="T89" fmla="*/ 223 h 654"/>
              <a:gd name="T90" fmla="*/ 1165 w 5998"/>
              <a:gd name="T91" fmla="*/ 247 h 654"/>
              <a:gd name="T92" fmla="*/ 1303 w 5998"/>
              <a:gd name="T93" fmla="*/ 183 h 654"/>
              <a:gd name="T94" fmla="*/ 1420 w 5998"/>
              <a:gd name="T95" fmla="*/ 98 h 654"/>
              <a:gd name="T96" fmla="*/ 1578 w 5998"/>
              <a:gd name="T97" fmla="*/ 143 h 654"/>
              <a:gd name="T98" fmla="*/ 1762 w 5998"/>
              <a:gd name="T99" fmla="*/ 123 h 654"/>
              <a:gd name="T100" fmla="*/ 1871 w 5998"/>
              <a:gd name="T101" fmla="*/ 260 h 654"/>
              <a:gd name="T102" fmla="*/ 1962 w 5998"/>
              <a:gd name="T103" fmla="*/ 43 h 654"/>
              <a:gd name="T104" fmla="*/ 2098 w 5998"/>
              <a:gd name="T105" fmla="*/ 267 h 654"/>
              <a:gd name="T106" fmla="*/ 2227 w 5998"/>
              <a:gd name="T107" fmla="*/ 185 h 654"/>
              <a:gd name="T108" fmla="*/ 2402 w 5998"/>
              <a:gd name="T109" fmla="*/ 143 h 654"/>
              <a:gd name="T110" fmla="*/ 2578 w 5998"/>
              <a:gd name="T111" fmla="*/ 131 h 654"/>
              <a:gd name="T112" fmla="*/ 2731 w 5998"/>
              <a:gd name="T113" fmla="*/ 94 h 654"/>
              <a:gd name="T114" fmla="*/ 2878 w 5998"/>
              <a:gd name="T115" fmla="*/ 274 h 654"/>
              <a:gd name="T116" fmla="*/ 3003 w 5998"/>
              <a:gd name="T117" fmla="*/ 285 h 654"/>
              <a:gd name="T118" fmla="*/ 3191 w 5998"/>
              <a:gd name="T119" fmla="*/ 67 h 654"/>
              <a:gd name="T120" fmla="*/ 3311 w 5998"/>
              <a:gd name="T121" fmla="*/ 251 h 654"/>
              <a:gd name="T122" fmla="*/ 3476 w 5998"/>
              <a:gd name="T123" fmla="*/ 292 h 654"/>
              <a:gd name="T124" fmla="*/ 3578 w 5998"/>
              <a:gd name="T125" fmla="*/ 314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98" h="654">
                <a:moveTo>
                  <a:pt x="2642" y="447"/>
                </a:moveTo>
                <a:lnTo>
                  <a:pt x="2642" y="460"/>
                </a:lnTo>
                <a:lnTo>
                  <a:pt x="2645" y="460"/>
                </a:lnTo>
                <a:lnTo>
                  <a:pt x="2645" y="447"/>
                </a:lnTo>
                <a:lnTo>
                  <a:pt x="2642" y="447"/>
                </a:lnTo>
                <a:close/>
                <a:moveTo>
                  <a:pt x="4805" y="443"/>
                </a:moveTo>
                <a:lnTo>
                  <a:pt x="4805" y="463"/>
                </a:lnTo>
                <a:lnTo>
                  <a:pt x="4811" y="463"/>
                </a:lnTo>
                <a:lnTo>
                  <a:pt x="4811" y="443"/>
                </a:lnTo>
                <a:lnTo>
                  <a:pt x="4805" y="443"/>
                </a:lnTo>
                <a:close/>
                <a:moveTo>
                  <a:pt x="1085" y="443"/>
                </a:moveTo>
                <a:lnTo>
                  <a:pt x="1085" y="463"/>
                </a:lnTo>
                <a:lnTo>
                  <a:pt x="1091" y="463"/>
                </a:lnTo>
                <a:lnTo>
                  <a:pt x="1091" y="443"/>
                </a:lnTo>
                <a:lnTo>
                  <a:pt x="1085" y="443"/>
                </a:lnTo>
                <a:close/>
                <a:moveTo>
                  <a:pt x="38" y="440"/>
                </a:moveTo>
                <a:lnTo>
                  <a:pt x="38" y="463"/>
                </a:lnTo>
                <a:lnTo>
                  <a:pt x="42" y="463"/>
                </a:lnTo>
                <a:lnTo>
                  <a:pt x="42" y="440"/>
                </a:lnTo>
                <a:lnTo>
                  <a:pt x="38" y="440"/>
                </a:lnTo>
                <a:close/>
                <a:moveTo>
                  <a:pt x="5774" y="434"/>
                </a:moveTo>
                <a:lnTo>
                  <a:pt x="5774" y="460"/>
                </a:lnTo>
                <a:lnTo>
                  <a:pt x="5778" y="460"/>
                </a:lnTo>
                <a:lnTo>
                  <a:pt x="5778" y="434"/>
                </a:lnTo>
                <a:lnTo>
                  <a:pt x="5774" y="434"/>
                </a:lnTo>
                <a:close/>
                <a:moveTo>
                  <a:pt x="2054" y="434"/>
                </a:moveTo>
                <a:lnTo>
                  <a:pt x="2054" y="460"/>
                </a:lnTo>
                <a:lnTo>
                  <a:pt x="2058" y="460"/>
                </a:lnTo>
                <a:lnTo>
                  <a:pt x="2058" y="434"/>
                </a:lnTo>
                <a:lnTo>
                  <a:pt x="2054" y="434"/>
                </a:lnTo>
                <a:close/>
                <a:moveTo>
                  <a:pt x="5362" y="431"/>
                </a:moveTo>
                <a:lnTo>
                  <a:pt x="5360" y="443"/>
                </a:lnTo>
                <a:lnTo>
                  <a:pt x="5360" y="452"/>
                </a:lnTo>
                <a:lnTo>
                  <a:pt x="5362" y="463"/>
                </a:lnTo>
                <a:lnTo>
                  <a:pt x="5365" y="463"/>
                </a:lnTo>
                <a:lnTo>
                  <a:pt x="5365" y="431"/>
                </a:lnTo>
                <a:lnTo>
                  <a:pt x="5362" y="431"/>
                </a:lnTo>
                <a:close/>
                <a:moveTo>
                  <a:pt x="1642" y="431"/>
                </a:moveTo>
                <a:lnTo>
                  <a:pt x="1640" y="443"/>
                </a:lnTo>
                <a:lnTo>
                  <a:pt x="1640" y="452"/>
                </a:lnTo>
                <a:lnTo>
                  <a:pt x="1642" y="463"/>
                </a:lnTo>
                <a:lnTo>
                  <a:pt x="1645" y="463"/>
                </a:lnTo>
                <a:lnTo>
                  <a:pt x="1645" y="431"/>
                </a:lnTo>
                <a:lnTo>
                  <a:pt x="1642" y="431"/>
                </a:lnTo>
                <a:close/>
                <a:moveTo>
                  <a:pt x="2551" y="427"/>
                </a:moveTo>
                <a:lnTo>
                  <a:pt x="2551" y="443"/>
                </a:lnTo>
                <a:lnTo>
                  <a:pt x="2554" y="443"/>
                </a:lnTo>
                <a:lnTo>
                  <a:pt x="2554" y="427"/>
                </a:lnTo>
                <a:lnTo>
                  <a:pt x="2551" y="427"/>
                </a:lnTo>
                <a:close/>
                <a:moveTo>
                  <a:pt x="4274" y="423"/>
                </a:moveTo>
                <a:lnTo>
                  <a:pt x="4274" y="443"/>
                </a:lnTo>
                <a:lnTo>
                  <a:pt x="4278" y="443"/>
                </a:lnTo>
                <a:lnTo>
                  <a:pt x="4278" y="423"/>
                </a:lnTo>
                <a:lnTo>
                  <a:pt x="4274" y="423"/>
                </a:lnTo>
                <a:close/>
                <a:moveTo>
                  <a:pt x="554" y="423"/>
                </a:moveTo>
                <a:lnTo>
                  <a:pt x="554" y="443"/>
                </a:lnTo>
                <a:lnTo>
                  <a:pt x="558" y="443"/>
                </a:lnTo>
                <a:lnTo>
                  <a:pt x="558" y="423"/>
                </a:lnTo>
                <a:lnTo>
                  <a:pt x="554" y="423"/>
                </a:lnTo>
                <a:close/>
                <a:moveTo>
                  <a:pt x="5365" y="416"/>
                </a:moveTo>
                <a:lnTo>
                  <a:pt x="5365" y="427"/>
                </a:lnTo>
                <a:lnTo>
                  <a:pt x="5371" y="427"/>
                </a:lnTo>
                <a:lnTo>
                  <a:pt x="5371" y="416"/>
                </a:lnTo>
                <a:lnTo>
                  <a:pt x="5365" y="416"/>
                </a:lnTo>
                <a:close/>
                <a:moveTo>
                  <a:pt x="1645" y="416"/>
                </a:moveTo>
                <a:lnTo>
                  <a:pt x="1645" y="427"/>
                </a:lnTo>
                <a:lnTo>
                  <a:pt x="1651" y="427"/>
                </a:lnTo>
                <a:lnTo>
                  <a:pt x="1651" y="416"/>
                </a:lnTo>
                <a:lnTo>
                  <a:pt x="1645" y="416"/>
                </a:lnTo>
                <a:close/>
                <a:moveTo>
                  <a:pt x="4478" y="407"/>
                </a:moveTo>
                <a:lnTo>
                  <a:pt x="4478" y="420"/>
                </a:lnTo>
                <a:lnTo>
                  <a:pt x="4482" y="420"/>
                </a:lnTo>
                <a:lnTo>
                  <a:pt x="4482" y="407"/>
                </a:lnTo>
                <a:lnTo>
                  <a:pt x="4478" y="407"/>
                </a:lnTo>
                <a:close/>
                <a:moveTo>
                  <a:pt x="758" y="407"/>
                </a:moveTo>
                <a:lnTo>
                  <a:pt x="758" y="420"/>
                </a:lnTo>
                <a:lnTo>
                  <a:pt x="762" y="420"/>
                </a:lnTo>
                <a:lnTo>
                  <a:pt x="762" y="407"/>
                </a:lnTo>
                <a:lnTo>
                  <a:pt x="758" y="407"/>
                </a:lnTo>
                <a:close/>
                <a:moveTo>
                  <a:pt x="5365" y="380"/>
                </a:moveTo>
                <a:lnTo>
                  <a:pt x="5365" y="407"/>
                </a:lnTo>
                <a:lnTo>
                  <a:pt x="5371" y="407"/>
                </a:lnTo>
                <a:lnTo>
                  <a:pt x="5371" y="380"/>
                </a:lnTo>
                <a:lnTo>
                  <a:pt x="5365" y="380"/>
                </a:lnTo>
                <a:close/>
                <a:moveTo>
                  <a:pt x="1645" y="380"/>
                </a:moveTo>
                <a:lnTo>
                  <a:pt x="1645" y="407"/>
                </a:lnTo>
                <a:lnTo>
                  <a:pt x="1651" y="407"/>
                </a:lnTo>
                <a:lnTo>
                  <a:pt x="1651" y="380"/>
                </a:lnTo>
                <a:lnTo>
                  <a:pt x="1645" y="380"/>
                </a:lnTo>
                <a:close/>
                <a:moveTo>
                  <a:pt x="5505" y="371"/>
                </a:moveTo>
                <a:lnTo>
                  <a:pt x="5505" y="385"/>
                </a:lnTo>
                <a:lnTo>
                  <a:pt x="5503" y="400"/>
                </a:lnTo>
                <a:lnTo>
                  <a:pt x="5505" y="412"/>
                </a:lnTo>
                <a:lnTo>
                  <a:pt x="5511" y="423"/>
                </a:lnTo>
                <a:lnTo>
                  <a:pt x="5511" y="411"/>
                </a:lnTo>
                <a:lnTo>
                  <a:pt x="5511" y="394"/>
                </a:lnTo>
                <a:lnTo>
                  <a:pt x="5511" y="381"/>
                </a:lnTo>
                <a:lnTo>
                  <a:pt x="5505" y="371"/>
                </a:lnTo>
                <a:close/>
                <a:moveTo>
                  <a:pt x="1785" y="371"/>
                </a:moveTo>
                <a:lnTo>
                  <a:pt x="1785" y="385"/>
                </a:lnTo>
                <a:lnTo>
                  <a:pt x="1783" y="400"/>
                </a:lnTo>
                <a:lnTo>
                  <a:pt x="1785" y="412"/>
                </a:lnTo>
                <a:lnTo>
                  <a:pt x="1791" y="423"/>
                </a:lnTo>
                <a:lnTo>
                  <a:pt x="1791" y="411"/>
                </a:lnTo>
                <a:lnTo>
                  <a:pt x="1791" y="394"/>
                </a:lnTo>
                <a:lnTo>
                  <a:pt x="1791" y="381"/>
                </a:lnTo>
                <a:lnTo>
                  <a:pt x="1785" y="371"/>
                </a:lnTo>
                <a:close/>
                <a:moveTo>
                  <a:pt x="2351" y="367"/>
                </a:moveTo>
                <a:lnTo>
                  <a:pt x="2349" y="380"/>
                </a:lnTo>
                <a:lnTo>
                  <a:pt x="2349" y="396"/>
                </a:lnTo>
                <a:lnTo>
                  <a:pt x="2351" y="409"/>
                </a:lnTo>
                <a:lnTo>
                  <a:pt x="2354" y="420"/>
                </a:lnTo>
                <a:lnTo>
                  <a:pt x="2354" y="405"/>
                </a:lnTo>
                <a:lnTo>
                  <a:pt x="2354" y="391"/>
                </a:lnTo>
                <a:lnTo>
                  <a:pt x="2354" y="376"/>
                </a:lnTo>
                <a:lnTo>
                  <a:pt x="2351" y="367"/>
                </a:lnTo>
                <a:close/>
                <a:moveTo>
                  <a:pt x="2305" y="363"/>
                </a:moveTo>
                <a:lnTo>
                  <a:pt x="2305" y="374"/>
                </a:lnTo>
                <a:lnTo>
                  <a:pt x="2311" y="374"/>
                </a:lnTo>
                <a:lnTo>
                  <a:pt x="2311" y="363"/>
                </a:lnTo>
                <a:lnTo>
                  <a:pt x="2305" y="363"/>
                </a:lnTo>
                <a:close/>
                <a:moveTo>
                  <a:pt x="5511" y="360"/>
                </a:moveTo>
                <a:lnTo>
                  <a:pt x="5511" y="367"/>
                </a:lnTo>
                <a:lnTo>
                  <a:pt x="5514" y="367"/>
                </a:lnTo>
                <a:lnTo>
                  <a:pt x="5514" y="360"/>
                </a:lnTo>
                <a:lnTo>
                  <a:pt x="5511" y="360"/>
                </a:lnTo>
                <a:close/>
                <a:moveTo>
                  <a:pt x="5218" y="360"/>
                </a:moveTo>
                <a:lnTo>
                  <a:pt x="5218" y="387"/>
                </a:lnTo>
                <a:lnTo>
                  <a:pt x="5222" y="387"/>
                </a:lnTo>
                <a:lnTo>
                  <a:pt x="5222" y="360"/>
                </a:lnTo>
                <a:lnTo>
                  <a:pt x="5218" y="360"/>
                </a:lnTo>
                <a:close/>
                <a:moveTo>
                  <a:pt x="4374" y="360"/>
                </a:moveTo>
                <a:lnTo>
                  <a:pt x="4374" y="383"/>
                </a:lnTo>
                <a:lnTo>
                  <a:pt x="4378" y="383"/>
                </a:lnTo>
                <a:lnTo>
                  <a:pt x="4378" y="360"/>
                </a:lnTo>
                <a:lnTo>
                  <a:pt x="4374" y="360"/>
                </a:lnTo>
                <a:close/>
                <a:moveTo>
                  <a:pt x="3485" y="360"/>
                </a:moveTo>
                <a:lnTo>
                  <a:pt x="3485" y="367"/>
                </a:lnTo>
                <a:lnTo>
                  <a:pt x="3491" y="367"/>
                </a:lnTo>
                <a:lnTo>
                  <a:pt x="3491" y="360"/>
                </a:lnTo>
                <a:lnTo>
                  <a:pt x="3485" y="360"/>
                </a:lnTo>
                <a:close/>
                <a:moveTo>
                  <a:pt x="1791" y="360"/>
                </a:moveTo>
                <a:lnTo>
                  <a:pt x="1791" y="367"/>
                </a:lnTo>
                <a:lnTo>
                  <a:pt x="1794" y="367"/>
                </a:lnTo>
                <a:lnTo>
                  <a:pt x="1794" y="360"/>
                </a:lnTo>
                <a:lnTo>
                  <a:pt x="1791" y="360"/>
                </a:lnTo>
                <a:close/>
                <a:moveTo>
                  <a:pt x="1498" y="360"/>
                </a:moveTo>
                <a:lnTo>
                  <a:pt x="1498" y="387"/>
                </a:lnTo>
                <a:lnTo>
                  <a:pt x="1502" y="387"/>
                </a:lnTo>
                <a:lnTo>
                  <a:pt x="1502" y="360"/>
                </a:lnTo>
                <a:lnTo>
                  <a:pt x="1498" y="360"/>
                </a:lnTo>
                <a:close/>
                <a:moveTo>
                  <a:pt x="654" y="360"/>
                </a:moveTo>
                <a:lnTo>
                  <a:pt x="654" y="383"/>
                </a:lnTo>
                <a:lnTo>
                  <a:pt x="658" y="383"/>
                </a:lnTo>
                <a:lnTo>
                  <a:pt x="658" y="360"/>
                </a:lnTo>
                <a:lnTo>
                  <a:pt x="654" y="360"/>
                </a:lnTo>
                <a:close/>
                <a:moveTo>
                  <a:pt x="5971" y="356"/>
                </a:moveTo>
                <a:lnTo>
                  <a:pt x="5971" y="380"/>
                </a:lnTo>
                <a:lnTo>
                  <a:pt x="5974" y="380"/>
                </a:lnTo>
                <a:lnTo>
                  <a:pt x="5974" y="356"/>
                </a:lnTo>
                <a:lnTo>
                  <a:pt x="5971" y="356"/>
                </a:lnTo>
                <a:close/>
                <a:moveTo>
                  <a:pt x="4898" y="356"/>
                </a:moveTo>
                <a:lnTo>
                  <a:pt x="4898" y="383"/>
                </a:lnTo>
                <a:lnTo>
                  <a:pt x="4902" y="383"/>
                </a:lnTo>
                <a:lnTo>
                  <a:pt x="4902" y="356"/>
                </a:lnTo>
                <a:lnTo>
                  <a:pt x="4898" y="356"/>
                </a:lnTo>
                <a:close/>
                <a:moveTo>
                  <a:pt x="4665" y="356"/>
                </a:moveTo>
                <a:lnTo>
                  <a:pt x="4665" y="374"/>
                </a:lnTo>
                <a:lnTo>
                  <a:pt x="4671" y="374"/>
                </a:lnTo>
                <a:lnTo>
                  <a:pt x="4671" y="356"/>
                </a:lnTo>
                <a:lnTo>
                  <a:pt x="4665" y="356"/>
                </a:lnTo>
                <a:close/>
                <a:moveTo>
                  <a:pt x="2251" y="356"/>
                </a:moveTo>
                <a:lnTo>
                  <a:pt x="2251" y="380"/>
                </a:lnTo>
                <a:lnTo>
                  <a:pt x="2254" y="380"/>
                </a:lnTo>
                <a:lnTo>
                  <a:pt x="2254" y="356"/>
                </a:lnTo>
                <a:lnTo>
                  <a:pt x="2251" y="356"/>
                </a:lnTo>
                <a:close/>
                <a:moveTo>
                  <a:pt x="1178" y="356"/>
                </a:moveTo>
                <a:lnTo>
                  <a:pt x="1178" y="383"/>
                </a:lnTo>
                <a:lnTo>
                  <a:pt x="1182" y="383"/>
                </a:lnTo>
                <a:lnTo>
                  <a:pt x="1182" y="356"/>
                </a:lnTo>
                <a:lnTo>
                  <a:pt x="1178" y="356"/>
                </a:lnTo>
                <a:close/>
                <a:moveTo>
                  <a:pt x="945" y="356"/>
                </a:moveTo>
                <a:lnTo>
                  <a:pt x="945" y="374"/>
                </a:lnTo>
                <a:lnTo>
                  <a:pt x="951" y="374"/>
                </a:lnTo>
                <a:lnTo>
                  <a:pt x="951" y="356"/>
                </a:lnTo>
                <a:lnTo>
                  <a:pt x="945" y="356"/>
                </a:lnTo>
                <a:close/>
                <a:moveTo>
                  <a:pt x="5771" y="347"/>
                </a:moveTo>
                <a:lnTo>
                  <a:pt x="5769" y="361"/>
                </a:lnTo>
                <a:lnTo>
                  <a:pt x="5769" y="381"/>
                </a:lnTo>
                <a:lnTo>
                  <a:pt x="5769" y="403"/>
                </a:lnTo>
                <a:lnTo>
                  <a:pt x="5771" y="421"/>
                </a:lnTo>
                <a:lnTo>
                  <a:pt x="5774" y="431"/>
                </a:lnTo>
                <a:lnTo>
                  <a:pt x="5774" y="416"/>
                </a:lnTo>
                <a:lnTo>
                  <a:pt x="5774" y="396"/>
                </a:lnTo>
                <a:lnTo>
                  <a:pt x="5774" y="376"/>
                </a:lnTo>
                <a:lnTo>
                  <a:pt x="5774" y="358"/>
                </a:lnTo>
                <a:lnTo>
                  <a:pt x="5771" y="347"/>
                </a:lnTo>
                <a:close/>
                <a:moveTo>
                  <a:pt x="4778" y="347"/>
                </a:moveTo>
                <a:lnTo>
                  <a:pt x="4782" y="354"/>
                </a:lnTo>
                <a:lnTo>
                  <a:pt x="4783" y="361"/>
                </a:lnTo>
                <a:lnTo>
                  <a:pt x="4787" y="369"/>
                </a:lnTo>
                <a:lnTo>
                  <a:pt x="4791" y="374"/>
                </a:lnTo>
                <a:lnTo>
                  <a:pt x="4791" y="391"/>
                </a:lnTo>
                <a:lnTo>
                  <a:pt x="4794" y="391"/>
                </a:lnTo>
                <a:lnTo>
                  <a:pt x="4796" y="403"/>
                </a:lnTo>
                <a:lnTo>
                  <a:pt x="4798" y="414"/>
                </a:lnTo>
                <a:lnTo>
                  <a:pt x="4802" y="423"/>
                </a:lnTo>
                <a:lnTo>
                  <a:pt x="4803" y="420"/>
                </a:lnTo>
                <a:lnTo>
                  <a:pt x="4807" y="416"/>
                </a:lnTo>
                <a:lnTo>
                  <a:pt x="4807" y="414"/>
                </a:lnTo>
                <a:lnTo>
                  <a:pt x="4809" y="409"/>
                </a:lnTo>
                <a:lnTo>
                  <a:pt x="4811" y="403"/>
                </a:lnTo>
                <a:lnTo>
                  <a:pt x="4805" y="403"/>
                </a:lnTo>
                <a:lnTo>
                  <a:pt x="4802" y="383"/>
                </a:lnTo>
                <a:lnTo>
                  <a:pt x="4798" y="383"/>
                </a:lnTo>
                <a:lnTo>
                  <a:pt x="4798" y="367"/>
                </a:lnTo>
                <a:lnTo>
                  <a:pt x="4791" y="363"/>
                </a:lnTo>
                <a:lnTo>
                  <a:pt x="4791" y="356"/>
                </a:lnTo>
                <a:lnTo>
                  <a:pt x="4778" y="347"/>
                </a:lnTo>
                <a:close/>
                <a:moveTo>
                  <a:pt x="2051" y="347"/>
                </a:moveTo>
                <a:lnTo>
                  <a:pt x="2049" y="361"/>
                </a:lnTo>
                <a:lnTo>
                  <a:pt x="2049" y="381"/>
                </a:lnTo>
                <a:lnTo>
                  <a:pt x="2049" y="403"/>
                </a:lnTo>
                <a:lnTo>
                  <a:pt x="2051" y="421"/>
                </a:lnTo>
                <a:lnTo>
                  <a:pt x="2054" y="431"/>
                </a:lnTo>
                <a:lnTo>
                  <a:pt x="2054" y="416"/>
                </a:lnTo>
                <a:lnTo>
                  <a:pt x="2054" y="396"/>
                </a:lnTo>
                <a:lnTo>
                  <a:pt x="2054" y="376"/>
                </a:lnTo>
                <a:lnTo>
                  <a:pt x="2054" y="358"/>
                </a:lnTo>
                <a:lnTo>
                  <a:pt x="2051" y="347"/>
                </a:lnTo>
                <a:close/>
                <a:moveTo>
                  <a:pt x="1058" y="347"/>
                </a:moveTo>
                <a:lnTo>
                  <a:pt x="1062" y="354"/>
                </a:lnTo>
                <a:lnTo>
                  <a:pt x="1063" y="361"/>
                </a:lnTo>
                <a:lnTo>
                  <a:pt x="1067" y="369"/>
                </a:lnTo>
                <a:lnTo>
                  <a:pt x="1071" y="374"/>
                </a:lnTo>
                <a:lnTo>
                  <a:pt x="1071" y="391"/>
                </a:lnTo>
                <a:lnTo>
                  <a:pt x="1074" y="391"/>
                </a:lnTo>
                <a:lnTo>
                  <a:pt x="1076" y="403"/>
                </a:lnTo>
                <a:lnTo>
                  <a:pt x="1078" y="414"/>
                </a:lnTo>
                <a:lnTo>
                  <a:pt x="1082" y="423"/>
                </a:lnTo>
                <a:lnTo>
                  <a:pt x="1085" y="420"/>
                </a:lnTo>
                <a:lnTo>
                  <a:pt x="1087" y="416"/>
                </a:lnTo>
                <a:lnTo>
                  <a:pt x="1087" y="414"/>
                </a:lnTo>
                <a:lnTo>
                  <a:pt x="1089" y="409"/>
                </a:lnTo>
                <a:lnTo>
                  <a:pt x="1091" y="403"/>
                </a:lnTo>
                <a:lnTo>
                  <a:pt x="1085" y="403"/>
                </a:lnTo>
                <a:lnTo>
                  <a:pt x="1082" y="383"/>
                </a:lnTo>
                <a:lnTo>
                  <a:pt x="1078" y="383"/>
                </a:lnTo>
                <a:lnTo>
                  <a:pt x="1078" y="367"/>
                </a:lnTo>
                <a:lnTo>
                  <a:pt x="1071" y="363"/>
                </a:lnTo>
                <a:lnTo>
                  <a:pt x="1071" y="356"/>
                </a:lnTo>
                <a:lnTo>
                  <a:pt x="1058" y="347"/>
                </a:lnTo>
                <a:close/>
                <a:moveTo>
                  <a:pt x="5002" y="343"/>
                </a:moveTo>
                <a:lnTo>
                  <a:pt x="4998" y="356"/>
                </a:lnTo>
                <a:lnTo>
                  <a:pt x="4994" y="356"/>
                </a:lnTo>
                <a:lnTo>
                  <a:pt x="4998" y="411"/>
                </a:lnTo>
                <a:lnTo>
                  <a:pt x="5002" y="411"/>
                </a:lnTo>
                <a:lnTo>
                  <a:pt x="5002" y="440"/>
                </a:lnTo>
                <a:lnTo>
                  <a:pt x="5005" y="440"/>
                </a:lnTo>
                <a:lnTo>
                  <a:pt x="5007" y="425"/>
                </a:lnTo>
                <a:lnTo>
                  <a:pt x="5007" y="407"/>
                </a:lnTo>
                <a:lnTo>
                  <a:pt x="5007" y="387"/>
                </a:lnTo>
                <a:lnTo>
                  <a:pt x="5007" y="367"/>
                </a:lnTo>
                <a:lnTo>
                  <a:pt x="5005" y="352"/>
                </a:lnTo>
                <a:lnTo>
                  <a:pt x="5002" y="343"/>
                </a:lnTo>
                <a:close/>
                <a:moveTo>
                  <a:pt x="4958" y="343"/>
                </a:moveTo>
                <a:lnTo>
                  <a:pt x="4958" y="351"/>
                </a:lnTo>
                <a:lnTo>
                  <a:pt x="4951" y="356"/>
                </a:lnTo>
                <a:lnTo>
                  <a:pt x="4954" y="400"/>
                </a:lnTo>
                <a:lnTo>
                  <a:pt x="4958" y="400"/>
                </a:lnTo>
                <a:lnTo>
                  <a:pt x="4960" y="411"/>
                </a:lnTo>
                <a:lnTo>
                  <a:pt x="4958" y="421"/>
                </a:lnTo>
                <a:lnTo>
                  <a:pt x="4958" y="431"/>
                </a:lnTo>
                <a:lnTo>
                  <a:pt x="4962" y="440"/>
                </a:lnTo>
                <a:lnTo>
                  <a:pt x="4962" y="425"/>
                </a:lnTo>
                <a:lnTo>
                  <a:pt x="4963" y="407"/>
                </a:lnTo>
                <a:lnTo>
                  <a:pt x="4963" y="387"/>
                </a:lnTo>
                <a:lnTo>
                  <a:pt x="4963" y="367"/>
                </a:lnTo>
                <a:lnTo>
                  <a:pt x="4962" y="352"/>
                </a:lnTo>
                <a:lnTo>
                  <a:pt x="4958" y="343"/>
                </a:lnTo>
                <a:close/>
                <a:moveTo>
                  <a:pt x="3162" y="343"/>
                </a:moveTo>
                <a:lnTo>
                  <a:pt x="3154" y="380"/>
                </a:lnTo>
                <a:lnTo>
                  <a:pt x="3151" y="380"/>
                </a:lnTo>
                <a:lnTo>
                  <a:pt x="3151" y="391"/>
                </a:lnTo>
                <a:lnTo>
                  <a:pt x="3145" y="391"/>
                </a:lnTo>
                <a:lnTo>
                  <a:pt x="3145" y="396"/>
                </a:lnTo>
                <a:lnTo>
                  <a:pt x="3151" y="396"/>
                </a:lnTo>
                <a:lnTo>
                  <a:pt x="3151" y="420"/>
                </a:lnTo>
                <a:lnTo>
                  <a:pt x="3154" y="420"/>
                </a:lnTo>
                <a:lnTo>
                  <a:pt x="3154" y="463"/>
                </a:lnTo>
                <a:lnTo>
                  <a:pt x="3158" y="463"/>
                </a:lnTo>
                <a:lnTo>
                  <a:pt x="3158" y="460"/>
                </a:lnTo>
                <a:lnTo>
                  <a:pt x="3162" y="449"/>
                </a:lnTo>
                <a:lnTo>
                  <a:pt x="3163" y="436"/>
                </a:lnTo>
                <a:lnTo>
                  <a:pt x="3162" y="418"/>
                </a:lnTo>
                <a:lnTo>
                  <a:pt x="3162" y="401"/>
                </a:lnTo>
                <a:lnTo>
                  <a:pt x="3160" y="385"/>
                </a:lnTo>
                <a:lnTo>
                  <a:pt x="3162" y="371"/>
                </a:lnTo>
                <a:lnTo>
                  <a:pt x="3165" y="371"/>
                </a:lnTo>
                <a:lnTo>
                  <a:pt x="3165" y="343"/>
                </a:lnTo>
                <a:lnTo>
                  <a:pt x="3162" y="343"/>
                </a:lnTo>
                <a:close/>
                <a:moveTo>
                  <a:pt x="1282" y="343"/>
                </a:moveTo>
                <a:lnTo>
                  <a:pt x="1278" y="356"/>
                </a:lnTo>
                <a:lnTo>
                  <a:pt x="1274" y="356"/>
                </a:lnTo>
                <a:lnTo>
                  <a:pt x="1278" y="411"/>
                </a:lnTo>
                <a:lnTo>
                  <a:pt x="1282" y="411"/>
                </a:lnTo>
                <a:lnTo>
                  <a:pt x="1282" y="440"/>
                </a:lnTo>
                <a:lnTo>
                  <a:pt x="1285" y="440"/>
                </a:lnTo>
                <a:lnTo>
                  <a:pt x="1287" y="425"/>
                </a:lnTo>
                <a:lnTo>
                  <a:pt x="1287" y="407"/>
                </a:lnTo>
                <a:lnTo>
                  <a:pt x="1287" y="387"/>
                </a:lnTo>
                <a:lnTo>
                  <a:pt x="1287" y="367"/>
                </a:lnTo>
                <a:lnTo>
                  <a:pt x="1285" y="352"/>
                </a:lnTo>
                <a:lnTo>
                  <a:pt x="1282" y="343"/>
                </a:lnTo>
                <a:close/>
                <a:moveTo>
                  <a:pt x="1238" y="343"/>
                </a:moveTo>
                <a:lnTo>
                  <a:pt x="1238" y="351"/>
                </a:lnTo>
                <a:lnTo>
                  <a:pt x="1231" y="356"/>
                </a:lnTo>
                <a:lnTo>
                  <a:pt x="1234" y="400"/>
                </a:lnTo>
                <a:lnTo>
                  <a:pt x="1238" y="400"/>
                </a:lnTo>
                <a:lnTo>
                  <a:pt x="1240" y="411"/>
                </a:lnTo>
                <a:lnTo>
                  <a:pt x="1238" y="421"/>
                </a:lnTo>
                <a:lnTo>
                  <a:pt x="1238" y="431"/>
                </a:lnTo>
                <a:lnTo>
                  <a:pt x="1242" y="440"/>
                </a:lnTo>
                <a:lnTo>
                  <a:pt x="1242" y="425"/>
                </a:lnTo>
                <a:lnTo>
                  <a:pt x="1243" y="407"/>
                </a:lnTo>
                <a:lnTo>
                  <a:pt x="1243" y="387"/>
                </a:lnTo>
                <a:lnTo>
                  <a:pt x="1243" y="367"/>
                </a:lnTo>
                <a:lnTo>
                  <a:pt x="1242" y="352"/>
                </a:lnTo>
                <a:lnTo>
                  <a:pt x="1238" y="343"/>
                </a:lnTo>
                <a:close/>
                <a:moveTo>
                  <a:pt x="3911" y="340"/>
                </a:moveTo>
                <a:lnTo>
                  <a:pt x="3909" y="351"/>
                </a:lnTo>
                <a:lnTo>
                  <a:pt x="3909" y="363"/>
                </a:lnTo>
                <a:lnTo>
                  <a:pt x="3911" y="374"/>
                </a:lnTo>
                <a:lnTo>
                  <a:pt x="3914" y="383"/>
                </a:lnTo>
                <a:lnTo>
                  <a:pt x="3914" y="367"/>
                </a:lnTo>
                <a:lnTo>
                  <a:pt x="3914" y="352"/>
                </a:lnTo>
                <a:lnTo>
                  <a:pt x="3918" y="340"/>
                </a:lnTo>
                <a:lnTo>
                  <a:pt x="3911" y="340"/>
                </a:lnTo>
                <a:close/>
                <a:moveTo>
                  <a:pt x="3671" y="340"/>
                </a:moveTo>
                <a:lnTo>
                  <a:pt x="3671" y="343"/>
                </a:lnTo>
                <a:lnTo>
                  <a:pt x="3673" y="351"/>
                </a:lnTo>
                <a:lnTo>
                  <a:pt x="3673" y="361"/>
                </a:lnTo>
                <a:lnTo>
                  <a:pt x="3673" y="372"/>
                </a:lnTo>
                <a:lnTo>
                  <a:pt x="3674" y="383"/>
                </a:lnTo>
                <a:lnTo>
                  <a:pt x="3678" y="383"/>
                </a:lnTo>
                <a:lnTo>
                  <a:pt x="3678" y="451"/>
                </a:lnTo>
                <a:lnTo>
                  <a:pt x="3682" y="451"/>
                </a:lnTo>
                <a:lnTo>
                  <a:pt x="3678" y="463"/>
                </a:lnTo>
                <a:lnTo>
                  <a:pt x="3685" y="463"/>
                </a:lnTo>
                <a:lnTo>
                  <a:pt x="3694" y="340"/>
                </a:lnTo>
                <a:lnTo>
                  <a:pt x="3671" y="340"/>
                </a:lnTo>
                <a:close/>
                <a:moveTo>
                  <a:pt x="2638" y="340"/>
                </a:moveTo>
                <a:lnTo>
                  <a:pt x="2642" y="380"/>
                </a:lnTo>
                <a:lnTo>
                  <a:pt x="2645" y="380"/>
                </a:lnTo>
                <a:lnTo>
                  <a:pt x="2645" y="360"/>
                </a:lnTo>
                <a:lnTo>
                  <a:pt x="2642" y="360"/>
                </a:lnTo>
                <a:lnTo>
                  <a:pt x="2643" y="354"/>
                </a:lnTo>
                <a:lnTo>
                  <a:pt x="2645" y="351"/>
                </a:lnTo>
                <a:lnTo>
                  <a:pt x="2645" y="349"/>
                </a:lnTo>
                <a:lnTo>
                  <a:pt x="2643" y="345"/>
                </a:lnTo>
                <a:lnTo>
                  <a:pt x="2642" y="343"/>
                </a:lnTo>
                <a:lnTo>
                  <a:pt x="2638" y="340"/>
                </a:lnTo>
                <a:close/>
                <a:moveTo>
                  <a:pt x="2311" y="340"/>
                </a:moveTo>
                <a:lnTo>
                  <a:pt x="2311" y="356"/>
                </a:lnTo>
                <a:lnTo>
                  <a:pt x="2314" y="356"/>
                </a:lnTo>
                <a:lnTo>
                  <a:pt x="2314" y="340"/>
                </a:lnTo>
                <a:lnTo>
                  <a:pt x="2311" y="340"/>
                </a:lnTo>
                <a:close/>
                <a:moveTo>
                  <a:pt x="191" y="340"/>
                </a:moveTo>
                <a:lnTo>
                  <a:pt x="189" y="351"/>
                </a:lnTo>
                <a:lnTo>
                  <a:pt x="189" y="363"/>
                </a:lnTo>
                <a:lnTo>
                  <a:pt x="191" y="374"/>
                </a:lnTo>
                <a:lnTo>
                  <a:pt x="194" y="383"/>
                </a:lnTo>
                <a:lnTo>
                  <a:pt x="194" y="367"/>
                </a:lnTo>
                <a:lnTo>
                  <a:pt x="194" y="352"/>
                </a:lnTo>
                <a:lnTo>
                  <a:pt x="198" y="340"/>
                </a:lnTo>
                <a:lnTo>
                  <a:pt x="191" y="340"/>
                </a:lnTo>
                <a:close/>
                <a:moveTo>
                  <a:pt x="62" y="331"/>
                </a:moveTo>
                <a:lnTo>
                  <a:pt x="62" y="356"/>
                </a:lnTo>
                <a:lnTo>
                  <a:pt x="65" y="356"/>
                </a:lnTo>
                <a:lnTo>
                  <a:pt x="65" y="331"/>
                </a:lnTo>
                <a:lnTo>
                  <a:pt x="62" y="331"/>
                </a:lnTo>
                <a:close/>
                <a:moveTo>
                  <a:pt x="4594" y="327"/>
                </a:moveTo>
                <a:lnTo>
                  <a:pt x="4594" y="351"/>
                </a:lnTo>
                <a:lnTo>
                  <a:pt x="4598" y="351"/>
                </a:lnTo>
                <a:lnTo>
                  <a:pt x="4598" y="327"/>
                </a:lnTo>
                <a:lnTo>
                  <a:pt x="4594" y="327"/>
                </a:lnTo>
                <a:close/>
                <a:moveTo>
                  <a:pt x="4551" y="327"/>
                </a:moveTo>
                <a:lnTo>
                  <a:pt x="4551" y="338"/>
                </a:lnTo>
                <a:lnTo>
                  <a:pt x="4554" y="351"/>
                </a:lnTo>
                <a:lnTo>
                  <a:pt x="4558" y="360"/>
                </a:lnTo>
                <a:lnTo>
                  <a:pt x="4558" y="345"/>
                </a:lnTo>
                <a:lnTo>
                  <a:pt x="4556" y="334"/>
                </a:lnTo>
                <a:lnTo>
                  <a:pt x="4551" y="327"/>
                </a:lnTo>
                <a:close/>
                <a:moveTo>
                  <a:pt x="3251" y="327"/>
                </a:moveTo>
                <a:lnTo>
                  <a:pt x="3249" y="340"/>
                </a:lnTo>
                <a:lnTo>
                  <a:pt x="3249" y="356"/>
                </a:lnTo>
                <a:lnTo>
                  <a:pt x="3251" y="369"/>
                </a:lnTo>
                <a:lnTo>
                  <a:pt x="3254" y="380"/>
                </a:lnTo>
                <a:lnTo>
                  <a:pt x="3254" y="365"/>
                </a:lnTo>
                <a:lnTo>
                  <a:pt x="3254" y="351"/>
                </a:lnTo>
                <a:lnTo>
                  <a:pt x="3254" y="336"/>
                </a:lnTo>
                <a:lnTo>
                  <a:pt x="3251" y="327"/>
                </a:lnTo>
                <a:close/>
                <a:moveTo>
                  <a:pt x="874" y="327"/>
                </a:moveTo>
                <a:lnTo>
                  <a:pt x="874" y="351"/>
                </a:lnTo>
                <a:lnTo>
                  <a:pt x="878" y="351"/>
                </a:lnTo>
                <a:lnTo>
                  <a:pt x="878" y="327"/>
                </a:lnTo>
                <a:lnTo>
                  <a:pt x="874" y="327"/>
                </a:lnTo>
                <a:close/>
                <a:moveTo>
                  <a:pt x="831" y="327"/>
                </a:moveTo>
                <a:lnTo>
                  <a:pt x="831" y="338"/>
                </a:lnTo>
                <a:lnTo>
                  <a:pt x="834" y="351"/>
                </a:lnTo>
                <a:lnTo>
                  <a:pt x="838" y="360"/>
                </a:lnTo>
                <a:lnTo>
                  <a:pt x="838" y="345"/>
                </a:lnTo>
                <a:lnTo>
                  <a:pt x="836" y="334"/>
                </a:lnTo>
                <a:lnTo>
                  <a:pt x="831" y="327"/>
                </a:lnTo>
                <a:close/>
                <a:moveTo>
                  <a:pt x="5445" y="314"/>
                </a:moveTo>
                <a:lnTo>
                  <a:pt x="5445" y="327"/>
                </a:lnTo>
                <a:lnTo>
                  <a:pt x="5445" y="345"/>
                </a:lnTo>
                <a:lnTo>
                  <a:pt x="5445" y="363"/>
                </a:lnTo>
                <a:lnTo>
                  <a:pt x="5445" y="380"/>
                </a:lnTo>
                <a:lnTo>
                  <a:pt x="5447" y="394"/>
                </a:lnTo>
                <a:lnTo>
                  <a:pt x="5451" y="403"/>
                </a:lnTo>
                <a:lnTo>
                  <a:pt x="5451" y="391"/>
                </a:lnTo>
                <a:lnTo>
                  <a:pt x="5451" y="374"/>
                </a:lnTo>
                <a:lnTo>
                  <a:pt x="5451" y="356"/>
                </a:lnTo>
                <a:lnTo>
                  <a:pt x="5451" y="338"/>
                </a:lnTo>
                <a:lnTo>
                  <a:pt x="5449" y="323"/>
                </a:lnTo>
                <a:lnTo>
                  <a:pt x="5445" y="314"/>
                </a:lnTo>
                <a:close/>
                <a:moveTo>
                  <a:pt x="3914" y="314"/>
                </a:moveTo>
                <a:lnTo>
                  <a:pt x="3914" y="334"/>
                </a:lnTo>
                <a:lnTo>
                  <a:pt x="3918" y="334"/>
                </a:lnTo>
                <a:lnTo>
                  <a:pt x="3918" y="314"/>
                </a:lnTo>
                <a:lnTo>
                  <a:pt x="3914" y="314"/>
                </a:lnTo>
                <a:close/>
                <a:moveTo>
                  <a:pt x="1725" y="314"/>
                </a:moveTo>
                <a:lnTo>
                  <a:pt x="1725" y="327"/>
                </a:lnTo>
                <a:lnTo>
                  <a:pt x="1725" y="345"/>
                </a:lnTo>
                <a:lnTo>
                  <a:pt x="1725" y="363"/>
                </a:lnTo>
                <a:lnTo>
                  <a:pt x="1725" y="380"/>
                </a:lnTo>
                <a:lnTo>
                  <a:pt x="1727" y="394"/>
                </a:lnTo>
                <a:lnTo>
                  <a:pt x="1731" y="403"/>
                </a:lnTo>
                <a:lnTo>
                  <a:pt x="1731" y="391"/>
                </a:lnTo>
                <a:lnTo>
                  <a:pt x="1731" y="374"/>
                </a:lnTo>
                <a:lnTo>
                  <a:pt x="1731" y="356"/>
                </a:lnTo>
                <a:lnTo>
                  <a:pt x="1731" y="338"/>
                </a:lnTo>
                <a:lnTo>
                  <a:pt x="1729" y="323"/>
                </a:lnTo>
                <a:lnTo>
                  <a:pt x="1725" y="314"/>
                </a:lnTo>
                <a:close/>
                <a:moveTo>
                  <a:pt x="194" y="314"/>
                </a:moveTo>
                <a:lnTo>
                  <a:pt x="194" y="334"/>
                </a:lnTo>
                <a:lnTo>
                  <a:pt x="198" y="334"/>
                </a:lnTo>
                <a:lnTo>
                  <a:pt x="198" y="314"/>
                </a:lnTo>
                <a:lnTo>
                  <a:pt x="194" y="314"/>
                </a:lnTo>
                <a:close/>
                <a:moveTo>
                  <a:pt x="4598" y="311"/>
                </a:moveTo>
                <a:lnTo>
                  <a:pt x="4598" y="323"/>
                </a:lnTo>
                <a:lnTo>
                  <a:pt x="4602" y="323"/>
                </a:lnTo>
                <a:lnTo>
                  <a:pt x="4602" y="311"/>
                </a:lnTo>
                <a:lnTo>
                  <a:pt x="4598" y="311"/>
                </a:lnTo>
                <a:close/>
                <a:moveTo>
                  <a:pt x="4142" y="311"/>
                </a:moveTo>
                <a:lnTo>
                  <a:pt x="4142" y="334"/>
                </a:lnTo>
                <a:lnTo>
                  <a:pt x="4145" y="334"/>
                </a:lnTo>
                <a:lnTo>
                  <a:pt x="4145" y="311"/>
                </a:lnTo>
                <a:lnTo>
                  <a:pt x="4142" y="311"/>
                </a:lnTo>
                <a:close/>
                <a:moveTo>
                  <a:pt x="878" y="311"/>
                </a:moveTo>
                <a:lnTo>
                  <a:pt x="878" y="323"/>
                </a:lnTo>
                <a:lnTo>
                  <a:pt x="882" y="323"/>
                </a:lnTo>
                <a:lnTo>
                  <a:pt x="882" y="311"/>
                </a:lnTo>
                <a:lnTo>
                  <a:pt x="878" y="311"/>
                </a:lnTo>
                <a:close/>
                <a:moveTo>
                  <a:pt x="422" y="311"/>
                </a:moveTo>
                <a:lnTo>
                  <a:pt x="422" y="334"/>
                </a:lnTo>
                <a:lnTo>
                  <a:pt x="425" y="334"/>
                </a:lnTo>
                <a:lnTo>
                  <a:pt x="425" y="311"/>
                </a:lnTo>
                <a:lnTo>
                  <a:pt x="422" y="311"/>
                </a:lnTo>
                <a:close/>
                <a:moveTo>
                  <a:pt x="4891" y="307"/>
                </a:moveTo>
                <a:lnTo>
                  <a:pt x="4891" y="314"/>
                </a:lnTo>
                <a:lnTo>
                  <a:pt x="4894" y="314"/>
                </a:lnTo>
                <a:lnTo>
                  <a:pt x="4894" y="307"/>
                </a:lnTo>
                <a:lnTo>
                  <a:pt x="4891" y="307"/>
                </a:lnTo>
                <a:close/>
                <a:moveTo>
                  <a:pt x="4374" y="307"/>
                </a:moveTo>
                <a:lnTo>
                  <a:pt x="4374" y="320"/>
                </a:lnTo>
                <a:lnTo>
                  <a:pt x="4373" y="332"/>
                </a:lnTo>
                <a:lnTo>
                  <a:pt x="4374" y="343"/>
                </a:lnTo>
                <a:lnTo>
                  <a:pt x="4378" y="351"/>
                </a:lnTo>
                <a:lnTo>
                  <a:pt x="4378" y="340"/>
                </a:lnTo>
                <a:lnTo>
                  <a:pt x="4378" y="327"/>
                </a:lnTo>
                <a:lnTo>
                  <a:pt x="4378" y="316"/>
                </a:lnTo>
                <a:lnTo>
                  <a:pt x="4374" y="307"/>
                </a:lnTo>
                <a:close/>
                <a:moveTo>
                  <a:pt x="3491" y="307"/>
                </a:moveTo>
                <a:lnTo>
                  <a:pt x="3489" y="320"/>
                </a:lnTo>
                <a:lnTo>
                  <a:pt x="3491" y="334"/>
                </a:lnTo>
                <a:lnTo>
                  <a:pt x="3494" y="343"/>
                </a:lnTo>
                <a:lnTo>
                  <a:pt x="3494" y="331"/>
                </a:lnTo>
                <a:lnTo>
                  <a:pt x="3494" y="316"/>
                </a:lnTo>
                <a:lnTo>
                  <a:pt x="3491" y="307"/>
                </a:lnTo>
                <a:close/>
                <a:moveTo>
                  <a:pt x="3334" y="307"/>
                </a:moveTo>
                <a:lnTo>
                  <a:pt x="3333" y="334"/>
                </a:lnTo>
                <a:lnTo>
                  <a:pt x="3331" y="363"/>
                </a:lnTo>
                <a:lnTo>
                  <a:pt x="3331" y="392"/>
                </a:lnTo>
                <a:lnTo>
                  <a:pt x="3334" y="420"/>
                </a:lnTo>
                <a:lnTo>
                  <a:pt x="3334" y="432"/>
                </a:lnTo>
                <a:lnTo>
                  <a:pt x="3334" y="445"/>
                </a:lnTo>
                <a:lnTo>
                  <a:pt x="3338" y="456"/>
                </a:lnTo>
                <a:lnTo>
                  <a:pt x="3338" y="431"/>
                </a:lnTo>
                <a:lnTo>
                  <a:pt x="3342" y="431"/>
                </a:lnTo>
                <a:lnTo>
                  <a:pt x="3342" y="427"/>
                </a:lnTo>
                <a:lnTo>
                  <a:pt x="3338" y="427"/>
                </a:lnTo>
                <a:lnTo>
                  <a:pt x="3342" y="411"/>
                </a:lnTo>
                <a:lnTo>
                  <a:pt x="3338" y="411"/>
                </a:lnTo>
                <a:lnTo>
                  <a:pt x="3338" y="343"/>
                </a:lnTo>
                <a:lnTo>
                  <a:pt x="3338" y="329"/>
                </a:lnTo>
                <a:lnTo>
                  <a:pt x="3338" y="316"/>
                </a:lnTo>
                <a:lnTo>
                  <a:pt x="3334" y="307"/>
                </a:lnTo>
                <a:close/>
                <a:moveTo>
                  <a:pt x="2454" y="307"/>
                </a:moveTo>
                <a:lnTo>
                  <a:pt x="2454" y="334"/>
                </a:lnTo>
                <a:lnTo>
                  <a:pt x="2458" y="334"/>
                </a:lnTo>
                <a:lnTo>
                  <a:pt x="2458" y="307"/>
                </a:lnTo>
                <a:lnTo>
                  <a:pt x="2454" y="307"/>
                </a:lnTo>
                <a:close/>
                <a:moveTo>
                  <a:pt x="1171" y="307"/>
                </a:moveTo>
                <a:lnTo>
                  <a:pt x="1171" y="314"/>
                </a:lnTo>
                <a:lnTo>
                  <a:pt x="1174" y="314"/>
                </a:lnTo>
                <a:lnTo>
                  <a:pt x="1174" y="307"/>
                </a:lnTo>
                <a:lnTo>
                  <a:pt x="1171" y="307"/>
                </a:lnTo>
                <a:close/>
                <a:moveTo>
                  <a:pt x="654" y="307"/>
                </a:moveTo>
                <a:lnTo>
                  <a:pt x="654" y="320"/>
                </a:lnTo>
                <a:lnTo>
                  <a:pt x="653" y="332"/>
                </a:lnTo>
                <a:lnTo>
                  <a:pt x="654" y="343"/>
                </a:lnTo>
                <a:lnTo>
                  <a:pt x="658" y="351"/>
                </a:lnTo>
                <a:lnTo>
                  <a:pt x="658" y="340"/>
                </a:lnTo>
                <a:lnTo>
                  <a:pt x="658" y="327"/>
                </a:lnTo>
                <a:lnTo>
                  <a:pt x="658" y="316"/>
                </a:lnTo>
                <a:lnTo>
                  <a:pt x="654" y="307"/>
                </a:lnTo>
                <a:close/>
                <a:moveTo>
                  <a:pt x="5245" y="303"/>
                </a:moveTo>
                <a:lnTo>
                  <a:pt x="5245" y="363"/>
                </a:lnTo>
                <a:lnTo>
                  <a:pt x="5251" y="363"/>
                </a:lnTo>
                <a:lnTo>
                  <a:pt x="5251" y="367"/>
                </a:lnTo>
                <a:lnTo>
                  <a:pt x="5245" y="367"/>
                </a:lnTo>
                <a:lnTo>
                  <a:pt x="5245" y="380"/>
                </a:lnTo>
                <a:lnTo>
                  <a:pt x="5247" y="394"/>
                </a:lnTo>
                <a:lnTo>
                  <a:pt x="5251" y="403"/>
                </a:lnTo>
                <a:lnTo>
                  <a:pt x="5251" y="416"/>
                </a:lnTo>
                <a:lnTo>
                  <a:pt x="5251" y="429"/>
                </a:lnTo>
                <a:lnTo>
                  <a:pt x="5254" y="440"/>
                </a:lnTo>
                <a:lnTo>
                  <a:pt x="5254" y="414"/>
                </a:lnTo>
                <a:lnTo>
                  <a:pt x="5254" y="387"/>
                </a:lnTo>
                <a:lnTo>
                  <a:pt x="5254" y="361"/>
                </a:lnTo>
                <a:lnTo>
                  <a:pt x="5251" y="340"/>
                </a:lnTo>
                <a:lnTo>
                  <a:pt x="5249" y="325"/>
                </a:lnTo>
                <a:lnTo>
                  <a:pt x="5249" y="312"/>
                </a:lnTo>
                <a:lnTo>
                  <a:pt x="5245" y="303"/>
                </a:lnTo>
                <a:close/>
                <a:moveTo>
                  <a:pt x="1525" y="303"/>
                </a:moveTo>
                <a:lnTo>
                  <a:pt x="1525" y="363"/>
                </a:lnTo>
                <a:lnTo>
                  <a:pt x="1531" y="363"/>
                </a:lnTo>
                <a:lnTo>
                  <a:pt x="1531" y="367"/>
                </a:lnTo>
                <a:lnTo>
                  <a:pt x="1525" y="367"/>
                </a:lnTo>
                <a:lnTo>
                  <a:pt x="1525" y="380"/>
                </a:lnTo>
                <a:lnTo>
                  <a:pt x="1527" y="394"/>
                </a:lnTo>
                <a:lnTo>
                  <a:pt x="1531" y="403"/>
                </a:lnTo>
                <a:lnTo>
                  <a:pt x="1531" y="416"/>
                </a:lnTo>
                <a:lnTo>
                  <a:pt x="1531" y="429"/>
                </a:lnTo>
                <a:lnTo>
                  <a:pt x="1534" y="440"/>
                </a:lnTo>
                <a:lnTo>
                  <a:pt x="1534" y="414"/>
                </a:lnTo>
                <a:lnTo>
                  <a:pt x="1534" y="387"/>
                </a:lnTo>
                <a:lnTo>
                  <a:pt x="1534" y="361"/>
                </a:lnTo>
                <a:lnTo>
                  <a:pt x="1531" y="340"/>
                </a:lnTo>
                <a:lnTo>
                  <a:pt x="1529" y="325"/>
                </a:lnTo>
                <a:lnTo>
                  <a:pt x="1529" y="312"/>
                </a:lnTo>
                <a:lnTo>
                  <a:pt x="1525" y="303"/>
                </a:lnTo>
                <a:close/>
                <a:moveTo>
                  <a:pt x="5791" y="300"/>
                </a:moveTo>
                <a:lnTo>
                  <a:pt x="5791" y="307"/>
                </a:lnTo>
                <a:lnTo>
                  <a:pt x="5794" y="307"/>
                </a:lnTo>
                <a:lnTo>
                  <a:pt x="5794" y="300"/>
                </a:lnTo>
                <a:lnTo>
                  <a:pt x="5791" y="300"/>
                </a:lnTo>
                <a:close/>
                <a:moveTo>
                  <a:pt x="4682" y="300"/>
                </a:moveTo>
                <a:lnTo>
                  <a:pt x="4694" y="374"/>
                </a:lnTo>
                <a:lnTo>
                  <a:pt x="4694" y="389"/>
                </a:lnTo>
                <a:lnTo>
                  <a:pt x="4694" y="401"/>
                </a:lnTo>
                <a:lnTo>
                  <a:pt x="4698" y="411"/>
                </a:lnTo>
                <a:lnTo>
                  <a:pt x="4698" y="340"/>
                </a:lnTo>
                <a:lnTo>
                  <a:pt x="4691" y="334"/>
                </a:lnTo>
                <a:lnTo>
                  <a:pt x="4691" y="327"/>
                </a:lnTo>
                <a:lnTo>
                  <a:pt x="4698" y="327"/>
                </a:lnTo>
                <a:lnTo>
                  <a:pt x="4698" y="311"/>
                </a:lnTo>
                <a:lnTo>
                  <a:pt x="4694" y="311"/>
                </a:lnTo>
                <a:lnTo>
                  <a:pt x="4694" y="307"/>
                </a:lnTo>
                <a:lnTo>
                  <a:pt x="4698" y="307"/>
                </a:lnTo>
                <a:lnTo>
                  <a:pt x="4698" y="300"/>
                </a:lnTo>
                <a:lnTo>
                  <a:pt x="4682" y="300"/>
                </a:lnTo>
                <a:close/>
                <a:moveTo>
                  <a:pt x="2071" y="300"/>
                </a:moveTo>
                <a:lnTo>
                  <a:pt x="2071" y="307"/>
                </a:lnTo>
                <a:lnTo>
                  <a:pt x="2074" y="307"/>
                </a:lnTo>
                <a:lnTo>
                  <a:pt x="2074" y="300"/>
                </a:lnTo>
                <a:lnTo>
                  <a:pt x="2071" y="300"/>
                </a:lnTo>
                <a:close/>
                <a:moveTo>
                  <a:pt x="962" y="300"/>
                </a:moveTo>
                <a:lnTo>
                  <a:pt x="974" y="374"/>
                </a:lnTo>
                <a:lnTo>
                  <a:pt x="974" y="389"/>
                </a:lnTo>
                <a:lnTo>
                  <a:pt x="974" y="401"/>
                </a:lnTo>
                <a:lnTo>
                  <a:pt x="978" y="411"/>
                </a:lnTo>
                <a:lnTo>
                  <a:pt x="978" y="340"/>
                </a:lnTo>
                <a:lnTo>
                  <a:pt x="971" y="334"/>
                </a:lnTo>
                <a:lnTo>
                  <a:pt x="971" y="327"/>
                </a:lnTo>
                <a:lnTo>
                  <a:pt x="978" y="327"/>
                </a:lnTo>
                <a:lnTo>
                  <a:pt x="978" y="311"/>
                </a:lnTo>
                <a:lnTo>
                  <a:pt x="974" y="311"/>
                </a:lnTo>
                <a:lnTo>
                  <a:pt x="974" y="307"/>
                </a:lnTo>
                <a:lnTo>
                  <a:pt x="978" y="307"/>
                </a:lnTo>
                <a:lnTo>
                  <a:pt x="978" y="300"/>
                </a:lnTo>
                <a:lnTo>
                  <a:pt x="962" y="300"/>
                </a:lnTo>
                <a:close/>
                <a:moveTo>
                  <a:pt x="5378" y="296"/>
                </a:moveTo>
                <a:lnTo>
                  <a:pt x="5378" y="311"/>
                </a:lnTo>
                <a:lnTo>
                  <a:pt x="5378" y="325"/>
                </a:lnTo>
                <a:lnTo>
                  <a:pt x="5382" y="334"/>
                </a:lnTo>
                <a:lnTo>
                  <a:pt x="5383" y="320"/>
                </a:lnTo>
                <a:lnTo>
                  <a:pt x="5382" y="305"/>
                </a:lnTo>
                <a:lnTo>
                  <a:pt x="5378" y="296"/>
                </a:lnTo>
                <a:close/>
                <a:moveTo>
                  <a:pt x="3038" y="296"/>
                </a:moveTo>
                <a:lnTo>
                  <a:pt x="3022" y="298"/>
                </a:lnTo>
                <a:lnTo>
                  <a:pt x="3002" y="300"/>
                </a:lnTo>
                <a:lnTo>
                  <a:pt x="2998" y="316"/>
                </a:lnTo>
                <a:lnTo>
                  <a:pt x="2996" y="336"/>
                </a:lnTo>
                <a:lnTo>
                  <a:pt x="2996" y="358"/>
                </a:lnTo>
                <a:lnTo>
                  <a:pt x="2998" y="380"/>
                </a:lnTo>
                <a:lnTo>
                  <a:pt x="3002" y="380"/>
                </a:lnTo>
                <a:lnTo>
                  <a:pt x="3002" y="391"/>
                </a:lnTo>
                <a:lnTo>
                  <a:pt x="3005" y="391"/>
                </a:lnTo>
                <a:lnTo>
                  <a:pt x="3014" y="331"/>
                </a:lnTo>
                <a:lnTo>
                  <a:pt x="3025" y="331"/>
                </a:lnTo>
                <a:lnTo>
                  <a:pt x="3023" y="343"/>
                </a:lnTo>
                <a:lnTo>
                  <a:pt x="3022" y="358"/>
                </a:lnTo>
                <a:lnTo>
                  <a:pt x="3022" y="372"/>
                </a:lnTo>
                <a:lnTo>
                  <a:pt x="3025" y="383"/>
                </a:lnTo>
                <a:lnTo>
                  <a:pt x="3027" y="351"/>
                </a:lnTo>
                <a:lnTo>
                  <a:pt x="3033" y="321"/>
                </a:lnTo>
                <a:lnTo>
                  <a:pt x="3038" y="296"/>
                </a:lnTo>
                <a:close/>
                <a:moveTo>
                  <a:pt x="1658" y="296"/>
                </a:moveTo>
                <a:lnTo>
                  <a:pt x="1658" y="311"/>
                </a:lnTo>
                <a:lnTo>
                  <a:pt x="1658" y="325"/>
                </a:lnTo>
                <a:lnTo>
                  <a:pt x="1662" y="334"/>
                </a:lnTo>
                <a:lnTo>
                  <a:pt x="1663" y="320"/>
                </a:lnTo>
                <a:lnTo>
                  <a:pt x="1662" y="305"/>
                </a:lnTo>
                <a:lnTo>
                  <a:pt x="1658" y="296"/>
                </a:lnTo>
                <a:close/>
                <a:moveTo>
                  <a:pt x="2902" y="283"/>
                </a:moveTo>
                <a:lnTo>
                  <a:pt x="2894" y="360"/>
                </a:lnTo>
                <a:lnTo>
                  <a:pt x="2898" y="360"/>
                </a:lnTo>
                <a:lnTo>
                  <a:pt x="2898" y="356"/>
                </a:lnTo>
                <a:lnTo>
                  <a:pt x="2902" y="349"/>
                </a:lnTo>
                <a:lnTo>
                  <a:pt x="2903" y="336"/>
                </a:lnTo>
                <a:lnTo>
                  <a:pt x="2905" y="320"/>
                </a:lnTo>
                <a:lnTo>
                  <a:pt x="2905" y="303"/>
                </a:lnTo>
                <a:lnTo>
                  <a:pt x="2905" y="291"/>
                </a:lnTo>
                <a:lnTo>
                  <a:pt x="2902" y="283"/>
                </a:lnTo>
                <a:close/>
                <a:moveTo>
                  <a:pt x="5785" y="280"/>
                </a:moveTo>
                <a:lnTo>
                  <a:pt x="5785" y="287"/>
                </a:lnTo>
                <a:lnTo>
                  <a:pt x="5791" y="287"/>
                </a:lnTo>
                <a:lnTo>
                  <a:pt x="5791" y="280"/>
                </a:lnTo>
                <a:lnTo>
                  <a:pt x="5785" y="280"/>
                </a:lnTo>
                <a:close/>
                <a:moveTo>
                  <a:pt x="2065" y="280"/>
                </a:moveTo>
                <a:lnTo>
                  <a:pt x="2065" y="287"/>
                </a:lnTo>
                <a:lnTo>
                  <a:pt x="2071" y="287"/>
                </a:lnTo>
                <a:lnTo>
                  <a:pt x="2071" y="280"/>
                </a:lnTo>
                <a:lnTo>
                  <a:pt x="2065" y="280"/>
                </a:lnTo>
                <a:close/>
                <a:moveTo>
                  <a:pt x="3831" y="274"/>
                </a:moveTo>
                <a:lnTo>
                  <a:pt x="3831" y="343"/>
                </a:lnTo>
                <a:lnTo>
                  <a:pt x="3834" y="343"/>
                </a:lnTo>
                <a:lnTo>
                  <a:pt x="3834" y="356"/>
                </a:lnTo>
                <a:lnTo>
                  <a:pt x="3838" y="356"/>
                </a:lnTo>
                <a:lnTo>
                  <a:pt x="3838" y="374"/>
                </a:lnTo>
                <a:lnTo>
                  <a:pt x="3842" y="374"/>
                </a:lnTo>
                <a:lnTo>
                  <a:pt x="3842" y="400"/>
                </a:lnTo>
                <a:lnTo>
                  <a:pt x="3845" y="400"/>
                </a:lnTo>
                <a:lnTo>
                  <a:pt x="3847" y="378"/>
                </a:lnTo>
                <a:lnTo>
                  <a:pt x="3845" y="354"/>
                </a:lnTo>
                <a:lnTo>
                  <a:pt x="3845" y="329"/>
                </a:lnTo>
                <a:lnTo>
                  <a:pt x="3842" y="307"/>
                </a:lnTo>
                <a:lnTo>
                  <a:pt x="3838" y="287"/>
                </a:lnTo>
                <a:lnTo>
                  <a:pt x="3831" y="274"/>
                </a:lnTo>
                <a:close/>
                <a:moveTo>
                  <a:pt x="3342" y="274"/>
                </a:moveTo>
                <a:lnTo>
                  <a:pt x="3343" y="283"/>
                </a:lnTo>
                <a:lnTo>
                  <a:pt x="3345" y="298"/>
                </a:lnTo>
                <a:lnTo>
                  <a:pt x="3349" y="312"/>
                </a:lnTo>
                <a:lnTo>
                  <a:pt x="3351" y="325"/>
                </a:lnTo>
                <a:lnTo>
                  <a:pt x="3354" y="331"/>
                </a:lnTo>
                <a:lnTo>
                  <a:pt x="3351" y="274"/>
                </a:lnTo>
                <a:lnTo>
                  <a:pt x="3342" y="274"/>
                </a:lnTo>
                <a:close/>
                <a:moveTo>
                  <a:pt x="2905" y="271"/>
                </a:moveTo>
                <a:lnTo>
                  <a:pt x="2905" y="280"/>
                </a:lnTo>
                <a:lnTo>
                  <a:pt x="2911" y="280"/>
                </a:lnTo>
                <a:lnTo>
                  <a:pt x="2911" y="271"/>
                </a:lnTo>
                <a:lnTo>
                  <a:pt x="2905" y="271"/>
                </a:lnTo>
                <a:close/>
                <a:moveTo>
                  <a:pt x="5782" y="267"/>
                </a:moveTo>
                <a:lnTo>
                  <a:pt x="5782" y="274"/>
                </a:lnTo>
                <a:lnTo>
                  <a:pt x="5785" y="274"/>
                </a:lnTo>
                <a:lnTo>
                  <a:pt x="5785" y="267"/>
                </a:lnTo>
                <a:lnTo>
                  <a:pt x="5782" y="267"/>
                </a:lnTo>
                <a:close/>
                <a:moveTo>
                  <a:pt x="2062" y="267"/>
                </a:moveTo>
                <a:lnTo>
                  <a:pt x="2062" y="274"/>
                </a:lnTo>
                <a:lnTo>
                  <a:pt x="2065" y="274"/>
                </a:lnTo>
                <a:lnTo>
                  <a:pt x="2065" y="267"/>
                </a:lnTo>
                <a:lnTo>
                  <a:pt x="2062" y="267"/>
                </a:lnTo>
                <a:close/>
                <a:moveTo>
                  <a:pt x="5754" y="263"/>
                </a:moveTo>
                <a:lnTo>
                  <a:pt x="5754" y="271"/>
                </a:lnTo>
                <a:lnTo>
                  <a:pt x="5758" y="271"/>
                </a:lnTo>
                <a:lnTo>
                  <a:pt x="5758" y="263"/>
                </a:lnTo>
                <a:lnTo>
                  <a:pt x="5754" y="263"/>
                </a:lnTo>
                <a:close/>
                <a:moveTo>
                  <a:pt x="2334" y="263"/>
                </a:moveTo>
                <a:lnTo>
                  <a:pt x="2333" y="280"/>
                </a:lnTo>
                <a:lnTo>
                  <a:pt x="2333" y="294"/>
                </a:lnTo>
                <a:lnTo>
                  <a:pt x="2338" y="311"/>
                </a:lnTo>
                <a:lnTo>
                  <a:pt x="2338" y="327"/>
                </a:lnTo>
                <a:lnTo>
                  <a:pt x="2342" y="327"/>
                </a:lnTo>
                <a:lnTo>
                  <a:pt x="2342" y="311"/>
                </a:lnTo>
                <a:lnTo>
                  <a:pt x="2340" y="292"/>
                </a:lnTo>
                <a:lnTo>
                  <a:pt x="2338" y="274"/>
                </a:lnTo>
                <a:lnTo>
                  <a:pt x="2334" y="263"/>
                </a:lnTo>
                <a:close/>
                <a:moveTo>
                  <a:pt x="2034" y="263"/>
                </a:moveTo>
                <a:lnTo>
                  <a:pt x="2034" y="271"/>
                </a:lnTo>
                <a:lnTo>
                  <a:pt x="2038" y="271"/>
                </a:lnTo>
                <a:lnTo>
                  <a:pt x="2038" y="263"/>
                </a:lnTo>
                <a:lnTo>
                  <a:pt x="2034" y="263"/>
                </a:lnTo>
                <a:close/>
                <a:moveTo>
                  <a:pt x="3431" y="247"/>
                </a:moveTo>
                <a:lnTo>
                  <a:pt x="3429" y="280"/>
                </a:lnTo>
                <a:lnTo>
                  <a:pt x="3425" y="312"/>
                </a:lnTo>
                <a:lnTo>
                  <a:pt x="3425" y="345"/>
                </a:lnTo>
                <a:lnTo>
                  <a:pt x="3431" y="374"/>
                </a:lnTo>
                <a:lnTo>
                  <a:pt x="3431" y="407"/>
                </a:lnTo>
                <a:lnTo>
                  <a:pt x="3434" y="407"/>
                </a:lnTo>
                <a:lnTo>
                  <a:pt x="3436" y="381"/>
                </a:lnTo>
                <a:lnTo>
                  <a:pt x="3438" y="352"/>
                </a:lnTo>
                <a:lnTo>
                  <a:pt x="3440" y="323"/>
                </a:lnTo>
                <a:lnTo>
                  <a:pt x="3438" y="296"/>
                </a:lnTo>
                <a:lnTo>
                  <a:pt x="3434" y="271"/>
                </a:lnTo>
                <a:lnTo>
                  <a:pt x="3434" y="247"/>
                </a:lnTo>
                <a:lnTo>
                  <a:pt x="3431" y="247"/>
                </a:lnTo>
                <a:close/>
                <a:moveTo>
                  <a:pt x="4234" y="243"/>
                </a:moveTo>
                <a:lnTo>
                  <a:pt x="4234" y="251"/>
                </a:lnTo>
                <a:lnTo>
                  <a:pt x="4238" y="251"/>
                </a:lnTo>
                <a:lnTo>
                  <a:pt x="4238" y="243"/>
                </a:lnTo>
                <a:lnTo>
                  <a:pt x="4234" y="243"/>
                </a:lnTo>
                <a:close/>
                <a:moveTo>
                  <a:pt x="4022" y="243"/>
                </a:moveTo>
                <a:lnTo>
                  <a:pt x="4022" y="256"/>
                </a:lnTo>
                <a:lnTo>
                  <a:pt x="4020" y="271"/>
                </a:lnTo>
                <a:lnTo>
                  <a:pt x="4020" y="285"/>
                </a:lnTo>
                <a:lnTo>
                  <a:pt x="4022" y="298"/>
                </a:lnTo>
                <a:lnTo>
                  <a:pt x="4025" y="307"/>
                </a:lnTo>
                <a:lnTo>
                  <a:pt x="4027" y="294"/>
                </a:lnTo>
                <a:lnTo>
                  <a:pt x="4027" y="280"/>
                </a:lnTo>
                <a:lnTo>
                  <a:pt x="4027" y="265"/>
                </a:lnTo>
                <a:lnTo>
                  <a:pt x="4025" y="252"/>
                </a:lnTo>
                <a:lnTo>
                  <a:pt x="4022" y="243"/>
                </a:lnTo>
                <a:close/>
                <a:moveTo>
                  <a:pt x="514" y="243"/>
                </a:moveTo>
                <a:lnTo>
                  <a:pt x="514" y="251"/>
                </a:lnTo>
                <a:lnTo>
                  <a:pt x="518" y="251"/>
                </a:lnTo>
                <a:lnTo>
                  <a:pt x="518" y="243"/>
                </a:lnTo>
                <a:lnTo>
                  <a:pt x="514" y="243"/>
                </a:lnTo>
                <a:close/>
                <a:moveTo>
                  <a:pt x="302" y="243"/>
                </a:moveTo>
                <a:lnTo>
                  <a:pt x="302" y="256"/>
                </a:lnTo>
                <a:lnTo>
                  <a:pt x="300" y="271"/>
                </a:lnTo>
                <a:lnTo>
                  <a:pt x="300" y="285"/>
                </a:lnTo>
                <a:lnTo>
                  <a:pt x="302" y="298"/>
                </a:lnTo>
                <a:lnTo>
                  <a:pt x="305" y="307"/>
                </a:lnTo>
                <a:lnTo>
                  <a:pt x="307" y="294"/>
                </a:lnTo>
                <a:lnTo>
                  <a:pt x="307" y="280"/>
                </a:lnTo>
                <a:lnTo>
                  <a:pt x="307" y="265"/>
                </a:lnTo>
                <a:lnTo>
                  <a:pt x="305" y="252"/>
                </a:lnTo>
                <a:lnTo>
                  <a:pt x="302" y="243"/>
                </a:lnTo>
                <a:close/>
                <a:moveTo>
                  <a:pt x="4618" y="240"/>
                </a:moveTo>
                <a:lnTo>
                  <a:pt x="4618" y="254"/>
                </a:lnTo>
                <a:lnTo>
                  <a:pt x="4616" y="274"/>
                </a:lnTo>
                <a:lnTo>
                  <a:pt x="4616" y="294"/>
                </a:lnTo>
                <a:lnTo>
                  <a:pt x="4618" y="312"/>
                </a:lnTo>
                <a:lnTo>
                  <a:pt x="4622" y="323"/>
                </a:lnTo>
                <a:lnTo>
                  <a:pt x="4622" y="309"/>
                </a:lnTo>
                <a:lnTo>
                  <a:pt x="4623" y="289"/>
                </a:lnTo>
                <a:lnTo>
                  <a:pt x="4623" y="267"/>
                </a:lnTo>
                <a:lnTo>
                  <a:pt x="4622" y="249"/>
                </a:lnTo>
                <a:lnTo>
                  <a:pt x="4618" y="240"/>
                </a:lnTo>
                <a:close/>
                <a:moveTo>
                  <a:pt x="898" y="240"/>
                </a:moveTo>
                <a:lnTo>
                  <a:pt x="898" y="254"/>
                </a:lnTo>
                <a:lnTo>
                  <a:pt x="896" y="274"/>
                </a:lnTo>
                <a:lnTo>
                  <a:pt x="896" y="294"/>
                </a:lnTo>
                <a:lnTo>
                  <a:pt x="898" y="312"/>
                </a:lnTo>
                <a:lnTo>
                  <a:pt x="902" y="323"/>
                </a:lnTo>
                <a:lnTo>
                  <a:pt x="902" y="309"/>
                </a:lnTo>
                <a:lnTo>
                  <a:pt x="903" y="289"/>
                </a:lnTo>
                <a:lnTo>
                  <a:pt x="903" y="267"/>
                </a:lnTo>
                <a:lnTo>
                  <a:pt x="902" y="249"/>
                </a:lnTo>
                <a:lnTo>
                  <a:pt x="898" y="240"/>
                </a:lnTo>
                <a:close/>
                <a:moveTo>
                  <a:pt x="3065" y="231"/>
                </a:moveTo>
                <a:lnTo>
                  <a:pt x="3062" y="258"/>
                </a:lnTo>
                <a:lnTo>
                  <a:pt x="3054" y="283"/>
                </a:lnTo>
                <a:lnTo>
                  <a:pt x="3054" y="314"/>
                </a:lnTo>
                <a:lnTo>
                  <a:pt x="3051" y="314"/>
                </a:lnTo>
                <a:lnTo>
                  <a:pt x="3049" y="329"/>
                </a:lnTo>
                <a:lnTo>
                  <a:pt x="3047" y="349"/>
                </a:lnTo>
                <a:lnTo>
                  <a:pt x="3049" y="371"/>
                </a:lnTo>
                <a:lnTo>
                  <a:pt x="3051" y="392"/>
                </a:lnTo>
                <a:lnTo>
                  <a:pt x="3053" y="412"/>
                </a:lnTo>
                <a:lnTo>
                  <a:pt x="3054" y="423"/>
                </a:lnTo>
                <a:lnTo>
                  <a:pt x="3054" y="434"/>
                </a:lnTo>
                <a:lnTo>
                  <a:pt x="3054" y="445"/>
                </a:lnTo>
                <a:lnTo>
                  <a:pt x="3054" y="454"/>
                </a:lnTo>
                <a:lnTo>
                  <a:pt x="3058" y="463"/>
                </a:lnTo>
                <a:lnTo>
                  <a:pt x="3062" y="380"/>
                </a:lnTo>
                <a:lnTo>
                  <a:pt x="3065" y="380"/>
                </a:lnTo>
                <a:lnTo>
                  <a:pt x="3065" y="291"/>
                </a:lnTo>
                <a:lnTo>
                  <a:pt x="3067" y="278"/>
                </a:lnTo>
                <a:lnTo>
                  <a:pt x="3067" y="263"/>
                </a:lnTo>
                <a:lnTo>
                  <a:pt x="3069" y="251"/>
                </a:lnTo>
                <a:lnTo>
                  <a:pt x="3069" y="238"/>
                </a:lnTo>
                <a:lnTo>
                  <a:pt x="3065" y="231"/>
                </a:lnTo>
                <a:close/>
                <a:moveTo>
                  <a:pt x="4205" y="223"/>
                </a:moveTo>
                <a:lnTo>
                  <a:pt x="4203" y="234"/>
                </a:lnTo>
                <a:lnTo>
                  <a:pt x="4200" y="252"/>
                </a:lnTo>
                <a:lnTo>
                  <a:pt x="4198" y="272"/>
                </a:lnTo>
                <a:lnTo>
                  <a:pt x="4196" y="294"/>
                </a:lnTo>
                <a:lnTo>
                  <a:pt x="4196" y="311"/>
                </a:lnTo>
                <a:lnTo>
                  <a:pt x="4198" y="320"/>
                </a:lnTo>
                <a:lnTo>
                  <a:pt x="4202" y="298"/>
                </a:lnTo>
                <a:lnTo>
                  <a:pt x="4205" y="278"/>
                </a:lnTo>
                <a:lnTo>
                  <a:pt x="4209" y="260"/>
                </a:lnTo>
                <a:lnTo>
                  <a:pt x="4205" y="240"/>
                </a:lnTo>
                <a:lnTo>
                  <a:pt x="4205" y="234"/>
                </a:lnTo>
                <a:lnTo>
                  <a:pt x="4205" y="231"/>
                </a:lnTo>
                <a:lnTo>
                  <a:pt x="4207" y="229"/>
                </a:lnTo>
                <a:lnTo>
                  <a:pt x="4209" y="225"/>
                </a:lnTo>
                <a:lnTo>
                  <a:pt x="4211" y="223"/>
                </a:lnTo>
                <a:lnTo>
                  <a:pt x="4205" y="223"/>
                </a:lnTo>
                <a:close/>
                <a:moveTo>
                  <a:pt x="485" y="223"/>
                </a:moveTo>
                <a:lnTo>
                  <a:pt x="483" y="234"/>
                </a:lnTo>
                <a:lnTo>
                  <a:pt x="480" y="252"/>
                </a:lnTo>
                <a:lnTo>
                  <a:pt x="478" y="272"/>
                </a:lnTo>
                <a:lnTo>
                  <a:pt x="476" y="294"/>
                </a:lnTo>
                <a:lnTo>
                  <a:pt x="476" y="311"/>
                </a:lnTo>
                <a:lnTo>
                  <a:pt x="478" y="320"/>
                </a:lnTo>
                <a:lnTo>
                  <a:pt x="482" y="298"/>
                </a:lnTo>
                <a:lnTo>
                  <a:pt x="485" y="278"/>
                </a:lnTo>
                <a:lnTo>
                  <a:pt x="489" y="260"/>
                </a:lnTo>
                <a:lnTo>
                  <a:pt x="485" y="240"/>
                </a:lnTo>
                <a:lnTo>
                  <a:pt x="485" y="234"/>
                </a:lnTo>
                <a:lnTo>
                  <a:pt x="485" y="231"/>
                </a:lnTo>
                <a:lnTo>
                  <a:pt x="487" y="229"/>
                </a:lnTo>
                <a:lnTo>
                  <a:pt x="489" y="225"/>
                </a:lnTo>
                <a:lnTo>
                  <a:pt x="491" y="223"/>
                </a:lnTo>
                <a:lnTo>
                  <a:pt x="485" y="223"/>
                </a:lnTo>
                <a:close/>
                <a:moveTo>
                  <a:pt x="5758" y="220"/>
                </a:moveTo>
                <a:lnTo>
                  <a:pt x="5758" y="231"/>
                </a:lnTo>
                <a:lnTo>
                  <a:pt x="5762" y="231"/>
                </a:lnTo>
                <a:lnTo>
                  <a:pt x="5762" y="220"/>
                </a:lnTo>
                <a:lnTo>
                  <a:pt x="5758" y="220"/>
                </a:lnTo>
                <a:close/>
                <a:moveTo>
                  <a:pt x="2038" y="220"/>
                </a:moveTo>
                <a:lnTo>
                  <a:pt x="2038" y="231"/>
                </a:lnTo>
                <a:lnTo>
                  <a:pt x="2042" y="231"/>
                </a:lnTo>
                <a:lnTo>
                  <a:pt x="2042" y="220"/>
                </a:lnTo>
                <a:lnTo>
                  <a:pt x="2038" y="220"/>
                </a:lnTo>
                <a:close/>
                <a:moveTo>
                  <a:pt x="3438" y="214"/>
                </a:moveTo>
                <a:lnTo>
                  <a:pt x="3438" y="221"/>
                </a:lnTo>
                <a:lnTo>
                  <a:pt x="3438" y="229"/>
                </a:lnTo>
                <a:lnTo>
                  <a:pt x="3436" y="232"/>
                </a:lnTo>
                <a:lnTo>
                  <a:pt x="3434" y="238"/>
                </a:lnTo>
                <a:lnTo>
                  <a:pt x="3434" y="243"/>
                </a:lnTo>
                <a:lnTo>
                  <a:pt x="3442" y="243"/>
                </a:lnTo>
                <a:lnTo>
                  <a:pt x="3442" y="214"/>
                </a:lnTo>
                <a:lnTo>
                  <a:pt x="3438" y="214"/>
                </a:lnTo>
                <a:close/>
                <a:moveTo>
                  <a:pt x="2302" y="214"/>
                </a:moveTo>
                <a:lnTo>
                  <a:pt x="2302" y="231"/>
                </a:lnTo>
                <a:lnTo>
                  <a:pt x="2302" y="251"/>
                </a:lnTo>
                <a:lnTo>
                  <a:pt x="2300" y="276"/>
                </a:lnTo>
                <a:lnTo>
                  <a:pt x="2302" y="298"/>
                </a:lnTo>
                <a:lnTo>
                  <a:pt x="2303" y="316"/>
                </a:lnTo>
                <a:lnTo>
                  <a:pt x="2305" y="327"/>
                </a:lnTo>
                <a:lnTo>
                  <a:pt x="2311" y="300"/>
                </a:lnTo>
                <a:lnTo>
                  <a:pt x="2314" y="300"/>
                </a:lnTo>
                <a:lnTo>
                  <a:pt x="2316" y="283"/>
                </a:lnTo>
                <a:lnTo>
                  <a:pt x="2314" y="261"/>
                </a:lnTo>
                <a:lnTo>
                  <a:pt x="2313" y="241"/>
                </a:lnTo>
                <a:lnTo>
                  <a:pt x="2307" y="225"/>
                </a:lnTo>
                <a:lnTo>
                  <a:pt x="2302" y="214"/>
                </a:lnTo>
                <a:close/>
                <a:moveTo>
                  <a:pt x="4434" y="211"/>
                </a:moveTo>
                <a:lnTo>
                  <a:pt x="4431" y="236"/>
                </a:lnTo>
                <a:lnTo>
                  <a:pt x="4431" y="265"/>
                </a:lnTo>
                <a:lnTo>
                  <a:pt x="4431" y="296"/>
                </a:lnTo>
                <a:lnTo>
                  <a:pt x="4433" y="327"/>
                </a:lnTo>
                <a:lnTo>
                  <a:pt x="4433" y="354"/>
                </a:lnTo>
                <a:lnTo>
                  <a:pt x="4431" y="374"/>
                </a:lnTo>
                <a:lnTo>
                  <a:pt x="4431" y="385"/>
                </a:lnTo>
                <a:lnTo>
                  <a:pt x="4433" y="398"/>
                </a:lnTo>
                <a:lnTo>
                  <a:pt x="4436" y="412"/>
                </a:lnTo>
                <a:lnTo>
                  <a:pt x="4438" y="420"/>
                </a:lnTo>
                <a:lnTo>
                  <a:pt x="4440" y="383"/>
                </a:lnTo>
                <a:lnTo>
                  <a:pt x="4443" y="347"/>
                </a:lnTo>
                <a:lnTo>
                  <a:pt x="4445" y="312"/>
                </a:lnTo>
                <a:lnTo>
                  <a:pt x="4443" y="276"/>
                </a:lnTo>
                <a:lnTo>
                  <a:pt x="4438" y="243"/>
                </a:lnTo>
                <a:lnTo>
                  <a:pt x="4438" y="211"/>
                </a:lnTo>
                <a:lnTo>
                  <a:pt x="4434" y="211"/>
                </a:lnTo>
                <a:close/>
                <a:moveTo>
                  <a:pt x="714" y="211"/>
                </a:moveTo>
                <a:lnTo>
                  <a:pt x="711" y="236"/>
                </a:lnTo>
                <a:lnTo>
                  <a:pt x="711" y="265"/>
                </a:lnTo>
                <a:lnTo>
                  <a:pt x="711" y="296"/>
                </a:lnTo>
                <a:lnTo>
                  <a:pt x="713" y="327"/>
                </a:lnTo>
                <a:lnTo>
                  <a:pt x="713" y="354"/>
                </a:lnTo>
                <a:lnTo>
                  <a:pt x="711" y="374"/>
                </a:lnTo>
                <a:lnTo>
                  <a:pt x="711" y="385"/>
                </a:lnTo>
                <a:lnTo>
                  <a:pt x="713" y="398"/>
                </a:lnTo>
                <a:lnTo>
                  <a:pt x="716" y="412"/>
                </a:lnTo>
                <a:lnTo>
                  <a:pt x="718" y="420"/>
                </a:lnTo>
                <a:lnTo>
                  <a:pt x="720" y="383"/>
                </a:lnTo>
                <a:lnTo>
                  <a:pt x="723" y="347"/>
                </a:lnTo>
                <a:lnTo>
                  <a:pt x="725" y="312"/>
                </a:lnTo>
                <a:lnTo>
                  <a:pt x="723" y="276"/>
                </a:lnTo>
                <a:lnTo>
                  <a:pt x="718" y="243"/>
                </a:lnTo>
                <a:lnTo>
                  <a:pt x="718" y="211"/>
                </a:lnTo>
                <a:lnTo>
                  <a:pt x="714" y="211"/>
                </a:lnTo>
                <a:close/>
                <a:moveTo>
                  <a:pt x="5491" y="207"/>
                </a:moveTo>
                <a:lnTo>
                  <a:pt x="5494" y="278"/>
                </a:lnTo>
                <a:lnTo>
                  <a:pt x="5498" y="351"/>
                </a:lnTo>
                <a:lnTo>
                  <a:pt x="5505" y="351"/>
                </a:lnTo>
                <a:lnTo>
                  <a:pt x="5511" y="334"/>
                </a:lnTo>
                <a:lnTo>
                  <a:pt x="5514" y="334"/>
                </a:lnTo>
                <a:lnTo>
                  <a:pt x="5505" y="240"/>
                </a:lnTo>
                <a:lnTo>
                  <a:pt x="5502" y="240"/>
                </a:lnTo>
                <a:lnTo>
                  <a:pt x="5502" y="231"/>
                </a:lnTo>
                <a:lnTo>
                  <a:pt x="5498" y="231"/>
                </a:lnTo>
                <a:lnTo>
                  <a:pt x="5494" y="207"/>
                </a:lnTo>
                <a:lnTo>
                  <a:pt x="5491" y="207"/>
                </a:lnTo>
                <a:close/>
                <a:moveTo>
                  <a:pt x="1771" y="207"/>
                </a:moveTo>
                <a:lnTo>
                  <a:pt x="1774" y="278"/>
                </a:lnTo>
                <a:lnTo>
                  <a:pt x="1778" y="351"/>
                </a:lnTo>
                <a:lnTo>
                  <a:pt x="1785" y="351"/>
                </a:lnTo>
                <a:lnTo>
                  <a:pt x="1791" y="334"/>
                </a:lnTo>
                <a:lnTo>
                  <a:pt x="1794" y="334"/>
                </a:lnTo>
                <a:lnTo>
                  <a:pt x="1785" y="240"/>
                </a:lnTo>
                <a:lnTo>
                  <a:pt x="1782" y="240"/>
                </a:lnTo>
                <a:lnTo>
                  <a:pt x="1782" y="231"/>
                </a:lnTo>
                <a:lnTo>
                  <a:pt x="1778" y="231"/>
                </a:lnTo>
                <a:lnTo>
                  <a:pt x="1774" y="207"/>
                </a:lnTo>
                <a:lnTo>
                  <a:pt x="1771" y="207"/>
                </a:lnTo>
                <a:close/>
                <a:moveTo>
                  <a:pt x="5938" y="203"/>
                </a:moveTo>
                <a:lnTo>
                  <a:pt x="5938" y="214"/>
                </a:lnTo>
                <a:lnTo>
                  <a:pt x="5942" y="214"/>
                </a:lnTo>
                <a:lnTo>
                  <a:pt x="5942" y="203"/>
                </a:lnTo>
                <a:lnTo>
                  <a:pt x="5938" y="203"/>
                </a:lnTo>
                <a:close/>
                <a:moveTo>
                  <a:pt x="2218" y="203"/>
                </a:moveTo>
                <a:lnTo>
                  <a:pt x="2218" y="214"/>
                </a:lnTo>
                <a:lnTo>
                  <a:pt x="2222" y="214"/>
                </a:lnTo>
                <a:lnTo>
                  <a:pt x="2222" y="203"/>
                </a:lnTo>
                <a:lnTo>
                  <a:pt x="2218" y="203"/>
                </a:lnTo>
                <a:close/>
                <a:moveTo>
                  <a:pt x="2405" y="196"/>
                </a:moveTo>
                <a:lnTo>
                  <a:pt x="2400" y="232"/>
                </a:lnTo>
                <a:lnTo>
                  <a:pt x="2391" y="267"/>
                </a:lnTo>
                <a:lnTo>
                  <a:pt x="2387" y="285"/>
                </a:lnTo>
                <a:lnTo>
                  <a:pt x="2387" y="309"/>
                </a:lnTo>
                <a:lnTo>
                  <a:pt x="2391" y="332"/>
                </a:lnTo>
                <a:lnTo>
                  <a:pt x="2393" y="354"/>
                </a:lnTo>
                <a:lnTo>
                  <a:pt x="2394" y="371"/>
                </a:lnTo>
                <a:lnTo>
                  <a:pt x="2394" y="387"/>
                </a:lnTo>
                <a:lnTo>
                  <a:pt x="2394" y="405"/>
                </a:lnTo>
                <a:lnTo>
                  <a:pt x="2396" y="425"/>
                </a:lnTo>
                <a:lnTo>
                  <a:pt x="2398" y="441"/>
                </a:lnTo>
                <a:lnTo>
                  <a:pt x="2402" y="451"/>
                </a:lnTo>
                <a:lnTo>
                  <a:pt x="2403" y="405"/>
                </a:lnTo>
                <a:lnTo>
                  <a:pt x="2409" y="363"/>
                </a:lnTo>
                <a:lnTo>
                  <a:pt x="2413" y="318"/>
                </a:lnTo>
                <a:lnTo>
                  <a:pt x="2414" y="271"/>
                </a:lnTo>
                <a:lnTo>
                  <a:pt x="2414" y="254"/>
                </a:lnTo>
                <a:lnTo>
                  <a:pt x="2414" y="238"/>
                </a:lnTo>
                <a:lnTo>
                  <a:pt x="2414" y="220"/>
                </a:lnTo>
                <a:lnTo>
                  <a:pt x="2413" y="205"/>
                </a:lnTo>
                <a:lnTo>
                  <a:pt x="2405" y="196"/>
                </a:lnTo>
                <a:close/>
                <a:moveTo>
                  <a:pt x="5725" y="180"/>
                </a:moveTo>
                <a:lnTo>
                  <a:pt x="5718" y="271"/>
                </a:lnTo>
                <a:lnTo>
                  <a:pt x="5722" y="271"/>
                </a:lnTo>
                <a:lnTo>
                  <a:pt x="5722" y="269"/>
                </a:lnTo>
                <a:lnTo>
                  <a:pt x="5723" y="265"/>
                </a:lnTo>
                <a:lnTo>
                  <a:pt x="5723" y="263"/>
                </a:lnTo>
                <a:lnTo>
                  <a:pt x="5725" y="260"/>
                </a:lnTo>
                <a:lnTo>
                  <a:pt x="5727" y="258"/>
                </a:lnTo>
                <a:lnTo>
                  <a:pt x="5731" y="260"/>
                </a:lnTo>
                <a:lnTo>
                  <a:pt x="5731" y="263"/>
                </a:lnTo>
                <a:lnTo>
                  <a:pt x="5734" y="263"/>
                </a:lnTo>
                <a:lnTo>
                  <a:pt x="5725" y="296"/>
                </a:lnTo>
                <a:lnTo>
                  <a:pt x="5720" y="334"/>
                </a:lnTo>
                <a:lnTo>
                  <a:pt x="5718" y="374"/>
                </a:lnTo>
                <a:lnTo>
                  <a:pt x="5718" y="387"/>
                </a:lnTo>
                <a:lnTo>
                  <a:pt x="5718" y="400"/>
                </a:lnTo>
                <a:lnTo>
                  <a:pt x="5718" y="411"/>
                </a:lnTo>
                <a:lnTo>
                  <a:pt x="5722" y="420"/>
                </a:lnTo>
                <a:lnTo>
                  <a:pt x="5722" y="387"/>
                </a:lnTo>
                <a:lnTo>
                  <a:pt x="5725" y="387"/>
                </a:lnTo>
                <a:lnTo>
                  <a:pt x="5734" y="334"/>
                </a:lnTo>
                <a:lnTo>
                  <a:pt x="5742" y="331"/>
                </a:lnTo>
                <a:lnTo>
                  <a:pt x="5742" y="274"/>
                </a:lnTo>
                <a:lnTo>
                  <a:pt x="5745" y="274"/>
                </a:lnTo>
                <a:lnTo>
                  <a:pt x="5745" y="240"/>
                </a:lnTo>
                <a:lnTo>
                  <a:pt x="5747" y="238"/>
                </a:lnTo>
                <a:lnTo>
                  <a:pt x="5747" y="238"/>
                </a:lnTo>
                <a:lnTo>
                  <a:pt x="5749" y="236"/>
                </a:lnTo>
                <a:lnTo>
                  <a:pt x="5751" y="234"/>
                </a:lnTo>
                <a:lnTo>
                  <a:pt x="5751" y="231"/>
                </a:lnTo>
                <a:lnTo>
                  <a:pt x="5745" y="231"/>
                </a:lnTo>
                <a:lnTo>
                  <a:pt x="5742" y="212"/>
                </a:lnTo>
                <a:lnTo>
                  <a:pt x="5736" y="194"/>
                </a:lnTo>
                <a:lnTo>
                  <a:pt x="5725" y="180"/>
                </a:lnTo>
                <a:close/>
                <a:moveTo>
                  <a:pt x="2005" y="180"/>
                </a:moveTo>
                <a:lnTo>
                  <a:pt x="1998" y="271"/>
                </a:lnTo>
                <a:lnTo>
                  <a:pt x="2002" y="271"/>
                </a:lnTo>
                <a:lnTo>
                  <a:pt x="2002" y="269"/>
                </a:lnTo>
                <a:lnTo>
                  <a:pt x="2003" y="265"/>
                </a:lnTo>
                <a:lnTo>
                  <a:pt x="2003" y="263"/>
                </a:lnTo>
                <a:lnTo>
                  <a:pt x="2005" y="260"/>
                </a:lnTo>
                <a:lnTo>
                  <a:pt x="2007" y="258"/>
                </a:lnTo>
                <a:lnTo>
                  <a:pt x="2011" y="260"/>
                </a:lnTo>
                <a:lnTo>
                  <a:pt x="2011" y="263"/>
                </a:lnTo>
                <a:lnTo>
                  <a:pt x="2014" y="263"/>
                </a:lnTo>
                <a:lnTo>
                  <a:pt x="2005" y="296"/>
                </a:lnTo>
                <a:lnTo>
                  <a:pt x="2000" y="334"/>
                </a:lnTo>
                <a:lnTo>
                  <a:pt x="1998" y="374"/>
                </a:lnTo>
                <a:lnTo>
                  <a:pt x="1998" y="387"/>
                </a:lnTo>
                <a:lnTo>
                  <a:pt x="1998" y="400"/>
                </a:lnTo>
                <a:lnTo>
                  <a:pt x="1998" y="411"/>
                </a:lnTo>
                <a:lnTo>
                  <a:pt x="2002" y="420"/>
                </a:lnTo>
                <a:lnTo>
                  <a:pt x="2002" y="387"/>
                </a:lnTo>
                <a:lnTo>
                  <a:pt x="2005" y="387"/>
                </a:lnTo>
                <a:lnTo>
                  <a:pt x="2014" y="334"/>
                </a:lnTo>
                <a:lnTo>
                  <a:pt x="2022" y="331"/>
                </a:lnTo>
                <a:lnTo>
                  <a:pt x="2022" y="274"/>
                </a:lnTo>
                <a:lnTo>
                  <a:pt x="2025" y="274"/>
                </a:lnTo>
                <a:lnTo>
                  <a:pt x="2025" y="240"/>
                </a:lnTo>
                <a:lnTo>
                  <a:pt x="2027" y="238"/>
                </a:lnTo>
                <a:lnTo>
                  <a:pt x="2027" y="238"/>
                </a:lnTo>
                <a:lnTo>
                  <a:pt x="2029" y="236"/>
                </a:lnTo>
                <a:lnTo>
                  <a:pt x="2031" y="234"/>
                </a:lnTo>
                <a:lnTo>
                  <a:pt x="2031" y="231"/>
                </a:lnTo>
                <a:lnTo>
                  <a:pt x="2025" y="231"/>
                </a:lnTo>
                <a:lnTo>
                  <a:pt x="2022" y="212"/>
                </a:lnTo>
                <a:lnTo>
                  <a:pt x="2016" y="194"/>
                </a:lnTo>
                <a:lnTo>
                  <a:pt x="2005" y="180"/>
                </a:lnTo>
                <a:close/>
                <a:moveTo>
                  <a:pt x="5322" y="167"/>
                </a:moveTo>
                <a:lnTo>
                  <a:pt x="5322" y="220"/>
                </a:lnTo>
                <a:lnTo>
                  <a:pt x="5325" y="220"/>
                </a:lnTo>
                <a:lnTo>
                  <a:pt x="5322" y="231"/>
                </a:lnTo>
                <a:lnTo>
                  <a:pt x="5325" y="231"/>
                </a:lnTo>
                <a:lnTo>
                  <a:pt x="5325" y="300"/>
                </a:lnTo>
                <a:lnTo>
                  <a:pt x="5331" y="300"/>
                </a:lnTo>
                <a:lnTo>
                  <a:pt x="5331" y="314"/>
                </a:lnTo>
                <a:lnTo>
                  <a:pt x="5334" y="314"/>
                </a:lnTo>
                <a:lnTo>
                  <a:pt x="5334" y="331"/>
                </a:lnTo>
                <a:lnTo>
                  <a:pt x="5338" y="331"/>
                </a:lnTo>
                <a:lnTo>
                  <a:pt x="5338" y="360"/>
                </a:lnTo>
                <a:lnTo>
                  <a:pt x="5342" y="360"/>
                </a:lnTo>
                <a:lnTo>
                  <a:pt x="5342" y="334"/>
                </a:lnTo>
                <a:lnTo>
                  <a:pt x="5345" y="334"/>
                </a:lnTo>
                <a:lnTo>
                  <a:pt x="5347" y="334"/>
                </a:lnTo>
                <a:lnTo>
                  <a:pt x="5349" y="332"/>
                </a:lnTo>
                <a:lnTo>
                  <a:pt x="5349" y="332"/>
                </a:lnTo>
                <a:lnTo>
                  <a:pt x="5349" y="332"/>
                </a:lnTo>
                <a:lnTo>
                  <a:pt x="5351" y="332"/>
                </a:lnTo>
                <a:lnTo>
                  <a:pt x="5354" y="331"/>
                </a:lnTo>
                <a:lnTo>
                  <a:pt x="5351" y="354"/>
                </a:lnTo>
                <a:lnTo>
                  <a:pt x="5347" y="376"/>
                </a:lnTo>
                <a:lnTo>
                  <a:pt x="5345" y="403"/>
                </a:lnTo>
                <a:lnTo>
                  <a:pt x="5351" y="403"/>
                </a:lnTo>
                <a:lnTo>
                  <a:pt x="5351" y="372"/>
                </a:lnTo>
                <a:lnTo>
                  <a:pt x="5356" y="347"/>
                </a:lnTo>
                <a:lnTo>
                  <a:pt x="5362" y="323"/>
                </a:lnTo>
                <a:lnTo>
                  <a:pt x="5363" y="300"/>
                </a:lnTo>
                <a:lnTo>
                  <a:pt x="5358" y="278"/>
                </a:lnTo>
                <a:lnTo>
                  <a:pt x="5354" y="260"/>
                </a:lnTo>
                <a:lnTo>
                  <a:pt x="5362" y="260"/>
                </a:lnTo>
                <a:lnTo>
                  <a:pt x="5365" y="271"/>
                </a:lnTo>
                <a:lnTo>
                  <a:pt x="5371" y="271"/>
                </a:lnTo>
                <a:lnTo>
                  <a:pt x="5371" y="243"/>
                </a:lnTo>
                <a:lnTo>
                  <a:pt x="5373" y="241"/>
                </a:lnTo>
                <a:lnTo>
                  <a:pt x="5373" y="241"/>
                </a:lnTo>
                <a:lnTo>
                  <a:pt x="5373" y="240"/>
                </a:lnTo>
                <a:lnTo>
                  <a:pt x="5373" y="240"/>
                </a:lnTo>
                <a:lnTo>
                  <a:pt x="5373" y="238"/>
                </a:lnTo>
                <a:lnTo>
                  <a:pt x="5374" y="236"/>
                </a:lnTo>
                <a:lnTo>
                  <a:pt x="5365" y="225"/>
                </a:lnTo>
                <a:lnTo>
                  <a:pt x="5360" y="214"/>
                </a:lnTo>
                <a:lnTo>
                  <a:pt x="5354" y="203"/>
                </a:lnTo>
                <a:lnTo>
                  <a:pt x="5345" y="200"/>
                </a:lnTo>
                <a:lnTo>
                  <a:pt x="5345" y="191"/>
                </a:lnTo>
                <a:lnTo>
                  <a:pt x="5338" y="187"/>
                </a:lnTo>
                <a:lnTo>
                  <a:pt x="5325" y="167"/>
                </a:lnTo>
                <a:lnTo>
                  <a:pt x="5322" y="167"/>
                </a:lnTo>
                <a:close/>
                <a:moveTo>
                  <a:pt x="3725" y="167"/>
                </a:moveTo>
                <a:lnTo>
                  <a:pt x="3725" y="271"/>
                </a:lnTo>
                <a:lnTo>
                  <a:pt x="3731" y="271"/>
                </a:lnTo>
                <a:lnTo>
                  <a:pt x="3734" y="307"/>
                </a:lnTo>
                <a:lnTo>
                  <a:pt x="3742" y="307"/>
                </a:lnTo>
                <a:lnTo>
                  <a:pt x="3742" y="278"/>
                </a:lnTo>
                <a:lnTo>
                  <a:pt x="3740" y="249"/>
                </a:lnTo>
                <a:lnTo>
                  <a:pt x="3734" y="223"/>
                </a:lnTo>
                <a:lnTo>
                  <a:pt x="3733" y="209"/>
                </a:lnTo>
                <a:lnTo>
                  <a:pt x="3733" y="192"/>
                </a:lnTo>
                <a:lnTo>
                  <a:pt x="3731" y="178"/>
                </a:lnTo>
                <a:lnTo>
                  <a:pt x="3725" y="167"/>
                </a:lnTo>
                <a:close/>
                <a:moveTo>
                  <a:pt x="1602" y="167"/>
                </a:moveTo>
                <a:lnTo>
                  <a:pt x="1602" y="220"/>
                </a:lnTo>
                <a:lnTo>
                  <a:pt x="1605" y="220"/>
                </a:lnTo>
                <a:lnTo>
                  <a:pt x="1602" y="231"/>
                </a:lnTo>
                <a:lnTo>
                  <a:pt x="1605" y="231"/>
                </a:lnTo>
                <a:lnTo>
                  <a:pt x="1605" y="300"/>
                </a:lnTo>
                <a:lnTo>
                  <a:pt x="1611" y="300"/>
                </a:lnTo>
                <a:lnTo>
                  <a:pt x="1611" y="314"/>
                </a:lnTo>
                <a:lnTo>
                  <a:pt x="1614" y="314"/>
                </a:lnTo>
                <a:lnTo>
                  <a:pt x="1614" y="331"/>
                </a:lnTo>
                <a:lnTo>
                  <a:pt x="1618" y="331"/>
                </a:lnTo>
                <a:lnTo>
                  <a:pt x="1618" y="360"/>
                </a:lnTo>
                <a:lnTo>
                  <a:pt x="1622" y="360"/>
                </a:lnTo>
                <a:lnTo>
                  <a:pt x="1622" y="334"/>
                </a:lnTo>
                <a:lnTo>
                  <a:pt x="1625" y="334"/>
                </a:lnTo>
                <a:lnTo>
                  <a:pt x="1627" y="334"/>
                </a:lnTo>
                <a:lnTo>
                  <a:pt x="1629" y="332"/>
                </a:lnTo>
                <a:lnTo>
                  <a:pt x="1629" y="332"/>
                </a:lnTo>
                <a:lnTo>
                  <a:pt x="1629" y="332"/>
                </a:lnTo>
                <a:lnTo>
                  <a:pt x="1631" y="332"/>
                </a:lnTo>
                <a:lnTo>
                  <a:pt x="1634" y="331"/>
                </a:lnTo>
                <a:lnTo>
                  <a:pt x="1631" y="354"/>
                </a:lnTo>
                <a:lnTo>
                  <a:pt x="1627" y="376"/>
                </a:lnTo>
                <a:lnTo>
                  <a:pt x="1625" y="403"/>
                </a:lnTo>
                <a:lnTo>
                  <a:pt x="1631" y="403"/>
                </a:lnTo>
                <a:lnTo>
                  <a:pt x="1631" y="372"/>
                </a:lnTo>
                <a:lnTo>
                  <a:pt x="1636" y="347"/>
                </a:lnTo>
                <a:lnTo>
                  <a:pt x="1642" y="323"/>
                </a:lnTo>
                <a:lnTo>
                  <a:pt x="1643" y="300"/>
                </a:lnTo>
                <a:lnTo>
                  <a:pt x="1638" y="278"/>
                </a:lnTo>
                <a:lnTo>
                  <a:pt x="1634" y="260"/>
                </a:lnTo>
                <a:lnTo>
                  <a:pt x="1642" y="260"/>
                </a:lnTo>
                <a:lnTo>
                  <a:pt x="1645" y="271"/>
                </a:lnTo>
                <a:lnTo>
                  <a:pt x="1651" y="271"/>
                </a:lnTo>
                <a:lnTo>
                  <a:pt x="1651" y="243"/>
                </a:lnTo>
                <a:lnTo>
                  <a:pt x="1653" y="241"/>
                </a:lnTo>
                <a:lnTo>
                  <a:pt x="1653" y="241"/>
                </a:lnTo>
                <a:lnTo>
                  <a:pt x="1653" y="240"/>
                </a:lnTo>
                <a:lnTo>
                  <a:pt x="1653" y="240"/>
                </a:lnTo>
                <a:lnTo>
                  <a:pt x="1653" y="238"/>
                </a:lnTo>
                <a:lnTo>
                  <a:pt x="1654" y="236"/>
                </a:lnTo>
                <a:lnTo>
                  <a:pt x="1645" y="225"/>
                </a:lnTo>
                <a:lnTo>
                  <a:pt x="1640" y="214"/>
                </a:lnTo>
                <a:lnTo>
                  <a:pt x="1634" y="203"/>
                </a:lnTo>
                <a:lnTo>
                  <a:pt x="1625" y="200"/>
                </a:lnTo>
                <a:lnTo>
                  <a:pt x="1625" y="191"/>
                </a:lnTo>
                <a:lnTo>
                  <a:pt x="1618" y="187"/>
                </a:lnTo>
                <a:lnTo>
                  <a:pt x="1605" y="167"/>
                </a:lnTo>
                <a:lnTo>
                  <a:pt x="1602" y="167"/>
                </a:lnTo>
                <a:close/>
                <a:moveTo>
                  <a:pt x="2398" y="154"/>
                </a:moveTo>
                <a:lnTo>
                  <a:pt x="2398" y="160"/>
                </a:lnTo>
                <a:lnTo>
                  <a:pt x="2385" y="171"/>
                </a:lnTo>
                <a:lnTo>
                  <a:pt x="2373" y="189"/>
                </a:lnTo>
                <a:lnTo>
                  <a:pt x="2360" y="211"/>
                </a:lnTo>
                <a:lnTo>
                  <a:pt x="2351" y="234"/>
                </a:lnTo>
                <a:lnTo>
                  <a:pt x="2345" y="254"/>
                </a:lnTo>
                <a:lnTo>
                  <a:pt x="2351" y="254"/>
                </a:lnTo>
                <a:lnTo>
                  <a:pt x="2351" y="267"/>
                </a:lnTo>
                <a:lnTo>
                  <a:pt x="2354" y="267"/>
                </a:lnTo>
                <a:lnTo>
                  <a:pt x="2354" y="263"/>
                </a:lnTo>
                <a:lnTo>
                  <a:pt x="2356" y="260"/>
                </a:lnTo>
                <a:lnTo>
                  <a:pt x="2356" y="258"/>
                </a:lnTo>
                <a:lnTo>
                  <a:pt x="2358" y="258"/>
                </a:lnTo>
                <a:lnTo>
                  <a:pt x="2362" y="256"/>
                </a:lnTo>
                <a:lnTo>
                  <a:pt x="2365" y="254"/>
                </a:lnTo>
                <a:lnTo>
                  <a:pt x="2362" y="274"/>
                </a:lnTo>
                <a:lnTo>
                  <a:pt x="2358" y="274"/>
                </a:lnTo>
                <a:lnTo>
                  <a:pt x="2358" y="285"/>
                </a:lnTo>
                <a:lnTo>
                  <a:pt x="2360" y="296"/>
                </a:lnTo>
                <a:lnTo>
                  <a:pt x="2363" y="311"/>
                </a:lnTo>
                <a:lnTo>
                  <a:pt x="2367" y="321"/>
                </a:lnTo>
                <a:lnTo>
                  <a:pt x="2371" y="327"/>
                </a:lnTo>
                <a:lnTo>
                  <a:pt x="2373" y="291"/>
                </a:lnTo>
                <a:lnTo>
                  <a:pt x="2380" y="256"/>
                </a:lnTo>
                <a:lnTo>
                  <a:pt x="2389" y="223"/>
                </a:lnTo>
                <a:lnTo>
                  <a:pt x="2398" y="191"/>
                </a:lnTo>
                <a:lnTo>
                  <a:pt x="2411" y="187"/>
                </a:lnTo>
                <a:lnTo>
                  <a:pt x="2407" y="171"/>
                </a:lnTo>
                <a:lnTo>
                  <a:pt x="2402" y="154"/>
                </a:lnTo>
                <a:lnTo>
                  <a:pt x="2398" y="154"/>
                </a:lnTo>
                <a:close/>
                <a:moveTo>
                  <a:pt x="5705" y="151"/>
                </a:moveTo>
                <a:lnTo>
                  <a:pt x="5702" y="176"/>
                </a:lnTo>
                <a:lnTo>
                  <a:pt x="5698" y="176"/>
                </a:lnTo>
                <a:lnTo>
                  <a:pt x="5694" y="267"/>
                </a:lnTo>
                <a:lnTo>
                  <a:pt x="5698" y="267"/>
                </a:lnTo>
                <a:lnTo>
                  <a:pt x="5700" y="278"/>
                </a:lnTo>
                <a:lnTo>
                  <a:pt x="5698" y="289"/>
                </a:lnTo>
                <a:lnTo>
                  <a:pt x="5698" y="300"/>
                </a:lnTo>
                <a:lnTo>
                  <a:pt x="5702" y="307"/>
                </a:lnTo>
                <a:lnTo>
                  <a:pt x="5703" y="283"/>
                </a:lnTo>
                <a:lnTo>
                  <a:pt x="5705" y="261"/>
                </a:lnTo>
                <a:lnTo>
                  <a:pt x="5711" y="243"/>
                </a:lnTo>
                <a:lnTo>
                  <a:pt x="5711" y="207"/>
                </a:lnTo>
                <a:lnTo>
                  <a:pt x="5714" y="207"/>
                </a:lnTo>
                <a:lnTo>
                  <a:pt x="5714" y="176"/>
                </a:lnTo>
                <a:lnTo>
                  <a:pt x="5718" y="176"/>
                </a:lnTo>
                <a:lnTo>
                  <a:pt x="5718" y="171"/>
                </a:lnTo>
                <a:lnTo>
                  <a:pt x="5714" y="171"/>
                </a:lnTo>
                <a:lnTo>
                  <a:pt x="5714" y="169"/>
                </a:lnTo>
                <a:lnTo>
                  <a:pt x="5714" y="167"/>
                </a:lnTo>
                <a:lnTo>
                  <a:pt x="5714" y="165"/>
                </a:lnTo>
                <a:lnTo>
                  <a:pt x="5716" y="165"/>
                </a:lnTo>
                <a:lnTo>
                  <a:pt x="5716" y="163"/>
                </a:lnTo>
                <a:lnTo>
                  <a:pt x="5718" y="163"/>
                </a:lnTo>
                <a:lnTo>
                  <a:pt x="5714" y="151"/>
                </a:lnTo>
                <a:lnTo>
                  <a:pt x="5705" y="151"/>
                </a:lnTo>
                <a:close/>
                <a:moveTo>
                  <a:pt x="1985" y="151"/>
                </a:moveTo>
                <a:lnTo>
                  <a:pt x="1982" y="176"/>
                </a:lnTo>
                <a:lnTo>
                  <a:pt x="1978" y="176"/>
                </a:lnTo>
                <a:lnTo>
                  <a:pt x="1974" y="267"/>
                </a:lnTo>
                <a:lnTo>
                  <a:pt x="1978" y="267"/>
                </a:lnTo>
                <a:lnTo>
                  <a:pt x="1980" y="278"/>
                </a:lnTo>
                <a:lnTo>
                  <a:pt x="1978" y="289"/>
                </a:lnTo>
                <a:lnTo>
                  <a:pt x="1978" y="300"/>
                </a:lnTo>
                <a:lnTo>
                  <a:pt x="1982" y="307"/>
                </a:lnTo>
                <a:lnTo>
                  <a:pt x="1983" y="283"/>
                </a:lnTo>
                <a:lnTo>
                  <a:pt x="1985" y="261"/>
                </a:lnTo>
                <a:lnTo>
                  <a:pt x="1991" y="243"/>
                </a:lnTo>
                <a:lnTo>
                  <a:pt x="1991" y="207"/>
                </a:lnTo>
                <a:lnTo>
                  <a:pt x="1994" y="207"/>
                </a:lnTo>
                <a:lnTo>
                  <a:pt x="1994" y="176"/>
                </a:lnTo>
                <a:lnTo>
                  <a:pt x="1998" y="176"/>
                </a:lnTo>
                <a:lnTo>
                  <a:pt x="1998" y="171"/>
                </a:lnTo>
                <a:lnTo>
                  <a:pt x="1994" y="171"/>
                </a:lnTo>
                <a:lnTo>
                  <a:pt x="1994" y="169"/>
                </a:lnTo>
                <a:lnTo>
                  <a:pt x="1994" y="167"/>
                </a:lnTo>
                <a:lnTo>
                  <a:pt x="1994" y="165"/>
                </a:lnTo>
                <a:lnTo>
                  <a:pt x="1996" y="165"/>
                </a:lnTo>
                <a:lnTo>
                  <a:pt x="1996" y="163"/>
                </a:lnTo>
                <a:lnTo>
                  <a:pt x="1998" y="163"/>
                </a:lnTo>
                <a:lnTo>
                  <a:pt x="1994" y="151"/>
                </a:lnTo>
                <a:lnTo>
                  <a:pt x="1985" y="151"/>
                </a:lnTo>
                <a:close/>
                <a:moveTo>
                  <a:pt x="5774" y="127"/>
                </a:moveTo>
                <a:lnTo>
                  <a:pt x="5773" y="140"/>
                </a:lnTo>
                <a:lnTo>
                  <a:pt x="5769" y="156"/>
                </a:lnTo>
                <a:lnTo>
                  <a:pt x="5765" y="174"/>
                </a:lnTo>
                <a:lnTo>
                  <a:pt x="5763" y="191"/>
                </a:lnTo>
                <a:lnTo>
                  <a:pt x="5763" y="205"/>
                </a:lnTo>
                <a:lnTo>
                  <a:pt x="5765" y="214"/>
                </a:lnTo>
                <a:lnTo>
                  <a:pt x="5767" y="201"/>
                </a:lnTo>
                <a:lnTo>
                  <a:pt x="5769" y="183"/>
                </a:lnTo>
                <a:lnTo>
                  <a:pt x="5773" y="165"/>
                </a:lnTo>
                <a:lnTo>
                  <a:pt x="5774" y="149"/>
                </a:lnTo>
                <a:lnTo>
                  <a:pt x="5776" y="134"/>
                </a:lnTo>
                <a:lnTo>
                  <a:pt x="5774" y="127"/>
                </a:lnTo>
                <a:close/>
                <a:moveTo>
                  <a:pt x="2054" y="127"/>
                </a:moveTo>
                <a:lnTo>
                  <a:pt x="2053" y="140"/>
                </a:lnTo>
                <a:lnTo>
                  <a:pt x="2049" y="156"/>
                </a:lnTo>
                <a:lnTo>
                  <a:pt x="2045" y="174"/>
                </a:lnTo>
                <a:lnTo>
                  <a:pt x="2043" y="191"/>
                </a:lnTo>
                <a:lnTo>
                  <a:pt x="2043" y="205"/>
                </a:lnTo>
                <a:lnTo>
                  <a:pt x="2045" y="214"/>
                </a:lnTo>
                <a:lnTo>
                  <a:pt x="2047" y="201"/>
                </a:lnTo>
                <a:lnTo>
                  <a:pt x="2049" y="183"/>
                </a:lnTo>
                <a:lnTo>
                  <a:pt x="2053" y="165"/>
                </a:lnTo>
                <a:lnTo>
                  <a:pt x="2054" y="149"/>
                </a:lnTo>
                <a:lnTo>
                  <a:pt x="2056" y="134"/>
                </a:lnTo>
                <a:lnTo>
                  <a:pt x="2054" y="127"/>
                </a:lnTo>
                <a:close/>
                <a:moveTo>
                  <a:pt x="5722" y="123"/>
                </a:moveTo>
                <a:lnTo>
                  <a:pt x="5718" y="131"/>
                </a:lnTo>
                <a:lnTo>
                  <a:pt x="5720" y="131"/>
                </a:lnTo>
                <a:lnTo>
                  <a:pt x="5722" y="129"/>
                </a:lnTo>
                <a:lnTo>
                  <a:pt x="5723" y="127"/>
                </a:lnTo>
                <a:lnTo>
                  <a:pt x="5725" y="125"/>
                </a:lnTo>
                <a:lnTo>
                  <a:pt x="5727" y="125"/>
                </a:lnTo>
                <a:lnTo>
                  <a:pt x="5725" y="123"/>
                </a:lnTo>
                <a:lnTo>
                  <a:pt x="5722" y="123"/>
                </a:lnTo>
                <a:close/>
                <a:moveTo>
                  <a:pt x="2002" y="123"/>
                </a:moveTo>
                <a:lnTo>
                  <a:pt x="1998" y="131"/>
                </a:lnTo>
                <a:lnTo>
                  <a:pt x="2000" y="131"/>
                </a:lnTo>
                <a:lnTo>
                  <a:pt x="2002" y="129"/>
                </a:lnTo>
                <a:lnTo>
                  <a:pt x="2003" y="127"/>
                </a:lnTo>
                <a:lnTo>
                  <a:pt x="2005" y="125"/>
                </a:lnTo>
                <a:lnTo>
                  <a:pt x="2007" y="125"/>
                </a:lnTo>
                <a:lnTo>
                  <a:pt x="2005" y="123"/>
                </a:lnTo>
                <a:lnTo>
                  <a:pt x="2002" y="123"/>
                </a:lnTo>
                <a:close/>
                <a:moveTo>
                  <a:pt x="5682" y="120"/>
                </a:moveTo>
                <a:lnTo>
                  <a:pt x="5682" y="131"/>
                </a:lnTo>
                <a:lnTo>
                  <a:pt x="5683" y="145"/>
                </a:lnTo>
                <a:lnTo>
                  <a:pt x="5685" y="160"/>
                </a:lnTo>
                <a:lnTo>
                  <a:pt x="5691" y="167"/>
                </a:lnTo>
                <a:lnTo>
                  <a:pt x="5698" y="131"/>
                </a:lnTo>
                <a:lnTo>
                  <a:pt x="5691" y="127"/>
                </a:lnTo>
                <a:lnTo>
                  <a:pt x="5691" y="120"/>
                </a:lnTo>
                <a:lnTo>
                  <a:pt x="5682" y="120"/>
                </a:lnTo>
                <a:close/>
                <a:moveTo>
                  <a:pt x="1962" y="120"/>
                </a:moveTo>
                <a:lnTo>
                  <a:pt x="1962" y="131"/>
                </a:lnTo>
                <a:lnTo>
                  <a:pt x="1963" y="145"/>
                </a:lnTo>
                <a:lnTo>
                  <a:pt x="1965" y="160"/>
                </a:lnTo>
                <a:lnTo>
                  <a:pt x="1971" y="167"/>
                </a:lnTo>
                <a:lnTo>
                  <a:pt x="1978" y="131"/>
                </a:lnTo>
                <a:lnTo>
                  <a:pt x="1971" y="127"/>
                </a:lnTo>
                <a:lnTo>
                  <a:pt x="1971" y="120"/>
                </a:lnTo>
                <a:lnTo>
                  <a:pt x="1962" y="120"/>
                </a:lnTo>
                <a:close/>
                <a:moveTo>
                  <a:pt x="2551" y="76"/>
                </a:moveTo>
                <a:lnTo>
                  <a:pt x="2551" y="80"/>
                </a:lnTo>
                <a:lnTo>
                  <a:pt x="2545" y="89"/>
                </a:lnTo>
                <a:lnTo>
                  <a:pt x="2543" y="100"/>
                </a:lnTo>
                <a:lnTo>
                  <a:pt x="2543" y="111"/>
                </a:lnTo>
                <a:lnTo>
                  <a:pt x="2542" y="123"/>
                </a:lnTo>
                <a:lnTo>
                  <a:pt x="2538" y="123"/>
                </a:lnTo>
                <a:lnTo>
                  <a:pt x="2534" y="171"/>
                </a:lnTo>
                <a:lnTo>
                  <a:pt x="2531" y="171"/>
                </a:lnTo>
                <a:lnTo>
                  <a:pt x="2531" y="207"/>
                </a:lnTo>
                <a:lnTo>
                  <a:pt x="2525" y="207"/>
                </a:lnTo>
                <a:lnTo>
                  <a:pt x="2525" y="251"/>
                </a:lnTo>
                <a:lnTo>
                  <a:pt x="2522" y="251"/>
                </a:lnTo>
                <a:lnTo>
                  <a:pt x="2520" y="265"/>
                </a:lnTo>
                <a:lnTo>
                  <a:pt x="2520" y="283"/>
                </a:lnTo>
                <a:lnTo>
                  <a:pt x="2522" y="301"/>
                </a:lnTo>
                <a:lnTo>
                  <a:pt x="2525" y="311"/>
                </a:lnTo>
                <a:lnTo>
                  <a:pt x="2527" y="292"/>
                </a:lnTo>
                <a:lnTo>
                  <a:pt x="2533" y="276"/>
                </a:lnTo>
                <a:lnTo>
                  <a:pt x="2538" y="263"/>
                </a:lnTo>
                <a:lnTo>
                  <a:pt x="2542" y="247"/>
                </a:lnTo>
                <a:lnTo>
                  <a:pt x="2551" y="247"/>
                </a:lnTo>
                <a:lnTo>
                  <a:pt x="2547" y="261"/>
                </a:lnTo>
                <a:lnTo>
                  <a:pt x="2543" y="272"/>
                </a:lnTo>
                <a:lnTo>
                  <a:pt x="2538" y="283"/>
                </a:lnTo>
                <a:lnTo>
                  <a:pt x="2538" y="296"/>
                </a:lnTo>
                <a:lnTo>
                  <a:pt x="2534" y="296"/>
                </a:lnTo>
                <a:lnTo>
                  <a:pt x="2538" y="303"/>
                </a:lnTo>
                <a:lnTo>
                  <a:pt x="2534" y="303"/>
                </a:lnTo>
                <a:lnTo>
                  <a:pt x="2531" y="334"/>
                </a:lnTo>
                <a:lnTo>
                  <a:pt x="2525" y="334"/>
                </a:lnTo>
                <a:lnTo>
                  <a:pt x="2525" y="347"/>
                </a:lnTo>
                <a:lnTo>
                  <a:pt x="2525" y="360"/>
                </a:lnTo>
                <a:lnTo>
                  <a:pt x="2527" y="372"/>
                </a:lnTo>
                <a:lnTo>
                  <a:pt x="2531" y="380"/>
                </a:lnTo>
                <a:lnTo>
                  <a:pt x="2533" y="343"/>
                </a:lnTo>
                <a:lnTo>
                  <a:pt x="2540" y="309"/>
                </a:lnTo>
                <a:lnTo>
                  <a:pt x="2551" y="280"/>
                </a:lnTo>
                <a:lnTo>
                  <a:pt x="2554" y="251"/>
                </a:lnTo>
                <a:lnTo>
                  <a:pt x="2558" y="251"/>
                </a:lnTo>
                <a:lnTo>
                  <a:pt x="2560" y="249"/>
                </a:lnTo>
                <a:lnTo>
                  <a:pt x="2560" y="249"/>
                </a:lnTo>
                <a:lnTo>
                  <a:pt x="2560" y="249"/>
                </a:lnTo>
                <a:lnTo>
                  <a:pt x="2562" y="249"/>
                </a:lnTo>
                <a:lnTo>
                  <a:pt x="2563" y="249"/>
                </a:lnTo>
                <a:lnTo>
                  <a:pt x="2565" y="247"/>
                </a:lnTo>
                <a:lnTo>
                  <a:pt x="2562" y="269"/>
                </a:lnTo>
                <a:lnTo>
                  <a:pt x="2554" y="287"/>
                </a:lnTo>
                <a:lnTo>
                  <a:pt x="2554" y="307"/>
                </a:lnTo>
                <a:lnTo>
                  <a:pt x="2551" y="307"/>
                </a:lnTo>
                <a:lnTo>
                  <a:pt x="2551" y="407"/>
                </a:lnTo>
                <a:lnTo>
                  <a:pt x="2554" y="407"/>
                </a:lnTo>
                <a:lnTo>
                  <a:pt x="2554" y="403"/>
                </a:lnTo>
                <a:lnTo>
                  <a:pt x="2558" y="392"/>
                </a:lnTo>
                <a:lnTo>
                  <a:pt x="2560" y="380"/>
                </a:lnTo>
                <a:lnTo>
                  <a:pt x="2560" y="365"/>
                </a:lnTo>
                <a:lnTo>
                  <a:pt x="2562" y="351"/>
                </a:lnTo>
                <a:lnTo>
                  <a:pt x="2565" y="351"/>
                </a:lnTo>
                <a:lnTo>
                  <a:pt x="2565" y="334"/>
                </a:lnTo>
                <a:lnTo>
                  <a:pt x="2571" y="334"/>
                </a:lnTo>
                <a:lnTo>
                  <a:pt x="2574" y="300"/>
                </a:lnTo>
                <a:lnTo>
                  <a:pt x="2578" y="300"/>
                </a:lnTo>
                <a:lnTo>
                  <a:pt x="2578" y="247"/>
                </a:lnTo>
                <a:lnTo>
                  <a:pt x="2578" y="212"/>
                </a:lnTo>
                <a:lnTo>
                  <a:pt x="2576" y="180"/>
                </a:lnTo>
                <a:lnTo>
                  <a:pt x="2571" y="151"/>
                </a:lnTo>
                <a:lnTo>
                  <a:pt x="2571" y="131"/>
                </a:lnTo>
                <a:lnTo>
                  <a:pt x="2565" y="131"/>
                </a:lnTo>
                <a:lnTo>
                  <a:pt x="2565" y="120"/>
                </a:lnTo>
                <a:lnTo>
                  <a:pt x="2562" y="120"/>
                </a:lnTo>
                <a:lnTo>
                  <a:pt x="2562" y="103"/>
                </a:lnTo>
                <a:lnTo>
                  <a:pt x="2558" y="103"/>
                </a:lnTo>
                <a:lnTo>
                  <a:pt x="2554" y="76"/>
                </a:lnTo>
                <a:lnTo>
                  <a:pt x="2551" y="76"/>
                </a:lnTo>
                <a:close/>
                <a:moveTo>
                  <a:pt x="3725" y="0"/>
                </a:moveTo>
                <a:lnTo>
                  <a:pt x="3738" y="0"/>
                </a:lnTo>
                <a:lnTo>
                  <a:pt x="3738" y="3"/>
                </a:lnTo>
                <a:lnTo>
                  <a:pt x="3734" y="12"/>
                </a:lnTo>
                <a:lnTo>
                  <a:pt x="3734" y="25"/>
                </a:lnTo>
                <a:lnTo>
                  <a:pt x="3734" y="40"/>
                </a:lnTo>
                <a:lnTo>
                  <a:pt x="3731" y="40"/>
                </a:lnTo>
                <a:lnTo>
                  <a:pt x="3731" y="123"/>
                </a:lnTo>
                <a:lnTo>
                  <a:pt x="3725" y="123"/>
                </a:lnTo>
                <a:lnTo>
                  <a:pt x="3725" y="127"/>
                </a:lnTo>
                <a:lnTo>
                  <a:pt x="3731" y="127"/>
                </a:lnTo>
                <a:lnTo>
                  <a:pt x="3731" y="140"/>
                </a:lnTo>
                <a:lnTo>
                  <a:pt x="3725" y="140"/>
                </a:lnTo>
                <a:lnTo>
                  <a:pt x="3725" y="143"/>
                </a:lnTo>
                <a:lnTo>
                  <a:pt x="3734" y="147"/>
                </a:lnTo>
                <a:lnTo>
                  <a:pt x="3734" y="167"/>
                </a:lnTo>
                <a:lnTo>
                  <a:pt x="3738" y="167"/>
                </a:lnTo>
                <a:lnTo>
                  <a:pt x="3738" y="183"/>
                </a:lnTo>
                <a:lnTo>
                  <a:pt x="3742" y="183"/>
                </a:lnTo>
                <a:lnTo>
                  <a:pt x="3742" y="203"/>
                </a:lnTo>
                <a:lnTo>
                  <a:pt x="3745" y="203"/>
                </a:lnTo>
                <a:lnTo>
                  <a:pt x="3751" y="247"/>
                </a:lnTo>
                <a:lnTo>
                  <a:pt x="3754" y="247"/>
                </a:lnTo>
                <a:lnTo>
                  <a:pt x="3754" y="254"/>
                </a:lnTo>
                <a:lnTo>
                  <a:pt x="3762" y="260"/>
                </a:lnTo>
                <a:lnTo>
                  <a:pt x="3762" y="274"/>
                </a:lnTo>
                <a:lnTo>
                  <a:pt x="3765" y="274"/>
                </a:lnTo>
                <a:lnTo>
                  <a:pt x="3758" y="180"/>
                </a:lnTo>
                <a:lnTo>
                  <a:pt x="3753" y="165"/>
                </a:lnTo>
                <a:lnTo>
                  <a:pt x="3751" y="147"/>
                </a:lnTo>
                <a:lnTo>
                  <a:pt x="3754" y="147"/>
                </a:lnTo>
                <a:lnTo>
                  <a:pt x="3754" y="151"/>
                </a:lnTo>
                <a:lnTo>
                  <a:pt x="3765" y="147"/>
                </a:lnTo>
                <a:lnTo>
                  <a:pt x="3765" y="151"/>
                </a:lnTo>
                <a:lnTo>
                  <a:pt x="3771" y="151"/>
                </a:lnTo>
                <a:lnTo>
                  <a:pt x="3771" y="163"/>
                </a:lnTo>
                <a:lnTo>
                  <a:pt x="3774" y="163"/>
                </a:lnTo>
                <a:lnTo>
                  <a:pt x="3771" y="123"/>
                </a:lnTo>
                <a:lnTo>
                  <a:pt x="3782" y="123"/>
                </a:lnTo>
                <a:lnTo>
                  <a:pt x="3785" y="147"/>
                </a:lnTo>
                <a:lnTo>
                  <a:pt x="3791" y="167"/>
                </a:lnTo>
                <a:lnTo>
                  <a:pt x="3791" y="203"/>
                </a:lnTo>
                <a:lnTo>
                  <a:pt x="3794" y="203"/>
                </a:lnTo>
                <a:lnTo>
                  <a:pt x="3794" y="231"/>
                </a:lnTo>
                <a:lnTo>
                  <a:pt x="3798" y="231"/>
                </a:lnTo>
                <a:lnTo>
                  <a:pt x="3798" y="240"/>
                </a:lnTo>
                <a:lnTo>
                  <a:pt x="3802" y="240"/>
                </a:lnTo>
                <a:lnTo>
                  <a:pt x="3805" y="263"/>
                </a:lnTo>
                <a:lnTo>
                  <a:pt x="3811" y="263"/>
                </a:lnTo>
                <a:lnTo>
                  <a:pt x="3811" y="231"/>
                </a:lnTo>
                <a:lnTo>
                  <a:pt x="3813" y="201"/>
                </a:lnTo>
                <a:lnTo>
                  <a:pt x="3818" y="176"/>
                </a:lnTo>
                <a:lnTo>
                  <a:pt x="3822" y="176"/>
                </a:lnTo>
                <a:lnTo>
                  <a:pt x="3822" y="180"/>
                </a:lnTo>
                <a:lnTo>
                  <a:pt x="3825" y="180"/>
                </a:lnTo>
                <a:lnTo>
                  <a:pt x="3825" y="183"/>
                </a:lnTo>
                <a:lnTo>
                  <a:pt x="3822" y="191"/>
                </a:lnTo>
                <a:lnTo>
                  <a:pt x="3831" y="187"/>
                </a:lnTo>
                <a:lnTo>
                  <a:pt x="3831" y="254"/>
                </a:lnTo>
                <a:lnTo>
                  <a:pt x="3838" y="265"/>
                </a:lnTo>
                <a:lnTo>
                  <a:pt x="3845" y="281"/>
                </a:lnTo>
                <a:lnTo>
                  <a:pt x="3851" y="300"/>
                </a:lnTo>
                <a:lnTo>
                  <a:pt x="3854" y="320"/>
                </a:lnTo>
                <a:lnTo>
                  <a:pt x="3858" y="334"/>
                </a:lnTo>
                <a:lnTo>
                  <a:pt x="3860" y="334"/>
                </a:lnTo>
                <a:lnTo>
                  <a:pt x="3860" y="334"/>
                </a:lnTo>
                <a:lnTo>
                  <a:pt x="3860" y="334"/>
                </a:lnTo>
                <a:lnTo>
                  <a:pt x="3860" y="334"/>
                </a:lnTo>
                <a:lnTo>
                  <a:pt x="3862" y="332"/>
                </a:lnTo>
                <a:lnTo>
                  <a:pt x="3862" y="331"/>
                </a:lnTo>
                <a:lnTo>
                  <a:pt x="3865" y="331"/>
                </a:lnTo>
                <a:lnTo>
                  <a:pt x="3862" y="314"/>
                </a:lnTo>
                <a:lnTo>
                  <a:pt x="3863" y="294"/>
                </a:lnTo>
                <a:lnTo>
                  <a:pt x="3863" y="269"/>
                </a:lnTo>
                <a:lnTo>
                  <a:pt x="3863" y="245"/>
                </a:lnTo>
                <a:lnTo>
                  <a:pt x="3865" y="223"/>
                </a:lnTo>
                <a:lnTo>
                  <a:pt x="3871" y="223"/>
                </a:lnTo>
                <a:lnTo>
                  <a:pt x="3865" y="214"/>
                </a:lnTo>
                <a:lnTo>
                  <a:pt x="3871" y="214"/>
                </a:lnTo>
                <a:lnTo>
                  <a:pt x="3871" y="180"/>
                </a:lnTo>
                <a:lnTo>
                  <a:pt x="3874" y="180"/>
                </a:lnTo>
                <a:lnTo>
                  <a:pt x="3874" y="154"/>
                </a:lnTo>
                <a:lnTo>
                  <a:pt x="3882" y="132"/>
                </a:lnTo>
                <a:lnTo>
                  <a:pt x="3885" y="107"/>
                </a:lnTo>
                <a:lnTo>
                  <a:pt x="3894" y="107"/>
                </a:lnTo>
                <a:lnTo>
                  <a:pt x="3885" y="167"/>
                </a:lnTo>
                <a:lnTo>
                  <a:pt x="3882" y="167"/>
                </a:lnTo>
                <a:lnTo>
                  <a:pt x="3882" y="203"/>
                </a:lnTo>
                <a:lnTo>
                  <a:pt x="3878" y="203"/>
                </a:lnTo>
                <a:lnTo>
                  <a:pt x="3882" y="211"/>
                </a:lnTo>
                <a:lnTo>
                  <a:pt x="3882" y="214"/>
                </a:lnTo>
                <a:lnTo>
                  <a:pt x="3880" y="218"/>
                </a:lnTo>
                <a:lnTo>
                  <a:pt x="3878" y="218"/>
                </a:lnTo>
                <a:lnTo>
                  <a:pt x="3878" y="220"/>
                </a:lnTo>
                <a:lnTo>
                  <a:pt x="3882" y="260"/>
                </a:lnTo>
                <a:lnTo>
                  <a:pt x="3882" y="323"/>
                </a:lnTo>
                <a:lnTo>
                  <a:pt x="3885" y="323"/>
                </a:lnTo>
                <a:lnTo>
                  <a:pt x="3887" y="336"/>
                </a:lnTo>
                <a:lnTo>
                  <a:pt x="3887" y="349"/>
                </a:lnTo>
                <a:lnTo>
                  <a:pt x="3891" y="360"/>
                </a:lnTo>
                <a:lnTo>
                  <a:pt x="3894" y="327"/>
                </a:lnTo>
                <a:lnTo>
                  <a:pt x="3898" y="327"/>
                </a:lnTo>
                <a:lnTo>
                  <a:pt x="3898" y="320"/>
                </a:lnTo>
                <a:lnTo>
                  <a:pt x="3902" y="320"/>
                </a:lnTo>
                <a:lnTo>
                  <a:pt x="3905" y="300"/>
                </a:lnTo>
                <a:lnTo>
                  <a:pt x="3922" y="287"/>
                </a:lnTo>
                <a:lnTo>
                  <a:pt x="3923" y="256"/>
                </a:lnTo>
                <a:lnTo>
                  <a:pt x="3925" y="221"/>
                </a:lnTo>
                <a:lnTo>
                  <a:pt x="3931" y="185"/>
                </a:lnTo>
                <a:lnTo>
                  <a:pt x="3938" y="154"/>
                </a:lnTo>
                <a:lnTo>
                  <a:pt x="3940" y="143"/>
                </a:lnTo>
                <a:lnTo>
                  <a:pt x="3940" y="132"/>
                </a:lnTo>
                <a:lnTo>
                  <a:pt x="3943" y="123"/>
                </a:lnTo>
                <a:lnTo>
                  <a:pt x="3951" y="114"/>
                </a:lnTo>
                <a:lnTo>
                  <a:pt x="3951" y="111"/>
                </a:lnTo>
                <a:lnTo>
                  <a:pt x="3954" y="111"/>
                </a:lnTo>
                <a:lnTo>
                  <a:pt x="3954" y="131"/>
                </a:lnTo>
                <a:lnTo>
                  <a:pt x="3951" y="131"/>
                </a:lnTo>
                <a:lnTo>
                  <a:pt x="3942" y="191"/>
                </a:lnTo>
                <a:lnTo>
                  <a:pt x="3938" y="211"/>
                </a:lnTo>
                <a:lnTo>
                  <a:pt x="3936" y="238"/>
                </a:lnTo>
                <a:lnTo>
                  <a:pt x="3936" y="271"/>
                </a:lnTo>
                <a:lnTo>
                  <a:pt x="3936" y="305"/>
                </a:lnTo>
                <a:lnTo>
                  <a:pt x="3936" y="338"/>
                </a:lnTo>
                <a:lnTo>
                  <a:pt x="3938" y="365"/>
                </a:lnTo>
                <a:lnTo>
                  <a:pt x="3942" y="383"/>
                </a:lnTo>
                <a:lnTo>
                  <a:pt x="3943" y="394"/>
                </a:lnTo>
                <a:lnTo>
                  <a:pt x="3942" y="407"/>
                </a:lnTo>
                <a:lnTo>
                  <a:pt x="3942" y="418"/>
                </a:lnTo>
                <a:lnTo>
                  <a:pt x="3945" y="427"/>
                </a:lnTo>
                <a:lnTo>
                  <a:pt x="3945" y="283"/>
                </a:lnTo>
                <a:lnTo>
                  <a:pt x="3942" y="283"/>
                </a:lnTo>
                <a:lnTo>
                  <a:pt x="3942" y="251"/>
                </a:lnTo>
                <a:lnTo>
                  <a:pt x="3954" y="254"/>
                </a:lnTo>
                <a:lnTo>
                  <a:pt x="3958" y="283"/>
                </a:lnTo>
                <a:lnTo>
                  <a:pt x="3962" y="283"/>
                </a:lnTo>
                <a:lnTo>
                  <a:pt x="3971" y="207"/>
                </a:lnTo>
                <a:lnTo>
                  <a:pt x="3974" y="207"/>
                </a:lnTo>
                <a:lnTo>
                  <a:pt x="3974" y="196"/>
                </a:lnTo>
                <a:lnTo>
                  <a:pt x="3978" y="196"/>
                </a:lnTo>
                <a:lnTo>
                  <a:pt x="3978" y="180"/>
                </a:lnTo>
                <a:lnTo>
                  <a:pt x="3982" y="180"/>
                </a:lnTo>
                <a:lnTo>
                  <a:pt x="3982" y="169"/>
                </a:lnTo>
                <a:lnTo>
                  <a:pt x="3978" y="156"/>
                </a:lnTo>
                <a:lnTo>
                  <a:pt x="3973" y="143"/>
                </a:lnTo>
                <a:lnTo>
                  <a:pt x="3971" y="131"/>
                </a:lnTo>
                <a:lnTo>
                  <a:pt x="3974" y="132"/>
                </a:lnTo>
                <a:lnTo>
                  <a:pt x="3978" y="132"/>
                </a:lnTo>
                <a:lnTo>
                  <a:pt x="3980" y="134"/>
                </a:lnTo>
                <a:lnTo>
                  <a:pt x="3980" y="136"/>
                </a:lnTo>
                <a:lnTo>
                  <a:pt x="3982" y="138"/>
                </a:lnTo>
                <a:lnTo>
                  <a:pt x="3982" y="143"/>
                </a:lnTo>
                <a:lnTo>
                  <a:pt x="3989" y="154"/>
                </a:lnTo>
                <a:lnTo>
                  <a:pt x="3993" y="171"/>
                </a:lnTo>
                <a:lnTo>
                  <a:pt x="3994" y="185"/>
                </a:lnTo>
                <a:lnTo>
                  <a:pt x="3996" y="200"/>
                </a:lnTo>
                <a:lnTo>
                  <a:pt x="4002" y="211"/>
                </a:lnTo>
                <a:lnTo>
                  <a:pt x="4002" y="203"/>
                </a:lnTo>
                <a:lnTo>
                  <a:pt x="4005" y="192"/>
                </a:lnTo>
                <a:lnTo>
                  <a:pt x="4005" y="180"/>
                </a:lnTo>
                <a:lnTo>
                  <a:pt x="4002" y="167"/>
                </a:lnTo>
                <a:lnTo>
                  <a:pt x="4014" y="167"/>
                </a:lnTo>
                <a:lnTo>
                  <a:pt x="4014" y="151"/>
                </a:lnTo>
                <a:lnTo>
                  <a:pt x="4025" y="151"/>
                </a:lnTo>
                <a:lnTo>
                  <a:pt x="4022" y="200"/>
                </a:lnTo>
                <a:lnTo>
                  <a:pt x="4031" y="203"/>
                </a:lnTo>
                <a:lnTo>
                  <a:pt x="4031" y="220"/>
                </a:lnTo>
                <a:lnTo>
                  <a:pt x="4034" y="220"/>
                </a:lnTo>
                <a:lnTo>
                  <a:pt x="4038" y="236"/>
                </a:lnTo>
                <a:lnTo>
                  <a:pt x="4042" y="236"/>
                </a:lnTo>
                <a:lnTo>
                  <a:pt x="4051" y="271"/>
                </a:lnTo>
                <a:lnTo>
                  <a:pt x="4058" y="271"/>
                </a:lnTo>
                <a:lnTo>
                  <a:pt x="4062" y="307"/>
                </a:lnTo>
                <a:lnTo>
                  <a:pt x="4065" y="307"/>
                </a:lnTo>
                <a:lnTo>
                  <a:pt x="4065" y="303"/>
                </a:lnTo>
                <a:lnTo>
                  <a:pt x="4074" y="289"/>
                </a:lnTo>
                <a:lnTo>
                  <a:pt x="4076" y="269"/>
                </a:lnTo>
                <a:lnTo>
                  <a:pt x="4076" y="245"/>
                </a:lnTo>
                <a:lnTo>
                  <a:pt x="4074" y="221"/>
                </a:lnTo>
                <a:lnTo>
                  <a:pt x="4073" y="198"/>
                </a:lnTo>
                <a:lnTo>
                  <a:pt x="4071" y="180"/>
                </a:lnTo>
                <a:lnTo>
                  <a:pt x="4074" y="180"/>
                </a:lnTo>
                <a:lnTo>
                  <a:pt x="4074" y="183"/>
                </a:lnTo>
                <a:lnTo>
                  <a:pt x="4076" y="185"/>
                </a:lnTo>
                <a:lnTo>
                  <a:pt x="4076" y="185"/>
                </a:lnTo>
                <a:lnTo>
                  <a:pt x="4076" y="183"/>
                </a:lnTo>
                <a:lnTo>
                  <a:pt x="4078" y="181"/>
                </a:lnTo>
                <a:lnTo>
                  <a:pt x="4078" y="178"/>
                </a:lnTo>
                <a:lnTo>
                  <a:pt x="4078" y="176"/>
                </a:lnTo>
                <a:lnTo>
                  <a:pt x="4078" y="176"/>
                </a:lnTo>
                <a:lnTo>
                  <a:pt x="4074" y="176"/>
                </a:lnTo>
                <a:lnTo>
                  <a:pt x="4065" y="123"/>
                </a:lnTo>
                <a:lnTo>
                  <a:pt x="4062" y="123"/>
                </a:lnTo>
                <a:lnTo>
                  <a:pt x="4062" y="100"/>
                </a:lnTo>
                <a:lnTo>
                  <a:pt x="4058" y="100"/>
                </a:lnTo>
                <a:lnTo>
                  <a:pt x="4054" y="80"/>
                </a:lnTo>
                <a:lnTo>
                  <a:pt x="4065" y="80"/>
                </a:lnTo>
                <a:lnTo>
                  <a:pt x="4071" y="112"/>
                </a:lnTo>
                <a:lnTo>
                  <a:pt x="4080" y="145"/>
                </a:lnTo>
                <a:lnTo>
                  <a:pt x="4091" y="176"/>
                </a:lnTo>
                <a:lnTo>
                  <a:pt x="4098" y="240"/>
                </a:lnTo>
                <a:lnTo>
                  <a:pt x="4100" y="238"/>
                </a:lnTo>
                <a:lnTo>
                  <a:pt x="4100" y="238"/>
                </a:lnTo>
                <a:lnTo>
                  <a:pt x="4100" y="238"/>
                </a:lnTo>
                <a:lnTo>
                  <a:pt x="4100" y="238"/>
                </a:lnTo>
                <a:lnTo>
                  <a:pt x="4102" y="236"/>
                </a:lnTo>
                <a:lnTo>
                  <a:pt x="4102" y="236"/>
                </a:lnTo>
                <a:lnTo>
                  <a:pt x="4109" y="227"/>
                </a:lnTo>
                <a:lnTo>
                  <a:pt x="4111" y="218"/>
                </a:lnTo>
                <a:lnTo>
                  <a:pt x="4111" y="207"/>
                </a:lnTo>
                <a:lnTo>
                  <a:pt x="4114" y="196"/>
                </a:lnTo>
                <a:lnTo>
                  <a:pt x="4125" y="156"/>
                </a:lnTo>
                <a:lnTo>
                  <a:pt x="4134" y="114"/>
                </a:lnTo>
                <a:lnTo>
                  <a:pt x="4142" y="114"/>
                </a:lnTo>
                <a:lnTo>
                  <a:pt x="4140" y="143"/>
                </a:lnTo>
                <a:lnTo>
                  <a:pt x="4133" y="169"/>
                </a:lnTo>
                <a:lnTo>
                  <a:pt x="4127" y="194"/>
                </a:lnTo>
                <a:lnTo>
                  <a:pt x="4122" y="220"/>
                </a:lnTo>
                <a:lnTo>
                  <a:pt x="4125" y="220"/>
                </a:lnTo>
                <a:lnTo>
                  <a:pt x="4125" y="211"/>
                </a:lnTo>
                <a:lnTo>
                  <a:pt x="4133" y="198"/>
                </a:lnTo>
                <a:lnTo>
                  <a:pt x="4140" y="178"/>
                </a:lnTo>
                <a:lnTo>
                  <a:pt x="4143" y="154"/>
                </a:lnTo>
                <a:lnTo>
                  <a:pt x="4149" y="132"/>
                </a:lnTo>
                <a:lnTo>
                  <a:pt x="4154" y="114"/>
                </a:lnTo>
                <a:lnTo>
                  <a:pt x="4158" y="114"/>
                </a:lnTo>
                <a:lnTo>
                  <a:pt x="4158" y="140"/>
                </a:lnTo>
                <a:lnTo>
                  <a:pt x="4154" y="140"/>
                </a:lnTo>
                <a:lnTo>
                  <a:pt x="4154" y="160"/>
                </a:lnTo>
                <a:lnTo>
                  <a:pt x="4151" y="160"/>
                </a:lnTo>
                <a:lnTo>
                  <a:pt x="4143" y="189"/>
                </a:lnTo>
                <a:lnTo>
                  <a:pt x="4143" y="220"/>
                </a:lnTo>
                <a:lnTo>
                  <a:pt x="4145" y="252"/>
                </a:lnTo>
                <a:lnTo>
                  <a:pt x="4145" y="287"/>
                </a:lnTo>
                <a:lnTo>
                  <a:pt x="4154" y="287"/>
                </a:lnTo>
                <a:lnTo>
                  <a:pt x="4154" y="311"/>
                </a:lnTo>
                <a:lnTo>
                  <a:pt x="4158" y="311"/>
                </a:lnTo>
                <a:lnTo>
                  <a:pt x="4158" y="307"/>
                </a:lnTo>
                <a:lnTo>
                  <a:pt x="4162" y="307"/>
                </a:lnTo>
                <a:lnTo>
                  <a:pt x="4171" y="260"/>
                </a:lnTo>
                <a:lnTo>
                  <a:pt x="4174" y="260"/>
                </a:lnTo>
                <a:lnTo>
                  <a:pt x="4174" y="243"/>
                </a:lnTo>
                <a:lnTo>
                  <a:pt x="4178" y="243"/>
                </a:lnTo>
                <a:lnTo>
                  <a:pt x="4178" y="223"/>
                </a:lnTo>
                <a:lnTo>
                  <a:pt x="4182" y="223"/>
                </a:lnTo>
                <a:lnTo>
                  <a:pt x="4182" y="211"/>
                </a:lnTo>
                <a:lnTo>
                  <a:pt x="4185" y="211"/>
                </a:lnTo>
                <a:lnTo>
                  <a:pt x="4185" y="196"/>
                </a:lnTo>
                <a:lnTo>
                  <a:pt x="4191" y="196"/>
                </a:lnTo>
                <a:lnTo>
                  <a:pt x="4191" y="176"/>
                </a:lnTo>
                <a:lnTo>
                  <a:pt x="4196" y="156"/>
                </a:lnTo>
                <a:lnTo>
                  <a:pt x="4200" y="138"/>
                </a:lnTo>
                <a:lnTo>
                  <a:pt x="4202" y="114"/>
                </a:lnTo>
                <a:lnTo>
                  <a:pt x="4214" y="114"/>
                </a:lnTo>
                <a:lnTo>
                  <a:pt x="4214" y="120"/>
                </a:lnTo>
                <a:lnTo>
                  <a:pt x="4211" y="120"/>
                </a:lnTo>
                <a:lnTo>
                  <a:pt x="4211" y="143"/>
                </a:lnTo>
                <a:lnTo>
                  <a:pt x="4205" y="143"/>
                </a:lnTo>
                <a:lnTo>
                  <a:pt x="4194" y="211"/>
                </a:lnTo>
                <a:lnTo>
                  <a:pt x="4198" y="211"/>
                </a:lnTo>
                <a:lnTo>
                  <a:pt x="4214" y="154"/>
                </a:lnTo>
                <a:lnTo>
                  <a:pt x="4222" y="154"/>
                </a:lnTo>
                <a:lnTo>
                  <a:pt x="4218" y="176"/>
                </a:lnTo>
                <a:lnTo>
                  <a:pt x="4211" y="194"/>
                </a:lnTo>
                <a:lnTo>
                  <a:pt x="4205" y="214"/>
                </a:lnTo>
                <a:lnTo>
                  <a:pt x="4214" y="214"/>
                </a:lnTo>
                <a:lnTo>
                  <a:pt x="4214" y="231"/>
                </a:lnTo>
                <a:lnTo>
                  <a:pt x="4218" y="231"/>
                </a:lnTo>
                <a:lnTo>
                  <a:pt x="4220" y="216"/>
                </a:lnTo>
                <a:lnTo>
                  <a:pt x="4225" y="203"/>
                </a:lnTo>
                <a:lnTo>
                  <a:pt x="4231" y="191"/>
                </a:lnTo>
                <a:lnTo>
                  <a:pt x="4231" y="171"/>
                </a:lnTo>
                <a:lnTo>
                  <a:pt x="4234" y="171"/>
                </a:lnTo>
                <a:lnTo>
                  <a:pt x="4236" y="169"/>
                </a:lnTo>
                <a:lnTo>
                  <a:pt x="4236" y="169"/>
                </a:lnTo>
                <a:lnTo>
                  <a:pt x="4236" y="169"/>
                </a:lnTo>
                <a:lnTo>
                  <a:pt x="4238" y="169"/>
                </a:lnTo>
                <a:lnTo>
                  <a:pt x="4240" y="169"/>
                </a:lnTo>
                <a:lnTo>
                  <a:pt x="4242" y="167"/>
                </a:lnTo>
                <a:lnTo>
                  <a:pt x="4242" y="180"/>
                </a:lnTo>
                <a:lnTo>
                  <a:pt x="4238" y="196"/>
                </a:lnTo>
                <a:lnTo>
                  <a:pt x="4238" y="211"/>
                </a:lnTo>
                <a:lnTo>
                  <a:pt x="4238" y="225"/>
                </a:lnTo>
                <a:lnTo>
                  <a:pt x="4242" y="236"/>
                </a:lnTo>
                <a:lnTo>
                  <a:pt x="4243" y="212"/>
                </a:lnTo>
                <a:lnTo>
                  <a:pt x="4249" y="192"/>
                </a:lnTo>
                <a:lnTo>
                  <a:pt x="4254" y="172"/>
                </a:lnTo>
                <a:lnTo>
                  <a:pt x="4258" y="151"/>
                </a:lnTo>
                <a:lnTo>
                  <a:pt x="4271" y="151"/>
                </a:lnTo>
                <a:lnTo>
                  <a:pt x="4265" y="189"/>
                </a:lnTo>
                <a:lnTo>
                  <a:pt x="4262" y="229"/>
                </a:lnTo>
                <a:lnTo>
                  <a:pt x="4258" y="271"/>
                </a:lnTo>
                <a:lnTo>
                  <a:pt x="4260" y="311"/>
                </a:lnTo>
                <a:lnTo>
                  <a:pt x="4265" y="347"/>
                </a:lnTo>
                <a:lnTo>
                  <a:pt x="4267" y="360"/>
                </a:lnTo>
                <a:lnTo>
                  <a:pt x="4269" y="374"/>
                </a:lnTo>
                <a:lnTo>
                  <a:pt x="4269" y="389"/>
                </a:lnTo>
                <a:lnTo>
                  <a:pt x="4269" y="401"/>
                </a:lnTo>
                <a:lnTo>
                  <a:pt x="4274" y="411"/>
                </a:lnTo>
                <a:lnTo>
                  <a:pt x="4274" y="311"/>
                </a:lnTo>
                <a:lnTo>
                  <a:pt x="4278" y="311"/>
                </a:lnTo>
                <a:lnTo>
                  <a:pt x="4280" y="294"/>
                </a:lnTo>
                <a:lnTo>
                  <a:pt x="4280" y="276"/>
                </a:lnTo>
                <a:lnTo>
                  <a:pt x="4278" y="263"/>
                </a:lnTo>
                <a:lnTo>
                  <a:pt x="4285" y="263"/>
                </a:lnTo>
                <a:lnTo>
                  <a:pt x="4285" y="247"/>
                </a:lnTo>
                <a:lnTo>
                  <a:pt x="4298" y="247"/>
                </a:lnTo>
                <a:lnTo>
                  <a:pt x="4294" y="271"/>
                </a:lnTo>
                <a:lnTo>
                  <a:pt x="4291" y="271"/>
                </a:lnTo>
                <a:lnTo>
                  <a:pt x="4291" y="281"/>
                </a:lnTo>
                <a:lnTo>
                  <a:pt x="4293" y="296"/>
                </a:lnTo>
                <a:lnTo>
                  <a:pt x="4296" y="314"/>
                </a:lnTo>
                <a:lnTo>
                  <a:pt x="4300" y="331"/>
                </a:lnTo>
                <a:lnTo>
                  <a:pt x="4303" y="345"/>
                </a:lnTo>
                <a:lnTo>
                  <a:pt x="4305" y="351"/>
                </a:lnTo>
                <a:lnTo>
                  <a:pt x="4309" y="311"/>
                </a:lnTo>
                <a:lnTo>
                  <a:pt x="4313" y="271"/>
                </a:lnTo>
                <a:lnTo>
                  <a:pt x="4314" y="227"/>
                </a:lnTo>
                <a:lnTo>
                  <a:pt x="4314" y="191"/>
                </a:lnTo>
                <a:lnTo>
                  <a:pt x="4311" y="191"/>
                </a:lnTo>
                <a:lnTo>
                  <a:pt x="4311" y="163"/>
                </a:lnTo>
                <a:lnTo>
                  <a:pt x="4305" y="163"/>
                </a:lnTo>
                <a:lnTo>
                  <a:pt x="4305" y="136"/>
                </a:lnTo>
                <a:lnTo>
                  <a:pt x="4298" y="103"/>
                </a:lnTo>
                <a:lnTo>
                  <a:pt x="4291" y="71"/>
                </a:lnTo>
                <a:lnTo>
                  <a:pt x="4302" y="76"/>
                </a:lnTo>
                <a:lnTo>
                  <a:pt x="4325" y="207"/>
                </a:lnTo>
                <a:lnTo>
                  <a:pt x="4327" y="221"/>
                </a:lnTo>
                <a:lnTo>
                  <a:pt x="4325" y="238"/>
                </a:lnTo>
                <a:lnTo>
                  <a:pt x="4325" y="252"/>
                </a:lnTo>
                <a:lnTo>
                  <a:pt x="4331" y="263"/>
                </a:lnTo>
                <a:lnTo>
                  <a:pt x="4358" y="103"/>
                </a:lnTo>
                <a:lnTo>
                  <a:pt x="4365" y="103"/>
                </a:lnTo>
                <a:lnTo>
                  <a:pt x="4351" y="211"/>
                </a:lnTo>
                <a:lnTo>
                  <a:pt x="4354" y="211"/>
                </a:lnTo>
                <a:lnTo>
                  <a:pt x="4358" y="183"/>
                </a:lnTo>
                <a:lnTo>
                  <a:pt x="4371" y="183"/>
                </a:lnTo>
                <a:lnTo>
                  <a:pt x="4371" y="214"/>
                </a:lnTo>
                <a:lnTo>
                  <a:pt x="4373" y="245"/>
                </a:lnTo>
                <a:lnTo>
                  <a:pt x="4378" y="271"/>
                </a:lnTo>
                <a:lnTo>
                  <a:pt x="4374" y="283"/>
                </a:lnTo>
                <a:lnTo>
                  <a:pt x="4382" y="283"/>
                </a:lnTo>
                <a:lnTo>
                  <a:pt x="4385" y="311"/>
                </a:lnTo>
                <a:lnTo>
                  <a:pt x="4391" y="311"/>
                </a:lnTo>
                <a:lnTo>
                  <a:pt x="4391" y="307"/>
                </a:lnTo>
                <a:lnTo>
                  <a:pt x="4425" y="200"/>
                </a:lnTo>
                <a:lnTo>
                  <a:pt x="4425" y="183"/>
                </a:lnTo>
                <a:lnTo>
                  <a:pt x="4431" y="183"/>
                </a:lnTo>
                <a:lnTo>
                  <a:pt x="4434" y="154"/>
                </a:lnTo>
                <a:lnTo>
                  <a:pt x="4438" y="154"/>
                </a:lnTo>
                <a:lnTo>
                  <a:pt x="4440" y="154"/>
                </a:lnTo>
                <a:lnTo>
                  <a:pt x="4440" y="152"/>
                </a:lnTo>
                <a:lnTo>
                  <a:pt x="4440" y="152"/>
                </a:lnTo>
                <a:lnTo>
                  <a:pt x="4442" y="152"/>
                </a:lnTo>
                <a:lnTo>
                  <a:pt x="4443" y="152"/>
                </a:lnTo>
                <a:lnTo>
                  <a:pt x="4445" y="151"/>
                </a:lnTo>
                <a:lnTo>
                  <a:pt x="4434" y="207"/>
                </a:lnTo>
                <a:lnTo>
                  <a:pt x="4442" y="207"/>
                </a:lnTo>
                <a:lnTo>
                  <a:pt x="4443" y="223"/>
                </a:lnTo>
                <a:lnTo>
                  <a:pt x="4449" y="236"/>
                </a:lnTo>
                <a:lnTo>
                  <a:pt x="4454" y="247"/>
                </a:lnTo>
                <a:lnTo>
                  <a:pt x="4454" y="267"/>
                </a:lnTo>
                <a:lnTo>
                  <a:pt x="4458" y="267"/>
                </a:lnTo>
                <a:lnTo>
                  <a:pt x="4458" y="280"/>
                </a:lnTo>
                <a:lnTo>
                  <a:pt x="4462" y="280"/>
                </a:lnTo>
                <a:lnTo>
                  <a:pt x="4465" y="323"/>
                </a:lnTo>
                <a:lnTo>
                  <a:pt x="4471" y="323"/>
                </a:lnTo>
                <a:lnTo>
                  <a:pt x="4473" y="338"/>
                </a:lnTo>
                <a:lnTo>
                  <a:pt x="4473" y="352"/>
                </a:lnTo>
                <a:lnTo>
                  <a:pt x="4473" y="365"/>
                </a:lnTo>
                <a:lnTo>
                  <a:pt x="4478" y="374"/>
                </a:lnTo>
                <a:lnTo>
                  <a:pt x="4478" y="367"/>
                </a:lnTo>
                <a:lnTo>
                  <a:pt x="4485" y="358"/>
                </a:lnTo>
                <a:lnTo>
                  <a:pt x="4487" y="343"/>
                </a:lnTo>
                <a:lnTo>
                  <a:pt x="4485" y="327"/>
                </a:lnTo>
                <a:lnTo>
                  <a:pt x="4482" y="327"/>
                </a:lnTo>
                <a:lnTo>
                  <a:pt x="4482" y="300"/>
                </a:lnTo>
                <a:lnTo>
                  <a:pt x="4478" y="300"/>
                </a:lnTo>
                <a:lnTo>
                  <a:pt x="4478" y="280"/>
                </a:lnTo>
                <a:lnTo>
                  <a:pt x="4474" y="280"/>
                </a:lnTo>
                <a:lnTo>
                  <a:pt x="4474" y="271"/>
                </a:lnTo>
                <a:lnTo>
                  <a:pt x="4471" y="271"/>
                </a:lnTo>
                <a:lnTo>
                  <a:pt x="4471" y="267"/>
                </a:lnTo>
                <a:lnTo>
                  <a:pt x="4474" y="267"/>
                </a:lnTo>
                <a:lnTo>
                  <a:pt x="4476" y="265"/>
                </a:lnTo>
                <a:lnTo>
                  <a:pt x="4476" y="265"/>
                </a:lnTo>
                <a:lnTo>
                  <a:pt x="4476" y="265"/>
                </a:lnTo>
                <a:lnTo>
                  <a:pt x="4478" y="265"/>
                </a:lnTo>
                <a:lnTo>
                  <a:pt x="4480" y="263"/>
                </a:lnTo>
                <a:lnTo>
                  <a:pt x="4482" y="263"/>
                </a:lnTo>
                <a:lnTo>
                  <a:pt x="4482" y="274"/>
                </a:lnTo>
                <a:lnTo>
                  <a:pt x="4485" y="274"/>
                </a:lnTo>
                <a:lnTo>
                  <a:pt x="4485" y="260"/>
                </a:lnTo>
                <a:lnTo>
                  <a:pt x="4498" y="260"/>
                </a:lnTo>
                <a:lnTo>
                  <a:pt x="4500" y="280"/>
                </a:lnTo>
                <a:lnTo>
                  <a:pt x="4505" y="298"/>
                </a:lnTo>
                <a:lnTo>
                  <a:pt x="4511" y="314"/>
                </a:lnTo>
                <a:lnTo>
                  <a:pt x="4511" y="347"/>
                </a:lnTo>
                <a:lnTo>
                  <a:pt x="4516" y="385"/>
                </a:lnTo>
                <a:lnTo>
                  <a:pt x="4518" y="431"/>
                </a:lnTo>
                <a:lnTo>
                  <a:pt x="4518" y="441"/>
                </a:lnTo>
                <a:lnTo>
                  <a:pt x="4520" y="449"/>
                </a:lnTo>
                <a:lnTo>
                  <a:pt x="4520" y="454"/>
                </a:lnTo>
                <a:lnTo>
                  <a:pt x="4518" y="463"/>
                </a:lnTo>
                <a:lnTo>
                  <a:pt x="4531" y="463"/>
                </a:lnTo>
                <a:lnTo>
                  <a:pt x="4534" y="314"/>
                </a:lnTo>
                <a:lnTo>
                  <a:pt x="4529" y="300"/>
                </a:lnTo>
                <a:lnTo>
                  <a:pt x="4523" y="283"/>
                </a:lnTo>
                <a:lnTo>
                  <a:pt x="4522" y="263"/>
                </a:lnTo>
                <a:lnTo>
                  <a:pt x="4525" y="263"/>
                </a:lnTo>
                <a:lnTo>
                  <a:pt x="4527" y="267"/>
                </a:lnTo>
                <a:lnTo>
                  <a:pt x="4527" y="267"/>
                </a:lnTo>
                <a:lnTo>
                  <a:pt x="4527" y="269"/>
                </a:lnTo>
                <a:lnTo>
                  <a:pt x="4527" y="269"/>
                </a:lnTo>
                <a:lnTo>
                  <a:pt x="4529" y="269"/>
                </a:lnTo>
                <a:lnTo>
                  <a:pt x="4531" y="271"/>
                </a:lnTo>
                <a:lnTo>
                  <a:pt x="4531" y="260"/>
                </a:lnTo>
                <a:lnTo>
                  <a:pt x="4525" y="247"/>
                </a:lnTo>
                <a:lnTo>
                  <a:pt x="4523" y="232"/>
                </a:lnTo>
                <a:lnTo>
                  <a:pt x="4522" y="220"/>
                </a:lnTo>
                <a:lnTo>
                  <a:pt x="4502" y="163"/>
                </a:lnTo>
                <a:lnTo>
                  <a:pt x="4503" y="161"/>
                </a:lnTo>
                <a:lnTo>
                  <a:pt x="4503" y="161"/>
                </a:lnTo>
                <a:lnTo>
                  <a:pt x="4505" y="161"/>
                </a:lnTo>
                <a:lnTo>
                  <a:pt x="4505" y="161"/>
                </a:lnTo>
                <a:lnTo>
                  <a:pt x="4505" y="161"/>
                </a:lnTo>
                <a:lnTo>
                  <a:pt x="4505" y="160"/>
                </a:lnTo>
                <a:lnTo>
                  <a:pt x="4507" y="160"/>
                </a:lnTo>
                <a:lnTo>
                  <a:pt x="4509" y="161"/>
                </a:lnTo>
                <a:lnTo>
                  <a:pt x="4509" y="161"/>
                </a:lnTo>
                <a:lnTo>
                  <a:pt x="4509" y="161"/>
                </a:lnTo>
                <a:lnTo>
                  <a:pt x="4509" y="161"/>
                </a:lnTo>
                <a:lnTo>
                  <a:pt x="4511" y="163"/>
                </a:lnTo>
                <a:lnTo>
                  <a:pt x="4516" y="174"/>
                </a:lnTo>
                <a:lnTo>
                  <a:pt x="4520" y="185"/>
                </a:lnTo>
                <a:lnTo>
                  <a:pt x="4522" y="200"/>
                </a:lnTo>
                <a:lnTo>
                  <a:pt x="4525" y="200"/>
                </a:lnTo>
                <a:lnTo>
                  <a:pt x="4525" y="220"/>
                </a:lnTo>
                <a:lnTo>
                  <a:pt x="4531" y="220"/>
                </a:lnTo>
                <a:lnTo>
                  <a:pt x="4531" y="231"/>
                </a:lnTo>
                <a:lnTo>
                  <a:pt x="4534" y="231"/>
                </a:lnTo>
                <a:lnTo>
                  <a:pt x="4534" y="254"/>
                </a:lnTo>
                <a:lnTo>
                  <a:pt x="4538" y="254"/>
                </a:lnTo>
                <a:lnTo>
                  <a:pt x="4538" y="271"/>
                </a:lnTo>
                <a:lnTo>
                  <a:pt x="4543" y="291"/>
                </a:lnTo>
                <a:lnTo>
                  <a:pt x="4551" y="311"/>
                </a:lnTo>
                <a:lnTo>
                  <a:pt x="4554" y="311"/>
                </a:lnTo>
                <a:lnTo>
                  <a:pt x="4554" y="267"/>
                </a:lnTo>
                <a:lnTo>
                  <a:pt x="4551" y="267"/>
                </a:lnTo>
                <a:lnTo>
                  <a:pt x="4551" y="243"/>
                </a:lnTo>
                <a:lnTo>
                  <a:pt x="4545" y="243"/>
                </a:lnTo>
                <a:lnTo>
                  <a:pt x="4542" y="220"/>
                </a:lnTo>
                <a:lnTo>
                  <a:pt x="4534" y="214"/>
                </a:lnTo>
                <a:lnTo>
                  <a:pt x="4531" y="200"/>
                </a:lnTo>
                <a:lnTo>
                  <a:pt x="4538" y="203"/>
                </a:lnTo>
                <a:lnTo>
                  <a:pt x="4525" y="163"/>
                </a:lnTo>
                <a:lnTo>
                  <a:pt x="4534" y="163"/>
                </a:lnTo>
                <a:lnTo>
                  <a:pt x="4585" y="314"/>
                </a:lnTo>
                <a:lnTo>
                  <a:pt x="4585" y="311"/>
                </a:lnTo>
                <a:lnTo>
                  <a:pt x="4589" y="309"/>
                </a:lnTo>
                <a:lnTo>
                  <a:pt x="4589" y="307"/>
                </a:lnTo>
                <a:lnTo>
                  <a:pt x="4589" y="305"/>
                </a:lnTo>
                <a:lnTo>
                  <a:pt x="4589" y="305"/>
                </a:lnTo>
                <a:lnTo>
                  <a:pt x="4589" y="303"/>
                </a:lnTo>
                <a:lnTo>
                  <a:pt x="4589" y="301"/>
                </a:lnTo>
                <a:lnTo>
                  <a:pt x="4591" y="300"/>
                </a:lnTo>
                <a:lnTo>
                  <a:pt x="4594" y="300"/>
                </a:lnTo>
                <a:lnTo>
                  <a:pt x="4594" y="303"/>
                </a:lnTo>
                <a:lnTo>
                  <a:pt x="4596" y="301"/>
                </a:lnTo>
                <a:lnTo>
                  <a:pt x="4596" y="301"/>
                </a:lnTo>
                <a:lnTo>
                  <a:pt x="4596" y="300"/>
                </a:lnTo>
                <a:lnTo>
                  <a:pt x="4596" y="300"/>
                </a:lnTo>
                <a:lnTo>
                  <a:pt x="4598" y="298"/>
                </a:lnTo>
                <a:lnTo>
                  <a:pt x="4598" y="296"/>
                </a:lnTo>
                <a:lnTo>
                  <a:pt x="4591" y="296"/>
                </a:lnTo>
                <a:lnTo>
                  <a:pt x="4585" y="263"/>
                </a:lnTo>
                <a:lnTo>
                  <a:pt x="4594" y="263"/>
                </a:lnTo>
                <a:lnTo>
                  <a:pt x="4594" y="254"/>
                </a:lnTo>
                <a:lnTo>
                  <a:pt x="4602" y="254"/>
                </a:lnTo>
                <a:lnTo>
                  <a:pt x="4602" y="271"/>
                </a:lnTo>
                <a:lnTo>
                  <a:pt x="4600" y="281"/>
                </a:lnTo>
                <a:lnTo>
                  <a:pt x="4602" y="291"/>
                </a:lnTo>
                <a:lnTo>
                  <a:pt x="4605" y="291"/>
                </a:lnTo>
                <a:lnTo>
                  <a:pt x="4611" y="236"/>
                </a:lnTo>
                <a:lnTo>
                  <a:pt x="4618" y="231"/>
                </a:lnTo>
                <a:lnTo>
                  <a:pt x="4618" y="220"/>
                </a:lnTo>
                <a:lnTo>
                  <a:pt x="4622" y="220"/>
                </a:lnTo>
                <a:lnTo>
                  <a:pt x="4622" y="214"/>
                </a:lnTo>
                <a:lnTo>
                  <a:pt x="4618" y="214"/>
                </a:lnTo>
                <a:lnTo>
                  <a:pt x="4618" y="163"/>
                </a:lnTo>
                <a:lnTo>
                  <a:pt x="4614" y="163"/>
                </a:lnTo>
                <a:lnTo>
                  <a:pt x="4614" y="160"/>
                </a:lnTo>
                <a:lnTo>
                  <a:pt x="4618" y="160"/>
                </a:lnTo>
                <a:lnTo>
                  <a:pt x="4618" y="154"/>
                </a:lnTo>
                <a:lnTo>
                  <a:pt x="4614" y="154"/>
                </a:lnTo>
                <a:lnTo>
                  <a:pt x="4614" y="152"/>
                </a:lnTo>
                <a:lnTo>
                  <a:pt x="4616" y="149"/>
                </a:lnTo>
                <a:lnTo>
                  <a:pt x="4618" y="147"/>
                </a:lnTo>
                <a:lnTo>
                  <a:pt x="4618" y="147"/>
                </a:lnTo>
                <a:lnTo>
                  <a:pt x="4614" y="140"/>
                </a:lnTo>
                <a:lnTo>
                  <a:pt x="4614" y="136"/>
                </a:lnTo>
                <a:lnTo>
                  <a:pt x="4618" y="136"/>
                </a:lnTo>
                <a:lnTo>
                  <a:pt x="4618" y="131"/>
                </a:lnTo>
                <a:lnTo>
                  <a:pt x="4614" y="131"/>
                </a:lnTo>
                <a:lnTo>
                  <a:pt x="4618" y="107"/>
                </a:lnTo>
                <a:lnTo>
                  <a:pt x="4625" y="107"/>
                </a:lnTo>
                <a:lnTo>
                  <a:pt x="4625" y="167"/>
                </a:lnTo>
                <a:lnTo>
                  <a:pt x="4634" y="167"/>
                </a:lnTo>
                <a:lnTo>
                  <a:pt x="4642" y="311"/>
                </a:lnTo>
                <a:lnTo>
                  <a:pt x="4645" y="311"/>
                </a:lnTo>
                <a:lnTo>
                  <a:pt x="4647" y="325"/>
                </a:lnTo>
                <a:lnTo>
                  <a:pt x="4647" y="341"/>
                </a:lnTo>
                <a:lnTo>
                  <a:pt x="4649" y="356"/>
                </a:lnTo>
                <a:lnTo>
                  <a:pt x="4654" y="367"/>
                </a:lnTo>
                <a:lnTo>
                  <a:pt x="4651" y="323"/>
                </a:lnTo>
                <a:lnTo>
                  <a:pt x="4654" y="323"/>
                </a:lnTo>
                <a:lnTo>
                  <a:pt x="4658" y="329"/>
                </a:lnTo>
                <a:lnTo>
                  <a:pt x="4662" y="332"/>
                </a:lnTo>
                <a:lnTo>
                  <a:pt x="4665" y="334"/>
                </a:lnTo>
                <a:lnTo>
                  <a:pt x="4665" y="296"/>
                </a:lnTo>
                <a:lnTo>
                  <a:pt x="4658" y="296"/>
                </a:lnTo>
                <a:lnTo>
                  <a:pt x="4658" y="287"/>
                </a:lnTo>
                <a:lnTo>
                  <a:pt x="4665" y="287"/>
                </a:lnTo>
                <a:lnTo>
                  <a:pt x="4662" y="107"/>
                </a:lnTo>
                <a:lnTo>
                  <a:pt x="4674" y="107"/>
                </a:lnTo>
                <a:lnTo>
                  <a:pt x="4674" y="111"/>
                </a:lnTo>
                <a:lnTo>
                  <a:pt x="4671" y="121"/>
                </a:lnTo>
                <a:lnTo>
                  <a:pt x="4669" y="138"/>
                </a:lnTo>
                <a:lnTo>
                  <a:pt x="4669" y="156"/>
                </a:lnTo>
                <a:lnTo>
                  <a:pt x="4671" y="171"/>
                </a:lnTo>
                <a:lnTo>
                  <a:pt x="4682" y="287"/>
                </a:lnTo>
                <a:lnTo>
                  <a:pt x="4687" y="287"/>
                </a:lnTo>
                <a:lnTo>
                  <a:pt x="4691" y="289"/>
                </a:lnTo>
                <a:lnTo>
                  <a:pt x="4694" y="289"/>
                </a:lnTo>
                <a:lnTo>
                  <a:pt x="4698" y="291"/>
                </a:lnTo>
                <a:lnTo>
                  <a:pt x="4698" y="236"/>
                </a:lnTo>
                <a:lnTo>
                  <a:pt x="4711" y="236"/>
                </a:lnTo>
                <a:lnTo>
                  <a:pt x="4713" y="269"/>
                </a:lnTo>
                <a:lnTo>
                  <a:pt x="4722" y="300"/>
                </a:lnTo>
                <a:lnTo>
                  <a:pt x="4725" y="300"/>
                </a:lnTo>
                <a:lnTo>
                  <a:pt x="4725" y="143"/>
                </a:lnTo>
                <a:lnTo>
                  <a:pt x="4738" y="147"/>
                </a:lnTo>
                <a:lnTo>
                  <a:pt x="4742" y="189"/>
                </a:lnTo>
                <a:lnTo>
                  <a:pt x="4751" y="223"/>
                </a:lnTo>
                <a:lnTo>
                  <a:pt x="4751" y="254"/>
                </a:lnTo>
                <a:lnTo>
                  <a:pt x="4754" y="254"/>
                </a:lnTo>
                <a:lnTo>
                  <a:pt x="4758" y="300"/>
                </a:lnTo>
                <a:lnTo>
                  <a:pt x="4765" y="303"/>
                </a:lnTo>
                <a:lnTo>
                  <a:pt x="4765" y="314"/>
                </a:lnTo>
                <a:lnTo>
                  <a:pt x="4769" y="323"/>
                </a:lnTo>
                <a:lnTo>
                  <a:pt x="4774" y="329"/>
                </a:lnTo>
                <a:lnTo>
                  <a:pt x="4780" y="336"/>
                </a:lnTo>
                <a:lnTo>
                  <a:pt x="4785" y="340"/>
                </a:lnTo>
                <a:lnTo>
                  <a:pt x="4794" y="343"/>
                </a:lnTo>
                <a:lnTo>
                  <a:pt x="4794" y="347"/>
                </a:lnTo>
                <a:lnTo>
                  <a:pt x="4796" y="349"/>
                </a:lnTo>
                <a:lnTo>
                  <a:pt x="4796" y="351"/>
                </a:lnTo>
                <a:lnTo>
                  <a:pt x="4798" y="352"/>
                </a:lnTo>
                <a:lnTo>
                  <a:pt x="4800" y="354"/>
                </a:lnTo>
                <a:lnTo>
                  <a:pt x="4802" y="356"/>
                </a:lnTo>
                <a:lnTo>
                  <a:pt x="4803" y="356"/>
                </a:lnTo>
                <a:lnTo>
                  <a:pt x="4803" y="358"/>
                </a:lnTo>
                <a:lnTo>
                  <a:pt x="4803" y="358"/>
                </a:lnTo>
                <a:lnTo>
                  <a:pt x="4803" y="358"/>
                </a:lnTo>
                <a:lnTo>
                  <a:pt x="4805" y="358"/>
                </a:lnTo>
                <a:lnTo>
                  <a:pt x="4805" y="360"/>
                </a:lnTo>
                <a:lnTo>
                  <a:pt x="4805" y="351"/>
                </a:lnTo>
                <a:lnTo>
                  <a:pt x="4802" y="351"/>
                </a:lnTo>
                <a:lnTo>
                  <a:pt x="4802" y="323"/>
                </a:lnTo>
                <a:lnTo>
                  <a:pt x="4798" y="323"/>
                </a:lnTo>
                <a:lnTo>
                  <a:pt x="4791" y="287"/>
                </a:lnTo>
                <a:lnTo>
                  <a:pt x="4785" y="287"/>
                </a:lnTo>
                <a:lnTo>
                  <a:pt x="4785" y="274"/>
                </a:lnTo>
                <a:lnTo>
                  <a:pt x="4782" y="274"/>
                </a:lnTo>
                <a:lnTo>
                  <a:pt x="4780" y="272"/>
                </a:lnTo>
                <a:lnTo>
                  <a:pt x="4780" y="269"/>
                </a:lnTo>
                <a:lnTo>
                  <a:pt x="4780" y="267"/>
                </a:lnTo>
                <a:lnTo>
                  <a:pt x="4778" y="263"/>
                </a:lnTo>
                <a:lnTo>
                  <a:pt x="4778" y="260"/>
                </a:lnTo>
                <a:lnTo>
                  <a:pt x="4782" y="260"/>
                </a:lnTo>
                <a:lnTo>
                  <a:pt x="4789" y="269"/>
                </a:lnTo>
                <a:lnTo>
                  <a:pt x="4794" y="280"/>
                </a:lnTo>
                <a:lnTo>
                  <a:pt x="4798" y="291"/>
                </a:lnTo>
                <a:lnTo>
                  <a:pt x="4802" y="291"/>
                </a:lnTo>
                <a:lnTo>
                  <a:pt x="4794" y="267"/>
                </a:lnTo>
                <a:lnTo>
                  <a:pt x="4783" y="243"/>
                </a:lnTo>
                <a:lnTo>
                  <a:pt x="4774" y="220"/>
                </a:lnTo>
                <a:lnTo>
                  <a:pt x="4778" y="220"/>
                </a:lnTo>
                <a:lnTo>
                  <a:pt x="4782" y="221"/>
                </a:lnTo>
                <a:lnTo>
                  <a:pt x="4783" y="221"/>
                </a:lnTo>
                <a:lnTo>
                  <a:pt x="4783" y="223"/>
                </a:lnTo>
                <a:lnTo>
                  <a:pt x="4785" y="227"/>
                </a:lnTo>
                <a:lnTo>
                  <a:pt x="4785" y="231"/>
                </a:lnTo>
                <a:lnTo>
                  <a:pt x="4796" y="245"/>
                </a:lnTo>
                <a:lnTo>
                  <a:pt x="4803" y="263"/>
                </a:lnTo>
                <a:lnTo>
                  <a:pt x="4809" y="283"/>
                </a:lnTo>
                <a:lnTo>
                  <a:pt x="4814" y="303"/>
                </a:lnTo>
                <a:lnTo>
                  <a:pt x="4818" y="303"/>
                </a:lnTo>
                <a:lnTo>
                  <a:pt x="4818" y="323"/>
                </a:lnTo>
                <a:lnTo>
                  <a:pt x="4822" y="323"/>
                </a:lnTo>
                <a:lnTo>
                  <a:pt x="4814" y="240"/>
                </a:lnTo>
                <a:lnTo>
                  <a:pt x="4811" y="240"/>
                </a:lnTo>
                <a:lnTo>
                  <a:pt x="4811" y="223"/>
                </a:lnTo>
                <a:lnTo>
                  <a:pt x="4805" y="223"/>
                </a:lnTo>
                <a:lnTo>
                  <a:pt x="4802" y="191"/>
                </a:lnTo>
                <a:lnTo>
                  <a:pt x="4798" y="191"/>
                </a:lnTo>
                <a:lnTo>
                  <a:pt x="4798" y="183"/>
                </a:lnTo>
                <a:lnTo>
                  <a:pt x="4794" y="183"/>
                </a:lnTo>
                <a:lnTo>
                  <a:pt x="4794" y="171"/>
                </a:lnTo>
                <a:lnTo>
                  <a:pt x="4791" y="171"/>
                </a:lnTo>
                <a:lnTo>
                  <a:pt x="4785" y="154"/>
                </a:lnTo>
                <a:lnTo>
                  <a:pt x="4782" y="154"/>
                </a:lnTo>
                <a:lnTo>
                  <a:pt x="4782" y="143"/>
                </a:lnTo>
                <a:lnTo>
                  <a:pt x="4778" y="143"/>
                </a:lnTo>
                <a:lnTo>
                  <a:pt x="4771" y="120"/>
                </a:lnTo>
                <a:lnTo>
                  <a:pt x="4765" y="120"/>
                </a:lnTo>
                <a:lnTo>
                  <a:pt x="4765" y="111"/>
                </a:lnTo>
                <a:lnTo>
                  <a:pt x="4758" y="98"/>
                </a:lnTo>
                <a:lnTo>
                  <a:pt x="4751" y="85"/>
                </a:lnTo>
                <a:lnTo>
                  <a:pt x="4745" y="67"/>
                </a:lnTo>
                <a:lnTo>
                  <a:pt x="4758" y="71"/>
                </a:lnTo>
                <a:lnTo>
                  <a:pt x="4762" y="89"/>
                </a:lnTo>
                <a:lnTo>
                  <a:pt x="4771" y="101"/>
                </a:lnTo>
                <a:lnTo>
                  <a:pt x="4778" y="114"/>
                </a:lnTo>
                <a:lnTo>
                  <a:pt x="4778" y="123"/>
                </a:lnTo>
                <a:lnTo>
                  <a:pt x="4782" y="123"/>
                </a:lnTo>
                <a:lnTo>
                  <a:pt x="4782" y="131"/>
                </a:lnTo>
                <a:lnTo>
                  <a:pt x="4785" y="131"/>
                </a:lnTo>
                <a:lnTo>
                  <a:pt x="4785" y="140"/>
                </a:lnTo>
                <a:lnTo>
                  <a:pt x="4791" y="140"/>
                </a:lnTo>
                <a:lnTo>
                  <a:pt x="4791" y="147"/>
                </a:lnTo>
                <a:lnTo>
                  <a:pt x="4794" y="147"/>
                </a:lnTo>
                <a:lnTo>
                  <a:pt x="4802" y="171"/>
                </a:lnTo>
                <a:lnTo>
                  <a:pt x="4805" y="171"/>
                </a:lnTo>
                <a:lnTo>
                  <a:pt x="4805" y="183"/>
                </a:lnTo>
                <a:lnTo>
                  <a:pt x="4811" y="183"/>
                </a:lnTo>
                <a:lnTo>
                  <a:pt x="4811" y="191"/>
                </a:lnTo>
                <a:lnTo>
                  <a:pt x="4814" y="191"/>
                </a:lnTo>
                <a:lnTo>
                  <a:pt x="4822" y="227"/>
                </a:lnTo>
                <a:lnTo>
                  <a:pt x="4825" y="227"/>
                </a:lnTo>
                <a:lnTo>
                  <a:pt x="4825" y="236"/>
                </a:lnTo>
                <a:lnTo>
                  <a:pt x="4831" y="236"/>
                </a:lnTo>
                <a:lnTo>
                  <a:pt x="4831" y="254"/>
                </a:lnTo>
                <a:lnTo>
                  <a:pt x="4834" y="254"/>
                </a:lnTo>
                <a:lnTo>
                  <a:pt x="4836" y="218"/>
                </a:lnTo>
                <a:lnTo>
                  <a:pt x="4838" y="178"/>
                </a:lnTo>
                <a:lnTo>
                  <a:pt x="4834" y="140"/>
                </a:lnTo>
                <a:lnTo>
                  <a:pt x="4825" y="103"/>
                </a:lnTo>
                <a:lnTo>
                  <a:pt x="4838" y="103"/>
                </a:lnTo>
                <a:lnTo>
                  <a:pt x="4843" y="134"/>
                </a:lnTo>
                <a:lnTo>
                  <a:pt x="4851" y="163"/>
                </a:lnTo>
                <a:lnTo>
                  <a:pt x="4851" y="178"/>
                </a:lnTo>
                <a:lnTo>
                  <a:pt x="4851" y="194"/>
                </a:lnTo>
                <a:lnTo>
                  <a:pt x="4849" y="209"/>
                </a:lnTo>
                <a:lnTo>
                  <a:pt x="4854" y="220"/>
                </a:lnTo>
                <a:lnTo>
                  <a:pt x="4858" y="180"/>
                </a:lnTo>
                <a:lnTo>
                  <a:pt x="4865" y="180"/>
                </a:lnTo>
                <a:lnTo>
                  <a:pt x="4871" y="196"/>
                </a:lnTo>
                <a:lnTo>
                  <a:pt x="4874" y="196"/>
                </a:lnTo>
                <a:lnTo>
                  <a:pt x="4874" y="211"/>
                </a:lnTo>
                <a:lnTo>
                  <a:pt x="4878" y="211"/>
                </a:lnTo>
                <a:lnTo>
                  <a:pt x="4882" y="247"/>
                </a:lnTo>
                <a:lnTo>
                  <a:pt x="4885" y="247"/>
                </a:lnTo>
                <a:lnTo>
                  <a:pt x="4885" y="271"/>
                </a:lnTo>
                <a:lnTo>
                  <a:pt x="4894" y="274"/>
                </a:lnTo>
                <a:lnTo>
                  <a:pt x="4894" y="283"/>
                </a:lnTo>
                <a:lnTo>
                  <a:pt x="4898" y="283"/>
                </a:lnTo>
                <a:lnTo>
                  <a:pt x="4898" y="296"/>
                </a:lnTo>
                <a:lnTo>
                  <a:pt x="4902" y="296"/>
                </a:lnTo>
                <a:lnTo>
                  <a:pt x="4905" y="320"/>
                </a:lnTo>
                <a:lnTo>
                  <a:pt x="4911" y="320"/>
                </a:lnTo>
                <a:lnTo>
                  <a:pt x="4913" y="291"/>
                </a:lnTo>
                <a:lnTo>
                  <a:pt x="4918" y="265"/>
                </a:lnTo>
                <a:lnTo>
                  <a:pt x="4927" y="240"/>
                </a:lnTo>
                <a:lnTo>
                  <a:pt x="4934" y="214"/>
                </a:lnTo>
                <a:lnTo>
                  <a:pt x="4931" y="154"/>
                </a:lnTo>
                <a:lnTo>
                  <a:pt x="4942" y="154"/>
                </a:lnTo>
                <a:lnTo>
                  <a:pt x="4945" y="214"/>
                </a:lnTo>
                <a:lnTo>
                  <a:pt x="4954" y="214"/>
                </a:lnTo>
                <a:lnTo>
                  <a:pt x="4958" y="231"/>
                </a:lnTo>
                <a:lnTo>
                  <a:pt x="4951" y="231"/>
                </a:lnTo>
                <a:lnTo>
                  <a:pt x="4951" y="223"/>
                </a:lnTo>
                <a:lnTo>
                  <a:pt x="4945" y="223"/>
                </a:lnTo>
                <a:lnTo>
                  <a:pt x="4945" y="327"/>
                </a:lnTo>
                <a:lnTo>
                  <a:pt x="4951" y="327"/>
                </a:lnTo>
                <a:lnTo>
                  <a:pt x="4951" y="340"/>
                </a:lnTo>
                <a:lnTo>
                  <a:pt x="4954" y="340"/>
                </a:lnTo>
                <a:lnTo>
                  <a:pt x="4956" y="338"/>
                </a:lnTo>
                <a:lnTo>
                  <a:pt x="4956" y="336"/>
                </a:lnTo>
                <a:lnTo>
                  <a:pt x="4956" y="336"/>
                </a:lnTo>
                <a:lnTo>
                  <a:pt x="4956" y="336"/>
                </a:lnTo>
                <a:lnTo>
                  <a:pt x="4958" y="334"/>
                </a:lnTo>
                <a:lnTo>
                  <a:pt x="4965" y="340"/>
                </a:lnTo>
                <a:lnTo>
                  <a:pt x="4965" y="303"/>
                </a:lnTo>
                <a:lnTo>
                  <a:pt x="4962" y="303"/>
                </a:lnTo>
                <a:lnTo>
                  <a:pt x="4962" y="271"/>
                </a:lnTo>
                <a:lnTo>
                  <a:pt x="4951" y="236"/>
                </a:lnTo>
                <a:lnTo>
                  <a:pt x="4962" y="236"/>
                </a:lnTo>
                <a:lnTo>
                  <a:pt x="4965" y="254"/>
                </a:lnTo>
                <a:lnTo>
                  <a:pt x="4971" y="254"/>
                </a:lnTo>
                <a:lnTo>
                  <a:pt x="4971" y="274"/>
                </a:lnTo>
                <a:lnTo>
                  <a:pt x="4974" y="274"/>
                </a:lnTo>
                <a:lnTo>
                  <a:pt x="4974" y="283"/>
                </a:lnTo>
                <a:lnTo>
                  <a:pt x="4978" y="283"/>
                </a:lnTo>
                <a:lnTo>
                  <a:pt x="4978" y="300"/>
                </a:lnTo>
                <a:lnTo>
                  <a:pt x="4982" y="300"/>
                </a:lnTo>
                <a:lnTo>
                  <a:pt x="4982" y="314"/>
                </a:lnTo>
                <a:lnTo>
                  <a:pt x="4985" y="314"/>
                </a:lnTo>
                <a:lnTo>
                  <a:pt x="4991" y="343"/>
                </a:lnTo>
                <a:lnTo>
                  <a:pt x="4994" y="343"/>
                </a:lnTo>
                <a:lnTo>
                  <a:pt x="4998" y="334"/>
                </a:lnTo>
                <a:lnTo>
                  <a:pt x="5002" y="325"/>
                </a:lnTo>
                <a:lnTo>
                  <a:pt x="5002" y="311"/>
                </a:lnTo>
                <a:lnTo>
                  <a:pt x="4991" y="274"/>
                </a:lnTo>
                <a:lnTo>
                  <a:pt x="5002" y="280"/>
                </a:lnTo>
                <a:lnTo>
                  <a:pt x="5003" y="287"/>
                </a:lnTo>
                <a:lnTo>
                  <a:pt x="5007" y="301"/>
                </a:lnTo>
                <a:lnTo>
                  <a:pt x="5011" y="318"/>
                </a:lnTo>
                <a:lnTo>
                  <a:pt x="5014" y="332"/>
                </a:lnTo>
                <a:lnTo>
                  <a:pt x="5020" y="345"/>
                </a:lnTo>
                <a:lnTo>
                  <a:pt x="5022" y="351"/>
                </a:lnTo>
                <a:lnTo>
                  <a:pt x="5023" y="332"/>
                </a:lnTo>
                <a:lnTo>
                  <a:pt x="5025" y="316"/>
                </a:lnTo>
                <a:lnTo>
                  <a:pt x="5025" y="296"/>
                </a:lnTo>
                <a:lnTo>
                  <a:pt x="5022" y="271"/>
                </a:lnTo>
                <a:lnTo>
                  <a:pt x="5034" y="271"/>
                </a:lnTo>
                <a:lnTo>
                  <a:pt x="5036" y="294"/>
                </a:lnTo>
                <a:lnTo>
                  <a:pt x="5043" y="316"/>
                </a:lnTo>
                <a:lnTo>
                  <a:pt x="5051" y="334"/>
                </a:lnTo>
                <a:lnTo>
                  <a:pt x="5051" y="356"/>
                </a:lnTo>
                <a:lnTo>
                  <a:pt x="5054" y="356"/>
                </a:lnTo>
                <a:lnTo>
                  <a:pt x="5042" y="223"/>
                </a:lnTo>
                <a:lnTo>
                  <a:pt x="5038" y="223"/>
                </a:lnTo>
                <a:lnTo>
                  <a:pt x="5034" y="200"/>
                </a:lnTo>
                <a:lnTo>
                  <a:pt x="5031" y="194"/>
                </a:lnTo>
                <a:lnTo>
                  <a:pt x="5029" y="191"/>
                </a:lnTo>
                <a:lnTo>
                  <a:pt x="5025" y="187"/>
                </a:lnTo>
                <a:lnTo>
                  <a:pt x="5023" y="183"/>
                </a:lnTo>
                <a:lnTo>
                  <a:pt x="5020" y="178"/>
                </a:lnTo>
                <a:lnTo>
                  <a:pt x="5018" y="171"/>
                </a:lnTo>
                <a:lnTo>
                  <a:pt x="5031" y="180"/>
                </a:lnTo>
                <a:lnTo>
                  <a:pt x="5042" y="194"/>
                </a:lnTo>
                <a:lnTo>
                  <a:pt x="5051" y="212"/>
                </a:lnTo>
                <a:lnTo>
                  <a:pt x="5058" y="234"/>
                </a:lnTo>
                <a:lnTo>
                  <a:pt x="5065" y="254"/>
                </a:lnTo>
                <a:lnTo>
                  <a:pt x="5071" y="271"/>
                </a:lnTo>
                <a:lnTo>
                  <a:pt x="5071" y="296"/>
                </a:lnTo>
                <a:lnTo>
                  <a:pt x="5078" y="300"/>
                </a:lnTo>
                <a:lnTo>
                  <a:pt x="5074" y="307"/>
                </a:lnTo>
                <a:lnTo>
                  <a:pt x="5082" y="311"/>
                </a:lnTo>
                <a:lnTo>
                  <a:pt x="5082" y="327"/>
                </a:lnTo>
                <a:lnTo>
                  <a:pt x="5085" y="327"/>
                </a:lnTo>
                <a:lnTo>
                  <a:pt x="5085" y="340"/>
                </a:lnTo>
                <a:lnTo>
                  <a:pt x="5091" y="340"/>
                </a:lnTo>
                <a:lnTo>
                  <a:pt x="5093" y="352"/>
                </a:lnTo>
                <a:lnTo>
                  <a:pt x="5093" y="365"/>
                </a:lnTo>
                <a:lnTo>
                  <a:pt x="5098" y="374"/>
                </a:lnTo>
                <a:lnTo>
                  <a:pt x="5100" y="347"/>
                </a:lnTo>
                <a:lnTo>
                  <a:pt x="5102" y="321"/>
                </a:lnTo>
                <a:lnTo>
                  <a:pt x="5098" y="300"/>
                </a:lnTo>
                <a:lnTo>
                  <a:pt x="5098" y="267"/>
                </a:lnTo>
                <a:lnTo>
                  <a:pt x="5094" y="267"/>
                </a:lnTo>
                <a:lnTo>
                  <a:pt x="5091" y="240"/>
                </a:lnTo>
                <a:lnTo>
                  <a:pt x="5085" y="240"/>
                </a:lnTo>
                <a:lnTo>
                  <a:pt x="5083" y="234"/>
                </a:lnTo>
                <a:lnTo>
                  <a:pt x="5080" y="232"/>
                </a:lnTo>
                <a:lnTo>
                  <a:pt x="5078" y="229"/>
                </a:lnTo>
                <a:lnTo>
                  <a:pt x="5076" y="227"/>
                </a:lnTo>
                <a:lnTo>
                  <a:pt x="5074" y="221"/>
                </a:lnTo>
                <a:lnTo>
                  <a:pt x="5074" y="214"/>
                </a:lnTo>
                <a:lnTo>
                  <a:pt x="5082" y="220"/>
                </a:lnTo>
                <a:lnTo>
                  <a:pt x="5058" y="176"/>
                </a:lnTo>
                <a:lnTo>
                  <a:pt x="5065" y="176"/>
                </a:lnTo>
                <a:lnTo>
                  <a:pt x="5102" y="231"/>
                </a:lnTo>
                <a:lnTo>
                  <a:pt x="5102" y="240"/>
                </a:lnTo>
                <a:lnTo>
                  <a:pt x="5105" y="240"/>
                </a:lnTo>
                <a:lnTo>
                  <a:pt x="5105" y="247"/>
                </a:lnTo>
                <a:lnTo>
                  <a:pt x="5111" y="247"/>
                </a:lnTo>
                <a:lnTo>
                  <a:pt x="5114" y="271"/>
                </a:lnTo>
                <a:lnTo>
                  <a:pt x="5118" y="271"/>
                </a:lnTo>
                <a:lnTo>
                  <a:pt x="5118" y="280"/>
                </a:lnTo>
                <a:lnTo>
                  <a:pt x="5122" y="280"/>
                </a:lnTo>
                <a:lnTo>
                  <a:pt x="5122" y="296"/>
                </a:lnTo>
                <a:lnTo>
                  <a:pt x="5125" y="296"/>
                </a:lnTo>
                <a:lnTo>
                  <a:pt x="5131" y="323"/>
                </a:lnTo>
                <a:lnTo>
                  <a:pt x="5134" y="323"/>
                </a:lnTo>
                <a:lnTo>
                  <a:pt x="5136" y="289"/>
                </a:lnTo>
                <a:lnTo>
                  <a:pt x="5138" y="254"/>
                </a:lnTo>
                <a:lnTo>
                  <a:pt x="5140" y="218"/>
                </a:lnTo>
                <a:lnTo>
                  <a:pt x="5140" y="183"/>
                </a:lnTo>
                <a:lnTo>
                  <a:pt x="5134" y="151"/>
                </a:lnTo>
                <a:lnTo>
                  <a:pt x="5134" y="120"/>
                </a:lnTo>
                <a:lnTo>
                  <a:pt x="5131" y="120"/>
                </a:lnTo>
                <a:lnTo>
                  <a:pt x="5127" y="105"/>
                </a:lnTo>
                <a:lnTo>
                  <a:pt x="5127" y="92"/>
                </a:lnTo>
                <a:lnTo>
                  <a:pt x="5129" y="81"/>
                </a:lnTo>
                <a:lnTo>
                  <a:pt x="5129" y="72"/>
                </a:lnTo>
                <a:lnTo>
                  <a:pt x="5125" y="67"/>
                </a:lnTo>
                <a:lnTo>
                  <a:pt x="5127" y="65"/>
                </a:lnTo>
                <a:lnTo>
                  <a:pt x="5127" y="65"/>
                </a:lnTo>
                <a:lnTo>
                  <a:pt x="5127" y="65"/>
                </a:lnTo>
                <a:lnTo>
                  <a:pt x="5127" y="65"/>
                </a:lnTo>
                <a:lnTo>
                  <a:pt x="5129" y="65"/>
                </a:lnTo>
                <a:lnTo>
                  <a:pt x="5131" y="63"/>
                </a:lnTo>
                <a:lnTo>
                  <a:pt x="5131" y="60"/>
                </a:lnTo>
                <a:lnTo>
                  <a:pt x="5133" y="60"/>
                </a:lnTo>
                <a:lnTo>
                  <a:pt x="5134" y="60"/>
                </a:lnTo>
                <a:lnTo>
                  <a:pt x="5136" y="60"/>
                </a:lnTo>
                <a:lnTo>
                  <a:pt x="5136" y="61"/>
                </a:lnTo>
                <a:lnTo>
                  <a:pt x="5136" y="61"/>
                </a:lnTo>
                <a:lnTo>
                  <a:pt x="5138" y="63"/>
                </a:lnTo>
                <a:lnTo>
                  <a:pt x="5142" y="72"/>
                </a:lnTo>
                <a:lnTo>
                  <a:pt x="5142" y="85"/>
                </a:lnTo>
                <a:lnTo>
                  <a:pt x="5140" y="98"/>
                </a:lnTo>
                <a:lnTo>
                  <a:pt x="5142" y="111"/>
                </a:lnTo>
                <a:lnTo>
                  <a:pt x="5151" y="145"/>
                </a:lnTo>
                <a:lnTo>
                  <a:pt x="5158" y="181"/>
                </a:lnTo>
                <a:lnTo>
                  <a:pt x="5165" y="214"/>
                </a:lnTo>
                <a:lnTo>
                  <a:pt x="5165" y="243"/>
                </a:lnTo>
                <a:lnTo>
                  <a:pt x="5171" y="243"/>
                </a:lnTo>
                <a:lnTo>
                  <a:pt x="5173" y="258"/>
                </a:lnTo>
                <a:lnTo>
                  <a:pt x="5173" y="276"/>
                </a:lnTo>
                <a:lnTo>
                  <a:pt x="5171" y="292"/>
                </a:lnTo>
                <a:lnTo>
                  <a:pt x="5173" y="309"/>
                </a:lnTo>
                <a:lnTo>
                  <a:pt x="5178" y="320"/>
                </a:lnTo>
                <a:lnTo>
                  <a:pt x="5185" y="220"/>
                </a:lnTo>
                <a:lnTo>
                  <a:pt x="5191" y="220"/>
                </a:lnTo>
                <a:lnTo>
                  <a:pt x="5193" y="203"/>
                </a:lnTo>
                <a:lnTo>
                  <a:pt x="5193" y="181"/>
                </a:lnTo>
                <a:lnTo>
                  <a:pt x="5191" y="158"/>
                </a:lnTo>
                <a:lnTo>
                  <a:pt x="5191" y="132"/>
                </a:lnTo>
                <a:lnTo>
                  <a:pt x="5191" y="111"/>
                </a:lnTo>
                <a:lnTo>
                  <a:pt x="5202" y="114"/>
                </a:lnTo>
                <a:lnTo>
                  <a:pt x="5194" y="327"/>
                </a:lnTo>
                <a:lnTo>
                  <a:pt x="5194" y="340"/>
                </a:lnTo>
                <a:lnTo>
                  <a:pt x="5193" y="356"/>
                </a:lnTo>
                <a:lnTo>
                  <a:pt x="5193" y="374"/>
                </a:lnTo>
                <a:lnTo>
                  <a:pt x="5193" y="392"/>
                </a:lnTo>
                <a:lnTo>
                  <a:pt x="5194" y="407"/>
                </a:lnTo>
                <a:lnTo>
                  <a:pt x="5198" y="416"/>
                </a:lnTo>
                <a:lnTo>
                  <a:pt x="5200" y="403"/>
                </a:lnTo>
                <a:lnTo>
                  <a:pt x="5202" y="385"/>
                </a:lnTo>
                <a:lnTo>
                  <a:pt x="5207" y="365"/>
                </a:lnTo>
                <a:lnTo>
                  <a:pt x="5211" y="349"/>
                </a:lnTo>
                <a:lnTo>
                  <a:pt x="5214" y="340"/>
                </a:lnTo>
                <a:lnTo>
                  <a:pt x="5216" y="338"/>
                </a:lnTo>
                <a:lnTo>
                  <a:pt x="5216" y="336"/>
                </a:lnTo>
                <a:lnTo>
                  <a:pt x="5216" y="336"/>
                </a:lnTo>
                <a:lnTo>
                  <a:pt x="5218" y="336"/>
                </a:lnTo>
                <a:lnTo>
                  <a:pt x="5220" y="336"/>
                </a:lnTo>
                <a:lnTo>
                  <a:pt x="5222" y="334"/>
                </a:lnTo>
                <a:lnTo>
                  <a:pt x="5222" y="356"/>
                </a:lnTo>
                <a:lnTo>
                  <a:pt x="5225" y="356"/>
                </a:lnTo>
                <a:lnTo>
                  <a:pt x="5231" y="291"/>
                </a:lnTo>
                <a:lnTo>
                  <a:pt x="5233" y="285"/>
                </a:lnTo>
                <a:lnTo>
                  <a:pt x="5236" y="276"/>
                </a:lnTo>
                <a:lnTo>
                  <a:pt x="5240" y="265"/>
                </a:lnTo>
                <a:lnTo>
                  <a:pt x="5238" y="254"/>
                </a:lnTo>
                <a:lnTo>
                  <a:pt x="5231" y="251"/>
                </a:lnTo>
                <a:lnTo>
                  <a:pt x="5231" y="243"/>
                </a:lnTo>
                <a:lnTo>
                  <a:pt x="5238" y="243"/>
                </a:lnTo>
                <a:lnTo>
                  <a:pt x="5251" y="103"/>
                </a:lnTo>
                <a:lnTo>
                  <a:pt x="5258" y="103"/>
                </a:lnTo>
                <a:lnTo>
                  <a:pt x="5251" y="280"/>
                </a:lnTo>
                <a:lnTo>
                  <a:pt x="5254" y="280"/>
                </a:lnTo>
                <a:lnTo>
                  <a:pt x="5254" y="291"/>
                </a:lnTo>
                <a:lnTo>
                  <a:pt x="5258" y="291"/>
                </a:lnTo>
                <a:lnTo>
                  <a:pt x="5260" y="301"/>
                </a:lnTo>
                <a:lnTo>
                  <a:pt x="5262" y="314"/>
                </a:lnTo>
                <a:lnTo>
                  <a:pt x="5262" y="327"/>
                </a:lnTo>
                <a:lnTo>
                  <a:pt x="5265" y="334"/>
                </a:lnTo>
                <a:lnTo>
                  <a:pt x="5285" y="154"/>
                </a:lnTo>
                <a:lnTo>
                  <a:pt x="5294" y="154"/>
                </a:lnTo>
                <a:lnTo>
                  <a:pt x="5298" y="176"/>
                </a:lnTo>
                <a:lnTo>
                  <a:pt x="5298" y="178"/>
                </a:lnTo>
                <a:lnTo>
                  <a:pt x="5296" y="178"/>
                </a:lnTo>
                <a:lnTo>
                  <a:pt x="5296" y="178"/>
                </a:lnTo>
                <a:lnTo>
                  <a:pt x="5294" y="176"/>
                </a:lnTo>
                <a:lnTo>
                  <a:pt x="5294" y="178"/>
                </a:lnTo>
                <a:lnTo>
                  <a:pt x="5294" y="180"/>
                </a:lnTo>
                <a:lnTo>
                  <a:pt x="5298" y="180"/>
                </a:lnTo>
                <a:lnTo>
                  <a:pt x="5298" y="231"/>
                </a:lnTo>
                <a:lnTo>
                  <a:pt x="5302" y="231"/>
                </a:lnTo>
                <a:lnTo>
                  <a:pt x="5311" y="154"/>
                </a:lnTo>
                <a:lnTo>
                  <a:pt x="5298" y="151"/>
                </a:lnTo>
                <a:lnTo>
                  <a:pt x="5298" y="143"/>
                </a:lnTo>
                <a:lnTo>
                  <a:pt x="5303" y="141"/>
                </a:lnTo>
                <a:lnTo>
                  <a:pt x="5307" y="141"/>
                </a:lnTo>
                <a:lnTo>
                  <a:pt x="5311" y="140"/>
                </a:lnTo>
                <a:lnTo>
                  <a:pt x="5314" y="138"/>
                </a:lnTo>
                <a:lnTo>
                  <a:pt x="5318" y="136"/>
                </a:lnTo>
                <a:lnTo>
                  <a:pt x="5322" y="136"/>
                </a:lnTo>
                <a:lnTo>
                  <a:pt x="5322" y="154"/>
                </a:lnTo>
                <a:lnTo>
                  <a:pt x="5333" y="163"/>
                </a:lnTo>
                <a:lnTo>
                  <a:pt x="5345" y="178"/>
                </a:lnTo>
                <a:lnTo>
                  <a:pt x="5358" y="194"/>
                </a:lnTo>
                <a:lnTo>
                  <a:pt x="5369" y="211"/>
                </a:lnTo>
                <a:lnTo>
                  <a:pt x="5374" y="223"/>
                </a:lnTo>
                <a:lnTo>
                  <a:pt x="5378" y="223"/>
                </a:lnTo>
                <a:lnTo>
                  <a:pt x="5367" y="172"/>
                </a:lnTo>
                <a:lnTo>
                  <a:pt x="5354" y="127"/>
                </a:lnTo>
                <a:lnTo>
                  <a:pt x="5351" y="94"/>
                </a:lnTo>
                <a:lnTo>
                  <a:pt x="5343" y="76"/>
                </a:lnTo>
                <a:lnTo>
                  <a:pt x="5338" y="54"/>
                </a:lnTo>
                <a:lnTo>
                  <a:pt x="5345" y="54"/>
                </a:lnTo>
                <a:lnTo>
                  <a:pt x="5371" y="136"/>
                </a:lnTo>
                <a:lnTo>
                  <a:pt x="5371" y="151"/>
                </a:lnTo>
                <a:lnTo>
                  <a:pt x="5374" y="151"/>
                </a:lnTo>
                <a:lnTo>
                  <a:pt x="5378" y="180"/>
                </a:lnTo>
                <a:lnTo>
                  <a:pt x="5382" y="180"/>
                </a:lnTo>
                <a:lnTo>
                  <a:pt x="5382" y="176"/>
                </a:lnTo>
                <a:lnTo>
                  <a:pt x="5385" y="176"/>
                </a:lnTo>
                <a:lnTo>
                  <a:pt x="5394" y="180"/>
                </a:lnTo>
                <a:lnTo>
                  <a:pt x="5393" y="196"/>
                </a:lnTo>
                <a:lnTo>
                  <a:pt x="5391" y="214"/>
                </a:lnTo>
                <a:lnTo>
                  <a:pt x="5385" y="214"/>
                </a:lnTo>
                <a:lnTo>
                  <a:pt x="5385" y="218"/>
                </a:lnTo>
                <a:lnTo>
                  <a:pt x="5387" y="218"/>
                </a:lnTo>
                <a:lnTo>
                  <a:pt x="5387" y="218"/>
                </a:lnTo>
                <a:lnTo>
                  <a:pt x="5389" y="216"/>
                </a:lnTo>
                <a:lnTo>
                  <a:pt x="5389" y="218"/>
                </a:lnTo>
                <a:lnTo>
                  <a:pt x="5391" y="220"/>
                </a:lnTo>
                <a:lnTo>
                  <a:pt x="5391" y="243"/>
                </a:lnTo>
                <a:lnTo>
                  <a:pt x="5398" y="243"/>
                </a:lnTo>
                <a:lnTo>
                  <a:pt x="5396" y="232"/>
                </a:lnTo>
                <a:lnTo>
                  <a:pt x="5398" y="220"/>
                </a:lnTo>
                <a:lnTo>
                  <a:pt x="5398" y="203"/>
                </a:lnTo>
                <a:lnTo>
                  <a:pt x="5398" y="83"/>
                </a:lnTo>
                <a:lnTo>
                  <a:pt x="5405" y="83"/>
                </a:lnTo>
                <a:lnTo>
                  <a:pt x="5405" y="136"/>
                </a:lnTo>
                <a:lnTo>
                  <a:pt x="5411" y="136"/>
                </a:lnTo>
                <a:lnTo>
                  <a:pt x="5405" y="143"/>
                </a:lnTo>
                <a:lnTo>
                  <a:pt x="5411" y="154"/>
                </a:lnTo>
                <a:lnTo>
                  <a:pt x="5409" y="156"/>
                </a:lnTo>
                <a:lnTo>
                  <a:pt x="5407" y="156"/>
                </a:lnTo>
                <a:lnTo>
                  <a:pt x="5405" y="156"/>
                </a:lnTo>
                <a:lnTo>
                  <a:pt x="5405" y="158"/>
                </a:lnTo>
                <a:lnTo>
                  <a:pt x="5405" y="160"/>
                </a:lnTo>
                <a:lnTo>
                  <a:pt x="5411" y="160"/>
                </a:lnTo>
                <a:lnTo>
                  <a:pt x="5411" y="191"/>
                </a:lnTo>
                <a:lnTo>
                  <a:pt x="5414" y="191"/>
                </a:lnTo>
                <a:lnTo>
                  <a:pt x="5414" y="163"/>
                </a:lnTo>
                <a:lnTo>
                  <a:pt x="5422" y="163"/>
                </a:lnTo>
                <a:lnTo>
                  <a:pt x="5425" y="191"/>
                </a:lnTo>
                <a:lnTo>
                  <a:pt x="5433" y="218"/>
                </a:lnTo>
                <a:lnTo>
                  <a:pt x="5438" y="245"/>
                </a:lnTo>
                <a:lnTo>
                  <a:pt x="5442" y="274"/>
                </a:lnTo>
                <a:lnTo>
                  <a:pt x="5451" y="274"/>
                </a:lnTo>
                <a:lnTo>
                  <a:pt x="5453" y="289"/>
                </a:lnTo>
                <a:lnTo>
                  <a:pt x="5456" y="305"/>
                </a:lnTo>
                <a:lnTo>
                  <a:pt x="5462" y="314"/>
                </a:lnTo>
                <a:lnTo>
                  <a:pt x="5463" y="294"/>
                </a:lnTo>
                <a:lnTo>
                  <a:pt x="5465" y="276"/>
                </a:lnTo>
                <a:lnTo>
                  <a:pt x="5471" y="260"/>
                </a:lnTo>
                <a:lnTo>
                  <a:pt x="5471" y="227"/>
                </a:lnTo>
                <a:lnTo>
                  <a:pt x="5474" y="227"/>
                </a:lnTo>
                <a:lnTo>
                  <a:pt x="5474" y="191"/>
                </a:lnTo>
                <a:lnTo>
                  <a:pt x="5478" y="191"/>
                </a:lnTo>
                <a:lnTo>
                  <a:pt x="5480" y="174"/>
                </a:lnTo>
                <a:lnTo>
                  <a:pt x="5480" y="156"/>
                </a:lnTo>
                <a:lnTo>
                  <a:pt x="5480" y="138"/>
                </a:lnTo>
                <a:lnTo>
                  <a:pt x="5482" y="123"/>
                </a:lnTo>
                <a:lnTo>
                  <a:pt x="5485" y="123"/>
                </a:lnTo>
                <a:lnTo>
                  <a:pt x="5485" y="187"/>
                </a:lnTo>
                <a:lnTo>
                  <a:pt x="5494" y="187"/>
                </a:lnTo>
                <a:lnTo>
                  <a:pt x="5493" y="192"/>
                </a:lnTo>
                <a:lnTo>
                  <a:pt x="5493" y="196"/>
                </a:lnTo>
                <a:lnTo>
                  <a:pt x="5491" y="200"/>
                </a:lnTo>
                <a:lnTo>
                  <a:pt x="5491" y="203"/>
                </a:lnTo>
                <a:lnTo>
                  <a:pt x="5502" y="200"/>
                </a:lnTo>
                <a:lnTo>
                  <a:pt x="5498" y="207"/>
                </a:lnTo>
                <a:lnTo>
                  <a:pt x="5505" y="211"/>
                </a:lnTo>
                <a:lnTo>
                  <a:pt x="5505" y="223"/>
                </a:lnTo>
                <a:lnTo>
                  <a:pt x="5511" y="223"/>
                </a:lnTo>
                <a:lnTo>
                  <a:pt x="5511" y="231"/>
                </a:lnTo>
                <a:lnTo>
                  <a:pt x="5514" y="231"/>
                </a:lnTo>
                <a:lnTo>
                  <a:pt x="5514" y="243"/>
                </a:lnTo>
                <a:lnTo>
                  <a:pt x="5518" y="243"/>
                </a:lnTo>
                <a:lnTo>
                  <a:pt x="5518" y="254"/>
                </a:lnTo>
                <a:lnTo>
                  <a:pt x="5522" y="254"/>
                </a:lnTo>
                <a:lnTo>
                  <a:pt x="5522" y="267"/>
                </a:lnTo>
                <a:lnTo>
                  <a:pt x="5525" y="267"/>
                </a:lnTo>
                <a:lnTo>
                  <a:pt x="5525" y="283"/>
                </a:lnTo>
                <a:lnTo>
                  <a:pt x="5531" y="283"/>
                </a:lnTo>
                <a:lnTo>
                  <a:pt x="5534" y="320"/>
                </a:lnTo>
                <a:lnTo>
                  <a:pt x="5538" y="320"/>
                </a:lnTo>
                <a:lnTo>
                  <a:pt x="5540" y="331"/>
                </a:lnTo>
                <a:lnTo>
                  <a:pt x="5540" y="345"/>
                </a:lnTo>
                <a:lnTo>
                  <a:pt x="5540" y="361"/>
                </a:lnTo>
                <a:lnTo>
                  <a:pt x="5542" y="374"/>
                </a:lnTo>
                <a:lnTo>
                  <a:pt x="5545" y="383"/>
                </a:lnTo>
                <a:lnTo>
                  <a:pt x="5545" y="361"/>
                </a:lnTo>
                <a:lnTo>
                  <a:pt x="5545" y="338"/>
                </a:lnTo>
                <a:lnTo>
                  <a:pt x="5545" y="318"/>
                </a:lnTo>
                <a:lnTo>
                  <a:pt x="5545" y="303"/>
                </a:lnTo>
                <a:lnTo>
                  <a:pt x="5547" y="303"/>
                </a:lnTo>
                <a:lnTo>
                  <a:pt x="5547" y="301"/>
                </a:lnTo>
                <a:lnTo>
                  <a:pt x="5549" y="300"/>
                </a:lnTo>
                <a:lnTo>
                  <a:pt x="5551" y="296"/>
                </a:lnTo>
                <a:lnTo>
                  <a:pt x="5551" y="291"/>
                </a:lnTo>
                <a:lnTo>
                  <a:pt x="5545" y="291"/>
                </a:lnTo>
                <a:lnTo>
                  <a:pt x="5545" y="271"/>
                </a:lnTo>
                <a:lnTo>
                  <a:pt x="5542" y="271"/>
                </a:lnTo>
                <a:lnTo>
                  <a:pt x="5540" y="269"/>
                </a:lnTo>
                <a:lnTo>
                  <a:pt x="5540" y="265"/>
                </a:lnTo>
                <a:lnTo>
                  <a:pt x="5540" y="263"/>
                </a:lnTo>
                <a:lnTo>
                  <a:pt x="5538" y="260"/>
                </a:lnTo>
                <a:lnTo>
                  <a:pt x="5538" y="254"/>
                </a:lnTo>
                <a:lnTo>
                  <a:pt x="5545" y="260"/>
                </a:lnTo>
                <a:lnTo>
                  <a:pt x="5545" y="247"/>
                </a:lnTo>
                <a:lnTo>
                  <a:pt x="5558" y="251"/>
                </a:lnTo>
                <a:lnTo>
                  <a:pt x="5560" y="263"/>
                </a:lnTo>
                <a:lnTo>
                  <a:pt x="5563" y="274"/>
                </a:lnTo>
                <a:lnTo>
                  <a:pt x="5565" y="283"/>
                </a:lnTo>
                <a:lnTo>
                  <a:pt x="5565" y="307"/>
                </a:lnTo>
                <a:lnTo>
                  <a:pt x="5578" y="311"/>
                </a:lnTo>
                <a:lnTo>
                  <a:pt x="5578" y="314"/>
                </a:lnTo>
                <a:lnTo>
                  <a:pt x="5574" y="321"/>
                </a:lnTo>
                <a:lnTo>
                  <a:pt x="5573" y="334"/>
                </a:lnTo>
                <a:lnTo>
                  <a:pt x="5573" y="349"/>
                </a:lnTo>
                <a:lnTo>
                  <a:pt x="5574" y="360"/>
                </a:lnTo>
                <a:lnTo>
                  <a:pt x="5578" y="360"/>
                </a:lnTo>
                <a:lnTo>
                  <a:pt x="5585" y="463"/>
                </a:lnTo>
                <a:lnTo>
                  <a:pt x="5594" y="463"/>
                </a:lnTo>
                <a:lnTo>
                  <a:pt x="5596" y="429"/>
                </a:lnTo>
                <a:lnTo>
                  <a:pt x="5598" y="391"/>
                </a:lnTo>
                <a:lnTo>
                  <a:pt x="5598" y="351"/>
                </a:lnTo>
                <a:lnTo>
                  <a:pt x="5598" y="307"/>
                </a:lnTo>
                <a:lnTo>
                  <a:pt x="5594" y="307"/>
                </a:lnTo>
                <a:lnTo>
                  <a:pt x="5594" y="283"/>
                </a:lnTo>
                <a:lnTo>
                  <a:pt x="5591" y="283"/>
                </a:lnTo>
                <a:lnTo>
                  <a:pt x="5585" y="254"/>
                </a:lnTo>
                <a:lnTo>
                  <a:pt x="5591" y="254"/>
                </a:lnTo>
                <a:lnTo>
                  <a:pt x="5591" y="260"/>
                </a:lnTo>
                <a:lnTo>
                  <a:pt x="5596" y="267"/>
                </a:lnTo>
                <a:lnTo>
                  <a:pt x="5600" y="274"/>
                </a:lnTo>
                <a:lnTo>
                  <a:pt x="5600" y="283"/>
                </a:lnTo>
                <a:lnTo>
                  <a:pt x="5602" y="296"/>
                </a:lnTo>
                <a:lnTo>
                  <a:pt x="5605" y="296"/>
                </a:lnTo>
                <a:lnTo>
                  <a:pt x="5605" y="320"/>
                </a:lnTo>
                <a:lnTo>
                  <a:pt x="5611" y="320"/>
                </a:lnTo>
                <a:lnTo>
                  <a:pt x="5611" y="334"/>
                </a:lnTo>
                <a:lnTo>
                  <a:pt x="5614" y="334"/>
                </a:lnTo>
                <a:lnTo>
                  <a:pt x="5616" y="349"/>
                </a:lnTo>
                <a:lnTo>
                  <a:pt x="5616" y="361"/>
                </a:lnTo>
                <a:lnTo>
                  <a:pt x="5616" y="372"/>
                </a:lnTo>
                <a:lnTo>
                  <a:pt x="5622" y="383"/>
                </a:lnTo>
                <a:lnTo>
                  <a:pt x="5623" y="352"/>
                </a:lnTo>
                <a:lnTo>
                  <a:pt x="5625" y="321"/>
                </a:lnTo>
                <a:lnTo>
                  <a:pt x="5627" y="291"/>
                </a:lnTo>
                <a:lnTo>
                  <a:pt x="5622" y="263"/>
                </a:lnTo>
                <a:lnTo>
                  <a:pt x="5622" y="236"/>
                </a:lnTo>
                <a:lnTo>
                  <a:pt x="5618" y="236"/>
                </a:lnTo>
                <a:lnTo>
                  <a:pt x="5614" y="211"/>
                </a:lnTo>
                <a:lnTo>
                  <a:pt x="5605" y="207"/>
                </a:lnTo>
                <a:lnTo>
                  <a:pt x="5594" y="187"/>
                </a:lnTo>
                <a:lnTo>
                  <a:pt x="5605" y="187"/>
                </a:lnTo>
                <a:lnTo>
                  <a:pt x="5605" y="183"/>
                </a:lnTo>
                <a:lnTo>
                  <a:pt x="5596" y="172"/>
                </a:lnTo>
                <a:lnTo>
                  <a:pt x="5587" y="158"/>
                </a:lnTo>
                <a:lnTo>
                  <a:pt x="5582" y="143"/>
                </a:lnTo>
                <a:lnTo>
                  <a:pt x="5594" y="143"/>
                </a:lnTo>
                <a:lnTo>
                  <a:pt x="5596" y="151"/>
                </a:lnTo>
                <a:lnTo>
                  <a:pt x="5600" y="156"/>
                </a:lnTo>
                <a:lnTo>
                  <a:pt x="5603" y="161"/>
                </a:lnTo>
                <a:lnTo>
                  <a:pt x="5607" y="165"/>
                </a:lnTo>
                <a:lnTo>
                  <a:pt x="5611" y="171"/>
                </a:lnTo>
                <a:lnTo>
                  <a:pt x="5611" y="180"/>
                </a:lnTo>
                <a:lnTo>
                  <a:pt x="5614" y="180"/>
                </a:lnTo>
                <a:lnTo>
                  <a:pt x="5614" y="187"/>
                </a:lnTo>
                <a:lnTo>
                  <a:pt x="5622" y="191"/>
                </a:lnTo>
                <a:lnTo>
                  <a:pt x="5625" y="211"/>
                </a:lnTo>
                <a:lnTo>
                  <a:pt x="5631" y="211"/>
                </a:lnTo>
                <a:lnTo>
                  <a:pt x="5634" y="227"/>
                </a:lnTo>
                <a:lnTo>
                  <a:pt x="5638" y="227"/>
                </a:lnTo>
                <a:lnTo>
                  <a:pt x="5638" y="240"/>
                </a:lnTo>
                <a:lnTo>
                  <a:pt x="5642" y="240"/>
                </a:lnTo>
                <a:lnTo>
                  <a:pt x="5642" y="260"/>
                </a:lnTo>
                <a:lnTo>
                  <a:pt x="5645" y="260"/>
                </a:lnTo>
                <a:lnTo>
                  <a:pt x="5654" y="311"/>
                </a:lnTo>
                <a:lnTo>
                  <a:pt x="5658" y="311"/>
                </a:lnTo>
                <a:lnTo>
                  <a:pt x="5660" y="267"/>
                </a:lnTo>
                <a:lnTo>
                  <a:pt x="5663" y="223"/>
                </a:lnTo>
                <a:lnTo>
                  <a:pt x="5665" y="176"/>
                </a:lnTo>
                <a:lnTo>
                  <a:pt x="5658" y="176"/>
                </a:lnTo>
                <a:lnTo>
                  <a:pt x="5654" y="156"/>
                </a:lnTo>
                <a:lnTo>
                  <a:pt x="5645" y="141"/>
                </a:lnTo>
                <a:lnTo>
                  <a:pt x="5636" y="127"/>
                </a:lnTo>
                <a:lnTo>
                  <a:pt x="5627" y="112"/>
                </a:lnTo>
                <a:lnTo>
                  <a:pt x="5622" y="94"/>
                </a:lnTo>
                <a:lnTo>
                  <a:pt x="5631" y="94"/>
                </a:lnTo>
                <a:lnTo>
                  <a:pt x="5634" y="107"/>
                </a:lnTo>
                <a:lnTo>
                  <a:pt x="5642" y="111"/>
                </a:lnTo>
                <a:lnTo>
                  <a:pt x="5654" y="134"/>
                </a:lnTo>
                <a:lnTo>
                  <a:pt x="5662" y="160"/>
                </a:lnTo>
                <a:lnTo>
                  <a:pt x="5665" y="160"/>
                </a:lnTo>
                <a:lnTo>
                  <a:pt x="5665" y="87"/>
                </a:lnTo>
                <a:lnTo>
                  <a:pt x="5671" y="87"/>
                </a:lnTo>
                <a:lnTo>
                  <a:pt x="5671" y="54"/>
                </a:lnTo>
                <a:lnTo>
                  <a:pt x="5674" y="54"/>
                </a:lnTo>
                <a:lnTo>
                  <a:pt x="5676" y="51"/>
                </a:lnTo>
                <a:lnTo>
                  <a:pt x="5676" y="47"/>
                </a:lnTo>
                <a:lnTo>
                  <a:pt x="5676" y="43"/>
                </a:lnTo>
                <a:lnTo>
                  <a:pt x="5678" y="40"/>
                </a:lnTo>
                <a:lnTo>
                  <a:pt x="5680" y="40"/>
                </a:lnTo>
                <a:lnTo>
                  <a:pt x="5680" y="41"/>
                </a:lnTo>
                <a:lnTo>
                  <a:pt x="5680" y="41"/>
                </a:lnTo>
                <a:lnTo>
                  <a:pt x="5680" y="41"/>
                </a:lnTo>
                <a:lnTo>
                  <a:pt x="5682" y="41"/>
                </a:lnTo>
                <a:lnTo>
                  <a:pt x="5682" y="43"/>
                </a:lnTo>
                <a:lnTo>
                  <a:pt x="5685" y="43"/>
                </a:lnTo>
                <a:lnTo>
                  <a:pt x="5682" y="87"/>
                </a:lnTo>
                <a:lnTo>
                  <a:pt x="5678" y="87"/>
                </a:lnTo>
                <a:lnTo>
                  <a:pt x="5682" y="107"/>
                </a:lnTo>
                <a:lnTo>
                  <a:pt x="5689" y="111"/>
                </a:lnTo>
                <a:lnTo>
                  <a:pt x="5693" y="114"/>
                </a:lnTo>
                <a:lnTo>
                  <a:pt x="5698" y="118"/>
                </a:lnTo>
                <a:lnTo>
                  <a:pt x="5703" y="121"/>
                </a:lnTo>
                <a:lnTo>
                  <a:pt x="5711" y="123"/>
                </a:lnTo>
                <a:lnTo>
                  <a:pt x="5711" y="120"/>
                </a:lnTo>
                <a:lnTo>
                  <a:pt x="5722" y="111"/>
                </a:lnTo>
                <a:lnTo>
                  <a:pt x="5722" y="94"/>
                </a:lnTo>
                <a:lnTo>
                  <a:pt x="5734" y="94"/>
                </a:lnTo>
                <a:lnTo>
                  <a:pt x="5734" y="103"/>
                </a:lnTo>
                <a:lnTo>
                  <a:pt x="5731" y="103"/>
                </a:lnTo>
                <a:lnTo>
                  <a:pt x="5731" y="107"/>
                </a:lnTo>
                <a:lnTo>
                  <a:pt x="5734" y="107"/>
                </a:lnTo>
                <a:lnTo>
                  <a:pt x="5733" y="109"/>
                </a:lnTo>
                <a:lnTo>
                  <a:pt x="5733" y="109"/>
                </a:lnTo>
                <a:lnTo>
                  <a:pt x="5733" y="109"/>
                </a:lnTo>
                <a:lnTo>
                  <a:pt x="5731" y="109"/>
                </a:lnTo>
                <a:lnTo>
                  <a:pt x="5731" y="111"/>
                </a:lnTo>
                <a:lnTo>
                  <a:pt x="5731" y="140"/>
                </a:lnTo>
                <a:lnTo>
                  <a:pt x="5725" y="140"/>
                </a:lnTo>
                <a:lnTo>
                  <a:pt x="5731" y="151"/>
                </a:lnTo>
                <a:lnTo>
                  <a:pt x="5725" y="151"/>
                </a:lnTo>
                <a:lnTo>
                  <a:pt x="5725" y="154"/>
                </a:lnTo>
                <a:lnTo>
                  <a:pt x="5731" y="154"/>
                </a:lnTo>
                <a:lnTo>
                  <a:pt x="5731" y="163"/>
                </a:lnTo>
                <a:lnTo>
                  <a:pt x="5738" y="167"/>
                </a:lnTo>
                <a:lnTo>
                  <a:pt x="5751" y="203"/>
                </a:lnTo>
                <a:lnTo>
                  <a:pt x="5754" y="203"/>
                </a:lnTo>
                <a:lnTo>
                  <a:pt x="5756" y="176"/>
                </a:lnTo>
                <a:lnTo>
                  <a:pt x="5760" y="152"/>
                </a:lnTo>
                <a:lnTo>
                  <a:pt x="5765" y="131"/>
                </a:lnTo>
                <a:lnTo>
                  <a:pt x="5771" y="107"/>
                </a:lnTo>
                <a:lnTo>
                  <a:pt x="5782" y="103"/>
                </a:lnTo>
                <a:lnTo>
                  <a:pt x="5782" y="94"/>
                </a:lnTo>
                <a:lnTo>
                  <a:pt x="5794" y="100"/>
                </a:lnTo>
                <a:lnTo>
                  <a:pt x="5791" y="123"/>
                </a:lnTo>
                <a:lnTo>
                  <a:pt x="5785" y="123"/>
                </a:lnTo>
                <a:lnTo>
                  <a:pt x="5785" y="160"/>
                </a:lnTo>
                <a:lnTo>
                  <a:pt x="5782" y="160"/>
                </a:lnTo>
                <a:lnTo>
                  <a:pt x="5778" y="207"/>
                </a:lnTo>
                <a:lnTo>
                  <a:pt x="5774" y="207"/>
                </a:lnTo>
                <a:lnTo>
                  <a:pt x="5774" y="243"/>
                </a:lnTo>
                <a:lnTo>
                  <a:pt x="5771" y="243"/>
                </a:lnTo>
                <a:lnTo>
                  <a:pt x="5774" y="300"/>
                </a:lnTo>
                <a:lnTo>
                  <a:pt x="5778" y="300"/>
                </a:lnTo>
                <a:lnTo>
                  <a:pt x="5780" y="312"/>
                </a:lnTo>
                <a:lnTo>
                  <a:pt x="5780" y="323"/>
                </a:lnTo>
                <a:lnTo>
                  <a:pt x="5780" y="334"/>
                </a:lnTo>
                <a:lnTo>
                  <a:pt x="5785" y="343"/>
                </a:lnTo>
                <a:lnTo>
                  <a:pt x="5783" y="314"/>
                </a:lnTo>
                <a:lnTo>
                  <a:pt x="5778" y="287"/>
                </a:lnTo>
                <a:lnTo>
                  <a:pt x="5774" y="260"/>
                </a:lnTo>
                <a:lnTo>
                  <a:pt x="5776" y="260"/>
                </a:lnTo>
                <a:lnTo>
                  <a:pt x="5776" y="261"/>
                </a:lnTo>
                <a:lnTo>
                  <a:pt x="5776" y="261"/>
                </a:lnTo>
                <a:lnTo>
                  <a:pt x="5776" y="261"/>
                </a:lnTo>
                <a:lnTo>
                  <a:pt x="5776" y="261"/>
                </a:lnTo>
                <a:lnTo>
                  <a:pt x="5778" y="263"/>
                </a:lnTo>
                <a:lnTo>
                  <a:pt x="5791" y="260"/>
                </a:lnTo>
                <a:lnTo>
                  <a:pt x="5791" y="263"/>
                </a:lnTo>
                <a:lnTo>
                  <a:pt x="5796" y="276"/>
                </a:lnTo>
                <a:lnTo>
                  <a:pt x="5802" y="292"/>
                </a:lnTo>
                <a:lnTo>
                  <a:pt x="5807" y="311"/>
                </a:lnTo>
                <a:lnTo>
                  <a:pt x="5811" y="327"/>
                </a:lnTo>
                <a:lnTo>
                  <a:pt x="5811" y="351"/>
                </a:lnTo>
                <a:lnTo>
                  <a:pt x="5814" y="351"/>
                </a:lnTo>
                <a:lnTo>
                  <a:pt x="5814" y="309"/>
                </a:lnTo>
                <a:lnTo>
                  <a:pt x="5818" y="267"/>
                </a:lnTo>
                <a:lnTo>
                  <a:pt x="5825" y="225"/>
                </a:lnTo>
                <a:lnTo>
                  <a:pt x="5834" y="191"/>
                </a:lnTo>
                <a:lnTo>
                  <a:pt x="5842" y="140"/>
                </a:lnTo>
                <a:lnTo>
                  <a:pt x="5845" y="140"/>
                </a:lnTo>
                <a:lnTo>
                  <a:pt x="5847" y="138"/>
                </a:lnTo>
                <a:lnTo>
                  <a:pt x="5849" y="136"/>
                </a:lnTo>
                <a:lnTo>
                  <a:pt x="5849" y="136"/>
                </a:lnTo>
                <a:lnTo>
                  <a:pt x="5849" y="136"/>
                </a:lnTo>
                <a:lnTo>
                  <a:pt x="5851" y="136"/>
                </a:lnTo>
                <a:lnTo>
                  <a:pt x="5854" y="136"/>
                </a:lnTo>
                <a:lnTo>
                  <a:pt x="5853" y="161"/>
                </a:lnTo>
                <a:lnTo>
                  <a:pt x="5853" y="192"/>
                </a:lnTo>
                <a:lnTo>
                  <a:pt x="5851" y="223"/>
                </a:lnTo>
                <a:lnTo>
                  <a:pt x="5849" y="245"/>
                </a:lnTo>
                <a:lnTo>
                  <a:pt x="5849" y="272"/>
                </a:lnTo>
                <a:lnTo>
                  <a:pt x="5853" y="303"/>
                </a:lnTo>
                <a:lnTo>
                  <a:pt x="5858" y="334"/>
                </a:lnTo>
                <a:lnTo>
                  <a:pt x="5863" y="363"/>
                </a:lnTo>
                <a:lnTo>
                  <a:pt x="5871" y="387"/>
                </a:lnTo>
                <a:lnTo>
                  <a:pt x="5873" y="401"/>
                </a:lnTo>
                <a:lnTo>
                  <a:pt x="5873" y="420"/>
                </a:lnTo>
                <a:lnTo>
                  <a:pt x="5873" y="436"/>
                </a:lnTo>
                <a:lnTo>
                  <a:pt x="5873" y="452"/>
                </a:lnTo>
                <a:lnTo>
                  <a:pt x="5878" y="463"/>
                </a:lnTo>
                <a:lnTo>
                  <a:pt x="5885" y="347"/>
                </a:lnTo>
                <a:lnTo>
                  <a:pt x="5882" y="347"/>
                </a:lnTo>
                <a:lnTo>
                  <a:pt x="5882" y="300"/>
                </a:lnTo>
                <a:lnTo>
                  <a:pt x="5874" y="280"/>
                </a:lnTo>
                <a:lnTo>
                  <a:pt x="5871" y="260"/>
                </a:lnTo>
                <a:lnTo>
                  <a:pt x="5882" y="263"/>
                </a:lnTo>
                <a:lnTo>
                  <a:pt x="5883" y="274"/>
                </a:lnTo>
                <a:lnTo>
                  <a:pt x="5889" y="289"/>
                </a:lnTo>
                <a:lnTo>
                  <a:pt x="5893" y="305"/>
                </a:lnTo>
                <a:lnTo>
                  <a:pt x="5898" y="320"/>
                </a:lnTo>
                <a:lnTo>
                  <a:pt x="5902" y="327"/>
                </a:lnTo>
                <a:lnTo>
                  <a:pt x="5902" y="320"/>
                </a:lnTo>
                <a:lnTo>
                  <a:pt x="5905" y="311"/>
                </a:lnTo>
                <a:lnTo>
                  <a:pt x="5907" y="296"/>
                </a:lnTo>
                <a:lnTo>
                  <a:pt x="5907" y="276"/>
                </a:lnTo>
                <a:lnTo>
                  <a:pt x="5907" y="260"/>
                </a:lnTo>
                <a:lnTo>
                  <a:pt x="5905" y="247"/>
                </a:lnTo>
                <a:lnTo>
                  <a:pt x="5902" y="247"/>
                </a:lnTo>
                <a:lnTo>
                  <a:pt x="5902" y="183"/>
                </a:lnTo>
                <a:lnTo>
                  <a:pt x="5898" y="183"/>
                </a:lnTo>
                <a:lnTo>
                  <a:pt x="5898" y="160"/>
                </a:lnTo>
                <a:lnTo>
                  <a:pt x="5894" y="160"/>
                </a:lnTo>
                <a:lnTo>
                  <a:pt x="5894" y="136"/>
                </a:lnTo>
                <a:lnTo>
                  <a:pt x="5891" y="136"/>
                </a:lnTo>
                <a:lnTo>
                  <a:pt x="5891" y="114"/>
                </a:lnTo>
                <a:lnTo>
                  <a:pt x="5885" y="114"/>
                </a:lnTo>
                <a:lnTo>
                  <a:pt x="5885" y="87"/>
                </a:lnTo>
                <a:lnTo>
                  <a:pt x="5882" y="87"/>
                </a:lnTo>
                <a:lnTo>
                  <a:pt x="5878" y="63"/>
                </a:lnTo>
                <a:lnTo>
                  <a:pt x="5891" y="67"/>
                </a:lnTo>
                <a:lnTo>
                  <a:pt x="5918" y="214"/>
                </a:lnTo>
                <a:lnTo>
                  <a:pt x="5920" y="227"/>
                </a:lnTo>
                <a:lnTo>
                  <a:pt x="5918" y="238"/>
                </a:lnTo>
                <a:lnTo>
                  <a:pt x="5918" y="247"/>
                </a:lnTo>
                <a:lnTo>
                  <a:pt x="5922" y="254"/>
                </a:lnTo>
                <a:lnTo>
                  <a:pt x="5934" y="163"/>
                </a:lnTo>
                <a:lnTo>
                  <a:pt x="5943" y="131"/>
                </a:lnTo>
                <a:lnTo>
                  <a:pt x="5951" y="94"/>
                </a:lnTo>
                <a:lnTo>
                  <a:pt x="5962" y="100"/>
                </a:lnTo>
                <a:lnTo>
                  <a:pt x="5960" y="109"/>
                </a:lnTo>
                <a:lnTo>
                  <a:pt x="5954" y="123"/>
                </a:lnTo>
                <a:lnTo>
                  <a:pt x="5951" y="141"/>
                </a:lnTo>
                <a:lnTo>
                  <a:pt x="5947" y="160"/>
                </a:lnTo>
                <a:lnTo>
                  <a:pt x="5945" y="178"/>
                </a:lnTo>
                <a:lnTo>
                  <a:pt x="5943" y="191"/>
                </a:lnTo>
                <a:lnTo>
                  <a:pt x="5945" y="200"/>
                </a:lnTo>
                <a:lnTo>
                  <a:pt x="5947" y="191"/>
                </a:lnTo>
                <a:lnTo>
                  <a:pt x="5947" y="185"/>
                </a:lnTo>
                <a:lnTo>
                  <a:pt x="5949" y="180"/>
                </a:lnTo>
                <a:lnTo>
                  <a:pt x="5953" y="176"/>
                </a:lnTo>
                <a:lnTo>
                  <a:pt x="5956" y="172"/>
                </a:lnTo>
                <a:lnTo>
                  <a:pt x="5962" y="171"/>
                </a:lnTo>
                <a:lnTo>
                  <a:pt x="5962" y="211"/>
                </a:lnTo>
                <a:lnTo>
                  <a:pt x="5965" y="211"/>
                </a:lnTo>
                <a:lnTo>
                  <a:pt x="5965" y="203"/>
                </a:lnTo>
                <a:lnTo>
                  <a:pt x="5978" y="192"/>
                </a:lnTo>
                <a:lnTo>
                  <a:pt x="5987" y="178"/>
                </a:lnTo>
                <a:lnTo>
                  <a:pt x="5998" y="167"/>
                </a:lnTo>
                <a:lnTo>
                  <a:pt x="5998" y="183"/>
                </a:lnTo>
                <a:lnTo>
                  <a:pt x="5987" y="194"/>
                </a:lnTo>
                <a:lnTo>
                  <a:pt x="5980" y="209"/>
                </a:lnTo>
                <a:lnTo>
                  <a:pt x="5971" y="223"/>
                </a:lnTo>
                <a:lnTo>
                  <a:pt x="5962" y="236"/>
                </a:lnTo>
                <a:lnTo>
                  <a:pt x="5982" y="307"/>
                </a:lnTo>
                <a:lnTo>
                  <a:pt x="5985" y="307"/>
                </a:lnTo>
                <a:lnTo>
                  <a:pt x="5987" y="292"/>
                </a:lnTo>
                <a:lnTo>
                  <a:pt x="5991" y="283"/>
                </a:lnTo>
                <a:lnTo>
                  <a:pt x="5994" y="274"/>
                </a:lnTo>
                <a:lnTo>
                  <a:pt x="5994" y="254"/>
                </a:lnTo>
                <a:lnTo>
                  <a:pt x="5998" y="254"/>
                </a:lnTo>
                <a:lnTo>
                  <a:pt x="5998" y="654"/>
                </a:lnTo>
                <a:lnTo>
                  <a:pt x="0" y="654"/>
                </a:lnTo>
                <a:lnTo>
                  <a:pt x="0" y="247"/>
                </a:lnTo>
                <a:lnTo>
                  <a:pt x="2" y="247"/>
                </a:lnTo>
                <a:lnTo>
                  <a:pt x="2" y="254"/>
                </a:lnTo>
                <a:lnTo>
                  <a:pt x="5" y="254"/>
                </a:lnTo>
                <a:lnTo>
                  <a:pt x="5" y="271"/>
                </a:lnTo>
                <a:lnTo>
                  <a:pt x="11" y="271"/>
                </a:lnTo>
                <a:lnTo>
                  <a:pt x="14" y="307"/>
                </a:lnTo>
                <a:lnTo>
                  <a:pt x="25" y="307"/>
                </a:lnTo>
                <a:lnTo>
                  <a:pt x="25" y="323"/>
                </a:lnTo>
                <a:lnTo>
                  <a:pt x="31" y="323"/>
                </a:lnTo>
                <a:lnTo>
                  <a:pt x="31" y="403"/>
                </a:lnTo>
                <a:lnTo>
                  <a:pt x="34" y="403"/>
                </a:lnTo>
                <a:lnTo>
                  <a:pt x="34" y="434"/>
                </a:lnTo>
                <a:lnTo>
                  <a:pt x="38" y="434"/>
                </a:lnTo>
                <a:lnTo>
                  <a:pt x="42" y="300"/>
                </a:lnTo>
                <a:lnTo>
                  <a:pt x="38" y="283"/>
                </a:lnTo>
                <a:lnTo>
                  <a:pt x="33" y="269"/>
                </a:lnTo>
                <a:lnTo>
                  <a:pt x="31" y="251"/>
                </a:lnTo>
                <a:lnTo>
                  <a:pt x="34" y="251"/>
                </a:lnTo>
                <a:lnTo>
                  <a:pt x="34" y="254"/>
                </a:lnTo>
                <a:lnTo>
                  <a:pt x="38" y="254"/>
                </a:lnTo>
                <a:lnTo>
                  <a:pt x="42" y="267"/>
                </a:lnTo>
                <a:lnTo>
                  <a:pt x="45" y="278"/>
                </a:lnTo>
                <a:lnTo>
                  <a:pt x="51" y="287"/>
                </a:lnTo>
                <a:lnTo>
                  <a:pt x="54" y="207"/>
                </a:lnTo>
                <a:lnTo>
                  <a:pt x="45" y="203"/>
                </a:lnTo>
                <a:lnTo>
                  <a:pt x="42" y="187"/>
                </a:lnTo>
                <a:lnTo>
                  <a:pt x="51" y="187"/>
                </a:lnTo>
                <a:lnTo>
                  <a:pt x="45" y="174"/>
                </a:lnTo>
                <a:lnTo>
                  <a:pt x="42" y="161"/>
                </a:lnTo>
                <a:lnTo>
                  <a:pt x="38" y="147"/>
                </a:lnTo>
                <a:lnTo>
                  <a:pt x="43" y="149"/>
                </a:lnTo>
                <a:lnTo>
                  <a:pt x="47" y="151"/>
                </a:lnTo>
                <a:lnTo>
                  <a:pt x="47" y="151"/>
                </a:lnTo>
                <a:lnTo>
                  <a:pt x="49" y="152"/>
                </a:lnTo>
                <a:lnTo>
                  <a:pt x="47" y="154"/>
                </a:lnTo>
                <a:lnTo>
                  <a:pt x="47" y="156"/>
                </a:lnTo>
                <a:lnTo>
                  <a:pt x="47" y="158"/>
                </a:lnTo>
                <a:lnTo>
                  <a:pt x="49" y="160"/>
                </a:lnTo>
                <a:lnTo>
                  <a:pt x="51" y="163"/>
                </a:lnTo>
                <a:lnTo>
                  <a:pt x="54" y="163"/>
                </a:lnTo>
                <a:lnTo>
                  <a:pt x="51" y="123"/>
                </a:lnTo>
                <a:lnTo>
                  <a:pt x="62" y="123"/>
                </a:lnTo>
                <a:lnTo>
                  <a:pt x="65" y="147"/>
                </a:lnTo>
                <a:lnTo>
                  <a:pt x="71" y="167"/>
                </a:lnTo>
                <a:lnTo>
                  <a:pt x="71" y="203"/>
                </a:lnTo>
                <a:lnTo>
                  <a:pt x="74" y="203"/>
                </a:lnTo>
                <a:lnTo>
                  <a:pt x="74" y="231"/>
                </a:lnTo>
                <a:lnTo>
                  <a:pt x="78" y="231"/>
                </a:lnTo>
                <a:lnTo>
                  <a:pt x="78" y="240"/>
                </a:lnTo>
                <a:lnTo>
                  <a:pt x="82" y="240"/>
                </a:lnTo>
                <a:lnTo>
                  <a:pt x="85" y="263"/>
                </a:lnTo>
                <a:lnTo>
                  <a:pt x="91" y="263"/>
                </a:lnTo>
                <a:lnTo>
                  <a:pt x="91" y="231"/>
                </a:lnTo>
                <a:lnTo>
                  <a:pt x="93" y="201"/>
                </a:lnTo>
                <a:lnTo>
                  <a:pt x="98" y="176"/>
                </a:lnTo>
                <a:lnTo>
                  <a:pt x="102" y="176"/>
                </a:lnTo>
                <a:lnTo>
                  <a:pt x="102" y="180"/>
                </a:lnTo>
                <a:lnTo>
                  <a:pt x="103" y="189"/>
                </a:lnTo>
                <a:lnTo>
                  <a:pt x="103" y="203"/>
                </a:lnTo>
                <a:lnTo>
                  <a:pt x="100" y="220"/>
                </a:lnTo>
                <a:lnTo>
                  <a:pt x="96" y="236"/>
                </a:lnTo>
                <a:lnTo>
                  <a:pt x="98" y="251"/>
                </a:lnTo>
                <a:lnTo>
                  <a:pt x="102" y="251"/>
                </a:lnTo>
                <a:lnTo>
                  <a:pt x="102" y="283"/>
                </a:lnTo>
                <a:lnTo>
                  <a:pt x="105" y="283"/>
                </a:lnTo>
                <a:lnTo>
                  <a:pt x="105" y="323"/>
                </a:lnTo>
                <a:lnTo>
                  <a:pt x="111" y="323"/>
                </a:lnTo>
                <a:lnTo>
                  <a:pt x="111" y="343"/>
                </a:lnTo>
                <a:lnTo>
                  <a:pt x="114" y="343"/>
                </a:lnTo>
                <a:lnTo>
                  <a:pt x="114" y="356"/>
                </a:lnTo>
                <a:lnTo>
                  <a:pt x="118" y="356"/>
                </a:lnTo>
                <a:lnTo>
                  <a:pt x="120" y="367"/>
                </a:lnTo>
                <a:lnTo>
                  <a:pt x="120" y="380"/>
                </a:lnTo>
                <a:lnTo>
                  <a:pt x="122" y="391"/>
                </a:lnTo>
                <a:lnTo>
                  <a:pt x="125" y="400"/>
                </a:lnTo>
                <a:lnTo>
                  <a:pt x="122" y="303"/>
                </a:lnTo>
                <a:lnTo>
                  <a:pt x="116" y="287"/>
                </a:lnTo>
                <a:lnTo>
                  <a:pt x="111" y="272"/>
                </a:lnTo>
                <a:lnTo>
                  <a:pt x="105" y="254"/>
                </a:lnTo>
                <a:lnTo>
                  <a:pt x="118" y="260"/>
                </a:lnTo>
                <a:lnTo>
                  <a:pt x="138" y="334"/>
                </a:lnTo>
                <a:lnTo>
                  <a:pt x="140" y="334"/>
                </a:lnTo>
                <a:lnTo>
                  <a:pt x="140" y="334"/>
                </a:lnTo>
                <a:lnTo>
                  <a:pt x="140" y="334"/>
                </a:lnTo>
                <a:lnTo>
                  <a:pt x="140" y="334"/>
                </a:lnTo>
                <a:lnTo>
                  <a:pt x="142" y="332"/>
                </a:lnTo>
                <a:lnTo>
                  <a:pt x="142" y="331"/>
                </a:lnTo>
                <a:lnTo>
                  <a:pt x="145" y="331"/>
                </a:lnTo>
                <a:lnTo>
                  <a:pt x="142" y="314"/>
                </a:lnTo>
                <a:lnTo>
                  <a:pt x="143" y="294"/>
                </a:lnTo>
                <a:lnTo>
                  <a:pt x="143" y="269"/>
                </a:lnTo>
                <a:lnTo>
                  <a:pt x="143" y="245"/>
                </a:lnTo>
                <a:lnTo>
                  <a:pt x="145" y="223"/>
                </a:lnTo>
                <a:lnTo>
                  <a:pt x="151" y="223"/>
                </a:lnTo>
                <a:lnTo>
                  <a:pt x="145" y="214"/>
                </a:lnTo>
                <a:lnTo>
                  <a:pt x="151" y="214"/>
                </a:lnTo>
                <a:lnTo>
                  <a:pt x="151" y="180"/>
                </a:lnTo>
                <a:lnTo>
                  <a:pt x="154" y="180"/>
                </a:lnTo>
                <a:lnTo>
                  <a:pt x="154" y="154"/>
                </a:lnTo>
                <a:lnTo>
                  <a:pt x="162" y="132"/>
                </a:lnTo>
                <a:lnTo>
                  <a:pt x="165" y="107"/>
                </a:lnTo>
                <a:lnTo>
                  <a:pt x="174" y="107"/>
                </a:lnTo>
                <a:lnTo>
                  <a:pt x="165" y="167"/>
                </a:lnTo>
                <a:lnTo>
                  <a:pt x="162" y="167"/>
                </a:lnTo>
                <a:lnTo>
                  <a:pt x="162" y="203"/>
                </a:lnTo>
                <a:lnTo>
                  <a:pt x="158" y="203"/>
                </a:lnTo>
                <a:lnTo>
                  <a:pt x="162" y="211"/>
                </a:lnTo>
                <a:lnTo>
                  <a:pt x="162" y="214"/>
                </a:lnTo>
                <a:lnTo>
                  <a:pt x="160" y="218"/>
                </a:lnTo>
                <a:lnTo>
                  <a:pt x="158" y="218"/>
                </a:lnTo>
                <a:lnTo>
                  <a:pt x="158" y="220"/>
                </a:lnTo>
                <a:lnTo>
                  <a:pt x="162" y="260"/>
                </a:lnTo>
                <a:lnTo>
                  <a:pt x="162" y="323"/>
                </a:lnTo>
                <a:lnTo>
                  <a:pt x="165" y="323"/>
                </a:lnTo>
                <a:lnTo>
                  <a:pt x="167" y="336"/>
                </a:lnTo>
                <a:lnTo>
                  <a:pt x="167" y="349"/>
                </a:lnTo>
                <a:lnTo>
                  <a:pt x="171" y="360"/>
                </a:lnTo>
                <a:lnTo>
                  <a:pt x="174" y="327"/>
                </a:lnTo>
                <a:lnTo>
                  <a:pt x="178" y="327"/>
                </a:lnTo>
                <a:lnTo>
                  <a:pt x="178" y="320"/>
                </a:lnTo>
                <a:lnTo>
                  <a:pt x="182" y="320"/>
                </a:lnTo>
                <a:lnTo>
                  <a:pt x="185" y="300"/>
                </a:lnTo>
                <a:lnTo>
                  <a:pt x="202" y="287"/>
                </a:lnTo>
                <a:lnTo>
                  <a:pt x="203" y="256"/>
                </a:lnTo>
                <a:lnTo>
                  <a:pt x="205" y="221"/>
                </a:lnTo>
                <a:lnTo>
                  <a:pt x="211" y="185"/>
                </a:lnTo>
                <a:lnTo>
                  <a:pt x="218" y="154"/>
                </a:lnTo>
                <a:lnTo>
                  <a:pt x="220" y="143"/>
                </a:lnTo>
                <a:lnTo>
                  <a:pt x="220" y="132"/>
                </a:lnTo>
                <a:lnTo>
                  <a:pt x="223" y="123"/>
                </a:lnTo>
                <a:lnTo>
                  <a:pt x="231" y="114"/>
                </a:lnTo>
                <a:lnTo>
                  <a:pt x="231" y="114"/>
                </a:lnTo>
                <a:lnTo>
                  <a:pt x="231" y="112"/>
                </a:lnTo>
                <a:lnTo>
                  <a:pt x="231" y="112"/>
                </a:lnTo>
                <a:lnTo>
                  <a:pt x="233" y="112"/>
                </a:lnTo>
                <a:lnTo>
                  <a:pt x="233" y="112"/>
                </a:lnTo>
                <a:lnTo>
                  <a:pt x="234" y="111"/>
                </a:lnTo>
                <a:lnTo>
                  <a:pt x="234" y="131"/>
                </a:lnTo>
                <a:lnTo>
                  <a:pt x="231" y="131"/>
                </a:lnTo>
                <a:lnTo>
                  <a:pt x="222" y="191"/>
                </a:lnTo>
                <a:lnTo>
                  <a:pt x="218" y="211"/>
                </a:lnTo>
                <a:lnTo>
                  <a:pt x="216" y="238"/>
                </a:lnTo>
                <a:lnTo>
                  <a:pt x="216" y="271"/>
                </a:lnTo>
                <a:lnTo>
                  <a:pt x="216" y="305"/>
                </a:lnTo>
                <a:lnTo>
                  <a:pt x="216" y="338"/>
                </a:lnTo>
                <a:lnTo>
                  <a:pt x="218" y="365"/>
                </a:lnTo>
                <a:lnTo>
                  <a:pt x="222" y="383"/>
                </a:lnTo>
                <a:lnTo>
                  <a:pt x="223" y="394"/>
                </a:lnTo>
                <a:lnTo>
                  <a:pt x="222" y="407"/>
                </a:lnTo>
                <a:lnTo>
                  <a:pt x="222" y="418"/>
                </a:lnTo>
                <a:lnTo>
                  <a:pt x="225" y="427"/>
                </a:lnTo>
                <a:lnTo>
                  <a:pt x="225" y="283"/>
                </a:lnTo>
                <a:lnTo>
                  <a:pt x="222" y="283"/>
                </a:lnTo>
                <a:lnTo>
                  <a:pt x="222" y="251"/>
                </a:lnTo>
                <a:lnTo>
                  <a:pt x="234" y="254"/>
                </a:lnTo>
                <a:lnTo>
                  <a:pt x="238" y="283"/>
                </a:lnTo>
                <a:lnTo>
                  <a:pt x="242" y="283"/>
                </a:lnTo>
                <a:lnTo>
                  <a:pt x="251" y="207"/>
                </a:lnTo>
                <a:lnTo>
                  <a:pt x="254" y="207"/>
                </a:lnTo>
                <a:lnTo>
                  <a:pt x="254" y="196"/>
                </a:lnTo>
                <a:lnTo>
                  <a:pt x="258" y="196"/>
                </a:lnTo>
                <a:lnTo>
                  <a:pt x="258" y="180"/>
                </a:lnTo>
                <a:lnTo>
                  <a:pt x="262" y="180"/>
                </a:lnTo>
                <a:lnTo>
                  <a:pt x="262" y="169"/>
                </a:lnTo>
                <a:lnTo>
                  <a:pt x="258" y="156"/>
                </a:lnTo>
                <a:lnTo>
                  <a:pt x="253" y="143"/>
                </a:lnTo>
                <a:lnTo>
                  <a:pt x="251" y="131"/>
                </a:lnTo>
                <a:lnTo>
                  <a:pt x="254" y="132"/>
                </a:lnTo>
                <a:lnTo>
                  <a:pt x="258" y="132"/>
                </a:lnTo>
                <a:lnTo>
                  <a:pt x="260" y="134"/>
                </a:lnTo>
                <a:lnTo>
                  <a:pt x="260" y="136"/>
                </a:lnTo>
                <a:lnTo>
                  <a:pt x="262" y="138"/>
                </a:lnTo>
                <a:lnTo>
                  <a:pt x="262" y="143"/>
                </a:lnTo>
                <a:lnTo>
                  <a:pt x="269" y="154"/>
                </a:lnTo>
                <a:lnTo>
                  <a:pt x="273" y="171"/>
                </a:lnTo>
                <a:lnTo>
                  <a:pt x="274" y="185"/>
                </a:lnTo>
                <a:lnTo>
                  <a:pt x="276" y="200"/>
                </a:lnTo>
                <a:lnTo>
                  <a:pt x="282" y="211"/>
                </a:lnTo>
                <a:lnTo>
                  <a:pt x="282" y="203"/>
                </a:lnTo>
                <a:lnTo>
                  <a:pt x="285" y="192"/>
                </a:lnTo>
                <a:lnTo>
                  <a:pt x="285" y="180"/>
                </a:lnTo>
                <a:lnTo>
                  <a:pt x="282" y="167"/>
                </a:lnTo>
                <a:lnTo>
                  <a:pt x="294" y="167"/>
                </a:lnTo>
                <a:lnTo>
                  <a:pt x="294" y="151"/>
                </a:lnTo>
                <a:lnTo>
                  <a:pt x="305" y="151"/>
                </a:lnTo>
                <a:lnTo>
                  <a:pt x="302" y="200"/>
                </a:lnTo>
                <a:lnTo>
                  <a:pt x="311" y="203"/>
                </a:lnTo>
                <a:lnTo>
                  <a:pt x="311" y="220"/>
                </a:lnTo>
                <a:lnTo>
                  <a:pt x="314" y="220"/>
                </a:lnTo>
                <a:lnTo>
                  <a:pt x="318" y="236"/>
                </a:lnTo>
                <a:lnTo>
                  <a:pt x="322" y="236"/>
                </a:lnTo>
                <a:lnTo>
                  <a:pt x="331" y="271"/>
                </a:lnTo>
                <a:lnTo>
                  <a:pt x="338" y="271"/>
                </a:lnTo>
                <a:lnTo>
                  <a:pt x="342" y="307"/>
                </a:lnTo>
                <a:lnTo>
                  <a:pt x="345" y="307"/>
                </a:lnTo>
                <a:lnTo>
                  <a:pt x="345" y="303"/>
                </a:lnTo>
                <a:lnTo>
                  <a:pt x="354" y="289"/>
                </a:lnTo>
                <a:lnTo>
                  <a:pt x="356" y="269"/>
                </a:lnTo>
                <a:lnTo>
                  <a:pt x="356" y="245"/>
                </a:lnTo>
                <a:lnTo>
                  <a:pt x="354" y="221"/>
                </a:lnTo>
                <a:lnTo>
                  <a:pt x="353" y="198"/>
                </a:lnTo>
                <a:lnTo>
                  <a:pt x="351" y="180"/>
                </a:lnTo>
                <a:lnTo>
                  <a:pt x="354" y="180"/>
                </a:lnTo>
                <a:lnTo>
                  <a:pt x="354" y="183"/>
                </a:lnTo>
                <a:lnTo>
                  <a:pt x="356" y="185"/>
                </a:lnTo>
                <a:lnTo>
                  <a:pt x="356" y="185"/>
                </a:lnTo>
                <a:lnTo>
                  <a:pt x="356" y="183"/>
                </a:lnTo>
                <a:lnTo>
                  <a:pt x="358" y="181"/>
                </a:lnTo>
                <a:lnTo>
                  <a:pt x="358" y="178"/>
                </a:lnTo>
                <a:lnTo>
                  <a:pt x="358" y="176"/>
                </a:lnTo>
                <a:lnTo>
                  <a:pt x="358" y="176"/>
                </a:lnTo>
                <a:lnTo>
                  <a:pt x="354" y="176"/>
                </a:lnTo>
                <a:lnTo>
                  <a:pt x="345" y="123"/>
                </a:lnTo>
                <a:lnTo>
                  <a:pt x="342" y="123"/>
                </a:lnTo>
                <a:lnTo>
                  <a:pt x="342" y="100"/>
                </a:lnTo>
                <a:lnTo>
                  <a:pt x="338" y="100"/>
                </a:lnTo>
                <a:lnTo>
                  <a:pt x="334" y="80"/>
                </a:lnTo>
                <a:lnTo>
                  <a:pt x="345" y="80"/>
                </a:lnTo>
                <a:lnTo>
                  <a:pt x="351" y="112"/>
                </a:lnTo>
                <a:lnTo>
                  <a:pt x="360" y="145"/>
                </a:lnTo>
                <a:lnTo>
                  <a:pt x="371" y="176"/>
                </a:lnTo>
                <a:lnTo>
                  <a:pt x="378" y="240"/>
                </a:lnTo>
                <a:lnTo>
                  <a:pt x="382" y="240"/>
                </a:lnTo>
                <a:lnTo>
                  <a:pt x="382" y="236"/>
                </a:lnTo>
                <a:lnTo>
                  <a:pt x="389" y="227"/>
                </a:lnTo>
                <a:lnTo>
                  <a:pt x="391" y="218"/>
                </a:lnTo>
                <a:lnTo>
                  <a:pt x="391" y="207"/>
                </a:lnTo>
                <a:lnTo>
                  <a:pt x="394" y="196"/>
                </a:lnTo>
                <a:lnTo>
                  <a:pt x="405" y="156"/>
                </a:lnTo>
                <a:lnTo>
                  <a:pt x="414" y="114"/>
                </a:lnTo>
                <a:lnTo>
                  <a:pt x="422" y="114"/>
                </a:lnTo>
                <a:lnTo>
                  <a:pt x="420" y="143"/>
                </a:lnTo>
                <a:lnTo>
                  <a:pt x="413" y="169"/>
                </a:lnTo>
                <a:lnTo>
                  <a:pt x="407" y="194"/>
                </a:lnTo>
                <a:lnTo>
                  <a:pt x="402" y="220"/>
                </a:lnTo>
                <a:lnTo>
                  <a:pt x="405" y="220"/>
                </a:lnTo>
                <a:lnTo>
                  <a:pt x="405" y="211"/>
                </a:lnTo>
                <a:lnTo>
                  <a:pt x="413" y="198"/>
                </a:lnTo>
                <a:lnTo>
                  <a:pt x="420" y="178"/>
                </a:lnTo>
                <a:lnTo>
                  <a:pt x="423" y="154"/>
                </a:lnTo>
                <a:lnTo>
                  <a:pt x="429" y="132"/>
                </a:lnTo>
                <a:lnTo>
                  <a:pt x="434" y="114"/>
                </a:lnTo>
                <a:lnTo>
                  <a:pt x="438" y="114"/>
                </a:lnTo>
                <a:lnTo>
                  <a:pt x="438" y="140"/>
                </a:lnTo>
                <a:lnTo>
                  <a:pt x="434" y="140"/>
                </a:lnTo>
                <a:lnTo>
                  <a:pt x="434" y="160"/>
                </a:lnTo>
                <a:lnTo>
                  <a:pt x="431" y="160"/>
                </a:lnTo>
                <a:lnTo>
                  <a:pt x="423" y="189"/>
                </a:lnTo>
                <a:lnTo>
                  <a:pt x="423" y="220"/>
                </a:lnTo>
                <a:lnTo>
                  <a:pt x="425" y="252"/>
                </a:lnTo>
                <a:lnTo>
                  <a:pt x="425" y="287"/>
                </a:lnTo>
                <a:lnTo>
                  <a:pt x="434" y="287"/>
                </a:lnTo>
                <a:lnTo>
                  <a:pt x="434" y="311"/>
                </a:lnTo>
                <a:lnTo>
                  <a:pt x="438" y="311"/>
                </a:lnTo>
                <a:lnTo>
                  <a:pt x="438" y="307"/>
                </a:lnTo>
                <a:lnTo>
                  <a:pt x="442" y="307"/>
                </a:lnTo>
                <a:lnTo>
                  <a:pt x="451" y="260"/>
                </a:lnTo>
                <a:lnTo>
                  <a:pt x="454" y="260"/>
                </a:lnTo>
                <a:lnTo>
                  <a:pt x="454" y="243"/>
                </a:lnTo>
                <a:lnTo>
                  <a:pt x="458" y="243"/>
                </a:lnTo>
                <a:lnTo>
                  <a:pt x="458" y="223"/>
                </a:lnTo>
                <a:lnTo>
                  <a:pt x="462" y="223"/>
                </a:lnTo>
                <a:lnTo>
                  <a:pt x="462" y="211"/>
                </a:lnTo>
                <a:lnTo>
                  <a:pt x="465" y="211"/>
                </a:lnTo>
                <a:lnTo>
                  <a:pt x="465" y="196"/>
                </a:lnTo>
                <a:lnTo>
                  <a:pt x="471" y="196"/>
                </a:lnTo>
                <a:lnTo>
                  <a:pt x="471" y="176"/>
                </a:lnTo>
                <a:lnTo>
                  <a:pt x="476" y="156"/>
                </a:lnTo>
                <a:lnTo>
                  <a:pt x="480" y="138"/>
                </a:lnTo>
                <a:lnTo>
                  <a:pt x="482" y="114"/>
                </a:lnTo>
                <a:lnTo>
                  <a:pt x="494" y="114"/>
                </a:lnTo>
                <a:lnTo>
                  <a:pt x="494" y="120"/>
                </a:lnTo>
                <a:lnTo>
                  <a:pt x="491" y="120"/>
                </a:lnTo>
                <a:lnTo>
                  <a:pt x="491" y="143"/>
                </a:lnTo>
                <a:lnTo>
                  <a:pt x="485" y="143"/>
                </a:lnTo>
                <a:lnTo>
                  <a:pt x="474" y="211"/>
                </a:lnTo>
                <a:lnTo>
                  <a:pt x="478" y="211"/>
                </a:lnTo>
                <a:lnTo>
                  <a:pt x="494" y="154"/>
                </a:lnTo>
                <a:lnTo>
                  <a:pt x="502" y="154"/>
                </a:lnTo>
                <a:lnTo>
                  <a:pt x="498" y="176"/>
                </a:lnTo>
                <a:lnTo>
                  <a:pt x="491" y="194"/>
                </a:lnTo>
                <a:lnTo>
                  <a:pt x="485" y="214"/>
                </a:lnTo>
                <a:lnTo>
                  <a:pt x="494" y="214"/>
                </a:lnTo>
                <a:lnTo>
                  <a:pt x="494" y="231"/>
                </a:lnTo>
                <a:lnTo>
                  <a:pt x="498" y="231"/>
                </a:lnTo>
                <a:lnTo>
                  <a:pt x="500" y="216"/>
                </a:lnTo>
                <a:lnTo>
                  <a:pt x="505" y="203"/>
                </a:lnTo>
                <a:lnTo>
                  <a:pt x="511" y="191"/>
                </a:lnTo>
                <a:lnTo>
                  <a:pt x="511" y="171"/>
                </a:lnTo>
                <a:lnTo>
                  <a:pt x="514" y="171"/>
                </a:lnTo>
                <a:lnTo>
                  <a:pt x="516" y="169"/>
                </a:lnTo>
                <a:lnTo>
                  <a:pt x="516" y="169"/>
                </a:lnTo>
                <a:lnTo>
                  <a:pt x="516" y="169"/>
                </a:lnTo>
                <a:lnTo>
                  <a:pt x="518" y="169"/>
                </a:lnTo>
                <a:lnTo>
                  <a:pt x="520" y="169"/>
                </a:lnTo>
                <a:lnTo>
                  <a:pt x="522" y="167"/>
                </a:lnTo>
                <a:lnTo>
                  <a:pt x="522" y="180"/>
                </a:lnTo>
                <a:lnTo>
                  <a:pt x="518" y="196"/>
                </a:lnTo>
                <a:lnTo>
                  <a:pt x="518" y="211"/>
                </a:lnTo>
                <a:lnTo>
                  <a:pt x="518" y="225"/>
                </a:lnTo>
                <a:lnTo>
                  <a:pt x="522" y="236"/>
                </a:lnTo>
                <a:lnTo>
                  <a:pt x="523" y="212"/>
                </a:lnTo>
                <a:lnTo>
                  <a:pt x="529" y="192"/>
                </a:lnTo>
                <a:lnTo>
                  <a:pt x="534" y="172"/>
                </a:lnTo>
                <a:lnTo>
                  <a:pt x="538" y="151"/>
                </a:lnTo>
                <a:lnTo>
                  <a:pt x="551" y="151"/>
                </a:lnTo>
                <a:lnTo>
                  <a:pt x="545" y="189"/>
                </a:lnTo>
                <a:lnTo>
                  <a:pt x="542" y="229"/>
                </a:lnTo>
                <a:lnTo>
                  <a:pt x="538" y="271"/>
                </a:lnTo>
                <a:lnTo>
                  <a:pt x="540" y="311"/>
                </a:lnTo>
                <a:lnTo>
                  <a:pt x="545" y="347"/>
                </a:lnTo>
                <a:lnTo>
                  <a:pt x="547" y="360"/>
                </a:lnTo>
                <a:lnTo>
                  <a:pt x="549" y="374"/>
                </a:lnTo>
                <a:lnTo>
                  <a:pt x="549" y="389"/>
                </a:lnTo>
                <a:lnTo>
                  <a:pt x="549" y="401"/>
                </a:lnTo>
                <a:lnTo>
                  <a:pt x="554" y="411"/>
                </a:lnTo>
                <a:lnTo>
                  <a:pt x="554" y="311"/>
                </a:lnTo>
                <a:lnTo>
                  <a:pt x="558" y="311"/>
                </a:lnTo>
                <a:lnTo>
                  <a:pt x="560" y="294"/>
                </a:lnTo>
                <a:lnTo>
                  <a:pt x="560" y="276"/>
                </a:lnTo>
                <a:lnTo>
                  <a:pt x="558" y="263"/>
                </a:lnTo>
                <a:lnTo>
                  <a:pt x="565" y="263"/>
                </a:lnTo>
                <a:lnTo>
                  <a:pt x="565" y="247"/>
                </a:lnTo>
                <a:lnTo>
                  <a:pt x="578" y="247"/>
                </a:lnTo>
                <a:lnTo>
                  <a:pt x="574" y="271"/>
                </a:lnTo>
                <a:lnTo>
                  <a:pt x="571" y="271"/>
                </a:lnTo>
                <a:lnTo>
                  <a:pt x="571" y="281"/>
                </a:lnTo>
                <a:lnTo>
                  <a:pt x="573" y="296"/>
                </a:lnTo>
                <a:lnTo>
                  <a:pt x="576" y="314"/>
                </a:lnTo>
                <a:lnTo>
                  <a:pt x="580" y="331"/>
                </a:lnTo>
                <a:lnTo>
                  <a:pt x="583" y="345"/>
                </a:lnTo>
                <a:lnTo>
                  <a:pt x="585" y="351"/>
                </a:lnTo>
                <a:lnTo>
                  <a:pt x="589" y="311"/>
                </a:lnTo>
                <a:lnTo>
                  <a:pt x="593" y="271"/>
                </a:lnTo>
                <a:lnTo>
                  <a:pt x="594" y="227"/>
                </a:lnTo>
                <a:lnTo>
                  <a:pt x="594" y="191"/>
                </a:lnTo>
                <a:lnTo>
                  <a:pt x="591" y="191"/>
                </a:lnTo>
                <a:lnTo>
                  <a:pt x="591" y="163"/>
                </a:lnTo>
                <a:lnTo>
                  <a:pt x="585" y="163"/>
                </a:lnTo>
                <a:lnTo>
                  <a:pt x="585" y="136"/>
                </a:lnTo>
                <a:lnTo>
                  <a:pt x="578" y="103"/>
                </a:lnTo>
                <a:lnTo>
                  <a:pt x="571" y="71"/>
                </a:lnTo>
                <a:lnTo>
                  <a:pt x="582" y="76"/>
                </a:lnTo>
                <a:lnTo>
                  <a:pt x="605" y="207"/>
                </a:lnTo>
                <a:lnTo>
                  <a:pt x="607" y="221"/>
                </a:lnTo>
                <a:lnTo>
                  <a:pt x="605" y="238"/>
                </a:lnTo>
                <a:lnTo>
                  <a:pt x="605" y="252"/>
                </a:lnTo>
                <a:lnTo>
                  <a:pt x="611" y="263"/>
                </a:lnTo>
                <a:lnTo>
                  <a:pt x="638" y="103"/>
                </a:lnTo>
                <a:lnTo>
                  <a:pt x="645" y="103"/>
                </a:lnTo>
                <a:lnTo>
                  <a:pt x="631" y="211"/>
                </a:lnTo>
                <a:lnTo>
                  <a:pt x="634" y="211"/>
                </a:lnTo>
                <a:lnTo>
                  <a:pt x="638" y="183"/>
                </a:lnTo>
                <a:lnTo>
                  <a:pt x="651" y="183"/>
                </a:lnTo>
                <a:lnTo>
                  <a:pt x="651" y="214"/>
                </a:lnTo>
                <a:lnTo>
                  <a:pt x="653" y="245"/>
                </a:lnTo>
                <a:lnTo>
                  <a:pt x="658" y="271"/>
                </a:lnTo>
                <a:lnTo>
                  <a:pt x="654" y="283"/>
                </a:lnTo>
                <a:lnTo>
                  <a:pt x="662" y="283"/>
                </a:lnTo>
                <a:lnTo>
                  <a:pt x="665" y="311"/>
                </a:lnTo>
                <a:lnTo>
                  <a:pt x="671" y="311"/>
                </a:lnTo>
                <a:lnTo>
                  <a:pt x="671" y="307"/>
                </a:lnTo>
                <a:lnTo>
                  <a:pt x="705" y="200"/>
                </a:lnTo>
                <a:lnTo>
                  <a:pt x="705" y="183"/>
                </a:lnTo>
                <a:lnTo>
                  <a:pt x="711" y="183"/>
                </a:lnTo>
                <a:lnTo>
                  <a:pt x="714" y="154"/>
                </a:lnTo>
                <a:lnTo>
                  <a:pt x="718" y="154"/>
                </a:lnTo>
                <a:lnTo>
                  <a:pt x="720" y="154"/>
                </a:lnTo>
                <a:lnTo>
                  <a:pt x="720" y="152"/>
                </a:lnTo>
                <a:lnTo>
                  <a:pt x="720" y="152"/>
                </a:lnTo>
                <a:lnTo>
                  <a:pt x="722" y="152"/>
                </a:lnTo>
                <a:lnTo>
                  <a:pt x="723" y="152"/>
                </a:lnTo>
                <a:lnTo>
                  <a:pt x="725" y="151"/>
                </a:lnTo>
                <a:lnTo>
                  <a:pt x="714" y="207"/>
                </a:lnTo>
                <a:lnTo>
                  <a:pt x="722" y="207"/>
                </a:lnTo>
                <a:lnTo>
                  <a:pt x="723" y="223"/>
                </a:lnTo>
                <a:lnTo>
                  <a:pt x="729" y="236"/>
                </a:lnTo>
                <a:lnTo>
                  <a:pt x="734" y="247"/>
                </a:lnTo>
                <a:lnTo>
                  <a:pt x="734" y="267"/>
                </a:lnTo>
                <a:lnTo>
                  <a:pt x="738" y="267"/>
                </a:lnTo>
                <a:lnTo>
                  <a:pt x="738" y="280"/>
                </a:lnTo>
                <a:lnTo>
                  <a:pt x="742" y="280"/>
                </a:lnTo>
                <a:lnTo>
                  <a:pt x="745" y="323"/>
                </a:lnTo>
                <a:lnTo>
                  <a:pt x="751" y="323"/>
                </a:lnTo>
                <a:lnTo>
                  <a:pt x="753" y="338"/>
                </a:lnTo>
                <a:lnTo>
                  <a:pt x="753" y="352"/>
                </a:lnTo>
                <a:lnTo>
                  <a:pt x="753" y="365"/>
                </a:lnTo>
                <a:lnTo>
                  <a:pt x="758" y="374"/>
                </a:lnTo>
                <a:lnTo>
                  <a:pt x="758" y="367"/>
                </a:lnTo>
                <a:lnTo>
                  <a:pt x="765" y="358"/>
                </a:lnTo>
                <a:lnTo>
                  <a:pt x="767" y="343"/>
                </a:lnTo>
                <a:lnTo>
                  <a:pt x="765" y="327"/>
                </a:lnTo>
                <a:lnTo>
                  <a:pt x="762" y="327"/>
                </a:lnTo>
                <a:lnTo>
                  <a:pt x="762" y="300"/>
                </a:lnTo>
                <a:lnTo>
                  <a:pt x="758" y="300"/>
                </a:lnTo>
                <a:lnTo>
                  <a:pt x="758" y="280"/>
                </a:lnTo>
                <a:lnTo>
                  <a:pt x="754" y="280"/>
                </a:lnTo>
                <a:lnTo>
                  <a:pt x="754" y="271"/>
                </a:lnTo>
                <a:lnTo>
                  <a:pt x="751" y="271"/>
                </a:lnTo>
                <a:lnTo>
                  <a:pt x="749" y="269"/>
                </a:lnTo>
                <a:lnTo>
                  <a:pt x="749" y="269"/>
                </a:lnTo>
                <a:lnTo>
                  <a:pt x="751" y="269"/>
                </a:lnTo>
                <a:lnTo>
                  <a:pt x="751" y="269"/>
                </a:lnTo>
                <a:lnTo>
                  <a:pt x="753" y="269"/>
                </a:lnTo>
                <a:lnTo>
                  <a:pt x="754" y="267"/>
                </a:lnTo>
                <a:lnTo>
                  <a:pt x="756" y="265"/>
                </a:lnTo>
                <a:lnTo>
                  <a:pt x="756" y="265"/>
                </a:lnTo>
                <a:lnTo>
                  <a:pt x="756" y="265"/>
                </a:lnTo>
                <a:lnTo>
                  <a:pt x="758" y="265"/>
                </a:lnTo>
                <a:lnTo>
                  <a:pt x="760" y="263"/>
                </a:lnTo>
                <a:lnTo>
                  <a:pt x="762" y="263"/>
                </a:lnTo>
                <a:lnTo>
                  <a:pt x="762" y="274"/>
                </a:lnTo>
                <a:lnTo>
                  <a:pt x="765" y="274"/>
                </a:lnTo>
                <a:lnTo>
                  <a:pt x="765" y="260"/>
                </a:lnTo>
                <a:lnTo>
                  <a:pt x="778" y="260"/>
                </a:lnTo>
                <a:lnTo>
                  <a:pt x="780" y="280"/>
                </a:lnTo>
                <a:lnTo>
                  <a:pt x="785" y="298"/>
                </a:lnTo>
                <a:lnTo>
                  <a:pt x="791" y="314"/>
                </a:lnTo>
                <a:lnTo>
                  <a:pt x="791" y="347"/>
                </a:lnTo>
                <a:lnTo>
                  <a:pt x="796" y="385"/>
                </a:lnTo>
                <a:lnTo>
                  <a:pt x="798" y="431"/>
                </a:lnTo>
                <a:lnTo>
                  <a:pt x="798" y="441"/>
                </a:lnTo>
                <a:lnTo>
                  <a:pt x="800" y="449"/>
                </a:lnTo>
                <a:lnTo>
                  <a:pt x="800" y="454"/>
                </a:lnTo>
                <a:lnTo>
                  <a:pt x="798" y="463"/>
                </a:lnTo>
                <a:lnTo>
                  <a:pt x="811" y="463"/>
                </a:lnTo>
                <a:lnTo>
                  <a:pt x="814" y="314"/>
                </a:lnTo>
                <a:lnTo>
                  <a:pt x="809" y="300"/>
                </a:lnTo>
                <a:lnTo>
                  <a:pt x="803" y="283"/>
                </a:lnTo>
                <a:lnTo>
                  <a:pt x="802" y="263"/>
                </a:lnTo>
                <a:lnTo>
                  <a:pt x="805" y="263"/>
                </a:lnTo>
                <a:lnTo>
                  <a:pt x="807" y="267"/>
                </a:lnTo>
                <a:lnTo>
                  <a:pt x="807" y="267"/>
                </a:lnTo>
                <a:lnTo>
                  <a:pt x="807" y="269"/>
                </a:lnTo>
                <a:lnTo>
                  <a:pt x="807" y="269"/>
                </a:lnTo>
                <a:lnTo>
                  <a:pt x="809" y="269"/>
                </a:lnTo>
                <a:lnTo>
                  <a:pt x="811" y="271"/>
                </a:lnTo>
                <a:lnTo>
                  <a:pt x="811" y="260"/>
                </a:lnTo>
                <a:lnTo>
                  <a:pt x="805" y="247"/>
                </a:lnTo>
                <a:lnTo>
                  <a:pt x="803" y="232"/>
                </a:lnTo>
                <a:lnTo>
                  <a:pt x="802" y="220"/>
                </a:lnTo>
                <a:lnTo>
                  <a:pt x="782" y="163"/>
                </a:lnTo>
                <a:lnTo>
                  <a:pt x="785" y="163"/>
                </a:lnTo>
                <a:lnTo>
                  <a:pt x="785" y="160"/>
                </a:lnTo>
                <a:lnTo>
                  <a:pt x="791" y="160"/>
                </a:lnTo>
                <a:lnTo>
                  <a:pt x="791" y="163"/>
                </a:lnTo>
                <a:lnTo>
                  <a:pt x="796" y="174"/>
                </a:lnTo>
                <a:lnTo>
                  <a:pt x="800" y="185"/>
                </a:lnTo>
                <a:lnTo>
                  <a:pt x="802" y="200"/>
                </a:lnTo>
                <a:lnTo>
                  <a:pt x="805" y="200"/>
                </a:lnTo>
                <a:lnTo>
                  <a:pt x="805" y="220"/>
                </a:lnTo>
                <a:lnTo>
                  <a:pt x="811" y="220"/>
                </a:lnTo>
                <a:lnTo>
                  <a:pt x="811" y="231"/>
                </a:lnTo>
                <a:lnTo>
                  <a:pt x="814" y="231"/>
                </a:lnTo>
                <a:lnTo>
                  <a:pt x="814" y="254"/>
                </a:lnTo>
                <a:lnTo>
                  <a:pt x="818" y="254"/>
                </a:lnTo>
                <a:lnTo>
                  <a:pt x="818" y="271"/>
                </a:lnTo>
                <a:lnTo>
                  <a:pt x="823" y="291"/>
                </a:lnTo>
                <a:lnTo>
                  <a:pt x="831" y="311"/>
                </a:lnTo>
                <a:lnTo>
                  <a:pt x="834" y="311"/>
                </a:lnTo>
                <a:lnTo>
                  <a:pt x="834" y="267"/>
                </a:lnTo>
                <a:lnTo>
                  <a:pt x="831" y="267"/>
                </a:lnTo>
                <a:lnTo>
                  <a:pt x="831" y="243"/>
                </a:lnTo>
                <a:lnTo>
                  <a:pt x="825" y="243"/>
                </a:lnTo>
                <a:lnTo>
                  <a:pt x="822" y="220"/>
                </a:lnTo>
                <a:lnTo>
                  <a:pt x="814" y="214"/>
                </a:lnTo>
                <a:lnTo>
                  <a:pt x="811" y="200"/>
                </a:lnTo>
                <a:lnTo>
                  <a:pt x="818" y="203"/>
                </a:lnTo>
                <a:lnTo>
                  <a:pt x="805" y="163"/>
                </a:lnTo>
                <a:lnTo>
                  <a:pt x="814" y="163"/>
                </a:lnTo>
                <a:lnTo>
                  <a:pt x="865" y="314"/>
                </a:lnTo>
                <a:lnTo>
                  <a:pt x="865" y="311"/>
                </a:lnTo>
                <a:lnTo>
                  <a:pt x="869" y="309"/>
                </a:lnTo>
                <a:lnTo>
                  <a:pt x="869" y="307"/>
                </a:lnTo>
                <a:lnTo>
                  <a:pt x="869" y="305"/>
                </a:lnTo>
                <a:lnTo>
                  <a:pt x="869" y="305"/>
                </a:lnTo>
                <a:lnTo>
                  <a:pt x="869" y="303"/>
                </a:lnTo>
                <a:lnTo>
                  <a:pt x="869" y="301"/>
                </a:lnTo>
                <a:lnTo>
                  <a:pt x="871" y="300"/>
                </a:lnTo>
                <a:lnTo>
                  <a:pt x="874" y="300"/>
                </a:lnTo>
                <a:lnTo>
                  <a:pt x="874" y="303"/>
                </a:lnTo>
                <a:lnTo>
                  <a:pt x="876" y="301"/>
                </a:lnTo>
                <a:lnTo>
                  <a:pt x="876" y="301"/>
                </a:lnTo>
                <a:lnTo>
                  <a:pt x="876" y="300"/>
                </a:lnTo>
                <a:lnTo>
                  <a:pt x="876" y="300"/>
                </a:lnTo>
                <a:lnTo>
                  <a:pt x="878" y="298"/>
                </a:lnTo>
                <a:lnTo>
                  <a:pt x="878" y="296"/>
                </a:lnTo>
                <a:lnTo>
                  <a:pt x="871" y="296"/>
                </a:lnTo>
                <a:lnTo>
                  <a:pt x="865" y="263"/>
                </a:lnTo>
                <a:lnTo>
                  <a:pt x="874" y="263"/>
                </a:lnTo>
                <a:lnTo>
                  <a:pt x="874" y="254"/>
                </a:lnTo>
                <a:lnTo>
                  <a:pt x="882" y="254"/>
                </a:lnTo>
                <a:lnTo>
                  <a:pt x="882" y="271"/>
                </a:lnTo>
                <a:lnTo>
                  <a:pt x="880" y="281"/>
                </a:lnTo>
                <a:lnTo>
                  <a:pt x="882" y="291"/>
                </a:lnTo>
                <a:lnTo>
                  <a:pt x="885" y="291"/>
                </a:lnTo>
                <a:lnTo>
                  <a:pt x="891" y="236"/>
                </a:lnTo>
                <a:lnTo>
                  <a:pt x="898" y="231"/>
                </a:lnTo>
                <a:lnTo>
                  <a:pt x="898" y="220"/>
                </a:lnTo>
                <a:lnTo>
                  <a:pt x="902" y="220"/>
                </a:lnTo>
                <a:lnTo>
                  <a:pt x="902" y="214"/>
                </a:lnTo>
                <a:lnTo>
                  <a:pt x="898" y="214"/>
                </a:lnTo>
                <a:lnTo>
                  <a:pt x="898" y="163"/>
                </a:lnTo>
                <a:lnTo>
                  <a:pt x="894" y="163"/>
                </a:lnTo>
                <a:lnTo>
                  <a:pt x="894" y="160"/>
                </a:lnTo>
                <a:lnTo>
                  <a:pt x="898" y="160"/>
                </a:lnTo>
                <a:lnTo>
                  <a:pt x="898" y="154"/>
                </a:lnTo>
                <a:lnTo>
                  <a:pt x="894" y="154"/>
                </a:lnTo>
                <a:lnTo>
                  <a:pt x="894" y="152"/>
                </a:lnTo>
                <a:lnTo>
                  <a:pt x="896" y="149"/>
                </a:lnTo>
                <a:lnTo>
                  <a:pt x="898" y="147"/>
                </a:lnTo>
                <a:lnTo>
                  <a:pt x="898" y="147"/>
                </a:lnTo>
                <a:lnTo>
                  <a:pt x="894" y="140"/>
                </a:lnTo>
                <a:lnTo>
                  <a:pt x="894" y="136"/>
                </a:lnTo>
                <a:lnTo>
                  <a:pt x="898" y="136"/>
                </a:lnTo>
                <a:lnTo>
                  <a:pt x="898" y="131"/>
                </a:lnTo>
                <a:lnTo>
                  <a:pt x="894" y="131"/>
                </a:lnTo>
                <a:lnTo>
                  <a:pt x="898" y="107"/>
                </a:lnTo>
                <a:lnTo>
                  <a:pt x="905" y="107"/>
                </a:lnTo>
                <a:lnTo>
                  <a:pt x="905" y="167"/>
                </a:lnTo>
                <a:lnTo>
                  <a:pt x="914" y="167"/>
                </a:lnTo>
                <a:lnTo>
                  <a:pt x="922" y="311"/>
                </a:lnTo>
                <a:lnTo>
                  <a:pt x="925" y="311"/>
                </a:lnTo>
                <a:lnTo>
                  <a:pt x="927" y="325"/>
                </a:lnTo>
                <a:lnTo>
                  <a:pt x="927" y="341"/>
                </a:lnTo>
                <a:lnTo>
                  <a:pt x="929" y="356"/>
                </a:lnTo>
                <a:lnTo>
                  <a:pt x="934" y="367"/>
                </a:lnTo>
                <a:lnTo>
                  <a:pt x="931" y="323"/>
                </a:lnTo>
                <a:lnTo>
                  <a:pt x="934" y="323"/>
                </a:lnTo>
                <a:lnTo>
                  <a:pt x="938" y="329"/>
                </a:lnTo>
                <a:lnTo>
                  <a:pt x="942" y="332"/>
                </a:lnTo>
                <a:lnTo>
                  <a:pt x="945" y="334"/>
                </a:lnTo>
                <a:lnTo>
                  <a:pt x="945" y="296"/>
                </a:lnTo>
                <a:lnTo>
                  <a:pt x="938" y="296"/>
                </a:lnTo>
                <a:lnTo>
                  <a:pt x="938" y="287"/>
                </a:lnTo>
                <a:lnTo>
                  <a:pt x="945" y="287"/>
                </a:lnTo>
                <a:lnTo>
                  <a:pt x="942" y="107"/>
                </a:lnTo>
                <a:lnTo>
                  <a:pt x="954" y="107"/>
                </a:lnTo>
                <a:lnTo>
                  <a:pt x="954" y="111"/>
                </a:lnTo>
                <a:lnTo>
                  <a:pt x="951" y="121"/>
                </a:lnTo>
                <a:lnTo>
                  <a:pt x="949" y="138"/>
                </a:lnTo>
                <a:lnTo>
                  <a:pt x="949" y="156"/>
                </a:lnTo>
                <a:lnTo>
                  <a:pt x="951" y="171"/>
                </a:lnTo>
                <a:lnTo>
                  <a:pt x="962" y="287"/>
                </a:lnTo>
                <a:lnTo>
                  <a:pt x="967" y="287"/>
                </a:lnTo>
                <a:lnTo>
                  <a:pt x="971" y="289"/>
                </a:lnTo>
                <a:lnTo>
                  <a:pt x="974" y="289"/>
                </a:lnTo>
                <a:lnTo>
                  <a:pt x="978" y="291"/>
                </a:lnTo>
                <a:lnTo>
                  <a:pt x="978" y="236"/>
                </a:lnTo>
                <a:lnTo>
                  <a:pt x="991" y="236"/>
                </a:lnTo>
                <a:lnTo>
                  <a:pt x="993" y="269"/>
                </a:lnTo>
                <a:lnTo>
                  <a:pt x="1002" y="300"/>
                </a:lnTo>
                <a:lnTo>
                  <a:pt x="1005" y="300"/>
                </a:lnTo>
                <a:lnTo>
                  <a:pt x="1005" y="143"/>
                </a:lnTo>
                <a:lnTo>
                  <a:pt x="1018" y="147"/>
                </a:lnTo>
                <a:lnTo>
                  <a:pt x="1022" y="189"/>
                </a:lnTo>
                <a:lnTo>
                  <a:pt x="1031" y="223"/>
                </a:lnTo>
                <a:lnTo>
                  <a:pt x="1031" y="254"/>
                </a:lnTo>
                <a:lnTo>
                  <a:pt x="1034" y="254"/>
                </a:lnTo>
                <a:lnTo>
                  <a:pt x="1038" y="300"/>
                </a:lnTo>
                <a:lnTo>
                  <a:pt x="1045" y="303"/>
                </a:lnTo>
                <a:lnTo>
                  <a:pt x="1045" y="314"/>
                </a:lnTo>
                <a:lnTo>
                  <a:pt x="1049" y="323"/>
                </a:lnTo>
                <a:lnTo>
                  <a:pt x="1054" y="329"/>
                </a:lnTo>
                <a:lnTo>
                  <a:pt x="1060" y="336"/>
                </a:lnTo>
                <a:lnTo>
                  <a:pt x="1065" y="340"/>
                </a:lnTo>
                <a:lnTo>
                  <a:pt x="1074" y="343"/>
                </a:lnTo>
                <a:lnTo>
                  <a:pt x="1074" y="347"/>
                </a:lnTo>
                <a:lnTo>
                  <a:pt x="1076" y="349"/>
                </a:lnTo>
                <a:lnTo>
                  <a:pt x="1076" y="351"/>
                </a:lnTo>
                <a:lnTo>
                  <a:pt x="1078" y="352"/>
                </a:lnTo>
                <a:lnTo>
                  <a:pt x="1080" y="354"/>
                </a:lnTo>
                <a:lnTo>
                  <a:pt x="1082" y="356"/>
                </a:lnTo>
                <a:lnTo>
                  <a:pt x="1082" y="360"/>
                </a:lnTo>
                <a:lnTo>
                  <a:pt x="1085" y="360"/>
                </a:lnTo>
                <a:lnTo>
                  <a:pt x="1085" y="351"/>
                </a:lnTo>
                <a:lnTo>
                  <a:pt x="1082" y="351"/>
                </a:lnTo>
                <a:lnTo>
                  <a:pt x="1082" y="323"/>
                </a:lnTo>
                <a:lnTo>
                  <a:pt x="1078" y="323"/>
                </a:lnTo>
                <a:lnTo>
                  <a:pt x="1071" y="287"/>
                </a:lnTo>
                <a:lnTo>
                  <a:pt x="1065" y="287"/>
                </a:lnTo>
                <a:lnTo>
                  <a:pt x="1065" y="274"/>
                </a:lnTo>
                <a:lnTo>
                  <a:pt x="1062" y="274"/>
                </a:lnTo>
                <a:lnTo>
                  <a:pt x="1060" y="272"/>
                </a:lnTo>
                <a:lnTo>
                  <a:pt x="1060" y="269"/>
                </a:lnTo>
                <a:lnTo>
                  <a:pt x="1058" y="265"/>
                </a:lnTo>
                <a:lnTo>
                  <a:pt x="1058" y="260"/>
                </a:lnTo>
                <a:lnTo>
                  <a:pt x="1062" y="260"/>
                </a:lnTo>
                <a:lnTo>
                  <a:pt x="1069" y="269"/>
                </a:lnTo>
                <a:lnTo>
                  <a:pt x="1074" y="280"/>
                </a:lnTo>
                <a:lnTo>
                  <a:pt x="1078" y="291"/>
                </a:lnTo>
                <a:lnTo>
                  <a:pt x="1082" y="291"/>
                </a:lnTo>
                <a:lnTo>
                  <a:pt x="1074" y="267"/>
                </a:lnTo>
                <a:lnTo>
                  <a:pt x="1063" y="243"/>
                </a:lnTo>
                <a:lnTo>
                  <a:pt x="1054" y="220"/>
                </a:lnTo>
                <a:lnTo>
                  <a:pt x="1058" y="220"/>
                </a:lnTo>
                <a:lnTo>
                  <a:pt x="1062" y="221"/>
                </a:lnTo>
                <a:lnTo>
                  <a:pt x="1063" y="221"/>
                </a:lnTo>
                <a:lnTo>
                  <a:pt x="1063" y="223"/>
                </a:lnTo>
                <a:lnTo>
                  <a:pt x="1065" y="227"/>
                </a:lnTo>
                <a:lnTo>
                  <a:pt x="1065" y="231"/>
                </a:lnTo>
                <a:lnTo>
                  <a:pt x="1076" y="245"/>
                </a:lnTo>
                <a:lnTo>
                  <a:pt x="1083" y="263"/>
                </a:lnTo>
                <a:lnTo>
                  <a:pt x="1089" y="283"/>
                </a:lnTo>
                <a:lnTo>
                  <a:pt x="1094" y="303"/>
                </a:lnTo>
                <a:lnTo>
                  <a:pt x="1098" y="303"/>
                </a:lnTo>
                <a:lnTo>
                  <a:pt x="1098" y="323"/>
                </a:lnTo>
                <a:lnTo>
                  <a:pt x="1102" y="323"/>
                </a:lnTo>
                <a:lnTo>
                  <a:pt x="1094" y="240"/>
                </a:lnTo>
                <a:lnTo>
                  <a:pt x="1091" y="240"/>
                </a:lnTo>
                <a:lnTo>
                  <a:pt x="1091" y="223"/>
                </a:lnTo>
                <a:lnTo>
                  <a:pt x="1085" y="223"/>
                </a:lnTo>
                <a:lnTo>
                  <a:pt x="1082" y="191"/>
                </a:lnTo>
                <a:lnTo>
                  <a:pt x="1078" y="191"/>
                </a:lnTo>
                <a:lnTo>
                  <a:pt x="1078" y="183"/>
                </a:lnTo>
                <a:lnTo>
                  <a:pt x="1074" y="183"/>
                </a:lnTo>
                <a:lnTo>
                  <a:pt x="1074" y="171"/>
                </a:lnTo>
                <a:lnTo>
                  <a:pt x="1071" y="171"/>
                </a:lnTo>
                <a:lnTo>
                  <a:pt x="1065" y="154"/>
                </a:lnTo>
                <a:lnTo>
                  <a:pt x="1062" y="154"/>
                </a:lnTo>
                <a:lnTo>
                  <a:pt x="1062" y="143"/>
                </a:lnTo>
                <a:lnTo>
                  <a:pt x="1058" y="143"/>
                </a:lnTo>
                <a:lnTo>
                  <a:pt x="1051" y="120"/>
                </a:lnTo>
                <a:lnTo>
                  <a:pt x="1045" y="120"/>
                </a:lnTo>
                <a:lnTo>
                  <a:pt x="1045" y="111"/>
                </a:lnTo>
                <a:lnTo>
                  <a:pt x="1038" y="98"/>
                </a:lnTo>
                <a:lnTo>
                  <a:pt x="1031" y="85"/>
                </a:lnTo>
                <a:lnTo>
                  <a:pt x="1025" y="67"/>
                </a:lnTo>
                <a:lnTo>
                  <a:pt x="1038" y="71"/>
                </a:lnTo>
                <a:lnTo>
                  <a:pt x="1042" y="89"/>
                </a:lnTo>
                <a:lnTo>
                  <a:pt x="1051" y="101"/>
                </a:lnTo>
                <a:lnTo>
                  <a:pt x="1058" y="114"/>
                </a:lnTo>
                <a:lnTo>
                  <a:pt x="1058" y="123"/>
                </a:lnTo>
                <a:lnTo>
                  <a:pt x="1062" y="123"/>
                </a:lnTo>
                <a:lnTo>
                  <a:pt x="1062" y="131"/>
                </a:lnTo>
                <a:lnTo>
                  <a:pt x="1065" y="131"/>
                </a:lnTo>
                <a:lnTo>
                  <a:pt x="1065" y="140"/>
                </a:lnTo>
                <a:lnTo>
                  <a:pt x="1071" y="140"/>
                </a:lnTo>
                <a:lnTo>
                  <a:pt x="1071" y="147"/>
                </a:lnTo>
                <a:lnTo>
                  <a:pt x="1074" y="147"/>
                </a:lnTo>
                <a:lnTo>
                  <a:pt x="1082" y="171"/>
                </a:lnTo>
                <a:lnTo>
                  <a:pt x="1085" y="171"/>
                </a:lnTo>
                <a:lnTo>
                  <a:pt x="1085" y="183"/>
                </a:lnTo>
                <a:lnTo>
                  <a:pt x="1091" y="183"/>
                </a:lnTo>
                <a:lnTo>
                  <a:pt x="1091" y="191"/>
                </a:lnTo>
                <a:lnTo>
                  <a:pt x="1094" y="191"/>
                </a:lnTo>
                <a:lnTo>
                  <a:pt x="1102" y="227"/>
                </a:lnTo>
                <a:lnTo>
                  <a:pt x="1105" y="227"/>
                </a:lnTo>
                <a:lnTo>
                  <a:pt x="1105" y="236"/>
                </a:lnTo>
                <a:lnTo>
                  <a:pt x="1111" y="236"/>
                </a:lnTo>
                <a:lnTo>
                  <a:pt x="1111" y="254"/>
                </a:lnTo>
                <a:lnTo>
                  <a:pt x="1114" y="254"/>
                </a:lnTo>
                <a:lnTo>
                  <a:pt x="1116" y="218"/>
                </a:lnTo>
                <a:lnTo>
                  <a:pt x="1118" y="178"/>
                </a:lnTo>
                <a:lnTo>
                  <a:pt x="1114" y="140"/>
                </a:lnTo>
                <a:lnTo>
                  <a:pt x="1105" y="103"/>
                </a:lnTo>
                <a:lnTo>
                  <a:pt x="1118" y="103"/>
                </a:lnTo>
                <a:lnTo>
                  <a:pt x="1123" y="134"/>
                </a:lnTo>
                <a:lnTo>
                  <a:pt x="1131" y="163"/>
                </a:lnTo>
                <a:lnTo>
                  <a:pt x="1131" y="178"/>
                </a:lnTo>
                <a:lnTo>
                  <a:pt x="1131" y="194"/>
                </a:lnTo>
                <a:lnTo>
                  <a:pt x="1129" y="209"/>
                </a:lnTo>
                <a:lnTo>
                  <a:pt x="1134" y="220"/>
                </a:lnTo>
                <a:lnTo>
                  <a:pt x="1138" y="180"/>
                </a:lnTo>
                <a:lnTo>
                  <a:pt x="1145" y="180"/>
                </a:lnTo>
                <a:lnTo>
                  <a:pt x="1151" y="196"/>
                </a:lnTo>
                <a:lnTo>
                  <a:pt x="1154" y="196"/>
                </a:lnTo>
                <a:lnTo>
                  <a:pt x="1154" y="211"/>
                </a:lnTo>
                <a:lnTo>
                  <a:pt x="1158" y="211"/>
                </a:lnTo>
                <a:lnTo>
                  <a:pt x="1162" y="247"/>
                </a:lnTo>
                <a:lnTo>
                  <a:pt x="1165" y="247"/>
                </a:lnTo>
                <a:lnTo>
                  <a:pt x="1165" y="271"/>
                </a:lnTo>
                <a:lnTo>
                  <a:pt x="1174" y="274"/>
                </a:lnTo>
                <a:lnTo>
                  <a:pt x="1174" y="283"/>
                </a:lnTo>
                <a:lnTo>
                  <a:pt x="1178" y="283"/>
                </a:lnTo>
                <a:lnTo>
                  <a:pt x="1178" y="296"/>
                </a:lnTo>
                <a:lnTo>
                  <a:pt x="1182" y="296"/>
                </a:lnTo>
                <a:lnTo>
                  <a:pt x="1185" y="320"/>
                </a:lnTo>
                <a:lnTo>
                  <a:pt x="1191" y="320"/>
                </a:lnTo>
                <a:lnTo>
                  <a:pt x="1193" y="291"/>
                </a:lnTo>
                <a:lnTo>
                  <a:pt x="1198" y="265"/>
                </a:lnTo>
                <a:lnTo>
                  <a:pt x="1207" y="240"/>
                </a:lnTo>
                <a:lnTo>
                  <a:pt x="1214" y="214"/>
                </a:lnTo>
                <a:lnTo>
                  <a:pt x="1211" y="154"/>
                </a:lnTo>
                <a:lnTo>
                  <a:pt x="1222" y="154"/>
                </a:lnTo>
                <a:lnTo>
                  <a:pt x="1225" y="214"/>
                </a:lnTo>
                <a:lnTo>
                  <a:pt x="1234" y="214"/>
                </a:lnTo>
                <a:lnTo>
                  <a:pt x="1238" y="231"/>
                </a:lnTo>
                <a:lnTo>
                  <a:pt x="1231" y="231"/>
                </a:lnTo>
                <a:lnTo>
                  <a:pt x="1231" y="223"/>
                </a:lnTo>
                <a:lnTo>
                  <a:pt x="1225" y="223"/>
                </a:lnTo>
                <a:lnTo>
                  <a:pt x="1225" y="327"/>
                </a:lnTo>
                <a:lnTo>
                  <a:pt x="1231" y="327"/>
                </a:lnTo>
                <a:lnTo>
                  <a:pt x="1231" y="340"/>
                </a:lnTo>
                <a:lnTo>
                  <a:pt x="1234" y="340"/>
                </a:lnTo>
                <a:lnTo>
                  <a:pt x="1234" y="334"/>
                </a:lnTo>
                <a:lnTo>
                  <a:pt x="1238" y="334"/>
                </a:lnTo>
                <a:lnTo>
                  <a:pt x="1245" y="340"/>
                </a:lnTo>
                <a:lnTo>
                  <a:pt x="1245" y="303"/>
                </a:lnTo>
                <a:lnTo>
                  <a:pt x="1242" y="303"/>
                </a:lnTo>
                <a:lnTo>
                  <a:pt x="1242" y="271"/>
                </a:lnTo>
                <a:lnTo>
                  <a:pt x="1231" y="236"/>
                </a:lnTo>
                <a:lnTo>
                  <a:pt x="1242" y="236"/>
                </a:lnTo>
                <a:lnTo>
                  <a:pt x="1245" y="254"/>
                </a:lnTo>
                <a:lnTo>
                  <a:pt x="1251" y="254"/>
                </a:lnTo>
                <a:lnTo>
                  <a:pt x="1251" y="274"/>
                </a:lnTo>
                <a:lnTo>
                  <a:pt x="1254" y="274"/>
                </a:lnTo>
                <a:lnTo>
                  <a:pt x="1254" y="283"/>
                </a:lnTo>
                <a:lnTo>
                  <a:pt x="1258" y="283"/>
                </a:lnTo>
                <a:lnTo>
                  <a:pt x="1258" y="300"/>
                </a:lnTo>
                <a:lnTo>
                  <a:pt x="1262" y="300"/>
                </a:lnTo>
                <a:lnTo>
                  <a:pt x="1262" y="314"/>
                </a:lnTo>
                <a:lnTo>
                  <a:pt x="1265" y="314"/>
                </a:lnTo>
                <a:lnTo>
                  <a:pt x="1271" y="343"/>
                </a:lnTo>
                <a:lnTo>
                  <a:pt x="1274" y="343"/>
                </a:lnTo>
                <a:lnTo>
                  <a:pt x="1278" y="334"/>
                </a:lnTo>
                <a:lnTo>
                  <a:pt x="1282" y="325"/>
                </a:lnTo>
                <a:lnTo>
                  <a:pt x="1282" y="311"/>
                </a:lnTo>
                <a:lnTo>
                  <a:pt x="1271" y="274"/>
                </a:lnTo>
                <a:lnTo>
                  <a:pt x="1282" y="280"/>
                </a:lnTo>
                <a:lnTo>
                  <a:pt x="1283" y="287"/>
                </a:lnTo>
                <a:lnTo>
                  <a:pt x="1287" y="301"/>
                </a:lnTo>
                <a:lnTo>
                  <a:pt x="1291" y="318"/>
                </a:lnTo>
                <a:lnTo>
                  <a:pt x="1294" y="332"/>
                </a:lnTo>
                <a:lnTo>
                  <a:pt x="1300" y="345"/>
                </a:lnTo>
                <a:lnTo>
                  <a:pt x="1302" y="351"/>
                </a:lnTo>
                <a:lnTo>
                  <a:pt x="1303" y="332"/>
                </a:lnTo>
                <a:lnTo>
                  <a:pt x="1305" y="316"/>
                </a:lnTo>
                <a:lnTo>
                  <a:pt x="1305" y="296"/>
                </a:lnTo>
                <a:lnTo>
                  <a:pt x="1302" y="271"/>
                </a:lnTo>
                <a:lnTo>
                  <a:pt x="1314" y="271"/>
                </a:lnTo>
                <a:lnTo>
                  <a:pt x="1316" y="294"/>
                </a:lnTo>
                <a:lnTo>
                  <a:pt x="1323" y="316"/>
                </a:lnTo>
                <a:lnTo>
                  <a:pt x="1331" y="334"/>
                </a:lnTo>
                <a:lnTo>
                  <a:pt x="1331" y="356"/>
                </a:lnTo>
                <a:lnTo>
                  <a:pt x="1334" y="356"/>
                </a:lnTo>
                <a:lnTo>
                  <a:pt x="1322" y="223"/>
                </a:lnTo>
                <a:lnTo>
                  <a:pt x="1318" y="223"/>
                </a:lnTo>
                <a:lnTo>
                  <a:pt x="1314" y="200"/>
                </a:lnTo>
                <a:lnTo>
                  <a:pt x="1311" y="194"/>
                </a:lnTo>
                <a:lnTo>
                  <a:pt x="1309" y="191"/>
                </a:lnTo>
                <a:lnTo>
                  <a:pt x="1305" y="187"/>
                </a:lnTo>
                <a:lnTo>
                  <a:pt x="1303" y="183"/>
                </a:lnTo>
                <a:lnTo>
                  <a:pt x="1300" y="178"/>
                </a:lnTo>
                <a:lnTo>
                  <a:pt x="1298" y="171"/>
                </a:lnTo>
                <a:lnTo>
                  <a:pt x="1311" y="180"/>
                </a:lnTo>
                <a:lnTo>
                  <a:pt x="1322" y="194"/>
                </a:lnTo>
                <a:lnTo>
                  <a:pt x="1331" y="212"/>
                </a:lnTo>
                <a:lnTo>
                  <a:pt x="1338" y="234"/>
                </a:lnTo>
                <a:lnTo>
                  <a:pt x="1345" y="254"/>
                </a:lnTo>
                <a:lnTo>
                  <a:pt x="1351" y="271"/>
                </a:lnTo>
                <a:lnTo>
                  <a:pt x="1351" y="296"/>
                </a:lnTo>
                <a:lnTo>
                  <a:pt x="1358" y="300"/>
                </a:lnTo>
                <a:lnTo>
                  <a:pt x="1354" y="307"/>
                </a:lnTo>
                <a:lnTo>
                  <a:pt x="1362" y="311"/>
                </a:lnTo>
                <a:lnTo>
                  <a:pt x="1362" y="327"/>
                </a:lnTo>
                <a:lnTo>
                  <a:pt x="1365" y="327"/>
                </a:lnTo>
                <a:lnTo>
                  <a:pt x="1365" y="340"/>
                </a:lnTo>
                <a:lnTo>
                  <a:pt x="1371" y="340"/>
                </a:lnTo>
                <a:lnTo>
                  <a:pt x="1373" y="352"/>
                </a:lnTo>
                <a:lnTo>
                  <a:pt x="1373" y="365"/>
                </a:lnTo>
                <a:lnTo>
                  <a:pt x="1378" y="374"/>
                </a:lnTo>
                <a:lnTo>
                  <a:pt x="1380" y="347"/>
                </a:lnTo>
                <a:lnTo>
                  <a:pt x="1382" y="321"/>
                </a:lnTo>
                <a:lnTo>
                  <a:pt x="1378" y="300"/>
                </a:lnTo>
                <a:lnTo>
                  <a:pt x="1378" y="267"/>
                </a:lnTo>
                <a:lnTo>
                  <a:pt x="1374" y="267"/>
                </a:lnTo>
                <a:lnTo>
                  <a:pt x="1371" y="240"/>
                </a:lnTo>
                <a:lnTo>
                  <a:pt x="1365" y="240"/>
                </a:lnTo>
                <a:lnTo>
                  <a:pt x="1363" y="234"/>
                </a:lnTo>
                <a:lnTo>
                  <a:pt x="1360" y="232"/>
                </a:lnTo>
                <a:lnTo>
                  <a:pt x="1358" y="229"/>
                </a:lnTo>
                <a:lnTo>
                  <a:pt x="1356" y="227"/>
                </a:lnTo>
                <a:lnTo>
                  <a:pt x="1354" y="221"/>
                </a:lnTo>
                <a:lnTo>
                  <a:pt x="1354" y="214"/>
                </a:lnTo>
                <a:lnTo>
                  <a:pt x="1362" y="220"/>
                </a:lnTo>
                <a:lnTo>
                  <a:pt x="1338" y="176"/>
                </a:lnTo>
                <a:lnTo>
                  <a:pt x="1345" y="176"/>
                </a:lnTo>
                <a:lnTo>
                  <a:pt x="1382" y="231"/>
                </a:lnTo>
                <a:lnTo>
                  <a:pt x="1382" y="240"/>
                </a:lnTo>
                <a:lnTo>
                  <a:pt x="1385" y="240"/>
                </a:lnTo>
                <a:lnTo>
                  <a:pt x="1385" y="247"/>
                </a:lnTo>
                <a:lnTo>
                  <a:pt x="1391" y="247"/>
                </a:lnTo>
                <a:lnTo>
                  <a:pt x="1394" y="271"/>
                </a:lnTo>
                <a:lnTo>
                  <a:pt x="1398" y="271"/>
                </a:lnTo>
                <a:lnTo>
                  <a:pt x="1398" y="280"/>
                </a:lnTo>
                <a:lnTo>
                  <a:pt x="1402" y="280"/>
                </a:lnTo>
                <a:lnTo>
                  <a:pt x="1402" y="296"/>
                </a:lnTo>
                <a:lnTo>
                  <a:pt x="1405" y="296"/>
                </a:lnTo>
                <a:lnTo>
                  <a:pt x="1411" y="323"/>
                </a:lnTo>
                <a:lnTo>
                  <a:pt x="1414" y="323"/>
                </a:lnTo>
                <a:lnTo>
                  <a:pt x="1416" y="289"/>
                </a:lnTo>
                <a:lnTo>
                  <a:pt x="1418" y="254"/>
                </a:lnTo>
                <a:lnTo>
                  <a:pt x="1420" y="218"/>
                </a:lnTo>
                <a:lnTo>
                  <a:pt x="1420" y="183"/>
                </a:lnTo>
                <a:lnTo>
                  <a:pt x="1414" y="151"/>
                </a:lnTo>
                <a:lnTo>
                  <a:pt x="1414" y="120"/>
                </a:lnTo>
                <a:lnTo>
                  <a:pt x="1411" y="120"/>
                </a:lnTo>
                <a:lnTo>
                  <a:pt x="1407" y="105"/>
                </a:lnTo>
                <a:lnTo>
                  <a:pt x="1407" y="92"/>
                </a:lnTo>
                <a:lnTo>
                  <a:pt x="1409" y="81"/>
                </a:lnTo>
                <a:lnTo>
                  <a:pt x="1409" y="72"/>
                </a:lnTo>
                <a:lnTo>
                  <a:pt x="1405" y="67"/>
                </a:lnTo>
                <a:lnTo>
                  <a:pt x="1405" y="63"/>
                </a:lnTo>
                <a:lnTo>
                  <a:pt x="1411" y="63"/>
                </a:lnTo>
                <a:lnTo>
                  <a:pt x="1411" y="60"/>
                </a:lnTo>
                <a:lnTo>
                  <a:pt x="1413" y="60"/>
                </a:lnTo>
                <a:lnTo>
                  <a:pt x="1414" y="60"/>
                </a:lnTo>
                <a:lnTo>
                  <a:pt x="1416" y="60"/>
                </a:lnTo>
                <a:lnTo>
                  <a:pt x="1416" y="61"/>
                </a:lnTo>
                <a:lnTo>
                  <a:pt x="1416" y="61"/>
                </a:lnTo>
                <a:lnTo>
                  <a:pt x="1418" y="63"/>
                </a:lnTo>
                <a:lnTo>
                  <a:pt x="1422" y="72"/>
                </a:lnTo>
                <a:lnTo>
                  <a:pt x="1422" y="85"/>
                </a:lnTo>
                <a:lnTo>
                  <a:pt x="1420" y="98"/>
                </a:lnTo>
                <a:lnTo>
                  <a:pt x="1422" y="111"/>
                </a:lnTo>
                <a:lnTo>
                  <a:pt x="1431" y="145"/>
                </a:lnTo>
                <a:lnTo>
                  <a:pt x="1438" y="181"/>
                </a:lnTo>
                <a:lnTo>
                  <a:pt x="1445" y="214"/>
                </a:lnTo>
                <a:lnTo>
                  <a:pt x="1445" y="243"/>
                </a:lnTo>
                <a:lnTo>
                  <a:pt x="1451" y="243"/>
                </a:lnTo>
                <a:lnTo>
                  <a:pt x="1453" y="258"/>
                </a:lnTo>
                <a:lnTo>
                  <a:pt x="1453" y="276"/>
                </a:lnTo>
                <a:lnTo>
                  <a:pt x="1451" y="292"/>
                </a:lnTo>
                <a:lnTo>
                  <a:pt x="1453" y="309"/>
                </a:lnTo>
                <a:lnTo>
                  <a:pt x="1458" y="320"/>
                </a:lnTo>
                <a:lnTo>
                  <a:pt x="1465" y="220"/>
                </a:lnTo>
                <a:lnTo>
                  <a:pt x="1471" y="220"/>
                </a:lnTo>
                <a:lnTo>
                  <a:pt x="1473" y="203"/>
                </a:lnTo>
                <a:lnTo>
                  <a:pt x="1473" y="181"/>
                </a:lnTo>
                <a:lnTo>
                  <a:pt x="1471" y="158"/>
                </a:lnTo>
                <a:lnTo>
                  <a:pt x="1471" y="132"/>
                </a:lnTo>
                <a:lnTo>
                  <a:pt x="1471" y="111"/>
                </a:lnTo>
                <a:lnTo>
                  <a:pt x="1482" y="114"/>
                </a:lnTo>
                <a:lnTo>
                  <a:pt x="1474" y="327"/>
                </a:lnTo>
                <a:lnTo>
                  <a:pt x="1474" y="340"/>
                </a:lnTo>
                <a:lnTo>
                  <a:pt x="1473" y="356"/>
                </a:lnTo>
                <a:lnTo>
                  <a:pt x="1473" y="374"/>
                </a:lnTo>
                <a:lnTo>
                  <a:pt x="1473" y="392"/>
                </a:lnTo>
                <a:lnTo>
                  <a:pt x="1474" y="407"/>
                </a:lnTo>
                <a:lnTo>
                  <a:pt x="1478" y="416"/>
                </a:lnTo>
                <a:lnTo>
                  <a:pt x="1480" y="403"/>
                </a:lnTo>
                <a:lnTo>
                  <a:pt x="1482" y="385"/>
                </a:lnTo>
                <a:lnTo>
                  <a:pt x="1487" y="365"/>
                </a:lnTo>
                <a:lnTo>
                  <a:pt x="1491" y="349"/>
                </a:lnTo>
                <a:lnTo>
                  <a:pt x="1494" y="340"/>
                </a:lnTo>
                <a:lnTo>
                  <a:pt x="1496" y="338"/>
                </a:lnTo>
                <a:lnTo>
                  <a:pt x="1496" y="336"/>
                </a:lnTo>
                <a:lnTo>
                  <a:pt x="1496" y="336"/>
                </a:lnTo>
                <a:lnTo>
                  <a:pt x="1498" y="336"/>
                </a:lnTo>
                <a:lnTo>
                  <a:pt x="1500" y="336"/>
                </a:lnTo>
                <a:lnTo>
                  <a:pt x="1502" y="334"/>
                </a:lnTo>
                <a:lnTo>
                  <a:pt x="1502" y="356"/>
                </a:lnTo>
                <a:lnTo>
                  <a:pt x="1505" y="356"/>
                </a:lnTo>
                <a:lnTo>
                  <a:pt x="1511" y="291"/>
                </a:lnTo>
                <a:lnTo>
                  <a:pt x="1513" y="285"/>
                </a:lnTo>
                <a:lnTo>
                  <a:pt x="1516" y="276"/>
                </a:lnTo>
                <a:lnTo>
                  <a:pt x="1520" y="265"/>
                </a:lnTo>
                <a:lnTo>
                  <a:pt x="1518" y="254"/>
                </a:lnTo>
                <a:lnTo>
                  <a:pt x="1511" y="251"/>
                </a:lnTo>
                <a:lnTo>
                  <a:pt x="1511" y="243"/>
                </a:lnTo>
                <a:lnTo>
                  <a:pt x="1518" y="243"/>
                </a:lnTo>
                <a:lnTo>
                  <a:pt x="1531" y="103"/>
                </a:lnTo>
                <a:lnTo>
                  <a:pt x="1538" y="103"/>
                </a:lnTo>
                <a:lnTo>
                  <a:pt x="1531" y="280"/>
                </a:lnTo>
                <a:lnTo>
                  <a:pt x="1534" y="280"/>
                </a:lnTo>
                <a:lnTo>
                  <a:pt x="1534" y="291"/>
                </a:lnTo>
                <a:lnTo>
                  <a:pt x="1538" y="291"/>
                </a:lnTo>
                <a:lnTo>
                  <a:pt x="1540" y="301"/>
                </a:lnTo>
                <a:lnTo>
                  <a:pt x="1542" y="314"/>
                </a:lnTo>
                <a:lnTo>
                  <a:pt x="1542" y="327"/>
                </a:lnTo>
                <a:lnTo>
                  <a:pt x="1545" y="334"/>
                </a:lnTo>
                <a:lnTo>
                  <a:pt x="1565" y="154"/>
                </a:lnTo>
                <a:lnTo>
                  <a:pt x="1574" y="154"/>
                </a:lnTo>
                <a:lnTo>
                  <a:pt x="1578" y="176"/>
                </a:lnTo>
                <a:lnTo>
                  <a:pt x="1578" y="178"/>
                </a:lnTo>
                <a:lnTo>
                  <a:pt x="1576" y="178"/>
                </a:lnTo>
                <a:lnTo>
                  <a:pt x="1576" y="178"/>
                </a:lnTo>
                <a:lnTo>
                  <a:pt x="1574" y="176"/>
                </a:lnTo>
                <a:lnTo>
                  <a:pt x="1574" y="178"/>
                </a:lnTo>
                <a:lnTo>
                  <a:pt x="1574" y="180"/>
                </a:lnTo>
                <a:lnTo>
                  <a:pt x="1578" y="180"/>
                </a:lnTo>
                <a:lnTo>
                  <a:pt x="1578" y="231"/>
                </a:lnTo>
                <a:lnTo>
                  <a:pt x="1582" y="231"/>
                </a:lnTo>
                <a:lnTo>
                  <a:pt x="1591" y="154"/>
                </a:lnTo>
                <a:lnTo>
                  <a:pt x="1578" y="151"/>
                </a:lnTo>
                <a:lnTo>
                  <a:pt x="1578" y="143"/>
                </a:lnTo>
                <a:lnTo>
                  <a:pt x="1583" y="141"/>
                </a:lnTo>
                <a:lnTo>
                  <a:pt x="1587" y="141"/>
                </a:lnTo>
                <a:lnTo>
                  <a:pt x="1591" y="140"/>
                </a:lnTo>
                <a:lnTo>
                  <a:pt x="1594" y="138"/>
                </a:lnTo>
                <a:lnTo>
                  <a:pt x="1596" y="136"/>
                </a:lnTo>
                <a:lnTo>
                  <a:pt x="1602" y="136"/>
                </a:lnTo>
                <a:lnTo>
                  <a:pt x="1602" y="154"/>
                </a:lnTo>
                <a:lnTo>
                  <a:pt x="1613" y="163"/>
                </a:lnTo>
                <a:lnTo>
                  <a:pt x="1625" y="178"/>
                </a:lnTo>
                <a:lnTo>
                  <a:pt x="1638" y="194"/>
                </a:lnTo>
                <a:lnTo>
                  <a:pt x="1649" y="211"/>
                </a:lnTo>
                <a:lnTo>
                  <a:pt x="1654" y="223"/>
                </a:lnTo>
                <a:lnTo>
                  <a:pt x="1658" y="223"/>
                </a:lnTo>
                <a:lnTo>
                  <a:pt x="1647" y="172"/>
                </a:lnTo>
                <a:lnTo>
                  <a:pt x="1634" y="127"/>
                </a:lnTo>
                <a:lnTo>
                  <a:pt x="1631" y="94"/>
                </a:lnTo>
                <a:lnTo>
                  <a:pt x="1623" y="76"/>
                </a:lnTo>
                <a:lnTo>
                  <a:pt x="1618" y="54"/>
                </a:lnTo>
                <a:lnTo>
                  <a:pt x="1625" y="54"/>
                </a:lnTo>
                <a:lnTo>
                  <a:pt x="1651" y="136"/>
                </a:lnTo>
                <a:lnTo>
                  <a:pt x="1651" y="151"/>
                </a:lnTo>
                <a:lnTo>
                  <a:pt x="1654" y="151"/>
                </a:lnTo>
                <a:lnTo>
                  <a:pt x="1658" y="180"/>
                </a:lnTo>
                <a:lnTo>
                  <a:pt x="1662" y="180"/>
                </a:lnTo>
                <a:lnTo>
                  <a:pt x="1662" y="176"/>
                </a:lnTo>
                <a:lnTo>
                  <a:pt x="1665" y="176"/>
                </a:lnTo>
                <a:lnTo>
                  <a:pt x="1674" y="180"/>
                </a:lnTo>
                <a:lnTo>
                  <a:pt x="1673" y="196"/>
                </a:lnTo>
                <a:lnTo>
                  <a:pt x="1671" y="214"/>
                </a:lnTo>
                <a:lnTo>
                  <a:pt x="1665" y="214"/>
                </a:lnTo>
                <a:lnTo>
                  <a:pt x="1665" y="220"/>
                </a:lnTo>
                <a:lnTo>
                  <a:pt x="1671" y="220"/>
                </a:lnTo>
                <a:lnTo>
                  <a:pt x="1671" y="243"/>
                </a:lnTo>
                <a:lnTo>
                  <a:pt x="1678" y="243"/>
                </a:lnTo>
                <a:lnTo>
                  <a:pt x="1676" y="232"/>
                </a:lnTo>
                <a:lnTo>
                  <a:pt x="1678" y="220"/>
                </a:lnTo>
                <a:lnTo>
                  <a:pt x="1678" y="203"/>
                </a:lnTo>
                <a:lnTo>
                  <a:pt x="1678" y="83"/>
                </a:lnTo>
                <a:lnTo>
                  <a:pt x="1685" y="83"/>
                </a:lnTo>
                <a:lnTo>
                  <a:pt x="1685" y="136"/>
                </a:lnTo>
                <a:lnTo>
                  <a:pt x="1691" y="136"/>
                </a:lnTo>
                <a:lnTo>
                  <a:pt x="1685" y="143"/>
                </a:lnTo>
                <a:lnTo>
                  <a:pt x="1691" y="154"/>
                </a:lnTo>
                <a:lnTo>
                  <a:pt x="1689" y="156"/>
                </a:lnTo>
                <a:lnTo>
                  <a:pt x="1687" y="156"/>
                </a:lnTo>
                <a:lnTo>
                  <a:pt x="1685" y="156"/>
                </a:lnTo>
                <a:lnTo>
                  <a:pt x="1685" y="158"/>
                </a:lnTo>
                <a:lnTo>
                  <a:pt x="1685" y="160"/>
                </a:lnTo>
                <a:lnTo>
                  <a:pt x="1691" y="160"/>
                </a:lnTo>
                <a:lnTo>
                  <a:pt x="1691" y="191"/>
                </a:lnTo>
                <a:lnTo>
                  <a:pt x="1694" y="191"/>
                </a:lnTo>
                <a:lnTo>
                  <a:pt x="1694" y="163"/>
                </a:lnTo>
                <a:lnTo>
                  <a:pt x="1702" y="163"/>
                </a:lnTo>
                <a:lnTo>
                  <a:pt x="1705" y="191"/>
                </a:lnTo>
                <a:lnTo>
                  <a:pt x="1713" y="218"/>
                </a:lnTo>
                <a:lnTo>
                  <a:pt x="1718" y="245"/>
                </a:lnTo>
                <a:lnTo>
                  <a:pt x="1722" y="274"/>
                </a:lnTo>
                <a:lnTo>
                  <a:pt x="1731" y="274"/>
                </a:lnTo>
                <a:lnTo>
                  <a:pt x="1733" y="289"/>
                </a:lnTo>
                <a:lnTo>
                  <a:pt x="1736" y="305"/>
                </a:lnTo>
                <a:lnTo>
                  <a:pt x="1742" y="314"/>
                </a:lnTo>
                <a:lnTo>
                  <a:pt x="1743" y="294"/>
                </a:lnTo>
                <a:lnTo>
                  <a:pt x="1745" y="276"/>
                </a:lnTo>
                <a:lnTo>
                  <a:pt x="1751" y="260"/>
                </a:lnTo>
                <a:lnTo>
                  <a:pt x="1751" y="227"/>
                </a:lnTo>
                <a:lnTo>
                  <a:pt x="1754" y="227"/>
                </a:lnTo>
                <a:lnTo>
                  <a:pt x="1754" y="191"/>
                </a:lnTo>
                <a:lnTo>
                  <a:pt x="1758" y="191"/>
                </a:lnTo>
                <a:lnTo>
                  <a:pt x="1760" y="174"/>
                </a:lnTo>
                <a:lnTo>
                  <a:pt x="1760" y="156"/>
                </a:lnTo>
                <a:lnTo>
                  <a:pt x="1760" y="138"/>
                </a:lnTo>
                <a:lnTo>
                  <a:pt x="1762" y="123"/>
                </a:lnTo>
                <a:lnTo>
                  <a:pt x="1765" y="123"/>
                </a:lnTo>
                <a:lnTo>
                  <a:pt x="1765" y="187"/>
                </a:lnTo>
                <a:lnTo>
                  <a:pt x="1774" y="187"/>
                </a:lnTo>
                <a:lnTo>
                  <a:pt x="1773" y="192"/>
                </a:lnTo>
                <a:lnTo>
                  <a:pt x="1773" y="196"/>
                </a:lnTo>
                <a:lnTo>
                  <a:pt x="1771" y="200"/>
                </a:lnTo>
                <a:lnTo>
                  <a:pt x="1771" y="203"/>
                </a:lnTo>
                <a:lnTo>
                  <a:pt x="1782" y="200"/>
                </a:lnTo>
                <a:lnTo>
                  <a:pt x="1778" y="207"/>
                </a:lnTo>
                <a:lnTo>
                  <a:pt x="1785" y="211"/>
                </a:lnTo>
                <a:lnTo>
                  <a:pt x="1785" y="223"/>
                </a:lnTo>
                <a:lnTo>
                  <a:pt x="1791" y="223"/>
                </a:lnTo>
                <a:lnTo>
                  <a:pt x="1791" y="231"/>
                </a:lnTo>
                <a:lnTo>
                  <a:pt x="1794" y="231"/>
                </a:lnTo>
                <a:lnTo>
                  <a:pt x="1794" y="243"/>
                </a:lnTo>
                <a:lnTo>
                  <a:pt x="1798" y="243"/>
                </a:lnTo>
                <a:lnTo>
                  <a:pt x="1798" y="254"/>
                </a:lnTo>
                <a:lnTo>
                  <a:pt x="1802" y="254"/>
                </a:lnTo>
                <a:lnTo>
                  <a:pt x="1802" y="267"/>
                </a:lnTo>
                <a:lnTo>
                  <a:pt x="1805" y="267"/>
                </a:lnTo>
                <a:lnTo>
                  <a:pt x="1805" y="283"/>
                </a:lnTo>
                <a:lnTo>
                  <a:pt x="1811" y="283"/>
                </a:lnTo>
                <a:lnTo>
                  <a:pt x="1814" y="320"/>
                </a:lnTo>
                <a:lnTo>
                  <a:pt x="1818" y="320"/>
                </a:lnTo>
                <a:lnTo>
                  <a:pt x="1820" y="331"/>
                </a:lnTo>
                <a:lnTo>
                  <a:pt x="1820" y="345"/>
                </a:lnTo>
                <a:lnTo>
                  <a:pt x="1820" y="361"/>
                </a:lnTo>
                <a:lnTo>
                  <a:pt x="1822" y="374"/>
                </a:lnTo>
                <a:lnTo>
                  <a:pt x="1825" y="383"/>
                </a:lnTo>
                <a:lnTo>
                  <a:pt x="1825" y="361"/>
                </a:lnTo>
                <a:lnTo>
                  <a:pt x="1825" y="338"/>
                </a:lnTo>
                <a:lnTo>
                  <a:pt x="1825" y="318"/>
                </a:lnTo>
                <a:lnTo>
                  <a:pt x="1825" y="303"/>
                </a:lnTo>
                <a:lnTo>
                  <a:pt x="1827" y="303"/>
                </a:lnTo>
                <a:lnTo>
                  <a:pt x="1827" y="301"/>
                </a:lnTo>
                <a:lnTo>
                  <a:pt x="1829" y="300"/>
                </a:lnTo>
                <a:lnTo>
                  <a:pt x="1831" y="296"/>
                </a:lnTo>
                <a:lnTo>
                  <a:pt x="1831" y="291"/>
                </a:lnTo>
                <a:lnTo>
                  <a:pt x="1825" y="291"/>
                </a:lnTo>
                <a:lnTo>
                  <a:pt x="1825" y="271"/>
                </a:lnTo>
                <a:lnTo>
                  <a:pt x="1822" y="271"/>
                </a:lnTo>
                <a:lnTo>
                  <a:pt x="1820" y="269"/>
                </a:lnTo>
                <a:lnTo>
                  <a:pt x="1820" y="265"/>
                </a:lnTo>
                <a:lnTo>
                  <a:pt x="1820" y="263"/>
                </a:lnTo>
                <a:lnTo>
                  <a:pt x="1818" y="260"/>
                </a:lnTo>
                <a:lnTo>
                  <a:pt x="1818" y="254"/>
                </a:lnTo>
                <a:lnTo>
                  <a:pt x="1825" y="260"/>
                </a:lnTo>
                <a:lnTo>
                  <a:pt x="1825" y="247"/>
                </a:lnTo>
                <a:lnTo>
                  <a:pt x="1838" y="251"/>
                </a:lnTo>
                <a:lnTo>
                  <a:pt x="1840" y="263"/>
                </a:lnTo>
                <a:lnTo>
                  <a:pt x="1843" y="274"/>
                </a:lnTo>
                <a:lnTo>
                  <a:pt x="1845" y="283"/>
                </a:lnTo>
                <a:lnTo>
                  <a:pt x="1845" y="307"/>
                </a:lnTo>
                <a:lnTo>
                  <a:pt x="1858" y="311"/>
                </a:lnTo>
                <a:lnTo>
                  <a:pt x="1858" y="314"/>
                </a:lnTo>
                <a:lnTo>
                  <a:pt x="1854" y="321"/>
                </a:lnTo>
                <a:lnTo>
                  <a:pt x="1853" y="334"/>
                </a:lnTo>
                <a:lnTo>
                  <a:pt x="1853" y="349"/>
                </a:lnTo>
                <a:lnTo>
                  <a:pt x="1854" y="360"/>
                </a:lnTo>
                <a:lnTo>
                  <a:pt x="1858" y="360"/>
                </a:lnTo>
                <a:lnTo>
                  <a:pt x="1865" y="463"/>
                </a:lnTo>
                <a:lnTo>
                  <a:pt x="1874" y="463"/>
                </a:lnTo>
                <a:lnTo>
                  <a:pt x="1876" y="429"/>
                </a:lnTo>
                <a:lnTo>
                  <a:pt x="1878" y="391"/>
                </a:lnTo>
                <a:lnTo>
                  <a:pt x="1878" y="351"/>
                </a:lnTo>
                <a:lnTo>
                  <a:pt x="1878" y="307"/>
                </a:lnTo>
                <a:lnTo>
                  <a:pt x="1874" y="307"/>
                </a:lnTo>
                <a:lnTo>
                  <a:pt x="1874" y="283"/>
                </a:lnTo>
                <a:lnTo>
                  <a:pt x="1871" y="283"/>
                </a:lnTo>
                <a:lnTo>
                  <a:pt x="1865" y="254"/>
                </a:lnTo>
                <a:lnTo>
                  <a:pt x="1871" y="254"/>
                </a:lnTo>
                <a:lnTo>
                  <a:pt x="1871" y="260"/>
                </a:lnTo>
                <a:lnTo>
                  <a:pt x="1876" y="267"/>
                </a:lnTo>
                <a:lnTo>
                  <a:pt x="1880" y="274"/>
                </a:lnTo>
                <a:lnTo>
                  <a:pt x="1880" y="283"/>
                </a:lnTo>
                <a:lnTo>
                  <a:pt x="1882" y="296"/>
                </a:lnTo>
                <a:lnTo>
                  <a:pt x="1885" y="296"/>
                </a:lnTo>
                <a:lnTo>
                  <a:pt x="1885" y="320"/>
                </a:lnTo>
                <a:lnTo>
                  <a:pt x="1891" y="320"/>
                </a:lnTo>
                <a:lnTo>
                  <a:pt x="1891" y="334"/>
                </a:lnTo>
                <a:lnTo>
                  <a:pt x="1894" y="334"/>
                </a:lnTo>
                <a:lnTo>
                  <a:pt x="1896" y="349"/>
                </a:lnTo>
                <a:lnTo>
                  <a:pt x="1896" y="361"/>
                </a:lnTo>
                <a:lnTo>
                  <a:pt x="1896" y="372"/>
                </a:lnTo>
                <a:lnTo>
                  <a:pt x="1902" y="383"/>
                </a:lnTo>
                <a:lnTo>
                  <a:pt x="1903" y="352"/>
                </a:lnTo>
                <a:lnTo>
                  <a:pt x="1905" y="321"/>
                </a:lnTo>
                <a:lnTo>
                  <a:pt x="1907" y="291"/>
                </a:lnTo>
                <a:lnTo>
                  <a:pt x="1902" y="263"/>
                </a:lnTo>
                <a:lnTo>
                  <a:pt x="1902" y="236"/>
                </a:lnTo>
                <a:lnTo>
                  <a:pt x="1898" y="236"/>
                </a:lnTo>
                <a:lnTo>
                  <a:pt x="1894" y="211"/>
                </a:lnTo>
                <a:lnTo>
                  <a:pt x="1885" y="207"/>
                </a:lnTo>
                <a:lnTo>
                  <a:pt x="1874" y="187"/>
                </a:lnTo>
                <a:lnTo>
                  <a:pt x="1885" y="187"/>
                </a:lnTo>
                <a:lnTo>
                  <a:pt x="1885" y="183"/>
                </a:lnTo>
                <a:lnTo>
                  <a:pt x="1876" y="172"/>
                </a:lnTo>
                <a:lnTo>
                  <a:pt x="1867" y="158"/>
                </a:lnTo>
                <a:lnTo>
                  <a:pt x="1862" y="143"/>
                </a:lnTo>
                <a:lnTo>
                  <a:pt x="1874" y="143"/>
                </a:lnTo>
                <a:lnTo>
                  <a:pt x="1876" y="151"/>
                </a:lnTo>
                <a:lnTo>
                  <a:pt x="1880" y="156"/>
                </a:lnTo>
                <a:lnTo>
                  <a:pt x="1883" y="161"/>
                </a:lnTo>
                <a:lnTo>
                  <a:pt x="1887" y="165"/>
                </a:lnTo>
                <a:lnTo>
                  <a:pt x="1891" y="171"/>
                </a:lnTo>
                <a:lnTo>
                  <a:pt x="1891" y="180"/>
                </a:lnTo>
                <a:lnTo>
                  <a:pt x="1894" y="180"/>
                </a:lnTo>
                <a:lnTo>
                  <a:pt x="1894" y="187"/>
                </a:lnTo>
                <a:lnTo>
                  <a:pt x="1902" y="191"/>
                </a:lnTo>
                <a:lnTo>
                  <a:pt x="1905" y="211"/>
                </a:lnTo>
                <a:lnTo>
                  <a:pt x="1911" y="211"/>
                </a:lnTo>
                <a:lnTo>
                  <a:pt x="1914" y="227"/>
                </a:lnTo>
                <a:lnTo>
                  <a:pt x="1918" y="227"/>
                </a:lnTo>
                <a:lnTo>
                  <a:pt x="1918" y="240"/>
                </a:lnTo>
                <a:lnTo>
                  <a:pt x="1922" y="240"/>
                </a:lnTo>
                <a:lnTo>
                  <a:pt x="1922" y="260"/>
                </a:lnTo>
                <a:lnTo>
                  <a:pt x="1925" y="260"/>
                </a:lnTo>
                <a:lnTo>
                  <a:pt x="1934" y="311"/>
                </a:lnTo>
                <a:lnTo>
                  <a:pt x="1938" y="311"/>
                </a:lnTo>
                <a:lnTo>
                  <a:pt x="1940" y="267"/>
                </a:lnTo>
                <a:lnTo>
                  <a:pt x="1943" y="223"/>
                </a:lnTo>
                <a:lnTo>
                  <a:pt x="1945" y="176"/>
                </a:lnTo>
                <a:lnTo>
                  <a:pt x="1938" y="176"/>
                </a:lnTo>
                <a:lnTo>
                  <a:pt x="1934" y="156"/>
                </a:lnTo>
                <a:lnTo>
                  <a:pt x="1925" y="141"/>
                </a:lnTo>
                <a:lnTo>
                  <a:pt x="1916" y="127"/>
                </a:lnTo>
                <a:lnTo>
                  <a:pt x="1907" y="112"/>
                </a:lnTo>
                <a:lnTo>
                  <a:pt x="1902" y="94"/>
                </a:lnTo>
                <a:lnTo>
                  <a:pt x="1911" y="94"/>
                </a:lnTo>
                <a:lnTo>
                  <a:pt x="1914" y="107"/>
                </a:lnTo>
                <a:lnTo>
                  <a:pt x="1922" y="111"/>
                </a:lnTo>
                <a:lnTo>
                  <a:pt x="1934" y="134"/>
                </a:lnTo>
                <a:lnTo>
                  <a:pt x="1942" y="160"/>
                </a:lnTo>
                <a:lnTo>
                  <a:pt x="1945" y="160"/>
                </a:lnTo>
                <a:lnTo>
                  <a:pt x="1945" y="87"/>
                </a:lnTo>
                <a:lnTo>
                  <a:pt x="1951" y="87"/>
                </a:lnTo>
                <a:lnTo>
                  <a:pt x="1951" y="54"/>
                </a:lnTo>
                <a:lnTo>
                  <a:pt x="1954" y="54"/>
                </a:lnTo>
                <a:lnTo>
                  <a:pt x="1956" y="51"/>
                </a:lnTo>
                <a:lnTo>
                  <a:pt x="1956" y="47"/>
                </a:lnTo>
                <a:lnTo>
                  <a:pt x="1956" y="43"/>
                </a:lnTo>
                <a:lnTo>
                  <a:pt x="1958" y="40"/>
                </a:lnTo>
                <a:lnTo>
                  <a:pt x="1962" y="40"/>
                </a:lnTo>
                <a:lnTo>
                  <a:pt x="1962" y="43"/>
                </a:lnTo>
                <a:lnTo>
                  <a:pt x="1965" y="43"/>
                </a:lnTo>
                <a:lnTo>
                  <a:pt x="1962" y="87"/>
                </a:lnTo>
                <a:lnTo>
                  <a:pt x="1958" y="87"/>
                </a:lnTo>
                <a:lnTo>
                  <a:pt x="1962" y="107"/>
                </a:lnTo>
                <a:lnTo>
                  <a:pt x="1969" y="111"/>
                </a:lnTo>
                <a:lnTo>
                  <a:pt x="1973" y="114"/>
                </a:lnTo>
                <a:lnTo>
                  <a:pt x="1978" y="118"/>
                </a:lnTo>
                <a:lnTo>
                  <a:pt x="1983" y="121"/>
                </a:lnTo>
                <a:lnTo>
                  <a:pt x="1991" y="123"/>
                </a:lnTo>
                <a:lnTo>
                  <a:pt x="1991" y="120"/>
                </a:lnTo>
                <a:lnTo>
                  <a:pt x="2002" y="111"/>
                </a:lnTo>
                <a:lnTo>
                  <a:pt x="2002" y="94"/>
                </a:lnTo>
                <a:lnTo>
                  <a:pt x="2014" y="94"/>
                </a:lnTo>
                <a:lnTo>
                  <a:pt x="2014" y="103"/>
                </a:lnTo>
                <a:lnTo>
                  <a:pt x="2011" y="103"/>
                </a:lnTo>
                <a:lnTo>
                  <a:pt x="2011" y="107"/>
                </a:lnTo>
                <a:lnTo>
                  <a:pt x="2014" y="107"/>
                </a:lnTo>
                <a:lnTo>
                  <a:pt x="2013" y="109"/>
                </a:lnTo>
                <a:lnTo>
                  <a:pt x="2013" y="109"/>
                </a:lnTo>
                <a:lnTo>
                  <a:pt x="2013" y="109"/>
                </a:lnTo>
                <a:lnTo>
                  <a:pt x="2011" y="109"/>
                </a:lnTo>
                <a:lnTo>
                  <a:pt x="2011" y="111"/>
                </a:lnTo>
                <a:lnTo>
                  <a:pt x="2011" y="140"/>
                </a:lnTo>
                <a:lnTo>
                  <a:pt x="2005" y="140"/>
                </a:lnTo>
                <a:lnTo>
                  <a:pt x="2011" y="151"/>
                </a:lnTo>
                <a:lnTo>
                  <a:pt x="2005" y="151"/>
                </a:lnTo>
                <a:lnTo>
                  <a:pt x="2005" y="154"/>
                </a:lnTo>
                <a:lnTo>
                  <a:pt x="2011" y="154"/>
                </a:lnTo>
                <a:lnTo>
                  <a:pt x="2011" y="163"/>
                </a:lnTo>
                <a:lnTo>
                  <a:pt x="2018" y="167"/>
                </a:lnTo>
                <a:lnTo>
                  <a:pt x="2031" y="203"/>
                </a:lnTo>
                <a:lnTo>
                  <a:pt x="2034" y="203"/>
                </a:lnTo>
                <a:lnTo>
                  <a:pt x="2036" y="176"/>
                </a:lnTo>
                <a:lnTo>
                  <a:pt x="2040" y="152"/>
                </a:lnTo>
                <a:lnTo>
                  <a:pt x="2045" y="131"/>
                </a:lnTo>
                <a:lnTo>
                  <a:pt x="2051" y="107"/>
                </a:lnTo>
                <a:lnTo>
                  <a:pt x="2062" y="103"/>
                </a:lnTo>
                <a:lnTo>
                  <a:pt x="2062" y="94"/>
                </a:lnTo>
                <a:lnTo>
                  <a:pt x="2074" y="100"/>
                </a:lnTo>
                <a:lnTo>
                  <a:pt x="2071" y="123"/>
                </a:lnTo>
                <a:lnTo>
                  <a:pt x="2065" y="123"/>
                </a:lnTo>
                <a:lnTo>
                  <a:pt x="2065" y="160"/>
                </a:lnTo>
                <a:lnTo>
                  <a:pt x="2062" y="160"/>
                </a:lnTo>
                <a:lnTo>
                  <a:pt x="2058" y="207"/>
                </a:lnTo>
                <a:lnTo>
                  <a:pt x="2054" y="207"/>
                </a:lnTo>
                <a:lnTo>
                  <a:pt x="2054" y="243"/>
                </a:lnTo>
                <a:lnTo>
                  <a:pt x="2051" y="243"/>
                </a:lnTo>
                <a:lnTo>
                  <a:pt x="2054" y="300"/>
                </a:lnTo>
                <a:lnTo>
                  <a:pt x="2058" y="300"/>
                </a:lnTo>
                <a:lnTo>
                  <a:pt x="2060" y="312"/>
                </a:lnTo>
                <a:lnTo>
                  <a:pt x="2060" y="323"/>
                </a:lnTo>
                <a:lnTo>
                  <a:pt x="2060" y="334"/>
                </a:lnTo>
                <a:lnTo>
                  <a:pt x="2065" y="343"/>
                </a:lnTo>
                <a:lnTo>
                  <a:pt x="2063" y="314"/>
                </a:lnTo>
                <a:lnTo>
                  <a:pt x="2058" y="287"/>
                </a:lnTo>
                <a:lnTo>
                  <a:pt x="2054" y="260"/>
                </a:lnTo>
                <a:lnTo>
                  <a:pt x="2056" y="260"/>
                </a:lnTo>
                <a:lnTo>
                  <a:pt x="2056" y="261"/>
                </a:lnTo>
                <a:lnTo>
                  <a:pt x="2056" y="261"/>
                </a:lnTo>
                <a:lnTo>
                  <a:pt x="2056" y="261"/>
                </a:lnTo>
                <a:lnTo>
                  <a:pt x="2056" y="261"/>
                </a:lnTo>
                <a:lnTo>
                  <a:pt x="2058" y="263"/>
                </a:lnTo>
                <a:lnTo>
                  <a:pt x="2071" y="260"/>
                </a:lnTo>
                <a:lnTo>
                  <a:pt x="2071" y="263"/>
                </a:lnTo>
                <a:lnTo>
                  <a:pt x="2076" y="276"/>
                </a:lnTo>
                <a:lnTo>
                  <a:pt x="2082" y="292"/>
                </a:lnTo>
                <a:lnTo>
                  <a:pt x="2087" y="311"/>
                </a:lnTo>
                <a:lnTo>
                  <a:pt x="2091" y="327"/>
                </a:lnTo>
                <a:lnTo>
                  <a:pt x="2091" y="351"/>
                </a:lnTo>
                <a:lnTo>
                  <a:pt x="2094" y="351"/>
                </a:lnTo>
                <a:lnTo>
                  <a:pt x="2094" y="309"/>
                </a:lnTo>
                <a:lnTo>
                  <a:pt x="2098" y="267"/>
                </a:lnTo>
                <a:lnTo>
                  <a:pt x="2105" y="225"/>
                </a:lnTo>
                <a:lnTo>
                  <a:pt x="2114" y="191"/>
                </a:lnTo>
                <a:lnTo>
                  <a:pt x="2122" y="140"/>
                </a:lnTo>
                <a:lnTo>
                  <a:pt x="2125" y="140"/>
                </a:lnTo>
                <a:lnTo>
                  <a:pt x="2127" y="138"/>
                </a:lnTo>
                <a:lnTo>
                  <a:pt x="2129" y="136"/>
                </a:lnTo>
                <a:lnTo>
                  <a:pt x="2129" y="136"/>
                </a:lnTo>
                <a:lnTo>
                  <a:pt x="2129" y="136"/>
                </a:lnTo>
                <a:lnTo>
                  <a:pt x="2131" y="136"/>
                </a:lnTo>
                <a:lnTo>
                  <a:pt x="2134" y="136"/>
                </a:lnTo>
                <a:lnTo>
                  <a:pt x="2133" y="161"/>
                </a:lnTo>
                <a:lnTo>
                  <a:pt x="2133" y="192"/>
                </a:lnTo>
                <a:lnTo>
                  <a:pt x="2131" y="223"/>
                </a:lnTo>
                <a:lnTo>
                  <a:pt x="2129" y="245"/>
                </a:lnTo>
                <a:lnTo>
                  <a:pt x="2129" y="272"/>
                </a:lnTo>
                <a:lnTo>
                  <a:pt x="2133" y="303"/>
                </a:lnTo>
                <a:lnTo>
                  <a:pt x="2138" y="334"/>
                </a:lnTo>
                <a:lnTo>
                  <a:pt x="2143" y="363"/>
                </a:lnTo>
                <a:lnTo>
                  <a:pt x="2151" y="387"/>
                </a:lnTo>
                <a:lnTo>
                  <a:pt x="2153" y="401"/>
                </a:lnTo>
                <a:lnTo>
                  <a:pt x="2153" y="420"/>
                </a:lnTo>
                <a:lnTo>
                  <a:pt x="2153" y="436"/>
                </a:lnTo>
                <a:lnTo>
                  <a:pt x="2153" y="452"/>
                </a:lnTo>
                <a:lnTo>
                  <a:pt x="2158" y="463"/>
                </a:lnTo>
                <a:lnTo>
                  <a:pt x="2165" y="347"/>
                </a:lnTo>
                <a:lnTo>
                  <a:pt x="2162" y="347"/>
                </a:lnTo>
                <a:lnTo>
                  <a:pt x="2162" y="300"/>
                </a:lnTo>
                <a:lnTo>
                  <a:pt x="2154" y="280"/>
                </a:lnTo>
                <a:lnTo>
                  <a:pt x="2151" y="260"/>
                </a:lnTo>
                <a:lnTo>
                  <a:pt x="2162" y="263"/>
                </a:lnTo>
                <a:lnTo>
                  <a:pt x="2163" y="274"/>
                </a:lnTo>
                <a:lnTo>
                  <a:pt x="2169" y="289"/>
                </a:lnTo>
                <a:lnTo>
                  <a:pt x="2173" y="305"/>
                </a:lnTo>
                <a:lnTo>
                  <a:pt x="2178" y="320"/>
                </a:lnTo>
                <a:lnTo>
                  <a:pt x="2182" y="327"/>
                </a:lnTo>
                <a:lnTo>
                  <a:pt x="2182" y="320"/>
                </a:lnTo>
                <a:lnTo>
                  <a:pt x="2185" y="311"/>
                </a:lnTo>
                <a:lnTo>
                  <a:pt x="2187" y="296"/>
                </a:lnTo>
                <a:lnTo>
                  <a:pt x="2187" y="276"/>
                </a:lnTo>
                <a:lnTo>
                  <a:pt x="2187" y="260"/>
                </a:lnTo>
                <a:lnTo>
                  <a:pt x="2185" y="247"/>
                </a:lnTo>
                <a:lnTo>
                  <a:pt x="2182" y="247"/>
                </a:lnTo>
                <a:lnTo>
                  <a:pt x="2182" y="183"/>
                </a:lnTo>
                <a:lnTo>
                  <a:pt x="2178" y="183"/>
                </a:lnTo>
                <a:lnTo>
                  <a:pt x="2178" y="160"/>
                </a:lnTo>
                <a:lnTo>
                  <a:pt x="2174" y="160"/>
                </a:lnTo>
                <a:lnTo>
                  <a:pt x="2174" y="136"/>
                </a:lnTo>
                <a:lnTo>
                  <a:pt x="2171" y="136"/>
                </a:lnTo>
                <a:lnTo>
                  <a:pt x="2171" y="114"/>
                </a:lnTo>
                <a:lnTo>
                  <a:pt x="2165" y="114"/>
                </a:lnTo>
                <a:lnTo>
                  <a:pt x="2165" y="87"/>
                </a:lnTo>
                <a:lnTo>
                  <a:pt x="2162" y="87"/>
                </a:lnTo>
                <a:lnTo>
                  <a:pt x="2158" y="63"/>
                </a:lnTo>
                <a:lnTo>
                  <a:pt x="2171" y="67"/>
                </a:lnTo>
                <a:lnTo>
                  <a:pt x="2198" y="214"/>
                </a:lnTo>
                <a:lnTo>
                  <a:pt x="2200" y="227"/>
                </a:lnTo>
                <a:lnTo>
                  <a:pt x="2198" y="238"/>
                </a:lnTo>
                <a:lnTo>
                  <a:pt x="2198" y="247"/>
                </a:lnTo>
                <a:lnTo>
                  <a:pt x="2202" y="254"/>
                </a:lnTo>
                <a:lnTo>
                  <a:pt x="2214" y="163"/>
                </a:lnTo>
                <a:lnTo>
                  <a:pt x="2223" y="131"/>
                </a:lnTo>
                <a:lnTo>
                  <a:pt x="2231" y="94"/>
                </a:lnTo>
                <a:lnTo>
                  <a:pt x="2242" y="100"/>
                </a:lnTo>
                <a:lnTo>
                  <a:pt x="2240" y="109"/>
                </a:lnTo>
                <a:lnTo>
                  <a:pt x="2234" y="123"/>
                </a:lnTo>
                <a:lnTo>
                  <a:pt x="2231" y="141"/>
                </a:lnTo>
                <a:lnTo>
                  <a:pt x="2227" y="160"/>
                </a:lnTo>
                <a:lnTo>
                  <a:pt x="2225" y="178"/>
                </a:lnTo>
                <a:lnTo>
                  <a:pt x="2223" y="191"/>
                </a:lnTo>
                <a:lnTo>
                  <a:pt x="2225" y="200"/>
                </a:lnTo>
                <a:lnTo>
                  <a:pt x="2227" y="191"/>
                </a:lnTo>
                <a:lnTo>
                  <a:pt x="2227" y="185"/>
                </a:lnTo>
                <a:lnTo>
                  <a:pt x="2229" y="180"/>
                </a:lnTo>
                <a:lnTo>
                  <a:pt x="2233" y="176"/>
                </a:lnTo>
                <a:lnTo>
                  <a:pt x="2236" y="172"/>
                </a:lnTo>
                <a:lnTo>
                  <a:pt x="2242" y="171"/>
                </a:lnTo>
                <a:lnTo>
                  <a:pt x="2242" y="211"/>
                </a:lnTo>
                <a:lnTo>
                  <a:pt x="2245" y="211"/>
                </a:lnTo>
                <a:lnTo>
                  <a:pt x="2245" y="203"/>
                </a:lnTo>
                <a:lnTo>
                  <a:pt x="2258" y="192"/>
                </a:lnTo>
                <a:lnTo>
                  <a:pt x="2267" y="180"/>
                </a:lnTo>
                <a:lnTo>
                  <a:pt x="2276" y="167"/>
                </a:lnTo>
                <a:lnTo>
                  <a:pt x="2287" y="154"/>
                </a:lnTo>
                <a:lnTo>
                  <a:pt x="2302" y="147"/>
                </a:lnTo>
                <a:lnTo>
                  <a:pt x="2300" y="154"/>
                </a:lnTo>
                <a:lnTo>
                  <a:pt x="2298" y="158"/>
                </a:lnTo>
                <a:lnTo>
                  <a:pt x="2294" y="163"/>
                </a:lnTo>
                <a:lnTo>
                  <a:pt x="2291" y="167"/>
                </a:lnTo>
                <a:lnTo>
                  <a:pt x="2285" y="167"/>
                </a:lnTo>
                <a:lnTo>
                  <a:pt x="2285" y="176"/>
                </a:lnTo>
                <a:lnTo>
                  <a:pt x="2278" y="180"/>
                </a:lnTo>
                <a:lnTo>
                  <a:pt x="2278" y="183"/>
                </a:lnTo>
                <a:lnTo>
                  <a:pt x="2271" y="187"/>
                </a:lnTo>
                <a:lnTo>
                  <a:pt x="2271" y="196"/>
                </a:lnTo>
                <a:lnTo>
                  <a:pt x="2262" y="200"/>
                </a:lnTo>
                <a:lnTo>
                  <a:pt x="2256" y="212"/>
                </a:lnTo>
                <a:lnTo>
                  <a:pt x="2251" y="225"/>
                </a:lnTo>
                <a:lnTo>
                  <a:pt x="2242" y="236"/>
                </a:lnTo>
                <a:lnTo>
                  <a:pt x="2262" y="307"/>
                </a:lnTo>
                <a:lnTo>
                  <a:pt x="2265" y="307"/>
                </a:lnTo>
                <a:lnTo>
                  <a:pt x="2267" y="296"/>
                </a:lnTo>
                <a:lnTo>
                  <a:pt x="2269" y="289"/>
                </a:lnTo>
                <a:lnTo>
                  <a:pt x="2271" y="283"/>
                </a:lnTo>
                <a:lnTo>
                  <a:pt x="2274" y="274"/>
                </a:lnTo>
                <a:lnTo>
                  <a:pt x="2282" y="227"/>
                </a:lnTo>
                <a:lnTo>
                  <a:pt x="2314" y="136"/>
                </a:lnTo>
                <a:lnTo>
                  <a:pt x="2322" y="136"/>
                </a:lnTo>
                <a:lnTo>
                  <a:pt x="2311" y="191"/>
                </a:lnTo>
                <a:lnTo>
                  <a:pt x="2309" y="192"/>
                </a:lnTo>
                <a:lnTo>
                  <a:pt x="2309" y="194"/>
                </a:lnTo>
                <a:lnTo>
                  <a:pt x="2307" y="192"/>
                </a:lnTo>
                <a:lnTo>
                  <a:pt x="2307" y="192"/>
                </a:lnTo>
                <a:lnTo>
                  <a:pt x="2305" y="196"/>
                </a:lnTo>
                <a:lnTo>
                  <a:pt x="2314" y="200"/>
                </a:lnTo>
                <a:lnTo>
                  <a:pt x="2325" y="254"/>
                </a:lnTo>
                <a:lnTo>
                  <a:pt x="2327" y="254"/>
                </a:lnTo>
                <a:lnTo>
                  <a:pt x="2329" y="252"/>
                </a:lnTo>
                <a:lnTo>
                  <a:pt x="2329" y="252"/>
                </a:lnTo>
                <a:lnTo>
                  <a:pt x="2329" y="252"/>
                </a:lnTo>
                <a:lnTo>
                  <a:pt x="2329" y="251"/>
                </a:lnTo>
                <a:lnTo>
                  <a:pt x="2331" y="247"/>
                </a:lnTo>
                <a:lnTo>
                  <a:pt x="2331" y="238"/>
                </a:lnTo>
                <a:lnTo>
                  <a:pt x="2329" y="223"/>
                </a:lnTo>
                <a:lnTo>
                  <a:pt x="2325" y="207"/>
                </a:lnTo>
                <a:lnTo>
                  <a:pt x="2320" y="192"/>
                </a:lnTo>
                <a:lnTo>
                  <a:pt x="2318" y="180"/>
                </a:lnTo>
                <a:lnTo>
                  <a:pt x="2331" y="183"/>
                </a:lnTo>
                <a:lnTo>
                  <a:pt x="2333" y="198"/>
                </a:lnTo>
                <a:lnTo>
                  <a:pt x="2336" y="212"/>
                </a:lnTo>
                <a:lnTo>
                  <a:pt x="2342" y="223"/>
                </a:lnTo>
                <a:lnTo>
                  <a:pt x="2342" y="220"/>
                </a:lnTo>
                <a:lnTo>
                  <a:pt x="2351" y="209"/>
                </a:lnTo>
                <a:lnTo>
                  <a:pt x="2356" y="196"/>
                </a:lnTo>
                <a:lnTo>
                  <a:pt x="2362" y="183"/>
                </a:lnTo>
                <a:lnTo>
                  <a:pt x="2374" y="176"/>
                </a:lnTo>
                <a:lnTo>
                  <a:pt x="2374" y="167"/>
                </a:lnTo>
                <a:lnTo>
                  <a:pt x="2378" y="163"/>
                </a:lnTo>
                <a:lnTo>
                  <a:pt x="2380" y="161"/>
                </a:lnTo>
                <a:lnTo>
                  <a:pt x="2383" y="160"/>
                </a:lnTo>
                <a:lnTo>
                  <a:pt x="2387" y="156"/>
                </a:lnTo>
                <a:lnTo>
                  <a:pt x="2389" y="154"/>
                </a:lnTo>
                <a:lnTo>
                  <a:pt x="2393" y="149"/>
                </a:lnTo>
                <a:lnTo>
                  <a:pt x="2394" y="143"/>
                </a:lnTo>
                <a:lnTo>
                  <a:pt x="2402" y="143"/>
                </a:lnTo>
                <a:lnTo>
                  <a:pt x="2402" y="140"/>
                </a:lnTo>
                <a:lnTo>
                  <a:pt x="2400" y="138"/>
                </a:lnTo>
                <a:lnTo>
                  <a:pt x="2398" y="136"/>
                </a:lnTo>
                <a:lnTo>
                  <a:pt x="2396" y="134"/>
                </a:lnTo>
                <a:lnTo>
                  <a:pt x="2396" y="134"/>
                </a:lnTo>
                <a:lnTo>
                  <a:pt x="2394" y="131"/>
                </a:lnTo>
                <a:lnTo>
                  <a:pt x="2394" y="127"/>
                </a:lnTo>
                <a:lnTo>
                  <a:pt x="2405" y="127"/>
                </a:lnTo>
                <a:lnTo>
                  <a:pt x="2405" y="136"/>
                </a:lnTo>
                <a:lnTo>
                  <a:pt x="2414" y="136"/>
                </a:lnTo>
                <a:lnTo>
                  <a:pt x="2411" y="147"/>
                </a:lnTo>
                <a:lnTo>
                  <a:pt x="2414" y="147"/>
                </a:lnTo>
                <a:lnTo>
                  <a:pt x="2414" y="160"/>
                </a:lnTo>
                <a:lnTo>
                  <a:pt x="2418" y="160"/>
                </a:lnTo>
                <a:lnTo>
                  <a:pt x="2418" y="176"/>
                </a:lnTo>
                <a:lnTo>
                  <a:pt x="2422" y="176"/>
                </a:lnTo>
                <a:lnTo>
                  <a:pt x="2422" y="191"/>
                </a:lnTo>
                <a:lnTo>
                  <a:pt x="2425" y="191"/>
                </a:lnTo>
                <a:lnTo>
                  <a:pt x="2425" y="207"/>
                </a:lnTo>
                <a:lnTo>
                  <a:pt x="2431" y="207"/>
                </a:lnTo>
                <a:lnTo>
                  <a:pt x="2434" y="236"/>
                </a:lnTo>
                <a:lnTo>
                  <a:pt x="2438" y="236"/>
                </a:lnTo>
                <a:lnTo>
                  <a:pt x="2438" y="251"/>
                </a:lnTo>
                <a:lnTo>
                  <a:pt x="2442" y="251"/>
                </a:lnTo>
                <a:lnTo>
                  <a:pt x="2443" y="263"/>
                </a:lnTo>
                <a:lnTo>
                  <a:pt x="2443" y="276"/>
                </a:lnTo>
                <a:lnTo>
                  <a:pt x="2445" y="287"/>
                </a:lnTo>
                <a:lnTo>
                  <a:pt x="2451" y="296"/>
                </a:lnTo>
                <a:lnTo>
                  <a:pt x="2451" y="280"/>
                </a:lnTo>
                <a:lnTo>
                  <a:pt x="2462" y="280"/>
                </a:lnTo>
                <a:lnTo>
                  <a:pt x="2462" y="274"/>
                </a:lnTo>
                <a:lnTo>
                  <a:pt x="2460" y="274"/>
                </a:lnTo>
                <a:lnTo>
                  <a:pt x="2458" y="274"/>
                </a:lnTo>
                <a:lnTo>
                  <a:pt x="2456" y="274"/>
                </a:lnTo>
                <a:lnTo>
                  <a:pt x="2456" y="274"/>
                </a:lnTo>
                <a:lnTo>
                  <a:pt x="2456" y="272"/>
                </a:lnTo>
                <a:lnTo>
                  <a:pt x="2454" y="271"/>
                </a:lnTo>
                <a:lnTo>
                  <a:pt x="2458" y="261"/>
                </a:lnTo>
                <a:lnTo>
                  <a:pt x="2463" y="245"/>
                </a:lnTo>
                <a:lnTo>
                  <a:pt x="2465" y="223"/>
                </a:lnTo>
                <a:lnTo>
                  <a:pt x="2469" y="201"/>
                </a:lnTo>
                <a:lnTo>
                  <a:pt x="2469" y="181"/>
                </a:lnTo>
                <a:lnTo>
                  <a:pt x="2471" y="167"/>
                </a:lnTo>
                <a:lnTo>
                  <a:pt x="2482" y="171"/>
                </a:lnTo>
                <a:lnTo>
                  <a:pt x="2483" y="183"/>
                </a:lnTo>
                <a:lnTo>
                  <a:pt x="2485" y="198"/>
                </a:lnTo>
                <a:lnTo>
                  <a:pt x="2491" y="207"/>
                </a:lnTo>
                <a:lnTo>
                  <a:pt x="2474" y="91"/>
                </a:lnTo>
                <a:lnTo>
                  <a:pt x="2482" y="91"/>
                </a:lnTo>
                <a:lnTo>
                  <a:pt x="2491" y="140"/>
                </a:lnTo>
                <a:lnTo>
                  <a:pt x="2502" y="187"/>
                </a:lnTo>
                <a:lnTo>
                  <a:pt x="2503" y="200"/>
                </a:lnTo>
                <a:lnTo>
                  <a:pt x="2503" y="214"/>
                </a:lnTo>
                <a:lnTo>
                  <a:pt x="2503" y="229"/>
                </a:lnTo>
                <a:lnTo>
                  <a:pt x="2505" y="241"/>
                </a:lnTo>
                <a:lnTo>
                  <a:pt x="2511" y="251"/>
                </a:lnTo>
                <a:lnTo>
                  <a:pt x="2514" y="200"/>
                </a:lnTo>
                <a:lnTo>
                  <a:pt x="2525" y="154"/>
                </a:lnTo>
                <a:lnTo>
                  <a:pt x="2534" y="94"/>
                </a:lnTo>
                <a:lnTo>
                  <a:pt x="2538" y="94"/>
                </a:lnTo>
                <a:lnTo>
                  <a:pt x="2538" y="83"/>
                </a:lnTo>
                <a:lnTo>
                  <a:pt x="2542" y="83"/>
                </a:lnTo>
                <a:lnTo>
                  <a:pt x="2542" y="63"/>
                </a:lnTo>
                <a:lnTo>
                  <a:pt x="2545" y="63"/>
                </a:lnTo>
                <a:lnTo>
                  <a:pt x="2531" y="16"/>
                </a:lnTo>
                <a:lnTo>
                  <a:pt x="2534" y="16"/>
                </a:lnTo>
                <a:lnTo>
                  <a:pt x="2534" y="20"/>
                </a:lnTo>
                <a:lnTo>
                  <a:pt x="2538" y="20"/>
                </a:lnTo>
                <a:lnTo>
                  <a:pt x="2549" y="45"/>
                </a:lnTo>
                <a:lnTo>
                  <a:pt x="2562" y="72"/>
                </a:lnTo>
                <a:lnTo>
                  <a:pt x="2573" y="100"/>
                </a:lnTo>
                <a:lnTo>
                  <a:pt x="2578" y="131"/>
                </a:lnTo>
                <a:lnTo>
                  <a:pt x="2585" y="131"/>
                </a:lnTo>
                <a:lnTo>
                  <a:pt x="2587" y="152"/>
                </a:lnTo>
                <a:lnTo>
                  <a:pt x="2593" y="171"/>
                </a:lnTo>
                <a:lnTo>
                  <a:pt x="2598" y="187"/>
                </a:lnTo>
                <a:lnTo>
                  <a:pt x="2598" y="214"/>
                </a:lnTo>
                <a:lnTo>
                  <a:pt x="2602" y="214"/>
                </a:lnTo>
                <a:lnTo>
                  <a:pt x="2605" y="176"/>
                </a:lnTo>
                <a:lnTo>
                  <a:pt x="2602" y="176"/>
                </a:lnTo>
                <a:lnTo>
                  <a:pt x="2602" y="147"/>
                </a:lnTo>
                <a:lnTo>
                  <a:pt x="2614" y="151"/>
                </a:lnTo>
                <a:lnTo>
                  <a:pt x="2618" y="185"/>
                </a:lnTo>
                <a:lnTo>
                  <a:pt x="2625" y="214"/>
                </a:lnTo>
                <a:lnTo>
                  <a:pt x="2638" y="331"/>
                </a:lnTo>
                <a:lnTo>
                  <a:pt x="2645" y="331"/>
                </a:lnTo>
                <a:lnTo>
                  <a:pt x="2651" y="203"/>
                </a:lnTo>
                <a:lnTo>
                  <a:pt x="2631" y="94"/>
                </a:lnTo>
                <a:lnTo>
                  <a:pt x="2642" y="100"/>
                </a:lnTo>
                <a:lnTo>
                  <a:pt x="2645" y="132"/>
                </a:lnTo>
                <a:lnTo>
                  <a:pt x="2654" y="163"/>
                </a:lnTo>
                <a:lnTo>
                  <a:pt x="2654" y="191"/>
                </a:lnTo>
                <a:lnTo>
                  <a:pt x="2658" y="191"/>
                </a:lnTo>
                <a:lnTo>
                  <a:pt x="2658" y="187"/>
                </a:lnTo>
                <a:lnTo>
                  <a:pt x="2662" y="176"/>
                </a:lnTo>
                <a:lnTo>
                  <a:pt x="2665" y="161"/>
                </a:lnTo>
                <a:lnTo>
                  <a:pt x="2665" y="147"/>
                </a:lnTo>
                <a:lnTo>
                  <a:pt x="2674" y="147"/>
                </a:lnTo>
                <a:lnTo>
                  <a:pt x="2674" y="207"/>
                </a:lnTo>
                <a:lnTo>
                  <a:pt x="2671" y="207"/>
                </a:lnTo>
                <a:lnTo>
                  <a:pt x="2674" y="331"/>
                </a:lnTo>
                <a:lnTo>
                  <a:pt x="2691" y="331"/>
                </a:lnTo>
                <a:lnTo>
                  <a:pt x="2705" y="416"/>
                </a:lnTo>
                <a:lnTo>
                  <a:pt x="2711" y="416"/>
                </a:lnTo>
                <a:lnTo>
                  <a:pt x="2705" y="263"/>
                </a:lnTo>
                <a:lnTo>
                  <a:pt x="2702" y="263"/>
                </a:lnTo>
                <a:lnTo>
                  <a:pt x="2702" y="231"/>
                </a:lnTo>
                <a:lnTo>
                  <a:pt x="2698" y="231"/>
                </a:lnTo>
                <a:lnTo>
                  <a:pt x="2698" y="196"/>
                </a:lnTo>
                <a:lnTo>
                  <a:pt x="2694" y="196"/>
                </a:lnTo>
                <a:lnTo>
                  <a:pt x="2694" y="167"/>
                </a:lnTo>
                <a:lnTo>
                  <a:pt x="2691" y="167"/>
                </a:lnTo>
                <a:lnTo>
                  <a:pt x="2691" y="143"/>
                </a:lnTo>
                <a:lnTo>
                  <a:pt x="2685" y="143"/>
                </a:lnTo>
                <a:lnTo>
                  <a:pt x="2685" y="123"/>
                </a:lnTo>
                <a:lnTo>
                  <a:pt x="2682" y="123"/>
                </a:lnTo>
                <a:lnTo>
                  <a:pt x="2682" y="103"/>
                </a:lnTo>
                <a:lnTo>
                  <a:pt x="2678" y="103"/>
                </a:lnTo>
                <a:lnTo>
                  <a:pt x="2678" y="100"/>
                </a:lnTo>
                <a:lnTo>
                  <a:pt x="2682" y="100"/>
                </a:lnTo>
                <a:lnTo>
                  <a:pt x="2682" y="94"/>
                </a:lnTo>
                <a:lnTo>
                  <a:pt x="2685" y="94"/>
                </a:lnTo>
                <a:lnTo>
                  <a:pt x="2685" y="100"/>
                </a:lnTo>
                <a:lnTo>
                  <a:pt x="2691" y="109"/>
                </a:lnTo>
                <a:lnTo>
                  <a:pt x="2693" y="118"/>
                </a:lnTo>
                <a:lnTo>
                  <a:pt x="2694" y="131"/>
                </a:lnTo>
                <a:lnTo>
                  <a:pt x="2698" y="131"/>
                </a:lnTo>
                <a:lnTo>
                  <a:pt x="2698" y="154"/>
                </a:lnTo>
                <a:lnTo>
                  <a:pt x="2705" y="185"/>
                </a:lnTo>
                <a:lnTo>
                  <a:pt x="2711" y="218"/>
                </a:lnTo>
                <a:lnTo>
                  <a:pt x="2718" y="247"/>
                </a:lnTo>
                <a:lnTo>
                  <a:pt x="2720" y="260"/>
                </a:lnTo>
                <a:lnTo>
                  <a:pt x="2720" y="276"/>
                </a:lnTo>
                <a:lnTo>
                  <a:pt x="2722" y="289"/>
                </a:lnTo>
                <a:lnTo>
                  <a:pt x="2725" y="300"/>
                </a:lnTo>
                <a:lnTo>
                  <a:pt x="2731" y="203"/>
                </a:lnTo>
                <a:lnTo>
                  <a:pt x="2725" y="203"/>
                </a:lnTo>
                <a:lnTo>
                  <a:pt x="2725" y="114"/>
                </a:lnTo>
                <a:lnTo>
                  <a:pt x="2718" y="81"/>
                </a:lnTo>
                <a:lnTo>
                  <a:pt x="2714" y="47"/>
                </a:lnTo>
                <a:lnTo>
                  <a:pt x="2722" y="47"/>
                </a:lnTo>
                <a:lnTo>
                  <a:pt x="2725" y="76"/>
                </a:lnTo>
                <a:lnTo>
                  <a:pt x="2731" y="76"/>
                </a:lnTo>
                <a:lnTo>
                  <a:pt x="2731" y="94"/>
                </a:lnTo>
                <a:lnTo>
                  <a:pt x="2734" y="94"/>
                </a:lnTo>
                <a:lnTo>
                  <a:pt x="2734" y="114"/>
                </a:lnTo>
                <a:lnTo>
                  <a:pt x="2738" y="114"/>
                </a:lnTo>
                <a:lnTo>
                  <a:pt x="2738" y="131"/>
                </a:lnTo>
                <a:lnTo>
                  <a:pt x="2742" y="131"/>
                </a:lnTo>
                <a:lnTo>
                  <a:pt x="2742" y="151"/>
                </a:lnTo>
                <a:lnTo>
                  <a:pt x="2747" y="176"/>
                </a:lnTo>
                <a:lnTo>
                  <a:pt x="2753" y="203"/>
                </a:lnTo>
                <a:lnTo>
                  <a:pt x="2758" y="227"/>
                </a:lnTo>
                <a:lnTo>
                  <a:pt x="2758" y="260"/>
                </a:lnTo>
                <a:lnTo>
                  <a:pt x="2762" y="260"/>
                </a:lnTo>
                <a:lnTo>
                  <a:pt x="2763" y="272"/>
                </a:lnTo>
                <a:lnTo>
                  <a:pt x="2763" y="285"/>
                </a:lnTo>
                <a:lnTo>
                  <a:pt x="2765" y="298"/>
                </a:lnTo>
                <a:lnTo>
                  <a:pt x="2771" y="307"/>
                </a:lnTo>
                <a:lnTo>
                  <a:pt x="2773" y="281"/>
                </a:lnTo>
                <a:lnTo>
                  <a:pt x="2780" y="256"/>
                </a:lnTo>
                <a:lnTo>
                  <a:pt x="2785" y="236"/>
                </a:lnTo>
                <a:lnTo>
                  <a:pt x="2794" y="196"/>
                </a:lnTo>
                <a:lnTo>
                  <a:pt x="2798" y="196"/>
                </a:lnTo>
                <a:lnTo>
                  <a:pt x="2798" y="180"/>
                </a:lnTo>
                <a:lnTo>
                  <a:pt x="2802" y="180"/>
                </a:lnTo>
                <a:lnTo>
                  <a:pt x="2802" y="171"/>
                </a:lnTo>
                <a:lnTo>
                  <a:pt x="2805" y="171"/>
                </a:lnTo>
                <a:lnTo>
                  <a:pt x="2811" y="151"/>
                </a:lnTo>
                <a:lnTo>
                  <a:pt x="2822" y="151"/>
                </a:lnTo>
                <a:lnTo>
                  <a:pt x="2811" y="187"/>
                </a:lnTo>
                <a:lnTo>
                  <a:pt x="2818" y="187"/>
                </a:lnTo>
                <a:lnTo>
                  <a:pt x="2805" y="223"/>
                </a:lnTo>
                <a:lnTo>
                  <a:pt x="2802" y="223"/>
                </a:lnTo>
                <a:lnTo>
                  <a:pt x="2802" y="247"/>
                </a:lnTo>
                <a:lnTo>
                  <a:pt x="2798" y="247"/>
                </a:lnTo>
                <a:lnTo>
                  <a:pt x="2798" y="251"/>
                </a:lnTo>
                <a:lnTo>
                  <a:pt x="2802" y="251"/>
                </a:lnTo>
                <a:lnTo>
                  <a:pt x="2802" y="254"/>
                </a:lnTo>
                <a:lnTo>
                  <a:pt x="2798" y="254"/>
                </a:lnTo>
                <a:lnTo>
                  <a:pt x="2798" y="260"/>
                </a:lnTo>
                <a:lnTo>
                  <a:pt x="2802" y="260"/>
                </a:lnTo>
                <a:lnTo>
                  <a:pt x="2798" y="280"/>
                </a:lnTo>
                <a:lnTo>
                  <a:pt x="2798" y="281"/>
                </a:lnTo>
                <a:lnTo>
                  <a:pt x="2800" y="281"/>
                </a:lnTo>
                <a:lnTo>
                  <a:pt x="2800" y="281"/>
                </a:lnTo>
                <a:lnTo>
                  <a:pt x="2802" y="281"/>
                </a:lnTo>
                <a:lnTo>
                  <a:pt x="2802" y="283"/>
                </a:lnTo>
                <a:lnTo>
                  <a:pt x="2802" y="298"/>
                </a:lnTo>
                <a:lnTo>
                  <a:pt x="2802" y="314"/>
                </a:lnTo>
                <a:lnTo>
                  <a:pt x="2800" y="331"/>
                </a:lnTo>
                <a:lnTo>
                  <a:pt x="2802" y="345"/>
                </a:lnTo>
                <a:lnTo>
                  <a:pt x="2805" y="356"/>
                </a:lnTo>
                <a:lnTo>
                  <a:pt x="2811" y="334"/>
                </a:lnTo>
                <a:lnTo>
                  <a:pt x="2814" y="334"/>
                </a:lnTo>
                <a:lnTo>
                  <a:pt x="2814" y="327"/>
                </a:lnTo>
                <a:lnTo>
                  <a:pt x="2818" y="327"/>
                </a:lnTo>
                <a:lnTo>
                  <a:pt x="2818" y="296"/>
                </a:lnTo>
                <a:lnTo>
                  <a:pt x="2822" y="296"/>
                </a:lnTo>
                <a:lnTo>
                  <a:pt x="2831" y="247"/>
                </a:lnTo>
                <a:lnTo>
                  <a:pt x="2838" y="247"/>
                </a:lnTo>
                <a:lnTo>
                  <a:pt x="2842" y="276"/>
                </a:lnTo>
                <a:lnTo>
                  <a:pt x="2851" y="303"/>
                </a:lnTo>
                <a:lnTo>
                  <a:pt x="2851" y="331"/>
                </a:lnTo>
                <a:lnTo>
                  <a:pt x="2854" y="331"/>
                </a:lnTo>
                <a:lnTo>
                  <a:pt x="2858" y="301"/>
                </a:lnTo>
                <a:lnTo>
                  <a:pt x="2865" y="272"/>
                </a:lnTo>
                <a:lnTo>
                  <a:pt x="2874" y="247"/>
                </a:lnTo>
                <a:lnTo>
                  <a:pt x="2878" y="247"/>
                </a:lnTo>
                <a:lnTo>
                  <a:pt x="2878" y="251"/>
                </a:lnTo>
                <a:lnTo>
                  <a:pt x="2882" y="251"/>
                </a:lnTo>
                <a:lnTo>
                  <a:pt x="2882" y="254"/>
                </a:lnTo>
                <a:lnTo>
                  <a:pt x="2882" y="258"/>
                </a:lnTo>
                <a:lnTo>
                  <a:pt x="2880" y="263"/>
                </a:lnTo>
                <a:lnTo>
                  <a:pt x="2878" y="269"/>
                </a:lnTo>
                <a:lnTo>
                  <a:pt x="2878" y="274"/>
                </a:lnTo>
                <a:lnTo>
                  <a:pt x="2878" y="280"/>
                </a:lnTo>
                <a:lnTo>
                  <a:pt x="2882" y="280"/>
                </a:lnTo>
                <a:lnTo>
                  <a:pt x="2885" y="300"/>
                </a:lnTo>
                <a:lnTo>
                  <a:pt x="2891" y="300"/>
                </a:lnTo>
                <a:lnTo>
                  <a:pt x="2893" y="283"/>
                </a:lnTo>
                <a:lnTo>
                  <a:pt x="2896" y="265"/>
                </a:lnTo>
                <a:lnTo>
                  <a:pt x="2902" y="251"/>
                </a:lnTo>
                <a:lnTo>
                  <a:pt x="2911" y="247"/>
                </a:lnTo>
                <a:lnTo>
                  <a:pt x="2911" y="238"/>
                </a:lnTo>
                <a:lnTo>
                  <a:pt x="2907" y="225"/>
                </a:lnTo>
                <a:lnTo>
                  <a:pt x="2902" y="212"/>
                </a:lnTo>
                <a:lnTo>
                  <a:pt x="2896" y="200"/>
                </a:lnTo>
                <a:lnTo>
                  <a:pt x="2894" y="191"/>
                </a:lnTo>
                <a:lnTo>
                  <a:pt x="2905" y="196"/>
                </a:lnTo>
                <a:lnTo>
                  <a:pt x="2905" y="183"/>
                </a:lnTo>
                <a:lnTo>
                  <a:pt x="2902" y="183"/>
                </a:lnTo>
                <a:lnTo>
                  <a:pt x="2898" y="154"/>
                </a:lnTo>
                <a:lnTo>
                  <a:pt x="2905" y="154"/>
                </a:lnTo>
                <a:lnTo>
                  <a:pt x="2918" y="191"/>
                </a:lnTo>
                <a:lnTo>
                  <a:pt x="2922" y="220"/>
                </a:lnTo>
                <a:lnTo>
                  <a:pt x="2925" y="220"/>
                </a:lnTo>
                <a:lnTo>
                  <a:pt x="2925" y="243"/>
                </a:lnTo>
                <a:lnTo>
                  <a:pt x="2931" y="243"/>
                </a:lnTo>
                <a:lnTo>
                  <a:pt x="2931" y="267"/>
                </a:lnTo>
                <a:lnTo>
                  <a:pt x="2934" y="267"/>
                </a:lnTo>
                <a:lnTo>
                  <a:pt x="2936" y="281"/>
                </a:lnTo>
                <a:lnTo>
                  <a:pt x="2936" y="296"/>
                </a:lnTo>
                <a:lnTo>
                  <a:pt x="2938" y="307"/>
                </a:lnTo>
                <a:lnTo>
                  <a:pt x="2942" y="307"/>
                </a:lnTo>
                <a:lnTo>
                  <a:pt x="2943" y="280"/>
                </a:lnTo>
                <a:lnTo>
                  <a:pt x="2951" y="254"/>
                </a:lnTo>
                <a:lnTo>
                  <a:pt x="2958" y="232"/>
                </a:lnTo>
                <a:lnTo>
                  <a:pt x="2965" y="211"/>
                </a:lnTo>
                <a:lnTo>
                  <a:pt x="2965" y="196"/>
                </a:lnTo>
                <a:lnTo>
                  <a:pt x="2971" y="196"/>
                </a:lnTo>
                <a:lnTo>
                  <a:pt x="2971" y="183"/>
                </a:lnTo>
                <a:lnTo>
                  <a:pt x="2974" y="183"/>
                </a:lnTo>
                <a:lnTo>
                  <a:pt x="2974" y="167"/>
                </a:lnTo>
                <a:lnTo>
                  <a:pt x="2993" y="112"/>
                </a:lnTo>
                <a:lnTo>
                  <a:pt x="3005" y="54"/>
                </a:lnTo>
                <a:lnTo>
                  <a:pt x="3018" y="54"/>
                </a:lnTo>
                <a:lnTo>
                  <a:pt x="2998" y="131"/>
                </a:lnTo>
                <a:lnTo>
                  <a:pt x="2998" y="163"/>
                </a:lnTo>
                <a:lnTo>
                  <a:pt x="2994" y="163"/>
                </a:lnTo>
                <a:lnTo>
                  <a:pt x="2994" y="196"/>
                </a:lnTo>
                <a:lnTo>
                  <a:pt x="2991" y="196"/>
                </a:lnTo>
                <a:lnTo>
                  <a:pt x="2991" y="231"/>
                </a:lnTo>
                <a:lnTo>
                  <a:pt x="2985" y="231"/>
                </a:lnTo>
                <a:lnTo>
                  <a:pt x="2983" y="243"/>
                </a:lnTo>
                <a:lnTo>
                  <a:pt x="2985" y="260"/>
                </a:lnTo>
                <a:lnTo>
                  <a:pt x="2987" y="274"/>
                </a:lnTo>
                <a:lnTo>
                  <a:pt x="2991" y="283"/>
                </a:lnTo>
                <a:lnTo>
                  <a:pt x="3002" y="231"/>
                </a:lnTo>
                <a:lnTo>
                  <a:pt x="3005" y="231"/>
                </a:lnTo>
                <a:lnTo>
                  <a:pt x="3005" y="220"/>
                </a:lnTo>
                <a:lnTo>
                  <a:pt x="3011" y="220"/>
                </a:lnTo>
                <a:lnTo>
                  <a:pt x="3042" y="103"/>
                </a:lnTo>
                <a:lnTo>
                  <a:pt x="3051" y="103"/>
                </a:lnTo>
                <a:lnTo>
                  <a:pt x="3045" y="138"/>
                </a:lnTo>
                <a:lnTo>
                  <a:pt x="3033" y="172"/>
                </a:lnTo>
                <a:lnTo>
                  <a:pt x="3022" y="203"/>
                </a:lnTo>
                <a:lnTo>
                  <a:pt x="3022" y="220"/>
                </a:lnTo>
                <a:lnTo>
                  <a:pt x="3018" y="220"/>
                </a:lnTo>
                <a:lnTo>
                  <a:pt x="3018" y="236"/>
                </a:lnTo>
                <a:lnTo>
                  <a:pt x="3014" y="236"/>
                </a:lnTo>
                <a:lnTo>
                  <a:pt x="3014" y="247"/>
                </a:lnTo>
                <a:lnTo>
                  <a:pt x="3011" y="247"/>
                </a:lnTo>
                <a:lnTo>
                  <a:pt x="3011" y="263"/>
                </a:lnTo>
                <a:lnTo>
                  <a:pt x="3005" y="263"/>
                </a:lnTo>
                <a:lnTo>
                  <a:pt x="3005" y="271"/>
                </a:lnTo>
                <a:lnTo>
                  <a:pt x="3003" y="278"/>
                </a:lnTo>
                <a:lnTo>
                  <a:pt x="3003" y="285"/>
                </a:lnTo>
                <a:lnTo>
                  <a:pt x="3002" y="291"/>
                </a:lnTo>
                <a:lnTo>
                  <a:pt x="3011" y="291"/>
                </a:lnTo>
                <a:lnTo>
                  <a:pt x="3011" y="287"/>
                </a:lnTo>
                <a:lnTo>
                  <a:pt x="3038" y="287"/>
                </a:lnTo>
                <a:lnTo>
                  <a:pt x="3038" y="283"/>
                </a:lnTo>
                <a:lnTo>
                  <a:pt x="3042" y="283"/>
                </a:lnTo>
                <a:lnTo>
                  <a:pt x="3047" y="256"/>
                </a:lnTo>
                <a:lnTo>
                  <a:pt x="3056" y="231"/>
                </a:lnTo>
                <a:lnTo>
                  <a:pt x="3065" y="207"/>
                </a:lnTo>
                <a:lnTo>
                  <a:pt x="3067" y="192"/>
                </a:lnTo>
                <a:lnTo>
                  <a:pt x="3065" y="180"/>
                </a:lnTo>
                <a:lnTo>
                  <a:pt x="3063" y="169"/>
                </a:lnTo>
                <a:lnTo>
                  <a:pt x="3065" y="160"/>
                </a:lnTo>
                <a:lnTo>
                  <a:pt x="3069" y="163"/>
                </a:lnTo>
                <a:lnTo>
                  <a:pt x="3073" y="167"/>
                </a:lnTo>
                <a:lnTo>
                  <a:pt x="3078" y="171"/>
                </a:lnTo>
                <a:lnTo>
                  <a:pt x="3080" y="152"/>
                </a:lnTo>
                <a:lnTo>
                  <a:pt x="3083" y="136"/>
                </a:lnTo>
                <a:lnTo>
                  <a:pt x="3089" y="120"/>
                </a:lnTo>
                <a:lnTo>
                  <a:pt x="3094" y="103"/>
                </a:lnTo>
                <a:lnTo>
                  <a:pt x="3102" y="103"/>
                </a:lnTo>
                <a:lnTo>
                  <a:pt x="3085" y="171"/>
                </a:lnTo>
                <a:lnTo>
                  <a:pt x="3082" y="171"/>
                </a:lnTo>
                <a:lnTo>
                  <a:pt x="3078" y="196"/>
                </a:lnTo>
                <a:lnTo>
                  <a:pt x="3082" y="196"/>
                </a:lnTo>
                <a:lnTo>
                  <a:pt x="3082" y="214"/>
                </a:lnTo>
                <a:lnTo>
                  <a:pt x="3085" y="214"/>
                </a:lnTo>
                <a:lnTo>
                  <a:pt x="3085" y="247"/>
                </a:lnTo>
                <a:lnTo>
                  <a:pt x="3091" y="247"/>
                </a:lnTo>
                <a:lnTo>
                  <a:pt x="3094" y="223"/>
                </a:lnTo>
                <a:lnTo>
                  <a:pt x="3102" y="200"/>
                </a:lnTo>
                <a:lnTo>
                  <a:pt x="3111" y="178"/>
                </a:lnTo>
                <a:lnTo>
                  <a:pt x="3118" y="154"/>
                </a:lnTo>
                <a:lnTo>
                  <a:pt x="3125" y="154"/>
                </a:lnTo>
                <a:lnTo>
                  <a:pt x="3125" y="169"/>
                </a:lnTo>
                <a:lnTo>
                  <a:pt x="3122" y="185"/>
                </a:lnTo>
                <a:lnTo>
                  <a:pt x="3120" y="200"/>
                </a:lnTo>
                <a:lnTo>
                  <a:pt x="3118" y="214"/>
                </a:lnTo>
                <a:lnTo>
                  <a:pt x="3122" y="223"/>
                </a:lnTo>
                <a:lnTo>
                  <a:pt x="3123" y="209"/>
                </a:lnTo>
                <a:lnTo>
                  <a:pt x="3129" y="198"/>
                </a:lnTo>
                <a:lnTo>
                  <a:pt x="3134" y="187"/>
                </a:lnTo>
                <a:lnTo>
                  <a:pt x="3145" y="140"/>
                </a:lnTo>
                <a:lnTo>
                  <a:pt x="3154" y="140"/>
                </a:lnTo>
                <a:lnTo>
                  <a:pt x="3149" y="176"/>
                </a:lnTo>
                <a:lnTo>
                  <a:pt x="3142" y="214"/>
                </a:lnTo>
                <a:lnTo>
                  <a:pt x="3136" y="251"/>
                </a:lnTo>
                <a:lnTo>
                  <a:pt x="3133" y="287"/>
                </a:lnTo>
                <a:lnTo>
                  <a:pt x="3138" y="323"/>
                </a:lnTo>
                <a:lnTo>
                  <a:pt x="3140" y="338"/>
                </a:lnTo>
                <a:lnTo>
                  <a:pt x="3142" y="352"/>
                </a:lnTo>
                <a:lnTo>
                  <a:pt x="3145" y="363"/>
                </a:lnTo>
                <a:lnTo>
                  <a:pt x="3145" y="360"/>
                </a:lnTo>
                <a:lnTo>
                  <a:pt x="3156" y="343"/>
                </a:lnTo>
                <a:lnTo>
                  <a:pt x="3160" y="323"/>
                </a:lnTo>
                <a:lnTo>
                  <a:pt x="3160" y="303"/>
                </a:lnTo>
                <a:lnTo>
                  <a:pt x="3156" y="281"/>
                </a:lnTo>
                <a:lnTo>
                  <a:pt x="3154" y="260"/>
                </a:lnTo>
                <a:lnTo>
                  <a:pt x="3165" y="260"/>
                </a:lnTo>
                <a:lnTo>
                  <a:pt x="3165" y="274"/>
                </a:lnTo>
                <a:lnTo>
                  <a:pt x="3169" y="285"/>
                </a:lnTo>
                <a:lnTo>
                  <a:pt x="3174" y="296"/>
                </a:lnTo>
                <a:lnTo>
                  <a:pt x="3178" y="258"/>
                </a:lnTo>
                <a:lnTo>
                  <a:pt x="3185" y="223"/>
                </a:lnTo>
                <a:lnTo>
                  <a:pt x="3194" y="191"/>
                </a:lnTo>
                <a:lnTo>
                  <a:pt x="3194" y="178"/>
                </a:lnTo>
                <a:lnTo>
                  <a:pt x="3193" y="165"/>
                </a:lnTo>
                <a:lnTo>
                  <a:pt x="3191" y="154"/>
                </a:lnTo>
                <a:lnTo>
                  <a:pt x="3191" y="111"/>
                </a:lnTo>
                <a:lnTo>
                  <a:pt x="3183" y="91"/>
                </a:lnTo>
                <a:lnTo>
                  <a:pt x="3178" y="67"/>
                </a:lnTo>
                <a:lnTo>
                  <a:pt x="3191" y="67"/>
                </a:lnTo>
                <a:lnTo>
                  <a:pt x="3193" y="85"/>
                </a:lnTo>
                <a:lnTo>
                  <a:pt x="3198" y="100"/>
                </a:lnTo>
                <a:lnTo>
                  <a:pt x="3198" y="127"/>
                </a:lnTo>
                <a:lnTo>
                  <a:pt x="3202" y="127"/>
                </a:lnTo>
                <a:lnTo>
                  <a:pt x="3214" y="20"/>
                </a:lnTo>
                <a:lnTo>
                  <a:pt x="3222" y="20"/>
                </a:lnTo>
                <a:lnTo>
                  <a:pt x="3214" y="120"/>
                </a:lnTo>
                <a:lnTo>
                  <a:pt x="3211" y="131"/>
                </a:lnTo>
                <a:lnTo>
                  <a:pt x="3207" y="147"/>
                </a:lnTo>
                <a:lnTo>
                  <a:pt x="3203" y="167"/>
                </a:lnTo>
                <a:lnTo>
                  <a:pt x="3202" y="185"/>
                </a:lnTo>
                <a:lnTo>
                  <a:pt x="3202" y="200"/>
                </a:lnTo>
                <a:lnTo>
                  <a:pt x="3205" y="200"/>
                </a:lnTo>
                <a:lnTo>
                  <a:pt x="3205" y="214"/>
                </a:lnTo>
                <a:lnTo>
                  <a:pt x="3202" y="214"/>
                </a:lnTo>
                <a:lnTo>
                  <a:pt x="3202" y="220"/>
                </a:lnTo>
                <a:lnTo>
                  <a:pt x="3205" y="220"/>
                </a:lnTo>
                <a:lnTo>
                  <a:pt x="3205" y="247"/>
                </a:lnTo>
                <a:lnTo>
                  <a:pt x="3211" y="247"/>
                </a:lnTo>
                <a:lnTo>
                  <a:pt x="3213" y="220"/>
                </a:lnTo>
                <a:lnTo>
                  <a:pt x="3220" y="191"/>
                </a:lnTo>
                <a:lnTo>
                  <a:pt x="3229" y="163"/>
                </a:lnTo>
                <a:lnTo>
                  <a:pt x="3238" y="140"/>
                </a:lnTo>
                <a:lnTo>
                  <a:pt x="3240" y="127"/>
                </a:lnTo>
                <a:lnTo>
                  <a:pt x="3240" y="118"/>
                </a:lnTo>
                <a:lnTo>
                  <a:pt x="3242" y="111"/>
                </a:lnTo>
                <a:lnTo>
                  <a:pt x="3251" y="103"/>
                </a:lnTo>
                <a:lnTo>
                  <a:pt x="3251" y="100"/>
                </a:lnTo>
                <a:lnTo>
                  <a:pt x="3254" y="100"/>
                </a:lnTo>
                <a:lnTo>
                  <a:pt x="3254" y="114"/>
                </a:lnTo>
                <a:lnTo>
                  <a:pt x="3249" y="123"/>
                </a:lnTo>
                <a:lnTo>
                  <a:pt x="3247" y="131"/>
                </a:lnTo>
                <a:lnTo>
                  <a:pt x="3247" y="140"/>
                </a:lnTo>
                <a:lnTo>
                  <a:pt x="3245" y="151"/>
                </a:lnTo>
                <a:lnTo>
                  <a:pt x="3240" y="169"/>
                </a:lnTo>
                <a:lnTo>
                  <a:pt x="3234" y="187"/>
                </a:lnTo>
                <a:lnTo>
                  <a:pt x="3231" y="207"/>
                </a:lnTo>
                <a:lnTo>
                  <a:pt x="3234" y="207"/>
                </a:lnTo>
                <a:lnTo>
                  <a:pt x="3236" y="196"/>
                </a:lnTo>
                <a:lnTo>
                  <a:pt x="3240" y="185"/>
                </a:lnTo>
                <a:lnTo>
                  <a:pt x="3242" y="176"/>
                </a:lnTo>
                <a:lnTo>
                  <a:pt x="3251" y="176"/>
                </a:lnTo>
                <a:lnTo>
                  <a:pt x="3251" y="263"/>
                </a:lnTo>
                <a:lnTo>
                  <a:pt x="3254" y="263"/>
                </a:lnTo>
                <a:lnTo>
                  <a:pt x="3258" y="274"/>
                </a:lnTo>
                <a:lnTo>
                  <a:pt x="3251" y="274"/>
                </a:lnTo>
                <a:lnTo>
                  <a:pt x="3251" y="280"/>
                </a:lnTo>
                <a:lnTo>
                  <a:pt x="3258" y="280"/>
                </a:lnTo>
                <a:lnTo>
                  <a:pt x="3258" y="292"/>
                </a:lnTo>
                <a:lnTo>
                  <a:pt x="3262" y="305"/>
                </a:lnTo>
                <a:lnTo>
                  <a:pt x="3265" y="314"/>
                </a:lnTo>
                <a:lnTo>
                  <a:pt x="3269" y="294"/>
                </a:lnTo>
                <a:lnTo>
                  <a:pt x="3274" y="276"/>
                </a:lnTo>
                <a:lnTo>
                  <a:pt x="3282" y="260"/>
                </a:lnTo>
                <a:lnTo>
                  <a:pt x="3291" y="223"/>
                </a:lnTo>
                <a:lnTo>
                  <a:pt x="3294" y="223"/>
                </a:lnTo>
                <a:lnTo>
                  <a:pt x="3294" y="214"/>
                </a:lnTo>
                <a:lnTo>
                  <a:pt x="3298" y="214"/>
                </a:lnTo>
                <a:lnTo>
                  <a:pt x="3298" y="203"/>
                </a:lnTo>
                <a:lnTo>
                  <a:pt x="3325" y="143"/>
                </a:lnTo>
                <a:lnTo>
                  <a:pt x="3331" y="143"/>
                </a:lnTo>
                <a:lnTo>
                  <a:pt x="3331" y="160"/>
                </a:lnTo>
                <a:lnTo>
                  <a:pt x="3322" y="172"/>
                </a:lnTo>
                <a:lnTo>
                  <a:pt x="3314" y="196"/>
                </a:lnTo>
                <a:lnTo>
                  <a:pt x="3309" y="223"/>
                </a:lnTo>
                <a:lnTo>
                  <a:pt x="3303" y="251"/>
                </a:lnTo>
                <a:lnTo>
                  <a:pt x="3302" y="271"/>
                </a:lnTo>
                <a:lnTo>
                  <a:pt x="3302" y="283"/>
                </a:lnTo>
                <a:lnTo>
                  <a:pt x="3302" y="298"/>
                </a:lnTo>
                <a:lnTo>
                  <a:pt x="3302" y="311"/>
                </a:lnTo>
                <a:lnTo>
                  <a:pt x="3305" y="320"/>
                </a:lnTo>
                <a:lnTo>
                  <a:pt x="3311" y="251"/>
                </a:lnTo>
                <a:lnTo>
                  <a:pt x="3322" y="251"/>
                </a:lnTo>
                <a:lnTo>
                  <a:pt x="3322" y="254"/>
                </a:lnTo>
                <a:lnTo>
                  <a:pt x="3318" y="254"/>
                </a:lnTo>
                <a:lnTo>
                  <a:pt x="3318" y="287"/>
                </a:lnTo>
                <a:lnTo>
                  <a:pt x="3316" y="298"/>
                </a:lnTo>
                <a:lnTo>
                  <a:pt x="3314" y="311"/>
                </a:lnTo>
                <a:lnTo>
                  <a:pt x="3313" y="325"/>
                </a:lnTo>
                <a:lnTo>
                  <a:pt x="3314" y="338"/>
                </a:lnTo>
                <a:lnTo>
                  <a:pt x="3318" y="347"/>
                </a:lnTo>
                <a:lnTo>
                  <a:pt x="3325" y="300"/>
                </a:lnTo>
                <a:lnTo>
                  <a:pt x="3331" y="300"/>
                </a:lnTo>
                <a:lnTo>
                  <a:pt x="3331" y="287"/>
                </a:lnTo>
                <a:lnTo>
                  <a:pt x="3334" y="287"/>
                </a:lnTo>
                <a:lnTo>
                  <a:pt x="3331" y="260"/>
                </a:lnTo>
                <a:lnTo>
                  <a:pt x="3334" y="260"/>
                </a:lnTo>
                <a:lnTo>
                  <a:pt x="3334" y="263"/>
                </a:lnTo>
                <a:lnTo>
                  <a:pt x="3336" y="263"/>
                </a:lnTo>
                <a:lnTo>
                  <a:pt x="3340" y="261"/>
                </a:lnTo>
                <a:lnTo>
                  <a:pt x="3345" y="260"/>
                </a:lnTo>
                <a:lnTo>
                  <a:pt x="3351" y="260"/>
                </a:lnTo>
                <a:lnTo>
                  <a:pt x="3351" y="261"/>
                </a:lnTo>
                <a:lnTo>
                  <a:pt x="3354" y="263"/>
                </a:lnTo>
                <a:lnTo>
                  <a:pt x="3356" y="265"/>
                </a:lnTo>
                <a:lnTo>
                  <a:pt x="3358" y="267"/>
                </a:lnTo>
                <a:lnTo>
                  <a:pt x="3358" y="267"/>
                </a:lnTo>
                <a:lnTo>
                  <a:pt x="3358" y="287"/>
                </a:lnTo>
                <a:lnTo>
                  <a:pt x="3362" y="287"/>
                </a:lnTo>
                <a:lnTo>
                  <a:pt x="3362" y="303"/>
                </a:lnTo>
                <a:lnTo>
                  <a:pt x="3365" y="303"/>
                </a:lnTo>
                <a:lnTo>
                  <a:pt x="3367" y="316"/>
                </a:lnTo>
                <a:lnTo>
                  <a:pt x="3369" y="329"/>
                </a:lnTo>
                <a:lnTo>
                  <a:pt x="3371" y="340"/>
                </a:lnTo>
                <a:lnTo>
                  <a:pt x="3374" y="340"/>
                </a:lnTo>
                <a:lnTo>
                  <a:pt x="3376" y="318"/>
                </a:lnTo>
                <a:lnTo>
                  <a:pt x="3382" y="300"/>
                </a:lnTo>
                <a:lnTo>
                  <a:pt x="3387" y="281"/>
                </a:lnTo>
                <a:lnTo>
                  <a:pt x="3391" y="263"/>
                </a:lnTo>
                <a:lnTo>
                  <a:pt x="3402" y="263"/>
                </a:lnTo>
                <a:lnTo>
                  <a:pt x="3391" y="300"/>
                </a:lnTo>
                <a:lnTo>
                  <a:pt x="3391" y="320"/>
                </a:lnTo>
                <a:lnTo>
                  <a:pt x="3385" y="320"/>
                </a:lnTo>
                <a:lnTo>
                  <a:pt x="3385" y="400"/>
                </a:lnTo>
                <a:lnTo>
                  <a:pt x="3385" y="412"/>
                </a:lnTo>
                <a:lnTo>
                  <a:pt x="3385" y="427"/>
                </a:lnTo>
                <a:lnTo>
                  <a:pt x="3385" y="441"/>
                </a:lnTo>
                <a:lnTo>
                  <a:pt x="3391" y="451"/>
                </a:lnTo>
                <a:lnTo>
                  <a:pt x="3393" y="392"/>
                </a:lnTo>
                <a:lnTo>
                  <a:pt x="3400" y="338"/>
                </a:lnTo>
                <a:lnTo>
                  <a:pt x="3413" y="289"/>
                </a:lnTo>
                <a:lnTo>
                  <a:pt x="3425" y="243"/>
                </a:lnTo>
                <a:lnTo>
                  <a:pt x="3425" y="223"/>
                </a:lnTo>
                <a:lnTo>
                  <a:pt x="3431" y="223"/>
                </a:lnTo>
                <a:lnTo>
                  <a:pt x="3434" y="207"/>
                </a:lnTo>
                <a:lnTo>
                  <a:pt x="3438" y="207"/>
                </a:lnTo>
                <a:lnTo>
                  <a:pt x="3438" y="192"/>
                </a:lnTo>
                <a:lnTo>
                  <a:pt x="3434" y="178"/>
                </a:lnTo>
                <a:lnTo>
                  <a:pt x="3429" y="161"/>
                </a:lnTo>
                <a:lnTo>
                  <a:pt x="3425" y="147"/>
                </a:lnTo>
                <a:lnTo>
                  <a:pt x="3434" y="147"/>
                </a:lnTo>
                <a:lnTo>
                  <a:pt x="3438" y="163"/>
                </a:lnTo>
                <a:lnTo>
                  <a:pt x="3442" y="163"/>
                </a:lnTo>
                <a:lnTo>
                  <a:pt x="3442" y="180"/>
                </a:lnTo>
                <a:lnTo>
                  <a:pt x="3445" y="180"/>
                </a:lnTo>
                <a:lnTo>
                  <a:pt x="3445" y="191"/>
                </a:lnTo>
                <a:lnTo>
                  <a:pt x="3451" y="191"/>
                </a:lnTo>
                <a:lnTo>
                  <a:pt x="3451" y="203"/>
                </a:lnTo>
                <a:lnTo>
                  <a:pt x="3454" y="203"/>
                </a:lnTo>
                <a:lnTo>
                  <a:pt x="3465" y="260"/>
                </a:lnTo>
                <a:lnTo>
                  <a:pt x="3471" y="260"/>
                </a:lnTo>
                <a:lnTo>
                  <a:pt x="3471" y="280"/>
                </a:lnTo>
                <a:lnTo>
                  <a:pt x="3474" y="280"/>
                </a:lnTo>
                <a:lnTo>
                  <a:pt x="3476" y="292"/>
                </a:lnTo>
                <a:lnTo>
                  <a:pt x="3476" y="305"/>
                </a:lnTo>
                <a:lnTo>
                  <a:pt x="3482" y="314"/>
                </a:lnTo>
                <a:lnTo>
                  <a:pt x="3483" y="292"/>
                </a:lnTo>
                <a:lnTo>
                  <a:pt x="3491" y="271"/>
                </a:lnTo>
                <a:lnTo>
                  <a:pt x="3494" y="271"/>
                </a:lnTo>
                <a:lnTo>
                  <a:pt x="3494" y="263"/>
                </a:lnTo>
                <a:lnTo>
                  <a:pt x="3498" y="263"/>
                </a:lnTo>
                <a:lnTo>
                  <a:pt x="3502" y="183"/>
                </a:lnTo>
                <a:lnTo>
                  <a:pt x="3514" y="183"/>
                </a:lnTo>
                <a:lnTo>
                  <a:pt x="3514" y="196"/>
                </a:lnTo>
                <a:lnTo>
                  <a:pt x="3516" y="207"/>
                </a:lnTo>
                <a:lnTo>
                  <a:pt x="3522" y="214"/>
                </a:lnTo>
                <a:lnTo>
                  <a:pt x="3520" y="187"/>
                </a:lnTo>
                <a:lnTo>
                  <a:pt x="3513" y="160"/>
                </a:lnTo>
                <a:lnTo>
                  <a:pt x="3507" y="134"/>
                </a:lnTo>
                <a:lnTo>
                  <a:pt x="3502" y="107"/>
                </a:lnTo>
                <a:lnTo>
                  <a:pt x="3514" y="111"/>
                </a:lnTo>
                <a:lnTo>
                  <a:pt x="3518" y="140"/>
                </a:lnTo>
                <a:lnTo>
                  <a:pt x="3525" y="163"/>
                </a:lnTo>
                <a:lnTo>
                  <a:pt x="3525" y="187"/>
                </a:lnTo>
                <a:lnTo>
                  <a:pt x="3531" y="187"/>
                </a:lnTo>
                <a:lnTo>
                  <a:pt x="3531" y="211"/>
                </a:lnTo>
                <a:lnTo>
                  <a:pt x="3534" y="211"/>
                </a:lnTo>
                <a:lnTo>
                  <a:pt x="3536" y="223"/>
                </a:lnTo>
                <a:lnTo>
                  <a:pt x="3536" y="234"/>
                </a:lnTo>
                <a:lnTo>
                  <a:pt x="3538" y="247"/>
                </a:lnTo>
                <a:lnTo>
                  <a:pt x="3542" y="254"/>
                </a:lnTo>
                <a:lnTo>
                  <a:pt x="3543" y="238"/>
                </a:lnTo>
                <a:lnTo>
                  <a:pt x="3545" y="221"/>
                </a:lnTo>
                <a:lnTo>
                  <a:pt x="3551" y="207"/>
                </a:lnTo>
                <a:lnTo>
                  <a:pt x="3551" y="180"/>
                </a:lnTo>
                <a:lnTo>
                  <a:pt x="3554" y="180"/>
                </a:lnTo>
                <a:lnTo>
                  <a:pt x="3554" y="151"/>
                </a:lnTo>
                <a:lnTo>
                  <a:pt x="3558" y="151"/>
                </a:lnTo>
                <a:lnTo>
                  <a:pt x="3558" y="127"/>
                </a:lnTo>
                <a:lnTo>
                  <a:pt x="3562" y="127"/>
                </a:lnTo>
                <a:lnTo>
                  <a:pt x="3562" y="107"/>
                </a:lnTo>
                <a:lnTo>
                  <a:pt x="3565" y="107"/>
                </a:lnTo>
                <a:lnTo>
                  <a:pt x="3567" y="94"/>
                </a:lnTo>
                <a:lnTo>
                  <a:pt x="3569" y="85"/>
                </a:lnTo>
                <a:lnTo>
                  <a:pt x="3574" y="76"/>
                </a:lnTo>
                <a:lnTo>
                  <a:pt x="3576" y="74"/>
                </a:lnTo>
                <a:lnTo>
                  <a:pt x="3576" y="72"/>
                </a:lnTo>
                <a:lnTo>
                  <a:pt x="3576" y="72"/>
                </a:lnTo>
                <a:lnTo>
                  <a:pt x="3578" y="72"/>
                </a:lnTo>
                <a:lnTo>
                  <a:pt x="3580" y="72"/>
                </a:lnTo>
                <a:lnTo>
                  <a:pt x="3582" y="71"/>
                </a:lnTo>
                <a:lnTo>
                  <a:pt x="3576" y="103"/>
                </a:lnTo>
                <a:lnTo>
                  <a:pt x="3569" y="140"/>
                </a:lnTo>
                <a:lnTo>
                  <a:pt x="3562" y="171"/>
                </a:lnTo>
                <a:lnTo>
                  <a:pt x="3562" y="196"/>
                </a:lnTo>
                <a:lnTo>
                  <a:pt x="3558" y="196"/>
                </a:lnTo>
                <a:lnTo>
                  <a:pt x="3558" y="254"/>
                </a:lnTo>
                <a:lnTo>
                  <a:pt x="3554" y="254"/>
                </a:lnTo>
                <a:lnTo>
                  <a:pt x="3554" y="271"/>
                </a:lnTo>
                <a:lnTo>
                  <a:pt x="3558" y="271"/>
                </a:lnTo>
                <a:lnTo>
                  <a:pt x="3560" y="285"/>
                </a:lnTo>
                <a:lnTo>
                  <a:pt x="3558" y="301"/>
                </a:lnTo>
                <a:lnTo>
                  <a:pt x="3556" y="318"/>
                </a:lnTo>
                <a:lnTo>
                  <a:pt x="3556" y="334"/>
                </a:lnTo>
                <a:lnTo>
                  <a:pt x="3558" y="349"/>
                </a:lnTo>
                <a:lnTo>
                  <a:pt x="3562" y="360"/>
                </a:lnTo>
                <a:lnTo>
                  <a:pt x="3562" y="320"/>
                </a:lnTo>
                <a:lnTo>
                  <a:pt x="3571" y="314"/>
                </a:lnTo>
                <a:lnTo>
                  <a:pt x="3582" y="263"/>
                </a:lnTo>
                <a:lnTo>
                  <a:pt x="3591" y="263"/>
                </a:lnTo>
                <a:lnTo>
                  <a:pt x="3589" y="271"/>
                </a:lnTo>
                <a:lnTo>
                  <a:pt x="3587" y="283"/>
                </a:lnTo>
                <a:lnTo>
                  <a:pt x="3583" y="296"/>
                </a:lnTo>
                <a:lnTo>
                  <a:pt x="3580" y="307"/>
                </a:lnTo>
                <a:lnTo>
                  <a:pt x="3578" y="311"/>
                </a:lnTo>
                <a:lnTo>
                  <a:pt x="3578" y="314"/>
                </a:lnTo>
                <a:lnTo>
                  <a:pt x="3585" y="314"/>
                </a:lnTo>
                <a:lnTo>
                  <a:pt x="3587" y="340"/>
                </a:lnTo>
                <a:lnTo>
                  <a:pt x="3587" y="367"/>
                </a:lnTo>
                <a:lnTo>
                  <a:pt x="3587" y="394"/>
                </a:lnTo>
                <a:lnTo>
                  <a:pt x="3582" y="416"/>
                </a:lnTo>
                <a:lnTo>
                  <a:pt x="3585" y="416"/>
                </a:lnTo>
                <a:lnTo>
                  <a:pt x="3585" y="411"/>
                </a:lnTo>
                <a:lnTo>
                  <a:pt x="3591" y="411"/>
                </a:lnTo>
                <a:lnTo>
                  <a:pt x="3598" y="351"/>
                </a:lnTo>
                <a:lnTo>
                  <a:pt x="3602" y="351"/>
                </a:lnTo>
                <a:lnTo>
                  <a:pt x="3602" y="327"/>
                </a:lnTo>
                <a:lnTo>
                  <a:pt x="3605" y="327"/>
                </a:lnTo>
                <a:lnTo>
                  <a:pt x="3605" y="314"/>
                </a:lnTo>
                <a:lnTo>
                  <a:pt x="3611" y="314"/>
                </a:lnTo>
                <a:lnTo>
                  <a:pt x="3611" y="247"/>
                </a:lnTo>
                <a:lnTo>
                  <a:pt x="3614" y="247"/>
                </a:lnTo>
                <a:lnTo>
                  <a:pt x="3611" y="240"/>
                </a:lnTo>
                <a:lnTo>
                  <a:pt x="3611" y="163"/>
                </a:lnTo>
                <a:lnTo>
                  <a:pt x="3605" y="163"/>
                </a:lnTo>
                <a:lnTo>
                  <a:pt x="3605" y="147"/>
                </a:lnTo>
                <a:lnTo>
                  <a:pt x="3618" y="147"/>
                </a:lnTo>
                <a:lnTo>
                  <a:pt x="3620" y="169"/>
                </a:lnTo>
                <a:lnTo>
                  <a:pt x="3625" y="187"/>
                </a:lnTo>
                <a:lnTo>
                  <a:pt x="3631" y="203"/>
                </a:lnTo>
                <a:lnTo>
                  <a:pt x="3633" y="218"/>
                </a:lnTo>
                <a:lnTo>
                  <a:pt x="3633" y="232"/>
                </a:lnTo>
                <a:lnTo>
                  <a:pt x="3638" y="243"/>
                </a:lnTo>
                <a:lnTo>
                  <a:pt x="3634" y="163"/>
                </a:lnTo>
                <a:lnTo>
                  <a:pt x="3642" y="163"/>
                </a:lnTo>
                <a:lnTo>
                  <a:pt x="3642" y="131"/>
                </a:lnTo>
                <a:lnTo>
                  <a:pt x="3645" y="131"/>
                </a:lnTo>
                <a:lnTo>
                  <a:pt x="3645" y="100"/>
                </a:lnTo>
                <a:lnTo>
                  <a:pt x="3647" y="69"/>
                </a:lnTo>
                <a:lnTo>
                  <a:pt x="3654" y="43"/>
                </a:lnTo>
                <a:lnTo>
                  <a:pt x="3658" y="43"/>
                </a:lnTo>
                <a:lnTo>
                  <a:pt x="3658" y="107"/>
                </a:lnTo>
                <a:lnTo>
                  <a:pt x="3654" y="118"/>
                </a:lnTo>
                <a:lnTo>
                  <a:pt x="3653" y="132"/>
                </a:lnTo>
                <a:lnTo>
                  <a:pt x="3654" y="149"/>
                </a:lnTo>
                <a:lnTo>
                  <a:pt x="3654" y="165"/>
                </a:lnTo>
                <a:lnTo>
                  <a:pt x="3654" y="180"/>
                </a:lnTo>
                <a:lnTo>
                  <a:pt x="3651" y="200"/>
                </a:lnTo>
                <a:lnTo>
                  <a:pt x="3654" y="223"/>
                </a:lnTo>
                <a:lnTo>
                  <a:pt x="3658" y="223"/>
                </a:lnTo>
                <a:lnTo>
                  <a:pt x="3658" y="240"/>
                </a:lnTo>
                <a:lnTo>
                  <a:pt x="3662" y="240"/>
                </a:lnTo>
                <a:lnTo>
                  <a:pt x="3671" y="314"/>
                </a:lnTo>
                <a:lnTo>
                  <a:pt x="3691" y="314"/>
                </a:lnTo>
                <a:lnTo>
                  <a:pt x="3687" y="258"/>
                </a:lnTo>
                <a:lnTo>
                  <a:pt x="3682" y="205"/>
                </a:lnTo>
                <a:lnTo>
                  <a:pt x="3673" y="156"/>
                </a:lnTo>
                <a:lnTo>
                  <a:pt x="3662" y="107"/>
                </a:lnTo>
                <a:lnTo>
                  <a:pt x="3674" y="111"/>
                </a:lnTo>
                <a:lnTo>
                  <a:pt x="3678" y="138"/>
                </a:lnTo>
                <a:lnTo>
                  <a:pt x="3685" y="163"/>
                </a:lnTo>
                <a:lnTo>
                  <a:pt x="3685" y="187"/>
                </a:lnTo>
                <a:lnTo>
                  <a:pt x="3691" y="187"/>
                </a:lnTo>
                <a:lnTo>
                  <a:pt x="3691" y="211"/>
                </a:lnTo>
                <a:lnTo>
                  <a:pt x="3694" y="211"/>
                </a:lnTo>
                <a:lnTo>
                  <a:pt x="3694" y="231"/>
                </a:lnTo>
                <a:lnTo>
                  <a:pt x="3698" y="231"/>
                </a:lnTo>
                <a:lnTo>
                  <a:pt x="3700" y="243"/>
                </a:lnTo>
                <a:lnTo>
                  <a:pt x="3700" y="258"/>
                </a:lnTo>
                <a:lnTo>
                  <a:pt x="3702" y="269"/>
                </a:lnTo>
                <a:lnTo>
                  <a:pt x="3705" y="280"/>
                </a:lnTo>
                <a:lnTo>
                  <a:pt x="3725" y="0"/>
                </a:lnTo>
                <a:close/>
              </a:path>
            </a:pathLst>
          </a:custGeom>
          <a:solidFill>
            <a:schemeClr val="accent1"/>
          </a:solidFill>
          <a:ln>
            <a:noFill/>
          </a:ln>
        </p:spPr>
        <p:txBody>
          <a:bodyPr vert="horz" wrap="square" lIns="91440" tIns="45720" rIns="91440" bIns="45720" numCol="1" anchor="t" anchorCtr="0" compatLnSpc="1"/>
          <a:lstStyle/>
          <a:p>
            <a:endParaRPr lang="ko-KR" altLang="en-US" sz="2700"/>
          </a:p>
        </p:txBody>
      </p:sp>
      <p:sp>
        <p:nvSpPr>
          <p:cNvPr id="36" name="Freeform 9"/>
          <p:cNvSpPr>
            <a:spLocks noEditPoints="1"/>
          </p:cNvSpPr>
          <p:nvPr/>
        </p:nvSpPr>
        <p:spPr bwMode="auto">
          <a:xfrm>
            <a:off x="3048000" y="5860972"/>
            <a:ext cx="9144000" cy="997028"/>
          </a:xfrm>
          <a:custGeom>
            <a:avLst/>
            <a:gdLst>
              <a:gd name="T0" fmla="*/ 4482 w 5998"/>
              <a:gd name="T1" fmla="*/ 420 h 654"/>
              <a:gd name="T2" fmla="*/ 1794 w 5998"/>
              <a:gd name="T3" fmla="*/ 367 h 654"/>
              <a:gd name="T4" fmla="*/ 4798 w 5998"/>
              <a:gd name="T5" fmla="*/ 367 h 654"/>
              <a:gd name="T6" fmla="*/ 3151 w 5998"/>
              <a:gd name="T7" fmla="*/ 420 h 654"/>
              <a:gd name="T8" fmla="*/ 2643 w 5998"/>
              <a:gd name="T9" fmla="*/ 345 h 654"/>
              <a:gd name="T10" fmla="*/ 3914 w 5998"/>
              <a:gd name="T11" fmla="*/ 314 h 654"/>
              <a:gd name="T12" fmla="*/ 3342 w 5998"/>
              <a:gd name="T13" fmla="*/ 411 h 654"/>
              <a:gd name="T14" fmla="*/ 4691 w 5998"/>
              <a:gd name="T15" fmla="*/ 334 h 654"/>
              <a:gd name="T16" fmla="*/ 5785 w 5998"/>
              <a:gd name="T17" fmla="*/ 280 h 654"/>
              <a:gd name="T18" fmla="*/ 3431 w 5998"/>
              <a:gd name="T19" fmla="*/ 374 h 654"/>
              <a:gd name="T20" fmla="*/ 3051 w 5998"/>
              <a:gd name="T21" fmla="*/ 392 h 654"/>
              <a:gd name="T22" fmla="*/ 2302 w 5998"/>
              <a:gd name="T23" fmla="*/ 298 h 654"/>
              <a:gd name="T24" fmla="*/ 5942 w 5998"/>
              <a:gd name="T25" fmla="*/ 214 h 654"/>
              <a:gd name="T26" fmla="*/ 2011 w 5998"/>
              <a:gd name="T27" fmla="*/ 260 h 654"/>
              <a:gd name="T28" fmla="*/ 5338 w 5998"/>
              <a:gd name="T29" fmla="*/ 187 h 654"/>
              <a:gd name="T30" fmla="*/ 2351 w 5998"/>
              <a:gd name="T31" fmla="*/ 267 h 654"/>
              <a:gd name="T32" fmla="*/ 1998 w 5998"/>
              <a:gd name="T33" fmla="*/ 163 h 654"/>
              <a:gd name="T34" fmla="*/ 2534 w 5998"/>
              <a:gd name="T35" fmla="*/ 171 h 654"/>
              <a:gd name="T36" fmla="*/ 3734 w 5998"/>
              <a:gd name="T37" fmla="*/ 40 h 654"/>
              <a:gd name="T38" fmla="*/ 3865 w 5998"/>
              <a:gd name="T39" fmla="*/ 214 h 654"/>
              <a:gd name="T40" fmla="*/ 3980 w 5998"/>
              <a:gd name="T41" fmla="*/ 136 h 654"/>
              <a:gd name="T42" fmla="*/ 4140 w 5998"/>
              <a:gd name="T43" fmla="*/ 178 h 654"/>
              <a:gd name="T44" fmla="*/ 4265 w 5998"/>
              <a:gd name="T45" fmla="*/ 347 h 654"/>
              <a:gd name="T46" fmla="*/ 4465 w 5998"/>
              <a:gd name="T47" fmla="*/ 323 h 654"/>
              <a:gd name="T48" fmla="*/ 4525 w 5998"/>
              <a:gd name="T49" fmla="*/ 220 h 654"/>
              <a:gd name="T50" fmla="*/ 4645 w 5998"/>
              <a:gd name="T51" fmla="*/ 311 h 654"/>
              <a:gd name="T52" fmla="*/ 4794 w 5998"/>
              <a:gd name="T53" fmla="*/ 280 h 654"/>
              <a:gd name="T54" fmla="*/ 4849 w 5998"/>
              <a:gd name="T55" fmla="*/ 209 h 654"/>
              <a:gd name="T56" fmla="*/ 5034 w 5998"/>
              <a:gd name="T57" fmla="*/ 271 h 654"/>
              <a:gd name="T58" fmla="*/ 5125 w 5998"/>
              <a:gd name="T59" fmla="*/ 67 h 654"/>
              <a:gd name="T60" fmla="*/ 5262 w 5998"/>
              <a:gd name="T61" fmla="*/ 327 h 654"/>
              <a:gd name="T62" fmla="*/ 5414 w 5998"/>
              <a:gd name="T63" fmla="*/ 163 h 654"/>
              <a:gd name="T64" fmla="*/ 5565 w 5998"/>
              <a:gd name="T65" fmla="*/ 283 h 654"/>
              <a:gd name="T66" fmla="*/ 5654 w 5998"/>
              <a:gd name="T67" fmla="*/ 156 h 654"/>
              <a:gd name="T68" fmla="*/ 5774 w 5998"/>
              <a:gd name="T69" fmla="*/ 300 h 654"/>
              <a:gd name="T70" fmla="*/ 5891 w 5998"/>
              <a:gd name="T71" fmla="*/ 136 h 654"/>
              <a:gd name="T72" fmla="*/ 51 w 5998"/>
              <a:gd name="T73" fmla="*/ 287 h 654"/>
              <a:gd name="T74" fmla="*/ 145 w 5998"/>
              <a:gd name="T75" fmla="*/ 214 h 654"/>
              <a:gd name="T76" fmla="*/ 251 w 5998"/>
              <a:gd name="T77" fmla="*/ 131 h 654"/>
              <a:gd name="T78" fmla="*/ 420 w 5998"/>
              <a:gd name="T79" fmla="*/ 178 h 654"/>
              <a:gd name="T80" fmla="*/ 545 w 5998"/>
              <a:gd name="T81" fmla="*/ 347 h 654"/>
              <a:gd name="T82" fmla="*/ 745 w 5998"/>
              <a:gd name="T83" fmla="*/ 323 h 654"/>
              <a:gd name="T84" fmla="*/ 814 w 5998"/>
              <a:gd name="T85" fmla="*/ 254 h 654"/>
              <a:gd name="T86" fmla="*/ 934 w 5998"/>
              <a:gd name="T87" fmla="*/ 367 h 654"/>
              <a:gd name="T88" fmla="*/ 1063 w 5998"/>
              <a:gd name="T89" fmla="*/ 223 h 654"/>
              <a:gd name="T90" fmla="*/ 1165 w 5998"/>
              <a:gd name="T91" fmla="*/ 247 h 654"/>
              <a:gd name="T92" fmla="*/ 1303 w 5998"/>
              <a:gd name="T93" fmla="*/ 183 h 654"/>
              <a:gd name="T94" fmla="*/ 1420 w 5998"/>
              <a:gd name="T95" fmla="*/ 98 h 654"/>
              <a:gd name="T96" fmla="*/ 1578 w 5998"/>
              <a:gd name="T97" fmla="*/ 143 h 654"/>
              <a:gd name="T98" fmla="*/ 1762 w 5998"/>
              <a:gd name="T99" fmla="*/ 123 h 654"/>
              <a:gd name="T100" fmla="*/ 1871 w 5998"/>
              <a:gd name="T101" fmla="*/ 260 h 654"/>
              <a:gd name="T102" fmla="*/ 1962 w 5998"/>
              <a:gd name="T103" fmla="*/ 43 h 654"/>
              <a:gd name="T104" fmla="*/ 2098 w 5998"/>
              <a:gd name="T105" fmla="*/ 267 h 654"/>
              <a:gd name="T106" fmla="*/ 2227 w 5998"/>
              <a:gd name="T107" fmla="*/ 185 h 654"/>
              <a:gd name="T108" fmla="*/ 2402 w 5998"/>
              <a:gd name="T109" fmla="*/ 143 h 654"/>
              <a:gd name="T110" fmla="*/ 2578 w 5998"/>
              <a:gd name="T111" fmla="*/ 131 h 654"/>
              <a:gd name="T112" fmla="*/ 2731 w 5998"/>
              <a:gd name="T113" fmla="*/ 94 h 654"/>
              <a:gd name="T114" fmla="*/ 2878 w 5998"/>
              <a:gd name="T115" fmla="*/ 274 h 654"/>
              <a:gd name="T116" fmla="*/ 3003 w 5998"/>
              <a:gd name="T117" fmla="*/ 285 h 654"/>
              <a:gd name="T118" fmla="*/ 3191 w 5998"/>
              <a:gd name="T119" fmla="*/ 67 h 654"/>
              <a:gd name="T120" fmla="*/ 3311 w 5998"/>
              <a:gd name="T121" fmla="*/ 251 h 654"/>
              <a:gd name="T122" fmla="*/ 3476 w 5998"/>
              <a:gd name="T123" fmla="*/ 292 h 654"/>
              <a:gd name="T124" fmla="*/ 3578 w 5998"/>
              <a:gd name="T125" fmla="*/ 314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98" h="654">
                <a:moveTo>
                  <a:pt x="2642" y="447"/>
                </a:moveTo>
                <a:lnTo>
                  <a:pt x="2642" y="460"/>
                </a:lnTo>
                <a:lnTo>
                  <a:pt x="2645" y="460"/>
                </a:lnTo>
                <a:lnTo>
                  <a:pt x="2645" y="447"/>
                </a:lnTo>
                <a:lnTo>
                  <a:pt x="2642" y="447"/>
                </a:lnTo>
                <a:close/>
                <a:moveTo>
                  <a:pt x="4805" y="443"/>
                </a:moveTo>
                <a:lnTo>
                  <a:pt x="4805" y="463"/>
                </a:lnTo>
                <a:lnTo>
                  <a:pt x="4811" y="463"/>
                </a:lnTo>
                <a:lnTo>
                  <a:pt x="4811" y="443"/>
                </a:lnTo>
                <a:lnTo>
                  <a:pt x="4805" y="443"/>
                </a:lnTo>
                <a:close/>
                <a:moveTo>
                  <a:pt x="1085" y="443"/>
                </a:moveTo>
                <a:lnTo>
                  <a:pt x="1085" y="463"/>
                </a:lnTo>
                <a:lnTo>
                  <a:pt x="1091" y="463"/>
                </a:lnTo>
                <a:lnTo>
                  <a:pt x="1091" y="443"/>
                </a:lnTo>
                <a:lnTo>
                  <a:pt x="1085" y="443"/>
                </a:lnTo>
                <a:close/>
                <a:moveTo>
                  <a:pt x="38" y="440"/>
                </a:moveTo>
                <a:lnTo>
                  <a:pt x="38" y="463"/>
                </a:lnTo>
                <a:lnTo>
                  <a:pt x="42" y="463"/>
                </a:lnTo>
                <a:lnTo>
                  <a:pt x="42" y="440"/>
                </a:lnTo>
                <a:lnTo>
                  <a:pt x="38" y="440"/>
                </a:lnTo>
                <a:close/>
                <a:moveTo>
                  <a:pt x="5774" y="434"/>
                </a:moveTo>
                <a:lnTo>
                  <a:pt x="5774" y="460"/>
                </a:lnTo>
                <a:lnTo>
                  <a:pt x="5778" y="460"/>
                </a:lnTo>
                <a:lnTo>
                  <a:pt x="5778" y="434"/>
                </a:lnTo>
                <a:lnTo>
                  <a:pt x="5774" y="434"/>
                </a:lnTo>
                <a:close/>
                <a:moveTo>
                  <a:pt x="2054" y="434"/>
                </a:moveTo>
                <a:lnTo>
                  <a:pt x="2054" y="460"/>
                </a:lnTo>
                <a:lnTo>
                  <a:pt x="2058" y="460"/>
                </a:lnTo>
                <a:lnTo>
                  <a:pt x="2058" y="434"/>
                </a:lnTo>
                <a:lnTo>
                  <a:pt x="2054" y="434"/>
                </a:lnTo>
                <a:close/>
                <a:moveTo>
                  <a:pt x="5362" y="431"/>
                </a:moveTo>
                <a:lnTo>
                  <a:pt x="5360" y="443"/>
                </a:lnTo>
                <a:lnTo>
                  <a:pt x="5360" y="452"/>
                </a:lnTo>
                <a:lnTo>
                  <a:pt x="5362" y="463"/>
                </a:lnTo>
                <a:lnTo>
                  <a:pt x="5365" y="463"/>
                </a:lnTo>
                <a:lnTo>
                  <a:pt x="5365" y="431"/>
                </a:lnTo>
                <a:lnTo>
                  <a:pt x="5362" y="431"/>
                </a:lnTo>
                <a:close/>
                <a:moveTo>
                  <a:pt x="1642" y="431"/>
                </a:moveTo>
                <a:lnTo>
                  <a:pt x="1640" y="443"/>
                </a:lnTo>
                <a:lnTo>
                  <a:pt x="1640" y="452"/>
                </a:lnTo>
                <a:lnTo>
                  <a:pt x="1642" y="463"/>
                </a:lnTo>
                <a:lnTo>
                  <a:pt x="1645" y="463"/>
                </a:lnTo>
                <a:lnTo>
                  <a:pt x="1645" y="431"/>
                </a:lnTo>
                <a:lnTo>
                  <a:pt x="1642" y="431"/>
                </a:lnTo>
                <a:close/>
                <a:moveTo>
                  <a:pt x="2551" y="427"/>
                </a:moveTo>
                <a:lnTo>
                  <a:pt x="2551" y="443"/>
                </a:lnTo>
                <a:lnTo>
                  <a:pt x="2554" y="443"/>
                </a:lnTo>
                <a:lnTo>
                  <a:pt x="2554" y="427"/>
                </a:lnTo>
                <a:lnTo>
                  <a:pt x="2551" y="427"/>
                </a:lnTo>
                <a:close/>
                <a:moveTo>
                  <a:pt x="4274" y="423"/>
                </a:moveTo>
                <a:lnTo>
                  <a:pt x="4274" y="443"/>
                </a:lnTo>
                <a:lnTo>
                  <a:pt x="4278" y="443"/>
                </a:lnTo>
                <a:lnTo>
                  <a:pt x="4278" y="423"/>
                </a:lnTo>
                <a:lnTo>
                  <a:pt x="4274" y="423"/>
                </a:lnTo>
                <a:close/>
                <a:moveTo>
                  <a:pt x="554" y="423"/>
                </a:moveTo>
                <a:lnTo>
                  <a:pt x="554" y="443"/>
                </a:lnTo>
                <a:lnTo>
                  <a:pt x="558" y="443"/>
                </a:lnTo>
                <a:lnTo>
                  <a:pt x="558" y="423"/>
                </a:lnTo>
                <a:lnTo>
                  <a:pt x="554" y="423"/>
                </a:lnTo>
                <a:close/>
                <a:moveTo>
                  <a:pt x="5365" y="416"/>
                </a:moveTo>
                <a:lnTo>
                  <a:pt x="5365" y="427"/>
                </a:lnTo>
                <a:lnTo>
                  <a:pt x="5371" y="427"/>
                </a:lnTo>
                <a:lnTo>
                  <a:pt x="5371" y="416"/>
                </a:lnTo>
                <a:lnTo>
                  <a:pt x="5365" y="416"/>
                </a:lnTo>
                <a:close/>
                <a:moveTo>
                  <a:pt x="1645" y="416"/>
                </a:moveTo>
                <a:lnTo>
                  <a:pt x="1645" y="427"/>
                </a:lnTo>
                <a:lnTo>
                  <a:pt x="1651" y="427"/>
                </a:lnTo>
                <a:lnTo>
                  <a:pt x="1651" y="416"/>
                </a:lnTo>
                <a:lnTo>
                  <a:pt x="1645" y="416"/>
                </a:lnTo>
                <a:close/>
                <a:moveTo>
                  <a:pt x="4478" y="407"/>
                </a:moveTo>
                <a:lnTo>
                  <a:pt x="4478" y="420"/>
                </a:lnTo>
                <a:lnTo>
                  <a:pt x="4482" y="420"/>
                </a:lnTo>
                <a:lnTo>
                  <a:pt x="4482" y="407"/>
                </a:lnTo>
                <a:lnTo>
                  <a:pt x="4478" y="407"/>
                </a:lnTo>
                <a:close/>
                <a:moveTo>
                  <a:pt x="758" y="407"/>
                </a:moveTo>
                <a:lnTo>
                  <a:pt x="758" y="420"/>
                </a:lnTo>
                <a:lnTo>
                  <a:pt x="762" y="420"/>
                </a:lnTo>
                <a:lnTo>
                  <a:pt x="762" y="407"/>
                </a:lnTo>
                <a:lnTo>
                  <a:pt x="758" y="407"/>
                </a:lnTo>
                <a:close/>
                <a:moveTo>
                  <a:pt x="5365" y="380"/>
                </a:moveTo>
                <a:lnTo>
                  <a:pt x="5365" y="407"/>
                </a:lnTo>
                <a:lnTo>
                  <a:pt x="5371" y="407"/>
                </a:lnTo>
                <a:lnTo>
                  <a:pt x="5371" y="380"/>
                </a:lnTo>
                <a:lnTo>
                  <a:pt x="5365" y="380"/>
                </a:lnTo>
                <a:close/>
                <a:moveTo>
                  <a:pt x="1645" y="380"/>
                </a:moveTo>
                <a:lnTo>
                  <a:pt x="1645" y="407"/>
                </a:lnTo>
                <a:lnTo>
                  <a:pt x="1651" y="407"/>
                </a:lnTo>
                <a:lnTo>
                  <a:pt x="1651" y="380"/>
                </a:lnTo>
                <a:lnTo>
                  <a:pt x="1645" y="380"/>
                </a:lnTo>
                <a:close/>
                <a:moveTo>
                  <a:pt x="5505" y="371"/>
                </a:moveTo>
                <a:lnTo>
                  <a:pt x="5505" y="385"/>
                </a:lnTo>
                <a:lnTo>
                  <a:pt x="5503" y="400"/>
                </a:lnTo>
                <a:lnTo>
                  <a:pt x="5505" y="412"/>
                </a:lnTo>
                <a:lnTo>
                  <a:pt x="5511" y="423"/>
                </a:lnTo>
                <a:lnTo>
                  <a:pt x="5511" y="411"/>
                </a:lnTo>
                <a:lnTo>
                  <a:pt x="5511" y="394"/>
                </a:lnTo>
                <a:lnTo>
                  <a:pt x="5511" y="381"/>
                </a:lnTo>
                <a:lnTo>
                  <a:pt x="5505" y="371"/>
                </a:lnTo>
                <a:close/>
                <a:moveTo>
                  <a:pt x="1785" y="371"/>
                </a:moveTo>
                <a:lnTo>
                  <a:pt x="1785" y="385"/>
                </a:lnTo>
                <a:lnTo>
                  <a:pt x="1783" y="400"/>
                </a:lnTo>
                <a:lnTo>
                  <a:pt x="1785" y="412"/>
                </a:lnTo>
                <a:lnTo>
                  <a:pt x="1791" y="423"/>
                </a:lnTo>
                <a:lnTo>
                  <a:pt x="1791" y="411"/>
                </a:lnTo>
                <a:lnTo>
                  <a:pt x="1791" y="394"/>
                </a:lnTo>
                <a:lnTo>
                  <a:pt x="1791" y="381"/>
                </a:lnTo>
                <a:lnTo>
                  <a:pt x="1785" y="371"/>
                </a:lnTo>
                <a:close/>
                <a:moveTo>
                  <a:pt x="2351" y="367"/>
                </a:moveTo>
                <a:lnTo>
                  <a:pt x="2349" y="380"/>
                </a:lnTo>
                <a:lnTo>
                  <a:pt x="2349" y="396"/>
                </a:lnTo>
                <a:lnTo>
                  <a:pt x="2351" y="409"/>
                </a:lnTo>
                <a:lnTo>
                  <a:pt x="2354" y="420"/>
                </a:lnTo>
                <a:lnTo>
                  <a:pt x="2354" y="405"/>
                </a:lnTo>
                <a:lnTo>
                  <a:pt x="2354" y="391"/>
                </a:lnTo>
                <a:lnTo>
                  <a:pt x="2354" y="376"/>
                </a:lnTo>
                <a:lnTo>
                  <a:pt x="2351" y="367"/>
                </a:lnTo>
                <a:close/>
                <a:moveTo>
                  <a:pt x="2305" y="363"/>
                </a:moveTo>
                <a:lnTo>
                  <a:pt x="2305" y="374"/>
                </a:lnTo>
                <a:lnTo>
                  <a:pt x="2311" y="374"/>
                </a:lnTo>
                <a:lnTo>
                  <a:pt x="2311" y="363"/>
                </a:lnTo>
                <a:lnTo>
                  <a:pt x="2305" y="363"/>
                </a:lnTo>
                <a:close/>
                <a:moveTo>
                  <a:pt x="5511" y="360"/>
                </a:moveTo>
                <a:lnTo>
                  <a:pt x="5511" y="367"/>
                </a:lnTo>
                <a:lnTo>
                  <a:pt x="5514" y="367"/>
                </a:lnTo>
                <a:lnTo>
                  <a:pt x="5514" y="360"/>
                </a:lnTo>
                <a:lnTo>
                  <a:pt x="5511" y="360"/>
                </a:lnTo>
                <a:close/>
                <a:moveTo>
                  <a:pt x="5218" y="360"/>
                </a:moveTo>
                <a:lnTo>
                  <a:pt x="5218" y="387"/>
                </a:lnTo>
                <a:lnTo>
                  <a:pt x="5222" y="387"/>
                </a:lnTo>
                <a:lnTo>
                  <a:pt x="5222" y="360"/>
                </a:lnTo>
                <a:lnTo>
                  <a:pt x="5218" y="360"/>
                </a:lnTo>
                <a:close/>
                <a:moveTo>
                  <a:pt x="4374" y="360"/>
                </a:moveTo>
                <a:lnTo>
                  <a:pt x="4374" y="383"/>
                </a:lnTo>
                <a:lnTo>
                  <a:pt x="4378" y="383"/>
                </a:lnTo>
                <a:lnTo>
                  <a:pt x="4378" y="360"/>
                </a:lnTo>
                <a:lnTo>
                  <a:pt x="4374" y="360"/>
                </a:lnTo>
                <a:close/>
                <a:moveTo>
                  <a:pt x="3485" y="360"/>
                </a:moveTo>
                <a:lnTo>
                  <a:pt x="3485" y="367"/>
                </a:lnTo>
                <a:lnTo>
                  <a:pt x="3491" y="367"/>
                </a:lnTo>
                <a:lnTo>
                  <a:pt x="3491" y="360"/>
                </a:lnTo>
                <a:lnTo>
                  <a:pt x="3485" y="360"/>
                </a:lnTo>
                <a:close/>
                <a:moveTo>
                  <a:pt x="1791" y="360"/>
                </a:moveTo>
                <a:lnTo>
                  <a:pt x="1791" y="367"/>
                </a:lnTo>
                <a:lnTo>
                  <a:pt x="1794" y="367"/>
                </a:lnTo>
                <a:lnTo>
                  <a:pt x="1794" y="360"/>
                </a:lnTo>
                <a:lnTo>
                  <a:pt x="1791" y="360"/>
                </a:lnTo>
                <a:close/>
                <a:moveTo>
                  <a:pt x="1498" y="360"/>
                </a:moveTo>
                <a:lnTo>
                  <a:pt x="1498" y="387"/>
                </a:lnTo>
                <a:lnTo>
                  <a:pt x="1502" y="387"/>
                </a:lnTo>
                <a:lnTo>
                  <a:pt x="1502" y="360"/>
                </a:lnTo>
                <a:lnTo>
                  <a:pt x="1498" y="360"/>
                </a:lnTo>
                <a:close/>
                <a:moveTo>
                  <a:pt x="654" y="360"/>
                </a:moveTo>
                <a:lnTo>
                  <a:pt x="654" y="383"/>
                </a:lnTo>
                <a:lnTo>
                  <a:pt x="658" y="383"/>
                </a:lnTo>
                <a:lnTo>
                  <a:pt x="658" y="360"/>
                </a:lnTo>
                <a:lnTo>
                  <a:pt x="654" y="360"/>
                </a:lnTo>
                <a:close/>
                <a:moveTo>
                  <a:pt x="5971" y="356"/>
                </a:moveTo>
                <a:lnTo>
                  <a:pt x="5971" y="380"/>
                </a:lnTo>
                <a:lnTo>
                  <a:pt x="5974" y="380"/>
                </a:lnTo>
                <a:lnTo>
                  <a:pt x="5974" y="356"/>
                </a:lnTo>
                <a:lnTo>
                  <a:pt x="5971" y="356"/>
                </a:lnTo>
                <a:close/>
                <a:moveTo>
                  <a:pt x="4898" y="356"/>
                </a:moveTo>
                <a:lnTo>
                  <a:pt x="4898" y="383"/>
                </a:lnTo>
                <a:lnTo>
                  <a:pt x="4902" y="383"/>
                </a:lnTo>
                <a:lnTo>
                  <a:pt x="4902" y="356"/>
                </a:lnTo>
                <a:lnTo>
                  <a:pt x="4898" y="356"/>
                </a:lnTo>
                <a:close/>
                <a:moveTo>
                  <a:pt x="4665" y="356"/>
                </a:moveTo>
                <a:lnTo>
                  <a:pt x="4665" y="374"/>
                </a:lnTo>
                <a:lnTo>
                  <a:pt x="4671" y="374"/>
                </a:lnTo>
                <a:lnTo>
                  <a:pt x="4671" y="356"/>
                </a:lnTo>
                <a:lnTo>
                  <a:pt x="4665" y="356"/>
                </a:lnTo>
                <a:close/>
                <a:moveTo>
                  <a:pt x="2251" y="356"/>
                </a:moveTo>
                <a:lnTo>
                  <a:pt x="2251" y="380"/>
                </a:lnTo>
                <a:lnTo>
                  <a:pt x="2254" y="380"/>
                </a:lnTo>
                <a:lnTo>
                  <a:pt x="2254" y="356"/>
                </a:lnTo>
                <a:lnTo>
                  <a:pt x="2251" y="356"/>
                </a:lnTo>
                <a:close/>
                <a:moveTo>
                  <a:pt x="1178" y="356"/>
                </a:moveTo>
                <a:lnTo>
                  <a:pt x="1178" y="383"/>
                </a:lnTo>
                <a:lnTo>
                  <a:pt x="1182" y="383"/>
                </a:lnTo>
                <a:lnTo>
                  <a:pt x="1182" y="356"/>
                </a:lnTo>
                <a:lnTo>
                  <a:pt x="1178" y="356"/>
                </a:lnTo>
                <a:close/>
                <a:moveTo>
                  <a:pt x="945" y="356"/>
                </a:moveTo>
                <a:lnTo>
                  <a:pt x="945" y="374"/>
                </a:lnTo>
                <a:lnTo>
                  <a:pt x="951" y="374"/>
                </a:lnTo>
                <a:lnTo>
                  <a:pt x="951" y="356"/>
                </a:lnTo>
                <a:lnTo>
                  <a:pt x="945" y="356"/>
                </a:lnTo>
                <a:close/>
                <a:moveTo>
                  <a:pt x="5771" y="347"/>
                </a:moveTo>
                <a:lnTo>
                  <a:pt x="5769" y="361"/>
                </a:lnTo>
                <a:lnTo>
                  <a:pt x="5769" y="381"/>
                </a:lnTo>
                <a:lnTo>
                  <a:pt x="5769" y="403"/>
                </a:lnTo>
                <a:lnTo>
                  <a:pt x="5771" y="421"/>
                </a:lnTo>
                <a:lnTo>
                  <a:pt x="5774" y="431"/>
                </a:lnTo>
                <a:lnTo>
                  <a:pt x="5774" y="416"/>
                </a:lnTo>
                <a:lnTo>
                  <a:pt x="5774" y="396"/>
                </a:lnTo>
                <a:lnTo>
                  <a:pt x="5774" y="376"/>
                </a:lnTo>
                <a:lnTo>
                  <a:pt x="5774" y="358"/>
                </a:lnTo>
                <a:lnTo>
                  <a:pt x="5771" y="347"/>
                </a:lnTo>
                <a:close/>
                <a:moveTo>
                  <a:pt x="4778" y="347"/>
                </a:moveTo>
                <a:lnTo>
                  <a:pt x="4782" y="354"/>
                </a:lnTo>
                <a:lnTo>
                  <a:pt x="4783" y="361"/>
                </a:lnTo>
                <a:lnTo>
                  <a:pt x="4787" y="369"/>
                </a:lnTo>
                <a:lnTo>
                  <a:pt x="4791" y="374"/>
                </a:lnTo>
                <a:lnTo>
                  <a:pt x="4791" y="391"/>
                </a:lnTo>
                <a:lnTo>
                  <a:pt x="4794" y="391"/>
                </a:lnTo>
                <a:lnTo>
                  <a:pt x="4796" y="403"/>
                </a:lnTo>
                <a:lnTo>
                  <a:pt x="4798" y="414"/>
                </a:lnTo>
                <a:lnTo>
                  <a:pt x="4802" y="423"/>
                </a:lnTo>
                <a:lnTo>
                  <a:pt x="4803" y="420"/>
                </a:lnTo>
                <a:lnTo>
                  <a:pt x="4807" y="416"/>
                </a:lnTo>
                <a:lnTo>
                  <a:pt x="4807" y="414"/>
                </a:lnTo>
                <a:lnTo>
                  <a:pt x="4809" y="409"/>
                </a:lnTo>
                <a:lnTo>
                  <a:pt x="4811" y="403"/>
                </a:lnTo>
                <a:lnTo>
                  <a:pt x="4805" y="403"/>
                </a:lnTo>
                <a:lnTo>
                  <a:pt x="4802" y="383"/>
                </a:lnTo>
                <a:lnTo>
                  <a:pt x="4798" y="383"/>
                </a:lnTo>
                <a:lnTo>
                  <a:pt x="4798" y="367"/>
                </a:lnTo>
                <a:lnTo>
                  <a:pt x="4791" y="363"/>
                </a:lnTo>
                <a:lnTo>
                  <a:pt x="4791" y="356"/>
                </a:lnTo>
                <a:lnTo>
                  <a:pt x="4778" y="347"/>
                </a:lnTo>
                <a:close/>
                <a:moveTo>
                  <a:pt x="2051" y="347"/>
                </a:moveTo>
                <a:lnTo>
                  <a:pt x="2049" y="361"/>
                </a:lnTo>
                <a:lnTo>
                  <a:pt x="2049" y="381"/>
                </a:lnTo>
                <a:lnTo>
                  <a:pt x="2049" y="403"/>
                </a:lnTo>
                <a:lnTo>
                  <a:pt x="2051" y="421"/>
                </a:lnTo>
                <a:lnTo>
                  <a:pt x="2054" y="431"/>
                </a:lnTo>
                <a:lnTo>
                  <a:pt x="2054" y="416"/>
                </a:lnTo>
                <a:lnTo>
                  <a:pt x="2054" y="396"/>
                </a:lnTo>
                <a:lnTo>
                  <a:pt x="2054" y="376"/>
                </a:lnTo>
                <a:lnTo>
                  <a:pt x="2054" y="358"/>
                </a:lnTo>
                <a:lnTo>
                  <a:pt x="2051" y="347"/>
                </a:lnTo>
                <a:close/>
                <a:moveTo>
                  <a:pt x="1058" y="347"/>
                </a:moveTo>
                <a:lnTo>
                  <a:pt x="1062" y="354"/>
                </a:lnTo>
                <a:lnTo>
                  <a:pt x="1063" y="361"/>
                </a:lnTo>
                <a:lnTo>
                  <a:pt x="1067" y="369"/>
                </a:lnTo>
                <a:lnTo>
                  <a:pt x="1071" y="374"/>
                </a:lnTo>
                <a:lnTo>
                  <a:pt x="1071" y="391"/>
                </a:lnTo>
                <a:lnTo>
                  <a:pt x="1074" y="391"/>
                </a:lnTo>
                <a:lnTo>
                  <a:pt x="1076" y="403"/>
                </a:lnTo>
                <a:lnTo>
                  <a:pt x="1078" y="414"/>
                </a:lnTo>
                <a:lnTo>
                  <a:pt x="1082" y="423"/>
                </a:lnTo>
                <a:lnTo>
                  <a:pt x="1085" y="420"/>
                </a:lnTo>
                <a:lnTo>
                  <a:pt x="1087" y="416"/>
                </a:lnTo>
                <a:lnTo>
                  <a:pt x="1087" y="414"/>
                </a:lnTo>
                <a:lnTo>
                  <a:pt x="1089" y="409"/>
                </a:lnTo>
                <a:lnTo>
                  <a:pt x="1091" y="403"/>
                </a:lnTo>
                <a:lnTo>
                  <a:pt x="1085" y="403"/>
                </a:lnTo>
                <a:lnTo>
                  <a:pt x="1082" y="383"/>
                </a:lnTo>
                <a:lnTo>
                  <a:pt x="1078" y="383"/>
                </a:lnTo>
                <a:lnTo>
                  <a:pt x="1078" y="367"/>
                </a:lnTo>
                <a:lnTo>
                  <a:pt x="1071" y="363"/>
                </a:lnTo>
                <a:lnTo>
                  <a:pt x="1071" y="356"/>
                </a:lnTo>
                <a:lnTo>
                  <a:pt x="1058" y="347"/>
                </a:lnTo>
                <a:close/>
                <a:moveTo>
                  <a:pt x="5002" y="343"/>
                </a:moveTo>
                <a:lnTo>
                  <a:pt x="4998" y="356"/>
                </a:lnTo>
                <a:lnTo>
                  <a:pt x="4994" y="356"/>
                </a:lnTo>
                <a:lnTo>
                  <a:pt x="4998" y="411"/>
                </a:lnTo>
                <a:lnTo>
                  <a:pt x="5002" y="411"/>
                </a:lnTo>
                <a:lnTo>
                  <a:pt x="5002" y="440"/>
                </a:lnTo>
                <a:lnTo>
                  <a:pt x="5005" y="440"/>
                </a:lnTo>
                <a:lnTo>
                  <a:pt x="5007" y="425"/>
                </a:lnTo>
                <a:lnTo>
                  <a:pt x="5007" y="407"/>
                </a:lnTo>
                <a:lnTo>
                  <a:pt x="5007" y="387"/>
                </a:lnTo>
                <a:lnTo>
                  <a:pt x="5007" y="367"/>
                </a:lnTo>
                <a:lnTo>
                  <a:pt x="5005" y="352"/>
                </a:lnTo>
                <a:lnTo>
                  <a:pt x="5002" y="343"/>
                </a:lnTo>
                <a:close/>
                <a:moveTo>
                  <a:pt x="4958" y="343"/>
                </a:moveTo>
                <a:lnTo>
                  <a:pt x="4958" y="351"/>
                </a:lnTo>
                <a:lnTo>
                  <a:pt x="4951" y="356"/>
                </a:lnTo>
                <a:lnTo>
                  <a:pt x="4954" y="400"/>
                </a:lnTo>
                <a:lnTo>
                  <a:pt x="4958" y="400"/>
                </a:lnTo>
                <a:lnTo>
                  <a:pt x="4960" y="411"/>
                </a:lnTo>
                <a:lnTo>
                  <a:pt x="4958" y="421"/>
                </a:lnTo>
                <a:lnTo>
                  <a:pt x="4958" y="431"/>
                </a:lnTo>
                <a:lnTo>
                  <a:pt x="4962" y="440"/>
                </a:lnTo>
                <a:lnTo>
                  <a:pt x="4962" y="425"/>
                </a:lnTo>
                <a:lnTo>
                  <a:pt x="4963" y="407"/>
                </a:lnTo>
                <a:lnTo>
                  <a:pt x="4963" y="387"/>
                </a:lnTo>
                <a:lnTo>
                  <a:pt x="4963" y="367"/>
                </a:lnTo>
                <a:lnTo>
                  <a:pt x="4962" y="352"/>
                </a:lnTo>
                <a:lnTo>
                  <a:pt x="4958" y="343"/>
                </a:lnTo>
                <a:close/>
                <a:moveTo>
                  <a:pt x="3162" y="343"/>
                </a:moveTo>
                <a:lnTo>
                  <a:pt x="3154" y="380"/>
                </a:lnTo>
                <a:lnTo>
                  <a:pt x="3151" y="380"/>
                </a:lnTo>
                <a:lnTo>
                  <a:pt x="3151" y="391"/>
                </a:lnTo>
                <a:lnTo>
                  <a:pt x="3145" y="391"/>
                </a:lnTo>
                <a:lnTo>
                  <a:pt x="3145" y="396"/>
                </a:lnTo>
                <a:lnTo>
                  <a:pt x="3151" y="396"/>
                </a:lnTo>
                <a:lnTo>
                  <a:pt x="3151" y="420"/>
                </a:lnTo>
                <a:lnTo>
                  <a:pt x="3154" y="420"/>
                </a:lnTo>
                <a:lnTo>
                  <a:pt x="3154" y="463"/>
                </a:lnTo>
                <a:lnTo>
                  <a:pt x="3158" y="463"/>
                </a:lnTo>
                <a:lnTo>
                  <a:pt x="3158" y="460"/>
                </a:lnTo>
                <a:lnTo>
                  <a:pt x="3162" y="449"/>
                </a:lnTo>
                <a:lnTo>
                  <a:pt x="3163" y="436"/>
                </a:lnTo>
                <a:lnTo>
                  <a:pt x="3162" y="418"/>
                </a:lnTo>
                <a:lnTo>
                  <a:pt x="3162" y="401"/>
                </a:lnTo>
                <a:lnTo>
                  <a:pt x="3160" y="385"/>
                </a:lnTo>
                <a:lnTo>
                  <a:pt x="3162" y="371"/>
                </a:lnTo>
                <a:lnTo>
                  <a:pt x="3165" y="371"/>
                </a:lnTo>
                <a:lnTo>
                  <a:pt x="3165" y="343"/>
                </a:lnTo>
                <a:lnTo>
                  <a:pt x="3162" y="343"/>
                </a:lnTo>
                <a:close/>
                <a:moveTo>
                  <a:pt x="1282" y="343"/>
                </a:moveTo>
                <a:lnTo>
                  <a:pt x="1278" y="356"/>
                </a:lnTo>
                <a:lnTo>
                  <a:pt x="1274" y="356"/>
                </a:lnTo>
                <a:lnTo>
                  <a:pt x="1278" y="411"/>
                </a:lnTo>
                <a:lnTo>
                  <a:pt x="1282" y="411"/>
                </a:lnTo>
                <a:lnTo>
                  <a:pt x="1282" y="440"/>
                </a:lnTo>
                <a:lnTo>
                  <a:pt x="1285" y="440"/>
                </a:lnTo>
                <a:lnTo>
                  <a:pt x="1287" y="425"/>
                </a:lnTo>
                <a:lnTo>
                  <a:pt x="1287" y="407"/>
                </a:lnTo>
                <a:lnTo>
                  <a:pt x="1287" y="387"/>
                </a:lnTo>
                <a:lnTo>
                  <a:pt x="1287" y="367"/>
                </a:lnTo>
                <a:lnTo>
                  <a:pt x="1285" y="352"/>
                </a:lnTo>
                <a:lnTo>
                  <a:pt x="1282" y="343"/>
                </a:lnTo>
                <a:close/>
                <a:moveTo>
                  <a:pt x="1238" y="343"/>
                </a:moveTo>
                <a:lnTo>
                  <a:pt x="1238" y="351"/>
                </a:lnTo>
                <a:lnTo>
                  <a:pt x="1231" y="356"/>
                </a:lnTo>
                <a:lnTo>
                  <a:pt x="1234" y="400"/>
                </a:lnTo>
                <a:lnTo>
                  <a:pt x="1238" y="400"/>
                </a:lnTo>
                <a:lnTo>
                  <a:pt x="1240" y="411"/>
                </a:lnTo>
                <a:lnTo>
                  <a:pt x="1238" y="421"/>
                </a:lnTo>
                <a:lnTo>
                  <a:pt x="1238" y="431"/>
                </a:lnTo>
                <a:lnTo>
                  <a:pt x="1242" y="440"/>
                </a:lnTo>
                <a:lnTo>
                  <a:pt x="1242" y="425"/>
                </a:lnTo>
                <a:lnTo>
                  <a:pt x="1243" y="407"/>
                </a:lnTo>
                <a:lnTo>
                  <a:pt x="1243" y="387"/>
                </a:lnTo>
                <a:lnTo>
                  <a:pt x="1243" y="367"/>
                </a:lnTo>
                <a:lnTo>
                  <a:pt x="1242" y="352"/>
                </a:lnTo>
                <a:lnTo>
                  <a:pt x="1238" y="343"/>
                </a:lnTo>
                <a:close/>
                <a:moveTo>
                  <a:pt x="3911" y="340"/>
                </a:moveTo>
                <a:lnTo>
                  <a:pt x="3909" y="351"/>
                </a:lnTo>
                <a:lnTo>
                  <a:pt x="3909" y="363"/>
                </a:lnTo>
                <a:lnTo>
                  <a:pt x="3911" y="374"/>
                </a:lnTo>
                <a:lnTo>
                  <a:pt x="3914" y="383"/>
                </a:lnTo>
                <a:lnTo>
                  <a:pt x="3914" y="367"/>
                </a:lnTo>
                <a:lnTo>
                  <a:pt x="3914" y="352"/>
                </a:lnTo>
                <a:lnTo>
                  <a:pt x="3918" y="340"/>
                </a:lnTo>
                <a:lnTo>
                  <a:pt x="3911" y="340"/>
                </a:lnTo>
                <a:close/>
                <a:moveTo>
                  <a:pt x="3671" y="340"/>
                </a:moveTo>
                <a:lnTo>
                  <a:pt x="3671" y="343"/>
                </a:lnTo>
                <a:lnTo>
                  <a:pt x="3673" y="351"/>
                </a:lnTo>
                <a:lnTo>
                  <a:pt x="3673" y="361"/>
                </a:lnTo>
                <a:lnTo>
                  <a:pt x="3673" y="372"/>
                </a:lnTo>
                <a:lnTo>
                  <a:pt x="3674" y="383"/>
                </a:lnTo>
                <a:lnTo>
                  <a:pt x="3678" y="383"/>
                </a:lnTo>
                <a:lnTo>
                  <a:pt x="3678" y="451"/>
                </a:lnTo>
                <a:lnTo>
                  <a:pt x="3682" y="451"/>
                </a:lnTo>
                <a:lnTo>
                  <a:pt x="3678" y="463"/>
                </a:lnTo>
                <a:lnTo>
                  <a:pt x="3685" y="463"/>
                </a:lnTo>
                <a:lnTo>
                  <a:pt x="3694" y="340"/>
                </a:lnTo>
                <a:lnTo>
                  <a:pt x="3671" y="340"/>
                </a:lnTo>
                <a:close/>
                <a:moveTo>
                  <a:pt x="2638" y="340"/>
                </a:moveTo>
                <a:lnTo>
                  <a:pt x="2642" y="380"/>
                </a:lnTo>
                <a:lnTo>
                  <a:pt x="2645" y="380"/>
                </a:lnTo>
                <a:lnTo>
                  <a:pt x="2645" y="360"/>
                </a:lnTo>
                <a:lnTo>
                  <a:pt x="2642" y="360"/>
                </a:lnTo>
                <a:lnTo>
                  <a:pt x="2643" y="354"/>
                </a:lnTo>
                <a:lnTo>
                  <a:pt x="2645" y="351"/>
                </a:lnTo>
                <a:lnTo>
                  <a:pt x="2645" y="349"/>
                </a:lnTo>
                <a:lnTo>
                  <a:pt x="2643" y="345"/>
                </a:lnTo>
                <a:lnTo>
                  <a:pt x="2642" y="343"/>
                </a:lnTo>
                <a:lnTo>
                  <a:pt x="2638" y="340"/>
                </a:lnTo>
                <a:close/>
                <a:moveTo>
                  <a:pt x="2311" y="340"/>
                </a:moveTo>
                <a:lnTo>
                  <a:pt x="2311" y="356"/>
                </a:lnTo>
                <a:lnTo>
                  <a:pt x="2314" y="356"/>
                </a:lnTo>
                <a:lnTo>
                  <a:pt x="2314" y="340"/>
                </a:lnTo>
                <a:lnTo>
                  <a:pt x="2311" y="340"/>
                </a:lnTo>
                <a:close/>
                <a:moveTo>
                  <a:pt x="191" y="340"/>
                </a:moveTo>
                <a:lnTo>
                  <a:pt x="189" y="351"/>
                </a:lnTo>
                <a:lnTo>
                  <a:pt x="189" y="363"/>
                </a:lnTo>
                <a:lnTo>
                  <a:pt x="191" y="374"/>
                </a:lnTo>
                <a:lnTo>
                  <a:pt x="194" y="383"/>
                </a:lnTo>
                <a:lnTo>
                  <a:pt x="194" y="367"/>
                </a:lnTo>
                <a:lnTo>
                  <a:pt x="194" y="352"/>
                </a:lnTo>
                <a:lnTo>
                  <a:pt x="198" y="340"/>
                </a:lnTo>
                <a:lnTo>
                  <a:pt x="191" y="340"/>
                </a:lnTo>
                <a:close/>
                <a:moveTo>
                  <a:pt x="62" y="331"/>
                </a:moveTo>
                <a:lnTo>
                  <a:pt x="62" y="356"/>
                </a:lnTo>
                <a:lnTo>
                  <a:pt x="65" y="356"/>
                </a:lnTo>
                <a:lnTo>
                  <a:pt x="65" y="331"/>
                </a:lnTo>
                <a:lnTo>
                  <a:pt x="62" y="331"/>
                </a:lnTo>
                <a:close/>
                <a:moveTo>
                  <a:pt x="4594" y="327"/>
                </a:moveTo>
                <a:lnTo>
                  <a:pt x="4594" y="351"/>
                </a:lnTo>
                <a:lnTo>
                  <a:pt x="4598" y="351"/>
                </a:lnTo>
                <a:lnTo>
                  <a:pt x="4598" y="327"/>
                </a:lnTo>
                <a:lnTo>
                  <a:pt x="4594" y="327"/>
                </a:lnTo>
                <a:close/>
                <a:moveTo>
                  <a:pt x="4551" y="327"/>
                </a:moveTo>
                <a:lnTo>
                  <a:pt x="4551" y="338"/>
                </a:lnTo>
                <a:lnTo>
                  <a:pt x="4554" y="351"/>
                </a:lnTo>
                <a:lnTo>
                  <a:pt x="4558" y="360"/>
                </a:lnTo>
                <a:lnTo>
                  <a:pt x="4558" y="345"/>
                </a:lnTo>
                <a:lnTo>
                  <a:pt x="4556" y="334"/>
                </a:lnTo>
                <a:lnTo>
                  <a:pt x="4551" y="327"/>
                </a:lnTo>
                <a:close/>
                <a:moveTo>
                  <a:pt x="3251" y="327"/>
                </a:moveTo>
                <a:lnTo>
                  <a:pt x="3249" y="340"/>
                </a:lnTo>
                <a:lnTo>
                  <a:pt x="3249" y="356"/>
                </a:lnTo>
                <a:lnTo>
                  <a:pt x="3251" y="369"/>
                </a:lnTo>
                <a:lnTo>
                  <a:pt x="3254" y="380"/>
                </a:lnTo>
                <a:lnTo>
                  <a:pt x="3254" y="365"/>
                </a:lnTo>
                <a:lnTo>
                  <a:pt x="3254" y="351"/>
                </a:lnTo>
                <a:lnTo>
                  <a:pt x="3254" y="336"/>
                </a:lnTo>
                <a:lnTo>
                  <a:pt x="3251" y="327"/>
                </a:lnTo>
                <a:close/>
                <a:moveTo>
                  <a:pt x="874" y="327"/>
                </a:moveTo>
                <a:lnTo>
                  <a:pt x="874" y="351"/>
                </a:lnTo>
                <a:lnTo>
                  <a:pt x="878" y="351"/>
                </a:lnTo>
                <a:lnTo>
                  <a:pt x="878" y="327"/>
                </a:lnTo>
                <a:lnTo>
                  <a:pt x="874" y="327"/>
                </a:lnTo>
                <a:close/>
                <a:moveTo>
                  <a:pt x="831" y="327"/>
                </a:moveTo>
                <a:lnTo>
                  <a:pt x="831" y="338"/>
                </a:lnTo>
                <a:lnTo>
                  <a:pt x="834" y="351"/>
                </a:lnTo>
                <a:lnTo>
                  <a:pt x="838" y="360"/>
                </a:lnTo>
                <a:lnTo>
                  <a:pt x="838" y="345"/>
                </a:lnTo>
                <a:lnTo>
                  <a:pt x="836" y="334"/>
                </a:lnTo>
                <a:lnTo>
                  <a:pt x="831" y="327"/>
                </a:lnTo>
                <a:close/>
                <a:moveTo>
                  <a:pt x="5445" y="314"/>
                </a:moveTo>
                <a:lnTo>
                  <a:pt x="5445" y="327"/>
                </a:lnTo>
                <a:lnTo>
                  <a:pt x="5445" y="345"/>
                </a:lnTo>
                <a:lnTo>
                  <a:pt x="5445" y="363"/>
                </a:lnTo>
                <a:lnTo>
                  <a:pt x="5445" y="380"/>
                </a:lnTo>
                <a:lnTo>
                  <a:pt x="5447" y="394"/>
                </a:lnTo>
                <a:lnTo>
                  <a:pt x="5451" y="403"/>
                </a:lnTo>
                <a:lnTo>
                  <a:pt x="5451" y="391"/>
                </a:lnTo>
                <a:lnTo>
                  <a:pt x="5451" y="374"/>
                </a:lnTo>
                <a:lnTo>
                  <a:pt x="5451" y="356"/>
                </a:lnTo>
                <a:lnTo>
                  <a:pt x="5451" y="338"/>
                </a:lnTo>
                <a:lnTo>
                  <a:pt x="5449" y="323"/>
                </a:lnTo>
                <a:lnTo>
                  <a:pt x="5445" y="314"/>
                </a:lnTo>
                <a:close/>
                <a:moveTo>
                  <a:pt x="3914" y="314"/>
                </a:moveTo>
                <a:lnTo>
                  <a:pt x="3914" y="334"/>
                </a:lnTo>
                <a:lnTo>
                  <a:pt x="3918" y="334"/>
                </a:lnTo>
                <a:lnTo>
                  <a:pt x="3918" y="314"/>
                </a:lnTo>
                <a:lnTo>
                  <a:pt x="3914" y="314"/>
                </a:lnTo>
                <a:close/>
                <a:moveTo>
                  <a:pt x="1725" y="314"/>
                </a:moveTo>
                <a:lnTo>
                  <a:pt x="1725" y="327"/>
                </a:lnTo>
                <a:lnTo>
                  <a:pt x="1725" y="345"/>
                </a:lnTo>
                <a:lnTo>
                  <a:pt x="1725" y="363"/>
                </a:lnTo>
                <a:lnTo>
                  <a:pt x="1725" y="380"/>
                </a:lnTo>
                <a:lnTo>
                  <a:pt x="1727" y="394"/>
                </a:lnTo>
                <a:lnTo>
                  <a:pt x="1731" y="403"/>
                </a:lnTo>
                <a:lnTo>
                  <a:pt x="1731" y="391"/>
                </a:lnTo>
                <a:lnTo>
                  <a:pt x="1731" y="374"/>
                </a:lnTo>
                <a:lnTo>
                  <a:pt x="1731" y="356"/>
                </a:lnTo>
                <a:lnTo>
                  <a:pt x="1731" y="338"/>
                </a:lnTo>
                <a:lnTo>
                  <a:pt x="1729" y="323"/>
                </a:lnTo>
                <a:lnTo>
                  <a:pt x="1725" y="314"/>
                </a:lnTo>
                <a:close/>
                <a:moveTo>
                  <a:pt x="194" y="314"/>
                </a:moveTo>
                <a:lnTo>
                  <a:pt x="194" y="334"/>
                </a:lnTo>
                <a:lnTo>
                  <a:pt x="198" y="334"/>
                </a:lnTo>
                <a:lnTo>
                  <a:pt x="198" y="314"/>
                </a:lnTo>
                <a:lnTo>
                  <a:pt x="194" y="314"/>
                </a:lnTo>
                <a:close/>
                <a:moveTo>
                  <a:pt x="4598" y="311"/>
                </a:moveTo>
                <a:lnTo>
                  <a:pt x="4598" y="323"/>
                </a:lnTo>
                <a:lnTo>
                  <a:pt x="4602" y="323"/>
                </a:lnTo>
                <a:lnTo>
                  <a:pt x="4602" y="311"/>
                </a:lnTo>
                <a:lnTo>
                  <a:pt x="4598" y="311"/>
                </a:lnTo>
                <a:close/>
                <a:moveTo>
                  <a:pt x="4142" y="311"/>
                </a:moveTo>
                <a:lnTo>
                  <a:pt x="4142" y="334"/>
                </a:lnTo>
                <a:lnTo>
                  <a:pt x="4145" y="334"/>
                </a:lnTo>
                <a:lnTo>
                  <a:pt x="4145" y="311"/>
                </a:lnTo>
                <a:lnTo>
                  <a:pt x="4142" y="311"/>
                </a:lnTo>
                <a:close/>
                <a:moveTo>
                  <a:pt x="878" y="311"/>
                </a:moveTo>
                <a:lnTo>
                  <a:pt x="878" y="323"/>
                </a:lnTo>
                <a:lnTo>
                  <a:pt x="882" y="323"/>
                </a:lnTo>
                <a:lnTo>
                  <a:pt x="882" y="311"/>
                </a:lnTo>
                <a:lnTo>
                  <a:pt x="878" y="311"/>
                </a:lnTo>
                <a:close/>
                <a:moveTo>
                  <a:pt x="422" y="311"/>
                </a:moveTo>
                <a:lnTo>
                  <a:pt x="422" y="334"/>
                </a:lnTo>
                <a:lnTo>
                  <a:pt x="425" y="334"/>
                </a:lnTo>
                <a:lnTo>
                  <a:pt x="425" y="311"/>
                </a:lnTo>
                <a:lnTo>
                  <a:pt x="422" y="311"/>
                </a:lnTo>
                <a:close/>
                <a:moveTo>
                  <a:pt x="4891" y="307"/>
                </a:moveTo>
                <a:lnTo>
                  <a:pt x="4891" y="314"/>
                </a:lnTo>
                <a:lnTo>
                  <a:pt x="4894" y="314"/>
                </a:lnTo>
                <a:lnTo>
                  <a:pt x="4894" y="307"/>
                </a:lnTo>
                <a:lnTo>
                  <a:pt x="4891" y="307"/>
                </a:lnTo>
                <a:close/>
                <a:moveTo>
                  <a:pt x="4374" y="307"/>
                </a:moveTo>
                <a:lnTo>
                  <a:pt x="4374" y="320"/>
                </a:lnTo>
                <a:lnTo>
                  <a:pt x="4373" y="332"/>
                </a:lnTo>
                <a:lnTo>
                  <a:pt x="4374" y="343"/>
                </a:lnTo>
                <a:lnTo>
                  <a:pt x="4378" y="351"/>
                </a:lnTo>
                <a:lnTo>
                  <a:pt x="4378" y="340"/>
                </a:lnTo>
                <a:lnTo>
                  <a:pt x="4378" y="327"/>
                </a:lnTo>
                <a:lnTo>
                  <a:pt x="4378" y="316"/>
                </a:lnTo>
                <a:lnTo>
                  <a:pt x="4374" y="307"/>
                </a:lnTo>
                <a:close/>
                <a:moveTo>
                  <a:pt x="3491" y="307"/>
                </a:moveTo>
                <a:lnTo>
                  <a:pt x="3489" y="320"/>
                </a:lnTo>
                <a:lnTo>
                  <a:pt x="3491" y="334"/>
                </a:lnTo>
                <a:lnTo>
                  <a:pt x="3494" y="343"/>
                </a:lnTo>
                <a:lnTo>
                  <a:pt x="3494" y="331"/>
                </a:lnTo>
                <a:lnTo>
                  <a:pt x="3494" y="316"/>
                </a:lnTo>
                <a:lnTo>
                  <a:pt x="3491" y="307"/>
                </a:lnTo>
                <a:close/>
                <a:moveTo>
                  <a:pt x="3334" y="307"/>
                </a:moveTo>
                <a:lnTo>
                  <a:pt x="3333" y="334"/>
                </a:lnTo>
                <a:lnTo>
                  <a:pt x="3331" y="363"/>
                </a:lnTo>
                <a:lnTo>
                  <a:pt x="3331" y="392"/>
                </a:lnTo>
                <a:lnTo>
                  <a:pt x="3334" y="420"/>
                </a:lnTo>
                <a:lnTo>
                  <a:pt x="3334" y="432"/>
                </a:lnTo>
                <a:lnTo>
                  <a:pt x="3334" y="445"/>
                </a:lnTo>
                <a:lnTo>
                  <a:pt x="3338" y="456"/>
                </a:lnTo>
                <a:lnTo>
                  <a:pt x="3338" y="431"/>
                </a:lnTo>
                <a:lnTo>
                  <a:pt x="3342" y="431"/>
                </a:lnTo>
                <a:lnTo>
                  <a:pt x="3342" y="427"/>
                </a:lnTo>
                <a:lnTo>
                  <a:pt x="3338" y="427"/>
                </a:lnTo>
                <a:lnTo>
                  <a:pt x="3342" y="411"/>
                </a:lnTo>
                <a:lnTo>
                  <a:pt x="3338" y="411"/>
                </a:lnTo>
                <a:lnTo>
                  <a:pt x="3338" y="343"/>
                </a:lnTo>
                <a:lnTo>
                  <a:pt x="3338" y="329"/>
                </a:lnTo>
                <a:lnTo>
                  <a:pt x="3338" y="316"/>
                </a:lnTo>
                <a:lnTo>
                  <a:pt x="3334" y="307"/>
                </a:lnTo>
                <a:close/>
                <a:moveTo>
                  <a:pt x="2454" y="307"/>
                </a:moveTo>
                <a:lnTo>
                  <a:pt x="2454" y="334"/>
                </a:lnTo>
                <a:lnTo>
                  <a:pt x="2458" y="334"/>
                </a:lnTo>
                <a:lnTo>
                  <a:pt x="2458" y="307"/>
                </a:lnTo>
                <a:lnTo>
                  <a:pt x="2454" y="307"/>
                </a:lnTo>
                <a:close/>
                <a:moveTo>
                  <a:pt x="1171" y="307"/>
                </a:moveTo>
                <a:lnTo>
                  <a:pt x="1171" y="314"/>
                </a:lnTo>
                <a:lnTo>
                  <a:pt x="1174" y="314"/>
                </a:lnTo>
                <a:lnTo>
                  <a:pt x="1174" y="307"/>
                </a:lnTo>
                <a:lnTo>
                  <a:pt x="1171" y="307"/>
                </a:lnTo>
                <a:close/>
                <a:moveTo>
                  <a:pt x="654" y="307"/>
                </a:moveTo>
                <a:lnTo>
                  <a:pt x="654" y="320"/>
                </a:lnTo>
                <a:lnTo>
                  <a:pt x="653" y="332"/>
                </a:lnTo>
                <a:lnTo>
                  <a:pt x="654" y="343"/>
                </a:lnTo>
                <a:lnTo>
                  <a:pt x="658" y="351"/>
                </a:lnTo>
                <a:lnTo>
                  <a:pt x="658" y="340"/>
                </a:lnTo>
                <a:lnTo>
                  <a:pt x="658" y="327"/>
                </a:lnTo>
                <a:lnTo>
                  <a:pt x="658" y="316"/>
                </a:lnTo>
                <a:lnTo>
                  <a:pt x="654" y="307"/>
                </a:lnTo>
                <a:close/>
                <a:moveTo>
                  <a:pt x="5245" y="303"/>
                </a:moveTo>
                <a:lnTo>
                  <a:pt x="5245" y="363"/>
                </a:lnTo>
                <a:lnTo>
                  <a:pt x="5251" y="363"/>
                </a:lnTo>
                <a:lnTo>
                  <a:pt x="5251" y="367"/>
                </a:lnTo>
                <a:lnTo>
                  <a:pt x="5245" y="367"/>
                </a:lnTo>
                <a:lnTo>
                  <a:pt x="5245" y="380"/>
                </a:lnTo>
                <a:lnTo>
                  <a:pt x="5247" y="394"/>
                </a:lnTo>
                <a:lnTo>
                  <a:pt x="5251" y="403"/>
                </a:lnTo>
                <a:lnTo>
                  <a:pt x="5251" y="416"/>
                </a:lnTo>
                <a:lnTo>
                  <a:pt x="5251" y="429"/>
                </a:lnTo>
                <a:lnTo>
                  <a:pt x="5254" y="440"/>
                </a:lnTo>
                <a:lnTo>
                  <a:pt x="5254" y="414"/>
                </a:lnTo>
                <a:lnTo>
                  <a:pt x="5254" y="387"/>
                </a:lnTo>
                <a:lnTo>
                  <a:pt x="5254" y="361"/>
                </a:lnTo>
                <a:lnTo>
                  <a:pt x="5251" y="340"/>
                </a:lnTo>
                <a:lnTo>
                  <a:pt x="5249" y="325"/>
                </a:lnTo>
                <a:lnTo>
                  <a:pt x="5249" y="312"/>
                </a:lnTo>
                <a:lnTo>
                  <a:pt x="5245" y="303"/>
                </a:lnTo>
                <a:close/>
                <a:moveTo>
                  <a:pt x="1525" y="303"/>
                </a:moveTo>
                <a:lnTo>
                  <a:pt x="1525" y="363"/>
                </a:lnTo>
                <a:lnTo>
                  <a:pt x="1531" y="363"/>
                </a:lnTo>
                <a:lnTo>
                  <a:pt x="1531" y="367"/>
                </a:lnTo>
                <a:lnTo>
                  <a:pt x="1525" y="367"/>
                </a:lnTo>
                <a:lnTo>
                  <a:pt x="1525" y="380"/>
                </a:lnTo>
                <a:lnTo>
                  <a:pt x="1527" y="394"/>
                </a:lnTo>
                <a:lnTo>
                  <a:pt x="1531" y="403"/>
                </a:lnTo>
                <a:lnTo>
                  <a:pt x="1531" y="416"/>
                </a:lnTo>
                <a:lnTo>
                  <a:pt x="1531" y="429"/>
                </a:lnTo>
                <a:lnTo>
                  <a:pt x="1534" y="440"/>
                </a:lnTo>
                <a:lnTo>
                  <a:pt x="1534" y="414"/>
                </a:lnTo>
                <a:lnTo>
                  <a:pt x="1534" y="387"/>
                </a:lnTo>
                <a:lnTo>
                  <a:pt x="1534" y="361"/>
                </a:lnTo>
                <a:lnTo>
                  <a:pt x="1531" y="340"/>
                </a:lnTo>
                <a:lnTo>
                  <a:pt x="1529" y="325"/>
                </a:lnTo>
                <a:lnTo>
                  <a:pt x="1529" y="312"/>
                </a:lnTo>
                <a:lnTo>
                  <a:pt x="1525" y="303"/>
                </a:lnTo>
                <a:close/>
                <a:moveTo>
                  <a:pt x="5791" y="300"/>
                </a:moveTo>
                <a:lnTo>
                  <a:pt x="5791" y="307"/>
                </a:lnTo>
                <a:lnTo>
                  <a:pt x="5794" y="307"/>
                </a:lnTo>
                <a:lnTo>
                  <a:pt x="5794" y="300"/>
                </a:lnTo>
                <a:lnTo>
                  <a:pt x="5791" y="300"/>
                </a:lnTo>
                <a:close/>
                <a:moveTo>
                  <a:pt x="4682" y="300"/>
                </a:moveTo>
                <a:lnTo>
                  <a:pt x="4694" y="374"/>
                </a:lnTo>
                <a:lnTo>
                  <a:pt x="4694" y="389"/>
                </a:lnTo>
                <a:lnTo>
                  <a:pt x="4694" y="401"/>
                </a:lnTo>
                <a:lnTo>
                  <a:pt x="4698" y="411"/>
                </a:lnTo>
                <a:lnTo>
                  <a:pt x="4698" y="340"/>
                </a:lnTo>
                <a:lnTo>
                  <a:pt x="4691" y="334"/>
                </a:lnTo>
                <a:lnTo>
                  <a:pt x="4691" y="327"/>
                </a:lnTo>
                <a:lnTo>
                  <a:pt x="4698" y="327"/>
                </a:lnTo>
                <a:lnTo>
                  <a:pt x="4698" y="311"/>
                </a:lnTo>
                <a:lnTo>
                  <a:pt x="4694" y="311"/>
                </a:lnTo>
                <a:lnTo>
                  <a:pt x="4694" y="307"/>
                </a:lnTo>
                <a:lnTo>
                  <a:pt x="4698" y="307"/>
                </a:lnTo>
                <a:lnTo>
                  <a:pt x="4698" y="300"/>
                </a:lnTo>
                <a:lnTo>
                  <a:pt x="4682" y="300"/>
                </a:lnTo>
                <a:close/>
                <a:moveTo>
                  <a:pt x="2071" y="300"/>
                </a:moveTo>
                <a:lnTo>
                  <a:pt x="2071" y="307"/>
                </a:lnTo>
                <a:lnTo>
                  <a:pt x="2074" y="307"/>
                </a:lnTo>
                <a:lnTo>
                  <a:pt x="2074" y="300"/>
                </a:lnTo>
                <a:lnTo>
                  <a:pt x="2071" y="300"/>
                </a:lnTo>
                <a:close/>
                <a:moveTo>
                  <a:pt x="962" y="300"/>
                </a:moveTo>
                <a:lnTo>
                  <a:pt x="974" y="374"/>
                </a:lnTo>
                <a:lnTo>
                  <a:pt x="974" y="389"/>
                </a:lnTo>
                <a:lnTo>
                  <a:pt x="974" y="401"/>
                </a:lnTo>
                <a:lnTo>
                  <a:pt x="978" y="411"/>
                </a:lnTo>
                <a:lnTo>
                  <a:pt x="978" y="340"/>
                </a:lnTo>
                <a:lnTo>
                  <a:pt x="971" y="334"/>
                </a:lnTo>
                <a:lnTo>
                  <a:pt x="971" y="327"/>
                </a:lnTo>
                <a:lnTo>
                  <a:pt x="978" y="327"/>
                </a:lnTo>
                <a:lnTo>
                  <a:pt x="978" y="311"/>
                </a:lnTo>
                <a:lnTo>
                  <a:pt x="974" y="311"/>
                </a:lnTo>
                <a:lnTo>
                  <a:pt x="974" y="307"/>
                </a:lnTo>
                <a:lnTo>
                  <a:pt x="978" y="307"/>
                </a:lnTo>
                <a:lnTo>
                  <a:pt x="978" y="300"/>
                </a:lnTo>
                <a:lnTo>
                  <a:pt x="962" y="300"/>
                </a:lnTo>
                <a:close/>
                <a:moveTo>
                  <a:pt x="5378" y="296"/>
                </a:moveTo>
                <a:lnTo>
                  <a:pt x="5378" y="311"/>
                </a:lnTo>
                <a:lnTo>
                  <a:pt x="5378" y="325"/>
                </a:lnTo>
                <a:lnTo>
                  <a:pt x="5382" y="334"/>
                </a:lnTo>
                <a:lnTo>
                  <a:pt x="5383" y="320"/>
                </a:lnTo>
                <a:lnTo>
                  <a:pt x="5382" y="305"/>
                </a:lnTo>
                <a:lnTo>
                  <a:pt x="5378" y="296"/>
                </a:lnTo>
                <a:close/>
                <a:moveTo>
                  <a:pt x="3038" y="296"/>
                </a:moveTo>
                <a:lnTo>
                  <a:pt x="3022" y="298"/>
                </a:lnTo>
                <a:lnTo>
                  <a:pt x="3002" y="300"/>
                </a:lnTo>
                <a:lnTo>
                  <a:pt x="2998" y="316"/>
                </a:lnTo>
                <a:lnTo>
                  <a:pt x="2996" y="336"/>
                </a:lnTo>
                <a:lnTo>
                  <a:pt x="2996" y="358"/>
                </a:lnTo>
                <a:lnTo>
                  <a:pt x="2998" y="380"/>
                </a:lnTo>
                <a:lnTo>
                  <a:pt x="3002" y="380"/>
                </a:lnTo>
                <a:lnTo>
                  <a:pt x="3002" y="391"/>
                </a:lnTo>
                <a:lnTo>
                  <a:pt x="3005" y="391"/>
                </a:lnTo>
                <a:lnTo>
                  <a:pt x="3014" y="331"/>
                </a:lnTo>
                <a:lnTo>
                  <a:pt x="3025" y="331"/>
                </a:lnTo>
                <a:lnTo>
                  <a:pt x="3023" y="343"/>
                </a:lnTo>
                <a:lnTo>
                  <a:pt x="3022" y="358"/>
                </a:lnTo>
                <a:lnTo>
                  <a:pt x="3022" y="372"/>
                </a:lnTo>
                <a:lnTo>
                  <a:pt x="3025" y="383"/>
                </a:lnTo>
                <a:lnTo>
                  <a:pt x="3027" y="351"/>
                </a:lnTo>
                <a:lnTo>
                  <a:pt x="3033" y="321"/>
                </a:lnTo>
                <a:lnTo>
                  <a:pt x="3038" y="296"/>
                </a:lnTo>
                <a:close/>
                <a:moveTo>
                  <a:pt x="1658" y="296"/>
                </a:moveTo>
                <a:lnTo>
                  <a:pt x="1658" y="311"/>
                </a:lnTo>
                <a:lnTo>
                  <a:pt x="1658" y="325"/>
                </a:lnTo>
                <a:lnTo>
                  <a:pt x="1662" y="334"/>
                </a:lnTo>
                <a:lnTo>
                  <a:pt x="1663" y="320"/>
                </a:lnTo>
                <a:lnTo>
                  <a:pt x="1662" y="305"/>
                </a:lnTo>
                <a:lnTo>
                  <a:pt x="1658" y="296"/>
                </a:lnTo>
                <a:close/>
                <a:moveTo>
                  <a:pt x="2902" y="283"/>
                </a:moveTo>
                <a:lnTo>
                  <a:pt x="2894" y="360"/>
                </a:lnTo>
                <a:lnTo>
                  <a:pt x="2898" y="360"/>
                </a:lnTo>
                <a:lnTo>
                  <a:pt x="2898" y="356"/>
                </a:lnTo>
                <a:lnTo>
                  <a:pt x="2902" y="349"/>
                </a:lnTo>
                <a:lnTo>
                  <a:pt x="2903" y="336"/>
                </a:lnTo>
                <a:lnTo>
                  <a:pt x="2905" y="320"/>
                </a:lnTo>
                <a:lnTo>
                  <a:pt x="2905" y="303"/>
                </a:lnTo>
                <a:lnTo>
                  <a:pt x="2905" y="291"/>
                </a:lnTo>
                <a:lnTo>
                  <a:pt x="2902" y="283"/>
                </a:lnTo>
                <a:close/>
                <a:moveTo>
                  <a:pt x="5785" y="280"/>
                </a:moveTo>
                <a:lnTo>
                  <a:pt x="5785" y="287"/>
                </a:lnTo>
                <a:lnTo>
                  <a:pt x="5791" y="287"/>
                </a:lnTo>
                <a:lnTo>
                  <a:pt x="5791" y="280"/>
                </a:lnTo>
                <a:lnTo>
                  <a:pt x="5785" y="280"/>
                </a:lnTo>
                <a:close/>
                <a:moveTo>
                  <a:pt x="2065" y="280"/>
                </a:moveTo>
                <a:lnTo>
                  <a:pt x="2065" y="287"/>
                </a:lnTo>
                <a:lnTo>
                  <a:pt x="2071" y="287"/>
                </a:lnTo>
                <a:lnTo>
                  <a:pt x="2071" y="280"/>
                </a:lnTo>
                <a:lnTo>
                  <a:pt x="2065" y="280"/>
                </a:lnTo>
                <a:close/>
                <a:moveTo>
                  <a:pt x="3831" y="274"/>
                </a:moveTo>
                <a:lnTo>
                  <a:pt x="3831" y="343"/>
                </a:lnTo>
                <a:lnTo>
                  <a:pt x="3834" y="343"/>
                </a:lnTo>
                <a:lnTo>
                  <a:pt x="3834" y="356"/>
                </a:lnTo>
                <a:lnTo>
                  <a:pt x="3838" y="356"/>
                </a:lnTo>
                <a:lnTo>
                  <a:pt x="3838" y="374"/>
                </a:lnTo>
                <a:lnTo>
                  <a:pt x="3842" y="374"/>
                </a:lnTo>
                <a:lnTo>
                  <a:pt x="3842" y="400"/>
                </a:lnTo>
                <a:lnTo>
                  <a:pt x="3845" y="400"/>
                </a:lnTo>
                <a:lnTo>
                  <a:pt x="3847" y="378"/>
                </a:lnTo>
                <a:lnTo>
                  <a:pt x="3845" y="354"/>
                </a:lnTo>
                <a:lnTo>
                  <a:pt x="3845" y="329"/>
                </a:lnTo>
                <a:lnTo>
                  <a:pt x="3842" y="307"/>
                </a:lnTo>
                <a:lnTo>
                  <a:pt x="3838" y="287"/>
                </a:lnTo>
                <a:lnTo>
                  <a:pt x="3831" y="274"/>
                </a:lnTo>
                <a:close/>
                <a:moveTo>
                  <a:pt x="3342" y="274"/>
                </a:moveTo>
                <a:lnTo>
                  <a:pt x="3343" y="283"/>
                </a:lnTo>
                <a:lnTo>
                  <a:pt x="3345" y="298"/>
                </a:lnTo>
                <a:lnTo>
                  <a:pt x="3349" y="312"/>
                </a:lnTo>
                <a:lnTo>
                  <a:pt x="3351" y="325"/>
                </a:lnTo>
                <a:lnTo>
                  <a:pt x="3354" y="331"/>
                </a:lnTo>
                <a:lnTo>
                  <a:pt x="3351" y="274"/>
                </a:lnTo>
                <a:lnTo>
                  <a:pt x="3342" y="274"/>
                </a:lnTo>
                <a:close/>
                <a:moveTo>
                  <a:pt x="2905" y="271"/>
                </a:moveTo>
                <a:lnTo>
                  <a:pt x="2905" y="280"/>
                </a:lnTo>
                <a:lnTo>
                  <a:pt x="2911" y="280"/>
                </a:lnTo>
                <a:lnTo>
                  <a:pt x="2911" y="271"/>
                </a:lnTo>
                <a:lnTo>
                  <a:pt x="2905" y="271"/>
                </a:lnTo>
                <a:close/>
                <a:moveTo>
                  <a:pt x="5782" y="267"/>
                </a:moveTo>
                <a:lnTo>
                  <a:pt x="5782" y="274"/>
                </a:lnTo>
                <a:lnTo>
                  <a:pt x="5785" y="274"/>
                </a:lnTo>
                <a:lnTo>
                  <a:pt x="5785" y="267"/>
                </a:lnTo>
                <a:lnTo>
                  <a:pt x="5782" y="267"/>
                </a:lnTo>
                <a:close/>
                <a:moveTo>
                  <a:pt x="2062" y="267"/>
                </a:moveTo>
                <a:lnTo>
                  <a:pt x="2062" y="274"/>
                </a:lnTo>
                <a:lnTo>
                  <a:pt x="2065" y="274"/>
                </a:lnTo>
                <a:lnTo>
                  <a:pt x="2065" y="267"/>
                </a:lnTo>
                <a:lnTo>
                  <a:pt x="2062" y="267"/>
                </a:lnTo>
                <a:close/>
                <a:moveTo>
                  <a:pt x="5754" y="263"/>
                </a:moveTo>
                <a:lnTo>
                  <a:pt x="5754" y="271"/>
                </a:lnTo>
                <a:lnTo>
                  <a:pt x="5758" y="271"/>
                </a:lnTo>
                <a:lnTo>
                  <a:pt x="5758" y="263"/>
                </a:lnTo>
                <a:lnTo>
                  <a:pt x="5754" y="263"/>
                </a:lnTo>
                <a:close/>
                <a:moveTo>
                  <a:pt x="2334" y="263"/>
                </a:moveTo>
                <a:lnTo>
                  <a:pt x="2333" y="280"/>
                </a:lnTo>
                <a:lnTo>
                  <a:pt x="2333" y="294"/>
                </a:lnTo>
                <a:lnTo>
                  <a:pt x="2338" y="311"/>
                </a:lnTo>
                <a:lnTo>
                  <a:pt x="2338" y="327"/>
                </a:lnTo>
                <a:lnTo>
                  <a:pt x="2342" y="327"/>
                </a:lnTo>
                <a:lnTo>
                  <a:pt x="2342" y="311"/>
                </a:lnTo>
                <a:lnTo>
                  <a:pt x="2340" y="292"/>
                </a:lnTo>
                <a:lnTo>
                  <a:pt x="2338" y="274"/>
                </a:lnTo>
                <a:lnTo>
                  <a:pt x="2334" y="263"/>
                </a:lnTo>
                <a:close/>
                <a:moveTo>
                  <a:pt x="2034" y="263"/>
                </a:moveTo>
                <a:lnTo>
                  <a:pt x="2034" y="271"/>
                </a:lnTo>
                <a:lnTo>
                  <a:pt x="2038" y="271"/>
                </a:lnTo>
                <a:lnTo>
                  <a:pt x="2038" y="263"/>
                </a:lnTo>
                <a:lnTo>
                  <a:pt x="2034" y="263"/>
                </a:lnTo>
                <a:close/>
                <a:moveTo>
                  <a:pt x="3431" y="247"/>
                </a:moveTo>
                <a:lnTo>
                  <a:pt x="3429" y="280"/>
                </a:lnTo>
                <a:lnTo>
                  <a:pt x="3425" y="312"/>
                </a:lnTo>
                <a:lnTo>
                  <a:pt x="3425" y="345"/>
                </a:lnTo>
                <a:lnTo>
                  <a:pt x="3431" y="374"/>
                </a:lnTo>
                <a:lnTo>
                  <a:pt x="3431" y="407"/>
                </a:lnTo>
                <a:lnTo>
                  <a:pt x="3434" y="407"/>
                </a:lnTo>
                <a:lnTo>
                  <a:pt x="3436" y="381"/>
                </a:lnTo>
                <a:lnTo>
                  <a:pt x="3438" y="352"/>
                </a:lnTo>
                <a:lnTo>
                  <a:pt x="3440" y="323"/>
                </a:lnTo>
                <a:lnTo>
                  <a:pt x="3438" y="296"/>
                </a:lnTo>
                <a:lnTo>
                  <a:pt x="3434" y="271"/>
                </a:lnTo>
                <a:lnTo>
                  <a:pt x="3434" y="247"/>
                </a:lnTo>
                <a:lnTo>
                  <a:pt x="3431" y="247"/>
                </a:lnTo>
                <a:close/>
                <a:moveTo>
                  <a:pt x="4234" y="243"/>
                </a:moveTo>
                <a:lnTo>
                  <a:pt x="4234" y="251"/>
                </a:lnTo>
                <a:lnTo>
                  <a:pt x="4238" y="251"/>
                </a:lnTo>
                <a:lnTo>
                  <a:pt x="4238" y="243"/>
                </a:lnTo>
                <a:lnTo>
                  <a:pt x="4234" y="243"/>
                </a:lnTo>
                <a:close/>
                <a:moveTo>
                  <a:pt x="4022" y="243"/>
                </a:moveTo>
                <a:lnTo>
                  <a:pt x="4022" y="256"/>
                </a:lnTo>
                <a:lnTo>
                  <a:pt x="4020" y="271"/>
                </a:lnTo>
                <a:lnTo>
                  <a:pt x="4020" y="285"/>
                </a:lnTo>
                <a:lnTo>
                  <a:pt x="4022" y="298"/>
                </a:lnTo>
                <a:lnTo>
                  <a:pt x="4025" y="307"/>
                </a:lnTo>
                <a:lnTo>
                  <a:pt x="4027" y="294"/>
                </a:lnTo>
                <a:lnTo>
                  <a:pt x="4027" y="280"/>
                </a:lnTo>
                <a:lnTo>
                  <a:pt x="4027" y="265"/>
                </a:lnTo>
                <a:lnTo>
                  <a:pt x="4025" y="252"/>
                </a:lnTo>
                <a:lnTo>
                  <a:pt x="4022" y="243"/>
                </a:lnTo>
                <a:close/>
                <a:moveTo>
                  <a:pt x="514" y="243"/>
                </a:moveTo>
                <a:lnTo>
                  <a:pt x="514" y="251"/>
                </a:lnTo>
                <a:lnTo>
                  <a:pt x="518" y="251"/>
                </a:lnTo>
                <a:lnTo>
                  <a:pt x="518" y="243"/>
                </a:lnTo>
                <a:lnTo>
                  <a:pt x="514" y="243"/>
                </a:lnTo>
                <a:close/>
                <a:moveTo>
                  <a:pt x="302" y="243"/>
                </a:moveTo>
                <a:lnTo>
                  <a:pt x="302" y="256"/>
                </a:lnTo>
                <a:lnTo>
                  <a:pt x="300" y="271"/>
                </a:lnTo>
                <a:lnTo>
                  <a:pt x="300" y="285"/>
                </a:lnTo>
                <a:lnTo>
                  <a:pt x="302" y="298"/>
                </a:lnTo>
                <a:lnTo>
                  <a:pt x="305" y="307"/>
                </a:lnTo>
                <a:lnTo>
                  <a:pt x="307" y="294"/>
                </a:lnTo>
                <a:lnTo>
                  <a:pt x="307" y="280"/>
                </a:lnTo>
                <a:lnTo>
                  <a:pt x="307" y="265"/>
                </a:lnTo>
                <a:lnTo>
                  <a:pt x="305" y="252"/>
                </a:lnTo>
                <a:lnTo>
                  <a:pt x="302" y="243"/>
                </a:lnTo>
                <a:close/>
                <a:moveTo>
                  <a:pt x="4618" y="240"/>
                </a:moveTo>
                <a:lnTo>
                  <a:pt x="4618" y="254"/>
                </a:lnTo>
                <a:lnTo>
                  <a:pt x="4616" y="274"/>
                </a:lnTo>
                <a:lnTo>
                  <a:pt x="4616" y="294"/>
                </a:lnTo>
                <a:lnTo>
                  <a:pt x="4618" y="312"/>
                </a:lnTo>
                <a:lnTo>
                  <a:pt x="4622" y="323"/>
                </a:lnTo>
                <a:lnTo>
                  <a:pt x="4622" y="309"/>
                </a:lnTo>
                <a:lnTo>
                  <a:pt x="4623" y="289"/>
                </a:lnTo>
                <a:lnTo>
                  <a:pt x="4623" y="267"/>
                </a:lnTo>
                <a:lnTo>
                  <a:pt x="4622" y="249"/>
                </a:lnTo>
                <a:lnTo>
                  <a:pt x="4618" y="240"/>
                </a:lnTo>
                <a:close/>
                <a:moveTo>
                  <a:pt x="898" y="240"/>
                </a:moveTo>
                <a:lnTo>
                  <a:pt x="898" y="254"/>
                </a:lnTo>
                <a:lnTo>
                  <a:pt x="896" y="274"/>
                </a:lnTo>
                <a:lnTo>
                  <a:pt x="896" y="294"/>
                </a:lnTo>
                <a:lnTo>
                  <a:pt x="898" y="312"/>
                </a:lnTo>
                <a:lnTo>
                  <a:pt x="902" y="323"/>
                </a:lnTo>
                <a:lnTo>
                  <a:pt x="902" y="309"/>
                </a:lnTo>
                <a:lnTo>
                  <a:pt x="903" y="289"/>
                </a:lnTo>
                <a:lnTo>
                  <a:pt x="903" y="267"/>
                </a:lnTo>
                <a:lnTo>
                  <a:pt x="902" y="249"/>
                </a:lnTo>
                <a:lnTo>
                  <a:pt x="898" y="240"/>
                </a:lnTo>
                <a:close/>
                <a:moveTo>
                  <a:pt x="3065" y="231"/>
                </a:moveTo>
                <a:lnTo>
                  <a:pt x="3062" y="258"/>
                </a:lnTo>
                <a:lnTo>
                  <a:pt x="3054" y="283"/>
                </a:lnTo>
                <a:lnTo>
                  <a:pt x="3054" y="314"/>
                </a:lnTo>
                <a:lnTo>
                  <a:pt x="3051" y="314"/>
                </a:lnTo>
                <a:lnTo>
                  <a:pt x="3049" y="329"/>
                </a:lnTo>
                <a:lnTo>
                  <a:pt x="3047" y="349"/>
                </a:lnTo>
                <a:lnTo>
                  <a:pt x="3049" y="371"/>
                </a:lnTo>
                <a:lnTo>
                  <a:pt x="3051" y="392"/>
                </a:lnTo>
                <a:lnTo>
                  <a:pt x="3053" y="412"/>
                </a:lnTo>
                <a:lnTo>
                  <a:pt x="3054" y="423"/>
                </a:lnTo>
                <a:lnTo>
                  <a:pt x="3054" y="434"/>
                </a:lnTo>
                <a:lnTo>
                  <a:pt x="3054" y="445"/>
                </a:lnTo>
                <a:lnTo>
                  <a:pt x="3054" y="454"/>
                </a:lnTo>
                <a:lnTo>
                  <a:pt x="3058" y="463"/>
                </a:lnTo>
                <a:lnTo>
                  <a:pt x="3062" y="380"/>
                </a:lnTo>
                <a:lnTo>
                  <a:pt x="3065" y="380"/>
                </a:lnTo>
                <a:lnTo>
                  <a:pt x="3065" y="291"/>
                </a:lnTo>
                <a:lnTo>
                  <a:pt x="3067" y="278"/>
                </a:lnTo>
                <a:lnTo>
                  <a:pt x="3067" y="263"/>
                </a:lnTo>
                <a:lnTo>
                  <a:pt x="3069" y="251"/>
                </a:lnTo>
                <a:lnTo>
                  <a:pt x="3069" y="238"/>
                </a:lnTo>
                <a:lnTo>
                  <a:pt x="3065" y="231"/>
                </a:lnTo>
                <a:close/>
                <a:moveTo>
                  <a:pt x="4205" y="223"/>
                </a:moveTo>
                <a:lnTo>
                  <a:pt x="4203" y="234"/>
                </a:lnTo>
                <a:lnTo>
                  <a:pt x="4200" y="252"/>
                </a:lnTo>
                <a:lnTo>
                  <a:pt x="4198" y="272"/>
                </a:lnTo>
                <a:lnTo>
                  <a:pt x="4196" y="294"/>
                </a:lnTo>
                <a:lnTo>
                  <a:pt x="4196" y="311"/>
                </a:lnTo>
                <a:lnTo>
                  <a:pt x="4198" y="320"/>
                </a:lnTo>
                <a:lnTo>
                  <a:pt x="4202" y="298"/>
                </a:lnTo>
                <a:lnTo>
                  <a:pt x="4205" y="278"/>
                </a:lnTo>
                <a:lnTo>
                  <a:pt x="4209" y="260"/>
                </a:lnTo>
                <a:lnTo>
                  <a:pt x="4205" y="240"/>
                </a:lnTo>
                <a:lnTo>
                  <a:pt x="4205" y="234"/>
                </a:lnTo>
                <a:lnTo>
                  <a:pt x="4205" y="231"/>
                </a:lnTo>
                <a:lnTo>
                  <a:pt x="4207" y="229"/>
                </a:lnTo>
                <a:lnTo>
                  <a:pt x="4209" y="225"/>
                </a:lnTo>
                <a:lnTo>
                  <a:pt x="4211" y="223"/>
                </a:lnTo>
                <a:lnTo>
                  <a:pt x="4205" y="223"/>
                </a:lnTo>
                <a:close/>
                <a:moveTo>
                  <a:pt x="485" y="223"/>
                </a:moveTo>
                <a:lnTo>
                  <a:pt x="483" y="234"/>
                </a:lnTo>
                <a:lnTo>
                  <a:pt x="480" y="252"/>
                </a:lnTo>
                <a:lnTo>
                  <a:pt x="478" y="272"/>
                </a:lnTo>
                <a:lnTo>
                  <a:pt x="476" y="294"/>
                </a:lnTo>
                <a:lnTo>
                  <a:pt x="476" y="311"/>
                </a:lnTo>
                <a:lnTo>
                  <a:pt x="478" y="320"/>
                </a:lnTo>
                <a:lnTo>
                  <a:pt x="482" y="298"/>
                </a:lnTo>
                <a:lnTo>
                  <a:pt x="485" y="278"/>
                </a:lnTo>
                <a:lnTo>
                  <a:pt x="489" y="260"/>
                </a:lnTo>
                <a:lnTo>
                  <a:pt x="485" y="240"/>
                </a:lnTo>
                <a:lnTo>
                  <a:pt x="485" y="234"/>
                </a:lnTo>
                <a:lnTo>
                  <a:pt x="485" y="231"/>
                </a:lnTo>
                <a:lnTo>
                  <a:pt x="487" y="229"/>
                </a:lnTo>
                <a:lnTo>
                  <a:pt x="489" y="225"/>
                </a:lnTo>
                <a:lnTo>
                  <a:pt x="491" y="223"/>
                </a:lnTo>
                <a:lnTo>
                  <a:pt x="485" y="223"/>
                </a:lnTo>
                <a:close/>
                <a:moveTo>
                  <a:pt x="5758" y="220"/>
                </a:moveTo>
                <a:lnTo>
                  <a:pt x="5758" y="231"/>
                </a:lnTo>
                <a:lnTo>
                  <a:pt x="5762" y="231"/>
                </a:lnTo>
                <a:lnTo>
                  <a:pt x="5762" y="220"/>
                </a:lnTo>
                <a:lnTo>
                  <a:pt x="5758" y="220"/>
                </a:lnTo>
                <a:close/>
                <a:moveTo>
                  <a:pt x="2038" y="220"/>
                </a:moveTo>
                <a:lnTo>
                  <a:pt x="2038" y="231"/>
                </a:lnTo>
                <a:lnTo>
                  <a:pt x="2042" y="231"/>
                </a:lnTo>
                <a:lnTo>
                  <a:pt x="2042" y="220"/>
                </a:lnTo>
                <a:lnTo>
                  <a:pt x="2038" y="220"/>
                </a:lnTo>
                <a:close/>
                <a:moveTo>
                  <a:pt x="3438" y="214"/>
                </a:moveTo>
                <a:lnTo>
                  <a:pt x="3438" y="221"/>
                </a:lnTo>
                <a:lnTo>
                  <a:pt x="3438" y="229"/>
                </a:lnTo>
                <a:lnTo>
                  <a:pt x="3436" y="232"/>
                </a:lnTo>
                <a:lnTo>
                  <a:pt x="3434" y="238"/>
                </a:lnTo>
                <a:lnTo>
                  <a:pt x="3434" y="243"/>
                </a:lnTo>
                <a:lnTo>
                  <a:pt x="3442" y="243"/>
                </a:lnTo>
                <a:lnTo>
                  <a:pt x="3442" y="214"/>
                </a:lnTo>
                <a:lnTo>
                  <a:pt x="3438" y="214"/>
                </a:lnTo>
                <a:close/>
                <a:moveTo>
                  <a:pt x="2302" y="214"/>
                </a:moveTo>
                <a:lnTo>
                  <a:pt x="2302" y="231"/>
                </a:lnTo>
                <a:lnTo>
                  <a:pt x="2302" y="251"/>
                </a:lnTo>
                <a:lnTo>
                  <a:pt x="2300" y="276"/>
                </a:lnTo>
                <a:lnTo>
                  <a:pt x="2302" y="298"/>
                </a:lnTo>
                <a:lnTo>
                  <a:pt x="2303" y="316"/>
                </a:lnTo>
                <a:lnTo>
                  <a:pt x="2305" y="327"/>
                </a:lnTo>
                <a:lnTo>
                  <a:pt x="2311" y="300"/>
                </a:lnTo>
                <a:lnTo>
                  <a:pt x="2314" y="300"/>
                </a:lnTo>
                <a:lnTo>
                  <a:pt x="2316" y="283"/>
                </a:lnTo>
                <a:lnTo>
                  <a:pt x="2314" y="261"/>
                </a:lnTo>
                <a:lnTo>
                  <a:pt x="2313" y="241"/>
                </a:lnTo>
                <a:lnTo>
                  <a:pt x="2307" y="225"/>
                </a:lnTo>
                <a:lnTo>
                  <a:pt x="2302" y="214"/>
                </a:lnTo>
                <a:close/>
                <a:moveTo>
                  <a:pt x="4434" y="211"/>
                </a:moveTo>
                <a:lnTo>
                  <a:pt x="4431" y="236"/>
                </a:lnTo>
                <a:lnTo>
                  <a:pt x="4431" y="265"/>
                </a:lnTo>
                <a:lnTo>
                  <a:pt x="4431" y="296"/>
                </a:lnTo>
                <a:lnTo>
                  <a:pt x="4433" y="327"/>
                </a:lnTo>
                <a:lnTo>
                  <a:pt x="4433" y="354"/>
                </a:lnTo>
                <a:lnTo>
                  <a:pt x="4431" y="374"/>
                </a:lnTo>
                <a:lnTo>
                  <a:pt x="4431" y="385"/>
                </a:lnTo>
                <a:lnTo>
                  <a:pt x="4433" y="398"/>
                </a:lnTo>
                <a:lnTo>
                  <a:pt x="4436" y="412"/>
                </a:lnTo>
                <a:lnTo>
                  <a:pt x="4438" y="420"/>
                </a:lnTo>
                <a:lnTo>
                  <a:pt x="4440" y="383"/>
                </a:lnTo>
                <a:lnTo>
                  <a:pt x="4443" y="347"/>
                </a:lnTo>
                <a:lnTo>
                  <a:pt x="4445" y="312"/>
                </a:lnTo>
                <a:lnTo>
                  <a:pt x="4443" y="276"/>
                </a:lnTo>
                <a:lnTo>
                  <a:pt x="4438" y="243"/>
                </a:lnTo>
                <a:lnTo>
                  <a:pt x="4438" y="211"/>
                </a:lnTo>
                <a:lnTo>
                  <a:pt x="4434" y="211"/>
                </a:lnTo>
                <a:close/>
                <a:moveTo>
                  <a:pt x="714" y="211"/>
                </a:moveTo>
                <a:lnTo>
                  <a:pt x="711" y="236"/>
                </a:lnTo>
                <a:lnTo>
                  <a:pt x="711" y="265"/>
                </a:lnTo>
                <a:lnTo>
                  <a:pt x="711" y="296"/>
                </a:lnTo>
                <a:lnTo>
                  <a:pt x="713" y="327"/>
                </a:lnTo>
                <a:lnTo>
                  <a:pt x="713" y="354"/>
                </a:lnTo>
                <a:lnTo>
                  <a:pt x="711" y="374"/>
                </a:lnTo>
                <a:lnTo>
                  <a:pt x="711" y="385"/>
                </a:lnTo>
                <a:lnTo>
                  <a:pt x="713" y="398"/>
                </a:lnTo>
                <a:lnTo>
                  <a:pt x="716" y="412"/>
                </a:lnTo>
                <a:lnTo>
                  <a:pt x="718" y="420"/>
                </a:lnTo>
                <a:lnTo>
                  <a:pt x="720" y="383"/>
                </a:lnTo>
                <a:lnTo>
                  <a:pt x="723" y="347"/>
                </a:lnTo>
                <a:lnTo>
                  <a:pt x="725" y="312"/>
                </a:lnTo>
                <a:lnTo>
                  <a:pt x="723" y="276"/>
                </a:lnTo>
                <a:lnTo>
                  <a:pt x="718" y="243"/>
                </a:lnTo>
                <a:lnTo>
                  <a:pt x="718" y="211"/>
                </a:lnTo>
                <a:lnTo>
                  <a:pt x="714" y="211"/>
                </a:lnTo>
                <a:close/>
                <a:moveTo>
                  <a:pt x="5491" y="207"/>
                </a:moveTo>
                <a:lnTo>
                  <a:pt x="5494" y="278"/>
                </a:lnTo>
                <a:lnTo>
                  <a:pt x="5498" y="351"/>
                </a:lnTo>
                <a:lnTo>
                  <a:pt x="5505" y="351"/>
                </a:lnTo>
                <a:lnTo>
                  <a:pt x="5511" y="334"/>
                </a:lnTo>
                <a:lnTo>
                  <a:pt x="5514" y="334"/>
                </a:lnTo>
                <a:lnTo>
                  <a:pt x="5505" y="240"/>
                </a:lnTo>
                <a:lnTo>
                  <a:pt x="5502" y="240"/>
                </a:lnTo>
                <a:lnTo>
                  <a:pt x="5502" y="231"/>
                </a:lnTo>
                <a:lnTo>
                  <a:pt x="5498" y="231"/>
                </a:lnTo>
                <a:lnTo>
                  <a:pt x="5494" y="207"/>
                </a:lnTo>
                <a:lnTo>
                  <a:pt x="5491" y="207"/>
                </a:lnTo>
                <a:close/>
                <a:moveTo>
                  <a:pt x="1771" y="207"/>
                </a:moveTo>
                <a:lnTo>
                  <a:pt x="1774" y="278"/>
                </a:lnTo>
                <a:lnTo>
                  <a:pt x="1778" y="351"/>
                </a:lnTo>
                <a:lnTo>
                  <a:pt x="1785" y="351"/>
                </a:lnTo>
                <a:lnTo>
                  <a:pt x="1791" y="334"/>
                </a:lnTo>
                <a:lnTo>
                  <a:pt x="1794" y="334"/>
                </a:lnTo>
                <a:lnTo>
                  <a:pt x="1785" y="240"/>
                </a:lnTo>
                <a:lnTo>
                  <a:pt x="1782" y="240"/>
                </a:lnTo>
                <a:lnTo>
                  <a:pt x="1782" y="231"/>
                </a:lnTo>
                <a:lnTo>
                  <a:pt x="1778" y="231"/>
                </a:lnTo>
                <a:lnTo>
                  <a:pt x="1774" y="207"/>
                </a:lnTo>
                <a:lnTo>
                  <a:pt x="1771" y="207"/>
                </a:lnTo>
                <a:close/>
                <a:moveTo>
                  <a:pt x="5938" y="203"/>
                </a:moveTo>
                <a:lnTo>
                  <a:pt x="5938" y="214"/>
                </a:lnTo>
                <a:lnTo>
                  <a:pt x="5942" y="214"/>
                </a:lnTo>
                <a:lnTo>
                  <a:pt x="5942" y="203"/>
                </a:lnTo>
                <a:lnTo>
                  <a:pt x="5938" y="203"/>
                </a:lnTo>
                <a:close/>
                <a:moveTo>
                  <a:pt x="2218" y="203"/>
                </a:moveTo>
                <a:lnTo>
                  <a:pt x="2218" y="214"/>
                </a:lnTo>
                <a:lnTo>
                  <a:pt x="2222" y="214"/>
                </a:lnTo>
                <a:lnTo>
                  <a:pt x="2222" y="203"/>
                </a:lnTo>
                <a:lnTo>
                  <a:pt x="2218" y="203"/>
                </a:lnTo>
                <a:close/>
                <a:moveTo>
                  <a:pt x="2405" y="196"/>
                </a:moveTo>
                <a:lnTo>
                  <a:pt x="2400" y="232"/>
                </a:lnTo>
                <a:lnTo>
                  <a:pt x="2391" y="267"/>
                </a:lnTo>
                <a:lnTo>
                  <a:pt x="2387" y="285"/>
                </a:lnTo>
                <a:lnTo>
                  <a:pt x="2387" y="309"/>
                </a:lnTo>
                <a:lnTo>
                  <a:pt x="2391" y="332"/>
                </a:lnTo>
                <a:lnTo>
                  <a:pt x="2393" y="354"/>
                </a:lnTo>
                <a:lnTo>
                  <a:pt x="2394" y="371"/>
                </a:lnTo>
                <a:lnTo>
                  <a:pt x="2394" y="387"/>
                </a:lnTo>
                <a:lnTo>
                  <a:pt x="2394" y="405"/>
                </a:lnTo>
                <a:lnTo>
                  <a:pt x="2396" y="425"/>
                </a:lnTo>
                <a:lnTo>
                  <a:pt x="2398" y="441"/>
                </a:lnTo>
                <a:lnTo>
                  <a:pt x="2402" y="451"/>
                </a:lnTo>
                <a:lnTo>
                  <a:pt x="2403" y="405"/>
                </a:lnTo>
                <a:lnTo>
                  <a:pt x="2409" y="363"/>
                </a:lnTo>
                <a:lnTo>
                  <a:pt x="2413" y="318"/>
                </a:lnTo>
                <a:lnTo>
                  <a:pt x="2414" y="271"/>
                </a:lnTo>
                <a:lnTo>
                  <a:pt x="2414" y="254"/>
                </a:lnTo>
                <a:lnTo>
                  <a:pt x="2414" y="238"/>
                </a:lnTo>
                <a:lnTo>
                  <a:pt x="2414" y="220"/>
                </a:lnTo>
                <a:lnTo>
                  <a:pt x="2413" y="205"/>
                </a:lnTo>
                <a:lnTo>
                  <a:pt x="2405" y="196"/>
                </a:lnTo>
                <a:close/>
                <a:moveTo>
                  <a:pt x="5725" y="180"/>
                </a:moveTo>
                <a:lnTo>
                  <a:pt x="5718" y="271"/>
                </a:lnTo>
                <a:lnTo>
                  <a:pt x="5722" y="271"/>
                </a:lnTo>
                <a:lnTo>
                  <a:pt x="5722" y="269"/>
                </a:lnTo>
                <a:lnTo>
                  <a:pt x="5723" y="265"/>
                </a:lnTo>
                <a:lnTo>
                  <a:pt x="5723" y="263"/>
                </a:lnTo>
                <a:lnTo>
                  <a:pt x="5725" y="260"/>
                </a:lnTo>
                <a:lnTo>
                  <a:pt x="5727" y="258"/>
                </a:lnTo>
                <a:lnTo>
                  <a:pt x="5731" y="260"/>
                </a:lnTo>
                <a:lnTo>
                  <a:pt x="5731" y="263"/>
                </a:lnTo>
                <a:lnTo>
                  <a:pt x="5734" y="263"/>
                </a:lnTo>
                <a:lnTo>
                  <a:pt x="5725" y="296"/>
                </a:lnTo>
                <a:lnTo>
                  <a:pt x="5720" y="334"/>
                </a:lnTo>
                <a:lnTo>
                  <a:pt x="5718" y="374"/>
                </a:lnTo>
                <a:lnTo>
                  <a:pt x="5718" y="387"/>
                </a:lnTo>
                <a:lnTo>
                  <a:pt x="5718" y="400"/>
                </a:lnTo>
                <a:lnTo>
                  <a:pt x="5718" y="411"/>
                </a:lnTo>
                <a:lnTo>
                  <a:pt x="5722" y="420"/>
                </a:lnTo>
                <a:lnTo>
                  <a:pt x="5722" y="387"/>
                </a:lnTo>
                <a:lnTo>
                  <a:pt x="5725" y="387"/>
                </a:lnTo>
                <a:lnTo>
                  <a:pt x="5734" y="334"/>
                </a:lnTo>
                <a:lnTo>
                  <a:pt x="5742" y="331"/>
                </a:lnTo>
                <a:lnTo>
                  <a:pt x="5742" y="274"/>
                </a:lnTo>
                <a:lnTo>
                  <a:pt x="5745" y="274"/>
                </a:lnTo>
                <a:lnTo>
                  <a:pt x="5745" y="240"/>
                </a:lnTo>
                <a:lnTo>
                  <a:pt x="5747" y="238"/>
                </a:lnTo>
                <a:lnTo>
                  <a:pt x="5747" y="238"/>
                </a:lnTo>
                <a:lnTo>
                  <a:pt x="5749" y="236"/>
                </a:lnTo>
                <a:lnTo>
                  <a:pt x="5751" y="234"/>
                </a:lnTo>
                <a:lnTo>
                  <a:pt x="5751" y="231"/>
                </a:lnTo>
                <a:lnTo>
                  <a:pt x="5745" y="231"/>
                </a:lnTo>
                <a:lnTo>
                  <a:pt x="5742" y="212"/>
                </a:lnTo>
                <a:lnTo>
                  <a:pt x="5736" y="194"/>
                </a:lnTo>
                <a:lnTo>
                  <a:pt x="5725" y="180"/>
                </a:lnTo>
                <a:close/>
                <a:moveTo>
                  <a:pt x="2005" y="180"/>
                </a:moveTo>
                <a:lnTo>
                  <a:pt x="1998" y="271"/>
                </a:lnTo>
                <a:lnTo>
                  <a:pt x="2002" y="271"/>
                </a:lnTo>
                <a:lnTo>
                  <a:pt x="2002" y="269"/>
                </a:lnTo>
                <a:lnTo>
                  <a:pt x="2003" y="265"/>
                </a:lnTo>
                <a:lnTo>
                  <a:pt x="2003" y="263"/>
                </a:lnTo>
                <a:lnTo>
                  <a:pt x="2005" y="260"/>
                </a:lnTo>
                <a:lnTo>
                  <a:pt x="2007" y="258"/>
                </a:lnTo>
                <a:lnTo>
                  <a:pt x="2011" y="260"/>
                </a:lnTo>
                <a:lnTo>
                  <a:pt x="2011" y="263"/>
                </a:lnTo>
                <a:lnTo>
                  <a:pt x="2014" y="263"/>
                </a:lnTo>
                <a:lnTo>
                  <a:pt x="2005" y="296"/>
                </a:lnTo>
                <a:lnTo>
                  <a:pt x="2000" y="334"/>
                </a:lnTo>
                <a:lnTo>
                  <a:pt x="1998" y="374"/>
                </a:lnTo>
                <a:lnTo>
                  <a:pt x="1998" y="387"/>
                </a:lnTo>
                <a:lnTo>
                  <a:pt x="1998" y="400"/>
                </a:lnTo>
                <a:lnTo>
                  <a:pt x="1998" y="411"/>
                </a:lnTo>
                <a:lnTo>
                  <a:pt x="2002" y="420"/>
                </a:lnTo>
                <a:lnTo>
                  <a:pt x="2002" y="387"/>
                </a:lnTo>
                <a:lnTo>
                  <a:pt x="2005" y="387"/>
                </a:lnTo>
                <a:lnTo>
                  <a:pt x="2014" y="334"/>
                </a:lnTo>
                <a:lnTo>
                  <a:pt x="2022" y="331"/>
                </a:lnTo>
                <a:lnTo>
                  <a:pt x="2022" y="274"/>
                </a:lnTo>
                <a:lnTo>
                  <a:pt x="2025" y="274"/>
                </a:lnTo>
                <a:lnTo>
                  <a:pt x="2025" y="240"/>
                </a:lnTo>
                <a:lnTo>
                  <a:pt x="2027" y="238"/>
                </a:lnTo>
                <a:lnTo>
                  <a:pt x="2027" y="238"/>
                </a:lnTo>
                <a:lnTo>
                  <a:pt x="2029" y="236"/>
                </a:lnTo>
                <a:lnTo>
                  <a:pt x="2031" y="234"/>
                </a:lnTo>
                <a:lnTo>
                  <a:pt x="2031" y="231"/>
                </a:lnTo>
                <a:lnTo>
                  <a:pt x="2025" y="231"/>
                </a:lnTo>
                <a:lnTo>
                  <a:pt x="2022" y="212"/>
                </a:lnTo>
                <a:lnTo>
                  <a:pt x="2016" y="194"/>
                </a:lnTo>
                <a:lnTo>
                  <a:pt x="2005" y="180"/>
                </a:lnTo>
                <a:close/>
                <a:moveTo>
                  <a:pt x="5322" y="167"/>
                </a:moveTo>
                <a:lnTo>
                  <a:pt x="5322" y="220"/>
                </a:lnTo>
                <a:lnTo>
                  <a:pt x="5325" y="220"/>
                </a:lnTo>
                <a:lnTo>
                  <a:pt x="5322" y="231"/>
                </a:lnTo>
                <a:lnTo>
                  <a:pt x="5325" y="231"/>
                </a:lnTo>
                <a:lnTo>
                  <a:pt x="5325" y="300"/>
                </a:lnTo>
                <a:lnTo>
                  <a:pt x="5331" y="300"/>
                </a:lnTo>
                <a:lnTo>
                  <a:pt x="5331" y="314"/>
                </a:lnTo>
                <a:lnTo>
                  <a:pt x="5334" y="314"/>
                </a:lnTo>
                <a:lnTo>
                  <a:pt x="5334" y="331"/>
                </a:lnTo>
                <a:lnTo>
                  <a:pt x="5338" y="331"/>
                </a:lnTo>
                <a:lnTo>
                  <a:pt x="5338" y="360"/>
                </a:lnTo>
                <a:lnTo>
                  <a:pt x="5342" y="360"/>
                </a:lnTo>
                <a:lnTo>
                  <a:pt x="5342" y="334"/>
                </a:lnTo>
                <a:lnTo>
                  <a:pt x="5345" y="334"/>
                </a:lnTo>
                <a:lnTo>
                  <a:pt x="5347" y="334"/>
                </a:lnTo>
                <a:lnTo>
                  <a:pt x="5349" y="332"/>
                </a:lnTo>
                <a:lnTo>
                  <a:pt x="5349" y="332"/>
                </a:lnTo>
                <a:lnTo>
                  <a:pt x="5349" y="332"/>
                </a:lnTo>
                <a:lnTo>
                  <a:pt x="5351" y="332"/>
                </a:lnTo>
                <a:lnTo>
                  <a:pt x="5354" y="331"/>
                </a:lnTo>
                <a:lnTo>
                  <a:pt x="5351" y="354"/>
                </a:lnTo>
                <a:lnTo>
                  <a:pt x="5347" y="376"/>
                </a:lnTo>
                <a:lnTo>
                  <a:pt x="5345" y="403"/>
                </a:lnTo>
                <a:lnTo>
                  <a:pt x="5351" y="403"/>
                </a:lnTo>
                <a:lnTo>
                  <a:pt x="5351" y="372"/>
                </a:lnTo>
                <a:lnTo>
                  <a:pt x="5356" y="347"/>
                </a:lnTo>
                <a:lnTo>
                  <a:pt x="5362" y="323"/>
                </a:lnTo>
                <a:lnTo>
                  <a:pt x="5363" y="300"/>
                </a:lnTo>
                <a:lnTo>
                  <a:pt x="5358" y="278"/>
                </a:lnTo>
                <a:lnTo>
                  <a:pt x="5354" y="260"/>
                </a:lnTo>
                <a:lnTo>
                  <a:pt x="5362" y="260"/>
                </a:lnTo>
                <a:lnTo>
                  <a:pt x="5365" y="271"/>
                </a:lnTo>
                <a:lnTo>
                  <a:pt x="5371" y="271"/>
                </a:lnTo>
                <a:lnTo>
                  <a:pt x="5371" y="243"/>
                </a:lnTo>
                <a:lnTo>
                  <a:pt x="5373" y="241"/>
                </a:lnTo>
                <a:lnTo>
                  <a:pt x="5373" y="241"/>
                </a:lnTo>
                <a:lnTo>
                  <a:pt x="5373" y="240"/>
                </a:lnTo>
                <a:lnTo>
                  <a:pt x="5373" y="240"/>
                </a:lnTo>
                <a:lnTo>
                  <a:pt x="5373" y="238"/>
                </a:lnTo>
                <a:lnTo>
                  <a:pt x="5374" y="236"/>
                </a:lnTo>
                <a:lnTo>
                  <a:pt x="5365" y="225"/>
                </a:lnTo>
                <a:lnTo>
                  <a:pt x="5360" y="214"/>
                </a:lnTo>
                <a:lnTo>
                  <a:pt x="5354" y="203"/>
                </a:lnTo>
                <a:lnTo>
                  <a:pt x="5345" y="200"/>
                </a:lnTo>
                <a:lnTo>
                  <a:pt x="5345" y="191"/>
                </a:lnTo>
                <a:lnTo>
                  <a:pt x="5338" y="187"/>
                </a:lnTo>
                <a:lnTo>
                  <a:pt x="5325" y="167"/>
                </a:lnTo>
                <a:lnTo>
                  <a:pt x="5322" y="167"/>
                </a:lnTo>
                <a:close/>
                <a:moveTo>
                  <a:pt x="3725" y="167"/>
                </a:moveTo>
                <a:lnTo>
                  <a:pt x="3725" y="271"/>
                </a:lnTo>
                <a:lnTo>
                  <a:pt x="3731" y="271"/>
                </a:lnTo>
                <a:lnTo>
                  <a:pt x="3734" y="307"/>
                </a:lnTo>
                <a:lnTo>
                  <a:pt x="3742" y="307"/>
                </a:lnTo>
                <a:lnTo>
                  <a:pt x="3742" y="278"/>
                </a:lnTo>
                <a:lnTo>
                  <a:pt x="3740" y="249"/>
                </a:lnTo>
                <a:lnTo>
                  <a:pt x="3734" y="223"/>
                </a:lnTo>
                <a:lnTo>
                  <a:pt x="3733" y="209"/>
                </a:lnTo>
                <a:lnTo>
                  <a:pt x="3733" y="192"/>
                </a:lnTo>
                <a:lnTo>
                  <a:pt x="3731" y="178"/>
                </a:lnTo>
                <a:lnTo>
                  <a:pt x="3725" y="167"/>
                </a:lnTo>
                <a:close/>
                <a:moveTo>
                  <a:pt x="1602" y="167"/>
                </a:moveTo>
                <a:lnTo>
                  <a:pt x="1602" y="220"/>
                </a:lnTo>
                <a:lnTo>
                  <a:pt x="1605" y="220"/>
                </a:lnTo>
                <a:lnTo>
                  <a:pt x="1602" y="231"/>
                </a:lnTo>
                <a:lnTo>
                  <a:pt x="1605" y="231"/>
                </a:lnTo>
                <a:lnTo>
                  <a:pt x="1605" y="300"/>
                </a:lnTo>
                <a:lnTo>
                  <a:pt x="1611" y="300"/>
                </a:lnTo>
                <a:lnTo>
                  <a:pt x="1611" y="314"/>
                </a:lnTo>
                <a:lnTo>
                  <a:pt x="1614" y="314"/>
                </a:lnTo>
                <a:lnTo>
                  <a:pt x="1614" y="331"/>
                </a:lnTo>
                <a:lnTo>
                  <a:pt x="1618" y="331"/>
                </a:lnTo>
                <a:lnTo>
                  <a:pt x="1618" y="360"/>
                </a:lnTo>
                <a:lnTo>
                  <a:pt x="1622" y="360"/>
                </a:lnTo>
                <a:lnTo>
                  <a:pt x="1622" y="334"/>
                </a:lnTo>
                <a:lnTo>
                  <a:pt x="1625" y="334"/>
                </a:lnTo>
                <a:lnTo>
                  <a:pt x="1627" y="334"/>
                </a:lnTo>
                <a:lnTo>
                  <a:pt x="1629" y="332"/>
                </a:lnTo>
                <a:lnTo>
                  <a:pt x="1629" y="332"/>
                </a:lnTo>
                <a:lnTo>
                  <a:pt x="1629" y="332"/>
                </a:lnTo>
                <a:lnTo>
                  <a:pt x="1631" y="332"/>
                </a:lnTo>
                <a:lnTo>
                  <a:pt x="1634" y="331"/>
                </a:lnTo>
                <a:lnTo>
                  <a:pt x="1631" y="354"/>
                </a:lnTo>
                <a:lnTo>
                  <a:pt x="1627" y="376"/>
                </a:lnTo>
                <a:lnTo>
                  <a:pt x="1625" y="403"/>
                </a:lnTo>
                <a:lnTo>
                  <a:pt x="1631" y="403"/>
                </a:lnTo>
                <a:lnTo>
                  <a:pt x="1631" y="372"/>
                </a:lnTo>
                <a:lnTo>
                  <a:pt x="1636" y="347"/>
                </a:lnTo>
                <a:lnTo>
                  <a:pt x="1642" y="323"/>
                </a:lnTo>
                <a:lnTo>
                  <a:pt x="1643" y="300"/>
                </a:lnTo>
                <a:lnTo>
                  <a:pt x="1638" y="278"/>
                </a:lnTo>
                <a:lnTo>
                  <a:pt x="1634" y="260"/>
                </a:lnTo>
                <a:lnTo>
                  <a:pt x="1642" y="260"/>
                </a:lnTo>
                <a:lnTo>
                  <a:pt x="1645" y="271"/>
                </a:lnTo>
                <a:lnTo>
                  <a:pt x="1651" y="271"/>
                </a:lnTo>
                <a:lnTo>
                  <a:pt x="1651" y="243"/>
                </a:lnTo>
                <a:lnTo>
                  <a:pt x="1653" y="241"/>
                </a:lnTo>
                <a:lnTo>
                  <a:pt x="1653" y="241"/>
                </a:lnTo>
                <a:lnTo>
                  <a:pt x="1653" y="240"/>
                </a:lnTo>
                <a:lnTo>
                  <a:pt x="1653" y="240"/>
                </a:lnTo>
                <a:lnTo>
                  <a:pt x="1653" y="238"/>
                </a:lnTo>
                <a:lnTo>
                  <a:pt x="1654" y="236"/>
                </a:lnTo>
                <a:lnTo>
                  <a:pt x="1645" y="225"/>
                </a:lnTo>
                <a:lnTo>
                  <a:pt x="1640" y="214"/>
                </a:lnTo>
                <a:lnTo>
                  <a:pt x="1634" y="203"/>
                </a:lnTo>
                <a:lnTo>
                  <a:pt x="1625" y="200"/>
                </a:lnTo>
                <a:lnTo>
                  <a:pt x="1625" y="191"/>
                </a:lnTo>
                <a:lnTo>
                  <a:pt x="1618" y="187"/>
                </a:lnTo>
                <a:lnTo>
                  <a:pt x="1605" y="167"/>
                </a:lnTo>
                <a:lnTo>
                  <a:pt x="1602" y="167"/>
                </a:lnTo>
                <a:close/>
                <a:moveTo>
                  <a:pt x="2398" y="154"/>
                </a:moveTo>
                <a:lnTo>
                  <a:pt x="2398" y="160"/>
                </a:lnTo>
                <a:lnTo>
                  <a:pt x="2385" y="171"/>
                </a:lnTo>
                <a:lnTo>
                  <a:pt x="2373" y="189"/>
                </a:lnTo>
                <a:lnTo>
                  <a:pt x="2360" y="211"/>
                </a:lnTo>
                <a:lnTo>
                  <a:pt x="2351" y="234"/>
                </a:lnTo>
                <a:lnTo>
                  <a:pt x="2345" y="254"/>
                </a:lnTo>
                <a:lnTo>
                  <a:pt x="2351" y="254"/>
                </a:lnTo>
                <a:lnTo>
                  <a:pt x="2351" y="267"/>
                </a:lnTo>
                <a:lnTo>
                  <a:pt x="2354" y="267"/>
                </a:lnTo>
                <a:lnTo>
                  <a:pt x="2354" y="263"/>
                </a:lnTo>
                <a:lnTo>
                  <a:pt x="2356" y="260"/>
                </a:lnTo>
                <a:lnTo>
                  <a:pt x="2356" y="258"/>
                </a:lnTo>
                <a:lnTo>
                  <a:pt x="2358" y="258"/>
                </a:lnTo>
                <a:lnTo>
                  <a:pt x="2362" y="256"/>
                </a:lnTo>
                <a:lnTo>
                  <a:pt x="2365" y="254"/>
                </a:lnTo>
                <a:lnTo>
                  <a:pt x="2362" y="274"/>
                </a:lnTo>
                <a:lnTo>
                  <a:pt x="2358" y="274"/>
                </a:lnTo>
                <a:lnTo>
                  <a:pt x="2358" y="285"/>
                </a:lnTo>
                <a:lnTo>
                  <a:pt x="2360" y="296"/>
                </a:lnTo>
                <a:lnTo>
                  <a:pt x="2363" y="311"/>
                </a:lnTo>
                <a:lnTo>
                  <a:pt x="2367" y="321"/>
                </a:lnTo>
                <a:lnTo>
                  <a:pt x="2371" y="327"/>
                </a:lnTo>
                <a:lnTo>
                  <a:pt x="2373" y="291"/>
                </a:lnTo>
                <a:lnTo>
                  <a:pt x="2380" y="256"/>
                </a:lnTo>
                <a:lnTo>
                  <a:pt x="2389" y="223"/>
                </a:lnTo>
                <a:lnTo>
                  <a:pt x="2398" y="191"/>
                </a:lnTo>
                <a:lnTo>
                  <a:pt x="2411" y="187"/>
                </a:lnTo>
                <a:lnTo>
                  <a:pt x="2407" y="171"/>
                </a:lnTo>
                <a:lnTo>
                  <a:pt x="2402" y="154"/>
                </a:lnTo>
                <a:lnTo>
                  <a:pt x="2398" y="154"/>
                </a:lnTo>
                <a:close/>
                <a:moveTo>
                  <a:pt x="5705" y="151"/>
                </a:moveTo>
                <a:lnTo>
                  <a:pt x="5702" y="176"/>
                </a:lnTo>
                <a:lnTo>
                  <a:pt x="5698" y="176"/>
                </a:lnTo>
                <a:lnTo>
                  <a:pt x="5694" y="267"/>
                </a:lnTo>
                <a:lnTo>
                  <a:pt x="5698" y="267"/>
                </a:lnTo>
                <a:lnTo>
                  <a:pt x="5700" y="278"/>
                </a:lnTo>
                <a:lnTo>
                  <a:pt x="5698" y="289"/>
                </a:lnTo>
                <a:lnTo>
                  <a:pt x="5698" y="300"/>
                </a:lnTo>
                <a:lnTo>
                  <a:pt x="5702" y="307"/>
                </a:lnTo>
                <a:lnTo>
                  <a:pt x="5703" y="283"/>
                </a:lnTo>
                <a:lnTo>
                  <a:pt x="5705" y="261"/>
                </a:lnTo>
                <a:lnTo>
                  <a:pt x="5711" y="243"/>
                </a:lnTo>
                <a:lnTo>
                  <a:pt x="5711" y="207"/>
                </a:lnTo>
                <a:lnTo>
                  <a:pt x="5714" y="207"/>
                </a:lnTo>
                <a:lnTo>
                  <a:pt x="5714" y="176"/>
                </a:lnTo>
                <a:lnTo>
                  <a:pt x="5718" y="176"/>
                </a:lnTo>
                <a:lnTo>
                  <a:pt x="5718" y="171"/>
                </a:lnTo>
                <a:lnTo>
                  <a:pt x="5714" y="171"/>
                </a:lnTo>
                <a:lnTo>
                  <a:pt x="5714" y="169"/>
                </a:lnTo>
                <a:lnTo>
                  <a:pt x="5714" y="167"/>
                </a:lnTo>
                <a:lnTo>
                  <a:pt x="5714" y="165"/>
                </a:lnTo>
                <a:lnTo>
                  <a:pt x="5716" y="165"/>
                </a:lnTo>
                <a:lnTo>
                  <a:pt x="5716" y="163"/>
                </a:lnTo>
                <a:lnTo>
                  <a:pt x="5718" y="163"/>
                </a:lnTo>
                <a:lnTo>
                  <a:pt x="5714" y="151"/>
                </a:lnTo>
                <a:lnTo>
                  <a:pt x="5705" y="151"/>
                </a:lnTo>
                <a:close/>
                <a:moveTo>
                  <a:pt x="1985" y="151"/>
                </a:moveTo>
                <a:lnTo>
                  <a:pt x="1982" y="176"/>
                </a:lnTo>
                <a:lnTo>
                  <a:pt x="1978" y="176"/>
                </a:lnTo>
                <a:lnTo>
                  <a:pt x="1974" y="267"/>
                </a:lnTo>
                <a:lnTo>
                  <a:pt x="1978" y="267"/>
                </a:lnTo>
                <a:lnTo>
                  <a:pt x="1980" y="278"/>
                </a:lnTo>
                <a:lnTo>
                  <a:pt x="1978" y="289"/>
                </a:lnTo>
                <a:lnTo>
                  <a:pt x="1978" y="300"/>
                </a:lnTo>
                <a:lnTo>
                  <a:pt x="1982" y="307"/>
                </a:lnTo>
                <a:lnTo>
                  <a:pt x="1983" y="283"/>
                </a:lnTo>
                <a:lnTo>
                  <a:pt x="1985" y="261"/>
                </a:lnTo>
                <a:lnTo>
                  <a:pt x="1991" y="243"/>
                </a:lnTo>
                <a:lnTo>
                  <a:pt x="1991" y="207"/>
                </a:lnTo>
                <a:lnTo>
                  <a:pt x="1994" y="207"/>
                </a:lnTo>
                <a:lnTo>
                  <a:pt x="1994" y="176"/>
                </a:lnTo>
                <a:lnTo>
                  <a:pt x="1998" y="176"/>
                </a:lnTo>
                <a:lnTo>
                  <a:pt x="1998" y="171"/>
                </a:lnTo>
                <a:lnTo>
                  <a:pt x="1994" y="171"/>
                </a:lnTo>
                <a:lnTo>
                  <a:pt x="1994" y="169"/>
                </a:lnTo>
                <a:lnTo>
                  <a:pt x="1994" y="167"/>
                </a:lnTo>
                <a:lnTo>
                  <a:pt x="1994" y="165"/>
                </a:lnTo>
                <a:lnTo>
                  <a:pt x="1996" y="165"/>
                </a:lnTo>
                <a:lnTo>
                  <a:pt x="1996" y="163"/>
                </a:lnTo>
                <a:lnTo>
                  <a:pt x="1998" y="163"/>
                </a:lnTo>
                <a:lnTo>
                  <a:pt x="1994" y="151"/>
                </a:lnTo>
                <a:lnTo>
                  <a:pt x="1985" y="151"/>
                </a:lnTo>
                <a:close/>
                <a:moveTo>
                  <a:pt x="5774" y="127"/>
                </a:moveTo>
                <a:lnTo>
                  <a:pt x="5773" y="140"/>
                </a:lnTo>
                <a:lnTo>
                  <a:pt x="5769" y="156"/>
                </a:lnTo>
                <a:lnTo>
                  <a:pt x="5765" y="174"/>
                </a:lnTo>
                <a:lnTo>
                  <a:pt x="5763" y="191"/>
                </a:lnTo>
                <a:lnTo>
                  <a:pt x="5763" y="205"/>
                </a:lnTo>
                <a:lnTo>
                  <a:pt x="5765" y="214"/>
                </a:lnTo>
                <a:lnTo>
                  <a:pt x="5767" y="201"/>
                </a:lnTo>
                <a:lnTo>
                  <a:pt x="5769" y="183"/>
                </a:lnTo>
                <a:lnTo>
                  <a:pt x="5773" y="165"/>
                </a:lnTo>
                <a:lnTo>
                  <a:pt x="5774" y="149"/>
                </a:lnTo>
                <a:lnTo>
                  <a:pt x="5776" y="134"/>
                </a:lnTo>
                <a:lnTo>
                  <a:pt x="5774" y="127"/>
                </a:lnTo>
                <a:close/>
                <a:moveTo>
                  <a:pt x="2054" y="127"/>
                </a:moveTo>
                <a:lnTo>
                  <a:pt x="2053" y="140"/>
                </a:lnTo>
                <a:lnTo>
                  <a:pt x="2049" y="156"/>
                </a:lnTo>
                <a:lnTo>
                  <a:pt x="2045" y="174"/>
                </a:lnTo>
                <a:lnTo>
                  <a:pt x="2043" y="191"/>
                </a:lnTo>
                <a:lnTo>
                  <a:pt x="2043" y="205"/>
                </a:lnTo>
                <a:lnTo>
                  <a:pt x="2045" y="214"/>
                </a:lnTo>
                <a:lnTo>
                  <a:pt x="2047" y="201"/>
                </a:lnTo>
                <a:lnTo>
                  <a:pt x="2049" y="183"/>
                </a:lnTo>
                <a:lnTo>
                  <a:pt x="2053" y="165"/>
                </a:lnTo>
                <a:lnTo>
                  <a:pt x="2054" y="149"/>
                </a:lnTo>
                <a:lnTo>
                  <a:pt x="2056" y="134"/>
                </a:lnTo>
                <a:lnTo>
                  <a:pt x="2054" y="127"/>
                </a:lnTo>
                <a:close/>
                <a:moveTo>
                  <a:pt x="5722" y="123"/>
                </a:moveTo>
                <a:lnTo>
                  <a:pt x="5718" y="131"/>
                </a:lnTo>
                <a:lnTo>
                  <a:pt x="5720" y="131"/>
                </a:lnTo>
                <a:lnTo>
                  <a:pt x="5722" y="129"/>
                </a:lnTo>
                <a:lnTo>
                  <a:pt x="5723" y="127"/>
                </a:lnTo>
                <a:lnTo>
                  <a:pt x="5725" y="125"/>
                </a:lnTo>
                <a:lnTo>
                  <a:pt x="5727" y="125"/>
                </a:lnTo>
                <a:lnTo>
                  <a:pt x="5725" y="123"/>
                </a:lnTo>
                <a:lnTo>
                  <a:pt x="5722" y="123"/>
                </a:lnTo>
                <a:close/>
                <a:moveTo>
                  <a:pt x="2002" y="123"/>
                </a:moveTo>
                <a:lnTo>
                  <a:pt x="1998" y="131"/>
                </a:lnTo>
                <a:lnTo>
                  <a:pt x="2000" y="131"/>
                </a:lnTo>
                <a:lnTo>
                  <a:pt x="2002" y="129"/>
                </a:lnTo>
                <a:lnTo>
                  <a:pt x="2003" y="127"/>
                </a:lnTo>
                <a:lnTo>
                  <a:pt x="2005" y="125"/>
                </a:lnTo>
                <a:lnTo>
                  <a:pt x="2007" y="125"/>
                </a:lnTo>
                <a:lnTo>
                  <a:pt x="2005" y="123"/>
                </a:lnTo>
                <a:lnTo>
                  <a:pt x="2002" y="123"/>
                </a:lnTo>
                <a:close/>
                <a:moveTo>
                  <a:pt x="5682" y="120"/>
                </a:moveTo>
                <a:lnTo>
                  <a:pt x="5682" y="131"/>
                </a:lnTo>
                <a:lnTo>
                  <a:pt x="5683" y="145"/>
                </a:lnTo>
                <a:lnTo>
                  <a:pt x="5685" y="160"/>
                </a:lnTo>
                <a:lnTo>
                  <a:pt x="5691" y="167"/>
                </a:lnTo>
                <a:lnTo>
                  <a:pt x="5698" y="131"/>
                </a:lnTo>
                <a:lnTo>
                  <a:pt x="5691" y="127"/>
                </a:lnTo>
                <a:lnTo>
                  <a:pt x="5691" y="120"/>
                </a:lnTo>
                <a:lnTo>
                  <a:pt x="5682" y="120"/>
                </a:lnTo>
                <a:close/>
                <a:moveTo>
                  <a:pt x="1962" y="120"/>
                </a:moveTo>
                <a:lnTo>
                  <a:pt x="1962" y="131"/>
                </a:lnTo>
                <a:lnTo>
                  <a:pt x="1963" y="145"/>
                </a:lnTo>
                <a:lnTo>
                  <a:pt x="1965" y="160"/>
                </a:lnTo>
                <a:lnTo>
                  <a:pt x="1971" y="167"/>
                </a:lnTo>
                <a:lnTo>
                  <a:pt x="1978" y="131"/>
                </a:lnTo>
                <a:lnTo>
                  <a:pt x="1971" y="127"/>
                </a:lnTo>
                <a:lnTo>
                  <a:pt x="1971" y="120"/>
                </a:lnTo>
                <a:lnTo>
                  <a:pt x="1962" y="120"/>
                </a:lnTo>
                <a:close/>
                <a:moveTo>
                  <a:pt x="2551" y="76"/>
                </a:moveTo>
                <a:lnTo>
                  <a:pt x="2551" y="80"/>
                </a:lnTo>
                <a:lnTo>
                  <a:pt x="2545" y="89"/>
                </a:lnTo>
                <a:lnTo>
                  <a:pt x="2543" y="100"/>
                </a:lnTo>
                <a:lnTo>
                  <a:pt x="2543" y="111"/>
                </a:lnTo>
                <a:lnTo>
                  <a:pt x="2542" y="123"/>
                </a:lnTo>
                <a:lnTo>
                  <a:pt x="2538" y="123"/>
                </a:lnTo>
                <a:lnTo>
                  <a:pt x="2534" y="171"/>
                </a:lnTo>
                <a:lnTo>
                  <a:pt x="2531" y="171"/>
                </a:lnTo>
                <a:lnTo>
                  <a:pt x="2531" y="207"/>
                </a:lnTo>
                <a:lnTo>
                  <a:pt x="2525" y="207"/>
                </a:lnTo>
                <a:lnTo>
                  <a:pt x="2525" y="251"/>
                </a:lnTo>
                <a:lnTo>
                  <a:pt x="2522" y="251"/>
                </a:lnTo>
                <a:lnTo>
                  <a:pt x="2520" y="265"/>
                </a:lnTo>
                <a:lnTo>
                  <a:pt x="2520" y="283"/>
                </a:lnTo>
                <a:lnTo>
                  <a:pt x="2522" y="301"/>
                </a:lnTo>
                <a:lnTo>
                  <a:pt x="2525" y="311"/>
                </a:lnTo>
                <a:lnTo>
                  <a:pt x="2527" y="292"/>
                </a:lnTo>
                <a:lnTo>
                  <a:pt x="2533" y="276"/>
                </a:lnTo>
                <a:lnTo>
                  <a:pt x="2538" y="263"/>
                </a:lnTo>
                <a:lnTo>
                  <a:pt x="2542" y="247"/>
                </a:lnTo>
                <a:lnTo>
                  <a:pt x="2551" y="247"/>
                </a:lnTo>
                <a:lnTo>
                  <a:pt x="2547" y="261"/>
                </a:lnTo>
                <a:lnTo>
                  <a:pt x="2543" y="272"/>
                </a:lnTo>
                <a:lnTo>
                  <a:pt x="2538" y="283"/>
                </a:lnTo>
                <a:lnTo>
                  <a:pt x="2538" y="296"/>
                </a:lnTo>
                <a:lnTo>
                  <a:pt x="2534" y="296"/>
                </a:lnTo>
                <a:lnTo>
                  <a:pt x="2538" y="303"/>
                </a:lnTo>
                <a:lnTo>
                  <a:pt x="2534" y="303"/>
                </a:lnTo>
                <a:lnTo>
                  <a:pt x="2531" y="334"/>
                </a:lnTo>
                <a:lnTo>
                  <a:pt x="2525" y="334"/>
                </a:lnTo>
                <a:lnTo>
                  <a:pt x="2525" y="347"/>
                </a:lnTo>
                <a:lnTo>
                  <a:pt x="2525" y="360"/>
                </a:lnTo>
                <a:lnTo>
                  <a:pt x="2527" y="372"/>
                </a:lnTo>
                <a:lnTo>
                  <a:pt x="2531" y="380"/>
                </a:lnTo>
                <a:lnTo>
                  <a:pt x="2533" y="343"/>
                </a:lnTo>
                <a:lnTo>
                  <a:pt x="2540" y="309"/>
                </a:lnTo>
                <a:lnTo>
                  <a:pt x="2551" y="280"/>
                </a:lnTo>
                <a:lnTo>
                  <a:pt x="2554" y="251"/>
                </a:lnTo>
                <a:lnTo>
                  <a:pt x="2558" y="251"/>
                </a:lnTo>
                <a:lnTo>
                  <a:pt x="2560" y="249"/>
                </a:lnTo>
                <a:lnTo>
                  <a:pt x="2560" y="249"/>
                </a:lnTo>
                <a:lnTo>
                  <a:pt x="2560" y="249"/>
                </a:lnTo>
                <a:lnTo>
                  <a:pt x="2562" y="249"/>
                </a:lnTo>
                <a:lnTo>
                  <a:pt x="2563" y="249"/>
                </a:lnTo>
                <a:lnTo>
                  <a:pt x="2565" y="247"/>
                </a:lnTo>
                <a:lnTo>
                  <a:pt x="2562" y="269"/>
                </a:lnTo>
                <a:lnTo>
                  <a:pt x="2554" y="287"/>
                </a:lnTo>
                <a:lnTo>
                  <a:pt x="2554" y="307"/>
                </a:lnTo>
                <a:lnTo>
                  <a:pt x="2551" y="307"/>
                </a:lnTo>
                <a:lnTo>
                  <a:pt x="2551" y="407"/>
                </a:lnTo>
                <a:lnTo>
                  <a:pt x="2554" y="407"/>
                </a:lnTo>
                <a:lnTo>
                  <a:pt x="2554" y="403"/>
                </a:lnTo>
                <a:lnTo>
                  <a:pt x="2558" y="392"/>
                </a:lnTo>
                <a:lnTo>
                  <a:pt x="2560" y="380"/>
                </a:lnTo>
                <a:lnTo>
                  <a:pt x="2560" y="365"/>
                </a:lnTo>
                <a:lnTo>
                  <a:pt x="2562" y="351"/>
                </a:lnTo>
                <a:lnTo>
                  <a:pt x="2565" y="351"/>
                </a:lnTo>
                <a:lnTo>
                  <a:pt x="2565" y="334"/>
                </a:lnTo>
                <a:lnTo>
                  <a:pt x="2571" y="334"/>
                </a:lnTo>
                <a:lnTo>
                  <a:pt x="2574" y="300"/>
                </a:lnTo>
                <a:lnTo>
                  <a:pt x="2578" y="300"/>
                </a:lnTo>
                <a:lnTo>
                  <a:pt x="2578" y="247"/>
                </a:lnTo>
                <a:lnTo>
                  <a:pt x="2578" y="212"/>
                </a:lnTo>
                <a:lnTo>
                  <a:pt x="2576" y="180"/>
                </a:lnTo>
                <a:lnTo>
                  <a:pt x="2571" y="151"/>
                </a:lnTo>
                <a:lnTo>
                  <a:pt x="2571" y="131"/>
                </a:lnTo>
                <a:lnTo>
                  <a:pt x="2565" y="131"/>
                </a:lnTo>
                <a:lnTo>
                  <a:pt x="2565" y="120"/>
                </a:lnTo>
                <a:lnTo>
                  <a:pt x="2562" y="120"/>
                </a:lnTo>
                <a:lnTo>
                  <a:pt x="2562" y="103"/>
                </a:lnTo>
                <a:lnTo>
                  <a:pt x="2558" y="103"/>
                </a:lnTo>
                <a:lnTo>
                  <a:pt x="2554" y="76"/>
                </a:lnTo>
                <a:lnTo>
                  <a:pt x="2551" y="76"/>
                </a:lnTo>
                <a:close/>
                <a:moveTo>
                  <a:pt x="3725" y="0"/>
                </a:moveTo>
                <a:lnTo>
                  <a:pt x="3738" y="0"/>
                </a:lnTo>
                <a:lnTo>
                  <a:pt x="3738" y="3"/>
                </a:lnTo>
                <a:lnTo>
                  <a:pt x="3734" y="12"/>
                </a:lnTo>
                <a:lnTo>
                  <a:pt x="3734" y="25"/>
                </a:lnTo>
                <a:lnTo>
                  <a:pt x="3734" y="40"/>
                </a:lnTo>
                <a:lnTo>
                  <a:pt x="3731" y="40"/>
                </a:lnTo>
                <a:lnTo>
                  <a:pt x="3731" y="123"/>
                </a:lnTo>
                <a:lnTo>
                  <a:pt x="3725" y="123"/>
                </a:lnTo>
                <a:lnTo>
                  <a:pt x="3725" y="127"/>
                </a:lnTo>
                <a:lnTo>
                  <a:pt x="3731" y="127"/>
                </a:lnTo>
                <a:lnTo>
                  <a:pt x="3731" y="140"/>
                </a:lnTo>
                <a:lnTo>
                  <a:pt x="3725" y="140"/>
                </a:lnTo>
                <a:lnTo>
                  <a:pt x="3725" y="143"/>
                </a:lnTo>
                <a:lnTo>
                  <a:pt x="3734" y="147"/>
                </a:lnTo>
                <a:lnTo>
                  <a:pt x="3734" y="167"/>
                </a:lnTo>
                <a:lnTo>
                  <a:pt x="3738" y="167"/>
                </a:lnTo>
                <a:lnTo>
                  <a:pt x="3738" y="183"/>
                </a:lnTo>
                <a:lnTo>
                  <a:pt x="3742" y="183"/>
                </a:lnTo>
                <a:lnTo>
                  <a:pt x="3742" y="203"/>
                </a:lnTo>
                <a:lnTo>
                  <a:pt x="3745" y="203"/>
                </a:lnTo>
                <a:lnTo>
                  <a:pt x="3751" y="247"/>
                </a:lnTo>
                <a:lnTo>
                  <a:pt x="3754" y="247"/>
                </a:lnTo>
                <a:lnTo>
                  <a:pt x="3754" y="254"/>
                </a:lnTo>
                <a:lnTo>
                  <a:pt x="3762" y="260"/>
                </a:lnTo>
                <a:lnTo>
                  <a:pt x="3762" y="274"/>
                </a:lnTo>
                <a:lnTo>
                  <a:pt x="3765" y="274"/>
                </a:lnTo>
                <a:lnTo>
                  <a:pt x="3758" y="180"/>
                </a:lnTo>
                <a:lnTo>
                  <a:pt x="3753" y="165"/>
                </a:lnTo>
                <a:lnTo>
                  <a:pt x="3751" y="147"/>
                </a:lnTo>
                <a:lnTo>
                  <a:pt x="3754" y="147"/>
                </a:lnTo>
                <a:lnTo>
                  <a:pt x="3754" y="151"/>
                </a:lnTo>
                <a:lnTo>
                  <a:pt x="3765" y="147"/>
                </a:lnTo>
                <a:lnTo>
                  <a:pt x="3765" y="151"/>
                </a:lnTo>
                <a:lnTo>
                  <a:pt x="3771" y="151"/>
                </a:lnTo>
                <a:lnTo>
                  <a:pt x="3771" y="163"/>
                </a:lnTo>
                <a:lnTo>
                  <a:pt x="3774" y="163"/>
                </a:lnTo>
                <a:lnTo>
                  <a:pt x="3771" y="123"/>
                </a:lnTo>
                <a:lnTo>
                  <a:pt x="3782" y="123"/>
                </a:lnTo>
                <a:lnTo>
                  <a:pt x="3785" y="147"/>
                </a:lnTo>
                <a:lnTo>
                  <a:pt x="3791" y="167"/>
                </a:lnTo>
                <a:lnTo>
                  <a:pt x="3791" y="203"/>
                </a:lnTo>
                <a:lnTo>
                  <a:pt x="3794" y="203"/>
                </a:lnTo>
                <a:lnTo>
                  <a:pt x="3794" y="231"/>
                </a:lnTo>
                <a:lnTo>
                  <a:pt x="3798" y="231"/>
                </a:lnTo>
                <a:lnTo>
                  <a:pt x="3798" y="240"/>
                </a:lnTo>
                <a:lnTo>
                  <a:pt x="3802" y="240"/>
                </a:lnTo>
                <a:lnTo>
                  <a:pt x="3805" y="263"/>
                </a:lnTo>
                <a:lnTo>
                  <a:pt x="3811" y="263"/>
                </a:lnTo>
                <a:lnTo>
                  <a:pt x="3811" y="231"/>
                </a:lnTo>
                <a:lnTo>
                  <a:pt x="3813" y="201"/>
                </a:lnTo>
                <a:lnTo>
                  <a:pt x="3818" y="176"/>
                </a:lnTo>
                <a:lnTo>
                  <a:pt x="3822" y="176"/>
                </a:lnTo>
                <a:lnTo>
                  <a:pt x="3822" y="180"/>
                </a:lnTo>
                <a:lnTo>
                  <a:pt x="3825" y="180"/>
                </a:lnTo>
                <a:lnTo>
                  <a:pt x="3825" y="183"/>
                </a:lnTo>
                <a:lnTo>
                  <a:pt x="3822" y="191"/>
                </a:lnTo>
                <a:lnTo>
                  <a:pt x="3831" y="187"/>
                </a:lnTo>
                <a:lnTo>
                  <a:pt x="3831" y="254"/>
                </a:lnTo>
                <a:lnTo>
                  <a:pt x="3838" y="265"/>
                </a:lnTo>
                <a:lnTo>
                  <a:pt x="3845" y="281"/>
                </a:lnTo>
                <a:lnTo>
                  <a:pt x="3851" y="300"/>
                </a:lnTo>
                <a:lnTo>
                  <a:pt x="3854" y="320"/>
                </a:lnTo>
                <a:lnTo>
                  <a:pt x="3858" y="334"/>
                </a:lnTo>
                <a:lnTo>
                  <a:pt x="3860" y="334"/>
                </a:lnTo>
                <a:lnTo>
                  <a:pt x="3860" y="334"/>
                </a:lnTo>
                <a:lnTo>
                  <a:pt x="3860" y="334"/>
                </a:lnTo>
                <a:lnTo>
                  <a:pt x="3860" y="334"/>
                </a:lnTo>
                <a:lnTo>
                  <a:pt x="3862" y="332"/>
                </a:lnTo>
                <a:lnTo>
                  <a:pt x="3862" y="331"/>
                </a:lnTo>
                <a:lnTo>
                  <a:pt x="3865" y="331"/>
                </a:lnTo>
                <a:lnTo>
                  <a:pt x="3862" y="314"/>
                </a:lnTo>
                <a:lnTo>
                  <a:pt x="3863" y="294"/>
                </a:lnTo>
                <a:lnTo>
                  <a:pt x="3863" y="269"/>
                </a:lnTo>
                <a:lnTo>
                  <a:pt x="3863" y="245"/>
                </a:lnTo>
                <a:lnTo>
                  <a:pt x="3865" y="223"/>
                </a:lnTo>
                <a:lnTo>
                  <a:pt x="3871" y="223"/>
                </a:lnTo>
                <a:lnTo>
                  <a:pt x="3865" y="214"/>
                </a:lnTo>
                <a:lnTo>
                  <a:pt x="3871" y="214"/>
                </a:lnTo>
                <a:lnTo>
                  <a:pt x="3871" y="180"/>
                </a:lnTo>
                <a:lnTo>
                  <a:pt x="3874" y="180"/>
                </a:lnTo>
                <a:lnTo>
                  <a:pt x="3874" y="154"/>
                </a:lnTo>
                <a:lnTo>
                  <a:pt x="3882" y="132"/>
                </a:lnTo>
                <a:lnTo>
                  <a:pt x="3885" y="107"/>
                </a:lnTo>
                <a:lnTo>
                  <a:pt x="3894" y="107"/>
                </a:lnTo>
                <a:lnTo>
                  <a:pt x="3885" y="167"/>
                </a:lnTo>
                <a:lnTo>
                  <a:pt x="3882" y="167"/>
                </a:lnTo>
                <a:lnTo>
                  <a:pt x="3882" y="203"/>
                </a:lnTo>
                <a:lnTo>
                  <a:pt x="3878" y="203"/>
                </a:lnTo>
                <a:lnTo>
                  <a:pt x="3882" y="211"/>
                </a:lnTo>
                <a:lnTo>
                  <a:pt x="3882" y="214"/>
                </a:lnTo>
                <a:lnTo>
                  <a:pt x="3880" y="218"/>
                </a:lnTo>
                <a:lnTo>
                  <a:pt x="3878" y="218"/>
                </a:lnTo>
                <a:lnTo>
                  <a:pt x="3878" y="220"/>
                </a:lnTo>
                <a:lnTo>
                  <a:pt x="3882" y="260"/>
                </a:lnTo>
                <a:lnTo>
                  <a:pt x="3882" y="323"/>
                </a:lnTo>
                <a:lnTo>
                  <a:pt x="3885" y="323"/>
                </a:lnTo>
                <a:lnTo>
                  <a:pt x="3887" y="336"/>
                </a:lnTo>
                <a:lnTo>
                  <a:pt x="3887" y="349"/>
                </a:lnTo>
                <a:lnTo>
                  <a:pt x="3891" y="360"/>
                </a:lnTo>
                <a:lnTo>
                  <a:pt x="3894" y="327"/>
                </a:lnTo>
                <a:lnTo>
                  <a:pt x="3898" y="327"/>
                </a:lnTo>
                <a:lnTo>
                  <a:pt x="3898" y="320"/>
                </a:lnTo>
                <a:lnTo>
                  <a:pt x="3902" y="320"/>
                </a:lnTo>
                <a:lnTo>
                  <a:pt x="3905" y="300"/>
                </a:lnTo>
                <a:lnTo>
                  <a:pt x="3922" y="287"/>
                </a:lnTo>
                <a:lnTo>
                  <a:pt x="3923" y="256"/>
                </a:lnTo>
                <a:lnTo>
                  <a:pt x="3925" y="221"/>
                </a:lnTo>
                <a:lnTo>
                  <a:pt x="3931" y="185"/>
                </a:lnTo>
                <a:lnTo>
                  <a:pt x="3938" y="154"/>
                </a:lnTo>
                <a:lnTo>
                  <a:pt x="3940" y="143"/>
                </a:lnTo>
                <a:lnTo>
                  <a:pt x="3940" y="132"/>
                </a:lnTo>
                <a:lnTo>
                  <a:pt x="3943" y="123"/>
                </a:lnTo>
                <a:lnTo>
                  <a:pt x="3951" y="114"/>
                </a:lnTo>
                <a:lnTo>
                  <a:pt x="3951" y="111"/>
                </a:lnTo>
                <a:lnTo>
                  <a:pt x="3954" y="111"/>
                </a:lnTo>
                <a:lnTo>
                  <a:pt x="3954" y="131"/>
                </a:lnTo>
                <a:lnTo>
                  <a:pt x="3951" y="131"/>
                </a:lnTo>
                <a:lnTo>
                  <a:pt x="3942" y="191"/>
                </a:lnTo>
                <a:lnTo>
                  <a:pt x="3938" y="211"/>
                </a:lnTo>
                <a:lnTo>
                  <a:pt x="3936" y="238"/>
                </a:lnTo>
                <a:lnTo>
                  <a:pt x="3936" y="271"/>
                </a:lnTo>
                <a:lnTo>
                  <a:pt x="3936" y="305"/>
                </a:lnTo>
                <a:lnTo>
                  <a:pt x="3936" y="338"/>
                </a:lnTo>
                <a:lnTo>
                  <a:pt x="3938" y="365"/>
                </a:lnTo>
                <a:lnTo>
                  <a:pt x="3942" y="383"/>
                </a:lnTo>
                <a:lnTo>
                  <a:pt x="3943" y="394"/>
                </a:lnTo>
                <a:lnTo>
                  <a:pt x="3942" y="407"/>
                </a:lnTo>
                <a:lnTo>
                  <a:pt x="3942" y="418"/>
                </a:lnTo>
                <a:lnTo>
                  <a:pt x="3945" y="427"/>
                </a:lnTo>
                <a:lnTo>
                  <a:pt x="3945" y="283"/>
                </a:lnTo>
                <a:lnTo>
                  <a:pt x="3942" y="283"/>
                </a:lnTo>
                <a:lnTo>
                  <a:pt x="3942" y="251"/>
                </a:lnTo>
                <a:lnTo>
                  <a:pt x="3954" y="254"/>
                </a:lnTo>
                <a:lnTo>
                  <a:pt x="3958" y="283"/>
                </a:lnTo>
                <a:lnTo>
                  <a:pt x="3962" y="283"/>
                </a:lnTo>
                <a:lnTo>
                  <a:pt x="3971" y="207"/>
                </a:lnTo>
                <a:lnTo>
                  <a:pt x="3974" y="207"/>
                </a:lnTo>
                <a:lnTo>
                  <a:pt x="3974" y="196"/>
                </a:lnTo>
                <a:lnTo>
                  <a:pt x="3978" y="196"/>
                </a:lnTo>
                <a:lnTo>
                  <a:pt x="3978" y="180"/>
                </a:lnTo>
                <a:lnTo>
                  <a:pt x="3982" y="180"/>
                </a:lnTo>
                <a:lnTo>
                  <a:pt x="3982" y="169"/>
                </a:lnTo>
                <a:lnTo>
                  <a:pt x="3978" y="156"/>
                </a:lnTo>
                <a:lnTo>
                  <a:pt x="3973" y="143"/>
                </a:lnTo>
                <a:lnTo>
                  <a:pt x="3971" y="131"/>
                </a:lnTo>
                <a:lnTo>
                  <a:pt x="3974" y="132"/>
                </a:lnTo>
                <a:lnTo>
                  <a:pt x="3978" y="132"/>
                </a:lnTo>
                <a:lnTo>
                  <a:pt x="3980" y="134"/>
                </a:lnTo>
                <a:lnTo>
                  <a:pt x="3980" y="136"/>
                </a:lnTo>
                <a:lnTo>
                  <a:pt x="3982" y="138"/>
                </a:lnTo>
                <a:lnTo>
                  <a:pt x="3982" y="143"/>
                </a:lnTo>
                <a:lnTo>
                  <a:pt x="3989" y="154"/>
                </a:lnTo>
                <a:lnTo>
                  <a:pt x="3993" y="171"/>
                </a:lnTo>
                <a:lnTo>
                  <a:pt x="3994" y="185"/>
                </a:lnTo>
                <a:lnTo>
                  <a:pt x="3996" y="200"/>
                </a:lnTo>
                <a:lnTo>
                  <a:pt x="4002" y="211"/>
                </a:lnTo>
                <a:lnTo>
                  <a:pt x="4002" y="203"/>
                </a:lnTo>
                <a:lnTo>
                  <a:pt x="4005" y="192"/>
                </a:lnTo>
                <a:lnTo>
                  <a:pt x="4005" y="180"/>
                </a:lnTo>
                <a:lnTo>
                  <a:pt x="4002" y="167"/>
                </a:lnTo>
                <a:lnTo>
                  <a:pt x="4014" y="167"/>
                </a:lnTo>
                <a:lnTo>
                  <a:pt x="4014" y="151"/>
                </a:lnTo>
                <a:lnTo>
                  <a:pt x="4025" y="151"/>
                </a:lnTo>
                <a:lnTo>
                  <a:pt x="4022" y="200"/>
                </a:lnTo>
                <a:lnTo>
                  <a:pt x="4031" y="203"/>
                </a:lnTo>
                <a:lnTo>
                  <a:pt x="4031" y="220"/>
                </a:lnTo>
                <a:lnTo>
                  <a:pt x="4034" y="220"/>
                </a:lnTo>
                <a:lnTo>
                  <a:pt x="4038" y="236"/>
                </a:lnTo>
                <a:lnTo>
                  <a:pt x="4042" y="236"/>
                </a:lnTo>
                <a:lnTo>
                  <a:pt x="4051" y="271"/>
                </a:lnTo>
                <a:lnTo>
                  <a:pt x="4058" y="271"/>
                </a:lnTo>
                <a:lnTo>
                  <a:pt x="4062" y="307"/>
                </a:lnTo>
                <a:lnTo>
                  <a:pt x="4065" y="307"/>
                </a:lnTo>
                <a:lnTo>
                  <a:pt x="4065" y="303"/>
                </a:lnTo>
                <a:lnTo>
                  <a:pt x="4074" y="289"/>
                </a:lnTo>
                <a:lnTo>
                  <a:pt x="4076" y="269"/>
                </a:lnTo>
                <a:lnTo>
                  <a:pt x="4076" y="245"/>
                </a:lnTo>
                <a:lnTo>
                  <a:pt x="4074" y="221"/>
                </a:lnTo>
                <a:lnTo>
                  <a:pt x="4073" y="198"/>
                </a:lnTo>
                <a:lnTo>
                  <a:pt x="4071" y="180"/>
                </a:lnTo>
                <a:lnTo>
                  <a:pt x="4074" y="180"/>
                </a:lnTo>
                <a:lnTo>
                  <a:pt x="4074" y="183"/>
                </a:lnTo>
                <a:lnTo>
                  <a:pt x="4076" y="185"/>
                </a:lnTo>
                <a:lnTo>
                  <a:pt x="4076" y="185"/>
                </a:lnTo>
                <a:lnTo>
                  <a:pt x="4076" y="183"/>
                </a:lnTo>
                <a:lnTo>
                  <a:pt x="4078" y="181"/>
                </a:lnTo>
                <a:lnTo>
                  <a:pt x="4078" y="178"/>
                </a:lnTo>
                <a:lnTo>
                  <a:pt x="4078" y="176"/>
                </a:lnTo>
                <a:lnTo>
                  <a:pt x="4078" y="176"/>
                </a:lnTo>
                <a:lnTo>
                  <a:pt x="4074" y="176"/>
                </a:lnTo>
                <a:lnTo>
                  <a:pt x="4065" y="123"/>
                </a:lnTo>
                <a:lnTo>
                  <a:pt x="4062" y="123"/>
                </a:lnTo>
                <a:lnTo>
                  <a:pt x="4062" y="100"/>
                </a:lnTo>
                <a:lnTo>
                  <a:pt x="4058" y="100"/>
                </a:lnTo>
                <a:lnTo>
                  <a:pt x="4054" y="80"/>
                </a:lnTo>
                <a:lnTo>
                  <a:pt x="4065" y="80"/>
                </a:lnTo>
                <a:lnTo>
                  <a:pt x="4071" y="112"/>
                </a:lnTo>
                <a:lnTo>
                  <a:pt x="4080" y="145"/>
                </a:lnTo>
                <a:lnTo>
                  <a:pt x="4091" y="176"/>
                </a:lnTo>
                <a:lnTo>
                  <a:pt x="4098" y="240"/>
                </a:lnTo>
                <a:lnTo>
                  <a:pt x="4100" y="238"/>
                </a:lnTo>
                <a:lnTo>
                  <a:pt x="4100" y="238"/>
                </a:lnTo>
                <a:lnTo>
                  <a:pt x="4100" y="238"/>
                </a:lnTo>
                <a:lnTo>
                  <a:pt x="4100" y="238"/>
                </a:lnTo>
                <a:lnTo>
                  <a:pt x="4102" y="236"/>
                </a:lnTo>
                <a:lnTo>
                  <a:pt x="4102" y="236"/>
                </a:lnTo>
                <a:lnTo>
                  <a:pt x="4109" y="227"/>
                </a:lnTo>
                <a:lnTo>
                  <a:pt x="4111" y="218"/>
                </a:lnTo>
                <a:lnTo>
                  <a:pt x="4111" y="207"/>
                </a:lnTo>
                <a:lnTo>
                  <a:pt x="4114" y="196"/>
                </a:lnTo>
                <a:lnTo>
                  <a:pt x="4125" y="156"/>
                </a:lnTo>
                <a:lnTo>
                  <a:pt x="4134" y="114"/>
                </a:lnTo>
                <a:lnTo>
                  <a:pt x="4142" y="114"/>
                </a:lnTo>
                <a:lnTo>
                  <a:pt x="4140" y="143"/>
                </a:lnTo>
                <a:lnTo>
                  <a:pt x="4133" y="169"/>
                </a:lnTo>
                <a:lnTo>
                  <a:pt x="4127" y="194"/>
                </a:lnTo>
                <a:lnTo>
                  <a:pt x="4122" y="220"/>
                </a:lnTo>
                <a:lnTo>
                  <a:pt x="4125" y="220"/>
                </a:lnTo>
                <a:lnTo>
                  <a:pt x="4125" y="211"/>
                </a:lnTo>
                <a:lnTo>
                  <a:pt x="4133" y="198"/>
                </a:lnTo>
                <a:lnTo>
                  <a:pt x="4140" y="178"/>
                </a:lnTo>
                <a:lnTo>
                  <a:pt x="4143" y="154"/>
                </a:lnTo>
                <a:lnTo>
                  <a:pt x="4149" y="132"/>
                </a:lnTo>
                <a:lnTo>
                  <a:pt x="4154" y="114"/>
                </a:lnTo>
                <a:lnTo>
                  <a:pt x="4158" y="114"/>
                </a:lnTo>
                <a:lnTo>
                  <a:pt x="4158" y="140"/>
                </a:lnTo>
                <a:lnTo>
                  <a:pt x="4154" y="140"/>
                </a:lnTo>
                <a:lnTo>
                  <a:pt x="4154" y="160"/>
                </a:lnTo>
                <a:lnTo>
                  <a:pt x="4151" y="160"/>
                </a:lnTo>
                <a:lnTo>
                  <a:pt x="4143" y="189"/>
                </a:lnTo>
                <a:lnTo>
                  <a:pt x="4143" y="220"/>
                </a:lnTo>
                <a:lnTo>
                  <a:pt x="4145" y="252"/>
                </a:lnTo>
                <a:lnTo>
                  <a:pt x="4145" y="287"/>
                </a:lnTo>
                <a:lnTo>
                  <a:pt x="4154" y="287"/>
                </a:lnTo>
                <a:lnTo>
                  <a:pt x="4154" y="311"/>
                </a:lnTo>
                <a:lnTo>
                  <a:pt x="4158" y="311"/>
                </a:lnTo>
                <a:lnTo>
                  <a:pt x="4158" y="307"/>
                </a:lnTo>
                <a:lnTo>
                  <a:pt x="4162" y="307"/>
                </a:lnTo>
                <a:lnTo>
                  <a:pt x="4171" y="260"/>
                </a:lnTo>
                <a:lnTo>
                  <a:pt x="4174" y="260"/>
                </a:lnTo>
                <a:lnTo>
                  <a:pt x="4174" y="243"/>
                </a:lnTo>
                <a:lnTo>
                  <a:pt x="4178" y="243"/>
                </a:lnTo>
                <a:lnTo>
                  <a:pt x="4178" y="223"/>
                </a:lnTo>
                <a:lnTo>
                  <a:pt x="4182" y="223"/>
                </a:lnTo>
                <a:lnTo>
                  <a:pt x="4182" y="211"/>
                </a:lnTo>
                <a:lnTo>
                  <a:pt x="4185" y="211"/>
                </a:lnTo>
                <a:lnTo>
                  <a:pt x="4185" y="196"/>
                </a:lnTo>
                <a:lnTo>
                  <a:pt x="4191" y="196"/>
                </a:lnTo>
                <a:lnTo>
                  <a:pt x="4191" y="176"/>
                </a:lnTo>
                <a:lnTo>
                  <a:pt x="4196" y="156"/>
                </a:lnTo>
                <a:lnTo>
                  <a:pt x="4200" y="138"/>
                </a:lnTo>
                <a:lnTo>
                  <a:pt x="4202" y="114"/>
                </a:lnTo>
                <a:lnTo>
                  <a:pt x="4214" y="114"/>
                </a:lnTo>
                <a:lnTo>
                  <a:pt x="4214" y="120"/>
                </a:lnTo>
                <a:lnTo>
                  <a:pt x="4211" y="120"/>
                </a:lnTo>
                <a:lnTo>
                  <a:pt x="4211" y="143"/>
                </a:lnTo>
                <a:lnTo>
                  <a:pt x="4205" y="143"/>
                </a:lnTo>
                <a:lnTo>
                  <a:pt x="4194" y="211"/>
                </a:lnTo>
                <a:lnTo>
                  <a:pt x="4198" y="211"/>
                </a:lnTo>
                <a:lnTo>
                  <a:pt x="4214" y="154"/>
                </a:lnTo>
                <a:lnTo>
                  <a:pt x="4222" y="154"/>
                </a:lnTo>
                <a:lnTo>
                  <a:pt x="4218" y="176"/>
                </a:lnTo>
                <a:lnTo>
                  <a:pt x="4211" y="194"/>
                </a:lnTo>
                <a:lnTo>
                  <a:pt x="4205" y="214"/>
                </a:lnTo>
                <a:lnTo>
                  <a:pt x="4214" y="214"/>
                </a:lnTo>
                <a:lnTo>
                  <a:pt x="4214" y="231"/>
                </a:lnTo>
                <a:lnTo>
                  <a:pt x="4218" y="231"/>
                </a:lnTo>
                <a:lnTo>
                  <a:pt x="4220" y="216"/>
                </a:lnTo>
                <a:lnTo>
                  <a:pt x="4225" y="203"/>
                </a:lnTo>
                <a:lnTo>
                  <a:pt x="4231" y="191"/>
                </a:lnTo>
                <a:lnTo>
                  <a:pt x="4231" y="171"/>
                </a:lnTo>
                <a:lnTo>
                  <a:pt x="4234" y="171"/>
                </a:lnTo>
                <a:lnTo>
                  <a:pt x="4236" y="169"/>
                </a:lnTo>
                <a:lnTo>
                  <a:pt x="4236" y="169"/>
                </a:lnTo>
                <a:lnTo>
                  <a:pt x="4236" y="169"/>
                </a:lnTo>
                <a:lnTo>
                  <a:pt x="4238" y="169"/>
                </a:lnTo>
                <a:lnTo>
                  <a:pt x="4240" y="169"/>
                </a:lnTo>
                <a:lnTo>
                  <a:pt x="4242" y="167"/>
                </a:lnTo>
                <a:lnTo>
                  <a:pt x="4242" y="180"/>
                </a:lnTo>
                <a:lnTo>
                  <a:pt x="4238" y="196"/>
                </a:lnTo>
                <a:lnTo>
                  <a:pt x="4238" y="211"/>
                </a:lnTo>
                <a:lnTo>
                  <a:pt x="4238" y="225"/>
                </a:lnTo>
                <a:lnTo>
                  <a:pt x="4242" y="236"/>
                </a:lnTo>
                <a:lnTo>
                  <a:pt x="4243" y="212"/>
                </a:lnTo>
                <a:lnTo>
                  <a:pt x="4249" y="192"/>
                </a:lnTo>
                <a:lnTo>
                  <a:pt x="4254" y="172"/>
                </a:lnTo>
                <a:lnTo>
                  <a:pt x="4258" y="151"/>
                </a:lnTo>
                <a:lnTo>
                  <a:pt x="4271" y="151"/>
                </a:lnTo>
                <a:lnTo>
                  <a:pt x="4265" y="189"/>
                </a:lnTo>
                <a:lnTo>
                  <a:pt x="4262" y="229"/>
                </a:lnTo>
                <a:lnTo>
                  <a:pt x="4258" y="271"/>
                </a:lnTo>
                <a:lnTo>
                  <a:pt x="4260" y="311"/>
                </a:lnTo>
                <a:lnTo>
                  <a:pt x="4265" y="347"/>
                </a:lnTo>
                <a:lnTo>
                  <a:pt x="4267" y="360"/>
                </a:lnTo>
                <a:lnTo>
                  <a:pt x="4269" y="374"/>
                </a:lnTo>
                <a:lnTo>
                  <a:pt x="4269" y="389"/>
                </a:lnTo>
                <a:lnTo>
                  <a:pt x="4269" y="401"/>
                </a:lnTo>
                <a:lnTo>
                  <a:pt x="4274" y="411"/>
                </a:lnTo>
                <a:lnTo>
                  <a:pt x="4274" y="311"/>
                </a:lnTo>
                <a:lnTo>
                  <a:pt x="4278" y="311"/>
                </a:lnTo>
                <a:lnTo>
                  <a:pt x="4280" y="294"/>
                </a:lnTo>
                <a:lnTo>
                  <a:pt x="4280" y="276"/>
                </a:lnTo>
                <a:lnTo>
                  <a:pt x="4278" y="263"/>
                </a:lnTo>
                <a:lnTo>
                  <a:pt x="4285" y="263"/>
                </a:lnTo>
                <a:lnTo>
                  <a:pt x="4285" y="247"/>
                </a:lnTo>
                <a:lnTo>
                  <a:pt x="4298" y="247"/>
                </a:lnTo>
                <a:lnTo>
                  <a:pt x="4294" y="271"/>
                </a:lnTo>
                <a:lnTo>
                  <a:pt x="4291" y="271"/>
                </a:lnTo>
                <a:lnTo>
                  <a:pt x="4291" y="281"/>
                </a:lnTo>
                <a:lnTo>
                  <a:pt x="4293" y="296"/>
                </a:lnTo>
                <a:lnTo>
                  <a:pt x="4296" y="314"/>
                </a:lnTo>
                <a:lnTo>
                  <a:pt x="4300" y="331"/>
                </a:lnTo>
                <a:lnTo>
                  <a:pt x="4303" y="345"/>
                </a:lnTo>
                <a:lnTo>
                  <a:pt x="4305" y="351"/>
                </a:lnTo>
                <a:lnTo>
                  <a:pt x="4309" y="311"/>
                </a:lnTo>
                <a:lnTo>
                  <a:pt x="4313" y="271"/>
                </a:lnTo>
                <a:lnTo>
                  <a:pt x="4314" y="227"/>
                </a:lnTo>
                <a:lnTo>
                  <a:pt x="4314" y="191"/>
                </a:lnTo>
                <a:lnTo>
                  <a:pt x="4311" y="191"/>
                </a:lnTo>
                <a:lnTo>
                  <a:pt x="4311" y="163"/>
                </a:lnTo>
                <a:lnTo>
                  <a:pt x="4305" y="163"/>
                </a:lnTo>
                <a:lnTo>
                  <a:pt x="4305" y="136"/>
                </a:lnTo>
                <a:lnTo>
                  <a:pt x="4298" y="103"/>
                </a:lnTo>
                <a:lnTo>
                  <a:pt x="4291" y="71"/>
                </a:lnTo>
                <a:lnTo>
                  <a:pt x="4302" y="76"/>
                </a:lnTo>
                <a:lnTo>
                  <a:pt x="4325" y="207"/>
                </a:lnTo>
                <a:lnTo>
                  <a:pt x="4327" y="221"/>
                </a:lnTo>
                <a:lnTo>
                  <a:pt x="4325" y="238"/>
                </a:lnTo>
                <a:lnTo>
                  <a:pt x="4325" y="252"/>
                </a:lnTo>
                <a:lnTo>
                  <a:pt x="4331" y="263"/>
                </a:lnTo>
                <a:lnTo>
                  <a:pt x="4358" y="103"/>
                </a:lnTo>
                <a:lnTo>
                  <a:pt x="4365" y="103"/>
                </a:lnTo>
                <a:lnTo>
                  <a:pt x="4351" y="211"/>
                </a:lnTo>
                <a:lnTo>
                  <a:pt x="4354" y="211"/>
                </a:lnTo>
                <a:lnTo>
                  <a:pt x="4358" y="183"/>
                </a:lnTo>
                <a:lnTo>
                  <a:pt x="4371" y="183"/>
                </a:lnTo>
                <a:lnTo>
                  <a:pt x="4371" y="214"/>
                </a:lnTo>
                <a:lnTo>
                  <a:pt x="4373" y="245"/>
                </a:lnTo>
                <a:lnTo>
                  <a:pt x="4378" y="271"/>
                </a:lnTo>
                <a:lnTo>
                  <a:pt x="4374" y="283"/>
                </a:lnTo>
                <a:lnTo>
                  <a:pt x="4382" y="283"/>
                </a:lnTo>
                <a:lnTo>
                  <a:pt x="4385" y="311"/>
                </a:lnTo>
                <a:lnTo>
                  <a:pt x="4391" y="311"/>
                </a:lnTo>
                <a:lnTo>
                  <a:pt x="4391" y="307"/>
                </a:lnTo>
                <a:lnTo>
                  <a:pt x="4425" y="200"/>
                </a:lnTo>
                <a:lnTo>
                  <a:pt x="4425" y="183"/>
                </a:lnTo>
                <a:lnTo>
                  <a:pt x="4431" y="183"/>
                </a:lnTo>
                <a:lnTo>
                  <a:pt x="4434" y="154"/>
                </a:lnTo>
                <a:lnTo>
                  <a:pt x="4438" y="154"/>
                </a:lnTo>
                <a:lnTo>
                  <a:pt x="4440" y="154"/>
                </a:lnTo>
                <a:lnTo>
                  <a:pt x="4440" y="152"/>
                </a:lnTo>
                <a:lnTo>
                  <a:pt x="4440" y="152"/>
                </a:lnTo>
                <a:lnTo>
                  <a:pt x="4442" y="152"/>
                </a:lnTo>
                <a:lnTo>
                  <a:pt x="4443" y="152"/>
                </a:lnTo>
                <a:lnTo>
                  <a:pt x="4445" y="151"/>
                </a:lnTo>
                <a:lnTo>
                  <a:pt x="4434" y="207"/>
                </a:lnTo>
                <a:lnTo>
                  <a:pt x="4442" y="207"/>
                </a:lnTo>
                <a:lnTo>
                  <a:pt x="4443" y="223"/>
                </a:lnTo>
                <a:lnTo>
                  <a:pt x="4449" y="236"/>
                </a:lnTo>
                <a:lnTo>
                  <a:pt x="4454" y="247"/>
                </a:lnTo>
                <a:lnTo>
                  <a:pt x="4454" y="267"/>
                </a:lnTo>
                <a:lnTo>
                  <a:pt x="4458" y="267"/>
                </a:lnTo>
                <a:lnTo>
                  <a:pt x="4458" y="280"/>
                </a:lnTo>
                <a:lnTo>
                  <a:pt x="4462" y="280"/>
                </a:lnTo>
                <a:lnTo>
                  <a:pt x="4465" y="323"/>
                </a:lnTo>
                <a:lnTo>
                  <a:pt x="4471" y="323"/>
                </a:lnTo>
                <a:lnTo>
                  <a:pt x="4473" y="338"/>
                </a:lnTo>
                <a:lnTo>
                  <a:pt x="4473" y="352"/>
                </a:lnTo>
                <a:lnTo>
                  <a:pt x="4473" y="365"/>
                </a:lnTo>
                <a:lnTo>
                  <a:pt x="4478" y="374"/>
                </a:lnTo>
                <a:lnTo>
                  <a:pt x="4478" y="367"/>
                </a:lnTo>
                <a:lnTo>
                  <a:pt x="4485" y="358"/>
                </a:lnTo>
                <a:lnTo>
                  <a:pt x="4487" y="343"/>
                </a:lnTo>
                <a:lnTo>
                  <a:pt x="4485" y="327"/>
                </a:lnTo>
                <a:lnTo>
                  <a:pt x="4482" y="327"/>
                </a:lnTo>
                <a:lnTo>
                  <a:pt x="4482" y="300"/>
                </a:lnTo>
                <a:lnTo>
                  <a:pt x="4478" y="300"/>
                </a:lnTo>
                <a:lnTo>
                  <a:pt x="4478" y="280"/>
                </a:lnTo>
                <a:lnTo>
                  <a:pt x="4474" y="280"/>
                </a:lnTo>
                <a:lnTo>
                  <a:pt x="4474" y="271"/>
                </a:lnTo>
                <a:lnTo>
                  <a:pt x="4471" y="271"/>
                </a:lnTo>
                <a:lnTo>
                  <a:pt x="4471" y="267"/>
                </a:lnTo>
                <a:lnTo>
                  <a:pt x="4474" y="267"/>
                </a:lnTo>
                <a:lnTo>
                  <a:pt x="4476" y="265"/>
                </a:lnTo>
                <a:lnTo>
                  <a:pt x="4476" y="265"/>
                </a:lnTo>
                <a:lnTo>
                  <a:pt x="4476" y="265"/>
                </a:lnTo>
                <a:lnTo>
                  <a:pt x="4478" y="265"/>
                </a:lnTo>
                <a:lnTo>
                  <a:pt x="4480" y="263"/>
                </a:lnTo>
                <a:lnTo>
                  <a:pt x="4482" y="263"/>
                </a:lnTo>
                <a:lnTo>
                  <a:pt x="4482" y="274"/>
                </a:lnTo>
                <a:lnTo>
                  <a:pt x="4485" y="274"/>
                </a:lnTo>
                <a:lnTo>
                  <a:pt x="4485" y="260"/>
                </a:lnTo>
                <a:lnTo>
                  <a:pt x="4498" y="260"/>
                </a:lnTo>
                <a:lnTo>
                  <a:pt x="4500" y="280"/>
                </a:lnTo>
                <a:lnTo>
                  <a:pt x="4505" y="298"/>
                </a:lnTo>
                <a:lnTo>
                  <a:pt x="4511" y="314"/>
                </a:lnTo>
                <a:lnTo>
                  <a:pt x="4511" y="347"/>
                </a:lnTo>
                <a:lnTo>
                  <a:pt x="4516" y="385"/>
                </a:lnTo>
                <a:lnTo>
                  <a:pt x="4518" y="431"/>
                </a:lnTo>
                <a:lnTo>
                  <a:pt x="4518" y="441"/>
                </a:lnTo>
                <a:lnTo>
                  <a:pt x="4520" y="449"/>
                </a:lnTo>
                <a:lnTo>
                  <a:pt x="4520" y="454"/>
                </a:lnTo>
                <a:lnTo>
                  <a:pt x="4518" y="463"/>
                </a:lnTo>
                <a:lnTo>
                  <a:pt x="4531" y="463"/>
                </a:lnTo>
                <a:lnTo>
                  <a:pt x="4534" y="314"/>
                </a:lnTo>
                <a:lnTo>
                  <a:pt x="4529" y="300"/>
                </a:lnTo>
                <a:lnTo>
                  <a:pt x="4523" y="283"/>
                </a:lnTo>
                <a:lnTo>
                  <a:pt x="4522" y="263"/>
                </a:lnTo>
                <a:lnTo>
                  <a:pt x="4525" y="263"/>
                </a:lnTo>
                <a:lnTo>
                  <a:pt x="4527" y="267"/>
                </a:lnTo>
                <a:lnTo>
                  <a:pt x="4527" y="267"/>
                </a:lnTo>
                <a:lnTo>
                  <a:pt x="4527" y="269"/>
                </a:lnTo>
                <a:lnTo>
                  <a:pt x="4527" y="269"/>
                </a:lnTo>
                <a:lnTo>
                  <a:pt x="4529" y="269"/>
                </a:lnTo>
                <a:lnTo>
                  <a:pt x="4531" y="271"/>
                </a:lnTo>
                <a:lnTo>
                  <a:pt x="4531" y="260"/>
                </a:lnTo>
                <a:lnTo>
                  <a:pt x="4525" y="247"/>
                </a:lnTo>
                <a:lnTo>
                  <a:pt x="4523" y="232"/>
                </a:lnTo>
                <a:lnTo>
                  <a:pt x="4522" y="220"/>
                </a:lnTo>
                <a:lnTo>
                  <a:pt x="4502" y="163"/>
                </a:lnTo>
                <a:lnTo>
                  <a:pt x="4503" y="161"/>
                </a:lnTo>
                <a:lnTo>
                  <a:pt x="4503" y="161"/>
                </a:lnTo>
                <a:lnTo>
                  <a:pt x="4505" y="161"/>
                </a:lnTo>
                <a:lnTo>
                  <a:pt x="4505" y="161"/>
                </a:lnTo>
                <a:lnTo>
                  <a:pt x="4505" y="161"/>
                </a:lnTo>
                <a:lnTo>
                  <a:pt x="4505" y="160"/>
                </a:lnTo>
                <a:lnTo>
                  <a:pt x="4507" y="160"/>
                </a:lnTo>
                <a:lnTo>
                  <a:pt x="4509" y="161"/>
                </a:lnTo>
                <a:lnTo>
                  <a:pt x="4509" y="161"/>
                </a:lnTo>
                <a:lnTo>
                  <a:pt x="4509" y="161"/>
                </a:lnTo>
                <a:lnTo>
                  <a:pt x="4509" y="161"/>
                </a:lnTo>
                <a:lnTo>
                  <a:pt x="4511" y="163"/>
                </a:lnTo>
                <a:lnTo>
                  <a:pt x="4516" y="174"/>
                </a:lnTo>
                <a:lnTo>
                  <a:pt x="4520" y="185"/>
                </a:lnTo>
                <a:lnTo>
                  <a:pt x="4522" y="200"/>
                </a:lnTo>
                <a:lnTo>
                  <a:pt x="4525" y="200"/>
                </a:lnTo>
                <a:lnTo>
                  <a:pt x="4525" y="220"/>
                </a:lnTo>
                <a:lnTo>
                  <a:pt x="4531" y="220"/>
                </a:lnTo>
                <a:lnTo>
                  <a:pt x="4531" y="231"/>
                </a:lnTo>
                <a:lnTo>
                  <a:pt x="4534" y="231"/>
                </a:lnTo>
                <a:lnTo>
                  <a:pt x="4534" y="254"/>
                </a:lnTo>
                <a:lnTo>
                  <a:pt x="4538" y="254"/>
                </a:lnTo>
                <a:lnTo>
                  <a:pt x="4538" y="271"/>
                </a:lnTo>
                <a:lnTo>
                  <a:pt x="4543" y="291"/>
                </a:lnTo>
                <a:lnTo>
                  <a:pt x="4551" y="311"/>
                </a:lnTo>
                <a:lnTo>
                  <a:pt x="4554" y="311"/>
                </a:lnTo>
                <a:lnTo>
                  <a:pt x="4554" y="267"/>
                </a:lnTo>
                <a:lnTo>
                  <a:pt x="4551" y="267"/>
                </a:lnTo>
                <a:lnTo>
                  <a:pt x="4551" y="243"/>
                </a:lnTo>
                <a:lnTo>
                  <a:pt x="4545" y="243"/>
                </a:lnTo>
                <a:lnTo>
                  <a:pt x="4542" y="220"/>
                </a:lnTo>
                <a:lnTo>
                  <a:pt x="4534" y="214"/>
                </a:lnTo>
                <a:lnTo>
                  <a:pt x="4531" y="200"/>
                </a:lnTo>
                <a:lnTo>
                  <a:pt x="4538" y="203"/>
                </a:lnTo>
                <a:lnTo>
                  <a:pt x="4525" y="163"/>
                </a:lnTo>
                <a:lnTo>
                  <a:pt x="4534" y="163"/>
                </a:lnTo>
                <a:lnTo>
                  <a:pt x="4585" y="314"/>
                </a:lnTo>
                <a:lnTo>
                  <a:pt x="4585" y="311"/>
                </a:lnTo>
                <a:lnTo>
                  <a:pt x="4589" y="309"/>
                </a:lnTo>
                <a:lnTo>
                  <a:pt x="4589" y="307"/>
                </a:lnTo>
                <a:lnTo>
                  <a:pt x="4589" y="305"/>
                </a:lnTo>
                <a:lnTo>
                  <a:pt x="4589" y="305"/>
                </a:lnTo>
                <a:lnTo>
                  <a:pt x="4589" y="303"/>
                </a:lnTo>
                <a:lnTo>
                  <a:pt x="4589" y="301"/>
                </a:lnTo>
                <a:lnTo>
                  <a:pt x="4591" y="300"/>
                </a:lnTo>
                <a:lnTo>
                  <a:pt x="4594" y="300"/>
                </a:lnTo>
                <a:lnTo>
                  <a:pt x="4594" y="303"/>
                </a:lnTo>
                <a:lnTo>
                  <a:pt x="4596" y="301"/>
                </a:lnTo>
                <a:lnTo>
                  <a:pt x="4596" y="301"/>
                </a:lnTo>
                <a:lnTo>
                  <a:pt x="4596" y="300"/>
                </a:lnTo>
                <a:lnTo>
                  <a:pt x="4596" y="300"/>
                </a:lnTo>
                <a:lnTo>
                  <a:pt x="4598" y="298"/>
                </a:lnTo>
                <a:lnTo>
                  <a:pt x="4598" y="296"/>
                </a:lnTo>
                <a:lnTo>
                  <a:pt x="4591" y="296"/>
                </a:lnTo>
                <a:lnTo>
                  <a:pt x="4585" y="263"/>
                </a:lnTo>
                <a:lnTo>
                  <a:pt x="4594" y="263"/>
                </a:lnTo>
                <a:lnTo>
                  <a:pt x="4594" y="254"/>
                </a:lnTo>
                <a:lnTo>
                  <a:pt x="4602" y="254"/>
                </a:lnTo>
                <a:lnTo>
                  <a:pt x="4602" y="271"/>
                </a:lnTo>
                <a:lnTo>
                  <a:pt x="4600" y="281"/>
                </a:lnTo>
                <a:lnTo>
                  <a:pt x="4602" y="291"/>
                </a:lnTo>
                <a:lnTo>
                  <a:pt x="4605" y="291"/>
                </a:lnTo>
                <a:lnTo>
                  <a:pt x="4611" y="236"/>
                </a:lnTo>
                <a:lnTo>
                  <a:pt x="4618" y="231"/>
                </a:lnTo>
                <a:lnTo>
                  <a:pt x="4618" y="220"/>
                </a:lnTo>
                <a:lnTo>
                  <a:pt x="4622" y="220"/>
                </a:lnTo>
                <a:lnTo>
                  <a:pt x="4622" y="214"/>
                </a:lnTo>
                <a:lnTo>
                  <a:pt x="4618" y="214"/>
                </a:lnTo>
                <a:lnTo>
                  <a:pt x="4618" y="163"/>
                </a:lnTo>
                <a:lnTo>
                  <a:pt x="4614" y="163"/>
                </a:lnTo>
                <a:lnTo>
                  <a:pt x="4614" y="160"/>
                </a:lnTo>
                <a:lnTo>
                  <a:pt x="4618" y="160"/>
                </a:lnTo>
                <a:lnTo>
                  <a:pt x="4618" y="154"/>
                </a:lnTo>
                <a:lnTo>
                  <a:pt x="4614" y="154"/>
                </a:lnTo>
                <a:lnTo>
                  <a:pt x="4614" y="152"/>
                </a:lnTo>
                <a:lnTo>
                  <a:pt x="4616" y="149"/>
                </a:lnTo>
                <a:lnTo>
                  <a:pt x="4618" y="147"/>
                </a:lnTo>
                <a:lnTo>
                  <a:pt x="4618" y="147"/>
                </a:lnTo>
                <a:lnTo>
                  <a:pt x="4614" y="140"/>
                </a:lnTo>
                <a:lnTo>
                  <a:pt x="4614" y="136"/>
                </a:lnTo>
                <a:lnTo>
                  <a:pt x="4618" y="136"/>
                </a:lnTo>
                <a:lnTo>
                  <a:pt x="4618" y="131"/>
                </a:lnTo>
                <a:lnTo>
                  <a:pt x="4614" y="131"/>
                </a:lnTo>
                <a:lnTo>
                  <a:pt x="4618" y="107"/>
                </a:lnTo>
                <a:lnTo>
                  <a:pt x="4625" y="107"/>
                </a:lnTo>
                <a:lnTo>
                  <a:pt x="4625" y="167"/>
                </a:lnTo>
                <a:lnTo>
                  <a:pt x="4634" y="167"/>
                </a:lnTo>
                <a:lnTo>
                  <a:pt x="4642" y="311"/>
                </a:lnTo>
                <a:lnTo>
                  <a:pt x="4645" y="311"/>
                </a:lnTo>
                <a:lnTo>
                  <a:pt x="4647" y="325"/>
                </a:lnTo>
                <a:lnTo>
                  <a:pt x="4647" y="341"/>
                </a:lnTo>
                <a:lnTo>
                  <a:pt x="4649" y="356"/>
                </a:lnTo>
                <a:lnTo>
                  <a:pt x="4654" y="367"/>
                </a:lnTo>
                <a:lnTo>
                  <a:pt x="4651" y="323"/>
                </a:lnTo>
                <a:lnTo>
                  <a:pt x="4654" y="323"/>
                </a:lnTo>
                <a:lnTo>
                  <a:pt x="4658" y="329"/>
                </a:lnTo>
                <a:lnTo>
                  <a:pt x="4662" y="332"/>
                </a:lnTo>
                <a:lnTo>
                  <a:pt x="4665" y="334"/>
                </a:lnTo>
                <a:lnTo>
                  <a:pt x="4665" y="296"/>
                </a:lnTo>
                <a:lnTo>
                  <a:pt x="4658" y="296"/>
                </a:lnTo>
                <a:lnTo>
                  <a:pt x="4658" y="287"/>
                </a:lnTo>
                <a:lnTo>
                  <a:pt x="4665" y="287"/>
                </a:lnTo>
                <a:lnTo>
                  <a:pt x="4662" y="107"/>
                </a:lnTo>
                <a:lnTo>
                  <a:pt x="4674" y="107"/>
                </a:lnTo>
                <a:lnTo>
                  <a:pt x="4674" y="111"/>
                </a:lnTo>
                <a:lnTo>
                  <a:pt x="4671" y="121"/>
                </a:lnTo>
                <a:lnTo>
                  <a:pt x="4669" y="138"/>
                </a:lnTo>
                <a:lnTo>
                  <a:pt x="4669" y="156"/>
                </a:lnTo>
                <a:lnTo>
                  <a:pt x="4671" y="171"/>
                </a:lnTo>
                <a:lnTo>
                  <a:pt x="4682" y="287"/>
                </a:lnTo>
                <a:lnTo>
                  <a:pt x="4687" y="287"/>
                </a:lnTo>
                <a:lnTo>
                  <a:pt x="4691" y="289"/>
                </a:lnTo>
                <a:lnTo>
                  <a:pt x="4694" y="289"/>
                </a:lnTo>
                <a:lnTo>
                  <a:pt x="4698" y="291"/>
                </a:lnTo>
                <a:lnTo>
                  <a:pt x="4698" y="236"/>
                </a:lnTo>
                <a:lnTo>
                  <a:pt x="4711" y="236"/>
                </a:lnTo>
                <a:lnTo>
                  <a:pt x="4713" y="269"/>
                </a:lnTo>
                <a:lnTo>
                  <a:pt x="4722" y="300"/>
                </a:lnTo>
                <a:lnTo>
                  <a:pt x="4725" y="300"/>
                </a:lnTo>
                <a:lnTo>
                  <a:pt x="4725" y="143"/>
                </a:lnTo>
                <a:lnTo>
                  <a:pt x="4738" y="147"/>
                </a:lnTo>
                <a:lnTo>
                  <a:pt x="4742" y="189"/>
                </a:lnTo>
                <a:lnTo>
                  <a:pt x="4751" y="223"/>
                </a:lnTo>
                <a:lnTo>
                  <a:pt x="4751" y="254"/>
                </a:lnTo>
                <a:lnTo>
                  <a:pt x="4754" y="254"/>
                </a:lnTo>
                <a:lnTo>
                  <a:pt x="4758" y="300"/>
                </a:lnTo>
                <a:lnTo>
                  <a:pt x="4765" y="303"/>
                </a:lnTo>
                <a:lnTo>
                  <a:pt x="4765" y="314"/>
                </a:lnTo>
                <a:lnTo>
                  <a:pt x="4769" y="323"/>
                </a:lnTo>
                <a:lnTo>
                  <a:pt x="4774" y="329"/>
                </a:lnTo>
                <a:lnTo>
                  <a:pt x="4780" y="336"/>
                </a:lnTo>
                <a:lnTo>
                  <a:pt x="4785" y="340"/>
                </a:lnTo>
                <a:lnTo>
                  <a:pt x="4794" y="343"/>
                </a:lnTo>
                <a:lnTo>
                  <a:pt x="4794" y="347"/>
                </a:lnTo>
                <a:lnTo>
                  <a:pt x="4796" y="349"/>
                </a:lnTo>
                <a:lnTo>
                  <a:pt x="4796" y="351"/>
                </a:lnTo>
                <a:lnTo>
                  <a:pt x="4798" y="352"/>
                </a:lnTo>
                <a:lnTo>
                  <a:pt x="4800" y="354"/>
                </a:lnTo>
                <a:lnTo>
                  <a:pt x="4802" y="356"/>
                </a:lnTo>
                <a:lnTo>
                  <a:pt x="4803" y="356"/>
                </a:lnTo>
                <a:lnTo>
                  <a:pt x="4803" y="358"/>
                </a:lnTo>
                <a:lnTo>
                  <a:pt x="4803" y="358"/>
                </a:lnTo>
                <a:lnTo>
                  <a:pt x="4803" y="358"/>
                </a:lnTo>
                <a:lnTo>
                  <a:pt x="4805" y="358"/>
                </a:lnTo>
                <a:lnTo>
                  <a:pt x="4805" y="360"/>
                </a:lnTo>
                <a:lnTo>
                  <a:pt x="4805" y="351"/>
                </a:lnTo>
                <a:lnTo>
                  <a:pt x="4802" y="351"/>
                </a:lnTo>
                <a:lnTo>
                  <a:pt x="4802" y="323"/>
                </a:lnTo>
                <a:lnTo>
                  <a:pt x="4798" y="323"/>
                </a:lnTo>
                <a:lnTo>
                  <a:pt x="4791" y="287"/>
                </a:lnTo>
                <a:lnTo>
                  <a:pt x="4785" y="287"/>
                </a:lnTo>
                <a:lnTo>
                  <a:pt x="4785" y="274"/>
                </a:lnTo>
                <a:lnTo>
                  <a:pt x="4782" y="274"/>
                </a:lnTo>
                <a:lnTo>
                  <a:pt x="4780" y="272"/>
                </a:lnTo>
                <a:lnTo>
                  <a:pt x="4780" y="269"/>
                </a:lnTo>
                <a:lnTo>
                  <a:pt x="4780" y="267"/>
                </a:lnTo>
                <a:lnTo>
                  <a:pt x="4778" y="263"/>
                </a:lnTo>
                <a:lnTo>
                  <a:pt x="4778" y="260"/>
                </a:lnTo>
                <a:lnTo>
                  <a:pt x="4782" y="260"/>
                </a:lnTo>
                <a:lnTo>
                  <a:pt x="4789" y="269"/>
                </a:lnTo>
                <a:lnTo>
                  <a:pt x="4794" y="280"/>
                </a:lnTo>
                <a:lnTo>
                  <a:pt x="4798" y="291"/>
                </a:lnTo>
                <a:lnTo>
                  <a:pt x="4802" y="291"/>
                </a:lnTo>
                <a:lnTo>
                  <a:pt x="4794" y="267"/>
                </a:lnTo>
                <a:lnTo>
                  <a:pt x="4783" y="243"/>
                </a:lnTo>
                <a:lnTo>
                  <a:pt x="4774" y="220"/>
                </a:lnTo>
                <a:lnTo>
                  <a:pt x="4778" y="220"/>
                </a:lnTo>
                <a:lnTo>
                  <a:pt x="4782" y="221"/>
                </a:lnTo>
                <a:lnTo>
                  <a:pt x="4783" y="221"/>
                </a:lnTo>
                <a:lnTo>
                  <a:pt x="4783" y="223"/>
                </a:lnTo>
                <a:lnTo>
                  <a:pt x="4785" y="227"/>
                </a:lnTo>
                <a:lnTo>
                  <a:pt x="4785" y="231"/>
                </a:lnTo>
                <a:lnTo>
                  <a:pt x="4796" y="245"/>
                </a:lnTo>
                <a:lnTo>
                  <a:pt x="4803" y="263"/>
                </a:lnTo>
                <a:lnTo>
                  <a:pt x="4809" y="283"/>
                </a:lnTo>
                <a:lnTo>
                  <a:pt x="4814" y="303"/>
                </a:lnTo>
                <a:lnTo>
                  <a:pt x="4818" y="303"/>
                </a:lnTo>
                <a:lnTo>
                  <a:pt x="4818" y="323"/>
                </a:lnTo>
                <a:lnTo>
                  <a:pt x="4822" y="323"/>
                </a:lnTo>
                <a:lnTo>
                  <a:pt x="4814" y="240"/>
                </a:lnTo>
                <a:lnTo>
                  <a:pt x="4811" y="240"/>
                </a:lnTo>
                <a:lnTo>
                  <a:pt x="4811" y="223"/>
                </a:lnTo>
                <a:lnTo>
                  <a:pt x="4805" y="223"/>
                </a:lnTo>
                <a:lnTo>
                  <a:pt x="4802" y="191"/>
                </a:lnTo>
                <a:lnTo>
                  <a:pt x="4798" y="191"/>
                </a:lnTo>
                <a:lnTo>
                  <a:pt x="4798" y="183"/>
                </a:lnTo>
                <a:lnTo>
                  <a:pt x="4794" y="183"/>
                </a:lnTo>
                <a:lnTo>
                  <a:pt x="4794" y="171"/>
                </a:lnTo>
                <a:lnTo>
                  <a:pt x="4791" y="171"/>
                </a:lnTo>
                <a:lnTo>
                  <a:pt x="4785" y="154"/>
                </a:lnTo>
                <a:lnTo>
                  <a:pt x="4782" y="154"/>
                </a:lnTo>
                <a:lnTo>
                  <a:pt x="4782" y="143"/>
                </a:lnTo>
                <a:lnTo>
                  <a:pt x="4778" y="143"/>
                </a:lnTo>
                <a:lnTo>
                  <a:pt x="4771" y="120"/>
                </a:lnTo>
                <a:lnTo>
                  <a:pt x="4765" y="120"/>
                </a:lnTo>
                <a:lnTo>
                  <a:pt x="4765" y="111"/>
                </a:lnTo>
                <a:lnTo>
                  <a:pt x="4758" y="98"/>
                </a:lnTo>
                <a:lnTo>
                  <a:pt x="4751" y="85"/>
                </a:lnTo>
                <a:lnTo>
                  <a:pt x="4745" y="67"/>
                </a:lnTo>
                <a:lnTo>
                  <a:pt x="4758" y="71"/>
                </a:lnTo>
                <a:lnTo>
                  <a:pt x="4762" y="89"/>
                </a:lnTo>
                <a:lnTo>
                  <a:pt x="4771" y="101"/>
                </a:lnTo>
                <a:lnTo>
                  <a:pt x="4778" y="114"/>
                </a:lnTo>
                <a:lnTo>
                  <a:pt x="4778" y="123"/>
                </a:lnTo>
                <a:lnTo>
                  <a:pt x="4782" y="123"/>
                </a:lnTo>
                <a:lnTo>
                  <a:pt x="4782" y="131"/>
                </a:lnTo>
                <a:lnTo>
                  <a:pt x="4785" y="131"/>
                </a:lnTo>
                <a:lnTo>
                  <a:pt x="4785" y="140"/>
                </a:lnTo>
                <a:lnTo>
                  <a:pt x="4791" y="140"/>
                </a:lnTo>
                <a:lnTo>
                  <a:pt x="4791" y="147"/>
                </a:lnTo>
                <a:lnTo>
                  <a:pt x="4794" y="147"/>
                </a:lnTo>
                <a:lnTo>
                  <a:pt x="4802" y="171"/>
                </a:lnTo>
                <a:lnTo>
                  <a:pt x="4805" y="171"/>
                </a:lnTo>
                <a:lnTo>
                  <a:pt x="4805" y="183"/>
                </a:lnTo>
                <a:lnTo>
                  <a:pt x="4811" y="183"/>
                </a:lnTo>
                <a:lnTo>
                  <a:pt x="4811" y="191"/>
                </a:lnTo>
                <a:lnTo>
                  <a:pt x="4814" y="191"/>
                </a:lnTo>
                <a:lnTo>
                  <a:pt x="4822" y="227"/>
                </a:lnTo>
                <a:lnTo>
                  <a:pt x="4825" y="227"/>
                </a:lnTo>
                <a:lnTo>
                  <a:pt x="4825" y="236"/>
                </a:lnTo>
                <a:lnTo>
                  <a:pt x="4831" y="236"/>
                </a:lnTo>
                <a:lnTo>
                  <a:pt x="4831" y="254"/>
                </a:lnTo>
                <a:lnTo>
                  <a:pt x="4834" y="254"/>
                </a:lnTo>
                <a:lnTo>
                  <a:pt x="4836" y="218"/>
                </a:lnTo>
                <a:lnTo>
                  <a:pt x="4838" y="178"/>
                </a:lnTo>
                <a:lnTo>
                  <a:pt x="4834" y="140"/>
                </a:lnTo>
                <a:lnTo>
                  <a:pt x="4825" y="103"/>
                </a:lnTo>
                <a:lnTo>
                  <a:pt x="4838" y="103"/>
                </a:lnTo>
                <a:lnTo>
                  <a:pt x="4843" y="134"/>
                </a:lnTo>
                <a:lnTo>
                  <a:pt x="4851" y="163"/>
                </a:lnTo>
                <a:lnTo>
                  <a:pt x="4851" y="178"/>
                </a:lnTo>
                <a:lnTo>
                  <a:pt x="4851" y="194"/>
                </a:lnTo>
                <a:lnTo>
                  <a:pt x="4849" y="209"/>
                </a:lnTo>
                <a:lnTo>
                  <a:pt x="4854" y="220"/>
                </a:lnTo>
                <a:lnTo>
                  <a:pt x="4858" y="180"/>
                </a:lnTo>
                <a:lnTo>
                  <a:pt x="4865" y="180"/>
                </a:lnTo>
                <a:lnTo>
                  <a:pt x="4871" y="196"/>
                </a:lnTo>
                <a:lnTo>
                  <a:pt x="4874" y="196"/>
                </a:lnTo>
                <a:lnTo>
                  <a:pt x="4874" y="211"/>
                </a:lnTo>
                <a:lnTo>
                  <a:pt x="4878" y="211"/>
                </a:lnTo>
                <a:lnTo>
                  <a:pt x="4882" y="247"/>
                </a:lnTo>
                <a:lnTo>
                  <a:pt x="4885" y="247"/>
                </a:lnTo>
                <a:lnTo>
                  <a:pt x="4885" y="271"/>
                </a:lnTo>
                <a:lnTo>
                  <a:pt x="4894" y="274"/>
                </a:lnTo>
                <a:lnTo>
                  <a:pt x="4894" y="283"/>
                </a:lnTo>
                <a:lnTo>
                  <a:pt x="4898" y="283"/>
                </a:lnTo>
                <a:lnTo>
                  <a:pt x="4898" y="296"/>
                </a:lnTo>
                <a:lnTo>
                  <a:pt x="4902" y="296"/>
                </a:lnTo>
                <a:lnTo>
                  <a:pt x="4905" y="320"/>
                </a:lnTo>
                <a:lnTo>
                  <a:pt x="4911" y="320"/>
                </a:lnTo>
                <a:lnTo>
                  <a:pt x="4913" y="291"/>
                </a:lnTo>
                <a:lnTo>
                  <a:pt x="4918" y="265"/>
                </a:lnTo>
                <a:lnTo>
                  <a:pt x="4927" y="240"/>
                </a:lnTo>
                <a:lnTo>
                  <a:pt x="4934" y="214"/>
                </a:lnTo>
                <a:lnTo>
                  <a:pt x="4931" y="154"/>
                </a:lnTo>
                <a:lnTo>
                  <a:pt x="4942" y="154"/>
                </a:lnTo>
                <a:lnTo>
                  <a:pt x="4945" y="214"/>
                </a:lnTo>
                <a:lnTo>
                  <a:pt x="4954" y="214"/>
                </a:lnTo>
                <a:lnTo>
                  <a:pt x="4958" y="231"/>
                </a:lnTo>
                <a:lnTo>
                  <a:pt x="4951" y="231"/>
                </a:lnTo>
                <a:lnTo>
                  <a:pt x="4951" y="223"/>
                </a:lnTo>
                <a:lnTo>
                  <a:pt x="4945" y="223"/>
                </a:lnTo>
                <a:lnTo>
                  <a:pt x="4945" y="327"/>
                </a:lnTo>
                <a:lnTo>
                  <a:pt x="4951" y="327"/>
                </a:lnTo>
                <a:lnTo>
                  <a:pt x="4951" y="340"/>
                </a:lnTo>
                <a:lnTo>
                  <a:pt x="4954" y="340"/>
                </a:lnTo>
                <a:lnTo>
                  <a:pt x="4956" y="338"/>
                </a:lnTo>
                <a:lnTo>
                  <a:pt x="4956" y="336"/>
                </a:lnTo>
                <a:lnTo>
                  <a:pt x="4956" y="336"/>
                </a:lnTo>
                <a:lnTo>
                  <a:pt x="4956" y="336"/>
                </a:lnTo>
                <a:lnTo>
                  <a:pt x="4958" y="334"/>
                </a:lnTo>
                <a:lnTo>
                  <a:pt x="4965" y="340"/>
                </a:lnTo>
                <a:lnTo>
                  <a:pt x="4965" y="303"/>
                </a:lnTo>
                <a:lnTo>
                  <a:pt x="4962" y="303"/>
                </a:lnTo>
                <a:lnTo>
                  <a:pt x="4962" y="271"/>
                </a:lnTo>
                <a:lnTo>
                  <a:pt x="4951" y="236"/>
                </a:lnTo>
                <a:lnTo>
                  <a:pt x="4962" y="236"/>
                </a:lnTo>
                <a:lnTo>
                  <a:pt x="4965" y="254"/>
                </a:lnTo>
                <a:lnTo>
                  <a:pt x="4971" y="254"/>
                </a:lnTo>
                <a:lnTo>
                  <a:pt x="4971" y="274"/>
                </a:lnTo>
                <a:lnTo>
                  <a:pt x="4974" y="274"/>
                </a:lnTo>
                <a:lnTo>
                  <a:pt x="4974" y="283"/>
                </a:lnTo>
                <a:lnTo>
                  <a:pt x="4978" y="283"/>
                </a:lnTo>
                <a:lnTo>
                  <a:pt x="4978" y="300"/>
                </a:lnTo>
                <a:lnTo>
                  <a:pt x="4982" y="300"/>
                </a:lnTo>
                <a:lnTo>
                  <a:pt x="4982" y="314"/>
                </a:lnTo>
                <a:lnTo>
                  <a:pt x="4985" y="314"/>
                </a:lnTo>
                <a:lnTo>
                  <a:pt x="4991" y="343"/>
                </a:lnTo>
                <a:lnTo>
                  <a:pt x="4994" y="343"/>
                </a:lnTo>
                <a:lnTo>
                  <a:pt x="4998" y="334"/>
                </a:lnTo>
                <a:lnTo>
                  <a:pt x="5002" y="325"/>
                </a:lnTo>
                <a:lnTo>
                  <a:pt x="5002" y="311"/>
                </a:lnTo>
                <a:lnTo>
                  <a:pt x="4991" y="274"/>
                </a:lnTo>
                <a:lnTo>
                  <a:pt x="5002" y="280"/>
                </a:lnTo>
                <a:lnTo>
                  <a:pt x="5003" y="287"/>
                </a:lnTo>
                <a:lnTo>
                  <a:pt x="5007" y="301"/>
                </a:lnTo>
                <a:lnTo>
                  <a:pt x="5011" y="318"/>
                </a:lnTo>
                <a:lnTo>
                  <a:pt x="5014" y="332"/>
                </a:lnTo>
                <a:lnTo>
                  <a:pt x="5020" y="345"/>
                </a:lnTo>
                <a:lnTo>
                  <a:pt x="5022" y="351"/>
                </a:lnTo>
                <a:lnTo>
                  <a:pt x="5023" y="332"/>
                </a:lnTo>
                <a:lnTo>
                  <a:pt x="5025" y="316"/>
                </a:lnTo>
                <a:lnTo>
                  <a:pt x="5025" y="296"/>
                </a:lnTo>
                <a:lnTo>
                  <a:pt x="5022" y="271"/>
                </a:lnTo>
                <a:lnTo>
                  <a:pt x="5034" y="271"/>
                </a:lnTo>
                <a:lnTo>
                  <a:pt x="5036" y="294"/>
                </a:lnTo>
                <a:lnTo>
                  <a:pt x="5043" y="316"/>
                </a:lnTo>
                <a:lnTo>
                  <a:pt x="5051" y="334"/>
                </a:lnTo>
                <a:lnTo>
                  <a:pt x="5051" y="356"/>
                </a:lnTo>
                <a:lnTo>
                  <a:pt x="5054" y="356"/>
                </a:lnTo>
                <a:lnTo>
                  <a:pt x="5042" y="223"/>
                </a:lnTo>
                <a:lnTo>
                  <a:pt x="5038" y="223"/>
                </a:lnTo>
                <a:lnTo>
                  <a:pt x="5034" y="200"/>
                </a:lnTo>
                <a:lnTo>
                  <a:pt x="5031" y="194"/>
                </a:lnTo>
                <a:lnTo>
                  <a:pt x="5029" y="191"/>
                </a:lnTo>
                <a:lnTo>
                  <a:pt x="5025" y="187"/>
                </a:lnTo>
                <a:lnTo>
                  <a:pt x="5023" y="183"/>
                </a:lnTo>
                <a:lnTo>
                  <a:pt x="5020" y="178"/>
                </a:lnTo>
                <a:lnTo>
                  <a:pt x="5018" y="171"/>
                </a:lnTo>
                <a:lnTo>
                  <a:pt x="5031" y="180"/>
                </a:lnTo>
                <a:lnTo>
                  <a:pt x="5042" y="194"/>
                </a:lnTo>
                <a:lnTo>
                  <a:pt x="5051" y="212"/>
                </a:lnTo>
                <a:lnTo>
                  <a:pt x="5058" y="234"/>
                </a:lnTo>
                <a:lnTo>
                  <a:pt x="5065" y="254"/>
                </a:lnTo>
                <a:lnTo>
                  <a:pt x="5071" y="271"/>
                </a:lnTo>
                <a:lnTo>
                  <a:pt x="5071" y="296"/>
                </a:lnTo>
                <a:lnTo>
                  <a:pt x="5078" y="300"/>
                </a:lnTo>
                <a:lnTo>
                  <a:pt x="5074" y="307"/>
                </a:lnTo>
                <a:lnTo>
                  <a:pt x="5082" y="311"/>
                </a:lnTo>
                <a:lnTo>
                  <a:pt x="5082" y="327"/>
                </a:lnTo>
                <a:lnTo>
                  <a:pt x="5085" y="327"/>
                </a:lnTo>
                <a:lnTo>
                  <a:pt x="5085" y="340"/>
                </a:lnTo>
                <a:lnTo>
                  <a:pt x="5091" y="340"/>
                </a:lnTo>
                <a:lnTo>
                  <a:pt x="5093" y="352"/>
                </a:lnTo>
                <a:lnTo>
                  <a:pt x="5093" y="365"/>
                </a:lnTo>
                <a:lnTo>
                  <a:pt x="5098" y="374"/>
                </a:lnTo>
                <a:lnTo>
                  <a:pt x="5100" y="347"/>
                </a:lnTo>
                <a:lnTo>
                  <a:pt x="5102" y="321"/>
                </a:lnTo>
                <a:lnTo>
                  <a:pt x="5098" y="300"/>
                </a:lnTo>
                <a:lnTo>
                  <a:pt x="5098" y="267"/>
                </a:lnTo>
                <a:lnTo>
                  <a:pt x="5094" y="267"/>
                </a:lnTo>
                <a:lnTo>
                  <a:pt x="5091" y="240"/>
                </a:lnTo>
                <a:lnTo>
                  <a:pt x="5085" y="240"/>
                </a:lnTo>
                <a:lnTo>
                  <a:pt x="5083" y="234"/>
                </a:lnTo>
                <a:lnTo>
                  <a:pt x="5080" y="232"/>
                </a:lnTo>
                <a:lnTo>
                  <a:pt x="5078" y="229"/>
                </a:lnTo>
                <a:lnTo>
                  <a:pt x="5076" y="227"/>
                </a:lnTo>
                <a:lnTo>
                  <a:pt x="5074" y="221"/>
                </a:lnTo>
                <a:lnTo>
                  <a:pt x="5074" y="214"/>
                </a:lnTo>
                <a:lnTo>
                  <a:pt x="5082" y="220"/>
                </a:lnTo>
                <a:lnTo>
                  <a:pt x="5058" y="176"/>
                </a:lnTo>
                <a:lnTo>
                  <a:pt x="5065" y="176"/>
                </a:lnTo>
                <a:lnTo>
                  <a:pt x="5102" y="231"/>
                </a:lnTo>
                <a:lnTo>
                  <a:pt x="5102" y="240"/>
                </a:lnTo>
                <a:lnTo>
                  <a:pt x="5105" y="240"/>
                </a:lnTo>
                <a:lnTo>
                  <a:pt x="5105" y="247"/>
                </a:lnTo>
                <a:lnTo>
                  <a:pt x="5111" y="247"/>
                </a:lnTo>
                <a:lnTo>
                  <a:pt x="5114" y="271"/>
                </a:lnTo>
                <a:lnTo>
                  <a:pt x="5118" y="271"/>
                </a:lnTo>
                <a:lnTo>
                  <a:pt x="5118" y="280"/>
                </a:lnTo>
                <a:lnTo>
                  <a:pt x="5122" y="280"/>
                </a:lnTo>
                <a:lnTo>
                  <a:pt x="5122" y="296"/>
                </a:lnTo>
                <a:lnTo>
                  <a:pt x="5125" y="296"/>
                </a:lnTo>
                <a:lnTo>
                  <a:pt x="5131" y="323"/>
                </a:lnTo>
                <a:lnTo>
                  <a:pt x="5134" y="323"/>
                </a:lnTo>
                <a:lnTo>
                  <a:pt x="5136" y="289"/>
                </a:lnTo>
                <a:lnTo>
                  <a:pt x="5138" y="254"/>
                </a:lnTo>
                <a:lnTo>
                  <a:pt x="5140" y="218"/>
                </a:lnTo>
                <a:lnTo>
                  <a:pt x="5140" y="183"/>
                </a:lnTo>
                <a:lnTo>
                  <a:pt x="5134" y="151"/>
                </a:lnTo>
                <a:lnTo>
                  <a:pt x="5134" y="120"/>
                </a:lnTo>
                <a:lnTo>
                  <a:pt x="5131" y="120"/>
                </a:lnTo>
                <a:lnTo>
                  <a:pt x="5127" y="105"/>
                </a:lnTo>
                <a:lnTo>
                  <a:pt x="5127" y="92"/>
                </a:lnTo>
                <a:lnTo>
                  <a:pt x="5129" y="81"/>
                </a:lnTo>
                <a:lnTo>
                  <a:pt x="5129" y="72"/>
                </a:lnTo>
                <a:lnTo>
                  <a:pt x="5125" y="67"/>
                </a:lnTo>
                <a:lnTo>
                  <a:pt x="5127" y="65"/>
                </a:lnTo>
                <a:lnTo>
                  <a:pt x="5127" y="65"/>
                </a:lnTo>
                <a:lnTo>
                  <a:pt x="5127" y="65"/>
                </a:lnTo>
                <a:lnTo>
                  <a:pt x="5127" y="65"/>
                </a:lnTo>
                <a:lnTo>
                  <a:pt x="5129" y="65"/>
                </a:lnTo>
                <a:lnTo>
                  <a:pt x="5131" y="63"/>
                </a:lnTo>
                <a:lnTo>
                  <a:pt x="5131" y="60"/>
                </a:lnTo>
                <a:lnTo>
                  <a:pt x="5133" y="60"/>
                </a:lnTo>
                <a:lnTo>
                  <a:pt x="5134" y="60"/>
                </a:lnTo>
                <a:lnTo>
                  <a:pt x="5136" y="60"/>
                </a:lnTo>
                <a:lnTo>
                  <a:pt x="5136" y="61"/>
                </a:lnTo>
                <a:lnTo>
                  <a:pt x="5136" y="61"/>
                </a:lnTo>
                <a:lnTo>
                  <a:pt x="5138" y="63"/>
                </a:lnTo>
                <a:lnTo>
                  <a:pt x="5142" y="72"/>
                </a:lnTo>
                <a:lnTo>
                  <a:pt x="5142" y="85"/>
                </a:lnTo>
                <a:lnTo>
                  <a:pt x="5140" y="98"/>
                </a:lnTo>
                <a:lnTo>
                  <a:pt x="5142" y="111"/>
                </a:lnTo>
                <a:lnTo>
                  <a:pt x="5151" y="145"/>
                </a:lnTo>
                <a:lnTo>
                  <a:pt x="5158" y="181"/>
                </a:lnTo>
                <a:lnTo>
                  <a:pt x="5165" y="214"/>
                </a:lnTo>
                <a:lnTo>
                  <a:pt x="5165" y="243"/>
                </a:lnTo>
                <a:lnTo>
                  <a:pt x="5171" y="243"/>
                </a:lnTo>
                <a:lnTo>
                  <a:pt x="5173" y="258"/>
                </a:lnTo>
                <a:lnTo>
                  <a:pt x="5173" y="276"/>
                </a:lnTo>
                <a:lnTo>
                  <a:pt x="5171" y="292"/>
                </a:lnTo>
                <a:lnTo>
                  <a:pt x="5173" y="309"/>
                </a:lnTo>
                <a:lnTo>
                  <a:pt x="5178" y="320"/>
                </a:lnTo>
                <a:lnTo>
                  <a:pt x="5185" y="220"/>
                </a:lnTo>
                <a:lnTo>
                  <a:pt x="5191" y="220"/>
                </a:lnTo>
                <a:lnTo>
                  <a:pt x="5193" y="203"/>
                </a:lnTo>
                <a:lnTo>
                  <a:pt x="5193" y="181"/>
                </a:lnTo>
                <a:lnTo>
                  <a:pt x="5191" y="158"/>
                </a:lnTo>
                <a:lnTo>
                  <a:pt x="5191" y="132"/>
                </a:lnTo>
                <a:lnTo>
                  <a:pt x="5191" y="111"/>
                </a:lnTo>
                <a:lnTo>
                  <a:pt x="5202" y="114"/>
                </a:lnTo>
                <a:lnTo>
                  <a:pt x="5194" y="327"/>
                </a:lnTo>
                <a:lnTo>
                  <a:pt x="5194" y="340"/>
                </a:lnTo>
                <a:lnTo>
                  <a:pt x="5193" y="356"/>
                </a:lnTo>
                <a:lnTo>
                  <a:pt x="5193" y="374"/>
                </a:lnTo>
                <a:lnTo>
                  <a:pt x="5193" y="392"/>
                </a:lnTo>
                <a:lnTo>
                  <a:pt x="5194" y="407"/>
                </a:lnTo>
                <a:lnTo>
                  <a:pt x="5198" y="416"/>
                </a:lnTo>
                <a:lnTo>
                  <a:pt x="5200" y="403"/>
                </a:lnTo>
                <a:lnTo>
                  <a:pt x="5202" y="385"/>
                </a:lnTo>
                <a:lnTo>
                  <a:pt x="5207" y="365"/>
                </a:lnTo>
                <a:lnTo>
                  <a:pt x="5211" y="349"/>
                </a:lnTo>
                <a:lnTo>
                  <a:pt x="5214" y="340"/>
                </a:lnTo>
                <a:lnTo>
                  <a:pt x="5216" y="338"/>
                </a:lnTo>
                <a:lnTo>
                  <a:pt x="5216" y="336"/>
                </a:lnTo>
                <a:lnTo>
                  <a:pt x="5216" y="336"/>
                </a:lnTo>
                <a:lnTo>
                  <a:pt x="5218" y="336"/>
                </a:lnTo>
                <a:lnTo>
                  <a:pt x="5220" y="336"/>
                </a:lnTo>
                <a:lnTo>
                  <a:pt x="5222" y="334"/>
                </a:lnTo>
                <a:lnTo>
                  <a:pt x="5222" y="356"/>
                </a:lnTo>
                <a:lnTo>
                  <a:pt x="5225" y="356"/>
                </a:lnTo>
                <a:lnTo>
                  <a:pt x="5231" y="291"/>
                </a:lnTo>
                <a:lnTo>
                  <a:pt x="5233" y="285"/>
                </a:lnTo>
                <a:lnTo>
                  <a:pt x="5236" y="276"/>
                </a:lnTo>
                <a:lnTo>
                  <a:pt x="5240" y="265"/>
                </a:lnTo>
                <a:lnTo>
                  <a:pt x="5238" y="254"/>
                </a:lnTo>
                <a:lnTo>
                  <a:pt x="5231" y="251"/>
                </a:lnTo>
                <a:lnTo>
                  <a:pt x="5231" y="243"/>
                </a:lnTo>
                <a:lnTo>
                  <a:pt x="5238" y="243"/>
                </a:lnTo>
                <a:lnTo>
                  <a:pt x="5251" y="103"/>
                </a:lnTo>
                <a:lnTo>
                  <a:pt x="5258" y="103"/>
                </a:lnTo>
                <a:lnTo>
                  <a:pt x="5251" y="280"/>
                </a:lnTo>
                <a:lnTo>
                  <a:pt x="5254" y="280"/>
                </a:lnTo>
                <a:lnTo>
                  <a:pt x="5254" y="291"/>
                </a:lnTo>
                <a:lnTo>
                  <a:pt x="5258" y="291"/>
                </a:lnTo>
                <a:lnTo>
                  <a:pt x="5260" y="301"/>
                </a:lnTo>
                <a:lnTo>
                  <a:pt x="5262" y="314"/>
                </a:lnTo>
                <a:lnTo>
                  <a:pt x="5262" y="327"/>
                </a:lnTo>
                <a:lnTo>
                  <a:pt x="5265" y="334"/>
                </a:lnTo>
                <a:lnTo>
                  <a:pt x="5285" y="154"/>
                </a:lnTo>
                <a:lnTo>
                  <a:pt x="5294" y="154"/>
                </a:lnTo>
                <a:lnTo>
                  <a:pt x="5298" y="176"/>
                </a:lnTo>
                <a:lnTo>
                  <a:pt x="5298" y="178"/>
                </a:lnTo>
                <a:lnTo>
                  <a:pt x="5296" y="178"/>
                </a:lnTo>
                <a:lnTo>
                  <a:pt x="5296" y="178"/>
                </a:lnTo>
                <a:lnTo>
                  <a:pt x="5294" y="176"/>
                </a:lnTo>
                <a:lnTo>
                  <a:pt x="5294" y="178"/>
                </a:lnTo>
                <a:lnTo>
                  <a:pt x="5294" y="180"/>
                </a:lnTo>
                <a:lnTo>
                  <a:pt x="5298" y="180"/>
                </a:lnTo>
                <a:lnTo>
                  <a:pt x="5298" y="231"/>
                </a:lnTo>
                <a:lnTo>
                  <a:pt x="5302" y="231"/>
                </a:lnTo>
                <a:lnTo>
                  <a:pt x="5311" y="154"/>
                </a:lnTo>
                <a:lnTo>
                  <a:pt x="5298" y="151"/>
                </a:lnTo>
                <a:lnTo>
                  <a:pt x="5298" y="143"/>
                </a:lnTo>
                <a:lnTo>
                  <a:pt x="5303" y="141"/>
                </a:lnTo>
                <a:lnTo>
                  <a:pt x="5307" y="141"/>
                </a:lnTo>
                <a:lnTo>
                  <a:pt x="5311" y="140"/>
                </a:lnTo>
                <a:lnTo>
                  <a:pt x="5314" y="138"/>
                </a:lnTo>
                <a:lnTo>
                  <a:pt x="5318" y="136"/>
                </a:lnTo>
                <a:lnTo>
                  <a:pt x="5322" y="136"/>
                </a:lnTo>
                <a:lnTo>
                  <a:pt x="5322" y="154"/>
                </a:lnTo>
                <a:lnTo>
                  <a:pt x="5333" y="163"/>
                </a:lnTo>
                <a:lnTo>
                  <a:pt x="5345" y="178"/>
                </a:lnTo>
                <a:lnTo>
                  <a:pt x="5358" y="194"/>
                </a:lnTo>
                <a:lnTo>
                  <a:pt x="5369" y="211"/>
                </a:lnTo>
                <a:lnTo>
                  <a:pt x="5374" y="223"/>
                </a:lnTo>
                <a:lnTo>
                  <a:pt x="5378" y="223"/>
                </a:lnTo>
                <a:lnTo>
                  <a:pt x="5367" y="172"/>
                </a:lnTo>
                <a:lnTo>
                  <a:pt x="5354" y="127"/>
                </a:lnTo>
                <a:lnTo>
                  <a:pt x="5351" y="94"/>
                </a:lnTo>
                <a:lnTo>
                  <a:pt x="5343" y="76"/>
                </a:lnTo>
                <a:lnTo>
                  <a:pt x="5338" y="54"/>
                </a:lnTo>
                <a:lnTo>
                  <a:pt x="5345" y="54"/>
                </a:lnTo>
                <a:lnTo>
                  <a:pt x="5371" y="136"/>
                </a:lnTo>
                <a:lnTo>
                  <a:pt x="5371" y="151"/>
                </a:lnTo>
                <a:lnTo>
                  <a:pt x="5374" y="151"/>
                </a:lnTo>
                <a:lnTo>
                  <a:pt x="5378" y="180"/>
                </a:lnTo>
                <a:lnTo>
                  <a:pt x="5382" y="180"/>
                </a:lnTo>
                <a:lnTo>
                  <a:pt x="5382" y="176"/>
                </a:lnTo>
                <a:lnTo>
                  <a:pt x="5385" y="176"/>
                </a:lnTo>
                <a:lnTo>
                  <a:pt x="5394" y="180"/>
                </a:lnTo>
                <a:lnTo>
                  <a:pt x="5393" y="196"/>
                </a:lnTo>
                <a:lnTo>
                  <a:pt x="5391" y="214"/>
                </a:lnTo>
                <a:lnTo>
                  <a:pt x="5385" y="214"/>
                </a:lnTo>
                <a:lnTo>
                  <a:pt x="5385" y="218"/>
                </a:lnTo>
                <a:lnTo>
                  <a:pt x="5387" y="218"/>
                </a:lnTo>
                <a:lnTo>
                  <a:pt x="5387" y="218"/>
                </a:lnTo>
                <a:lnTo>
                  <a:pt x="5389" y="216"/>
                </a:lnTo>
                <a:lnTo>
                  <a:pt x="5389" y="218"/>
                </a:lnTo>
                <a:lnTo>
                  <a:pt x="5391" y="220"/>
                </a:lnTo>
                <a:lnTo>
                  <a:pt x="5391" y="243"/>
                </a:lnTo>
                <a:lnTo>
                  <a:pt x="5398" y="243"/>
                </a:lnTo>
                <a:lnTo>
                  <a:pt x="5396" y="232"/>
                </a:lnTo>
                <a:lnTo>
                  <a:pt x="5398" y="220"/>
                </a:lnTo>
                <a:lnTo>
                  <a:pt x="5398" y="203"/>
                </a:lnTo>
                <a:lnTo>
                  <a:pt x="5398" y="83"/>
                </a:lnTo>
                <a:lnTo>
                  <a:pt x="5405" y="83"/>
                </a:lnTo>
                <a:lnTo>
                  <a:pt x="5405" y="136"/>
                </a:lnTo>
                <a:lnTo>
                  <a:pt x="5411" y="136"/>
                </a:lnTo>
                <a:lnTo>
                  <a:pt x="5405" y="143"/>
                </a:lnTo>
                <a:lnTo>
                  <a:pt x="5411" y="154"/>
                </a:lnTo>
                <a:lnTo>
                  <a:pt x="5409" y="156"/>
                </a:lnTo>
                <a:lnTo>
                  <a:pt x="5407" y="156"/>
                </a:lnTo>
                <a:lnTo>
                  <a:pt x="5405" y="156"/>
                </a:lnTo>
                <a:lnTo>
                  <a:pt x="5405" y="158"/>
                </a:lnTo>
                <a:lnTo>
                  <a:pt x="5405" y="160"/>
                </a:lnTo>
                <a:lnTo>
                  <a:pt x="5411" y="160"/>
                </a:lnTo>
                <a:lnTo>
                  <a:pt x="5411" y="191"/>
                </a:lnTo>
                <a:lnTo>
                  <a:pt x="5414" y="191"/>
                </a:lnTo>
                <a:lnTo>
                  <a:pt x="5414" y="163"/>
                </a:lnTo>
                <a:lnTo>
                  <a:pt x="5422" y="163"/>
                </a:lnTo>
                <a:lnTo>
                  <a:pt x="5425" y="191"/>
                </a:lnTo>
                <a:lnTo>
                  <a:pt x="5433" y="218"/>
                </a:lnTo>
                <a:lnTo>
                  <a:pt x="5438" y="245"/>
                </a:lnTo>
                <a:lnTo>
                  <a:pt x="5442" y="274"/>
                </a:lnTo>
                <a:lnTo>
                  <a:pt x="5451" y="274"/>
                </a:lnTo>
                <a:lnTo>
                  <a:pt x="5453" y="289"/>
                </a:lnTo>
                <a:lnTo>
                  <a:pt x="5456" y="305"/>
                </a:lnTo>
                <a:lnTo>
                  <a:pt x="5462" y="314"/>
                </a:lnTo>
                <a:lnTo>
                  <a:pt x="5463" y="294"/>
                </a:lnTo>
                <a:lnTo>
                  <a:pt x="5465" y="276"/>
                </a:lnTo>
                <a:lnTo>
                  <a:pt x="5471" y="260"/>
                </a:lnTo>
                <a:lnTo>
                  <a:pt x="5471" y="227"/>
                </a:lnTo>
                <a:lnTo>
                  <a:pt x="5474" y="227"/>
                </a:lnTo>
                <a:lnTo>
                  <a:pt x="5474" y="191"/>
                </a:lnTo>
                <a:lnTo>
                  <a:pt x="5478" y="191"/>
                </a:lnTo>
                <a:lnTo>
                  <a:pt x="5480" y="174"/>
                </a:lnTo>
                <a:lnTo>
                  <a:pt x="5480" y="156"/>
                </a:lnTo>
                <a:lnTo>
                  <a:pt x="5480" y="138"/>
                </a:lnTo>
                <a:lnTo>
                  <a:pt x="5482" y="123"/>
                </a:lnTo>
                <a:lnTo>
                  <a:pt x="5485" y="123"/>
                </a:lnTo>
                <a:lnTo>
                  <a:pt x="5485" y="187"/>
                </a:lnTo>
                <a:lnTo>
                  <a:pt x="5494" y="187"/>
                </a:lnTo>
                <a:lnTo>
                  <a:pt x="5493" y="192"/>
                </a:lnTo>
                <a:lnTo>
                  <a:pt x="5493" y="196"/>
                </a:lnTo>
                <a:lnTo>
                  <a:pt x="5491" y="200"/>
                </a:lnTo>
                <a:lnTo>
                  <a:pt x="5491" y="203"/>
                </a:lnTo>
                <a:lnTo>
                  <a:pt x="5502" y="200"/>
                </a:lnTo>
                <a:lnTo>
                  <a:pt x="5498" y="207"/>
                </a:lnTo>
                <a:lnTo>
                  <a:pt x="5505" y="211"/>
                </a:lnTo>
                <a:lnTo>
                  <a:pt x="5505" y="223"/>
                </a:lnTo>
                <a:lnTo>
                  <a:pt x="5511" y="223"/>
                </a:lnTo>
                <a:lnTo>
                  <a:pt x="5511" y="231"/>
                </a:lnTo>
                <a:lnTo>
                  <a:pt x="5514" y="231"/>
                </a:lnTo>
                <a:lnTo>
                  <a:pt x="5514" y="243"/>
                </a:lnTo>
                <a:lnTo>
                  <a:pt x="5518" y="243"/>
                </a:lnTo>
                <a:lnTo>
                  <a:pt x="5518" y="254"/>
                </a:lnTo>
                <a:lnTo>
                  <a:pt x="5522" y="254"/>
                </a:lnTo>
                <a:lnTo>
                  <a:pt x="5522" y="267"/>
                </a:lnTo>
                <a:lnTo>
                  <a:pt x="5525" y="267"/>
                </a:lnTo>
                <a:lnTo>
                  <a:pt x="5525" y="283"/>
                </a:lnTo>
                <a:lnTo>
                  <a:pt x="5531" y="283"/>
                </a:lnTo>
                <a:lnTo>
                  <a:pt x="5534" y="320"/>
                </a:lnTo>
                <a:lnTo>
                  <a:pt x="5538" y="320"/>
                </a:lnTo>
                <a:lnTo>
                  <a:pt x="5540" y="331"/>
                </a:lnTo>
                <a:lnTo>
                  <a:pt x="5540" y="345"/>
                </a:lnTo>
                <a:lnTo>
                  <a:pt x="5540" y="361"/>
                </a:lnTo>
                <a:lnTo>
                  <a:pt x="5542" y="374"/>
                </a:lnTo>
                <a:lnTo>
                  <a:pt x="5545" y="383"/>
                </a:lnTo>
                <a:lnTo>
                  <a:pt x="5545" y="361"/>
                </a:lnTo>
                <a:lnTo>
                  <a:pt x="5545" y="338"/>
                </a:lnTo>
                <a:lnTo>
                  <a:pt x="5545" y="318"/>
                </a:lnTo>
                <a:lnTo>
                  <a:pt x="5545" y="303"/>
                </a:lnTo>
                <a:lnTo>
                  <a:pt x="5547" y="303"/>
                </a:lnTo>
                <a:lnTo>
                  <a:pt x="5547" y="301"/>
                </a:lnTo>
                <a:lnTo>
                  <a:pt x="5549" y="300"/>
                </a:lnTo>
                <a:lnTo>
                  <a:pt x="5551" y="296"/>
                </a:lnTo>
                <a:lnTo>
                  <a:pt x="5551" y="291"/>
                </a:lnTo>
                <a:lnTo>
                  <a:pt x="5545" y="291"/>
                </a:lnTo>
                <a:lnTo>
                  <a:pt x="5545" y="271"/>
                </a:lnTo>
                <a:lnTo>
                  <a:pt x="5542" y="271"/>
                </a:lnTo>
                <a:lnTo>
                  <a:pt x="5540" y="269"/>
                </a:lnTo>
                <a:lnTo>
                  <a:pt x="5540" y="265"/>
                </a:lnTo>
                <a:lnTo>
                  <a:pt x="5540" y="263"/>
                </a:lnTo>
                <a:lnTo>
                  <a:pt x="5538" y="260"/>
                </a:lnTo>
                <a:lnTo>
                  <a:pt x="5538" y="254"/>
                </a:lnTo>
                <a:lnTo>
                  <a:pt x="5545" y="260"/>
                </a:lnTo>
                <a:lnTo>
                  <a:pt x="5545" y="247"/>
                </a:lnTo>
                <a:lnTo>
                  <a:pt x="5558" y="251"/>
                </a:lnTo>
                <a:lnTo>
                  <a:pt x="5560" y="263"/>
                </a:lnTo>
                <a:lnTo>
                  <a:pt x="5563" y="274"/>
                </a:lnTo>
                <a:lnTo>
                  <a:pt x="5565" y="283"/>
                </a:lnTo>
                <a:lnTo>
                  <a:pt x="5565" y="307"/>
                </a:lnTo>
                <a:lnTo>
                  <a:pt x="5578" y="311"/>
                </a:lnTo>
                <a:lnTo>
                  <a:pt x="5578" y="314"/>
                </a:lnTo>
                <a:lnTo>
                  <a:pt x="5574" y="321"/>
                </a:lnTo>
                <a:lnTo>
                  <a:pt x="5573" y="334"/>
                </a:lnTo>
                <a:lnTo>
                  <a:pt x="5573" y="349"/>
                </a:lnTo>
                <a:lnTo>
                  <a:pt x="5574" y="360"/>
                </a:lnTo>
                <a:lnTo>
                  <a:pt x="5578" y="360"/>
                </a:lnTo>
                <a:lnTo>
                  <a:pt x="5585" y="463"/>
                </a:lnTo>
                <a:lnTo>
                  <a:pt x="5594" y="463"/>
                </a:lnTo>
                <a:lnTo>
                  <a:pt x="5596" y="429"/>
                </a:lnTo>
                <a:lnTo>
                  <a:pt x="5598" y="391"/>
                </a:lnTo>
                <a:lnTo>
                  <a:pt x="5598" y="351"/>
                </a:lnTo>
                <a:lnTo>
                  <a:pt x="5598" y="307"/>
                </a:lnTo>
                <a:lnTo>
                  <a:pt x="5594" y="307"/>
                </a:lnTo>
                <a:lnTo>
                  <a:pt x="5594" y="283"/>
                </a:lnTo>
                <a:lnTo>
                  <a:pt x="5591" y="283"/>
                </a:lnTo>
                <a:lnTo>
                  <a:pt x="5585" y="254"/>
                </a:lnTo>
                <a:lnTo>
                  <a:pt x="5591" y="254"/>
                </a:lnTo>
                <a:lnTo>
                  <a:pt x="5591" y="260"/>
                </a:lnTo>
                <a:lnTo>
                  <a:pt x="5596" y="267"/>
                </a:lnTo>
                <a:lnTo>
                  <a:pt x="5600" y="274"/>
                </a:lnTo>
                <a:lnTo>
                  <a:pt x="5600" y="283"/>
                </a:lnTo>
                <a:lnTo>
                  <a:pt x="5602" y="296"/>
                </a:lnTo>
                <a:lnTo>
                  <a:pt x="5605" y="296"/>
                </a:lnTo>
                <a:lnTo>
                  <a:pt x="5605" y="320"/>
                </a:lnTo>
                <a:lnTo>
                  <a:pt x="5611" y="320"/>
                </a:lnTo>
                <a:lnTo>
                  <a:pt x="5611" y="334"/>
                </a:lnTo>
                <a:lnTo>
                  <a:pt x="5614" y="334"/>
                </a:lnTo>
                <a:lnTo>
                  <a:pt x="5616" y="349"/>
                </a:lnTo>
                <a:lnTo>
                  <a:pt x="5616" y="361"/>
                </a:lnTo>
                <a:lnTo>
                  <a:pt x="5616" y="372"/>
                </a:lnTo>
                <a:lnTo>
                  <a:pt x="5622" y="383"/>
                </a:lnTo>
                <a:lnTo>
                  <a:pt x="5623" y="352"/>
                </a:lnTo>
                <a:lnTo>
                  <a:pt x="5625" y="321"/>
                </a:lnTo>
                <a:lnTo>
                  <a:pt x="5627" y="291"/>
                </a:lnTo>
                <a:lnTo>
                  <a:pt x="5622" y="263"/>
                </a:lnTo>
                <a:lnTo>
                  <a:pt x="5622" y="236"/>
                </a:lnTo>
                <a:lnTo>
                  <a:pt x="5618" y="236"/>
                </a:lnTo>
                <a:lnTo>
                  <a:pt x="5614" y="211"/>
                </a:lnTo>
                <a:lnTo>
                  <a:pt x="5605" y="207"/>
                </a:lnTo>
                <a:lnTo>
                  <a:pt x="5594" y="187"/>
                </a:lnTo>
                <a:lnTo>
                  <a:pt x="5605" y="187"/>
                </a:lnTo>
                <a:lnTo>
                  <a:pt x="5605" y="183"/>
                </a:lnTo>
                <a:lnTo>
                  <a:pt x="5596" y="172"/>
                </a:lnTo>
                <a:lnTo>
                  <a:pt x="5587" y="158"/>
                </a:lnTo>
                <a:lnTo>
                  <a:pt x="5582" y="143"/>
                </a:lnTo>
                <a:lnTo>
                  <a:pt x="5594" y="143"/>
                </a:lnTo>
                <a:lnTo>
                  <a:pt x="5596" y="151"/>
                </a:lnTo>
                <a:lnTo>
                  <a:pt x="5600" y="156"/>
                </a:lnTo>
                <a:lnTo>
                  <a:pt x="5603" y="161"/>
                </a:lnTo>
                <a:lnTo>
                  <a:pt x="5607" y="165"/>
                </a:lnTo>
                <a:lnTo>
                  <a:pt x="5611" y="171"/>
                </a:lnTo>
                <a:lnTo>
                  <a:pt x="5611" y="180"/>
                </a:lnTo>
                <a:lnTo>
                  <a:pt x="5614" y="180"/>
                </a:lnTo>
                <a:lnTo>
                  <a:pt x="5614" y="187"/>
                </a:lnTo>
                <a:lnTo>
                  <a:pt x="5622" y="191"/>
                </a:lnTo>
                <a:lnTo>
                  <a:pt x="5625" y="211"/>
                </a:lnTo>
                <a:lnTo>
                  <a:pt x="5631" y="211"/>
                </a:lnTo>
                <a:lnTo>
                  <a:pt x="5634" y="227"/>
                </a:lnTo>
                <a:lnTo>
                  <a:pt x="5638" y="227"/>
                </a:lnTo>
                <a:lnTo>
                  <a:pt x="5638" y="240"/>
                </a:lnTo>
                <a:lnTo>
                  <a:pt x="5642" y="240"/>
                </a:lnTo>
                <a:lnTo>
                  <a:pt x="5642" y="260"/>
                </a:lnTo>
                <a:lnTo>
                  <a:pt x="5645" y="260"/>
                </a:lnTo>
                <a:lnTo>
                  <a:pt x="5654" y="311"/>
                </a:lnTo>
                <a:lnTo>
                  <a:pt x="5658" y="311"/>
                </a:lnTo>
                <a:lnTo>
                  <a:pt x="5660" y="267"/>
                </a:lnTo>
                <a:lnTo>
                  <a:pt x="5663" y="223"/>
                </a:lnTo>
                <a:lnTo>
                  <a:pt x="5665" y="176"/>
                </a:lnTo>
                <a:lnTo>
                  <a:pt x="5658" y="176"/>
                </a:lnTo>
                <a:lnTo>
                  <a:pt x="5654" y="156"/>
                </a:lnTo>
                <a:lnTo>
                  <a:pt x="5645" y="141"/>
                </a:lnTo>
                <a:lnTo>
                  <a:pt x="5636" y="127"/>
                </a:lnTo>
                <a:lnTo>
                  <a:pt x="5627" y="112"/>
                </a:lnTo>
                <a:lnTo>
                  <a:pt x="5622" y="94"/>
                </a:lnTo>
                <a:lnTo>
                  <a:pt x="5631" y="94"/>
                </a:lnTo>
                <a:lnTo>
                  <a:pt x="5634" y="107"/>
                </a:lnTo>
                <a:lnTo>
                  <a:pt x="5642" y="111"/>
                </a:lnTo>
                <a:lnTo>
                  <a:pt x="5654" y="134"/>
                </a:lnTo>
                <a:lnTo>
                  <a:pt x="5662" y="160"/>
                </a:lnTo>
                <a:lnTo>
                  <a:pt x="5665" y="160"/>
                </a:lnTo>
                <a:lnTo>
                  <a:pt x="5665" y="87"/>
                </a:lnTo>
                <a:lnTo>
                  <a:pt x="5671" y="87"/>
                </a:lnTo>
                <a:lnTo>
                  <a:pt x="5671" y="54"/>
                </a:lnTo>
                <a:lnTo>
                  <a:pt x="5674" y="54"/>
                </a:lnTo>
                <a:lnTo>
                  <a:pt x="5676" y="51"/>
                </a:lnTo>
                <a:lnTo>
                  <a:pt x="5676" y="47"/>
                </a:lnTo>
                <a:lnTo>
                  <a:pt x="5676" y="43"/>
                </a:lnTo>
                <a:lnTo>
                  <a:pt x="5678" y="40"/>
                </a:lnTo>
                <a:lnTo>
                  <a:pt x="5680" y="40"/>
                </a:lnTo>
                <a:lnTo>
                  <a:pt x="5680" y="41"/>
                </a:lnTo>
                <a:lnTo>
                  <a:pt x="5680" y="41"/>
                </a:lnTo>
                <a:lnTo>
                  <a:pt x="5680" y="41"/>
                </a:lnTo>
                <a:lnTo>
                  <a:pt x="5682" y="41"/>
                </a:lnTo>
                <a:lnTo>
                  <a:pt x="5682" y="43"/>
                </a:lnTo>
                <a:lnTo>
                  <a:pt x="5685" y="43"/>
                </a:lnTo>
                <a:lnTo>
                  <a:pt x="5682" y="87"/>
                </a:lnTo>
                <a:lnTo>
                  <a:pt x="5678" y="87"/>
                </a:lnTo>
                <a:lnTo>
                  <a:pt x="5682" y="107"/>
                </a:lnTo>
                <a:lnTo>
                  <a:pt x="5689" y="111"/>
                </a:lnTo>
                <a:lnTo>
                  <a:pt x="5693" y="114"/>
                </a:lnTo>
                <a:lnTo>
                  <a:pt x="5698" y="118"/>
                </a:lnTo>
                <a:lnTo>
                  <a:pt x="5703" y="121"/>
                </a:lnTo>
                <a:lnTo>
                  <a:pt x="5711" y="123"/>
                </a:lnTo>
                <a:lnTo>
                  <a:pt x="5711" y="120"/>
                </a:lnTo>
                <a:lnTo>
                  <a:pt x="5722" y="111"/>
                </a:lnTo>
                <a:lnTo>
                  <a:pt x="5722" y="94"/>
                </a:lnTo>
                <a:lnTo>
                  <a:pt x="5734" y="94"/>
                </a:lnTo>
                <a:lnTo>
                  <a:pt x="5734" y="103"/>
                </a:lnTo>
                <a:lnTo>
                  <a:pt x="5731" y="103"/>
                </a:lnTo>
                <a:lnTo>
                  <a:pt x="5731" y="107"/>
                </a:lnTo>
                <a:lnTo>
                  <a:pt x="5734" y="107"/>
                </a:lnTo>
                <a:lnTo>
                  <a:pt x="5733" y="109"/>
                </a:lnTo>
                <a:lnTo>
                  <a:pt x="5733" y="109"/>
                </a:lnTo>
                <a:lnTo>
                  <a:pt x="5733" y="109"/>
                </a:lnTo>
                <a:lnTo>
                  <a:pt x="5731" y="109"/>
                </a:lnTo>
                <a:lnTo>
                  <a:pt x="5731" y="111"/>
                </a:lnTo>
                <a:lnTo>
                  <a:pt x="5731" y="140"/>
                </a:lnTo>
                <a:lnTo>
                  <a:pt x="5725" y="140"/>
                </a:lnTo>
                <a:lnTo>
                  <a:pt x="5731" y="151"/>
                </a:lnTo>
                <a:lnTo>
                  <a:pt x="5725" y="151"/>
                </a:lnTo>
                <a:lnTo>
                  <a:pt x="5725" y="154"/>
                </a:lnTo>
                <a:lnTo>
                  <a:pt x="5731" y="154"/>
                </a:lnTo>
                <a:lnTo>
                  <a:pt x="5731" y="163"/>
                </a:lnTo>
                <a:lnTo>
                  <a:pt x="5738" y="167"/>
                </a:lnTo>
                <a:lnTo>
                  <a:pt x="5751" y="203"/>
                </a:lnTo>
                <a:lnTo>
                  <a:pt x="5754" y="203"/>
                </a:lnTo>
                <a:lnTo>
                  <a:pt x="5756" y="176"/>
                </a:lnTo>
                <a:lnTo>
                  <a:pt x="5760" y="152"/>
                </a:lnTo>
                <a:lnTo>
                  <a:pt x="5765" y="131"/>
                </a:lnTo>
                <a:lnTo>
                  <a:pt x="5771" y="107"/>
                </a:lnTo>
                <a:lnTo>
                  <a:pt x="5782" y="103"/>
                </a:lnTo>
                <a:lnTo>
                  <a:pt x="5782" y="94"/>
                </a:lnTo>
                <a:lnTo>
                  <a:pt x="5794" y="100"/>
                </a:lnTo>
                <a:lnTo>
                  <a:pt x="5791" y="123"/>
                </a:lnTo>
                <a:lnTo>
                  <a:pt x="5785" y="123"/>
                </a:lnTo>
                <a:lnTo>
                  <a:pt x="5785" y="160"/>
                </a:lnTo>
                <a:lnTo>
                  <a:pt x="5782" y="160"/>
                </a:lnTo>
                <a:lnTo>
                  <a:pt x="5778" y="207"/>
                </a:lnTo>
                <a:lnTo>
                  <a:pt x="5774" y="207"/>
                </a:lnTo>
                <a:lnTo>
                  <a:pt x="5774" y="243"/>
                </a:lnTo>
                <a:lnTo>
                  <a:pt x="5771" y="243"/>
                </a:lnTo>
                <a:lnTo>
                  <a:pt x="5774" y="300"/>
                </a:lnTo>
                <a:lnTo>
                  <a:pt x="5778" y="300"/>
                </a:lnTo>
                <a:lnTo>
                  <a:pt x="5780" y="312"/>
                </a:lnTo>
                <a:lnTo>
                  <a:pt x="5780" y="323"/>
                </a:lnTo>
                <a:lnTo>
                  <a:pt x="5780" y="334"/>
                </a:lnTo>
                <a:lnTo>
                  <a:pt x="5785" y="343"/>
                </a:lnTo>
                <a:lnTo>
                  <a:pt x="5783" y="314"/>
                </a:lnTo>
                <a:lnTo>
                  <a:pt x="5778" y="287"/>
                </a:lnTo>
                <a:lnTo>
                  <a:pt x="5774" y="260"/>
                </a:lnTo>
                <a:lnTo>
                  <a:pt x="5776" y="260"/>
                </a:lnTo>
                <a:lnTo>
                  <a:pt x="5776" y="261"/>
                </a:lnTo>
                <a:lnTo>
                  <a:pt x="5776" y="261"/>
                </a:lnTo>
                <a:lnTo>
                  <a:pt x="5776" y="261"/>
                </a:lnTo>
                <a:lnTo>
                  <a:pt x="5776" y="261"/>
                </a:lnTo>
                <a:lnTo>
                  <a:pt x="5778" y="263"/>
                </a:lnTo>
                <a:lnTo>
                  <a:pt x="5791" y="260"/>
                </a:lnTo>
                <a:lnTo>
                  <a:pt x="5791" y="263"/>
                </a:lnTo>
                <a:lnTo>
                  <a:pt x="5796" y="276"/>
                </a:lnTo>
                <a:lnTo>
                  <a:pt x="5802" y="292"/>
                </a:lnTo>
                <a:lnTo>
                  <a:pt x="5807" y="311"/>
                </a:lnTo>
                <a:lnTo>
                  <a:pt x="5811" y="327"/>
                </a:lnTo>
                <a:lnTo>
                  <a:pt x="5811" y="351"/>
                </a:lnTo>
                <a:lnTo>
                  <a:pt x="5814" y="351"/>
                </a:lnTo>
                <a:lnTo>
                  <a:pt x="5814" y="309"/>
                </a:lnTo>
                <a:lnTo>
                  <a:pt x="5818" y="267"/>
                </a:lnTo>
                <a:lnTo>
                  <a:pt x="5825" y="225"/>
                </a:lnTo>
                <a:lnTo>
                  <a:pt x="5834" y="191"/>
                </a:lnTo>
                <a:lnTo>
                  <a:pt x="5842" y="140"/>
                </a:lnTo>
                <a:lnTo>
                  <a:pt x="5845" y="140"/>
                </a:lnTo>
                <a:lnTo>
                  <a:pt x="5847" y="138"/>
                </a:lnTo>
                <a:lnTo>
                  <a:pt x="5849" y="136"/>
                </a:lnTo>
                <a:lnTo>
                  <a:pt x="5849" y="136"/>
                </a:lnTo>
                <a:lnTo>
                  <a:pt x="5849" y="136"/>
                </a:lnTo>
                <a:lnTo>
                  <a:pt x="5851" y="136"/>
                </a:lnTo>
                <a:lnTo>
                  <a:pt x="5854" y="136"/>
                </a:lnTo>
                <a:lnTo>
                  <a:pt x="5853" y="161"/>
                </a:lnTo>
                <a:lnTo>
                  <a:pt x="5853" y="192"/>
                </a:lnTo>
                <a:lnTo>
                  <a:pt x="5851" y="223"/>
                </a:lnTo>
                <a:lnTo>
                  <a:pt x="5849" y="245"/>
                </a:lnTo>
                <a:lnTo>
                  <a:pt x="5849" y="272"/>
                </a:lnTo>
                <a:lnTo>
                  <a:pt x="5853" y="303"/>
                </a:lnTo>
                <a:lnTo>
                  <a:pt x="5858" y="334"/>
                </a:lnTo>
                <a:lnTo>
                  <a:pt x="5863" y="363"/>
                </a:lnTo>
                <a:lnTo>
                  <a:pt x="5871" y="387"/>
                </a:lnTo>
                <a:lnTo>
                  <a:pt x="5873" y="401"/>
                </a:lnTo>
                <a:lnTo>
                  <a:pt x="5873" y="420"/>
                </a:lnTo>
                <a:lnTo>
                  <a:pt x="5873" y="436"/>
                </a:lnTo>
                <a:lnTo>
                  <a:pt x="5873" y="452"/>
                </a:lnTo>
                <a:lnTo>
                  <a:pt x="5878" y="463"/>
                </a:lnTo>
                <a:lnTo>
                  <a:pt x="5885" y="347"/>
                </a:lnTo>
                <a:lnTo>
                  <a:pt x="5882" y="347"/>
                </a:lnTo>
                <a:lnTo>
                  <a:pt x="5882" y="300"/>
                </a:lnTo>
                <a:lnTo>
                  <a:pt x="5874" y="280"/>
                </a:lnTo>
                <a:lnTo>
                  <a:pt x="5871" y="260"/>
                </a:lnTo>
                <a:lnTo>
                  <a:pt x="5882" y="263"/>
                </a:lnTo>
                <a:lnTo>
                  <a:pt x="5883" y="274"/>
                </a:lnTo>
                <a:lnTo>
                  <a:pt x="5889" y="289"/>
                </a:lnTo>
                <a:lnTo>
                  <a:pt x="5893" y="305"/>
                </a:lnTo>
                <a:lnTo>
                  <a:pt x="5898" y="320"/>
                </a:lnTo>
                <a:lnTo>
                  <a:pt x="5902" y="327"/>
                </a:lnTo>
                <a:lnTo>
                  <a:pt x="5902" y="320"/>
                </a:lnTo>
                <a:lnTo>
                  <a:pt x="5905" y="311"/>
                </a:lnTo>
                <a:lnTo>
                  <a:pt x="5907" y="296"/>
                </a:lnTo>
                <a:lnTo>
                  <a:pt x="5907" y="276"/>
                </a:lnTo>
                <a:lnTo>
                  <a:pt x="5907" y="260"/>
                </a:lnTo>
                <a:lnTo>
                  <a:pt x="5905" y="247"/>
                </a:lnTo>
                <a:lnTo>
                  <a:pt x="5902" y="247"/>
                </a:lnTo>
                <a:lnTo>
                  <a:pt x="5902" y="183"/>
                </a:lnTo>
                <a:lnTo>
                  <a:pt x="5898" y="183"/>
                </a:lnTo>
                <a:lnTo>
                  <a:pt x="5898" y="160"/>
                </a:lnTo>
                <a:lnTo>
                  <a:pt x="5894" y="160"/>
                </a:lnTo>
                <a:lnTo>
                  <a:pt x="5894" y="136"/>
                </a:lnTo>
                <a:lnTo>
                  <a:pt x="5891" y="136"/>
                </a:lnTo>
                <a:lnTo>
                  <a:pt x="5891" y="114"/>
                </a:lnTo>
                <a:lnTo>
                  <a:pt x="5885" y="114"/>
                </a:lnTo>
                <a:lnTo>
                  <a:pt x="5885" y="87"/>
                </a:lnTo>
                <a:lnTo>
                  <a:pt x="5882" y="87"/>
                </a:lnTo>
                <a:lnTo>
                  <a:pt x="5878" y="63"/>
                </a:lnTo>
                <a:lnTo>
                  <a:pt x="5891" y="67"/>
                </a:lnTo>
                <a:lnTo>
                  <a:pt x="5918" y="214"/>
                </a:lnTo>
                <a:lnTo>
                  <a:pt x="5920" y="227"/>
                </a:lnTo>
                <a:lnTo>
                  <a:pt x="5918" y="238"/>
                </a:lnTo>
                <a:lnTo>
                  <a:pt x="5918" y="247"/>
                </a:lnTo>
                <a:lnTo>
                  <a:pt x="5922" y="254"/>
                </a:lnTo>
                <a:lnTo>
                  <a:pt x="5934" y="163"/>
                </a:lnTo>
                <a:lnTo>
                  <a:pt x="5943" y="131"/>
                </a:lnTo>
                <a:lnTo>
                  <a:pt x="5951" y="94"/>
                </a:lnTo>
                <a:lnTo>
                  <a:pt x="5962" y="100"/>
                </a:lnTo>
                <a:lnTo>
                  <a:pt x="5960" y="109"/>
                </a:lnTo>
                <a:lnTo>
                  <a:pt x="5954" y="123"/>
                </a:lnTo>
                <a:lnTo>
                  <a:pt x="5951" y="141"/>
                </a:lnTo>
                <a:lnTo>
                  <a:pt x="5947" y="160"/>
                </a:lnTo>
                <a:lnTo>
                  <a:pt x="5945" y="178"/>
                </a:lnTo>
                <a:lnTo>
                  <a:pt x="5943" y="191"/>
                </a:lnTo>
                <a:lnTo>
                  <a:pt x="5945" y="200"/>
                </a:lnTo>
                <a:lnTo>
                  <a:pt x="5947" y="191"/>
                </a:lnTo>
                <a:lnTo>
                  <a:pt x="5947" y="185"/>
                </a:lnTo>
                <a:lnTo>
                  <a:pt x="5949" y="180"/>
                </a:lnTo>
                <a:lnTo>
                  <a:pt x="5953" y="176"/>
                </a:lnTo>
                <a:lnTo>
                  <a:pt x="5956" y="172"/>
                </a:lnTo>
                <a:lnTo>
                  <a:pt x="5962" y="171"/>
                </a:lnTo>
                <a:lnTo>
                  <a:pt x="5962" y="211"/>
                </a:lnTo>
                <a:lnTo>
                  <a:pt x="5965" y="211"/>
                </a:lnTo>
                <a:lnTo>
                  <a:pt x="5965" y="203"/>
                </a:lnTo>
                <a:lnTo>
                  <a:pt x="5978" y="192"/>
                </a:lnTo>
                <a:lnTo>
                  <a:pt x="5987" y="178"/>
                </a:lnTo>
                <a:lnTo>
                  <a:pt x="5998" y="167"/>
                </a:lnTo>
                <a:lnTo>
                  <a:pt x="5998" y="183"/>
                </a:lnTo>
                <a:lnTo>
                  <a:pt x="5987" y="194"/>
                </a:lnTo>
                <a:lnTo>
                  <a:pt x="5980" y="209"/>
                </a:lnTo>
                <a:lnTo>
                  <a:pt x="5971" y="223"/>
                </a:lnTo>
                <a:lnTo>
                  <a:pt x="5962" y="236"/>
                </a:lnTo>
                <a:lnTo>
                  <a:pt x="5982" y="307"/>
                </a:lnTo>
                <a:lnTo>
                  <a:pt x="5985" y="307"/>
                </a:lnTo>
                <a:lnTo>
                  <a:pt x="5987" y="292"/>
                </a:lnTo>
                <a:lnTo>
                  <a:pt x="5991" y="283"/>
                </a:lnTo>
                <a:lnTo>
                  <a:pt x="5994" y="274"/>
                </a:lnTo>
                <a:lnTo>
                  <a:pt x="5994" y="254"/>
                </a:lnTo>
                <a:lnTo>
                  <a:pt x="5998" y="254"/>
                </a:lnTo>
                <a:lnTo>
                  <a:pt x="5998" y="654"/>
                </a:lnTo>
                <a:lnTo>
                  <a:pt x="0" y="654"/>
                </a:lnTo>
                <a:lnTo>
                  <a:pt x="0" y="247"/>
                </a:lnTo>
                <a:lnTo>
                  <a:pt x="2" y="247"/>
                </a:lnTo>
                <a:lnTo>
                  <a:pt x="2" y="254"/>
                </a:lnTo>
                <a:lnTo>
                  <a:pt x="5" y="254"/>
                </a:lnTo>
                <a:lnTo>
                  <a:pt x="5" y="271"/>
                </a:lnTo>
                <a:lnTo>
                  <a:pt x="11" y="271"/>
                </a:lnTo>
                <a:lnTo>
                  <a:pt x="14" y="307"/>
                </a:lnTo>
                <a:lnTo>
                  <a:pt x="25" y="307"/>
                </a:lnTo>
                <a:lnTo>
                  <a:pt x="25" y="323"/>
                </a:lnTo>
                <a:lnTo>
                  <a:pt x="31" y="323"/>
                </a:lnTo>
                <a:lnTo>
                  <a:pt x="31" y="403"/>
                </a:lnTo>
                <a:lnTo>
                  <a:pt x="34" y="403"/>
                </a:lnTo>
                <a:lnTo>
                  <a:pt x="34" y="434"/>
                </a:lnTo>
                <a:lnTo>
                  <a:pt x="38" y="434"/>
                </a:lnTo>
                <a:lnTo>
                  <a:pt x="42" y="300"/>
                </a:lnTo>
                <a:lnTo>
                  <a:pt x="38" y="283"/>
                </a:lnTo>
                <a:lnTo>
                  <a:pt x="33" y="269"/>
                </a:lnTo>
                <a:lnTo>
                  <a:pt x="31" y="251"/>
                </a:lnTo>
                <a:lnTo>
                  <a:pt x="34" y="251"/>
                </a:lnTo>
                <a:lnTo>
                  <a:pt x="34" y="254"/>
                </a:lnTo>
                <a:lnTo>
                  <a:pt x="38" y="254"/>
                </a:lnTo>
                <a:lnTo>
                  <a:pt x="42" y="267"/>
                </a:lnTo>
                <a:lnTo>
                  <a:pt x="45" y="278"/>
                </a:lnTo>
                <a:lnTo>
                  <a:pt x="51" y="287"/>
                </a:lnTo>
                <a:lnTo>
                  <a:pt x="54" y="207"/>
                </a:lnTo>
                <a:lnTo>
                  <a:pt x="45" y="203"/>
                </a:lnTo>
                <a:lnTo>
                  <a:pt x="42" y="187"/>
                </a:lnTo>
                <a:lnTo>
                  <a:pt x="51" y="187"/>
                </a:lnTo>
                <a:lnTo>
                  <a:pt x="45" y="174"/>
                </a:lnTo>
                <a:lnTo>
                  <a:pt x="42" y="161"/>
                </a:lnTo>
                <a:lnTo>
                  <a:pt x="38" y="147"/>
                </a:lnTo>
                <a:lnTo>
                  <a:pt x="43" y="149"/>
                </a:lnTo>
                <a:lnTo>
                  <a:pt x="47" y="151"/>
                </a:lnTo>
                <a:lnTo>
                  <a:pt x="47" y="151"/>
                </a:lnTo>
                <a:lnTo>
                  <a:pt x="49" y="152"/>
                </a:lnTo>
                <a:lnTo>
                  <a:pt x="47" y="154"/>
                </a:lnTo>
                <a:lnTo>
                  <a:pt x="47" y="156"/>
                </a:lnTo>
                <a:lnTo>
                  <a:pt x="47" y="158"/>
                </a:lnTo>
                <a:lnTo>
                  <a:pt x="49" y="160"/>
                </a:lnTo>
                <a:lnTo>
                  <a:pt x="51" y="163"/>
                </a:lnTo>
                <a:lnTo>
                  <a:pt x="54" y="163"/>
                </a:lnTo>
                <a:lnTo>
                  <a:pt x="51" y="123"/>
                </a:lnTo>
                <a:lnTo>
                  <a:pt x="62" y="123"/>
                </a:lnTo>
                <a:lnTo>
                  <a:pt x="65" y="147"/>
                </a:lnTo>
                <a:lnTo>
                  <a:pt x="71" y="167"/>
                </a:lnTo>
                <a:lnTo>
                  <a:pt x="71" y="203"/>
                </a:lnTo>
                <a:lnTo>
                  <a:pt x="74" y="203"/>
                </a:lnTo>
                <a:lnTo>
                  <a:pt x="74" y="231"/>
                </a:lnTo>
                <a:lnTo>
                  <a:pt x="78" y="231"/>
                </a:lnTo>
                <a:lnTo>
                  <a:pt x="78" y="240"/>
                </a:lnTo>
                <a:lnTo>
                  <a:pt x="82" y="240"/>
                </a:lnTo>
                <a:lnTo>
                  <a:pt x="85" y="263"/>
                </a:lnTo>
                <a:lnTo>
                  <a:pt x="91" y="263"/>
                </a:lnTo>
                <a:lnTo>
                  <a:pt x="91" y="231"/>
                </a:lnTo>
                <a:lnTo>
                  <a:pt x="93" y="201"/>
                </a:lnTo>
                <a:lnTo>
                  <a:pt x="98" y="176"/>
                </a:lnTo>
                <a:lnTo>
                  <a:pt x="102" y="176"/>
                </a:lnTo>
                <a:lnTo>
                  <a:pt x="102" y="180"/>
                </a:lnTo>
                <a:lnTo>
                  <a:pt x="103" y="189"/>
                </a:lnTo>
                <a:lnTo>
                  <a:pt x="103" y="203"/>
                </a:lnTo>
                <a:lnTo>
                  <a:pt x="100" y="220"/>
                </a:lnTo>
                <a:lnTo>
                  <a:pt x="96" y="236"/>
                </a:lnTo>
                <a:lnTo>
                  <a:pt x="98" y="251"/>
                </a:lnTo>
                <a:lnTo>
                  <a:pt x="102" y="251"/>
                </a:lnTo>
                <a:lnTo>
                  <a:pt x="102" y="283"/>
                </a:lnTo>
                <a:lnTo>
                  <a:pt x="105" y="283"/>
                </a:lnTo>
                <a:lnTo>
                  <a:pt x="105" y="323"/>
                </a:lnTo>
                <a:lnTo>
                  <a:pt x="111" y="323"/>
                </a:lnTo>
                <a:lnTo>
                  <a:pt x="111" y="343"/>
                </a:lnTo>
                <a:lnTo>
                  <a:pt x="114" y="343"/>
                </a:lnTo>
                <a:lnTo>
                  <a:pt x="114" y="356"/>
                </a:lnTo>
                <a:lnTo>
                  <a:pt x="118" y="356"/>
                </a:lnTo>
                <a:lnTo>
                  <a:pt x="120" y="367"/>
                </a:lnTo>
                <a:lnTo>
                  <a:pt x="120" y="380"/>
                </a:lnTo>
                <a:lnTo>
                  <a:pt x="122" y="391"/>
                </a:lnTo>
                <a:lnTo>
                  <a:pt x="125" y="400"/>
                </a:lnTo>
                <a:lnTo>
                  <a:pt x="122" y="303"/>
                </a:lnTo>
                <a:lnTo>
                  <a:pt x="116" y="287"/>
                </a:lnTo>
                <a:lnTo>
                  <a:pt x="111" y="272"/>
                </a:lnTo>
                <a:lnTo>
                  <a:pt x="105" y="254"/>
                </a:lnTo>
                <a:lnTo>
                  <a:pt x="118" y="260"/>
                </a:lnTo>
                <a:lnTo>
                  <a:pt x="138" y="334"/>
                </a:lnTo>
                <a:lnTo>
                  <a:pt x="140" y="334"/>
                </a:lnTo>
                <a:lnTo>
                  <a:pt x="140" y="334"/>
                </a:lnTo>
                <a:lnTo>
                  <a:pt x="140" y="334"/>
                </a:lnTo>
                <a:lnTo>
                  <a:pt x="140" y="334"/>
                </a:lnTo>
                <a:lnTo>
                  <a:pt x="142" y="332"/>
                </a:lnTo>
                <a:lnTo>
                  <a:pt x="142" y="331"/>
                </a:lnTo>
                <a:lnTo>
                  <a:pt x="145" y="331"/>
                </a:lnTo>
                <a:lnTo>
                  <a:pt x="142" y="314"/>
                </a:lnTo>
                <a:lnTo>
                  <a:pt x="143" y="294"/>
                </a:lnTo>
                <a:lnTo>
                  <a:pt x="143" y="269"/>
                </a:lnTo>
                <a:lnTo>
                  <a:pt x="143" y="245"/>
                </a:lnTo>
                <a:lnTo>
                  <a:pt x="145" y="223"/>
                </a:lnTo>
                <a:lnTo>
                  <a:pt x="151" y="223"/>
                </a:lnTo>
                <a:lnTo>
                  <a:pt x="145" y="214"/>
                </a:lnTo>
                <a:lnTo>
                  <a:pt x="151" y="214"/>
                </a:lnTo>
                <a:lnTo>
                  <a:pt x="151" y="180"/>
                </a:lnTo>
                <a:lnTo>
                  <a:pt x="154" y="180"/>
                </a:lnTo>
                <a:lnTo>
                  <a:pt x="154" y="154"/>
                </a:lnTo>
                <a:lnTo>
                  <a:pt x="162" y="132"/>
                </a:lnTo>
                <a:lnTo>
                  <a:pt x="165" y="107"/>
                </a:lnTo>
                <a:lnTo>
                  <a:pt x="174" y="107"/>
                </a:lnTo>
                <a:lnTo>
                  <a:pt x="165" y="167"/>
                </a:lnTo>
                <a:lnTo>
                  <a:pt x="162" y="167"/>
                </a:lnTo>
                <a:lnTo>
                  <a:pt x="162" y="203"/>
                </a:lnTo>
                <a:lnTo>
                  <a:pt x="158" y="203"/>
                </a:lnTo>
                <a:lnTo>
                  <a:pt x="162" y="211"/>
                </a:lnTo>
                <a:lnTo>
                  <a:pt x="162" y="214"/>
                </a:lnTo>
                <a:lnTo>
                  <a:pt x="160" y="218"/>
                </a:lnTo>
                <a:lnTo>
                  <a:pt x="158" y="218"/>
                </a:lnTo>
                <a:lnTo>
                  <a:pt x="158" y="220"/>
                </a:lnTo>
                <a:lnTo>
                  <a:pt x="162" y="260"/>
                </a:lnTo>
                <a:lnTo>
                  <a:pt x="162" y="323"/>
                </a:lnTo>
                <a:lnTo>
                  <a:pt x="165" y="323"/>
                </a:lnTo>
                <a:lnTo>
                  <a:pt x="167" y="336"/>
                </a:lnTo>
                <a:lnTo>
                  <a:pt x="167" y="349"/>
                </a:lnTo>
                <a:lnTo>
                  <a:pt x="171" y="360"/>
                </a:lnTo>
                <a:lnTo>
                  <a:pt x="174" y="327"/>
                </a:lnTo>
                <a:lnTo>
                  <a:pt x="178" y="327"/>
                </a:lnTo>
                <a:lnTo>
                  <a:pt x="178" y="320"/>
                </a:lnTo>
                <a:lnTo>
                  <a:pt x="182" y="320"/>
                </a:lnTo>
                <a:lnTo>
                  <a:pt x="185" y="300"/>
                </a:lnTo>
                <a:lnTo>
                  <a:pt x="202" y="287"/>
                </a:lnTo>
                <a:lnTo>
                  <a:pt x="203" y="256"/>
                </a:lnTo>
                <a:lnTo>
                  <a:pt x="205" y="221"/>
                </a:lnTo>
                <a:lnTo>
                  <a:pt x="211" y="185"/>
                </a:lnTo>
                <a:lnTo>
                  <a:pt x="218" y="154"/>
                </a:lnTo>
                <a:lnTo>
                  <a:pt x="220" y="143"/>
                </a:lnTo>
                <a:lnTo>
                  <a:pt x="220" y="132"/>
                </a:lnTo>
                <a:lnTo>
                  <a:pt x="223" y="123"/>
                </a:lnTo>
                <a:lnTo>
                  <a:pt x="231" y="114"/>
                </a:lnTo>
                <a:lnTo>
                  <a:pt x="231" y="114"/>
                </a:lnTo>
                <a:lnTo>
                  <a:pt x="231" y="112"/>
                </a:lnTo>
                <a:lnTo>
                  <a:pt x="231" y="112"/>
                </a:lnTo>
                <a:lnTo>
                  <a:pt x="233" y="112"/>
                </a:lnTo>
                <a:lnTo>
                  <a:pt x="233" y="112"/>
                </a:lnTo>
                <a:lnTo>
                  <a:pt x="234" y="111"/>
                </a:lnTo>
                <a:lnTo>
                  <a:pt x="234" y="131"/>
                </a:lnTo>
                <a:lnTo>
                  <a:pt x="231" y="131"/>
                </a:lnTo>
                <a:lnTo>
                  <a:pt x="222" y="191"/>
                </a:lnTo>
                <a:lnTo>
                  <a:pt x="218" y="211"/>
                </a:lnTo>
                <a:lnTo>
                  <a:pt x="216" y="238"/>
                </a:lnTo>
                <a:lnTo>
                  <a:pt x="216" y="271"/>
                </a:lnTo>
                <a:lnTo>
                  <a:pt x="216" y="305"/>
                </a:lnTo>
                <a:lnTo>
                  <a:pt x="216" y="338"/>
                </a:lnTo>
                <a:lnTo>
                  <a:pt x="218" y="365"/>
                </a:lnTo>
                <a:lnTo>
                  <a:pt x="222" y="383"/>
                </a:lnTo>
                <a:lnTo>
                  <a:pt x="223" y="394"/>
                </a:lnTo>
                <a:lnTo>
                  <a:pt x="222" y="407"/>
                </a:lnTo>
                <a:lnTo>
                  <a:pt x="222" y="418"/>
                </a:lnTo>
                <a:lnTo>
                  <a:pt x="225" y="427"/>
                </a:lnTo>
                <a:lnTo>
                  <a:pt x="225" y="283"/>
                </a:lnTo>
                <a:lnTo>
                  <a:pt x="222" y="283"/>
                </a:lnTo>
                <a:lnTo>
                  <a:pt x="222" y="251"/>
                </a:lnTo>
                <a:lnTo>
                  <a:pt x="234" y="254"/>
                </a:lnTo>
                <a:lnTo>
                  <a:pt x="238" y="283"/>
                </a:lnTo>
                <a:lnTo>
                  <a:pt x="242" y="283"/>
                </a:lnTo>
                <a:lnTo>
                  <a:pt x="251" y="207"/>
                </a:lnTo>
                <a:lnTo>
                  <a:pt x="254" y="207"/>
                </a:lnTo>
                <a:lnTo>
                  <a:pt x="254" y="196"/>
                </a:lnTo>
                <a:lnTo>
                  <a:pt x="258" y="196"/>
                </a:lnTo>
                <a:lnTo>
                  <a:pt x="258" y="180"/>
                </a:lnTo>
                <a:lnTo>
                  <a:pt x="262" y="180"/>
                </a:lnTo>
                <a:lnTo>
                  <a:pt x="262" y="169"/>
                </a:lnTo>
                <a:lnTo>
                  <a:pt x="258" y="156"/>
                </a:lnTo>
                <a:lnTo>
                  <a:pt x="253" y="143"/>
                </a:lnTo>
                <a:lnTo>
                  <a:pt x="251" y="131"/>
                </a:lnTo>
                <a:lnTo>
                  <a:pt x="254" y="132"/>
                </a:lnTo>
                <a:lnTo>
                  <a:pt x="258" y="132"/>
                </a:lnTo>
                <a:lnTo>
                  <a:pt x="260" y="134"/>
                </a:lnTo>
                <a:lnTo>
                  <a:pt x="260" y="136"/>
                </a:lnTo>
                <a:lnTo>
                  <a:pt x="262" y="138"/>
                </a:lnTo>
                <a:lnTo>
                  <a:pt x="262" y="143"/>
                </a:lnTo>
                <a:lnTo>
                  <a:pt x="269" y="154"/>
                </a:lnTo>
                <a:lnTo>
                  <a:pt x="273" y="171"/>
                </a:lnTo>
                <a:lnTo>
                  <a:pt x="274" y="185"/>
                </a:lnTo>
                <a:lnTo>
                  <a:pt x="276" y="200"/>
                </a:lnTo>
                <a:lnTo>
                  <a:pt x="282" y="211"/>
                </a:lnTo>
                <a:lnTo>
                  <a:pt x="282" y="203"/>
                </a:lnTo>
                <a:lnTo>
                  <a:pt x="285" y="192"/>
                </a:lnTo>
                <a:lnTo>
                  <a:pt x="285" y="180"/>
                </a:lnTo>
                <a:lnTo>
                  <a:pt x="282" y="167"/>
                </a:lnTo>
                <a:lnTo>
                  <a:pt x="294" y="167"/>
                </a:lnTo>
                <a:lnTo>
                  <a:pt x="294" y="151"/>
                </a:lnTo>
                <a:lnTo>
                  <a:pt x="305" y="151"/>
                </a:lnTo>
                <a:lnTo>
                  <a:pt x="302" y="200"/>
                </a:lnTo>
                <a:lnTo>
                  <a:pt x="311" y="203"/>
                </a:lnTo>
                <a:lnTo>
                  <a:pt x="311" y="220"/>
                </a:lnTo>
                <a:lnTo>
                  <a:pt x="314" y="220"/>
                </a:lnTo>
                <a:lnTo>
                  <a:pt x="318" y="236"/>
                </a:lnTo>
                <a:lnTo>
                  <a:pt x="322" y="236"/>
                </a:lnTo>
                <a:lnTo>
                  <a:pt x="331" y="271"/>
                </a:lnTo>
                <a:lnTo>
                  <a:pt x="338" y="271"/>
                </a:lnTo>
                <a:lnTo>
                  <a:pt x="342" y="307"/>
                </a:lnTo>
                <a:lnTo>
                  <a:pt x="345" y="307"/>
                </a:lnTo>
                <a:lnTo>
                  <a:pt x="345" y="303"/>
                </a:lnTo>
                <a:lnTo>
                  <a:pt x="354" y="289"/>
                </a:lnTo>
                <a:lnTo>
                  <a:pt x="356" y="269"/>
                </a:lnTo>
                <a:lnTo>
                  <a:pt x="356" y="245"/>
                </a:lnTo>
                <a:lnTo>
                  <a:pt x="354" y="221"/>
                </a:lnTo>
                <a:lnTo>
                  <a:pt x="353" y="198"/>
                </a:lnTo>
                <a:lnTo>
                  <a:pt x="351" y="180"/>
                </a:lnTo>
                <a:lnTo>
                  <a:pt x="354" y="180"/>
                </a:lnTo>
                <a:lnTo>
                  <a:pt x="354" y="183"/>
                </a:lnTo>
                <a:lnTo>
                  <a:pt x="356" y="185"/>
                </a:lnTo>
                <a:lnTo>
                  <a:pt x="356" y="185"/>
                </a:lnTo>
                <a:lnTo>
                  <a:pt x="356" y="183"/>
                </a:lnTo>
                <a:lnTo>
                  <a:pt x="358" y="181"/>
                </a:lnTo>
                <a:lnTo>
                  <a:pt x="358" y="178"/>
                </a:lnTo>
                <a:lnTo>
                  <a:pt x="358" y="176"/>
                </a:lnTo>
                <a:lnTo>
                  <a:pt x="358" y="176"/>
                </a:lnTo>
                <a:lnTo>
                  <a:pt x="354" y="176"/>
                </a:lnTo>
                <a:lnTo>
                  <a:pt x="345" y="123"/>
                </a:lnTo>
                <a:lnTo>
                  <a:pt x="342" y="123"/>
                </a:lnTo>
                <a:lnTo>
                  <a:pt x="342" y="100"/>
                </a:lnTo>
                <a:lnTo>
                  <a:pt x="338" y="100"/>
                </a:lnTo>
                <a:lnTo>
                  <a:pt x="334" y="80"/>
                </a:lnTo>
                <a:lnTo>
                  <a:pt x="345" y="80"/>
                </a:lnTo>
                <a:lnTo>
                  <a:pt x="351" y="112"/>
                </a:lnTo>
                <a:lnTo>
                  <a:pt x="360" y="145"/>
                </a:lnTo>
                <a:lnTo>
                  <a:pt x="371" y="176"/>
                </a:lnTo>
                <a:lnTo>
                  <a:pt x="378" y="240"/>
                </a:lnTo>
                <a:lnTo>
                  <a:pt x="382" y="240"/>
                </a:lnTo>
                <a:lnTo>
                  <a:pt x="382" y="236"/>
                </a:lnTo>
                <a:lnTo>
                  <a:pt x="389" y="227"/>
                </a:lnTo>
                <a:lnTo>
                  <a:pt x="391" y="218"/>
                </a:lnTo>
                <a:lnTo>
                  <a:pt x="391" y="207"/>
                </a:lnTo>
                <a:lnTo>
                  <a:pt x="394" y="196"/>
                </a:lnTo>
                <a:lnTo>
                  <a:pt x="405" y="156"/>
                </a:lnTo>
                <a:lnTo>
                  <a:pt x="414" y="114"/>
                </a:lnTo>
                <a:lnTo>
                  <a:pt x="422" y="114"/>
                </a:lnTo>
                <a:lnTo>
                  <a:pt x="420" y="143"/>
                </a:lnTo>
                <a:lnTo>
                  <a:pt x="413" y="169"/>
                </a:lnTo>
                <a:lnTo>
                  <a:pt x="407" y="194"/>
                </a:lnTo>
                <a:lnTo>
                  <a:pt x="402" y="220"/>
                </a:lnTo>
                <a:lnTo>
                  <a:pt x="405" y="220"/>
                </a:lnTo>
                <a:lnTo>
                  <a:pt x="405" y="211"/>
                </a:lnTo>
                <a:lnTo>
                  <a:pt x="413" y="198"/>
                </a:lnTo>
                <a:lnTo>
                  <a:pt x="420" y="178"/>
                </a:lnTo>
                <a:lnTo>
                  <a:pt x="423" y="154"/>
                </a:lnTo>
                <a:lnTo>
                  <a:pt x="429" y="132"/>
                </a:lnTo>
                <a:lnTo>
                  <a:pt x="434" y="114"/>
                </a:lnTo>
                <a:lnTo>
                  <a:pt x="438" y="114"/>
                </a:lnTo>
                <a:lnTo>
                  <a:pt x="438" y="140"/>
                </a:lnTo>
                <a:lnTo>
                  <a:pt x="434" y="140"/>
                </a:lnTo>
                <a:lnTo>
                  <a:pt x="434" y="160"/>
                </a:lnTo>
                <a:lnTo>
                  <a:pt x="431" y="160"/>
                </a:lnTo>
                <a:lnTo>
                  <a:pt x="423" y="189"/>
                </a:lnTo>
                <a:lnTo>
                  <a:pt x="423" y="220"/>
                </a:lnTo>
                <a:lnTo>
                  <a:pt x="425" y="252"/>
                </a:lnTo>
                <a:lnTo>
                  <a:pt x="425" y="287"/>
                </a:lnTo>
                <a:lnTo>
                  <a:pt x="434" y="287"/>
                </a:lnTo>
                <a:lnTo>
                  <a:pt x="434" y="311"/>
                </a:lnTo>
                <a:lnTo>
                  <a:pt x="438" y="311"/>
                </a:lnTo>
                <a:lnTo>
                  <a:pt x="438" y="307"/>
                </a:lnTo>
                <a:lnTo>
                  <a:pt x="442" y="307"/>
                </a:lnTo>
                <a:lnTo>
                  <a:pt x="451" y="260"/>
                </a:lnTo>
                <a:lnTo>
                  <a:pt x="454" y="260"/>
                </a:lnTo>
                <a:lnTo>
                  <a:pt x="454" y="243"/>
                </a:lnTo>
                <a:lnTo>
                  <a:pt x="458" y="243"/>
                </a:lnTo>
                <a:lnTo>
                  <a:pt x="458" y="223"/>
                </a:lnTo>
                <a:lnTo>
                  <a:pt x="462" y="223"/>
                </a:lnTo>
                <a:lnTo>
                  <a:pt x="462" y="211"/>
                </a:lnTo>
                <a:lnTo>
                  <a:pt x="465" y="211"/>
                </a:lnTo>
                <a:lnTo>
                  <a:pt x="465" y="196"/>
                </a:lnTo>
                <a:lnTo>
                  <a:pt x="471" y="196"/>
                </a:lnTo>
                <a:lnTo>
                  <a:pt x="471" y="176"/>
                </a:lnTo>
                <a:lnTo>
                  <a:pt x="476" y="156"/>
                </a:lnTo>
                <a:lnTo>
                  <a:pt x="480" y="138"/>
                </a:lnTo>
                <a:lnTo>
                  <a:pt x="482" y="114"/>
                </a:lnTo>
                <a:lnTo>
                  <a:pt x="494" y="114"/>
                </a:lnTo>
                <a:lnTo>
                  <a:pt x="494" y="120"/>
                </a:lnTo>
                <a:lnTo>
                  <a:pt x="491" y="120"/>
                </a:lnTo>
                <a:lnTo>
                  <a:pt x="491" y="143"/>
                </a:lnTo>
                <a:lnTo>
                  <a:pt x="485" y="143"/>
                </a:lnTo>
                <a:lnTo>
                  <a:pt x="474" y="211"/>
                </a:lnTo>
                <a:lnTo>
                  <a:pt x="478" y="211"/>
                </a:lnTo>
                <a:lnTo>
                  <a:pt x="494" y="154"/>
                </a:lnTo>
                <a:lnTo>
                  <a:pt x="502" y="154"/>
                </a:lnTo>
                <a:lnTo>
                  <a:pt x="498" y="176"/>
                </a:lnTo>
                <a:lnTo>
                  <a:pt x="491" y="194"/>
                </a:lnTo>
                <a:lnTo>
                  <a:pt x="485" y="214"/>
                </a:lnTo>
                <a:lnTo>
                  <a:pt x="494" y="214"/>
                </a:lnTo>
                <a:lnTo>
                  <a:pt x="494" y="231"/>
                </a:lnTo>
                <a:lnTo>
                  <a:pt x="498" y="231"/>
                </a:lnTo>
                <a:lnTo>
                  <a:pt x="500" y="216"/>
                </a:lnTo>
                <a:lnTo>
                  <a:pt x="505" y="203"/>
                </a:lnTo>
                <a:lnTo>
                  <a:pt x="511" y="191"/>
                </a:lnTo>
                <a:lnTo>
                  <a:pt x="511" y="171"/>
                </a:lnTo>
                <a:lnTo>
                  <a:pt x="514" y="171"/>
                </a:lnTo>
                <a:lnTo>
                  <a:pt x="516" y="169"/>
                </a:lnTo>
                <a:lnTo>
                  <a:pt x="516" y="169"/>
                </a:lnTo>
                <a:lnTo>
                  <a:pt x="516" y="169"/>
                </a:lnTo>
                <a:lnTo>
                  <a:pt x="518" y="169"/>
                </a:lnTo>
                <a:lnTo>
                  <a:pt x="520" y="169"/>
                </a:lnTo>
                <a:lnTo>
                  <a:pt x="522" y="167"/>
                </a:lnTo>
                <a:lnTo>
                  <a:pt x="522" y="180"/>
                </a:lnTo>
                <a:lnTo>
                  <a:pt x="518" y="196"/>
                </a:lnTo>
                <a:lnTo>
                  <a:pt x="518" y="211"/>
                </a:lnTo>
                <a:lnTo>
                  <a:pt x="518" y="225"/>
                </a:lnTo>
                <a:lnTo>
                  <a:pt x="522" y="236"/>
                </a:lnTo>
                <a:lnTo>
                  <a:pt x="523" y="212"/>
                </a:lnTo>
                <a:lnTo>
                  <a:pt x="529" y="192"/>
                </a:lnTo>
                <a:lnTo>
                  <a:pt x="534" y="172"/>
                </a:lnTo>
                <a:lnTo>
                  <a:pt x="538" y="151"/>
                </a:lnTo>
                <a:lnTo>
                  <a:pt x="551" y="151"/>
                </a:lnTo>
                <a:lnTo>
                  <a:pt x="545" y="189"/>
                </a:lnTo>
                <a:lnTo>
                  <a:pt x="542" y="229"/>
                </a:lnTo>
                <a:lnTo>
                  <a:pt x="538" y="271"/>
                </a:lnTo>
                <a:lnTo>
                  <a:pt x="540" y="311"/>
                </a:lnTo>
                <a:lnTo>
                  <a:pt x="545" y="347"/>
                </a:lnTo>
                <a:lnTo>
                  <a:pt x="547" y="360"/>
                </a:lnTo>
                <a:lnTo>
                  <a:pt x="549" y="374"/>
                </a:lnTo>
                <a:lnTo>
                  <a:pt x="549" y="389"/>
                </a:lnTo>
                <a:lnTo>
                  <a:pt x="549" y="401"/>
                </a:lnTo>
                <a:lnTo>
                  <a:pt x="554" y="411"/>
                </a:lnTo>
                <a:lnTo>
                  <a:pt x="554" y="311"/>
                </a:lnTo>
                <a:lnTo>
                  <a:pt x="558" y="311"/>
                </a:lnTo>
                <a:lnTo>
                  <a:pt x="560" y="294"/>
                </a:lnTo>
                <a:lnTo>
                  <a:pt x="560" y="276"/>
                </a:lnTo>
                <a:lnTo>
                  <a:pt x="558" y="263"/>
                </a:lnTo>
                <a:lnTo>
                  <a:pt x="565" y="263"/>
                </a:lnTo>
                <a:lnTo>
                  <a:pt x="565" y="247"/>
                </a:lnTo>
                <a:lnTo>
                  <a:pt x="578" y="247"/>
                </a:lnTo>
                <a:lnTo>
                  <a:pt x="574" y="271"/>
                </a:lnTo>
                <a:lnTo>
                  <a:pt x="571" y="271"/>
                </a:lnTo>
                <a:lnTo>
                  <a:pt x="571" y="281"/>
                </a:lnTo>
                <a:lnTo>
                  <a:pt x="573" y="296"/>
                </a:lnTo>
                <a:lnTo>
                  <a:pt x="576" y="314"/>
                </a:lnTo>
                <a:lnTo>
                  <a:pt x="580" y="331"/>
                </a:lnTo>
                <a:lnTo>
                  <a:pt x="583" y="345"/>
                </a:lnTo>
                <a:lnTo>
                  <a:pt x="585" y="351"/>
                </a:lnTo>
                <a:lnTo>
                  <a:pt x="589" y="311"/>
                </a:lnTo>
                <a:lnTo>
                  <a:pt x="593" y="271"/>
                </a:lnTo>
                <a:lnTo>
                  <a:pt x="594" y="227"/>
                </a:lnTo>
                <a:lnTo>
                  <a:pt x="594" y="191"/>
                </a:lnTo>
                <a:lnTo>
                  <a:pt x="591" y="191"/>
                </a:lnTo>
                <a:lnTo>
                  <a:pt x="591" y="163"/>
                </a:lnTo>
                <a:lnTo>
                  <a:pt x="585" y="163"/>
                </a:lnTo>
                <a:lnTo>
                  <a:pt x="585" y="136"/>
                </a:lnTo>
                <a:lnTo>
                  <a:pt x="578" y="103"/>
                </a:lnTo>
                <a:lnTo>
                  <a:pt x="571" y="71"/>
                </a:lnTo>
                <a:lnTo>
                  <a:pt x="582" y="76"/>
                </a:lnTo>
                <a:lnTo>
                  <a:pt x="605" y="207"/>
                </a:lnTo>
                <a:lnTo>
                  <a:pt x="607" y="221"/>
                </a:lnTo>
                <a:lnTo>
                  <a:pt x="605" y="238"/>
                </a:lnTo>
                <a:lnTo>
                  <a:pt x="605" y="252"/>
                </a:lnTo>
                <a:lnTo>
                  <a:pt x="611" y="263"/>
                </a:lnTo>
                <a:lnTo>
                  <a:pt x="638" y="103"/>
                </a:lnTo>
                <a:lnTo>
                  <a:pt x="645" y="103"/>
                </a:lnTo>
                <a:lnTo>
                  <a:pt x="631" y="211"/>
                </a:lnTo>
                <a:lnTo>
                  <a:pt x="634" y="211"/>
                </a:lnTo>
                <a:lnTo>
                  <a:pt x="638" y="183"/>
                </a:lnTo>
                <a:lnTo>
                  <a:pt x="651" y="183"/>
                </a:lnTo>
                <a:lnTo>
                  <a:pt x="651" y="214"/>
                </a:lnTo>
                <a:lnTo>
                  <a:pt x="653" y="245"/>
                </a:lnTo>
                <a:lnTo>
                  <a:pt x="658" y="271"/>
                </a:lnTo>
                <a:lnTo>
                  <a:pt x="654" y="283"/>
                </a:lnTo>
                <a:lnTo>
                  <a:pt x="662" y="283"/>
                </a:lnTo>
                <a:lnTo>
                  <a:pt x="665" y="311"/>
                </a:lnTo>
                <a:lnTo>
                  <a:pt x="671" y="311"/>
                </a:lnTo>
                <a:lnTo>
                  <a:pt x="671" y="307"/>
                </a:lnTo>
                <a:lnTo>
                  <a:pt x="705" y="200"/>
                </a:lnTo>
                <a:lnTo>
                  <a:pt x="705" y="183"/>
                </a:lnTo>
                <a:lnTo>
                  <a:pt x="711" y="183"/>
                </a:lnTo>
                <a:lnTo>
                  <a:pt x="714" y="154"/>
                </a:lnTo>
                <a:lnTo>
                  <a:pt x="718" y="154"/>
                </a:lnTo>
                <a:lnTo>
                  <a:pt x="720" y="154"/>
                </a:lnTo>
                <a:lnTo>
                  <a:pt x="720" y="152"/>
                </a:lnTo>
                <a:lnTo>
                  <a:pt x="720" y="152"/>
                </a:lnTo>
                <a:lnTo>
                  <a:pt x="722" y="152"/>
                </a:lnTo>
                <a:lnTo>
                  <a:pt x="723" y="152"/>
                </a:lnTo>
                <a:lnTo>
                  <a:pt x="725" y="151"/>
                </a:lnTo>
                <a:lnTo>
                  <a:pt x="714" y="207"/>
                </a:lnTo>
                <a:lnTo>
                  <a:pt x="722" y="207"/>
                </a:lnTo>
                <a:lnTo>
                  <a:pt x="723" y="223"/>
                </a:lnTo>
                <a:lnTo>
                  <a:pt x="729" y="236"/>
                </a:lnTo>
                <a:lnTo>
                  <a:pt x="734" y="247"/>
                </a:lnTo>
                <a:lnTo>
                  <a:pt x="734" y="267"/>
                </a:lnTo>
                <a:lnTo>
                  <a:pt x="738" y="267"/>
                </a:lnTo>
                <a:lnTo>
                  <a:pt x="738" y="280"/>
                </a:lnTo>
                <a:lnTo>
                  <a:pt x="742" y="280"/>
                </a:lnTo>
                <a:lnTo>
                  <a:pt x="745" y="323"/>
                </a:lnTo>
                <a:lnTo>
                  <a:pt x="751" y="323"/>
                </a:lnTo>
                <a:lnTo>
                  <a:pt x="753" y="338"/>
                </a:lnTo>
                <a:lnTo>
                  <a:pt x="753" y="352"/>
                </a:lnTo>
                <a:lnTo>
                  <a:pt x="753" y="365"/>
                </a:lnTo>
                <a:lnTo>
                  <a:pt x="758" y="374"/>
                </a:lnTo>
                <a:lnTo>
                  <a:pt x="758" y="367"/>
                </a:lnTo>
                <a:lnTo>
                  <a:pt x="765" y="358"/>
                </a:lnTo>
                <a:lnTo>
                  <a:pt x="767" y="343"/>
                </a:lnTo>
                <a:lnTo>
                  <a:pt x="765" y="327"/>
                </a:lnTo>
                <a:lnTo>
                  <a:pt x="762" y="327"/>
                </a:lnTo>
                <a:lnTo>
                  <a:pt x="762" y="300"/>
                </a:lnTo>
                <a:lnTo>
                  <a:pt x="758" y="300"/>
                </a:lnTo>
                <a:lnTo>
                  <a:pt x="758" y="280"/>
                </a:lnTo>
                <a:lnTo>
                  <a:pt x="754" y="280"/>
                </a:lnTo>
                <a:lnTo>
                  <a:pt x="754" y="271"/>
                </a:lnTo>
                <a:lnTo>
                  <a:pt x="751" y="271"/>
                </a:lnTo>
                <a:lnTo>
                  <a:pt x="749" y="269"/>
                </a:lnTo>
                <a:lnTo>
                  <a:pt x="749" y="269"/>
                </a:lnTo>
                <a:lnTo>
                  <a:pt x="751" y="269"/>
                </a:lnTo>
                <a:lnTo>
                  <a:pt x="751" y="269"/>
                </a:lnTo>
                <a:lnTo>
                  <a:pt x="753" y="269"/>
                </a:lnTo>
                <a:lnTo>
                  <a:pt x="754" y="267"/>
                </a:lnTo>
                <a:lnTo>
                  <a:pt x="756" y="265"/>
                </a:lnTo>
                <a:lnTo>
                  <a:pt x="756" y="265"/>
                </a:lnTo>
                <a:lnTo>
                  <a:pt x="756" y="265"/>
                </a:lnTo>
                <a:lnTo>
                  <a:pt x="758" y="265"/>
                </a:lnTo>
                <a:lnTo>
                  <a:pt x="760" y="263"/>
                </a:lnTo>
                <a:lnTo>
                  <a:pt x="762" y="263"/>
                </a:lnTo>
                <a:lnTo>
                  <a:pt x="762" y="274"/>
                </a:lnTo>
                <a:lnTo>
                  <a:pt x="765" y="274"/>
                </a:lnTo>
                <a:lnTo>
                  <a:pt x="765" y="260"/>
                </a:lnTo>
                <a:lnTo>
                  <a:pt x="778" y="260"/>
                </a:lnTo>
                <a:lnTo>
                  <a:pt x="780" y="280"/>
                </a:lnTo>
                <a:lnTo>
                  <a:pt x="785" y="298"/>
                </a:lnTo>
                <a:lnTo>
                  <a:pt x="791" y="314"/>
                </a:lnTo>
                <a:lnTo>
                  <a:pt x="791" y="347"/>
                </a:lnTo>
                <a:lnTo>
                  <a:pt x="796" y="385"/>
                </a:lnTo>
                <a:lnTo>
                  <a:pt x="798" y="431"/>
                </a:lnTo>
                <a:lnTo>
                  <a:pt x="798" y="441"/>
                </a:lnTo>
                <a:lnTo>
                  <a:pt x="800" y="449"/>
                </a:lnTo>
                <a:lnTo>
                  <a:pt x="800" y="454"/>
                </a:lnTo>
                <a:lnTo>
                  <a:pt x="798" y="463"/>
                </a:lnTo>
                <a:lnTo>
                  <a:pt x="811" y="463"/>
                </a:lnTo>
                <a:lnTo>
                  <a:pt x="814" y="314"/>
                </a:lnTo>
                <a:lnTo>
                  <a:pt x="809" y="300"/>
                </a:lnTo>
                <a:lnTo>
                  <a:pt x="803" y="283"/>
                </a:lnTo>
                <a:lnTo>
                  <a:pt x="802" y="263"/>
                </a:lnTo>
                <a:lnTo>
                  <a:pt x="805" y="263"/>
                </a:lnTo>
                <a:lnTo>
                  <a:pt x="807" y="267"/>
                </a:lnTo>
                <a:lnTo>
                  <a:pt x="807" y="267"/>
                </a:lnTo>
                <a:lnTo>
                  <a:pt x="807" y="269"/>
                </a:lnTo>
                <a:lnTo>
                  <a:pt x="807" y="269"/>
                </a:lnTo>
                <a:lnTo>
                  <a:pt x="809" y="269"/>
                </a:lnTo>
                <a:lnTo>
                  <a:pt x="811" y="271"/>
                </a:lnTo>
                <a:lnTo>
                  <a:pt x="811" y="260"/>
                </a:lnTo>
                <a:lnTo>
                  <a:pt x="805" y="247"/>
                </a:lnTo>
                <a:lnTo>
                  <a:pt x="803" y="232"/>
                </a:lnTo>
                <a:lnTo>
                  <a:pt x="802" y="220"/>
                </a:lnTo>
                <a:lnTo>
                  <a:pt x="782" y="163"/>
                </a:lnTo>
                <a:lnTo>
                  <a:pt x="785" y="163"/>
                </a:lnTo>
                <a:lnTo>
                  <a:pt x="785" y="160"/>
                </a:lnTo>
                <a:lnTo>
                  <a:pt x="791" y="160"/>
                </a:lnTo>
                <a:lnTo>
                  <a:pt x="791" y="163"/>
                </a:lnTo>
                <a:lnTo>
                  <a:pt x="796" y="174"/>
                </a:lnTo>
                <a:lnTo>
                  <a:pt x="800" y="185"/>
                </a:lnTo>
                <a:lnTo>
                  <a:pt x="802" y="200"/>
                </a:lnTo>
                <a:lnTo>
                  <a:pt x="805" y="200"/>
                </a:lnTo>
                <a:lnTo>
                  <a:pt x="805" y="220"/>
                </a:lnTo>
                <a:lnTo>
                  <a:pt x="811" y="220"/>
                </a:lnTo>
                <a:lnTo>
                  <a:pt x="811" y="231"/>
                </a:lnTo>
                <a:lnTo>
                  <a:pt x="814" y="231"/>
                </a:lnTo>
                <a:lnTo>
                  <a:pt x="814" y="254"/>
                </a:lnTo>
                <a:lnTo>
                  <a:pt x="818" y="254"/>
                </a:lnTo>
                <a:lnTo>
                  <a:pt x="818" y="271"/>
                </a:lnTo>
                <a:lnTo>
                  <a:pt x="823" y="291"/>
                </a:lnTo>
                <a:lnTo>
                  <a:pt x="831" y="311"/>
                </a:lnTo>
                <a:lnTo>
                  <a:pt x="834" y="311"/>
                </a:lnTo>
                <a:lnTo>
                  <a:pt x="834" y="267"/>
                </a:lnTo>
                <a:lnTo>
                  <a:pt x="831" y="267"/>
                </a:lnTo>
                <a:lnTo>
                  <a:pt x="831" y="243"/>
                </a:lnTo>
                <a:lnTo>
                  <a:pt x="825" y="243"/>
                </a:lnTo>
                <a:lnTo>
                  <a:pt x="822" y="220"/>
                </a:lnTo>
                <a:lnTo>
                  <a:pt x="814" y="214"/>
                </a:lnTo>
                <a:lnTo>
                  <a:pt x="811" y="200"/>
                </a:lnTo>
                <a:lnTo>
                  <a:pt x="818" y="203"/>
                </a:lnTo>
                <a:lnTo>
                  <a:pt x="805" y="163"/>
                </a:lnTo>
                <a:lnTo>
                  <a:pt x="814" y="163"/>
                </a:lnTo>
                <a:lnTo>
                  <a:pt x="865" y="314"/>
                </a:lnTo>
                <a:lnTo>
                  <a:pt x="865" y="311"/>
                </a:lnTo>
                <a:lnTo>
                  <a:pt x="869" y="309"/>
                </a:lnTo>
                <a:lnTo>
                  <a:pt x="869" y="307"/>
                </a:lnTo>
                <a:lnTo>
                  <a:pt x="869" y="305"/>
                </a:lnTo>
                <a:lnTo>
                  <a:pt x="869" y="305"/>
                </a:lnTo>
                <a:lnTo>
                  <a:pt x="869" y="303"/>
                </a:lnTo>
                <a:lnTo>
                  <a:pt x="869" y="301"/>
                </a:lnTo>
                <a:lnTo>
                  <a:pt x="871" y="300"/>
                </a:lnTo>
                <a:lnTo>
                  <a:pt x="874" y="300"/>
                </a:lnTo>
                <a:lnTo>
                  <a:pt x="874" y="303"/>
                </a:lnTo>
                <a:lnTo>
                  <a:pt x="876" y="301"/>
                </a:lnTo>
                <a:lnTo>
                  <a:pt x="876" y="301"/>
                </a:lnTo>
                <a:lnTo>
                  <a:pt x="876" y="300"/>
                </a:lnTo>
                <a:lnTo>
                  <a:pt x="876" y="300"/>
                </a:lnTo>
                <a:lnTo>
                  <a:pt x="878" y="298"/>
                </a:lnTo>
                <a:lnTo>
                  <a:pt x="878" y="296"/>
                </a:lnTo>
                <a:lnTo>
                  <a:pt x="871" y="296"/>
                </a:lnTo>
                <a:lnTo>
                  <a:pt x="865" y="263"/>
                </a:lnTo>
                <a:lnTo>
                  <a:pt x="874" y="263"/>
                </a:lnTo>
                <a:lnTo>
                  <a:pt x="874" y="254"/>
                </a:lnTo>
                <a:lnTo>
                  <a:pt x="882" y="254"/>
                </a:lnTo>
                <a:lnTo>
                  <a:pt x="882" y="271"/>
                </a:lnTo>
                <a:lnTo>
                  <a:pt x="880" y="281"/>
                </a:lnTo>
                <a:lnTo>
                  <a:pt x="882" y="291"/>
                </a:lnTo>
                <a:lnTo>
                  <a:pt x="885" y="291"/>
                </a:lnTo>
                <a:lnTo>
                  <a:pt x="891" y="236"/>
                </a:lnTo>
                <a:lnTo>
                  <a:pt x="898" y="231"/>
                </a:lnTo>
                <a:lnTo>
                  <a:pt x="898" y="220"/>
                </a:lnTo>
                <a:lnTo>
                  <a:pt x="902" y="220"/>
                </a:lnTo>
                <a:lnTo>
                  <a:pt x="902" y="214"/>
                </a:lnTo>
                <a:lnTo>
                  <a:pt x="898" y="214"/>
                </a:lnTo>
                <a:lnTo>
                  <a:pt x="898" y="163"/>
                </a:lnTo>
                <a:lnTo>
                  <a:pt x="894" y="163"/>
                </a:lnTo>
                <a:lnTo>
                  <a:pt x="894" y="160"/>
                </a:lnTo>
                <a:lnTo>
                  <a:pt x="898" y="160"/>
                </a:lnTo>
                <a:lnTo>
                  <a:pt x="898" y="154"/>
                </a:lnTo>
                <a:lnTo>
                  <a:pt x="894" y="154"/>
                </a:lnTo>
                <a:lnTo>
                  <a:pt x="894" y="152"/>
                </a:lnTo>
                <a:lnTo>
                  <a:pt x="896" y="149"/>
                </a:lnTo>
                <a:lnTo>
                  <a:pt x="898" y="147"/>
                </a:lnTo>
                <a:lnTo>
                  <a:pt x="898" y="147"/>
                </a:lnTo>
                <a:lnTo>
                  <a:pt x="894" y="140"/>
                </a:lnTo>
                <a:lnTo>
                  <a:pt x="894" y="136"/>
                </a:lnTo>
                <a:lnTo>
                  <a:pt x="898" y="136"/>
                </a:lnTo>
                <a:lnTo>
                  <a:pt x="898" y="131"/>
                </a:lnTo>
                <a:lnTo>
                  <a:pt x="894" y="131"/>
                </a:lnTo>
                <a:lnTo>
                  <a:pt x="898" y="107"/>
                </a:lnTo>
                <a:lnTo>
                  <a:pt x="905" y="107"/>
                </a:lnTo>
                <a:lnTo>
                  <a:pt x="905" y="167"/>
                </a:lnTo>
                <a:lnTo>
                  <a:pt x="914" y="167"/>
                </a:lnTo>
                <a:lnTo>
                  <a:pt x="922" y="311"/>
                </a:lnTo>
                <a:lnTo>
                  <a:pt x="925" y="311"/>
                </a:lnTo>
                <a:lnTo>
                  <a:pt x="927" y="325"/>
                </a:lnTo>
                <a:lnTo>
                  <a:pt x="927" y="341"/>
                </a:lnTo>
                <a:lnTo>
                  <a:pt x="929" y="356"/>
                </a:lnTo>
                <a:lnTo>
                  <a:pt x="934" y="367"/>
                </a:lnTo>
                <a:lnTo>
                  <a:pt x="931" y="323"/>
                </a:lnTo>
                <a:lnTo>
                  <a:pt x="934" y="323"/>
                </a:lnTo>
                <a:lnTo>
                  <a:pt x="938" y="329"/>
                </a:lnTo>
                <a:lnTo>
                  <a:pt x="942" y="332"/>
                </a:lnTo>
                <a:lnTo>
                  <a:pt x="945" y="334"/>
                </a:lnTo>
                <a:lnTo>
                  <a:pt x="945" y="296"/>
                </a:lnTo>
                <a:lnTo>
                  <a:pt x="938" y="296"/>
                </a:lnTo>
                <a:lnTo>
                  <a:pt x="938" y="287"/>
                </a:lnTo>
                <a:lnTo>
                  <a:pt x="945" y="287"/>
                </a:lnTo>
                <a:lnTo>
                  <a:pt x="942" y="107"/>
                </a:lnTo>
                <a:lnTo>
                  <a:pt x="954" y="107"/>
                </a:lnTo>
                <a:lnTo>
                  <a:pt x="954" y="111"/>
                </a:lnTo>
                <a:lnTo>
                  <a:pt x="951" y="121"/>
                </a:lnTo>
                <a:lnTo>
                  <a:pt x="949" y="138"/>
                </a:lnTo>
                <a:lnTo>
                  <a:pt x="949" y="156"/>
                </a:lnTo>
                <a:lnTo>
                  <a:pt x="951" y="171"/>
                </a:lnTo>
                <a:lnTo>
                  <a:pt x="962" y="287"/>
                </a:lnTo>
                <a:lnTo>
                  <a:pt x="967" y="287"/>
                </a:lnTo>
                <a:lnTo>
                  <a:pt x="971" y="289"/>
                </a:lnTo>
                <a:lnTo>
                  <a:pt x="974" y="289"/>
                </a:lnTo>
                <a:lnTo>
                  <a:pt x="978" y="291"/>
                </a:lnTo>
                <a:lnTo>
                  <a:pt x="978" y="236"/>
                </a:lnTo>
                <a:lnTo>
                  <a:pt x="991" y="236"/>
                </a:lnTo>
                <a:lnTo>
                  <a:pt x="993" y="269"/>
                </a:lnTo>
                <a:lnTo>
                  <a:pt x="1002" y="300"/>
                </a:lnTo>
                <a:lnTo>
                  <a:pt x="1005" y="300"/>
                </a:lnTo>
                <a:lnTo>
                  <a:pt x="1005" y="143"/>
                </a:lnTo>
                <a:lnTo>
                  <a:pt x="1018" y="147"/>
                </a:lnTo>
                <a:lnTo>
                  <a:pt x="1022" y="189"/>
                </a:lnTo>
                <a:lnTo>
                  <a:pt x="1031" y="223"/>
                </a:lnTo>
                <a:lnTo>
                  <a:pt x="1031" y="254"/>
                </a:lnTo>
                <a:lnTo>
                  <a:pt x="1034" y="254"/>
                </a:lnTo>
                <a:lnTo>
                  <a:pt x="1038" y="300"/>
                </a:lnTo>
                <a:lnTo>
                  <a:pt x="1045" y="303"/>
                </a:lnTo>
                <a:lnTo>
                  <a:pt x="1045" y="314"/>
                </a:lnTo>
                <a:lnTo>
                  <a:pt x="1049" y="323"/>
                </a:lnTo>
                <a:lnTo>
                  <a:pt x="1054" y="329"/>
                </a:lnTo>
                <a:lnTo>
                  <a:pt x="1060" y="336"/>
                </a:lnTo>
                <a:lnTo>
                  <a:pt x="1065" y="340"/>
                </a:lnTo>
                <a:lnTo>
                  <a:pt x="1074" y="343"/>
                </a:lnTo>
                <a:lnTo>
                  <a:pt x="1074" y="347"/>
                </a:lnTo>
                <a:lnTo>
                  <a:pt x="1076" y="349"/>
                </a:lnTo>
                <a:lnTo>
                  <a:pt x="1076" y="351"/>
                </a:lnTo>
                <a:lnTo>
                  <a:pt x="1078" y="352"/>
                </a:lnTo>
                <a:lnTo>
                  <a:pt x="1080" y="354"/>
                </a:lnTo>
                <a:lnTo>
                  <a:pt x="1082" y="356"/>
                </a:lnTo>
                <a:lnTo>
                  <a:pt x="1082" y="360"/>
                </a:lnTo>
                <a:lnTo>
                  <a:pt x="1085" y="360"/>
                </a:lnTo>
                <a:lnTo>
                  <a:pt x="1085" y="351"/>
                </a:lnTo>
                <a:lnTo>
                  <a:pt x="1082" y="351"/>
                </a:lnTo>
                <a:lnTo>
                  <a:pt x="1082" y="323"/>
                </a:lnTo>
                <a:lnTo>
                  <a:pt x="1078" y="323"/>
                </a:lnTo>
                <a:lnTo>
                  <a:pt x="1071" y="287"/>
                </a:lnTo>
                <a:lnTo>
                  <a:pt x="1065" y="287"/>
                </a:lnTo>
                <a:lnTo>
                  <a:pt x="1065" y="274"/>
                </a:lnTo>
                <a:lnTo>
                  <a:pt x="1062" y="274"/>
                </a:lnTo>
                <a:lnTo>
                  <a:pt x="1060" y="272"/>
                </a:lnTo>
                <a:lnTo>
                  <a:pt x="1060" y="269"/>
                </a:lnTo>
                <a:lnTo>
                  <a:pt x="1058" y="265"/>
                </a:lnTo>
                <a:lnTo>
                  <a:pt x="1058" y="260"/>
                </a:lnTo>
                <a:lnTo>
                  <a:pt x="1062" y="260"/>
                </a:lnTo>
                <a:lnTo>
                  <a:pt x="1069" y="269"/>
                </a:lnTo>
                <a:lnTo>
                  <a:pt x="1074" y="280"/>
                </a:lnTo>
                <a:lnTo>
                  <a:pt x="1078" y="291"/>
                </a:lnTo>
                <a:lnTo>
                  <a:pt x="1082" y="291"/>
                </a:lnTo>
                <a:lnTo>
                  <a:pt x="1074" y="267"/>
                </a:lnTo>
                <a:lnTo>
                  <a:pt x="1063" y="243"/>
                </a:lnTo>
                <a:lnTo>
                  <a:pt x="1054" y="220"/>
                </a:lnTo>
                <a:lnTo>
                  <a:pt x="1058" y="220"/>
                </a:lnTo>
                <a:lnTo>
                  <a:pt x="1062" y="221"/>
                </a:lnTo>
                <a:lnTo>
                  <a:pt x="1063" y="221"/>
                </a:lnTo>
                <a:lnTo>
                  <a:pt x="1063" y="223"/>
                </a:lnTo>
                <a:lnTo>
                  <a:pt x="1065" y="227"/>
                </a:lnTo>
                <a:lnTo>
                  <a:pt x="1065" y="231"/>
                </a:lnTo>
                <a:lnTo>
                  <a:pt x="1076" y="245"/>
                </a:lnTo>
                <a:lnTo>
                  <a:pt x="1083" y="263"/>
                </a:lnTo>
                <a:lnTo>
                  <a:pt x="1089" y="283"/>
                </a:lnTo>
                <a:lnTo>
                  <a:pt x="1094" y="303"/>
                </a:lnTo>
                <a:lnTo>
                  <a:pt x="1098" y="303"/>
                </a:lnTo>
                <a:lnTo>
                  <a:pt x="1098" y="323"/>
                </a:lnTo>
                <a:lnTo>
                  <a:pt x="1102" y="323"/>
                </a:lnTo>
                <a:lnTo>
                  <a:pt x="1094" y="240"/>
                </a:lnTo>
                <a:lnTo>
                  <a:pt x="1091" y="240"/>
                </a:lnTo>
                <a:lnTo>
                  <a:pt x="1091" y="223"/>
                </a:lnTo>
                <a:lnTo>
                  <a:pt x="1085" y="223"/>
                </a:lnTo>
                <a:lnTo>
                  <a:pt x="1082" y="191"/>
                </a:lnTo>
                <a:lnTo>
                  <a:pt x="1078" y="191"/>
                </a:lnTo>
                <a:lnTo>
                  <a:pt x="1078" y="183"/>
                </a:lnTo>
                <a:lnTo>
                  <a:pt x="1074" y="183"/>
                </a:lnTo>
                <a:lnTo>
                  <a:pt x="1074" y="171"/>
                </a:lnTo>
                <a:lnTo>
                  <a:pt x="1071" y="171"/>
                </a:lnTo>
                <a:lnTo>
                  <a:pt x="1065" y="154"/>
                </a:lnTo>
                <a:lnTo>
                  <a:pt x="1062" y="154"/>
                </a:lnTo>
                <a:lnTo>
                  <a:pt x="1062" y="143"/>
                </a:lnTo>
                <a:lnTo>
                  <a:pt x="1058" y="143"/>
                </a:lnTo>
                <a:lnTo>
                  <a:pt x="1051" y="120"/>
                </a:lnTo>
                <a:lnTo>
                  <a:pt x="1045" y="120"/>
                </a:lnTo>
                <a:lnTo>
                  <a:pt x="1045" y="111"/>
                </a:lnTo>
                <a:lnTo>
                  <a:pt x="1038" y="98"/>
                </a:lnTo>
                <a:lnTo>
                  <a:pt x="1031" y="85"/>
                </a:lnTo>
                <a:lnTo>
                  <a:pt x="1025" y="67"/>
                </a:lnTo>
                <a:lnTo>
                  <a:pt x="1038" y="71"/>
                </a:lnTo>
                <a:lnTo>
                  <a:pt x="1042" y="89"/>
                </a:lnTo>
                <a:lnTo>
                  <a:pt x="1051" y="101"/>
                </a:lnTo>
                <a:lnTo>
                  <a:pt x="1058" y="114"/>
                </a:lnTo>
                <a:lnTo>
                  <a:pt x="1058" y="123"/>
                </a:lnTo>
                <a:lnTo>
                  <a:pt x="1062" y="123"/>
                </a:lnTo>
                <a:lnTo>
                  <a:pt x="1062" y="131"/>
                </a:lnTo>
                <a:lnTo>
                  <a:pt x="1065" y="131"/>
                </a:lnTo>
                <a:lnTo>
                  <a:pt x="1065" y="140"/>
                </a:lnTo>
                <a:lnTo>
                  <a:pt x="1071" y="140"/>
                </a:lnTo>
                <a:lnTo>
                  <a:pt x="1071" y="147"/>
                </a:lnTo>
                <a:lnTo>
                  <a:pt x="1074" y="147"/>
                </a:lnTo>
                <a:lnTo>
                  <a:pt x="1082" y="171"/>
                </a:lnTo>
                <a:lnTo>
                  <a:pt x="1085" y="171"/>
                </a:lnTo>
                <a:lnTo>
                  <a:pt x="1085" y="183"/>
                </a:lnTo>
                <a:lnTo>
                  <a:pt x="1091" y="183"/>
                </a:lnTo>
                <a:lnTo>
                  <a:pt x="1091" y="191"/>
                </a:lnTo>
                <a:lnTo>
                  <a:pt x="1094" y="191"/>
                </a:lnTo>
                <a:lnTo>
                  <a:pt x="1102" y="227"/>
                </a:lnTo>
                <a:lnTo>
                  <a:pt x="1105" y="227"/>
                </a:lnTo>
                <a:lnTo>
                  <a:pt x="1105" y="236"/>
                </a:lnTo>
                <a:lnTo>
                  <a:pt x="1111" y="236"/>
                </a:lnTo>
                <a:lnTo>
                  <a:pt x="1111" y="254"/>
                </a:lnTo>
                <a:lnTo>
                  <a:pt x="1114" y="254"/>
                </a:lnTo>
                <a:lnTo>
                  <a:pt x="1116" y="218"/>
                </a:lnTo>
                <a:lnTo>
                  <a:pt x="1118" y="178"/>
                </a:lnTo>
                <a:lnTo>
                  <a:pt x="1114" y="140"/>
                </a:lnTo>
                <a:lnTo>
                  <a:pt x="1105" y="103"/>
                </a:lnTo>
                <a:lnTo>
                  <a:pt x="1118" y="103"/>
                </a:lnTo>
                <a:lnTo>
                  <a:pt x="1123" y="134"/>
                </a:lnTo>
                <a:lnTo>
                  <a:pt x="1131" y="163"/>
                </a:lnTo>
                <a:lnTo>
                  <a:pt x="1131" y="178"/>
                </a:lnTo>
                <a:lnTo>
                  <a:pt x="1131" y="194"/>
                </a:lnTo>
                <a:lnTo>
                  <a:pt x="1129" y="209"/>
                </a:lnTo>
                <a:lnTo>
                  <a:pt x="1134" y="220"/>
                </a:lnTo>
                <a:lnTo>
                  <a:pt x="1138" y="180"/>
                </a:lnTo>
                <a:lnTo>
                  <a:pt x="1145" y="180"/>
                </a:lnTo>
                <a:lnTo>
                  <a:pt x="1151" y="196"/>
                </a:lnTo>
                <a:lnTo>
                  <a:pt x="1154" y="196"/>
                </a:lnTo>
                <a:lnTo>
                  <a:pt x="1154" y="211"/>
                </a:lnTo>
                <a:lnTo>
                  <a:pt x="1158" y="211"/>
                </a:lnTo>
                <a:lnTo>
                  <a:pt x="1162" y="247"/>
                </a:lnTo>
                <a:lnTo>
                  <a:pt x="1165" y="247"/>
                </a:lnTo>
                <a:lnTo>
                  <a:pt x="1165" y="271"/>
                </a:lnTo>
                <a:lnTo>
                  <a:pt x="1174" y="274"/>
                </a:lnTo>
                <a:lnTo>
                  <a:pt x="1174" y="283"/>
                </a:lnTo>
                <a:lnTo>
                  <a:pt x="1178" y="283"/>
                </a:lnTo>
                <a:lnTo>
                  <a:pt x="1178" y="296"/>
                </a:lnTo>
                <a:lnTo>
                  <a:pt x="1182" y="296"/>
                </a:lnTo>
                <a:lnTo>
                  <a:pt x="1185" y="320"/>
                </a:lnTo>
                <a:lnTo>
                  <a:pt x="1191" y="320"/>
                </a:lnTo>
                <a:lnTo>
                  <a:pt x="1193" y="291"/>
                </a:lnTo>
                <a:lnTo>
                  <a:pt x="1198" y="265"/>
                </a:lnTo>
                <a:lnTo>
                  <a:pt x="1207" y="240"/>
                </a:lnTo>
                <a:lnTo>
                  <a:pt x="1214" y="214"/>
                </a:lnTo>
                <a:lnTo>
                  <a:pt x="1211" y="154"/>
                </a:lnTo>
                <a:lnTo>
                  <a:pt x="1222" y="154"/>
                </a:lnTo>
                <a:lnTo>
                  <a:pt x="1225" y="214"/>
                </a:lnTo>
                <a:lnTo>
                  <a:pt x="1234" y="214"/>
                </a:lnTo>
                <a:lnTo>
                  <a:pt x="1238" y="231"/>
                </a:lnTo>
                <a:lnTo>
                  <a:pt x="1231" y="231"/>
                </a:lnTo>
                <a:lnTo>
                  <a:pt x="1231" y="223"/>
                </a:lnTo>
                <a:lnTo>
                  <a:pt x="1225" y="223"/>
                </a:lnTo>
                <a:lnTo>
                  <a:pt x="1225" y="327"/>
                </a:lnTo>
                <a:lnTo>
                  <a:pt x="1231" y="327"/>
                </a:lnTo>
                <a:lnTo>
                  <a:pt x="1231" y="340"/>
                </a:lnTo>
                <a:lnTo>
                  <a:pt x="1234" y="340"/>
                </a:lnTo>
                <a:lnTo>
                  <a:pt x="1234" y="334"/>
                </a:lnTo>
                <a:lnTo>
                  <a:pt x="1238" y="334"/>
                </a:lnTo>
                <a:lnTo>
                  <a:pt x="1245" y="340"/>
                </a:lnTo>
                <a:lnTo>
                  <a:pt x="1245" y="303"/>
                </a:lnTo>
                <a:lnTo>
                  <a:pt x="1242" y="303"/>
                </a:lnTo>
                <a:lnTo>
                  <a:pt x="1242" y="271"/>
                </a:lnTo>
                <a:lnTo>
                  <a:pt x="1231" y="236"/>
                </a:lnTo>
                <a:lnTo>
                  <a:pt x="1242" y="236"/>
                </a:lnTo>
                <a:lnTo>
                  <a:pt x="1245" y="254"/>
                </a:lnTo>
                <a:lnTo>
                  <a:pt x="1251" y="254"/>
                </a:lnTo>
                <a:lnTo>
                  <a:pt x="1251" y="274"/>
                </a:lnTo>
                <a:lnTo>
                  <a:pt x="1254" y="274"/>
                </a:lnTo>
                <a:lnTo>
                  <a:pt x="1254" y="283"/>
                </a:lnTo>
                <a:lnTo>
                  <a:pt x="1258" y="283"/>
                </a:lnTo>
                <a:lnTo>
                  <a:pt x="1258" y="300"/>
                </a:lnTo>
                <a:lnTo>
                  <a:pt x="1262" y="300"/>
                </a:lnTo>
                <a:lnTo>
                  <a:pt x="1262" y="314"/>
                </a:lnTo>
                <a:lnTo>
                  <a:pt x="1265" y="314"/>
                </a:lnTo>
                <a:lnTo>
                  <a:pt x="1271" y="343"/>
                </a:lnTo>
                <a:lnTo>
                  <a:pt x="1274" y="343"/>
                </a:lnTo>
                <a:lnTo>
                  <a:pt x="1278" y="334"/>
                </a:lnTo>
                <a:lnTo>
                  <a:pt x="1282" y="325"/>
                </a:lnTo>
                <a:lnTo>
                  <a:pt x="1282" y="311"/>
                </a:lnTo>
                <a:lnTo>
                  <a:pt x="1271" y="274"/>
                </a:lnTo>
                <a:lnTo>
                  <a:pt x="1282" y="280"/>
                </a:lnTo>
                <a:lnTo>
                  <a:pt x="1283" y="287"/>
                </a:lnTo>
                <a:lnTo>
                  <a:pt x="1287" y="301"/>
                </a:lnTo>
                <a:lnTo>
                  <a:pt x="1291" y="318"/>
                </a:lnTo>
                <a:lnTo>
                  <a:pt x="1294" y="332"/>
                </a:lnTo>
                <a:lnTo>
                  <a:pt x="1300" y="345"/>
                </a:lnTo>
                <a:lnTo>
                  <a:pt x="1302" y="351"/>
                </a:lnTo>
                <a:lnTo>
                  <a:pt x="1303" y="332"/>
                </a:lnTo>
                <a:lnTo>
                  <a:pt x="1305" y="316"/>
                </a:lnTo>
                <a:lnTo>
                  <a:pt x="1305" y="296"/>
                </a:lnTo>
                <a:lnTo>
                  <a:pt x="1302" y="271"/>
                </a:lnTo>
                <a:lnTo>
                  <a:pt x="1314" y="271"/>
                </a:lnTo>
                <a:lnTo>
                  <a:pt x="1316" y="294"/>
                </a:lnTo>
                <a:lnTo>
                  <a:pt x="1323" y="316"/>
                </a:lnTo>
                <a:lnTo>
                  <a:pt x="1331" y="334"/>
                </a:lnTo>
                <a:lnTo>
                  <a:pt x="1331" y="356"/>
                </a:lnTo>
                <a:lnTo>
                  <a:pt x="1334" y="356"/>
                </a:lnTo>
                <a:lnTo>
                  <a:pt x="1322" y="223"/>
                </a:lnTo>
                <a:lnTo>
                  <a:pt x="1318" y="223"/>
                </a:lnTo>
                <a:lnTo>
                  <a:pt x="1314" y="200"/>
                </a:lnTo>
                <a:lnTo>
                  <a:pt x="1311" y="194"/>
                </a:lnTo>
                <a:lnTo>
                  <a:pt x="1309" y="191"/>
                </a:lnTo>
                <a:lnTo>
                  <a:pt x="1305" y="187"/>
                </a:lnTo>
                <a:lnTo>
                  <a:pt x="1303" y="183"/>
                </a:lnTo>
                <a:lnTo>
                  <a:pt x="1300" y="178"/>
                </a:lnTo>
                <a:lnTo>
                  <a:pt x="1298" y="171"/>
                </a:lnTo>
                <a:lnTo>
                  <a:pt x="1311" y="180"/>
                </a:lnTo>
                <a:lnTo>
                  <a:pt x="1322" y="194"/>
                </a:lnTo>
                <a:lnTo>
                  <a:pt x="1331" y="212"/>
                </a:lnTo>
                <a:lnTo>
                  <a:pt x="1338" y="234"/>
                </a:lnTo>
                <a:lnTo>
                  <a:pt x="1345" y="254"/>
                </a:lnTo>
                <a:lnTo>
                  <a:pt x="1351" y="271"/>
                </a:lnTo>
                <a:lnTo>
                  <a:pt x="1351" y="296"/>
                </a:lnTo>
                <a:lnTo>
                  <a:pt x="1358" y="300"/>
                </a:lnTo>
                <a:lnTo>
                  <a:pt x="1354" y="307"/>
                </a:lnTo>
                <a:lnTo>
                  <a:pt x="1362" y="311"/>
                </a:lnTo>
                <a:lnTo>
                  <a:pt x="1362" y="327"/>
                </a:lnTo>
                <a:lnTo>
                  <a:pt x="1365" y="327"/>
                </a:lnTo>
                <a:lnTo>
                  <a:pt x="1365" y="340"/>
                </a:lnTo>
                <a:lnTo>
                  <a:pt x="1371" y="340"/>
                </a:lnTo>
                <a:lnTo>
                  <a:pt x="1373" y="352"/>
                </a:lnTo>
                <a:lnTo>
                  <a:pt x="1373" y="365"/>
                </a:lnTo>
                <a:lnTo>
                  <a:pt x="1378" y="374"/>
                </a:lnTo>
                <a:lnTo>
                  <a:pt x="1380" y="347"/>
                </a:lnTo>
                <a:lnTo>
                  <a:pt x="1382" y="321"/>
                </a:lnTo>
                <a:lnTo>
                  <a:pt x="1378" y="300"/>
                </a:lnTo>
                <a:lnTo>
                  <a:pt x="1378" y="267"/>
                </a:lnTo>
                <a:lnTo>
                  <a:pt x="1374" y="267"/>
                </a:lnTo>
                <a:lnTo>
                  <a:pt x="1371" y="240"/>
                </a:lnTo>
                <a:lnTo>
                  <a:pt x="1365" y="240"/>
                </a:lnTo>
                <a:lnTo>
                  <a:pt x="1363" y="234"/>
                </a:lnTo>
                <a:lnTo>
                  <a:pt x="1360" y="232"/>
                </a:lnTo>
                <a:lnTo>
                  <a:pt x="1358" y="229"/>
                </a:lnTo>
                <a:lnTo>
                  <a:pt x="1356" y="227"/>
                </a:lnTo>
                <a:lnTo>
                  <a:pt x="1354" y="221"/>
                </a:lnTo>
                <a:lnTo>
                  <a:pt x="1354" y="214"/>
                </a:lnTo>
                <a:lnTo>
                  <a:pt x="1362" y="220"/>
                </a:lnTo>
                <a:lnTo>
                  <a:pt x="1338" y="176"/>
                </a:lnTo>
                <a:lnTo>
                  <a:pt x="1345" y="176"/>
                </a:lnTo>
                <a:lnTo>
                  <a:pt x="1382" y="231"/>
                </a:lnTo>
                <a:lnTo>
                  <a:pt x="1382" y="240"/>
                </a:lnTo>
                <a:lnTo>
                  <a:pt x="1385" y="240"/>
                </a:lnTo>
                <a:lnTo>
                  <a:pt x="1385" y="247"/>
                </a:lnTo>
                <a:lnTo>
                  <a:pt x="1391" y="247"/>
                </a:lnTo>
                <a:lnTo>
                  <a:pt x="1394" y="271"/>
                </a:lnTo>
                <a:lnTo>
                  <a:pt x="1398" y="271"/>
                </a:lnTo>
                <a:lnTo>
                  <a:pt x="1398" y="280"/>
                </a:lnTo>
                <a:lnTo>
                  <a:pt x="1402" y="280"/>
                </a:lnTo>
                <a:lnTo>
                  <a:pt x="1402" y="296"/>
                </a:lnTo>
                <a:lnTo>
                  <a:pt x="1405" y="296"/>
                </a:lnTo>
                <a:lnTo>
                  <a:pt x="1411" y="323"/>
                </a:lnTo>
                <a:lnTo>
                  <a:pt x="1414" y="323"/>
                </a:lnTo>
                <a:lnTo>
                  <a:pt x="1416" y="289"/>
                </a:lnTo>
                <a:lnTo>
                  <a:pt x="1418" y="254"/>
                </a:lnTo>
                <a:lnTo>
                  <a:pt x="1420" y="218"/>
                </a:lnTo>
                <a:lnTo>
                  <a:pt x="1420" y="183"/>
                </a:lnTo>
                <a:lnTo>
                  <a:pt x="1414" y="151"/>
                </a:lnTo>
                <a:lnTo>
                  <a:pt x="1414" y="120"/>
                </a:lnTo>
                <a:lnTo>
                  <a:pt x="1411" y="120"/>
                </a:lnTo>
                <a:lnTo>
                  <a:pt x="1407" y="105"/>
                </a:lnTo>
                <a:lnTo>
                  <a:pt x="1407" y="92"/>
                </a:lnTo>
                <a:lnTo>
                  <a:pt x="1409" y="81"/>
                </a:lnTo>
                <a:lnTo>
                  <a:pt x="1409" y="72"/>
                </a:lnTo>
                <a:lnTo>
                  <a:pt x="1405" y="67"/>
                </a:lnTo>
                <a:lnTo>
                  <a:pt x="1405" y="63"/>
                </a:lnTo>
                <a:lnTo>
                  <a:pt x="1411" y="63"/>
                </a:lnTo>
                <a:lnTo>
                  <a:pt x="1411" y="60"/>
                </a:lnTo>
                <a:lnTo>
                  <a:pt x="1413" y="60"/>
                </a:lnTo>
                <a:lnTo>
                  <a:pt x="1414" y="60"/>
                </a:lnTo>
                <a:lnTo>
                  <a:pt x="1416" y="60"/>
                </a:lnTo>
                <a:lnTo>
                  <a:pt x="1416" y="61"/>
                </a:lnTo>
                <a:lnTo>
                  <a:pt x="1416" y="61"/>
                </a:lnTo>
                <a:lnTo>
                  <a:pt x="1418" y="63"/>
                </a:lnTo>
                <a:lnTo>
                  <a:pt x="1422" y="72"/>
                </a:lnTo>
                <a:lnTo>
                  <a:pt x="1422" y="85"/>
                </a:lnTo>
                <a:lnTo>
                  <a:pt x="1420" y="98"/>
                </a:lnTo>
                <a:lnTo>
                  <a:pt x="1422" y="111"/>
                </a:lnTo>
                <a:lnTo>
                  <a:pt x="1431" y="145"/>
                </a:lnTo>
                <a:lnTo>
                  <a:pt x="1438" y="181"/>
                </a:lnTo>
                <a:lnTo>
                  <a:pt x="1445" y="214"/>
                </a:lnTo>
                <a:lnTo>
                  <a:pt x="1445" y="243"/>
                </a:lnTo>
                <a:lnTo>
                  <a:pt x="1451" y="243"/>
                </a:lnTo>
                <a:lnTo>
                  <a:pt x="1453" y="258"/>
                </a:lnTo>
                <a:lnTo>
                  <a:pt x="1453" y="276"/>
                </a:lnTo>
                <a:lnTo>
                  <a:pt x="1451" y="292"/>
                </a:lnTo>
                <a:lnTo>
                  <a:pt x="1453" y="309"/>
                </a:lnTo>
                <a:lnTo>
                  <a:pt x="1458" y="320"/>
                </a:lnTo>
                <a:lnTo>
                  <a:pt x="1465" y="220"/>
                </a:lnTo>
                <a:lnTo>
                  <a:pt x="1471" y="220"/>
                </a:lnTo>
                <a:lnTo>
                  <a:pt x="1473" y="203"/>
                </a:lnTo>
                <a:lnTo>
                  <a:pt x="1473" y="181"/>
                </a:lnTo>
                <a:lnTo>
                  <a:pt x="1471" y="158"/>
                </a:lnTo>
                <a:lnTo>
                  <a:pt x="1471" y="132"/>
                </a:lnTo>
                <a:lnTo>
                  <a:pt x="1471" y="111"/>
                </a:lnTo>
                <a:lnTo>
                  <a:pt x="1482" y="114"/>
                </a:lnTo>
                <a:lnTo>
                  <a:pt x="1474" y="327"/>
                </a:lnTo>
                <a:lnTo>
                  <a:pt x="1474" y="340"/>
                </a:lnTo>
                <a:lnTo>
                  <a:pt x="1473" y="356"/>
                </a:lnTo>
                <a:lnTo>
                  <a:pt x="1473" y="374"/>
                </a:lnTo>
                <a:lnTo>
                  <a:pt x="1473" y="392"/>
                </a:lnTo>
                <a:lnTo>
                  <a:pt x="1474" y="407"/>
                </a:lnTo>
                <a:lnTo>
                  <a:pt x="1478" y="416"/>
                </a:lnTo>
                <a:lnTo>
                  <a:pt x="1480" y="403"/>
                </a:lnTo>
                <a:lnTo>
                  <a:pt x="1482" y="385"/>
                </a:lnTo>
                <a:lnTo>
                  <a:pt x="1487" y="365"/>
                </a:lnTo>
                <a:lnTo>
                  <a:pt x="1491" y="349"/>
                </a:lnTo>
                <a:lnTo>
                  <a:pt x="1494" y="340"/>
                </a:lnTo>
                <a:lnTo>
                  <a:pt x="1496" y="338"/>
                </a:lnTo>
                <a:lnTo>
                  <a:pt x="1496" y="336"/>
                </a:lnTo>
                <a:lnTo>
                  <a:pt x="1496" y="336"/>
                </a:lnTo>
                <a:lnTo>
                  <a:pt x="1498" y="336"/>
                </a:lnTo>
                <a:lnTo>
                  <a:pt x="1500" y="336"/>
                </a:lnTo>
                <a:lnTo>
                  <a:pt x="1502" y="334"/>
                </a:lnTo>
                <a:lnTo>
                  <a:pt x="1502" y="356"/>
                </a:lnTo>
                <a:lnTo>
                  <a:pt x="1505" y="356"/>
                </a:lnTo>
                <a:lnTo>
                  <a:pt x="1511" y="291"/>
                </a:lnTo>
                <a:lnTo>
                  <a:pt x="1513" y="285"/>
                </a:lnTo>
                <a:lnTo>
                  <a:pt x="1516" y="276"/>
                </a:lnTo>
                <a:lnTo>
                  <a:pt x="1520" y="265"/>
                </a:lnTo>
                <a:lnTo>
                  <a:pt x="1518" y="254"/>
                </a:lnTo>
                <a:lnTo>
                  <a:pt x="1511" y="251"/>
                </a:lnTo>
                <a:lnTo>
                  <a:pt x="1511" y="243"/>
                </a:lnTo>
                <a:lnTo>
                  <a:pt x="1518" y="243"/>
                </a:lnTo>
                <a:lnTo>
                  <a:pt x="1531" y="103"/>
                </a:lnTo>
                <a:lnTo>
                  <a:pt x="1538" y="103"/>
                </a:lnTo>
                <a:lnTo>
                  <a:pt x="1531" y="280"/>
                </a:lnTo>
                <a:lnTo>
                  <a:pt x="1534" y="280"/>
                </a:lnTo>
                <a:lnTo>
                  <a:pt x="1534" y="291"/>
                </a:lnTo>
                <a:lnTo>
                  <a:pt x="1538" y="291"/>
                </a:lnTo>
                <a:lnTo>
                  <a:pt x="1540" y="301"/>
                </a:lnTo>
                <a:lnTo>
                  <a:pt x="1542" y="314"/>
                </a:lnTo>
                <a:lnTo>
                  <a:pt x="1542" y="327"/>
                </a:lnTo>
                <a:lnTo>
                  <a:pt x="1545" y="334"/>
                </a:lnTo>
                <a:lnTo>
                  <a:pt x="1565" y="154"/>
                </a:lnTo>
                <a:lnTo>
                  <a:pt x="1574" y="154"/>
                </a:lnTo>
                <a:lnTo>
                  <a:pt x="1578" y="176"/>
                </a:lnTo>
                <a:lnTo>
                  <a:pt x="1578" y="178"/>
                </a:lnTo>
                <a:lnTo>
                  <a:pt x="1576" y="178"/>
                </a:lnTo>
                <a:lnTo>
                  <a:pt x="1576" y="178"/>
                </a:lnTo>
                <a:lnTo>
                  <a:pt x="1574" y="176"/>
                </a:lnTo>
                <a:lnTo>
                  <a:pt x="1574" y="178"/>
                </a:lnTo>
                <a:lnTo>
                  <a:pt x="1574" y="180"/>
                </a:lnTo>
                <a:lnTo>
                  <a:pt x="1578" y="180"/>
                </a:lnTo>
                <a:lnTo>
                  <a:pt x="1578" y="231"/>
                </a:lnTo>
                <a:lnTo>
                  <a:pt x="1582" y="231"/>
                </a:lnTo>
                <a:lnTo>
                  <a:pt x="1591" y="154"/>
                </a:lnTo>
                <a:lnTo>
                  <a:pt x="1578" y="151"/>
                </a:lnTo>
                <a:lnTo>
                  <a:pt x="1578" y="143"/>
                </a:lnTo>
                <a:lnTo>
                  <a:pt x="1583" y="141"/>
                </a:lnTo>
                <a:lnTo>
                  <a:pt x="1587" y="141"/>
                </a:lnTo>
                <a:lnTo>
                  <a:pt x="1591" y="140"/>
                </a:lnTo>
                <a:lnTo>
                  <a:pt x="1594" y="138"/>
                </a:lnTo>
                <a:lnTo>
                  <a:pt x="1596" y="136"/>
                </a:lnTo>
                <a:lnTo>
                  <a:pt x="1602" y="136"/>
                </a:lnTo>
                <a:lnTo>
                  <a:pt x="1602" y="154"/>
                </a:lnTo>
                <a:lnTo>
                  <a:pt x="1613" y="163"/>
                </a:lnTo>
                <a:lnTo>
                  <a:pt x="1625" y="178"/>
                </a:lnTo>
                <a:lnTo>
                  <a:pt x="1638" y="194"/>
                </a:lnTo>
                <a:lnTo>
                  <a:pt x="1649" y="211"/>
                </a:lnTo>
                <a:lnTo>
                  <a:pt x="1654" y="223"/>
                </a:lnTo>
                <a:lnTo>
                  <a:pt x="1658" y="223"/>
                </a:lnTo>
                <a:lnTo>
                  <a:pt x="1647" y="172"/>
                </a:lnTo>
                <a:lnTo>
                  <a:pt x="1634" y="127"/>
                </a:lnTo>
                <a:lnTo>
                  <a:pt x="1631" y="94"/>
                </a:lnTo>
                <a:lnTo>
                  <a:pt x="1623" y="76"/>
                </a:lnTo>
                <a:lnTo>
                  <a:pt x="1618" y="54"/>
                </a:lnTo>
                <a:lnTo>
                  <a:pt x="1625" y="54"/>
                </a:lnTo>
                <a:lnTo>
                  <a:pt x="1651" y="136"/>
                </a:lnTo>
                <a:lnTo>
                  <a:pt x="1651" y="151"/>
                </a:lnTo>
                <a:lnTo>
                  <a:pt x="1654" y="151"/>
                </a:lnTo>
                <a:lnTo>
                  <a:pt x="1658" y="180"/>
                </a:lnTo>
                <a:lnTo>
                  <a:pt x="1662" y="180"/>
                </a:lnTo>
                <a:lnTo>
                  <a:pt x="1662" y="176"/>
                </a:lnTo>
                <a:lnTo>
                  <a:pt x="1665" y="176"/>
                </a:lnTo>
                <a:lnTo>
                  <a:pt x="1674" y="180"/>
                </a:lnTo>
                <a:lnTo>
                  <a:pt x="1673" y="196"/>
                </a:lnTo>
                <a:lnTo>
                  <a:pt x="1671" y="214"/>
                </a:lnTo>
                <a:lnTo>
                  <a:pt x="1665" y="214"/>
                </a:lnTo>
                <a:lnTo>
                  <a:pt x="1665" y="220"/>
                </a:lnTo>
                <a:lnTo>
                  <a:pt x="1671" y="220"/>
                </a:lnTo>
                <a:lnTo>
                  <a:pt x="1671" y="243"/>
                </a:lnTo>
                <a:lnTo>
                  <a:pt x="1678" y="243"/>
                </a:lnTo>
                <a:lnTo>
                  <a:pt x="1676" y="232"/>
                </a:lnTo>
                <a:lnTo>
                  <a:pt x="1678" y="220"/>
                </a:lnTo>
                <a:lnTo>
                  <a:pt x="1678" y="203"/>
                </a:lnTo>
                <a:lnTo>
                  <a:pt x="1678" y="83"/>
                </a:lnTo>
                <a:lnTo>
                  <a:pt x="1685" y="83"/>
                </a:lnTo>
                <a:lnTo>
                  <a:pt x="1685" y="136"/>
                </a:lnTo>
                <a:lnTo>
                  <a:pt x="1691" y="136"/>
                </a:lnTo>
                <a:lnTo>
                  <a:pt x="1685" y="143"/>
                </a:lnTo>
                <a:lnTo>
                  <a:pt x="1691" y="154"/>
                </a:lnTo>
                <a:lnTo>
                  <a:pt x="1689" y="156"/>
                </a:lnTo>
                <a:lnTo>
                  <a:pt x="1687" y="156"/>
                </a:lnTo>
                <a:lnTo>
                  <a:pt x="1685" y="156"/>
                </a:lnTo>
                <a:lnTo>
                  <a:pt x="1685" y="158"/>
                </a:lnTo>
                <a:lnTo>
                  <a:pt x="1685" y="160"/>
                </a:lnTo>
                <a:lnTo>
                  <a:pt x="1691" y="160"/>
                </a:lnTo>
                <a:lnTo>
                  <a:pt x="1691" y="191"/>
                </a:lnTo>
                <a:lnTo>
                  <a:pt x="1694" y="191"/>
                </a:lnTo>
                <a:lnTo>
                  <a:pt x="1694" y="163"/>
                </a:lnTo>
                <a:lnTo>
                  <a:pt x="1702" y="163"/>
                </a:lnTo>
                <a:lnTo>
                  <a:pt x="1705" y="191"/>
                </a:lnTo>
                <a:lnTo>
                  <a:pt x="1713" y="218"/>
                </a:lnTo>
                <a:lnTo>
                  <a:pt x="1718" y="245"/>
                </a:lnTo>
                <a:lnTo>
                  <a:pt x="1722" y="274"/>
                </a:lnTo>
                <a:lnTo>
                  <a:pt x="1731" y="274"/>
                </a:lnTo>
                <a:lnTo>
                  <a:pt x="1733" y="289"/>
                </a:lnTo>
                <a:lnTo>
                  <a:pt x="1736" y="305"/>
                </a:lnTo>
                <a:lnTo>
                  <a:pt x="1742" y="314"/>
                </a:lnTo>
                <a:lnTo>
                  <a:pt x="1743" y="294"/>
                </a:lnTo>
                <a:lnTo>
                  <a:pt x="1745" y="276"/>
                </a:lnTo>
                <a:lnTo>
                  <a:pt x="1751" y="260"/>
                </a:lnTo>
                <a:lnTo>
                  <a:pt x="1751" y="227"/>
                </a:lnTo>
                <a:lnTo>
                  <a:pt x="1754" y="227"/>
                </a:lnTo>
                <a:lnTo>
                  <a:pt x="1754" y="191"/>
                </a:lnTo>
                <a:lnTo>
                  <a:pt x="1758" y="191"/>
                </a:lnTo>
                <a:lnTo>
                  <a:pt x="1760" y="174"/>
                </a:lnTo>
                <a:lnTo>
                  <a:pt x="1760" y="156"/>
                </a:lnTo>
                <a:lnTo>
                  <a:pt x="1760" y="138"/>
                </a:lnTo>
                <a:lnTo>
                  <a:pt x="1762" y="123"/>
                </a:lnTo>
                <a:lnTo>
                  <a:pt x="1765" y="123"/>
                </a:lnTo>
                <a:lnTo>
                  <a:pt x="1765" y="187"/>
                </a:lnTo>
                <a:lnTo>
                  <a:pt x="1774" y="187"/>
                </a:lnTo>
                <a:lnTo>
                  <a:pt x="1773" y="192"/>
                </a:lnTo>
                <a:lnTo>
                  <a:pt x="1773" y="196"/>
                </a:lnTo>
                <a:lnTo>
                  <a:pt x="1771" y="200"/>
                </a:lnTo>
                <a:lnTo>
                  <a:pt x="1771" y="203"/>
                </a:lnTo>
                <a:lnTo>
                  <a:pt x="1782" y="200"/>
                </a:lnTo>
                <a:lnTo>
                  <a:pt x="1778" y="207"/>
                </a:lnTo>
                <a:lnTo>
                  <a:pt x="1785" y="211"/>
                </a:lnTo>
                <a:lnTo>
                  <a:pt x="1785" y="223"/>
                </a:lnTo>
                <a:lnTo>
                  <a:pt x="1791" y="223"/>
                </a:lnTo>
                <a:lnTo>
                  <a:pt x="1791" y="231"/>
                </a:lnTo>
                <a:lnTo>
                  <a:pt x="1794" y="231"/>
                </a:lnTo>
                <a:lnTo>
                  <a:pt x="1794" y="243"/>
                </a:lnTo>
                <a:lnTo>
                  <a:pt x="1798" y="243"/>
                </a:lnTo>
                <a:lnTo>
                  <a:pt x="1798" y="254"/>
                </a:lnTo>
                <a:lnTo>
                  <a:pt x="1802" y="254"/>
                </a:lnTo>
                <a:lnTo>
                  <a:pt x="1802" y="267"/>
                </a:lnTo>
                <a:lnTo>
                  <a:pt x="1805" y="267"/>
                </a:lnTo>
                <a:lnTo>
                  <a:pt x="1805" y="283"/>
                </a:lnTo>
                <a:lnTo>
                  <a:pt x="1811" y="283"/>
                </a:lnTo>
                <a:lnTo>
                  <a:pt x="1814" y="320"/>
                </a:lnTo>
                <a:lnTo>
                  <a:pt x="1818" y="320"/>
                </a:lnTo>
                <a:lnTo>
                  <a:pt x="1820" y="331"/>
                </a:lnTo>
                <a:lnTo>
                  <a:pt x="1820" y="345"/>
                </a:lnTo>
                <a:lnTo>
                  <a:pt x="1820" y="361"/>
                </a:lnTo>
                <a:lnTo>
                  <a:pt x="1822" y="374"/>
                </a:lnTo>
                <a:lnTo>
                  <a:pt x="1825" y="383"/>
                </a:lnTo>
                <a:lnTo>
                  <a:pt x="1825" y="361"/>
                </a:lnTo>
                <a:lnTo>
                  <a:pt x="1825" y="338"/>
                </a:lnTo>
                <a:lnTo>
                  <a:pt x="1825" y="318"/>
                </a:lnTo>
                <a:lnTo>
                  <a:pt x="1825" y="303"/>
                </a:lnTo>
                <a:lnTo>
                  <a:pt x="1827" y="303"/>
                </a:lnTo>
                <a:lnTo>
                  <a:pt x="1827" y="301"/>
                </a:lnTo>
                <a:lnTo>
                  <a:pt x="1829" y="300"/>
                </a:lnTo>
                <a:lnTo>
                  <a:pt x="1831" y="296"/>
                </a:lnTo>
                <a:lnTo>
                  <a:pt x="1831" y="291"/>
                </a:lnTo>
                <a:lnTo>
                  <a:pt x="1825" y="291"/>
                </a:lnTo>
                <a:lnTo>
                  <a:pt x="1825" y="271"/>
                </a:lnTo>
                <a:lnTo>
                  <a:pt x="1822" y="271"/>
                </a:lnTo>
                <a:lnTo>
                  <a:pt x="1820" y="269"/>
                </a:lnTo>
                <a:lnTo>
                  <a:pt x="1820" y="265"/>
                </a:lnTo>
                <a:lnTo>
                  <a:pt x="1820" y="263"/>
                </a:lnTo>
                <a:lnTo>
                  <a:pt x="1818" y="260"/>
                </a:lnTo>
                <a:lnTo>
                  <a:pt x="1818" y="254"/>
                </a:lnTo>
                <a:lnTo>
                  <a:pt x="1825" y="260"/>
                </a:lnTo>
                <a:lnTo>
                  <a:pt x="1825" y="247"/>
                </a:lnTo>
                <a:lnTo>
                  <a:pt x="1838" y="251"/>
                </a:lnTo>
                <a:lnTo>
                  <a:pt x="1840" y="263"/>
                </a:lnTo>
                <a:lnTo>
                  <a:pt x="1843" y="274"/>
                </a:lnTo>
                <a:lnTo>
                  <a:pt x="1845" y="283"/>
                </a:lnTo>
                <a:lnTo>
                  <a:pt x="1845" y="307"/>
                </a:lnTo>
                <a:lnTo>
                  <a:pt x="1858" y="311"/>
                </a:lnTo>
                <a:lnTo>
                  <a:pt x="1858" y="314"/>
                </a:lnTo>
                <a:lnTo>
                  <a:pt x="1854" y="321"/>
                </a:lnTo>
                <a:lnTo>
                  <a:pt x="1853" y="334"/>
                </a:lnTo>
                <a:lnTo>
                  <a:pt x="1853" y="349"/>
                </a:lnTo>
                <a:lnTo>
                  <a:pt x="1854" y="360"/>
                </a:lnTo>
                <a:lnTo>
                  <a:pt x="1858" y="360"/>
                </a:lnTo>
                <a:lnTo>
                  <a:pt x="1865" y="463"/>
                </a:lnTo>
                <a:lnTo>
                  <a:pt x="1874" y="463"/>
                </a:lnTo>
                <a:lnTo>
                  <a:pt x="1876" y="429"/>
                </a:lnTo>
                <a:lnTo>
                  <a:pt x="1878" y="391"/>
                </a:lnTo>
                <a:lnTo>
                  <a:pt x="1878" y="351"/>
                </a:lnTo>
                <a:lnTo>
                  <a:pt x="1878" y="307"/>
                </a:lnTo>
                <a:lnTo>
                  <a:pt x="1874" y="307"/>
                </a:lnTo>
                <a:lnTo>
                  <a:pt x="1874" y="283"/>
                </a:lnTo>
                <a:lnTo>
                  <a:pt x="1871" y="283"/>
                </a:lnTo>
                <a:lnTo>
                  <a:pt x="1865" y="254"/>
                </a:lnTo>
                <a:lnTo>
                  <a:pt x="1871" y="254"/>
                </a:lnTo>
                <a:lnTo>
                  <a:pt x="1871" y="260"/>
                </a:lnTo>
                <a:lnTo>
                  <a:pt x="1876" y="267"/>
                </a:lnTo>
                <a:lnTo>
                  <a:pt x="1880" y="274"/>
                </a:lnTo>
                <a:lnTo>
                  <a:pt x="1880" y="283"/>
                </a:lnTo>
                <a:lnTo>
                  <a:pt x="1882" y="296"/>
                </a:lnTo>
                <a:lnTo>
                  <a:pt x="1885" y="296"/>
                </a:lnTo>
                <a:lnTo>
                  <a:pt x="1885" y="320"/>
                </a:lnTo>
                <a:lnTo>
                  <a:pt x="1891" y="320"/>
                </a:lnTo>
                <a:lnTo>
                  <a:pt x="1891" y="334"/>
                </a:lnTo>
                <a:lnTo>
                  <a:pt x="1894" y="334"/>
                </a:lnTo>
                <a:lnTo>
                  <a:pt x="1896" y="349"/>
                </a:lnTo>
                <a:lnTo>
                  <a:pt x="1896" y="361"/>
                </a:lnTo>
                <a:lnTo>
                  <a:pt x="1896" y="372"/>
                </a:lnTo>
                <a:lnTo>
                  <a:pt x="1902" y="383"/>
                </a:lnTo>
                <a:lnTo>
                  <a:pt x="1903" y="352"/>
                </a:lnTo>
                <a:lnTo>
                  <a:pt x="1905" y="321"/>
                </a:lnTo>
                <a:lnTo>
                  <a:pt x="1907" y="291"/>
                </a:lnTo>
                <a:lnTo>
                  <a:pt x="1902" y="263"/>
                </a:lnTo>
                <a:lnTo>
                  <a:pt x="1902" y="236"/>
                </a:lnTo>
                <a:lnTo>
                  <a:pt x="1898" y="236"/>
                </a:lnTo>
                <a:lnTo>
                  <a:pt x="1894" y="211"/>
                </a:lnTo>
                <a:lnTo>
                  <a:pt x="1885" y="207"/>
                </a:lnTo>
                <a:lnTo>
                  <a:pt x="1874" y="187"/>
                </a:lnTo>
                <a:lnTo>
                  <a:pt x="1885" y="187"/>
                </a:lnTo>
                <a:lnTo>
                  <a:pt x="1885" y="183"/>
                </a:lnTo>
                <a:lnTo>
                  <a:pt x="1876" y="172"/>
                </a:lnTo>
                <a:lnTo>
                  <a:pt x="1867" y="158"/>
                </a:lnTo>
                <a:lnTo>
                  <a:pt x="1862" y="143"/>
                </a:lnTo>
                <a:lnTo>
                  <a:pt x="1874" y="143"/>
                </a:lnTo>
                <a:lnTo>
                  <a:pt x="1876" y="151"/>
                </a:lnTo>
                <a:lnTo>
                  <a:pt x="1880" y="156"/>
                </a:lnTo>
                <a:lnTo>
                  <a:pt x="1883" y="161"/>
                </a:lnTo>
                <a:lnTo>
                  <a:pt x="1887" y="165"/>
                </a:lnTo>
                <a:lnTo>
                  <a:pt x="1891" y="171"/>
                </a:lnTo>
                <a:lnTo>
                  <a:pt x="1891" y="180"/>
                </a:lnTo>
                <a:lnTo>
                  <a:pt x="1894" y="180"/>
                </a:lnTo>
                <a:lnTo>
                  <a:pt x="1894" y="187"/>
                </a:lnTo>
                <a:lnTo>
                  <a:pt x="1902" y="191"/>
                </a:lnTo>
                <a:lnTo>
                  <a:pt x="1905" y="211"/>
                </a:lnTo>
                <a:lnTo>
                  <a:pt x="1911" y="211"/>
                </a:lnTo>
                <a:lnTo>
                  <a:pt x="1914" y="227"/>
                </a:lnTo>
                <a:lnTo>
                  <a:pt x="1918" y="227"/>
                </a:lnTo>
                <a:lnTo>
                  <a:pt x="1918" y="240"/>
                </a:lnTo>
                <a:lnTo>
                  <a:pt x="1922" y="240"/>
                </a:lnTo>
                <a:lnTo>
                  <a:pt x="1922" y="260"/>
                </a:lnTo>
                <a:lnTo>
                  <a:pt x="1925" y="260"/>
                </a:lnTo>
                <a:lnTo>
                  <a:pt x="1934" y="311"/>
                </a:lnTo>
                <a:lnTo>
                  <a:pt x="1938" y="311"/>
                </a:lnTo>
                <a:lnTo>
                  <a:pt x="1940" y="267"/>
                </a:lnTo>
                <a:lnTo>
                  <a:pt x="1943" y="223"/>
                </a:lnTo>
                <a:lnTo>
                  <a:pt x="1945" y="176"/>
                </a:lnTo>
                <a:lnTo>
                  <a:pt x="1938" y="176"/>
                </a:lnTo>
                <a:lnTo>
                  <a:pt x="1934" y="156"/>
                </a:lnTo>
                <a:lnTo>
                  <a:pt x="1925" y="141"/>
                </a:lnTo>
                <a:lnTo>
                  <a:pt x="1916" y="127"/>
                </a:lnTo>
                <a:lnTo>
                  <a:pt x="1907" y="112"/>
                </a:lnTo>
                <a:lnTo>
                  <a:pt x="1902" y="94"/>
                </a:lnTo>
                <a:lnTo>
                  <a:pt x="1911" y="94"/>
                </a:lnTo>
                <a:lnTo>
                  <a:pt x="1914" y="107"/>
                </a:lnTo>
                <a:lnTo>
                  <a:pt x="1922" y="111"/>
                </a:lnTo>
                <a:lnTo>
                  <a:pt x="1934" y="134"/>
                </a:lnTo>
                <a:lnTo>
                  <a:pt x="1942" y="160"/>
                </a:lnTo>
                <a:lnTo>
                  <a:pt x="1945" y="160"/>
                </a:lnTo>
                <a:lnTo>
                  <a:pt x="1945" y="87"/>
                </a:lnTo>
                <a:lnTo>
                  <a:pt x="1951" y="87"/>
                </a:lnTo>
                <a:lnTo>
                  <a:pt x="1951" y="54"/>
                </a:lnTo>
                <a:lnTo>
                  <a:pt x="1954" y="54"/>
                </a:lnTo>
                <a:lnTo>
                  <a:pt x="1956" y="51"/>
                </a:lnTo>
                <a:lnTo>
                  <a:pt x="1956" y="47"/>
                </a:lnTo>
                <a:lnTo>
                  <a:pt x="1956" y="43"/>
                </a:lnTo>
                <a:lnTo>
                  <a:pt x="1958" y="40"/>
                </a:lnTo>
                <a:lnTo>
                  <a:pt x="1962" y="40"/>
                </a:lnTo>
                <a:lnTo>
                  <a:pt x="1962" y="43"/>
                </a:lnTo>
                <a:lnTo>
                  <a:pt x="1965" y="43"/>
                </a:lnTo>
                <a:lnTo>
                  <a:pt x="1962" y="87"/>
                </a:lnTo>
                <a:lnTo>
                  <a:pt x="1958" y="87"/>
                </a:lnTo>
                <a:lnTo>
                  <a:pt x="1962" y="107"/>
                </a:lnTo>
                <a:lnTo>
                  <a:pt x="1969" y="111"/>
                </a:lnTo>
                <a:lnTo>
                  <a:pt x="1973" y="114"/>
                </a:lnTo>
                <a:lnTo>
                  <a:pt x="1978" y="118"/>
                </a:lnTo>
                <a:lnTo>
                  <a:pt x="1983" y="121"/>
                </a:lnTo>
                <a:lnTo>
                  <a:pt x="1991" y="123"/>
                </a:lnTo>
                <a:lnTo>
                  <a:pt x="1991" y="120"/>
                </a:lnTo>
                <a:lnTo>
                  <a:pt x="2002" y="111"/>
                </a:lnTo>
                <a:lnTo>
                  <a:pt x="2002" y="94"/>
                </a:lnTo>
                <a:lnTo>
                  <a:pt x="2014" y="94"/>
                </a:lnTo>
                <a:lnTo>
                  <a:pt x="2014" y="103"/>
                </a:lnTo>
                <a:lnTo>
                  <a:pt x="2011" y="103"/>
                </a:lnTo>
                <a:lnTo>
                  <a:pt x="2011" y="107"/>
                </a:lnTo>
                <a:lnTo>
                  <a:pt x="2014" y="107"/>
                </a:lnTo>
                <a:lnTo>
                  <a:pt x="2013" y="109"/>
                </a:lnTo>
                <a:lnTo>
                  <a:pt x="2013" y="109"/>
                </a:lnTo>
                <a:lnTo>
                  <a:pt x="2013" y="109"/>
                </a:lnTo>
                <a:lnTo>
                  <a:pt x="2011" y="109"/>
                </a:lnTo>
                <a:lnTo>
                  <a:pt x="2011" y="111"/>
                </a:lnTo>
                <a:lnTo>
                  <a:pt x="2011" y="140"/>
                </a:lnTo>
                <a:lnTo>
                  <a:pt x="2005" y="140"/>
                </a:lnTo>
                <a:lnTo>
                  <a:pt x="2011" y="151"/>
                </a:lnTo>
                <a:lnTo>
                  <a:pt x="2005" y="151"/>
                </a:lnTo>
                <a:lnTo>
                  <a:pt x="2005" y="154"/>
                </a:lnTo>
                <a:lnTo>
                  <a:pt x="2011" y="154"/>
                </a:lnTo>
                <a:lnTo>
                  <a:pt x="2011" y="163"/>
                </a:lnTo>
                <a:lnTo>
                  <a:pt x="2018" y="167"/>
                </a:lnTo>
                <a:lnTo>
                  <a:pt x="2031" y="203"/>
                </a:lnTo>
                <a:lnTo>
                  <a:pt x="2034" y="203"/>
                </a:lnTo>
                <a:lnTo>
                  <a:pt x="2036" y="176"/>
                </a:lnTo>
                <a:lnTo>
                  <a:pt x="2040" y="152"/>
                </a:lnTo>
                <a:lnTo>
                  <a:pt x="2045" y="131"/>
                </a:lnTo>
                <a:lnTo>
                  <a:pt x="2051" y="107"/>
                </a:lnTo>
                <a:lnTo>
                  <a:pt x="2062" y="103"/>
                </a:lnTo>
                <a:lnTo>
                  <a:pt x="2062" y="94"/>
                </a:lnTo>
                <a:lnTo>
                  <a:pt x="2074" y="100"/>
                </a:lnTo>
                <a:lnTo>
                  <a:pt x="2071" y="123"/>
                </a:lnTo>
                <a:lnTo>
                  <a:pt x="2065" y="123"/>
                </a:lnTo>
                <a:lnTo>
                  <a:pt x="2065" y="160"/>
                </a:lnTo>
                <a:lnTo>
                  <a:pt x="2062" y="160"/>
                </a:lnTo>
                <a:lnTo>
                  <a:pt x="2058" y="207"/>
                </a:lnTo>
                <a:lnTo>
                  <a:pt x="2054" y="207"/>
                </a:lnTo>
                <a:lnTo>
                  <a:pt x="2054" y="243"/>
                </a:lnTo>
                <a:lnTo>
                  <a:pt x="2051" y="243"/>
                </a:lnTo>
                <a:lnTo>
                  <a:pt x="2054" y="300"/>
                </a:lnTo>
                <a:lnTo>
                  <a:pt x="2058" y="300"/>
                </a:lnTo>
                <a:lnTo>
                  <a:pt x="2060" y="312"/>
                </a:lnTo>
                <a:lnTo>
                  <a:pt x="2060" y="323"/>
                </a:lnTo>
                <a:lnTo>
                  <a:pt x="2060" y="334"/>
                </a:lnTo>
                <a:lnTo>
                  <a:pt x="2065" y="343"/>
                </a:lnTo>
                <a:lnTo>
                  <a:pt x="2063" y="314"/>
                </a:lnTo>
                <a:lnTo>
                  <a:pt x="2058" y="287"/>
                </a:lnTo>
                <a:lnTo>
                  <a:pt x="2054" y="260"/>
                </a:lnTo>
                <a:lnTo>
                  <a:pt x="2056" y="260"/>
                </a:lnTo>
                <a:lnTo>
                  <a:pt x="2056" y="261"/>
                </a:lnTo>
                <a:lnTo>
                  <a:pt x="2056" y="261"/>
                </a:lnTo>
                <a:lnTo>
                  <a:pt x="2056" y="261"/>
                </a:lnTo>
                <a:lnTo>
                  <a:pt x="2056" y="261"/>
                </a:lnTo>
                <a:lnTo>
                  <a:pt x="2058" y="263"/>
                </a:lnTo>
                <a:lnTo>
                  <a:pt x="2071" y="260"/>
                </a:lnTo>
                <a:lnTo>
                  <a:pt x="2071" y="263"/>
                </a:lnTo>
                <a:lnTo>
                  <a:pt x="2076" y="276"/>
                </a:lnTo>
                <a:lnTo>
                  <a:pt x="2082" y="292"/>
                </a:lnTo>
                <a:lnTo>
                  <a:pt x="2087" y="311"/>
                </a:lnTo>
                <a:lnTo>
                  <a:pt x="2091" y="327"/>
                </a:lnTo>
                <a:lnTo>
                  <a:pt x="2091" y="351"/>
                </a:lnTo>
                <a:lnTo>
                  <a:pt x="2094" y="351"/>
                </a:lnTo>
                <a:lnTo>
                  <a:pt x="2094" y="309"/>
                </a:lnTo>
                <a:lnTo>
                  <a:pt x="2098" y="267"/>
                </a:lnTo>
                <a:lnTo>
                  <a:pt x="2105" y="225"/>
                </a:lnTo>
                <a:lnTo>
                  <a:pt x="2114" y="191"/>
                </a:lnTo>
                <a:lnTo>
                  <a:pt x="2122" y="140"/>
                </a:lnTo>
                <a:lnTo>
                  <a:pt x="2125" y="140"/>
                </a:lnTo>
                <a:lnTo>
                  <a:pt x="2127" y="138"/>
                </a:lnTo>
                <a:lnTo>
                  <a:pt x="2129" y="136"/>
                </a:lnTo>
                <a:lnTo>
                  <a:pt x="2129" y="136"/>
                </a:lnTo>
                <a:lnTo>
                  <a:pt x="2129" y="136"/>
                </a:lnTo>
                <a:lnTo>
                  <a:pt x="2131" y="136"/>
                </a:lnTo>
                <a:lnTo>
                  <a:pt x="2134" y="136"/>
                </a:lnTo>
                <a:lnTo>
                  <a:pt x="2133" y="161"/>
                </a:lnTo>
                <a:lnTo>
                  <a:pt x="2133" y="192"/>
                </a:lnTo>
                <a:lnTo>
                  <a:pt x="2131" y="223"/>
                </a:lnTo>
                <a:lnTo>
                  <a:pt x="2129" y="245"/>
                </a:lnTo>
                <a:lnTo>
                  <a:pt x="2129" y="272"/>
                </a:lnTo>
                <a:lnTo>
                  <a:pt x="2133" y="303"/>
                </a:lnTo>
                <a:lnTo>
                  <a:pt x="2138" y="334"/>
                </a:lnTo>
                <a:lnTo>
                  <a:pt x="2143" y="363"/>
                </a:lnTo>
                <a:lnTo>
                  <a:pt x="2151" y="387"/>
                </a:lnTo>
                <a:lnTo>
                  <a:pt x="2153" y="401"/>
                </a:lnTo>
                <a:lnTo>
                  <a:pt x="2153" y="420"/>
                </a:lnTo>
                <a:lnTo>
                  <a:pt x="2153" y="436"/>
                </a:lnTo>
                <a:lnTo>
                  <a:pt x="2153" y="452"/>
                </a:lnTo>
                <a:lnTo>
                  <a:pt x="2158" y="463"/>
                </a:lnTo>
                <a:lnTo>
                  <a:pt x="2165" y="347"/>
                </a:lnTo>
                <a:lnTo>
                  <a:pt x="2162" y="347"/>
                </a:lnTo>
                <a:lnTo>
                  <a:pt x="2162" y="300"/>
                </a:lnTo>
                <a:lnTo>
                  <a:pt x="2154" y="280"/>
                </a:lnTo>
                <a:lnTo>
                  <a:pt x="2151" y="260"/>
                </a:lnTo>
                <a:lnTo>
                  <a:pt x="2162" y="263"/>
                </a:lnTo>
                <a:lnTo>
                  <a:pt x="2163" y="274"/>
                </a:lnTo>
                <a:lnTo>
                  <a:pt x="2169" y="289"/>
                </a:lnTo>
                <a:lnTo>
                  <a:pt x="2173" y="305"/>
                </a:lnTo>
                <a:lnTo>
                  <a:pt x="2178" y="320"/>
                </a:lnTo>
                <a:lnTo>
                  <a:pt x="2182" y="327"/>
                </a:lnTo>
                <a:lnTo>
                  <a:pt x="2182" y="320"/>
                </a:lnTo>
                <a:lnTo>
                  <a:pt x="2185" y="311"/>
                </a:lnTo>
                <a:lnTo>
                  <a:pt x="2187" y="296"/>
                </a:lnTo>
                <a:lnTo>
                  <a:pt x="2187" y="276"/>
                </a:lnTo>
                <a:lnTo>
                  <a:pt x="2187" y="260"/>
                </a:lnTo>
                <a:lnTo>
                  <a:pt x="2185" y="247"/>
                </a:lnTo>
                <a:lnTo>
                  <a:pt x="2182" y="247"/>
                </a:lnTo>
                <a:lnTo>
                  <a:pt x="2182" y="183"/>
                </a:lnTo>
                <a:lnTo>
                  <a:pt x="2178" y="183"/>
                </a:lnTo>
                <a:lnTo>
                  <a:pt x="2178" y="160"/>
                </a:lnTo>
                <a:lnTo>
                  <a:pt x="2174" y="160"/>
                </a:lnTo>
                <a:lnTo>
                  <a:pt x="2174" y="136"/>
                </a:lnTo>
                <a:lnTo>
                  <a:pt x="2171" y="136"/>
                </a:lnTo>
                <a:lnTo>
                  <a:pt x="2171" y="114"/>
                </a:lnTo>
                <a:lnTo>
                  <a:pt x="2165" y="114"/>
                </a:lnTo>
                <a:lnTo>
                  <a:pt x="2165" y="87"/>
                </a:lnTo>
                <a:lnTo>
                  <a:pt x="2162" y="87"/>
                </a:lnTo>
                <a:lnTo>
                  <a:pt x="2158" y="63"/>
                </a:lnTo>
                <a:lnTo>
                  <a:pt x="2171" y="67"/>
                </a:lnTo>
                <a:lnTo>
                  <a:pt x="2198" y="214"/>
                </a:lnTo>
                <a:lnTo>
                  <a:pt x="2200" y="227"/>
                </a:lnTo>
                <a:lnTo>
                  <a:pt x="2198" y="238"/>
                </a:lnTo>
                <a:lnTo>
                  <a:pt x="2198" y="247"/>
                </a:lnTo>
                <a:lnTo>
                  <a:pt x="2202" y="254"/>
                </a:lnTo>
                <a:lnTo>
                  <a:pt x="2214" y="163"/>
                </a:lnTo>
                <a:lnTo>
                  <a:pt x="2223" y="131"/>
                </a:lnTo>
                <a:lnTo>
                  <a:pt x="2231" y="94"/>
                </a:lnTo>
                <a:lnTo>
                  <a:pt x="2242" y="100"/>
                </a:lnTo>
                <a:lnTo>
                  <a:pt x="2240" y="109"/>
                </a:lnTo>
                <a:lnTo>
                  <a:pt x="2234" y="123"/>
                </a:lnTo>
                <a:lnTo>
                  <a:pt x="2231" y="141"/>
                </a:lnTo>
                <a:lnTo>
                  <a:pt x="2227" y="160"/>
                </a:lnTo>
                <a:lnTo>
                  <a:pt x="2225" y="178"/>
                </a:lnTo>
                <a:lnTo>
                  <a:pt x="2223" y="191"/>
                </a:lnTo>
                <a:lnTo>
                  <a:pt x="2225" y="200"/>
                </a:lnTo>
                <a:lnTo>
                  <a:pt x="2227" y="191"/>
                </a:lnTo>
                <a:lnTo>
                  <a:pt x="2227" y="185"/>
                </a:lnTo>
                <a:lnTo>
                  <a:pt x="2229" y="180"/>
                </a:lnTo>
                <a:lnTo>
                  <a:pt x="2233" y="176"/>
                </a:lnTo>
                <a:lnTo>
                  <a:pt x="2236" y="172"/>
                </a:lnTo>
                <a:lnTo>
                  <a:pt x="2242" y="171"/>
                </a:lnTo>
                <a:lnTo>
                  <a:pt x="2242" y="211"/>
                </a:lnTo>
                <a:lnTo>
                  <a:pt x="2245" y="211"/>
                </a:lnTo>
                <a:lnTo>
                  <a:pt x="2245" y="203"/>
                </a:lnTo>
                <a:lnTo>
                  <a:pt x="2258" y="192"/>
                </a:lnTo>
                <a:lnTo>
                  <a:pt x="2267" y="180"/>
                </a:lnTo>
                <a:lnTo>
                  <a:pt x="2276" y="167"/>
                </a:lnTo>
                <a:lnTo>
                  <a:pt x="2287" y="154"/>
                </a:lnTo>
                <a:lnTo>
                  <a:pt x="2302" y="147"/>
                </a:lnTo>
                <a:lnTo>
                  <a:pt x="2300" y="154"/>
                </a:lnTo>
                <a:lnTo>
                  <a:pt x="2298" y="158"/>
                </a:lnTo>
                <a:lnTo>
                  <a:pt x="2294" y="163"/>
                </a:lnTo>
                <a:lnTo>
                  <a:pt x="2291" y="167"/>
                </a:lnTo>
                <a:lnTo>
                  <a:pt x="2285" y="167"/>
                </a:lnTo>
                <a:lnTo>
                  <a:pt x="2285" y="176"/>
                </a:lnTo>
                <a:lnTo>
                  <a:pt x="2278" y="180"/>
                </a:lnTo>
                <a:lnTo>
                  <a:pt x="2278" y="183"/>
                </a:lnTo>
                <a:lnTo>
                  <a:pt x="2271" y="187"/>
                </a:lnTo>
                <a:lnTo>
                  <a:pt x="2271" y="196"/>
                </a:lnTo>
                <a:lnTo>
                  <a:pt x="2262" y="200"/>
                </a:lnTo>
                <a:lnTo>
                  <a:pt x="2256" y="212"/>
                </a:lnTo>
                <a:lnTo>
                  <a:pt x="2251" y="225"/>
                </a:lnTo>
                <a:lnTo>
                  <a:pt x="2242" y="236"/>
                </a:lnTo>
                <a:lnTo>
                  <a:pt x="2262" y="307"/>
                </a:lnTo>
                <a:lnTo>
                  <a:pt x="2265" y="307"/>
                </a:lnTo>
                <a:lnTo>
                  <a:pt x="2267" y="296"/>
                </a:lnTo>
                <a:lnTo>
                  <a:pt x="2269" y="289"/>
                </a:lnTo>
                <a:lnTo>
                  <a:pt x="2271" y="283"/>
                </a:lnTo>
                <a:lnTo>
                  <a:pt x="2274" y="274"/>
                </a:lnTo>
                <a:lnTo>
                  <a:pt x="2282" y="227"/>
                </a:lnTo>
                <a:lnTo>
                  <a:pt x="2314" y="136"/>
                </a:lnTo>
                <a:lnTo>
                  <a:pt x="2322" y="136"/>
                </a:lnTo>
                <a:lnTo>
                  <a:pt x="2311" y="191"/>
                </a:lnTo>
                <a:lnTo>
                  <a:pt x="2309" y="192"/>
                </a:lnTo>
                <a:lnTo>
                  <a:pt x="2309" y="194"/>
                </a:lnTo>
                <a:lnTo>
                  <a:pt x="2307" y="192"/>
                </a:lnTo>
                <a:lnTo>
                  <a:pt x="2307" y="192"/>
                </a:lnTo>
                <a:lnTo>
                  <a:pt x="2305" y="196"/>
                </a:lnTo>
                <a:lnTo>
                  <a:pt x="2314" y="200"/>
                </a:lnTo>
                <a:lnTo>
                  <a:pt x="2325" y="254"/>
                </a:lnTo>
                <a:lnTo>
                  <a:pt x="2327" y="254"/>
                </a:lnTo>
                <a:lnTo>
                  <a:pt x="2329" y="252"/>
                </a:lnTo>
                <a:lnTo>
                  <a:pt x="2329" y="252"/>
                </a:lnTo>
                <a:lnTo>
                  <a:pt x="2329" y="252"/>
                </a:lnTo>
                <a:lnTo>
                  <a:pt x="2329" y="251"/>
                </a:lnTo>
                <a:lnTo>
                  <a:pt x="2331" y="247"/>
                </a:lnTo>
                <a:lnTo>
                  <a:pt x="2331" y="238"/>
                </a:lnTo>
                <a:lnTo>
                  <a:pt x="2329" y="223"/>
                </a:lnTo>
                <a:lnTo>
                  <a:pt x="2325" y="207"/>
                </a:lnTo>
                <a:lnTo>
                  <a:pt x="2320" y="192"/>
                </a:lnTo>
                <a:lnTo>
                  <a:pt x="2318" y="180"/>
                </a:lnTo>
                <a:lnTo>
                  <a:pt x="2331" y="183"/>
                </a:lnTo>
                <a:lnTo>
                  <a:pt x="2333" y="198"/>
                </a:lnTo>
                <a:lnTo>
                  <a:pt x="2336" y="212"/>
                </a:lnTo>
                <a:lnTo>
                  <a:pt x="2342" y="223"/>
                </a:lnTo>
                <a:lnTo>
                  <a:pt x="2342" y="220"/>
                </a:lnTo>
                <a:lnTo>
                  <a:pt x="2351" y="209"/>
                </a:lnTo>
                <a:lnTo>
                  <a:pt x="2356" y="196"/>
                </a:lnTo>
                <a:lnTo>
                  <a:pt x="2362" y="183"/>
                </a:lnTo>
                <a:lnTo>
                  <a:pt x="2374" y="176"/>
                </a:lnTo>
                <a:lnTo>
                  <a:pt x="2374" y="167"/>
                </a:lnTo>
                <a:lnTo>
                  <a:pt x="2378" y="163"/>
                </a:lnTo>
                <a:lnTo>
                  <a:pt x="2380" y="161"/>
                </a:lnTo>
                <a:lnTo>
                  <a:pt x="2383" y="160"/>
                </a:lnTo>
                <a:lnTo>
                  <a:pt x="2387" y="156"/>
                </a:lnTo>
                <a:lnTo>
                  <a:pt x="2389" y="154"/>
                </a:lnTo>
                <a:lnTo>
                  <a:pt x="2393" y="149"/>
                </a:lnTo>
                <a:lnTo>
                  <a:pt x="2394" y="143"/>
                </a:lnTo>
                <a:lnTo>
                  <a:pt x="2402" y="143"/>
                </a:lnTo>
                <a:lnTo>
                  <a:pt x="2402" y="140"/>
                </a:lnTo>
                <a:lnTo>
                  <a:pt x="2400" y="138"/>
                </a:lnTo>
                <a:lnTo>
                  <a:pt x="2398" y="136"/>
                </a:lnTo>
                <a:lnTo>
                  <a:pt x="2396" y="134"/>
                </a:lnTo>
                <a:lnTo>
                  <a:pt x="2396" y="134"/>
                </a:lnTo>
                <a:lnTo>
                  <a:pt x="2394" y="131"/>
                </a:lnTo>
                <a:lnTo>
                  <a:pt x="2394" y="127"/>
                </a:lnTo>
                <a:lnTo>
                  <a:pt x="2405" y="127"/>
                </a:lnTo>
                <a:lnTo>
                  <a:pt x="2405" y="136"/>
                </a:lnTo>
                <a:lnTo>
                  <a:pt x="2414" y="136"/>
                </a:lnTo>
                <a:lnTo>
                  <a:pt x="2411" y="147"/>
                </a:lnTo>
                <a:lnTo>
                  <a:pt x="2414" y="147"/>
                </a:lnTo>
                <a:lnTo>
                  <a:pt x="2414" y="160"/>
                </a:lnTo>
                <a:lnTo>
                  <a:pt x="2418" y="160"/>
                </a:lnTo>
                <a:lnTo>
                  <a:pt x="2418" y="176"/>
                </a:lnTo>
                <a:lnTo>
                  <a:pt x="2422" y="176"/>
                </a:lnTo>
                <a:lnTo>
                  <a:pt x="2422" y="191"/>
                </a:lnTo>
                <a:lnTo>
                  <a:pt x="2425" y="191"/>
                </a:lnTo>
                <a:lnTo>
                  <a:pt x="2425" y="207"/>
                </a:lnTo>
                <a:lnTo>
                  <a:pt x="2431" y="207"/>
                </a:lnTo>
                <a:lnTo>
                  <a:pt x="2434" y="236"/>
                </a:lnTo>
                <a:lnTo>
                  <a:pt x="2438" y="236"/>
                </a:lnTo>
                <a:lnTo>
                  <a:pt x="2438" y="251"/>
                </a:lnTo>
                <a:lnTo>
                  <a:pt x="2442" y="251"/>
                </a:lnTo>
                <a:lnTo>
                  <a:pt x="2443" y="263"/>
                </a:lnTo>
                <a:lnTo>
                  <a:pt x="2443" y="276"/>
                </a:lnTo>
                <a:lnTo>
                  <a:pt x="2445" y="287"/>
                </a:lnTo>
                <a:lnTo>
                  <a:pt x="2451" y="296"/>
                </a:lnTo>
                <a:lnTo>
                  <a:pt x="2451" y="280"/>
                </a:lnTo>
                <a:lnTo>
                  <a:pt x="2462" y="280"/>
                </a:lnTo>
                <a:lnTo>
                  <a:pt x="2462" y="274"/>
                </a:lnTo>
                <a:lnTo>
                  <a:pt x="2460" y="274"/>
                </a:lnTo>
                <a:lnTo>
                  <a:pt x="2458" y="274"/>
                </a:lnTo>
                <a:lnTo>
                  <a:pt x="2456" y="274"/>
                </a:lnTo>
                <a:lnTo>
                  <a:pt x="2456" y="274"/>
                </a:lnTo>
                <a:lnTo>
                  <a:pt x="2456" y="272"/>
                </a:lnTo>
                <a:lnTo>
                  <a:pt x="2454" y="271"/>
                </a:lnTo>
                <a:lnTo>
                  <a:pt x="2458" y="261"/>
                </a:lnTo>
                <a:lnTo>
                  <a:pt x="2463" y="245"/>
                </a:lnTo>
                <a:lnTo>
                  <a:pt x="2465" y="223"/>
                </a:lnTo>
                <a:lnTo>
                  <a:pt x="2469" y="201"/>
                </a:lnTo>
                <a:lnTo>
                  <a:pt x="2469" y="181"/>
                </a:lnTo>
                <a:lnTo>
                  <a:pt x="2471" y="167"/>
                </a:lnTo>
                <a:lnTo>
                  <a:pt x="2482" y="171"/>
                </a:lnTo>
                <a:lnTo>
                  <a:pt x="2483" y="183"/>
                </a:lnTo>
                <a:lnTo>
                  <a:pt x="2485" y="198"/>
                </a:lnTo>
                <a:lnTo>
                  <a:pt x="2491" y="207"/>
                </a:lnTo>
                <a:lnTo>
                  <a:pt x="2474" y="91"/>
                </a:lnTo>
                <a:lnTo>
                  <a:pt x="2482" y="91"/>
                </a:lnTo>
                <a:lnTo>
                  <a:pt x="2491" y="140"/>
                </a:lnTo>
                <a:lnTo>
                  <a:pt x="2502" y="187"/>
                </a:lnTo>
                <a:lnTo>
                  <a:pt x="2503" y="200"/>
                </a:lnTo>
                <a:lnTo>
                  <a:pt x="2503" y="214"/>
                </a:lnTo>
                <a:lnTo>
                  <a:pt x="2503" y="229"/>
                </a:lnTo>
                <a:lnTo>
                  <a:pt x="2505" y="241"/>
                </a:lnTo>
                <a:lnTo>
                  <a:pt x="2511" y="251"/>
                </a:lnTo>
                <a:lnTo>
                  <a:pt x="2514" y="200"/>
                </a:lnTo>
                <a:lnTo>
                  <a:pt x="2525" y="154"/>
                </a:lnTo>
                <a:lnTo>
                  <a:pt x="2534" y="94"/>
                </a:lnTo>
                <a:lnTo>
                  <a:pt x="2538" y="94"/>
                </a:lnTo>
                <a:lnTo>
                  <a:pt x="2538" y="83"/>
                </a:lnTo>
                <a:lnTo>
                  <a:pt x="2542" y="83"/>
                </a:lnTo>
                <a:lnTo>
                  <a:pt x="2542" y="63"/>
                </a:lnTo>
                <a:lnTo>
                  <a:pt x="2545" y="63"/>
                </a:lnTo>
                <a:lnTo>
                  <a:pt x="2531" y="16"/>
                </a:lnTo>
                <a:lnTo>
                  <a:pt x="2534" y="16"/>
                </a:lnTo>
                <a:lnTo>
                  <a:pt x="2534" y="20"/>
                </a:lnTo>
                <a:lnTo>
                  <a:pt x="2538" y="20"/>
                </a:lnTo>
                <a:lnTo>
                  <a:pt x="2549" y="45"/>
                </a:lnTo>
                <a:lnTo>
                  <a:pt x="2562" y="72"/>
                </a:lnTo>
                <a:lnTo>
                  <a:pt x="2573" y="100"/>
                </a:lnTo>
                <a:lnTo>
                  <a:pt x="2578" y="131"/>
                </a:lnTo>
                <a:lnTo>
                  <a:pt x="2585" y="131"/>
                </a:lnTo>
                <a:lnTo>
                  <a:pt x="2587" y="152"/>
                </a:lnTo>
                <a:lnTo>
                  <a:pt x="2593" y="171"/>
                </a:lnTo>
                <a:lnTo>
                  <a:pt x="2598" y="187"/>
                </a:lnTo>
                <a:lnTo>
                  <a:pt x="2598" y="214"/>
                </a:lnTo>
                <a:lnTo>
                  <a:pt x="2602" y="214"/>
                </a:lnTo>
                <a:lnTo>
                  <a:pt x="2605" y="176"/>
                </a:lnTo>
                <a:lnTo>
                  <a:pt x="2602" y="176"/>
                </a:lnTo>
                <a:lnTo>
                  <a:pt x="2602" y="147"/>
                </a:lnTo>
                <a:lnTo>
                  <a:pt x="2614" y="151"/>
                </a:lnTo>
                <a:lnTo>
                  <a:pt x="2618" y="185"/>
                </a:lnTo>
                <a:lnTo>
                  <a:pt x="2625" y="214"/>
                </a:lnTo>
                <a:lnTo>
                  <a:pt x="2638" y="331"/>
                </a:lnTo>
                <a:lnTo>
                  <a:pt x="2645" y="331"/>
                </a:lnTo>
                <a:lnTo>
                  <a:pt x="2651" y="203"/>
                </a:lnTo>
                <a:lnTo>
                  <a:pt x="2631" y="94"/>
                </a:lnTo>
                <a:lnTo>
                  <a:pt x="2642" y="100"/>
                </a:lnTo>
                <a:lnTo>
                  <a:pt x="2645" y="132"/>
                </a:lnTo>
                <a:lnTo>
                  <a:pt x="2654" y="163"/>
                </a:lnTo>
                <a:lnTo>
                  <a:pt x="2654" y="191"/>
                </a:lnTo>
                <a:lnTo>
                  <a:pt x="2658" y="191"/>
                </a:lnTo>
                <a:lnTo>
                  <a:pt x="2658" y="187"/>
                </a:lnTo>
                <a:lnTo>
                  <a:pt x="2662" y="176"/>
                </a:lnTo>
                <a:lnTo>
                  <a:pt x="2665" y="161"/>
                </a:lnTo>
                <a:lnTo>
                  <a:pt x="2665" y="147"/>
                </a:lnTo>
                <a:lnTo>
                  <a:pt x="2674" y="147"/>
                </a:lnTo>
                <a:lnTo>
                  <a:pt x="2674" y="207"/>
                </a:lnTo>
                <a:lnTo>
                  <a:pt x="2671" y="207"/>
                </a:lnTo>
                <a:lnTo>
                  <a:pt x="2674" y="331"/>
                </a:lnTo>
                <a:lnTo>
                  <a:pt x="2691" y="331"/>
                </a:lnTo>
                <a:lnTo>
                  <a:pt x="2705" y="416"/>
                </a:lnTo>
                <a:lnTo>
                  <a:pt x="2711" y="416"/>
                </a:lnTo>
                <a:lnTo>
                  <a:pt x="2705" y="263"/>
                </a:lnTo>
                <a:lnTo>
                  <a:pt x="2702" y="263"/>
                </a:lnTo>
                <a:lnTo>
                  <a:pt x="2702" y="231"/>
                </a:lnTo>
                <a:lnTo>
                  <a:pt x="2698" y="231"/>
                </a:lnTo>
                <a:lnTo>
                  <a:pt x="2698" y="196"/>
                </a:lnTo>
                <a:lnTo>
                  <a:pt x="2694" y="196"/>
                </a:lnTo>
                <a:lnTo>
                  <a:pt x="2694" y="167"/>
                </a:lnTo>
                <a:lnTo>
                  <a:pt x="2691" y="167"/>
                </a:lnTo>
                <a:lnTo>
                  <a:pt x="2691" y="143"/>
                </a:lnTo>
                <a:lnTo>
                  <a:pt x="2685" y="143"/>
                </a:lnTo>
                <a:lnTo>
                  <a:pt x="2685" y="123"/>
                </a:lnTo>
                <a:lnTo>
                  <a:pt x="2682" y="123"/>
                </a:lnTo>
                <a:lnTo>
                  <a:pt x="2682" y="103"/>
                </a:lnTo>
                <a:lnTo>
                  <a:pt x="2678" y="103"/>
                </a:lnTo>
                <a:lnTo>
                  <a:pt x="2678" y="100"/>
                </a:lnTo>
                <a:lnTo>
                  <a:pt x="2682" y="100"/>
                </a:lnTo>
                <a:lnTo>
                  <a:pt x="2682" y="94"/>
                </a:lnTo>
                <a:lnTo>
                  <a:pt x="2685" y="94"/>
                </a:lnTo>
                <a:lnTo>
                  <a:pt x="2685" y="100"/>
                </a:lnTo>
                <a:lnTo>
                  <a:pt x="2691" y="109"/>
                </a:lnTo>
                <a:lnTo>
                  <a:pt x="2693" y="118"/>
                </a:lnTo>
                <a:lnTo>
                  <a:pt x="2694" y="131"/>
                </a:lnTo>
                <a:lnTo>
                  <a:pt x="2698" y="131"/>
                </a:lnTo>
                <a:lnTo>
                  <a:pt x="2698" y="154"/>
                </a:lnTo>
                <a:lnTo>
                  <a:pt x="2705" y="185"/>
                </a:lnTo>
                <a:lnTo>
                  <a:pt x="2711" y="218"/>
                </a:lnTo>
                <a:lnTo>
                  <a:pt x="2718" y="247"/>
                </a:lnTo>
                <a:lnTo>
                  <a:pt x="2720" y="260"/>
                </a:lnTo>
                <a:lnTo>
                  <a:pt x="2720" y="276"/>
                </a:lnTo>
                <a:lnTo>
                  <a:pt x="2722" y="289"/>
                </a:lnTo>
                <a:lnTo>
                  <a:pt x="2725" y="300"/>
                </a:lnTo>
                <a:lnTo>
                  <a:pt x="2731" y="203"/>
                </a:lnTo>
                <a:lnTo>
                  <a:pt x="2725" y="203"/>
                </a:lnTo>
                <a:lnTo>
                  <a:pt x="2725" y="114"/>
                </a:lnTo>
                <a:lnTo>
                  <a:pt x="2718" y="81"/>
                </a:lnTo>
                <a:lnTo>
                  <a:pt x="2714" y="47"/>
                </a:lnTo>
                <a:lnTo>
                  <a:pt x="2722" y="47"/>
                </a:lnTo>
                <a:lnTo>
                  <a:pt x="2725" y="76"/>
                </a:lnTo>
                <a:lnTo>
                  <a:pt x="2731" y="76"/>
                </a:lnTo>
                <a:lnTo>
                  <a:pt x="2731" y="94"/>
                </a:lnTo>
                <a:lnTo>
                  <a:pt x="2734" y="94"/>
                </a:lnTo>
                <a:lnTo>
                  <a:pt x="2734" y="114"/>
                </a:lnTo>
                <a:lnTo>
                  <a:pt x="2738" y="114"/>
                </a:lnTo>
                <a:lnTo>
                  <a:pt x="2738" y="131"/>
                </a:lnTo>
                <a:lnTo>
                  <a:pt x="2742" y="131"/>
                </a:lnTo>
                <a:lnTo>
                  <a:pt x="2742" y="151"/>
                </a:lnTo>
                <a:lnTo>
                  <a:pt x="2747" y="176"/>
                </a:lnTo>
                <a:lnTo>
                  <a:pt x="2753" y="203"/>
                </a:lnTo>
                <a:lnTo>
                  <a:pt x="2758" y="227"/>
                </a:lnTo>
                <a:lnTo>
                  <a:pt x="2758" y="260"/>
                </a:lnTo>
                <a:lnTo>
                  <a:pt x="2762" y="260"/>
                </a:lnTo>
                <a:lnTo>
                  <a:pt x="2763" y="272"/>
                </a:lnTo>
                <a:lnTo>
                  <a:pt x="2763" y="285"/>
                </a:lnTo>
                <a:lnTo>
                  <a:pt x="2765" y="298"/>
                </a:lnTo>
                <a:lnTo>
                  <a:pt x="2771" y="307"/>
                </a:lnTo>
                <a:lnTo>
                  <a:pt x="2773" y="281"/>
                </a:lnTo>
                <a:lnTo>
                  <a:pt x="2780" y="256"/>
                </a:lnTo>
                <a:lnTo>
                  <a:pt x="2785" y="236"/>
                </a:lnTo>
                <a:lnTo>
                  <a:pt x="2794" y="196"/>
                </a:lnTo>
                <a:lnTo>
                  <a:pt x="2798" y="196"/>
                </a:lnTo>
                <a:lnTo>
                  <a:pt x="2798" y="180"/>
                </a:lnTo>
                <a:lnTo>
                  <a:pt x="2802" y="180"/>
                </a:lnTo>
                <a:lnTo>
                  <a:pt x="2802" y="171"/>
                </a:lnTo>
                <a:lnTo>
                  <a:pt x="2805" y="171"/>
                </a:lnTo>
                <a:lnTo>
                  <a:pt x="2811" y="151"/>
                </a:lnTo>
                <a:lnTo>
                  <a:pt x="2822" y="151"/>
                </a:lnTo>
                <a:lnTo>
                  <a:pt x="2811" y="187"/>
                </a:lnTo>
                <a:lnTo>
                  <a:pt x="2818" y="187"/>
                </a:lnTo>
                <a:lnTo>
                  <a:pt x="2805" y="223"/>
                </a:lnTo>
                <a:lnTo>
                  <a:pt x="2802" y="223"/>
                </a:lnTo>
                <a:lnTo>
                  <a:pt x="2802" y="247"/>
                </a:lnTo>
                <a:lnTo>
                  <a:pt x="2798" y="247"/>
                </a:lnTo>
                <a:lnTo>
                  <a:pt x="2798" y="251"/>
                </a:lnTo>
                <a:lnTo>
                  <a:pt x="2802" y="251"/>
                </a:lnTo>
                <a:lnTo>
                  <a:pt x="2802" y="254"/>
                </a:lnTo>
                <a:lnTo>
                  <a:pt x="2798" y="254"/>
                </a:lnTo>
                <a:lnTo>
                  <a:pt x="2798" y="260"/>
                </a:lnTo>
                <a:lnTo>
                  <a:pt x="2802" y="260"/>
                </a:lnTo>
                <a:lnTo>
                  <a:pt x="2798" y="280"/>
                </a:lnTo>
                <a:lnTo>
                  <a:pt x="2798" y="281"/>
                </a:lnTo>
                <a:lnTo>
                  <a:pt x="2800" y="281"/>
                </a:lnTo>
                <a:lnTo>
                  <a:pt x="2800" y="281"/>
                </a:lnTo>
                <a:lnTo>
                  <a:pt x="2802" y="281"/>
                </a:lnTo>
                <a:lnTo>
                  <a:pt x="2802" y="283"/>
                </a:lnTo>
                <a:lnTo>
                  <a:pt x="2802" y="298"/>
                </a:lnTo>
                <a:lnTo>
                  <a:pt x="2802" y="314"/>
                </a:lnTo>
                <a:lnTo>
                  <a:pt x="2800" y="331"/>
                </a:lnTo>
                <a:lnTo>
                  <a:pt x="2802" y="345"/>
                </a:lnTo>
                <a:lnTo>
                  <a:pt x="2805" y="356"/>
                </a:lnTo>
                <a:lnTo>
                  <a:pt x="2811" y="334"/>
                </a:lnTo>
                <a:lnTo>
                  <a:pt x="2814" y="334"/>
                </a:lnTo>
                <a:lnTo>
                  <a:pt x="2814" y="327"/>
                </a:lnTo>
                <a:lnTo>
                  <a:pt x="2818" y="327"/>
                </a:lnTo>
                <a:lnTo>
                  <a:pt x="2818" y="296"/>
                </a:lnTo>
                <a:lnTo>
                  <a:pt x="2822" y="296"/>
                </a:lnTo>
                <a:lnTo>
                  <a:pt x="2831" y="247"/>
                </a:lnTo>
                <a:lnTo>
                  <a:pt x="2838" y="247"/>
                </a:lnTo>
                <a:lnTo>
                  <a:pt x="2842" y="276"/>
                </a:lnTo>
                <a:lnTo>
                  <a:pt x="2851" y="303"/>
                </a:lnTo>
                <a:lnTo>
                  <a:pt x="2851" y="331"/>
                </a:lnTo>
                <a:lnTo>
                  <a:pt x="2854" y="331"/>
                </a:lnTo>
                <a:lnTo>
                  <a:pt x="2858" y="301"/>
                </a:lnTo>
                <a:lnTo>
                  <a:pt x="2865" y="272"/>
                </a:lnTo>
                <a:lnTo>
                  <a:pt x="2874" y="247"/>
                </a:lnTo>
                <a:lnTo>
                  <a:pt x="2878" y="247"/>
                </a:lnTo>
                <a:lnTo>
                  <a:pt x="2878" y="251"/>
                </a:lnTo>
                <a:lnTo>
                  <a:pt x="2882" y="251"/>
                </a:lnTo>
                <a:lnTo>
                  <a:pt x="2882" y="254"/>
                </a:lnTo>
                <a:lnTo>
                  <a:pt x="2882" y="258"/>
                </a:lnTo>
                <a:lnTo>
                  <a:pt x="2880" y="263"/>
                </a:lnTo>
                <a:lnTo>
                  <a:pt x="2878" y="269"/>
                </a:lnTo>
                <a:lnTo>
                  <a:pt x="2878" y="274"/>
                </a:lnTo>
                <a:lnTo>
                  <a:pt x="2878" y="280"/>
                </a:lnTo>
                <a:lnTo>
                  <a:pt x="2882" y="280"/>
                </a:lnTo>
                <a:lnTo>
                  <a:pt x="2885" y="300"/>
                </a:lnTo>
                <a:lnTo>
                  <a:pt x="2891" y="300"/>
                </a:lnTo>
                <a:lnTo>
                  <a:pt x="2893" y="283"/>
                </a:lnTo>
                <a:lnTo>
                  <a:pt x="2896" y="265"/>
                </a:lnTo>
                <a:lnTo>
                  <a:pt x="2902" y="251"/>
                </a:lnTo>
                <a:lnTo>
                  <a:pt x="2911" y="247"/>
                </a:lnTo>
                <a:lnTo>
                  <a:pt x="2911" y="238"/>
                </a:lnTo>
                <a:lnTo>
                  <a:pt x="2907" y="225"/>
                </a:lnTo>
                <a:lnTo>
                  <a:pt x="2902" y="212"/>
                </a:lnTo>
                <a:lnTo>
                  <a:pt x="2896" y="200"/>
                </a:lnTo>
                <a:lnTo>
                  <a:pt x="2894" y="191"/>
                </a:lnTo>
                <a:lnTo>
                  <a:pt x="2905" y="196"/>
                </a:lnTo>
                <a:lnTo>
                  <a:pt x="2905" y="183"/>
                </a:lnTo>
                <a:lnTo>
                  <a:pt x="2902" y="183"/>
                </a:lnTo>
                <a:lnTo>
                  <a:pt x="2898" y="154"/>
                </a:lnTo>
                <a:lnTo>
                  <a:pt x="2905" y="154"/>
                </a:lnTo>
                <a:lnTo>
                  <a:pt x="2918" y="191"/>
                </a:lnTo>
                <a:lnTo>
                  <a:pt x="2922" y="220"/>
                </a:lnTo>
                <a:lnTo>
                  <a:pt x="2925" y="220"/>
                </a:lnTo>
                <a:lnTo>
                  <a:pt x="2925" y="243"/>
                </a:lnTo>
                <a:lnTo>
                  <a:pt x="2931" y="243"/>
                </a:lnTo>
                <a:lnTo>
                  <a:pt x="2931" y="267"/>
                </a:lnTo>
                <a:lnTo>
                  <a:pt x="2934" y="267"/>
                </a:lnTo>
                <a:lnTo>
                  <a:pt x="2936" y="281"/>
                </a:lnTo>
                <a:lnTo>
                  <a:pt x="2936" y="296"/>
                </a:lnTo>
                <a:lnTo>
                  <a:pt x="2938" y="307"/>
                </a:lnTo>
                <a:lnTo>
                  <a:pt x="2942" y="307"/>
                </a:lnTo>
                <a:lnTo>
                  <a:pt x="2943" y="280"/>
                </a:lnTo>
                <a:lnTo>
                  <a:pt x="2951" y="254"/>
                </a:lnTo>
                <a:lnTo>
                  <a:pt x="2958" y="232"/>
                </a:lnTo>
                <a:lnTo>
                  <a:pt x="2965" y="211"/>
                </a:lnTo>
                <a:lnTo>
                  <a:pt x="2965" y="196"/>
                </a:lnTo>
                <a:lnTo>
                  <a:pt x="2971" y="196"/>
                </a:lnTo>
                <a:lnTo>
                  <a:pt x="2971" y="183"/>
                </a:lnTo>
                <a:lnTo>
                  <a:pt x="2974" y="183"/>
                </a:lnTo>
                <a:lnTo>
                  <a:pt x="2974" y="167"/>
                </a:lnTo>
                <a:lnTo>
                  <a:pt x="2993" y="112"/>
                </a:lnTo>
                <a:lnTo>
                  <a:pt x="3005" y="54"/>
                </a:lnTo>
                <a:lnTo>
                  <a:pt x="3018" y="54"/>
                </a:lnTo>
                <a:lnTo>
                  <a:pt x="2998" y="131"/>
                </a:lnTo>
                <a:lnTo>
                  <a:pt x="2998" y="163"/>
                </a:lnTo>
                <a:lnTo>
                  <a:pt x="2994" y="163"/>
                </a:lnTo>
                <a:lnTo>
                  <a:pt x="2994" y="196"/>
                </a:lnTo>
                <a:lnTo>
                  <a:pt x="2991" y="196"/>
                </a:lnTo>
                <a:lnTo>
                  <a:pt x="2991" y="231"/>
                </a:lnTo>
                <a:lnTo>
                  <a:pt x="2985" y="231"/>
                </a:lnTo>
                <a:lnTo>
                  <a:pt x="2983" y="243"/>
                </a:lnTo>
                <a:lnTo>
                  <a:pt x="2985" y="260"/>
                </a:lnTo>
                <a:lnTo>
                  <a:pt x="2987" y="274"/>
                </a:lnTo>
                <a:lnTo>
                  <a:pt x="2991" y="283"/>
                </a:lnTo>
                <a:lnTo>
                  <a:pt x="3002" y="231"/>
                </a:lnTo>
                <a:lnTo>
                  <a:pt x="3005" y="231"/>
                </a:lnTo>
                <a:lnTo>
                  <a:pt x="3005" y="220"/>
                </a:lnTo>
                <a:lnTo>
                  <a:pt x="3011" y="220"/>
                </a:lnTo>
                <a:lnTo>
                  <a:pt x="3042" y="103"/>
                </a:lnTo>
                <a:lnTo>
                  <a:pt x="3051" y="103"/>
                </a:lnTo>
                <a:lnTo>
                  <a:pt x="3045" y="138"/>
                </a:lnTo>
                <a:lnTo>
                  <a:pt x="3033" y="172"/>
                </a:lnTo>
                <a:lnTo>
                  <a:pt x="3022" y="203"/>
                </a:lnTo>
                <a:lnTo>
                  <a:pt x="3022" y="220"/>
                </a:lnTo>
                <a:lnTo>
                  <a:pt x="3018" y="220"/>
                </a:lnTo>
                <a:lnTo>
                  <a:pt x="3018" y="236"/>
                </a:lnTo>
                <a:lnTo>
                  <a:pt x="3014" y="236"/>
                </a:lnTo>
                <a:lnTo>
                  <a:pt x="3014" y="247"/>
                </a:lnTo>
                <a:lnTo>
                  <a:pt x="3011" y="247"/>
                </a:lnTo>
                <a:lnTo>
                  <a:pt x="3011" y="263"/>
                </a:lnTo>
                <a:lnTo>
                  <a:pt x="3005" y="263"/>
                </a:lnTo>
                <a:lnTo>
                  <a:pt x="3005" y="271"/>
                </a:lnTo>
                <a:lnTo>
                  <a:pt x="3003" y="278"/>
                </a:lnTo>
                <a:lnTo>
                  <a:pt x="3003" y="285"/>
                </a:lnTo>
                <a:lnTo>
                  <a:pt x="3002" y="291"/>
                </a:lnTo>
                <a:lnTo>
                  <a:pt x="3011" y="291"/>
                </a:lnTo>
                <a:lnTo>
                  <a:pt x="3011" y="287"/>
                </a:lnTo>
                <a:lnTo>
                  <a:pt x="3038" y="287"/>
                </a:lnTo>
                <a:lnTo>
                  <a:pt x="3038" y="283"/>
                </a:lnTo>
                <a:lnTo>
                  <a:pt x="3042" y="283"/>
                </a:lnTo>
                <a:lnTo>
                  <a:pt x="3047" y="256"/>
                </a:lnTo>
                <a:lnTo>
                  <a:pt x="3056" y="231"/>
                </a:lnTo>
                <a:lnTo>
                  <a:pt x="3065" y="207"/>
                </a:lnTo>
                <a:lnTo>
                  <a:pt x="3067" y="192"/>
                </a:lnTo>
                <a:lnTo>
                  <a:pt x="3065" y="180"/>
                </a:lnTo>
                <a:lnTo>
                  <a:pt x="3063" y="169"/>
                </a:lnTo>
                <a:lnTo>
                  <a:pt x="3065" y="160"/>
                </a:lnTo>
                <a:lnTo>
                  <a:pt x="3069" y="163"/>
                </a:lnTo>
                <a:lnTo>
                  <a:pt x="3073" y="167"/>
                </a:lnTo>
                <a:lnTo>
                  <a:pt x="3078" y="171"/>
                </a:lnTo>
                <a:lnTo>
                  <a:pt x="3080" y="152"/>
                </a:lnTo>
                <a:lnTo>
                  <a:pt x="3083" y="136"/>
                </a:lnTo>
                <a:lnTo>
                  <a:pt x="3089" y="120"/>
                </a:lnTo>
                <a:lnTo>
                  <a:pt x="3094" y="103"/>
                </a:lnTo>
                <a:lnTo>
                  <a:pt x="3102" y="103"/>
                </a:lnTo>
                <a:lnTo>
                  <a:pt x="3085" y="171"/>
                </a:lnTo>
                <a:lnTo>
                  <a:pt x="3082" y="171"/>
                </a:lnTo>
                <a:lnTo>
                  <a:pt x="3078" y="196"/>
                </a:lnTo>
                <a:lnTo>
                  <a:pt x="3082" y="196"/>
                </a:lnTo>
                <a:lnTo>
                  <a:pt x="3082" y="214"/>
                </a:lnTo>
                <a:lnTo>
                  <a:pt x="3085" y="214"/>
                </a:lnTo>
                <a:lnTo>
                  <a:pt x="3085" y="247"/>
                </a:lnTo>
                <a:lnTo>
                  <a:pt x="3091" y="247"/>
                </a:lnTo>
                <a:lnTo>
                  <a:pt x="3094" y="223"/>
                </a:lnTo>
                <a:lnTo>
                  <a:pt x="3102" y="200"/>
                </a:lnTo>
                <a:lnTo>
                  <a:pt x="3111" y="178"/>
                </a:lnTo>
                <a:lnTo>
                  <a:pt x="3118" y="154"/>
                </a:lnTo>
                <a:lnTo>
                  <a:pt x="3125" y="154"/>
                </a:lnTo>
                <a:lnTo>
                  <a:pt x="3125" y="169"/>
                </a:lnTo>
                <a:lnTo>
                  <a:pt x="3122" y="185"/>
                </a:lnTo>
                <a:lnTo>
                  <a:pt x="3120" y="200"/>
                </a:lnTo>
                <a:lnTo>
                  <a:pt x="3118" y="214"/>
                </a:lnTo>
                <a:lnTo>
                  <a:pt x="3122" y="223"/>
                </a:lnTo>
                <a:lnTo>
                  <a:pt x="3123" y="209"/>
                </a:lnTo>
                <a:lnTo>
                  <a:pt x="3129" y="198"/>
                </a:lnTo>
                <a:lnTo>
                  <a:pt x="3134" y="187"/>
                </a:lnTo>
                <a:lnTo>
                  <a:pt x="3145" y="140"/>
                </a:lnTo>
                <a:lnTo>
                  <a:pt x="3154" y="140"/>
                </a:lnTo>
                <a:lnTo>
                  <a:pt x="3149" y="176"/>
                </a:lnTo>
                <a:lnTo>
                  <a:pt x="3142" y="214"/>
                </a:lnTo>
                <a:lnTo>
                  <a:pt x="3136" y="251"/>
                </a:lnTo>
                <a:lnTo>
                  <a:pt x="3133" y="287"/>
                </a:lnTo>
                <a:lnTo>
                  <a:pt x="3138" y="323"/>
                </a:lnTo>
                <a:lnTo>
                  <a:pt x="3140" y="338"/>
                </a:lnTo>
                <a:lnTo>
                  <a:pt x="3142" y="352"/>
                </a:lnTo>
                <a:lnTo>
                  <a:pt x="3145" y="363"/>
                </a:lnTo>
                <a:lnTo>
                  <a:pt x="3145" y="360"/>
                </a:lnTo>
                <a:lnTo>
                  <a:pt x="3156" y="343"/>
                </a:lnTo>
                <a:lnTo>
                  <a:pt x="3160" y="323"/>
                </a:lnTo>
                <a:lnTo>
                  <a:pt x="3160" y="303"/>
                </a:lnTo>
                <a:lnTo>
                  <a:pt x="3156" y="281"/>
                </a:lnTo>
                <a:lnTo>
                  <a:pt x="3154" y="260"/>
                </a:lnTo>
                <a:lnTo>
                  <a:pt x="3165" y="260"/>
                </a:lnTo>
                <a:lnTo>
                  <a:pt x="3165" y="274"/>
                </a:lnTo>
                <a:lnTo>
                  <a:pt x="3169" y="285"/>
                </a:lnTo>
                <a:lnTo>
                  <a:pt x="3174" y="296"/>
                </a:lnTo>
                <a:lnTo>
                  <a:pt x="3178" y="258"/>
                </a:lnTo>
                <a:lnTo>
                  <a:pt x="3185" y="223"/>
                </a:lnTo>
                <a:lnTo>
                  <a:pt x="3194" y="191"/>
                </a:lnTo>
                <a:lnTo>
                  <a:pt x="3194" y="178"/>
                </a:lnTo>
                <a:lnTo>
                  <a:pt x="3193" y="165"/>
                </a:lnTo>
                <a:lnTo>
                  <a:pt x="3191" y="154"/>
                </a:lnTo>
                <a:lnTo>
                  <a:pt x="3191" y="111"/>
                </a:lnTo>
                <a:lnTo>
                  <a:pt x="3183" y="91"/>
                </a:lnTo>
                <a:lnTo>
                  <a:pt x="3178" y="67"/>
                </a:lnTo>
                <a:lnTo>
                  <a:pt x="3191" y="67"/>
                </a:lnTo>
                <a:lnTo>
                  <a:pt x="3193" y="85"/>
                </a:lnTo>
                <a:lnTo>
                  <a:pt x="3198" y="100"/>
                </a:lnTo>
                <a:lnTo>
                  <a:pt x="3198" y="127"/>
                </a:lnTo>
                <a:lnTo>
                  <a:pt x="3202" y="127"/>
                </a:lnTo>
                <a:lnTo>
                  <a:pt x="3214" y="20"/>
                </a:lnTo>
                <a:lnTo>
                  <a:pt x="3222" y="20"/>
                </a:lnTo>
                <a:lnTo>
                  <a:pt x="3214" y="120"/>
                </a:lnTo>
                <a:lnTo>
                  <a:pt x="3211" y="131"/>
                </a:lnTo>
                <a:lnTo>
                  <a:pt x="3207" y="147"/>
                </a:lnTo>
                <a:lnTo>
                  <a:pt x="3203" y="167"/>
                </a:lnTo>
                <a:lnTo>
                  <a:pt x="3202" y="185"/>
                </a:lnTo>
                <a:lnTo>
                  <a:pt x="3202" y="200"/>
                </a:lnTo>
                <a:lnTo>
                  <a:pt x="3205" y="200"/>
                </a:lnTo>
                <a:lnTo>
                  <a:pt x="3205" y="214"/>
                </a:lnTo>
                <a:lnTo>
                  <a:pt x="3202" y="214"/>
                </a:lnTo>
                <a:lnTo>
                  <a:pt x="3202" y="220"/>
                </a:lnTo>
                <a:lnTo>
                  <a:pt x="3205" y="220"/>
                </a:lnTo>
                <a:lnTo>
                  <a:pt x="3205" y="247"/>
                </a:lnTo>
                <a:lnTo>
                  <a:pt x="3211" y="247"/>
                </a:lnTo>
                <a:lnTo>
                  <a:pt x="3213" y="220"/>
                </a:lnTo>
                <a:lnTo>
                  <a:pt x="3220" y="191"/>
                </a:lnTo>
                <a:lnTo>
                  <a:pt x="3229" y="163"/>
                </a:lnTo>
                <a:lnTo>
                  <a:pt x="3238" y="140"/>
                </a:lnTo>
                <a:lnTo>
                  <a:pt x="3240" y="127"/>
                </a:lnTo>
                <a:lnTo>
                  <a:pt x="3240" y="118"/>
                </a:lnTo>
                <a:lnTo>
                  <a:pt x="3242" y="111"/>
                </a:lnTo>
                <a:lnTo>
                  <a:pt x="3251" y="103"/>
                </a:lnTo>
                <a:lnTo>
                  <a:pt x="3251" y="100"/>
                </a:lnTo>
                <a:lnTo>
                  <a:pt x="3254" y="100"/>
                </a:lnTo>
                <a:lnTo>
                  <a:pt x="3254" y="114"/>
                </a:lnTo>
                <a:lnTo>
                  <a:pt x="3249" y="123"/>
                </a:lnTo>
                <a:lnTo>
                  <a:pt x="3247" y="131"/>
                </a:lnTo>
                <a:lnTo>
                  <a:pt x="3247" y="140"/>
                </a:lnTo>
                <a:lnTo>
                  <a:pt x="3245" y="151"/>
                </a:lnTo>
                <a:lnTo>
                  <a:pt x="3240" y="169"/>
                </a:lnTo>
                <a:lnTo>
                  <a:pt x="3234" y="187"/>
                </a:lnTo>
                <a:lnTo>
                  <a:pt x="3231" y="207"/>
                </a:lnTo>
                <a:lnTo>
                  <a:pt x="3234" y="207"/>
                </a:lnTo>
                <a:lnTo>
                  <a:pt x="3236" y="196"/>
                </a:lnTo>
                <a:lnTo>
                  <a:pt x="3240" y="185"/>
                </a:lnTo>
                <a:lnTo>
                  <a:pt x="3242" y="176"/>
                </a:lnTo>
                <a:lnTo>
                  <a:pt x="3251" y="176"/>
                </a:lnTo>
                <a:lnTo>
                  <a:pt x="3251" y="263"/>
                </a:lnTo>
                <a:lnTo>
                  <a:pt x="3254" y="263"/>
                </a:lnTo>
                <a:lnTo>
                  <a:pt x="3258" y="274"/>
                </a:lnTo>
                <a:lnTo>
                  <a:pt x="3251" y="274"/>
                </a:lnTo>
                <a:lnTo>
                  <a:pt x="3251" y="280"/>
                </a:lnTo>
                <a:lnTo>
                  <a:pt x="3258" y="280"/>
                </a:lnTo>
                <a:lnTo>
                  <a:pt x="3258" y="292"/>
                </a:lnTo>
                <a:lnTo>
                  <a:pt x="3262" y="305"/>
                </a:lnTo>
                <a:lnTo>
                  <a:pt x="3265" y="314"/>
                </a:lnTo>
                <a:lnTo>
                  <a:pt x="3269" y="294"/>
                </a:lnTo>
                <a:lnTo>
                  <a:pt x="3274" y="276"/>
                </a:lnTo>
                <a:lnTo>
                  <a:pt x="3282" y="260"/>
                </a:lnTo>
                <a:lnTo>
                  <a:pt x="3291" y="223"/>
                </a:lnTo>
                <a:lnTo>
                  <a:pt x="3294" y="223"/>
                </a:lnTo>
                <a:lnTo>
                  <a:pt x="3294" y="214"/>
                </a:lnTo>
                <a:lnTo>
                  <a:pt x="3298" y="214"/>
                </a:lnTo>
                <a:lnTo>
                  <a:pt x="3298" y="203"/>
                </a:lnTo>
                <a:lnTo>
                  <a:pt x="3325" y="143"/>
                </a:lnTo>
                <a:lnTo>
                  <a:pt x="3331" y="143"/>
                </a:lnTo>
                <a:lnTo>
                  <a:pt x="3331" y="160"/>
                </a:lnTo>
                <a:lnTo>
                  <a:pt x="3322" y="172"/>
                </a:lnTo>
                <a:lnTo>
                  <a:pt x="3314" y="196"/>
                </a:lnTo>
                <a:lnTo>
                  <a:pt x="3309" y="223"/>
                </a:lnTo>
                <a:lnTo>
                  <a:pt x="3303" y="251"/>
                </a:lnTo>
                <a:lnTo>
                  <a:pt x="3302" y="271"/>
                </a:lnTo>
                <a:lnTo>
                  <a:pt x="3302" y="283"/>
                </a:lnTo>
                <a:lnTo>
                  <a:pt x="3302" y="298"/>
                </a:lnTo>
                <a:lnTo>
                  <a:pt x="3302" y="311"/>
                </a:lnTo>
                <a:lnTo>
                  <a:pt x="3305" y="320"/>
                </a:lnTo>
                <a:lnTo>
                  <a:pt x="3311" y="251"/>
                </a:lnTo>
                <a:lnTo>
                  <a:pt x="3322" y="251"/>
                </a:lnTo>
                <a:lnTo>
                  <a:pt x="3322" y="254"/>
                </a:lnTo>
                <a:lnTo>
                  <a:pt x="3318" y="254"/>
                </a:lnTo>
                <a:lnTo>
                  <a:pt x="3318" y="287"/>
                </a:lnTo>
                <a:lnTo>
                  <a:pt x="3316" y="298"/>
                </a:lnTo>
                <a:lnTo>
                  <a:pt x="3314" y="311"/>
                </a:lnTo>
                <a:lnTo>
                  <a:pt x="3313" y="325"/>
                </a:lnTo>
                <a:lnTo>
                  <a:pt x="3314" y="338"/>
                </a:lnTo>
                <a:lnTo>
                  <a:pt x="3318" y="347"/>
                </a:lnTo>
                <a:lnTo>
                  <a:pt x="3325" y="300"/>
                </a:lnTo>
                <a:lnTo>
                  <a:pt x="3331" y="300"/>
                </a:lnTo>
                <a:lnTo>
                  <a:pt x="3331" y="287"/>
                </a:lnTo>
                <a:lnTo>
                  <a:pt x="3334" y="287"/>
                </a:lnTo>
                <a:lnTo>
                  <a:pt x="3331" y="260"/>
                </a:lnTo>
                <a:lnTo>
                  <a:pt x="3334" y="260"/>
                </a:lnTo>
                <a:lnTo>
                  <a:pt x="3334" y="263"/>
                </a:lnTo>
                <a:lnTo>
                  <a:pt x="3336" y="263"/>
                </a:lnTo>
                <a:lnTo>
                  <a:pt x="3340" y="261"/>
                </a:lnTo>
                <a:lnTo>
                  <a:pt x="3345" y="260"/>
                </a:lnTo>
                <a:lnTo>
                  <a:pt x="3351" y="260"/>
                </a:lnTo>
                <a:lnTo>
                  <a:pt x="3351" y="261"/>
                </a:lnTo>
                <a:lnTo>
                  <a:pt x="3354" y="263"/>
                </a:lnTo>
                <a:lnTo>
                  <a:pt x="3356" y="265"/>
                </a:lnTo>
                <a:lnTo>
                  <a:pt x="3358" y="267"/>
                </a:lnTo>
                <a:lnTo>
                  <a:pt x="3358" y="267"/>
                </a:lnTo>
                <a:lnTo>
                  <a:pt x="3358" y="287"/>
                </a:lnTo>
                <a:lnTo>
                  <a:pt x="3362" y="287"/>
                </a:lnTo>
                <a:lnTo>
                  <a:pt x="3362" y="303"/>
                </a:lnTo>
                <a:lnTo>
                  <a:pt x="3365" y="303"/>
                </a:lnTo>
                <a:lnTo>
                  <a:pt x="3367" y="316"/>
                </a:lnTo>
                <a:lnTo>
                  <a:pt x="3369" y="329"/>
                </a:lnTo>
                <a:lnTo>
                  <a:pt x="3371" y="340"/>
                </a:lnTo>
                <a:lnTo>
                  <a:pt x="3374" y="340"/>
                </a:lnTo>
                <a:lnTo>
                  <a:pt x="3376" y="318"/>
                </a:lnTo>
                <a:lnTo>
                  <a:pt x="3382" y="300"/>
                </a:lnTo>
                <a:lnTo>
                  <a:pt x="3387" y="281"/>
                </a:lnTo>
                <a:lnTo>
                  <a:pt x="3391" y="263"/>
                </a:lnTo>
                <a:lnTo>
                  <a:pt x="3402" y="263"/>
                </a:lnTo>
                <a:lnTo>
                  <a:pt x="3391" y="300"/>
                </a:lnTo>
                <a:lnTo>
                  <a:pt x="3391" y="320"/>
                </a:lnTo>
                <a:lnTo>
                  <a:pt x="3385" y="320"/>
                </a:lnTo>
                <a:lnTo>
                  <a:pt x="3385" y="400"/>
                </a:lnTo>
                <a:lnTo>
                  <a:pt x="3385" y="412"/>
                </a:lnTo>
                <a:lnTo>
                  <a:pt x="3385" y="427"/>
                </a:lnTo>
                <a:lnTo>
                  <a:pt x="3385" y="441"/>
                </a:lnTo>
                <a:lnTo>
                  <a:pt x="3391" y="451"/>
                </a:lnTo>
                <a:lnTo>
                  <a:pt x="3393" y="392"/>
                </a:lnTo>
                <a:lnTo>
                  <a:pt x="3400" y="338"/>
                </a:lnTo>
                <a:lnTo>
                  <a:pt x="3413" y="289"/>
                </a:lnTo>
                <a:lnTo>
                  <a:pt x="3425" y="243"/>
                </a:lnTo>
                <a:lnTo>
                  <a:pt x="3425" y="223"/>
                </a:lnTo>
                <a:lnTo>
                  <a:pt x="3431" y="223"/>
                </a:lnTo>
                <a:lnTo>
                  <a:pt x="3434" y="207"/>
                </a:lnTo>
                <a:lnTo>
                  <a:pt x="3438" y="207"/>
                </a:lnTo>
                <a:lnTo>
                  <a:pt x="3438" y="192"/>
                </a:lnTo>
                <a:lnTo>
                  <a:pt x="3434" y="178"/>
                </a:lnTo>
                <a:lnTo>
                  <a:pt x="3429" y="161"/>
                </a:lnTo>
                <a:lnTo>
                  <a:pt x="3425" y="147"/>
                </a:lnTo>
                <a:lnTo>
                  <a:pt x="3434" y="147"/>
                </a:lnTo>
                <a:lnTo>
                  <a:pt x="3438" y="163"/>
                </a:lnTo>
                <a:lnTo>
                  <a:pt x="3442" y="163"/>
                </a:lnTo>
                <a:lnTo>
                  <a:pt x="3442" y="180"/>
                </a:lnTo>
                <a:lnTo>
                  <a:pt x="3445" y="180"/>
                </a:lnTo>
                <a:lnTo>
                  <a:pt x="3445" y="191"/>
                </a:lnTo>
                <a:lnTo>
                  <a:pt x="3451" y="191"/>
                </a:lnTo>
                <a:lnTo>
                  <a:pt x="3451" y="203"/>
                </a:lnTo>
                <a:lnTo>
                  <a:pt x="3454" y="203"/>
                </a:lnTo>
                <a:lnTo>
                  <a:pt x="3465" y="260"/>
                </a:lnTo>
                <a:lnTo>
                  <a:pt x="3471" y="260"/>
                </a:lnTo>
                <a:lnTo>
                  <a:pt x="3471" y="280"/>
                </a:lnTo>
                <a:lnTo>
                  <a:pt x="3474" y="280"/>
                </a:lnTo>
                <a:lnTo>
                  <a:pt x="3476" y="292"/>
                </a:lnTo>
                <a:lnTo>
                  <a:pt x="3476" y="305"/>
                </a:lnTo>
                <a:lnTo>
                  <a:pt x="3482" y="314"/>
                </a:lnTo>
                <a:lnTo>
                  <a:pt x="3483" y="292"/>
                </a:lnTo>
                <a:lnTo>
                  <a:pt x="3491" y="271"/>
                </a:lnTo>
                <a:lnTo>
                  <a:pt x="3494" y="271"/>
                </a:lnTo>
                <a:lnTo>
                  <a:pt x="3494" y="263"/>
                </a:lnTo>
                <a:lnTo>
                  <a:pt x="3498" y="263"/>
                </a:lnTo>
                <a:lnTo>
                  <a:pt x="3502" y="183"/>
                </a:lnTo>
                <a:lnTo>
                  <a:pt x="3514" y="183"/>
                </a:lnTo>
                <a:lnTo>
                  <a:pt x="3514" y="196"/>
                </a:lnTo>
                <a:lnTo>
                  <a:pt x="3516" y="207"/>
                </a:lnTo>
                <a:lnTo>
                  <a:pt x="3522" y="214"/>
                </a:lnTo>
                <a:lnTo>
                  <a:pt x="3520" y="187"/>
                </a:lnTo>
                <a:lnTo>
                  <a:pt x="3513" y="160"/>
                </a:lnTo>
                <a:lnTo>
                  <a:pt x="3507" y="134"/>
                </a:lnTo>
                <a:lnTo>
                  <a:pt x="3502" y="107"/>
                </a:lnTo>
                <a:lnTo>
                  <a:pt x="3514" y="111"/>
                </a:lnTo>
                <a:lnTo>
                  <a:pt x="3518" y="140"/>
                </a:lnTo>
                <a:lnTo>
                  <a:pt x="3525" y="163"/>
                </a:lnTo>
                <a:lnTo>
                  <a:pt x="3525" y="187"/>
                </a:lnTo>
                <a:lnTo>
                  <a:pt x="3531" y="187"/>
                </a:lnTo>
                <a:lnTo>
                  <a:pt x="3531" y="211"/>
                </a:lnTo>
                <a:lnTo>
                  <a:pt x="3534" y="211"/>
                </a:lnTo>
                <a:lnTo>
                  <a:pt x="3536" y="223"/>
                </a:lnTo>
                <a:lnTo>
                  <a:pt x="3536" y="234"/>
                </a:lnTo>
                <a:lnTo>
                  <a:pt x="3538" y="247"/>
                </a:lnTo>
                <a:lnTo>
                  <a:pt x="3542" y="254"/>
                </a:lnTo>
                <a:lnTo>
                  <a:pt x="3543" y="238"/>
                </a:lnTo>
                <a:lnTo>
                  <a:pt x="3545" y="221"/>
                </a:lnTo>
                <a:lnTo>
                  <a:pt x="3551" y="207"/>
                </a:lnTo>
                <a:lnTo>
                  <a:pt x="3551" y="180"/>
                </a:lnTo>
                <a:lnTo>
                  <a:pt x="3554" y="180"/>
                </a:lnTo>
                <a:lnTo>
                  <a:pt x="3554" y="151"/>
                </a:lnTo>
                <a:lnTo>
                  <a:pt x="3558" y="151"/>
                </a:lnTo>
                <a:lnTo>
                  <a:pt x="3558" y="127"/>
                </a:lnTo>
                <a:lnTo>
                  <a:pt x="3562" y="127"/>
                </a:lnTo>
                <a:lnTo>
                  <a:pt x="3562" y="107"/>
                </a:lnTo>
                <a:lnTo>
                  <a:pt x="3565" y="107"/>
                </a:lnTo>
                <a:lnTo>
                  <a:pt x="3567" y="94"/>
                </a:lnTo>
                <a:lnTo>
                  <a:pt x="3569" y="85"/>
                </a:lnTo>
                <a:lnTo>
                  <a:pt x="3574" y="76"/>
                </a:lnTo>
                <a:lnTo>
                  <a:pt x="3576" y="74"/>
                </a:lnTo>
                <a:lnTo>
                  <a:pt x="3576" y="72"/>
                </a:lnTo>
                <a:lnTo>
                  <a:pt x="3576" y="72"/>
                </a:lnTo>
                <a:lnTo>
                  <a:pt x="3578" y="72"/>
                </a:lnTo>
                <a:lnTo>
                  <a:pt x="3580" y="72"/>
                </a:lnTo>
                <a:lnTo>
                  <a:pt x="3582" y="71"/>
                </a:lnTo>
                <a:lnTo>
                  <a:pt x="3576" y="103"/>
                </a:lnTo>
                <a:lnTo>
                  <a:pt x="3569" y="140"/>
                </a:lnTo>
                <a:lnTo>
                  <a:pt x="3562" y="171"/>
                </a:lnTo>
                <a:lnTo>
                  <a:pt x="3562" y="196"/>
                </a:lnTo>
                <a:lnTo>
                  <a:pt x="3558" y="196"/>
                </a:lnTo>
                <a:lnTo>
                  <a:pt x="3558" y="254"/>
                </a:lnTo>
                <a:lnTo>
                  <a:pt x="3554" y="254"/>
                </a:lnTo>
                <a:lnTo>
                  <a:pt x="3554" y="271"/>
                </a:lnTo>
                <a:lnTo>
                  <a:pt x="3558" y="271"/>
                </a:lnTo>
                <a:lnTo>
                  <a:pt x="3560" y="285"/>
                </a:lnTo>
                <a:lnTo>
                  <a:pt x="3558" y="301"/>
                </a:lnTo>
                <a:lnTo>
                  <a:pt x="3556" y="318"/>
                </a:lnTo>
                <a:lnTo>
                  <a:pt x="3556" y="334"/>
                </a:lnTo>
                <a:lnTo>
                  <a:pt x="3558" y="349"/>
                </a:lnTo>
                <a:lnTo>
                  <a:pt x="3562" y="360"/>
                </a:lnTo>
                <a:lnTo>
                  <a:pt x="3562" y="320"/>
                </a:lnTo>
                <a:lnTo>
                  <a:pt x="3571" y="314"/>
                </a:lnTo>
                <a:lnTo>
                  <a:pt x="3582" y="263"/>
                </a:lnTo>
                <a:lnTo>
                  <a:pt x="3591" y="263"/>
                </a:lnTo>
                <a:lnTo>
                  <a:pt x="3589" y="271"/>
                </a:lnTo>
                <a:lnTo>
                  <a:pt x="3587" y="283"/>
                </a:lnTo>
                <a:lnTo>
                  <a:pt x="3583" y="296"/>
                </a:lnTo>
                <a:lnTo>
                  <a:pt x="3580" y="307"/>
                </a:lnTo>
                <a:lnTo>
                  <a:pt x="3578" y="311"/>
                </a:lnTo>
                <a:lnTo>
                  <a:pt x="3578" y="314"/>
                </a:lnTo>
                <a:lnTo>
                  <a:pt x="3585" y="314"/>
                </a:lnTo>
                <a:lnTo>
                  <a:pt x="3587" y="340"/>
                </a:lnTo>
                <a:lnTo>
                  <a:pt x="3587" y="367"/>
                </a:lnTo>
                <a:lnTo>
                  <a:pt x="3587" y="394"/>
                </a:lnTo>
                <a:lnTo>
                  <a:pt x="3582" y="416"/>
                </a:lnTo>
                <a:lnTo>
                  <a:pt x="3585" y="416"/>
                </a:lnTo>
                <a:lnTo>
                  <a:pt x="3585" y="411"/>
                </a:lnTo>
                <a:lnTo>
                  <a:pt x="3591" y="411"/>
                </a:lnTo>
                <a:lnTo>
                  <a:pt x="3598" y="351"/>
                </a:lnTo>
                <a:lnTo>
                  <a:pt x="3602" y="351"/>
                </a:lnTo>
                <a:lnTo>
                  <a:pt x="3602" y="327"/>
                </a:lnTo>
                <a:lnTo>
                  <a:pt x="3605" y="327"/>
                </a:lnTo>
                <a:lnTo>
                  <a:pt x="3605" y="314"/>
                </a:lnTo>
                <a:lnTo>
                  <a:pt x="3611" y="314"/>
                </a:lnTo>
                <a:lnTo>
                  <a:pt x="3611" y="247"/>
                </a:lnTo>
                <a:lnTo>
                  <a:pt x="3614" y="247"/>
                </a:lnTo>
                <a:lnTo>
                  <a:pt x="3611" y="240"/>
                </a:lnTo>
                <a:lnTo>
                  <a:pt x="3611" y="163"/>
                </a:lnTo>
                <a:lnTo>
                  <a:pt x="3605" y="163"/>
                </a:lnTo>
                <a:lnTo>
                  <a:pt x="3605" y="147"/>
                </a:lnTo>
                <a:lnTo>
                  <a:pt x="3618" y="147"/>
                </a:lnTo>
                <a:lnTo>
                  <a:pt x="3620" y="169"/>
                </a:lnTo>
                <a:lnTo>
                  <a:pt x="3625" y="187"/>
                </a:lnTo>
                <a:lnTo>
                  <a:pt x="3631" y="203"/>
                </a:lnTo>
                <a:lnTo>
                  <a:pt x="3633" y="218"/>
                </a:lnTo>
                <a:lnTo>
                  <a:pt x="3633" y="232"/>
                </a:lnTo>
                <a:lnTo>
                  <a:pt x="3638" y="243"/>
                </a:lnTo>
                <a:lnTo>
                  <a:pt x="3634" y="163"/>
                </a:lnTo>
                <a:lnTo>
                  <a:pt x="3642" y="163"/>
                </a:lnTo>
                <a:lnTo>
                  <a:pt x="3642" y="131"/>
                </a:lnTo>
                <a:lnTo>
                  <a:pt x="3645" y="131"/>
                </a:lnTo>
                <a:lnTo>
                  <a:pt x="3645" y="100"/>
                </a:lnTo>
                <a:lnTo>
                  <a:pt x="3647" y="69"/>
                </a:lnTo>
                <a:lnTo>
                  <a:pt x="3654" y="43"/>
                </a:lnTo>
                <a:lnTo>
                  <a:pt x="3658" y="43"/>
                </a:lnTo>
                <a:lnTo>
                  <a:pt x="3658" y="107"/>
                </a:lnTo>
                <a:lnTo>
                  <a:pt x="3654" y="118"/>
                </a:lnTo>
                <a:lnTo>
                  <a:pt x="3653" y="132"/>
                </a:lnTo>
                <a:lnTo>
                  <a:pt x="3654" y="149"/>
                </a:lnTo>
                <a:lnTo>
                  <a:pt x="3654" y="165"/>
                </a:lnTo>
                <a:lnTo>
                  <a:pt x="3654" y="180"/>
                </a:lnTo>
                <a:lnTo>
                  <a:pt x="3651" y="200"/>
                </a:lnTo>
                <a:lnTo>
                  <a:pt x="3654" y="223"/>
                </a:lnTo>
                <a:lnTo>
                  <a:pt x="3658" y="223"/>
                </a:lnTo>
                <a:lnTo>
                  <a:pt x="3658" y="240"/>
                </a:lnTo>
                <a:lnTo>
                  <a:pt x="3662" y="240"/>
                </a:lnTo>
                <a:lnTo>
                  <a:pt x="3671" y="314"/>
                </a:lnTo>
                <a:lnTo>
                  <a:pt x="3691" y="314"/>
                </a:lnTo>
                <a:lnTo>
                  <a:pt x="3687" y="258"/>
                </a:lnTo>
                <a:lnTo>
                  <a:pt x="3682" y="205"/>
                </a:lnTo>
                <a:lnTo>
                  <a:pt x="3673" y="156"/>
                </a:lnTo>
                <a:lnTo>
                  <a:pt x="3662" y="107"/>
                </a:lnTo>
                <a:lnTo>
                  <a:pt x="3674" y="111"/>
                </a:lnTo>
                <a:lnTo>
                  <a:pt x="3678" y="138"/>
                </a:lnTo>
                <a:lnTo>
                  <a:pt x="3685" y="163"/>
                </a:lnTo>
                <a:lnTo>
                  <a:pt x="3685" y="187"/>
                </a:lnTo>
                <a:lnTo>
                  <a:pt x="3691" y="187"/>
                </a:lnTo>
                <a:lnTo>
                  <a:pt x="3691" y="211"/>
                </a:lnTo>
                <a:lnTo>
                  <a:pt x="3694" y="211"/>
                </a:lnTo>
                <a:lnTo>
                  <a:pt x="3694" y="231"/>
                </a:lnTo>
                <a:lnTo>
                  <a:pt x="3698" y="231"/>
                </a:lnTo>
                <a:lnTo>
                  <a:pt x="3700" y="243"/>
                </a:lnTo>
                <a:lnTo>
                  <a:pt x="3700" y="258"/>
                </a:lnTo>
                <a:lnTo>
                  <a:pt x="3702" y="269"/>
                </a:lnTo>
                <a:lnTo>
                  <a:pt x="3705" y="280"/>
                </a:lnTo>
                <a:lnTo>
                  <a:pt x="3725" y="0"/>
                </a:lnTo>
                <a:close/>
              </a:path>
            </a:pathLst>
          </a:custGeom>
          <a:solidFill>
            <a:schemeClr val="accent1"/>
          </a:solidFill>
          <a:ln>
            <a:noFill/>
          </a:ln>
        </p:spPr>
        <p:txBody>
          <a:bodyPr vert="horz" wrap="square" lIns="91440" tIns="45720" rIns="91440" bIns="45720" numCol="1" anchor="t" anchorCtr="0" compatLnSpc="1"/>
          <a:lstStyle/>
          <a:p>
            <a:endParaRPr lang="ko-KR" altLang="en-US" sz="2700"/>
          </a:p>
        </p:txBody>
      </p:sp>
      <p:sp>
        <p:nvSpPr>
          <p:cNvPr id="2" name="Text Placeholder 1"/>
          <p:cNvSpPr>
            <a:spLocks noGrp="1"/>
          </p:cNvSpPr>
          <p:nvPr>
            <p:ph type="body" sz="quarter" idx="10"/>
          </p:nvPr>
        </p:nvSpPr>
        <p:spPr>
          <a:xfrm>
            <a:off x="4572000" y="657620"/>
            <a:ext cx="3308589" cy="724247"/>
          </a:xfrm>
          <a:prstGeom prst="rect">
            <a:avLst/>
          </a:prstGeom>
          <a:ln w="19050">
            <a:solidFill>
              <a:srgbClr val="00B0F0"/>
            </a:solidFill>
            <a:prstDash val="lgDashDotDot"/>
          </a:ln>
        </p:spPr>
        <p:txBody>
          <a:bodyPr/>
          <a:lstStyle/>
          <a:p>
            <a:r>
              <a:rPr lang="en-US" b="1" dirty="0" err="1">
                <a:solidFill>
                  <a:srgbClr val="F2789F"/>
                </a:solidFill>
                <a:latin typeface="Times New Roman" panose="02020603050405020304" pitchFamily="18" charset="0"/>
                <a:cs typeface="Times New Roman" panose="02020603050405020304" pitchFamily="18" charset="0"/>
              </a:rPr>
              <a:t>Dặn</a:t>
            </a:r>
            <a:r>
              <a:rPr lang="en-US" b="1" dirty="0">
                <a:solidFill>
                  <a:srgbClr val="F2789F"/>
                </a:solidFill>
                <a:latin typeface="Times New Roman" panose="02020603050405020304" pitchFamily="18" charset="0"/>
                <a:cs typeface="Times New Roman" panose="02020603050405020304" pitchFamily="18" charset="0"/>
              </a:rPr>
              <a:t> </a:t>
            </a:r>
            <a:r>
              <a:rPr lang="en-US" b="1" dirty="0" err="1">
                <a:solidFill>
                  <a:srgbClr val="F2789F"/>
                </a:solidFill>
                <a:latin typeface="Times New Roman" panose="02020603050405020304" pitchFamily="18" charset="0"/>
                <a:cs typeface="Times New Roman" panose="02020603050405020304" pitchFamily="18" charset="0"/>
              </a:rPr>
              <a:t>dò</a:t>
            </a:r>
            <a:endParaRPr lang="en-US" b="1" dirty="0">
              <a:solidFill>
                <a:srgbClr val="F2789F"/>
              </a:solidFill>
              <a:latin typeface="Times New Roman" panose="02020603050405020304" pitchFamily="18" charset="0"/>
              <a:cs typeface="Times New Roman" panose="02020603050405020304" pitchFamily="18" charset="0"/>
            </a:endParaRPr>
          </a:p>
        </p:txBody>
      </p:sp>
      <p:sp>
        <p:nvSpPr>
          <p:cNvPr id="3" name="Oval 2"/>
          <p:cNvSpPr/>
          <p:nvPr/>
        </p:nvSpPr>
        <p:spPr>
          <a:xfrm>
            <a:off x="7866874" y="3354250"/>
            <a:ext cx="348146" cy="34814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Oval 3"/>
          <p:cNvSpPr/>
          <p:nvPr/>
        </p:nvSpPr>
        <p:spPr>
          <a:xfrm>
            <a:off x="8531646" y="1761241"/>
            <a:ext cx="756085" cy="756085"/>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Oval 4"/>
          <p:cNvSpPr/>
          <p:nvPr/>
        </p:nvSpPr>
        <p:spPr>
          <a:xfrm>
            <a:off x="6641886" y="3449358"/>
            <a:ext cx="378042" cy="378042"/>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Oval 5"/>
          <p:cNvSpPr/>
          <p:nvPr/>
        </p:nvSpPr>
        <p:spPr>
          <a:xfrm>
            <a:off x="10437511" y="3332691"/>
            <a:ext cx="621680" cy="62168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6"/>
          <p:cNvSpPr/>
          <p:nvPr/>
        </p:nvSpPr>
        <p:spPr>
          <a:xfrm>
            <a:off x="10000406" y="4035766"/>
            <a:ext cx="952157" cy="95215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Oval 7"/>
          <p:cNvSpPr/>
          <p:nvPr/>
        </p:nvSpPr>
        <p:spPr>
          <a:xfrm>
            <a:off x="9299020" y="1700475"/>
            <a:ext cx="1748880" cy="17488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9" name="Oval 8"/>
          <p:cNvSpPr/>
          <p:nvPr/>
        </p:nvSpPr>
        <p:spPr>
          <a:xfrm>
            <a:off x="6587743" y="1861346"/>
            <a:ext cx="1268288" cy="126828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Oval 9"/>
          <p:cNvSpPr/>
          <p:nvPr/>
        </p:nvSpPr>
        <p:spPr>
          <a:xfrm>
            <a:off x="6966933" y="4124350"/>
            <a:ext cx="1421600" cy="14216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Oval 10"/>
          <p:cNvSpPr/>
          <p:nvPr/>
        </p:nvSpPr>
        <p:spPr>
          <a:xfrm>
            <a:off x="8832407" y="3643531"/>
            <a:ext cx="621680" cy="62168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Oval 11"/>
          <p:cNvSpPr/>
          <p:nvPr/>
        </p:nvSpPr>
        <p:spPr>
          <a:xfrm>
            <a:off x="8686664" y="2961510"/>
            <a:ext cx="265330" cy="26533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5" name="TextBox 24"/>
          <p:cNvSpPr txBox="1"/>
          <p:nvPr/>
        </p:nvSpPr>
        <p:spPr>
          <a:xfrm>
            <a:off x="4080398" y="2035234"/>
            <a:ext cx="2661925" cy="823752"/>
          </a:xfrm>
          <a:prstGeom prst="rect">
            <a:avLst/>
          </a:prstGeom>
          <a:noFill/>
        </p:spPr>
        <p:txBody>
          <a:bodyPr wrap="square" rtlCol="0">
            <a:spAutoFit/>
          </a:bodyPr>
          <a:lstStyle/>
          <a:p>
            <a:pPr>
              <a:lnSpc>
                <a:spcPct val="150000"/>
              </a:lnSpc>
            </a:pP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Học</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bài</a:t>
            </a:r>
            <a:r>
              <a:rPr lang="en-US" sz="3600" dirty="0">
                <a:solidFill>
                  <a:srgbClr val="9145B6"/>
                </a:solidFill>
                <a:latin typeface="Times New Roman" panose="02020603050405020304" pitchFamily="18" charset="0"/>
                <a:cs typeface="Times New Roman" panose="02020603050405020304" pitchFamily="18" charset="0"/>
              </a:rPr>
              <a:t>.</a:t>
            </a:r>
          </a:p>
        </p:txBody>
      </p:sp>
      <p:sp>
        <p:nvSpPr>
          <p:cNvPr id="28" name="TextBox 27"/>
          <p:cNvSpPr txBox="1"/>
          <p:nvPr/>
        </p:nvSpPr>
        <p:spPr>
          <a:xfrm>
            <a:off x="250201" y="3000026"/>
            <a:ext cx="6847663" cy="1654748"/>
          </a:xfrm>
          <a:prstGeom prst="rect">
            <a:avLst/>
          </a:prstGeom>
          <a:noFill/>
        </p:spPr>
        <p:txBody>
          <a:bodyPr wrap="square" rtlCol="0">
            <a:spAutoFit/>
          </a:bodyPr>
          <a:lstStyle/>
          <a:p>
            <a:pPr>
              <a:lnSpc>
                <a:spcPct val="150000"/>
              </a:lnSpc>
            </a:pPr>
            <a:r>
              <a:rPr lang="en-US" sz="3600" dirty="0">
                <a:solidFill>
                  <a:srgbClr val="9145B6"/>
                </a:solidFill>
                <a:latin typeface="Times New Roman" panose="02020603050405020304" pitchFamily="18" charset="0"/>
                <a:cs typeface="Times New Roman" panose="02020603050405020304" pitchFamily="18" charset="0"/>
              </a:rPr>
              <a:t> - </a:t>
            </a:r>
            <a:r>
              <a:rPr lang="en-US" sz="3600" dirty="0" err="1">
                <a:solidFill>
                  <a:srgbClr val="9145B6"/>
                </a:solidFill>
                <a:latin typeface="Times New Roman" panose="02020603050405020304" pitchFamily="18" charset="0"/>
                <a:cs typeface="Times New Roman" panose="02020603050405020304" pitchFamily="18" charset="0"/>
              </a:rPr>
              <a:t>Xem</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trước</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bài</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mới</a:t>
            </a:r>
            <a:r>
              <a:rPr lang="en-US" sz="3600" dirty="0">
                <a:solidFill>
                  <a:srgbClr val="9145B6"/>
                </a:solidFill>
                <a:latin typeface="Times New Roman" panose="02020603050405020304" pitchFamily="18" charset="0"/>
                <a:cs typeface="Times New Roman" panose="02020603050405020304" pitchFamily="18" charset="0"/>
              </a:rPr>
              <a:t> : “</a:t>
            </a:r>
            <a:r>
              <a:rPr lang="en-US" sz="3600" dirty="0" err="1">
                <a:solidFill>
                  <a:srgbClr val="9145B6"/>
                </a:solidFill>
                <a:latin typeface="Times New Roman" panose="02020603050405020304" pitchFamily="18" charset="0"/>
                <a:cs typeface="Times New Roman" panose="02020603050405020304" pitchFamily="18" charset="0"/>
              </a:rPr>
              <a:t>Bảo</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toàn</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năng</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lượng</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và</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sử</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dụng</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năng</a:t>
            </a:r>
            <a:r>
              <a:rPr lang="en-US" sz="3600" dirty="0">
                <a:solidFill>
                  <a:srgbClr val="9145B6"/>
                </a:solidFill>
                <a:latin typeface="Times New Roman" panose="02020603050405020304" pitchFamily="18" charset="0"/>
                <a:cs typeface="Times New Roman" panose="02020603050405020304" pitchFamily="18" charset="0"/>
              </a:rPr>
              <a:t> </a:t>
            </a:r>
            <a:r>
              <a:rPr lang="en-US" sz="3600" dirty="0" err="1">
                <a:solidFill>
                  <a:srgbClr val="9145B6"/>
                </a:solidFill>
                <a:latin typeface="Times New Roman" panose="02020603050405020304" pitchFamily="18" charset="0"/>
                <a:cs typeface="Times New Roman" panose="02020603050405020304" pitchFamily="18" charset="0"/>
              </a:rPr>
              <a:t>lượng</a:t>
            </a:r>
            <a:r>
              <a:rPr lang="en-US" sz="3600" dirty="0">
                <a:solidFill>
                  <a:srgbClr val="9145B6"/>
                </a:solidFill>
                <a:latin typeface="Times New Roman" panose="02020603050405020304" pitchFamily="18" charset="0"/>
                <a:cs typeface="Times New Roman" panose="02020603050405020304" pitchFamily="18" charset="0"/>
              </a:rPr>
              <a:t>”</a:t>
            </a:r>
          </a:p>
        </p:txBody>
      </p:sp>
      <p:sp>
        <p:nvSpPr>
          <p:cNvPr id="29" name="Oval 28"/>
          <p:cNvSpPr/>
          <p:nvPr/>
        </p:nvSpPr>
        <p:spPr>
          <a:xfrm>
            <a:off x="7685512" y="2945596"/>
            <a:ext cx="265330" cy="26533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0" name="Oval 21"/>
          <p:cNvSpPr/>
          <p:nvPr/>
        </p:nvSpPr>
        <p:spPr>
          <a:xfrm rot="20700000">
            <a:off x="9689738" y="2380332"/>
            <a:ext cx="570451" cy="499960"/>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p>
        </p:txBody>
      </p:sp>
      <p:sp>
        <p:nvSpPr>
          <p:cNvPr id="31" name="Trapezoid 3"/>
          <p:cNvSpPr/>
          <p:nvPr/>
        </p:nvSpPr>
        <p:spPr>
          <a:xfrm>
            <a:off x="10279338" y="4315723"/>
            <a:ext cx="316346" cy="322413"/>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dirty="0">
              <a:solidFill>
                <a:schemeClr val="tx1"/>
              </a:solidFill>
            </a:endParaRPr>
          </a:p>
        </p:txBody>
      </p:sp>
      <p:sp>
        <p:nvSpPr>
          <p:cNvPr id="32" name="Rectangle 15"/>
          <p:cNvSpPr/>
          <p:nvPr/>
        </p:nvSpPr>
        <p:spPr>
          <a:xfrm rot="14270044">
            <a:off x="7562745" y="4519518"/>
            <a:ext cx="468254" cy="487775"/>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p>
        </p:txBody>
      </p:sp>
      <p:sp>
        <p:nvSpPr>
          <p:cNvPr id="33" name="Donut 15"/>
          <p:cNvSpPr/>
          <p:nvPr/>
        </p:nvSpPr>
        <p:spPr>
          <a:xfrm>
            <a:off x="6944238" y="2357633"/>
            <a:ext cx="453706" cy="455614"/>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6911026" y="1676894"/>
            <a:ext cx="1017088" cy="1215057"/>
            <a:chOff x="7981066" y="2575110"/>
            <a:chExt cx="1017088" cy="1215057"/>
          </a:xfrm>
          <a:solidFill>
            <a:schemeClr val="accent1"/>
          </a:solidFill>
        </p:grpSpPr>
        <p:sp>
          <p:nvSpPr>
            <p:cNvPr id="44" name="Freeform: Shape 43"/>
            <p:cNvSpPr/>
            <p:nvPr/>
          </p:nvSpPr>
          <p:spPr>
            <a:xfrm>
              <a:off x="7981066" y="2811194"/>
              <a:ext cx="1017088" cy="978973"/>
            </a:xfrm>
            <a:custGeom>
              <a:avLst/>
              <a:gdLst>
                <a:gd name="connsiteX0" fmla="*/ 1708938 w 2163080"/>
                <a:gd name="connsiteY0" fmla="*/ 2004560 h 2082019"/>
                <a:gd name="connsiteX1" fmla="*/ 1708938 w 2163080"/>
                <a:gd name="connsiteY1" fmla="*/ 2044384 h 2082019"/>
                <a:gd name="connsiteX2" fmla="*/ 2059441 w 2163080"/>
                <a:gd name="connsiteY2" fmla="*/ 2044384 h 2082019"/>
                <a:gd name="connsiteX3" fmla="*/ 2059441 w 2163080"/>
                <a:gd name="connsiteY3" fmla="*/ 2004560 h 2082019"/>
                <a:gd name="connsiteX4" fmla="*/ 1293406 w 2163080"/>
                <a:gd name="connsiteY4" fmla="*/ 2004560 h 2082019"/>
                <a:gd name="connsiteX5" fmla="*/ 1293406 w 2163080"/>
                <a:gd name="connsiteY5" fmla="*/ 2044384 h 2082019"/>
                <a:gd name="connsiteX6" fmla="*/ 1643909 w 2163080"/>
                <a:gd name="connsiteY6" fmla="*/ 2044384 h 2082019"/>
                <a:gd name="connsiteX7" fmla="*/ 1643909 w 2163080"/>
                <a:gd name="connsiteY7" fmla="*/ 2004560 h 2082019"/>
                <a:gd name="connsiteX8" fmla="*/ 1708938 w 2163080"/>
                <a:gd name="connsiteY8" fmla="*/ 1943463 h 2082019"/>
                <a:gd name="connsiteX9" fmla="*/ 1708938 w 2163080"/>
                <a:gd name="connsiteY9" fmla="*/ 1983287 h 2082019"/>
                <a:gd name="connsiteX10" fmla="*/ 2059441 w 2163080"/>
                <a:gd name="connsiteY10" fmla="*/ 1983287 h 2082019"/>
                <a:gd name="connsiteX11" fmla="*/ 2059441 w 2163080"/>
                <a:gd name="connsiteY11" fmla="*/ 1943463 h 2082019"/>
                <a:gd name="connsiteX12" fmla="*/ 1293406 w 2163080"/>
                <a:gd name="connsiteY12" fmla="*/ 1943463 h 2082019"/>
                <a:gd name="connsiteX13" fmla="*/ 1293406 w 2163080"/>
                <a:gd name="connsiteY13" fmla="*/ 1983287 h 2082019"/>
                <a:gd name="connsiteX14" fmla="*/ 1643909 w 2163080"/>
                <a:gd name="connsiteY14" fmla="*/ 1983287 h 2082019"/>
                <a:gd name="connsiteX15" fmla="*/ 1643909 w 2163080"/>
                <a:gd name="connsiteY15" fmla="*/ 1943463 h 2082019"/>
                <a:gd name="connsiteX16" fmla="*/ 1708938 w 2163080"/>
                <a:gd name="connsiteY16" fmla="*/ 1882367 h 2082019"/>
                <a:gd name="connsiteX17" fmla="*/ 1708938 w 2163080"/>
                <a:gd name="connsiteY17" fmla="*/ 1922191 h 2082019"/>
                <a:gd name="connsiteX18" fmla="*/ 2059441 w 2163080"/>
                <a:gd name="connsiteY18" fmla="*/ 1922191 h 2082019"/>
                <a:gd name="connsiteX19" fmla="*/ 2059441 w 2163080"/>
                <a:gd name="connsiteY19" fmla="*/ 1882367 h 2082019"/>
                <a:gd name="connsiteX20" fmla="*/ 1293406 w 2163080"/>
                <a:gd name="connsiteY20" fmla="*/ 1882367 h 2082019"/>
                <a:gd name="connsiteX21" fmla="*/ 1293406 w 2163080"/>
                <a:gd name="connsiteY21" fmla="*/ 1922191 h 2082019"/>
                <a:gd name="connsiteX22" fmla="*/ 1643909 w 2163080"/>
                <a:gd name="connsiteY22" fmla="*/ 1922191 h 2082019"/>
                <a:gd name="connsiteX23" fmla="*/ 1643909 w 2163080"/>
                <a:gd name="connsiteY23" fmla="*/ 1882367 h 2082019"/>
                <a:gd name="connsiteX24" fmla="*/ 1024178 w 2163080"/>
                <a:gd name="connsiteY24" fmla="*/ 1873675 h 2082019"/>
                <a:gd name="connsiteX25" fmla="*/ 1024178 w 2163080"/>
                <a:gd name="connsiteY25" fmla="*/ 1939321 h 2082019"/>
                <a:gd name="connsiteX26" fmla="*/ 1122274 w 2163080"/>
                <a:gd name="connsiteY26" fmla="*/ 1939321 h 2082019"/>
                <a:gd name="connsiteX27" fmla="*/ 1122274 w 2163080"/>
                <a:gd name="connsiteY27" fmla="*/ 1873675 h 2082019"/>
                <a:gd name="connsiteX28" fmla="*/ 840577 w 2163080"/>
                <a:gd name="connsiteY28" fmla="*/ 1873675 h 2082019"/>
                <a:gd name="connsiteX29" fmla="*/ 840577 w 2163080"/>
                <a:gd name="connsiteY29" fmla="*/ 1939321 h 2082019"/>
                <a:gd name="connsiteX30" fmla="*/ 938673 w 2163080"/>
                <a:gd name="connsiteY30" fmla="*/ 1939321 h 2082019"/>
                <a:gd name="connsiteX31" fmla="*/ 938673 w 2163080"/>
                <a:gd name="connsiteY31" fmla="*/ 1873675 h 2082019"/>
                <a:gd name="connsiteX32" fmla="*/ 656977 w 2163080"/>
                <a:gd name="connsiteY32" fmla="*/ 1873675 h 2082019"/>
                <a:gd name="connsiteX33" fmla="*/ 656977 w 2163080"/>
                <a:gd name="connsiteY33" fmla="*/ 1939321 h 2082019"/>
                <a:gd name="connsiteX34" fmla="*/ 755073 w 2163080"/>
                <a:gd name="connsiteY34" fmla="*/ 1939321 h 2082019"/>
                <a:gd name="connsiteX35" fmla="*/ 755073 w 2163080"/>
                <a:gd name="connsiteY35" fmla="*/ 1873675 h 2082019"/>
                <a:gd name="connsiteX36" fmla="*/ 1708938 w 2163080"/>
                <a:gd name="connsiteY36" fmla="*/ 1821270 h 2082019"/>
                <a:gd name="connsiteX37" fmla="*/ 1708938 w 2163080"/>
                <a:gd name="connsiteY37" fmla="*/ 1861094 h 2082019"/>
                <a:gd name="connsiteX38" fmla="*/ 2059441 w 2163080"/>
                <a:gd name="connsiteY38" fmla="*/ 1861094 h 2082019"/>
                <a:gd name="connsiteX39" fmla="*/ 2059441 w 2163080"/>
                <a:gd name="connsiteY39" fmla="*/ 1821270 h 2082019"/>
                <a:gd name="connsiteX40" fmla="*/ 1293406 w 2163080"/>
                <a:gd name="connsiteY40" fmla="*/ 1821270 h 2082019"/>
                <a:gd name="connsiteX41" fmla="*/ 1293406 w 2163080"/>
                <a:gd name="connsiteY41" fmla="*/ 1861094 h 2082019"/>
                <a:gd name="connsiteX42" fmla="*/ 1643909 w 2163080"/>
                <a:gd name="connsiteY42" fmla="*/ 1861094 h 2082019"/>
                <a:gd name="connsiteX43" fmla="*/ 1643909 w 2163080"/>
                <a:gd name="connsiteY43" fmla="*/ 1821270 h 2082019"/>
                <a:gd name="connsiteX44" fmla="*/ 1024178 w 2163080"/>
                <a:gd name="connsiteY44" fmla="*/ 1737466 h 2082019"/>
                <a:gd name="connsiteX45" fmla="*/ 1024178 w 2163080"/>
                <a:gd name="connsiteY45" fmla="*/ 1803112 h 2082019"/>
                <a:gd name="connsiteX46" fmla="*/ 1122274 w 2163080"/>
                <a:gd name="connsiteY46" fmla="*/ 1803112 h 2082019"/>
                <a:gd name="connsiteX47" fmla="*/ 1122274 w 2163080"/>
                <a:gd name="connsiteY47" fmla="*/ 1737466 h 2082019"/>
                <a:gd name="connsiteX48" fmla="*/ 840577 w 2163080"/>
                <a:gd name="connsiteY48" fmla="*/ 1737466 h 2082019"/>
                <a:gd name="connsiteX49" fmla="*/ 840577 w 2163080"/>
                <a:gd name="connsiteY49" fmla="*/ 1803112 h 2082019"/>
                <a:gd name="connsiteX50" fmla="*/ 938673 w 2163080"/>
                <a:gd name="connsiteY50" fmla="*/ 1803112 h 2082019"/>
                <a:gd name="connsiteX51" fmla="*/ 938673 w 2163080"/>
                <a:gd name="connsiteY51" fmla="*/ 1737466 h 2082019"/>
                <a:gd name="connsiteX52" fmla="*/ 656977 w 2163080"/>
                <a:gd name="connsiteY52" fmla="*/ 1737466 h 2082019"/>
                <a:gd name="connsiteX53" fmla="*/ 656977 w 2163080"/>
                <a:gd name="connsiteY53" fmla="*/ 1803112 h 2082019"/>
                <a:gd name="connsiteX54" fmla="*/ 755073 w 2163080"/>
                <a:gd name="connsiteY54" fmla="*/ 1803112 h 2082019"/>
                <a:gd name="connsiteX55" fmla="*/ 755073 w 2163080"/>
                <a:gd name="connsiteY55" fmla="*/ 1737466 h 2082019"/>
                <a:gd name="connsiteX56" fmla="*/ 1024178 w 2163080"/>
                <a:gd name="connsiteY56" fmla="*/ 1601257 h 2082019"/>
                <a:gd name="connsiteX57" fmla="*/ 1024178 w 2163080"/>
                <a:gd name="connsiteY57" fmla="*/ 1666903 h 2082019"/>
                <a:gd name="connsiteX58" fmla="*/ 1122274 w 2163080"/>
                <a:gd name="connsiteY58" fmla="*/ 1666903 h 2082019"/>
                <a:gd name="connsiteX59" fmla="*/ 1122274 w 2163080"/>
                <a:gd name="connsiteY59" fmla="*/ 1601257 h 2082019"/>
                <a:gd name="connsiteX60" fmla="*/ 840577 w 2163080"/>
                <a:gd name="connsiteY60" fmla="*/ 1601257 h 2082019"/>
                <a:gd name="connsiteX61" fmla="*/ 840577 w 2163080"/>
                <a:gd name="connsiteY61" fmla="*/ 1666903 h 2082019"/>
                <a:gd name="connsiteX62" fmla="*/ 938673 w 2163080"/>
                <a:gd name="connsiteY62" fmla="*/ 1666903 h 2082019"/>
                <a:gd name="connsiteX63" fmla="*/ 938673 w 2163080"/>
                <a:gd name="connsiteY63" fmla="*/ 1601257 h 2082019"/>
                <a:gd name="connsiteX64" fmla="*/ 656977 w 2163080"/>
                <a:gd name="connsiteY64" fmla="*/ 1601257 h 2082019"/>
                <a:gd name="connsiteX65" fmla="*/ 656977 w 2163080"/>
                <a:gd name="connsiteY65" fmla="*/ 1666903 h 2082019"/>
                <a:gd name="connsiteX66" fmla="*/ 755073 w 2163080"/>
                <a:gd name="connsiteY66" fmla="*/ 1666903 h 2082019"/>
                <a:gd name="connsiteX67" fmla="*/ 755073 w 2163080"/>
                <a:gd name="connsiteY67" fmla="*/ 1601257 h 2082019"/>
                <a:gd name="connsiteX68" fmla="*/ 1949811 w 2163080"/>
                <a:gd name="connsiteY68" fmla="*/ 1437108 h 2082019"/>
                <a:gd name="connsiteX69" fmla="*/ 1949811 w 2163080"/>
                <a:gd name="connsiteY69" fmla="*/ 1502754 h 2082019"/>
                <a:gd name="connsiteX70" fmla="*/ 2047907 w 2163080"/>
                <a:gd name="connsiteY70" fmla="*/ 1502754 h 2082019"/>
                <a:gd name="connsiteX71" fmla="*/ 2047907 w 2163080"/>
                <a:gd name="connsiteY71" fmla="*/ 1437108 h 2082019"/>
                <a:gd name="connsiteX72" fmla="*/ 1766210 w 2163080"/>
                <a:gd name="connsiteY72" fmla="*/ 1437108 h 2082019"/>
                <a:gd name="connsiteX73" fmla="*/ 1766210 w 2163080"/>
                <a:gd name="connsiteY73" fmla="*/ 1502754 h 2082019"/>
                <a:gd name="connsiteX74" fmla="*/ 1864306 w 2163080"/>
                <a:gd name="connsiteY74" fmla="*/ 1502754 h 2082019"/>
                <a:gd name="connsiteX75" fmla="*/ 1864306 w 2163080"/>
                <a:gd name="connsiteY75" fmla="*/ 1437108 h 2082019"/>
                <a:gd name="connsiteX76" fmla="*/ 1582610 w 2163080"/>
                <a:gd name="connsiteY76" fmla="*/ 1437108 h 2082019"/>
                <a:gd name="connsiteX77" fmla="*/ 1582610 w 2163080"/>
                <a:gd name="connsiteY77" fmla="*/ 1502754 h 2082019"/>
                <a:gd name="connsiteX78" fmla="*/ 1680706 w 2163080"/>
                <a:gd name="connsiteY78" fmla="*/ 1502754 h 2082019"/>
                <a:gd name="connsiteX79" fmla="*/ 1680706 w 2163080"/>
                <a:gd name="connsiteY79" fmla="*/ 1437108 h 2082019"/>
                <a:gd name="connsiteX80" fmla="*/ 1386037 w 2163080"/>
                <a:gd name="connsiteY80" fmla="*/ 1437108 h 2082019"/>
                <a:gd name="connsiteX81" fmla="*/ 1386037 w 2163080"/>
                <a:gd name="connsiteY81" fmla="*/ 1502754 h 2082019"/>
                <a:gd name="connsiteX82" fmla="*/ 1484133 w 2163080"/>
                <a:gd name="connsiteY82" fmla="*/ 1502754 h 2082019"/>
                <a:gd name="connsiteX83" fmla="*/ 1484133 w 2163080"/>
                <a:gd name="connsiteY83" fmla="*/ 1437108 h 2082019"/>
                <a:gd name="connsiteX84" fmla="*/ 1202437 w 2163080"/>
                <a:gd name="connsiteY84" fmla="*/ 1437108 h 2082019"/>
                <a:gd name="connsiteX85" fmla="*/ 1202437 w 2163080"/>
                <a:gd name="connsiteY85" fmla="*/ 1502754 h 2082019"/>
                <a:gd name="connsiteX86" fmla="*/ 1300533 w 2163080"/>
                <a:gd name="connsiteY86" fmla="*/ 1502754 h 2082019"/>
                <a:gd name="connsiteX87" fmla="*/ 1300533 w 2163080"/>
                <a:gd name="connsiteY87" fmla="*/ 1437108 h 2082019"/>
                <a:gd name="connsiteX88" fmla="*/ 1024178 w 2163080"/>
                <a:gd name="connsiteY88" fmla="*/ 1437108 h 2082019"/>
                <a:gd name="connsiteX89" fmla="*/ 1024178 w 2163080"/>
                <a:gd name="connsiteY89" fmla="*/ 1502754 h 2082019"/>
                <a:gd name="connsiteX90" fmla="*/ 1122274 w 2163080"/>
                <a:gd name="connsiteY90" fmla="*/ 1502754 h 2082019"/>
                <a:gd name="connsiteX91" fmla="*/ 1122274 w 2163080"/>
                <a:gd name="connsiteY91" fmla="*/ 1437108 h 2082019"/>
                <a:gd name="connsiteX92" fmla="*/ 840577 w 2163080"/>
                <a:gd name="connsiteY92" fmla="*/ 1437108 h 2082019"/>
                <a:gd name="connsiteX93" fmla="*/ 840577 w 2163080"/>
                <a:gd name="connsiteY93" fmla="*/ 1502754 h 2082019"/>
                <a:gd name="connsiteX94" fmla="*/ 938673 w 2163080"/>
                <a:gd name="connsiteY94" fmla="*/ 1502754 h 2082019"/>
                <a:gd name="connsiteX95" fmla="*/ 938673 w 2163080"/>
                <a:gd name="connsiteY95" fmla="*/ 1437108 h 2082019"/>
                <a:gd name="connsiteX96" fmla="*/ 656977 w 2163080"/>
                <a:gd name="connsiteY96" fmla="*/ 1437108 h 2082019"/>
                <a:gd name="connsiteX97" fmla="*/ 656977 w 2163080"/>
                <a:gd name="connsiteY97" fmla="*/ 1502754 h 2082019"/>
                <a:gd name="connsiteX98" fmla="*/ 755073 w 2163080"/>
                <a:gd name="connsiteY98" fmla="*/ 1502754 h 2082019"/>
                <a:gd name="connsiteX99" fmla="*/ 755073 w 2163080"/>
                <a:gd name="connsiteY99" fmla="*/ 1437108 h 2082019"/>
                <a:gd name="connsiteX100" fmla="*/ 1037978 w 2163080"/>
                <a:gd name="connsiteY100" fmla="*/ 331011 h 2082019"/>
                <a:gd name="connsiteX101" fmla="*/ 1037978 w 2163080"/>
                <a:gd name="connsiteY101" fmla="*/ 465308 h 2082019"/>
                <a:gd name="connsiteX102" fmla="*/ 1059098 w 2163080"/>
                <a:gd name="connsiteY102" fmla="*/ 468502 h 2082019"/>
                <a:gd name="connsiteX103" fmla="*/ 1162875 w 2163080"/>
                <a:gd name="connsiteY103" fmla="*/ 562591 h 2082019"/>
                <a:gd name="connsiteX104" fmla="*/ 1173239 w 2163080"/>
                <a:gd name="connsiteY104" fmla="*/ 613926 h 2082019"/>
                <a:gd name="connsiteX105" fmla="*/ 1175942 w 2163080"/>
                <a:gd name="connsiteY105" fmla="*/ 613926 h 2082019"/>
                <a:gd name="connsiteX106" fmla="*/ 1175942 w 2163080"/>
                <a:gd name="connsiteY106" fmla="*/ 627317 h 2082019"/>
                <a:gd name="connsiteX107" fmla="*/ 1175943 w 2163080"/>
                <a:gd name="connsiteY107" fmla="*/ 627321 h 2082019"/>
                <a:gd name="connsiteX108" fmla="*/ 1175942 w 2163080"/>
                <a:gd name="connsiteY108" fmla="*/ 1063497 h 2082019"/>
                <a:gd name="connsiteX109" fmla="*/ 1283069 w 2163080"/>
                <a:gd name="connsiteY109" fmla="*/ 1063497 h 2082019"/>
                <a:gd name="connsiteX110" fmla="*/ 1283069 w 2163080"/>
                <a:gd name="connsiteY110" fmla="*/ 627216 h 2082019"/>
                <a:gd name="connsiteX111" fmla="*/ 1384635 w 2163080"/>
                <a:gd name="connsiteY111" fmla="*/ 473988 h 2082019"/>
                <a:gd name="connsiteX112" fmla="*/ 1437863 w 2163080"/>
                <a:gd name="connsiteY112" fmla="*/ 463242 h 2082019"/>
                <a:gd name="connsiteX113" fmla="*/ 1437863 w 2163080"/>
                <a:gd name="connsiteY113" fmla="*/ 331011 h 2082019"/>
                <a:gd name="connsiteX114" fmla="*/ 785279 w 2163080"/>
                <a:gd name="connsiteY114" fmla="*/ 331011 h 2082019"/>
                <a:gd name="connsiteX115" fmla="*/ 785279 w 2163080"/>
                <a:gd name="connsiteY115" fmla="*/ 1063497 h 2082019"/>
                <a:gd name="connsiteX116" fmla="*/ 843351 w 2163080"/>
                <a:gd name="connsiteY116" fmla="*/ 1063497 h 2082019"/>
                <a:gd name="connsiteX117" fmla="*/ 843351 w 2163080"/>
                <a:gd name="connsiteY117" fmla="*/ 627321 h 2082019"/>
                <a:gd name="connsiteX118" fmla="*/ 944917 w 2163080"/>
                <a:gd name="connsiteY118" fmla="*/ 474094 h 2082019"/>
                <a:gd name="connsiteX119" fmla="*/ 996379 w 2163080"/>
                <a:gd name="connsiteY119" fmla="*/ 463704 h 2082019"/>
                <a:gd name="connsiteX120" fmla="*/ 996379 w 2163080"/>
                <a:gd name="connsiteY120" fmla="*/ 331011 h 2082019"/>
                <a:gd name="connsiteX121" fmla="*/ 683756 w 2163080"/>
                <a:gd name="connsiteY121" fmla="*/ 0 h 2082019"/>
                <a:gd name="connsiteX122" fmla="*/ 785279 w 2163080"/>
                <a:gd name="connsiteY122" fmla="*/ 0 h 2082019"/>
                <a:gd name="connsiteX123" fmla="*/ 785279 w 2163080"/>
                <a:gd name="connsiteY123" fmla="*/ 1 h 2082019"/>
                <a:gd name="connsiteX124" fmla="*/ 785279 w 2163080"/>
                <a:gd name="connsiteY124" fmla="*/ 150699 h 2082019"/>
                <a:gd name="connsiteX125" fmla="*/ 785279 w 2163080"/>
                <a:gd name="connsiteY125" fmla="*/ 150703 h 2082019"/>
                <a:gd name="connsiteX126" fmla="*/ 785279 w 2163080"/>
                <a:gd name="connsiteY126" fmla="*/ 185573 h 2082019"/>
                <a:gd name="connsiteX127" fmla="*/ 785279 w 2163080"/>
                <a:gd name="connsiteY127" fmla="*/ 268612 h 2082019"/>
                <a:gd name="connsiteX128" fmla="*/ 1437863 w 2163080"/>
                <a:gd name="connsiteY128" fmla="*/ 268612 h 2082019"/>
                <a:gd name="connsiteX129" fmla="*/ 1437863 w 2163080"/>
                <a:gd name="connsiteY129" fmla="*/ 268180 h 2082019"/>
                <a:gd name="connsiteX130" fmla="*/ 1479462 w 2163080"/>
                <a:gd name="connsiteY130" fmla="*/ 268180 h 2082019"/>
                <a:gd name="connsiteX131" fmla="*/ 1479462 w 2163080"/>
                <a:gd name="connsiteY131" fmla="*/ 466997 h 2082019"/>
                <a:gd name="connsiteX132" fmla="*/ 1514095 w 2163080"/>
                <a:gd name="connsiteY132" fmla="*/ 473988 h 2082019"/>
                <a:gd name="connsiteX133" fmla="*/ 1608185 w 2163080"/>
                <a:gd name="connsiteY133" fmla="*/ 577765 h 2082019"/>
                <a:gd name="connsiteX134" fmla="*/ 1613636 w 2163080"/>
                <a:gd name="connsiteY134" fmla="*/ 613821 h 2082019"/>
                <a:gd name="connsiteX135" fmla="*/ 1615660 w 2163080"/>
                <a:gd name="connsiteY135" fmla="*/ 613821 h 2082019"/>
                <a:gd name="connsiteX136" fmla="*/ 1615660 w 2163080"/>
                <a:gd name="connsiteY136" fmla="*/ 627210 h 2082019"/>
                <a:gd name="connsiteX137" fmla="*/ 1615661 w 2163080"/>
                <a:gd name="connsiteY137" fmla="*/ 627216 h 2082019"/>
                <a:gd name="connsiteX138" fmla="*/ 1615660 w 2163080"/>
                <a:gd name="connsiteY138" fmla="*/ 1063497 h 2082019"/>
                <a:gd name="connsiteX139" fmla="*/ 2163080 w 2163080"/>
                <a:gd name="connsiteY139" fmla="*/ 1063497 h 2082019"/>
                <a:gd name="connsiteX140" fmla="*/ 2163080 w 2163080"/>
                <a:gd name="connsiteY140" fmla="*/ 1184656 h 2082019"/>
                <a:gd name="connsiteX141" fmla="*/ 2163080 w 2163080"/>
                <a:gd name="connsiteY141" fmla="*/ 1530190 h 2082019"/>
                <a:gd name="connsiteX142" fmla="*/ 2163080 w 2163080"/>
                <a:gd name="connsiteY142" fmla="*/ 2078653 h 2082019"/>
                <a:gd name="connsiteX143" fmla="*/ 2163080 w 2163080"/>
                <a:gd name="connsiteY143" fmla="*/ 2082019 h 2082019"/>
                <a:gd name="connsiteX144" fmla="*/ 499194 w 2163080"/>
                <a:gd name="connsiteY144" fmla="*/ 2082019 h 2082019"/>
                <a:gd name="connsiteX145" fmla="*/ 499105 w 2163080"/>
                <a:gd name="connsiteY145" fmla="*/ 2082019 h 2082019"/>
                <a:gd name="connsiteX146" fmla="*/ 421721 w 2163080"/>
                <a:gd name="connsiteY146" fmla="*/ 2082019 h 2082019"/>
                <a:gd name="connsiteX147" fmla="*/ 421721 w 2163080"/>
                <a:gd name="connsiteY147" fmla="*/ 1864776 h 2082019"/>
                <a:gd name="connsiteX148" fmla="*/ 327071 w 2163080"/>
                <a:gd name="connsiteY148" fmla="*/ 1864776 h 2082019"/>
                <a:gd name="connsiteX149" fmla="*/ 327071 w 2163080"/>
                <a:gd name="connsiteY149" fmla="*/ 2082019 h 2082019"/>
                <a:gd name="connsiteX150" fmla="*/ 249597 w 2163080"/>
                <a:gd name="connsiteY150" fmla="*/ 2082019 h 2082019"/>
                <a:gd name="connsiteX151" fmla="*/ 249597 w 2163080"/>
                <a:gd name="connsiteY151" fmla="*/ 2082018 h 2082019"/>
                <a:gd name="connsiteX152" fmla="*/ 163326 w 2163080"/>
                <a:gd name="connsiteY152" fmla="*/ 2082018 h 2082019"/>
                <a:gd name="connsiteX153" fmla="*/ 163326 w 2163080"/>
                <a:gd name="connsiteY153" fmla="*/ 1864776 h 2082019"/>
                <a:gd name="connsiteX154" fmla="*/ 68676 w 2163080"/>
                <a:gd name="connsiteY154" fmla="*/ 1864776 h 2082019"/>
                <a:gd name="connsiteX155" fmla="*/ 68676 w 2163080"/>
                <a:gd name="connsiteY155" fmla="*/ 2082018 h 2082019"/>
                <a:gd name="connsiteX156" fmla="*/ 0 w 2163080"/>
                <a:gd name="connsiteY156" fmla="*/ 2082018 h 2082019"/>
                <a:gd name="connsiteX157" fmla="*/ 0 w 2163080"/>
                <a:gd name="connsiteY157" fmla="*/ 1070653 h 2082019"/>
                <a:gd name="connsiteX158" fmla="*/ 0 w 2163080"/>
                <a:gd name="connsiteY158" fmla="*/ 957871 h 2082019"/>
                <a:gd name="connsiteX159" fmla="*/ 0 w 2163080"/>
                <a:gd name="connsiteY159" fmla="*/ 957207 h 2082019"/>
                <a:gd name="connsiteX160" fmla="*/ 91842 w 2163080"/>
                <a:gd name="connsiteY160" fmla="*/ 957207 h 2082019"/>
                <a:gd name="connsiteX161" fmla="*/ 91842 w 2163080"/>
                <a:gd name="connsiteY161" fmla="*/ 351653 h 2082019"/>
                <a:gd name="connsiteX162" fmla="*/ 91841 w 2163080"/>
                <a:gd name="connsiteY162" fmla="*/ 351653 h 2082019"/>
                <a:gd name="connsiteX163" fmla="*/ 91841 w 2163080"/>
                <a:gd name="connsiteY163" fmla="*/ 185571 h 2082019"/>
                <a:gd name="connsiteX164" fmla="*/ 237438 w 2163080"/>
                <a:gd name="connsiteY164" fmla="*/ 185571 h 2082019"/>
                <a:gd name="connsiteX165" fmla="*/ 383036 w 2163080"/>
                <a:gd name="connsiteY165" fmla="*/ 185571 h 2082019"/>
                <a:gd name="connsiteX166" fmla="*/ 383037 w 2163080"/>
                <a:gd name="connsiteY166" fmla="*/ 185571 h 2082019"/>
                <a:gd name="connsiteX167" fmla="*/ 383037 w 2163080"/>
                <a:gd name="connsiteY167" fmla="*/ 337527 h 2082019"/>
                <a:gd name="connsiteX168" fmla="*/ 383038 w 2163080"/>
                <a:gd name="connsiteY168" fmla="*/ 337527 h 2082019"/>
                <a:gd name="connsiteX169" fmla="*/ 383038 w 2163080"/>
                <a:gd name="connsiteY169" fmla="*/ 337530 h 2082019"/>
                <a:gd name="connsiteX170" fmla="*/ 383038 w 2163080"/>
                <a:gd name="connsiteY170" fmla="*/ 955499 h 2082019"/>
                <a:gd name="connsiteX171" fmla="*/ 499194 w 2163080"/>
                <a:gd name="connsiteY171" fmla="*/ 955499 h 2082019"/>
                <a:gd name="connsiteX172" fmla="*/ 499194 w 2163080"/>
                <a:gd name="connsiteY172" fmla="*/ 956944 h 2082019"/>
                <a:gd name="connsiteX173" fmla="*/ 499194 w 2163080"/>
                <a:gd name="connsiteY173" fmla="*/ 1063497 h 2082019"/>
                <a:gd name="connsiteX174" fmla="*/ 591966 w 2163080"/>
                <a:gd name="connsiteY174" fmla="*/ 1063497 h 2082019"/>
                <a:gd name="connsiteX175" fmla="*/ 591966 w 2163080"/>
                <a:gd name="connsiteY175" fmla="*/ 185573 h 2082019"/>
                <a:gd name="connsiteX176" fmla="*/ 591966 w 2163080"/>
                <a:gd name="connsiteY176" fmla="*/ 150703 h 2082019"/>
                <a:gd name="connsiteX177" fmla="*/ 591966 w 2163080"/>
                <a:gd name="connsiteY177" fmla="*/ 1 h 2082019"/>
                <a:gd name="connsiteX178" fmla="*/ 683756 w 2163080"/>
                <a:gd name="connsiteY178" fmla="*/ 1 h 208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Lst>
              <a:rect l="l" t="t" r="r" b="b"/>
              <a:pathLst>
                <a:path w="2163080" h="2082019">
                  <a:moveTo>
                    <a:pt x="1708938" y="2004560"/>
                  </a:moveTo>
                  <a:lnTo>
                    <a:pt x="1708938" y="2044384"/>
                  </a:lnTo>
                  <a:lnTo>
                    <a:pt x="2059441" y="2044384"/>
                  </a:lnTo>
                  <a:lnTo>
                    <a:pt x="2059441" y="2004560"/>
                  </a:lnTo>
                  <a:close/>
                  <a:moveTo>
                    <a:pt x="1293406" y="2004560"/>
                  </a:moveTo>
                  <a:lnTo>
                    <a:pt x="1293406" y="2044384"/>
                  </a:lnTo>
                  <a:lnTo>
                    <a:pt x="1643909" y="2044384"/>
                  </a:lnTo>
                  <a:lnTo>
                    <a:pt x="1643909" y="2004560"/>
                  </a:lnTo>
                  <a:close/>
                  <a:moveTo>
                    <a:pt x="1708938" y="1943463"/>
                  </a:moveTo>
                  <a:lnTo>
                    <a:pt x="1708938" y="1983287"/>
                  </a:lnTo>
                  <a:lnTo>
                    <a:pt x="2059441" y="1983287"/>
                  </a:lnTo>
                  <a:lnTo>
                    <a:pt x="2059441" y="1943463"/>
                  </a:lnTo>
                  <a:close/>
                  <a:moveTo>
                    <a:pt x="1293406" y="1943463"/>
                  </a:moveTo>
                  <a:lnTo>
                    <a:pt x="1293406" y="1983287"/>
                  </a:lnTo>
                  <a:lnTo>
                    <a:pt x="1643909" y="1983287"/>
                  </a:lnTo>
                  <a:lnTo>
                    <a:pt x="1643909" y="1943463"/>
                  </a:lnTo>
                  <a:close/>
                  <a:moveTo>
                    <a:pt x="1708938" y="1882367"/>
                  </a:moveTo>
                  <a:lnTo>
                    <a:pt x="1708938" y="1922191"/>
                  </a:lnTo>
                  <a:lnTo>
                    <a:pt x="2059441" y="1922191"/>
                  </a:lnTo>
                  <a:lnTo>
                    <a:pt x="2059441" y="1882367"/>
                  </a:lnTo>
                  <a:close/>
                  <a:moveTo>
                    <a:pt x="1293406" y="1882367"/>
                  </a:moveTo>
                  <a:lnTo>
                    <a:pt x="1293406" y="1922191"/>
                  </a:lnTo>
                  <a:lnTo>
                    <a:pt x="1643909" y="1922191"/>
                  </a:lnTo>
                  <a:lnTo>
                    <a:pt x="1643909" y="1882367"/>
                  </a:lnTo>
                  <a:close/>
                  <a:moveTo>
                    <a:pt x="1024178" y="1873675"/>
                  </a:moveTo>
                  <a:lnTo>
                    <a:pt x="1024178" y="1939321"/>
                  </a:lnTo>
                  <a:lnTo>
                    <a:pt x="1122274" y="1939321"/>
                  </a:lnTo>
                  <a:lnTo>
                    <a:pt x="1122274" y="1873675"/>
                  </a:lnTo>
                  <a:close/>
                  <a:moveTo>
                    <a:pt x="840577" y="1873675"/>
                  </a:moveTo>
                  <a:lnTo>
                    <a:pt x="840577" y="1939321"/>
                  </a:lnTo>
                  <a:lnTo>
                    <a:pt x="938673" y="1939321"/>
                  </a:lnTo>
                  <a:lnTo>
                    <a:pt x="938673" y="1873675"/>
                  </a:lnTo>
                  <a:close/>
                  <a:moveTo>
                    <a:pt x="656977" y="1873675"/>
                  </a:moveTo>
                  <a:lnTo>
                    <a:pt x="656977" y="1939321"/>
                  </a:lnTo>
                  <a:lnTo>
                    <a:pt x="755073" y="1939321"/>
                  </a:lnTo>
                  <a:lnTo>
                    <a:pt x="755073" y="1873675"/>
                  </a:lnTo>
                  <a:close/>
                  <a:moveTo>
                    <a:pt x="1708938" y="1821270"/>
                  </a:moveTo>
                  <a:lnTo>
                    <a:pt x="1708938" y="1861094"/>
                  </a:lnTo>
                  <a:lnTo>
                    <a:pt x="2059441" y="1861094"/>
                  </a:lnTo>
                  <a:lnTo>
                    <a:pt x="2059441" y="1821270"/>
                  </a:lnTo>
                  <a:close/>
                  <a:moveTo>
                    <a:pt x="1293406" y="1821270"/>
                  </a:moveTo>
                  <a:lnTo>
                    <a:pt x="1293406" y="1861094"/>
                  </a:lnTo>
                  <a:lnTo>
                    <a:pt x="1643909" y="1861094"/>
                  </a:lnTo>
                  <a:lnTo>
                    <a:pt x="1643909" y="1821270"/>
                  </a:lnTo>
                  <a:close/>
                  <a:moveTo>
                    <a:pt x="1024178" y="1737466"/>
                  </a:moveTo>
                  <a:lnTo>
                    <a:pt x="1024178" y="1803112"/>
                  </a:lnTo>
                  <a:lnTo>
                    <a:pt x="1122274" y="1803112"/>
                  </a:lnTo>
                  <a:lnTo>
                    <a:pt x="1122274" y="1737466"/>
                  </a:lnTo>
                  <a:close/>
                  <a:moveTo>
                    <a:pt x="840577" y="1737466"/>
                  </a:moveTo>
                  <a:lnTo>
                    <a:pt x="840577" y="1803112"/>
                  </a:lnTo>
                  <a:lnTo>
                    <a:pt x="938673" y="1803112"/>
                  </a:lnTo>
                  <a:lnTo>
                    <a:pt x="938673" y="1737466"/>
                  </a:lnTo>
                  <a:close/>
                  <a:moveTo>
                    <a:pt x="656977" y="1737466"/>
                  </a:moveTo>
                  <a:lnTo>
                    <a:pt x="656977" y="1803112"/>
                  </a:lnTo>
                  <a:lnTo>
                    <a:pt x="755073" y="1803112"/>
                  </a:lnTo>
                  <a:lnTo>
                    <a:pt x="755073" y="1737466"/>
                  </a:lnTo>
                  <a:close/>
                  <a:moveTo>
                    <a:pt x="1024178" y="1601257"/>
                  </a:moveTo>
                  <a:lnTo>
                    <a:pt x="1024178" y="1666903"/>
                  </a:lnTo>
                  <a:lnTo>
                    <a:pt x="1122274" y="1666903"/>
                  </a:lnTo>
                  <a:lnTo>
                    <a:pt x="1122274" y="1601257"/>
                  </a:lnTo>
                  <a:close/>
                  <a:moveTo>
                    <a:pt x="840577" y="1601257"/>
                  </a:moveTo>
                  <a:lnTo>
                    <a:pt x="840577" y="1666903"/>
                  </a:lnTo>
                  <a:lnTo>
                    <a:pt x="938673" y="1666903"/>
                  </a:lnTo>
                  <a:lnTo>
                    <a:pt x="938673" y="1601257"/>
                  </a:lnTo>
                  <a:close/>
                  <a:moveTo>
                    <a:pt x="656977" y="1601257"/>
                  </a:moveTo>
                  <a:lnTo>
                    <a:pt x="656977" y="1666903"/>
                  </a:lnTo>
                  <a:lnTo>
                    <a:pt x="755073" y="1666903"/>
                  </a:lnTo>
                  <a:lnTo>
                    <a:pt x="755073" y="1601257"/>
                  </a:lnTo>
                  <a:close/>
                  <a:moveTo>
                    <a:pt x="1949811" y="1437108"/>
                  </a:moveTo>
                  <a:lnTo>
                    <a:pt x="1949811" y="1502754"/>
                  </a:lnTo>
                  <a:lnTo>
                    <a:pt x="2047907" y="1502754"/>
                  </a:lnTo>
                  <a:lnTo>
                    <a:pt x="2047907" y="1437108"/>
                  </a:lnTo>
                  <a:close/>
                  <a:moveTo>
                    <a:pt x="1766210" y="1437108"/>
                  </a:moveTo>
                  <a:lnTo>
                    <a:pt x="1766210" y="1502754"/>
                  </a:lnTo>
                  <a:lnTo>
                    <a:pt x="1864306" y="1502754"/>
                  </a:lnTo>
                  <a:lnTo>
                    <a:pt x="1864306" y="1437108"/>
                  </a:lnTo>
                  <a:close/>
                  <a:moveTo>
                    <a:pt x="1582610" y="1437108"/>
                  </a:moveTo>
                  <a:lnTo>
                    <a:pt x="1582610" y="1502754"/>
                  </a:lnTo>
                  <a:lnTo>
                    <a:pt x="1680706" y="1502754"/>
                  </a:lnTo>
                  <a:lnTo>
                    <a:pt x="1680706" y="1437108"/>
                  </a:lnTo>
                  <a:close/>
                  <a:moveTo>
                    <a:pt x="1386037" y="1437108"/>
                  </a:moveTo>
                  <a:lnTo>
                    <a:pt x="1386037" y="1502754"/>
                  </a:lnTo>
                  <a:lnTo>
                    <a:pt x="1484133" y="1502754"/>
                  </a:lnTo>
                  <a:lnTo>
                    <a:pt x="1484133" y="1437108"/>
                  </a:lnTo>
                  <a:close/>
                  <a:moveTo>
                    <a:pt x="1202437" y="1437108"/>
                  </a:moveTo>
                  <a:lnTo>
                    <a:pt x="1202437" y="1502754"/>
                  </a:lnTo>
                  <a:lnTo>
                    <a:pt x="1300533" y="1502754"/>
                  </a:lnTo>
                  <a:lnTo>
                    <a:pt x="1300533" y="1437108"/>
                  </a:lnTo>
                  <a:close/>
                  <a:moveTo>
                    <a:pt x="1024178" y="1437108"/>
                  </a:moveTo>
                  <a:lnTo>
                    <a:pt x="1024178" y="1502754"/>
                  </a:lnTo>
                  <a:lnTo>
                    <a:pt x="1122274" y="1502754"/>
                  </a:lnTo>
                  <a:lnTo>
                    <a:pt x="1122274" y="1437108"/>
                  </a:lnTo>
                  <a:close/>
                  <a:moveTo>
                    <a:pt x="840577" y="1437108"/>
                  </a:moveTo>
                  <a:lnTo>
                    <a:pt x="840577" y="1502754"/>
                  </a:lnTo>
                  <a:lnTo>
                    <a:pt x="938673" y="1502754"/>
                  </a:lnTo>
                  <a:lnTo>
                    <a:pt x="938673" y="1437108"/>
                  </a:lnTo>
                  <a:close/>
                  <a:moveTo>
                    <a:pt x="656977" y="1437108"/>
                  </a:moveTo>
                  <a:lnTo>
                    <a:pt x="656977" y="1502754"/>
                  </a:lnTo>
                  <a:lnTo>
                    <a:pt x="755073" y="1502754"/>
                  </a:lnTo>
                  <a:lnTo>
                    <a:pt x="755073" y="1437108"/>
                  </a:lnTo>
                  <a:close/>
                  <a:moveTo>
                    <a:pt x="1037978" y="331011"/>
                  </a:moveTo>
                  <a:lnTo>
                    <a:pt x="1037978" y="465308"/>
                  </a:lnTo>
                  <a:lnTo>
                    <a:pt x="1059098" y="468502"/>
                  </a:lnTo>
                  <a:cubicBezTo>
                    <a:pt x="1105963" y="483078"/>
                    <a:pt x="1143941" y="517827"/>
                    <a:pt x="1162875" y="562591"/>
                  </a:cubicBezTo>
                  <a:lnTo>
                    <a:pt x="1173239" y="613926"/>
                  </a:lnTo>
                  <a:lnTo>
                    <a:pt x="1175942" y="613926"/>
                  </a:lnTo>
                  <a:lnTo>
                    <a:pt x="1175942" y="627317"/>
                  </a:lnTo>
                  <a:lnTo>
                    <a:pt x="1175943" y="627321"/>
                  </a:lnTo>
                  <a:lnTo>
                    <a:pt x="1175942" y="1063497"/>
                  </a:lnTo>
                  <a:lnTo>
                    <a:pt x="1283069" y="1063497"/>
                  </a:lnTo>
                  <a:lnTo>
                    <a:pt x="1283069" y="627216"/>
                  </a:lnTo>
                  <a:cubicBezTo>
                    <a:pt x="1283069" y="558334"/>
                    <a:pt x="1324949" y="499233"/>
                    <a:pt x="1384635" y="473988"/>
                  </a:cubicBezTo>
                  <a:lnTo>
                    <a:pt x="1437863" y="463242"/>
                  </a:lnTo>
                  <a:lnTo>
                    <a:pt x="1437863" y="331011"/>
                  </a:lnTo>
                  <a:close/>
                  <a:moveTo>
                    <a:pt x="785279" y="331011"/>
                  </a:moveTo>
                  <a:lnTo>
                    <a:pt x="785279" y="1063497"/>
                  </a:lnTo>
                  <a:lnTo>
                    <a:pt x="843351" y="1063497"/>
                  </a:lnTo>
                  <a:lnTo>
                    <a:pt x="843351" y="627321"/>
                  </a:lnTo>
                  <a:cubicBezTo>
                    <a:pt x="843351" y="558439"/>
                    <a:pt x="885231" y="499339"/>
                    <a:pt x="944917" y="474094"/>
                  </a:cubicBezTo>
                  <a:lnTo>
                    <a:pt x="996379" y="463704"/>
                  </a:lnTo>
                  <a:lnTo>
                    <a:pt x="996379" y="331011"/>
                  </a:lnTo>
                  <a:close/>
                  <a:moveTo>
                    <a:pt x="683756" y="0"/>
                  </a:moveTo>
                  <a:lnTo>
                    <a:pt x="785279" y="0"/>
                  </a:lnTo>
                  <a:lnTo>
                    <a:pt x="785279" y="1"/>
                  </a:lnTo>
                  <a:lnTo>
                    <a:pt x="785279" y="150699"/>
                  </a:lnTo>
                  <a:lnTo>
                    <a:pt x="785279" y="150703"/>
                  </a:lnTo>
                  <a:lnTo>
                    <a:pt x="785279" y="185573"/>
                  </a:lnTo>
                  <a:lnTo>
                    <a:pt x="785279" y="268612"/>
                  </a:lnTo>
                  <a:lnTo>
                    <a:pt x="1437863" y="268612"/>
                  </a:lnTo>
                  <a:lnTo>
                    <a:pt x="1437863" y="268180"/>
                  </a:lnTo>
                  <a:lnTo>
                    <a:pt x="1479462" y="268180"/>
                  </a:lnTo>
                  <a:lnTo>
                    <a:pt x="1479462" y="466997"/>
                  </a:lnTo>
                  <a:lnTo>
                    <a:pt x="1514095" y="473988"/>
                  </a:lnTo>
                  <a:cubicBezTo>
                    <a:pt x="1558860" y="492922"/>
                    <a:pt x="1593608" y="530900"/>
                    <a:pt x="1608185" y="577765"/>
                  </a:cubicBezTo>
                  <a:lnTo>
                    <a:pt x="1613636" y="613821"/>
                  </a:lnTo>
                  <a:lnTo>
                    <a:pt x="1615660" y="613821"/>
                  </a:lnTo>
                  <a:lnTo>
                    <a:pt x="1615660" y="627210"/>
                  </a:lnTo>
                  <a:lnTo>
                    <a:pt x="1615661" y="627216"/>
                  </a:lnTo>
                  <a:lnTo>
                    <a:pt x="1615660" y="1063497"/>
                  </a:lnTo>
                  <a:lnTo>
                    <a:pt x="2163080" y="1063497"/>
                  </a:lnTo>
                  <a:lnTo>
                    <a:pt x="2163080" y="1184656"/>
                  </a:lnTo>
                  <a:lnTo>
                    <a:pt x="2163080" y="1530190"/>
                  </a:lnTo>
                  <a:lnTo>
                    <a:pt x="2163080" y="2078653"/>
                  </a:lnTo>
                  <a:lnTo>
                    <a:pt x="2163080" y="2082019"/>
                  </a:lnTo>
                  <a:lnTo>
                    <a:pt x="499194" y="2082019"/>
                  </a:lnTo>
                  <a:lnTo>
                    <a:pt x="499105" y="2082019"/>
                  </a:lnTo>
                  <a:lnTo>
                    <a:pt x="421721" y="2082019"/>
                  </a:lnTo>
                  <a:lnTo>
                    <a:pt x="421721" y="1864776"/>
                  </a:lnTo>
                  <a:lnTo>
                    <a:pt x="327071" y="1864776"/>
                  </a:lnTo>
                  <a:lnTo>
                    <a:pt x="327071" y="2082019"/>
                  </a:lnTo>
                  <a:lnTo>
                    <a:pt x="249597" y="2082019"/>
                  </a:lnTo>
                  <a:lnTo>
                    <a:pt x="249597" y="2082018"/>
                  </a:lnTo>
                  <a:lnTo>
                    <a:pt x="163326" y="2082018"/>
                  </a:lnTo>
                  <a:lnTo>
                    <a:pt x="163326" y="1864776"/>
                  </a:lnTo>
                  <a:lnTo>
                    <a:pt x="68676" y="1864776"/>
                  </a:lnTo>
                  <a:lnTo>
                    <a:pt x="68676" y="2082018"/>
                  </a:lnTo>
                  <a:lnTo>
                    <a:pt x="0" y="2082018"/>
                  </a:lnTo>
                  <a:lnTo>
                    <a:pt x="0" y="1070653"/>
                  </a:lnTo>
                  <a:lnTo>
                    <a:pt x="0" y="957871"/>
                  </a:lnTo>
                  <a:lnTo>
                    <a:pt x="0" y="957207"/>
                  </a:lnTo>
                  <a:lnTo>
                    <a:pt x="91842" y="957207"/>
                  </a:lnTo>
                  <a:lnTo>
                    <a:pt x="91842" y="351653"/>
                  </a:lnTo>
                  <a:lnTo>
                    <a:pt x="91841" y="351653"/>
                  </a:lnTo>
                  <a:lnTo>
                    <a:pt x="91841" y="185571"/>
                  </a:lnTo>
                  <a:lnTo>
                    <a:pt x="237438" y="185571"/>
                  </a:lnTo>
                  <a:lnTo>
                    <a:pt x="383036" y="185571"/>
                  </a:lnTo>
                  <a:lnTo>
                    <a:pt x="383037" y="185571"/>
                  </a:lnTo>
                  <a:lnTo>
                    <a:pt x="383037" y="337527"/>
                  </a:lnTo>
                  <a:lnTo>
                    <a:pt x="383038" y="337527"/>
                  </a:lnTo>
                  <a:lnTo>
                    <a:pt x="383038" y="337530"/>
                  </a:lnTo>
                  <a:lnTo>
                    <a:pt x="383038" y="955499"/>
                  </a:lnTo>
                  <a:lnTo>
                    <a:pt x="499194" y="955499"/>
                  </a:lnTo>
                  <a:lnTo>
                    <a:pt x="499194" y="956944"/>
                  </a:lnTo>
                  <a:lnTo>
                    <a:pt x="499194" y="1063497"/>
                  </a:lnTo>
                  <a:lnTo>
                    <a:pt x="591966" y="1063497"/>
                  </a:lnTo>
                  <a:lnTo>
                    <a:pt x="591966" y="185573"/>
                  </a:lnTo>
                  <a:lnTo>
                    <a:pt x="591966" y="150703"/>
                  </a:lnTo>
                  <a:lnTo>
                    <a:pt x="591966" y="1"/>
                  </a:lnTo>
                  <a:lnTo>
                    <a:pt x="683756"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Graphic 12"/>
            <p:cNvSpPr/>
            <p:nvPr/>
          </p:nvSpPr>
          <p:spPr>
            <a:xfrm>
              <a:off x="8006387" y="2575110"/>
              <a:ext cx="629297" cy="357806"/>
            </a:xfrm>
            <a:custGeom>
              <a:avLst/>
              <a:gdLst>
                <a:gd name="connsiteX0" fmla="*/ 11922847 w 11944350"/>
                <a:gd name="connsiteY0" fmla="*/ 958396 h 6791325"/>
                <a:gd name="connsiteX1" fmla="*/ 9884497 w 11944350"/>
                <a:gd name="connsiteY1" fmla="*/ 6848 h 6791325"/>
                <a:gd name="connsiteX2" fmla="*/ 6293573 w 11944350"/>
                <a:gd name="connsiteY2" fmla="*/ 1401308 h 6791325"/>
                <a:gd name="connsiteX3" fmla="*/ 1673948 w 11944350"/>
                <a:gd name="connsiteY3" fmla="*/ 996496 h 6791325"/>
                <a:gd name="connsiteX4" fmla="*/ 1488210 w 11944350"/>
                <a:gd name="connsiteY4" fmla="*/ 2358571 h 6791325"/>
                <a:gd name="connsiteX5" fmla="*/ 1841588 w 11944350"/>
                <a:gd name="connsiteY5" fmla="*/ 3539671 h 6791325"/>
                <a:gd name="connsiteX6" fmla="*/ 155663 w 11944350"/>
                <a:gd name="connsiteY6" fmla="*/ 4530271 h 6791325"/>
                <a:gd name="connsiteX7" fmla="*/ 1294853 w 11944350"/>
                <a:gd name="connsiteY7" fmla="*/ 6156188 h 6791325"/>
                <a:gd name="connsiteX8" fmla="*/ 1816823 w 11944350"/>
                <a:gd name="connsiteY8" fmla="*/ 6426699 h 6791325"/>
                <a:gd name="connsiteX9" fmla="*/ 2181630 w 11944350"/>
                <a:gd name="connsiteY9" fmla="*/ 6753406 h 6791325"/>
                <a:gd name="connsiteX10" fmla="*/ 2930295 w 11944350"/>
                <a:gd name="connsiteY10" fmla="*/ 6784838 h 6791325"/>
                <a:gd name="connsiteX11" fmla="*/ 2451188 w 11944350"/>
                <a:gd name="connsiteY11" fmla="*/ 6126661 h 6791325"/>
                <a:gd name="connsiteX12" fmla="*/ 2352128 w 11944350"/>
                <a:gd name="connsiteY12" fmla="*/ 5419906 h 6791325"/>
                <a:gd name="connsiteX13" fmla="*/ 3638003 w 11944350"/>
                <a:gd name="connsiteY13" fmla="*/ 4676003 h 6791325"/>
                <a:gd name="connsiteX14" fmla="*/ 3425595 w 11944350"/>
                <a:gd name="connsiteY14" fmla="*/ 3607298 h 6791325"/>
                <a:gd name="connsiteX15" fmla="*/ 5353456 w 11944350"/>
                <a:gd name="connsiteY15" fmla="*/ 3782558 h 6791325"/>
                <a:gd name="connsiteX16" fmla="*/ 7006995 w 11944350"/>
                <a:gd name="connsiteY16" fmla="*/ 3392986 h 6791325"/>
                <a:gd name="connsiteX17" fmla="*/ 8492895 w 11944350"/>
                <a:gd name="connsiteY17" fmla="*/ 2407148 h 6791325"/>
                <a:gd name="connsiteX18" fmla="*/ 10588395 w 11944350"/>
                <a:gd name="connsiteY18" fmla="*/ 2607173 h 6791325"/>
                <a:gd name="connsiteX19" fmla="*/ 11922847 w 11944350"/>
                <a:gd name="connsiteY19" fmla="*/ 958396 h 679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944350" h="6791325">
                  <a:moveTo>
                    <a:pt x="11922847" y="958396"/>
                  </a:moveTo>
                  <a:cubicBezTo>
                    <a:pt x="11710441" y="147818"/>
                    <a:pt x="10620780" y="-40777"/>
                    <a:pt x="9884497" y="6848"/>
                  </a:cubicBezTo>
                  <a:cubicBezTo>
                    <a:pt x="8818650" y="76381"/>
                    <a:pt x="7229881" y="1044121"/>
                    <a:pt x="6293573" y="1401308"/>
                  </a:cubicBezTo>
                  <a:cubicBezTo>
                    <a:pt x="4570501" y="2059486"/>
                    <a:pt x="3269385" y="-370342"/>
                    <a:pt x="1673948" y="996496"/>
                  </a:cubicBezTo>
                  <a:cubicBezTo>
                    <a:pt x="1366290" y="1260338"/>
                    <a:pt x="1319618" y="1964236"/>
                    <a:pt x="1488210" y="2358571"/>
                  </a:cubicBezTo>
                  <a:cubicBezTo>
                    <a:pt x="1616798" y="2657656"/>
                    <a:pt x="1783485" y="3209153"/>
                    <a:pt x="1841588" y="3539671"/>
                  </a:cubicBezTo>
                  <a:cubicBezTo>
                    <a:pt x="1971128" y="4275953"/>
                    <a:pt x="487133" y="3938768"/>
                    <a:pt x="155663" y="4530271"/>
                  </a:cubicBezTo>
                  <a:cubicBezTo>
                    <a:pt x="-386310" y="5498011"/>
                    <a:pt x="607148" y="5906633"/>
                    <a:pt x="1294853" y="6156188"/>
                  </a:cubicBezTo>
                  <a:cubicBezTo>
                    <a:pt x="1482495" y="6223816"/>
                    <a:pt x="1677758" y="6279061"/>
                    <a:pt x="1816823" y="6426699"/>
                  </a:cubicBezTo>
                  <a:cubicBezTo>
                    <a:pt x="1829205" y="6440033"/>
                    <a:pt x="2205443" y="6767693"/>
                    <a:pt x="2181630" y="6753406"/>
                  </a:cubicBezTo>
                  <a:cubicBezTo>
                    <a:pt x="2294025" y="6823891"/>
                    <a:pt x="2802660" y="6784838"/>
                    <a:pt x="2930295" y="6784838"/>
                  </a:cubicBezTo>
                  <a:cubicBezTo>
                    <a:pt x="2831235" y="6709591"/>
                    <a:pt x="2550248" y="6259058"/>
                    <a:pt x="2451188" y="6126661"/>
                  </a:cubicBezTo>
                  <a:cubicBezTo>
                    <a:pt x="2279738" y="5898061"/>
                    <a:pt x="2165438" y="5698036"/>
                    <a:pt x="2352128" y="5419906"/>
                  </a:cubicBezTo>
                  <a:cubicBezTo>
                    <a:pt x="2632163" y="5002711"/>
                    <a:pt x="3646575" y="5310368"/>
                    <a:pt x="3638003" y="4676003"/>
                  </a:cubicBezTo>
                  <a:cubicBezTo>
                    <a:pt x="3631335" y="4198801"/>
                    <a:pt x="2949345" y="4121648"/>
                    <a:pt x="3425595" y="3607298"/>
                  </a:cubicBezTo>
                  <a:cubicBezTo>
                    <a:pt x="3972330" y="3016748"/>
                    <a:pt x="4710518" y="3607298"/>
                    <a:pt x="5353456" y="3782558"/>
                  </a:cubicBezTo>
                  <a:cubicBezTo>
                    <a:pt x="5906858" y="3934006"/>
                    <a:pt x="6559320" y="3850186"/>
                    <a:pt x="7006995" y="3392986"/>
                  </a:cubicBezTo>
                  <a:cubicBezTo>
                    <a:pt x="7565160" y="2821486"/>
                    <a:pt x="7475626" y="2466203"/>
                    <a:pt x="8492895" y="2407148"/>
                  </a:cubicBezTo>
                  <a:cubicBezTo>
                    <a:pt x="9212985" y="2365238"/>
                    <a:pt x="9866400" y="2736713"/>
                    <a:pt x="10588395" y="2607173"/>
                  </a:cubicBezTo>
                  <a:cubicBezTo>
                    <a:pt x="11225618" y="2491921"/>
                    <a:pt x="12105728" y="1653721"/>
                    <a:pt x="11922847" y="958396"/>
                  </a:cubicBezTo>
                  <a:close/>
                </a:path>
              </a:pathLst>
            </a:custGeom>
            <a:grpFill/>
            <a:ln w="9525" cap="flat">
              <a:noFill/>
              <a:prstDash val="solid"/>
              <a:miter/>
            </a:ln>
          </p:spPr>
          <p:txBody>
            <a:bodyPr rtlCol="0" anchor="ctr"/>
            <a:lstStyle/>
            <a:p>
              <a:endParaRPr lang="en-US"/>
            </a:p>
          </p:txBody>
        </p:sp>
      </p:grpSp>
      <p:grpSp>
        <p:nvGrpSpPr>
          <p:cNvPr id="2" name="Group 1"/>
          <p:cNvGrpSpPr/>
          <p:nvPr/>
        </p:nvGrpSpPr>
        <p:grpSpPr>
          <a:xfrm>
            <a:off x="5896004" y="897971"/>
            <a:ext cx="1040343" cy="2681980"/>
            <a:chOff x="5896004" y="897971"/>
            <a:chExt cx="1040343" cy="2681980"/>
          </a:xfrm>
          <a:solidFill>
            <a:schemeClr val="accent2"/>
          </a:solidFill>
        </p:grpSpPr>
        <p:sp>
          <p:nvSpPr>
            <p:cNvPr id="42" name="Freeform: Shape 41"/>
            <p:cNvSpPr/>
            <p:nvPr/>
          </p:nvSpPr>
          <p:spPr>
            <a:xfrm flipH="1">
              <a:off x="5896004" y="897971"/>
              <a:ext cx="1040343" cy="2681980"/>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1" fmla="*/ 15747 w 1825371"/>
                <a:gd name="connsiteY0-2" fmla="*/ 1352 h 4705763"/>
                <a:gd name="connsiteX1-3" fmla="*/ 83062 w 1825371"/>
                <a:gd name="connsiteY1-4" fmla="*/ 34837 h 4705763"/>
                <a:gd name="connsiteX2-5" fmla="*/ 961270 w 1825371"/>
                <a:gd name="connsiteY2-6" fmla="*/ 755975 h 4705763"/>
                <a:gd name="connsiteX3-7" fmla="*/ 1239162 w 1825371"/>
                <a:gd name="connsiteY3-8" fmla="*/ 1001764 h 4705763"/>
                <a:gd name="connsiteX4-9" fmla="*/ 1276445 w 1825371"/>
                <a:gd name="connsiteY4-10" fmla="*/ 1025928 h 4705763"/>
                <a:gd name="connsiteX5-11" fmla="*/ 1316489 w 1825371"/>
                <a:gd name="connsiteY5-12" fmla="*/ 1009704 h 4705763"/>
                <a:gd name="connsiteX6-13" fmla="*/ 1345141 w 1825371"/>
                <a:gd name="connsiteY6-14" fmla="*/ 948602 h 4705763"/>
                <a:gd name="connsiteX7-15" fmla="*/ 1407624 w 1825371"/>
                <a:gd name="connsiteY7-16" fmla="*/ 869894 h 4705763"/>
                <a:gd name="connsiteX8-17" fmla="*/ 1749379 w 1825371"/>
                <a:gd name="connsiteY8-18" fmla="*/ 590967 h 4705763"/>
                <a:gd name="connsiteX9-19" fmla="*/ 1808066 w 1825371"/>
                <a:gd name="connsiteY9-20" fmla="*/ 545399 h 4705763"/>
                <a:gd name="connsiteX10-21" fmla="*/ 1825326 w 1825371"/>
                <a:gd name="connsiteY10-22" fmla="*/ 554375 h 4705763"/>
                <a:gd name="connsiteX11-23" fmla="*/ 1811172 w 1825371"/>
                <a:gd name="connsiteY11-24" fmla="*/ 590277 h 4705763"/>
                <a:gd name="connsiteX12-25" fmla="*/ 1721073 w 1825371"/>
                <a:gd name="connsiteY12-26" fmla="*/ 698326 h 4705763"/>
                <a:gd name="connsiteX13-27" fmla="*/ 1385877 w 1825371"/>
                <a:gd name="connsiteY13-28" fmla="*/ 1068389 h 4705763"/>
                <a:gd name="connsiteX14-29" fmla="*/ 1376211 w 1825371"/>
                <a:gd name="connsiteY14-30" fmla="*/ 1098421 h 4705763"/>
                <a:gd name="connsiteX15-31" fmla="*/ 1361366 w 1825371"/>
                <a:gd name="connsiteY15-32" fmla="*/ 1135359 h 4705763"/>
                <a:gd name="connsiteX16-33" fmla="*/ 1355153 w 1825371"/>
                <a:gd name="connsiteY16-34" fmla="*/ 1169879 h 4705763"/>
                <a:gd name="connsiteX17-35" fmla="*/ 1409696 w 1825371"/>
                <a:gd name="connsiteY17-36" fmla="*/ 1384253 h 4705763"/>
                <a:gd name="connsiteX18-37" fmla="*/ 1524994 w 1825371"/>
                <a:gd name="connsiteY18-38" fmla="*/ 1739817 h 4705763"/>
                <a:gd name="connsiteX19-39" fmla="*/ 1659971 w 1825371"/>
                <a:gd name="connsiteY19-40" fmla="*/ 2199288 h 4705763"/>
                <a:gd name="connsiteX20-41" fmla="*/ 1782864 w 1825371"/>
                <a:gd name="connsiteY20-42" fmla="*/ 2697077 h 4705763"/>
                <a:gd name="connsiteX21-43" fmla="*/ 1794257 w 1825371"/>
                <a:gd name="connsiteY21-44" fmla="*/ 2767845 h 4705763"/>
                <a:gd name="connsiteX22-45" fmla="*/ 1791840 w 1825371"/>
                <a:gd name="connsiteY22-46" fmla="*/ 2778202 h 4705763"/>
                <a:gd name="connsiteX23-47" fmla="*/ 1784245 w 1825371"/>
                <a:gd name="connsiteY23-48" fmla="*/ 2770607 h 4705763"/>
                <a:gd name="connsiteX24-49" fmla="*/ 1746617 w 1825371"/>
                <a:gd name="connsiteY24-50" fmla="*/ 2660831 h 4705763"/>
                <a:gd name="connsiteX25-51" fmla="*/ 1513602 w 1825371"/>
                <a:gd name="connsiteY25-52" fmla="*/ 1875484 h 4705763"/>
                <a:gd name="connsiteX26-53" fmla="*/ 1297158 w 1825371"/>
                <a:gd name="connsiteY26-54" fmla="*/ 1267919 h 4705763"/>
                <a:gd name="connsiteX27-55" fmla="*/ 1275064 w 1825371"/>
                <a:gd name="connsiteY27-56" fmla="*/ 1217173 h 4705763"/>
                <a:gd name="connsiteX28-57" fmla="*/ 1248483 w 1825371"/>
                <a:gd name="connsiteY28-58" fmla="*/ 1193353 h 4705763"/>
                <a:gd name="connsiteX29-59" fmla="*/ 1232949 w 1825371"/>
                <a:gd name="connsiteY29-60" fmla="*/ 1222351 h 4705763"/>
                <a:gd name="connsiteX30-61" fmla="*/ 1230877 w 1825371"/>
                <a:gd name="connsiteY30-62" fmla="*/ 1283108 h 4705763"/>
                <a:gd name="connsiteX31-63" fmla="*/ 1243305 w 1825371"/>
                <a:gd name="connsiteY31-64" fmla="*/ 1522336 h 4705763"/>
                <a:gd name="connsiteX32-65" fmla="*/ 1261256 w 1825371"/>
                <a:gd name="connsiteY32-66" fmla="*/ 1854772 h 4705763"/>
                <a:gd name="connsiteX33-67" fmla="*/ 1272647 w 1825371"/>
                <a:gd name="connsiteY33-68" fmla="*/ 2086061 h 4705763"/>
                <a:gd name="connsiteX34-69" fmla="*/ 1288528 w 1825371"/>
                <a:gd name="connsiteY34-70" fmla="*/ 2674639 h 4705763"/>
                <a:gd name="connsiteX35-71" fmla="*/ 1297493 w 1825371"/>
                <a:gd name="connsiteY35-72" fmla="*/ 3047785 h 4705763"/>
                <a:gd name="connsiteX36-73" fmla="*/ 938419 w 1825371"/>
                <a:gd name="connsiteY36-74" fmla="*/ 4705763 h 4705763"/>
                <a:gd name="connsiteX37-75" fmla="*/ 1053441 w 1825371"/>
                <a:gd name="connsiteY37-76" fmla="*/ 2920082 h 4705763"/>
                <a:gd name="connsiteX38-77" fmla="*/ 1066213 w 1825371"/>
                <a:gd name="connsiteY38-78" fmla="*/ 2573839 h 4705763"/>
                <a:gd name="connsiteX39-79" fmla="*/ 1077951 w 1825371"/>
                <a:gd name="connsiteY39-80" fmla="*/ 2236916 h 4705763"/>
                <a:gd name="connsiteX40-81" fmla="*/ 1093485 w 1825371"/>
                <a:gd name="connsiteY40-82" fmla="*/ 1882733 h 4705763"/>
                <a:gd name="connsiteX41-83" fmla="*/ 1107983 w 1825371"/>
                <a:gd name="connsiteY41-84" fmla="*/ 1608293 h 4705763"/>
                <a:gd name="connsiteX42-85" fmla="*/ 1125245 w 1825371"/>
                <a:gd name="connsiteY42-86" fmla="*/ 1293464 h 4705763"/>
                <a:gd name="connsiteX43-87" fmla="*/ 1096247 w 1825371"/>
                <a:gd name="connsiteY43-88" fmla="*/ 1270681 h 4705763"/>
                <a:gd name="connsiteX44-89" fmla="*/ 984400 w 1825371"/>
                <a:gd name="connsiteY44-90" fmla="*/ 1242374 h 4705763"/>
                <a:gd name="connsiteX45-91" fmla="*/ 977149 w 1825371"/>
                <a:gd name="connsiteY45-92" fmla="*/ 1225458 h 4705763"/>
                <a:gd name="connsiteX46-93" fmla="*/ 983019 w 1825371"/>
                <a:gd name="connsiteY46-94" fmla="*/ 1189902 h 4705763"/>
                <a:gd name="connsiteX47-95" fmla="*/ 1016158 w 1825371"/>
                <a:gd name="connsiteY47-96" fmla="*/ 1097041 h 4705763"/>
                <a:gd name="connsiteX48-97" fmla="*/ 1055513 w 1825371"/>
                <a:gd name="connsiteY48-98" fmla="*/ 1078055 h 4705763"/>
                <a:gd name="connsiteX49-99" fmla="*/ 1097628 w 1825371"/>
                <a:gd name="connsiteY49-100" fmla="*/ 1104290 h 4705763"/>
                <a:gd name="connsiteX50-101" fmla="*/ 1115579 w 1825371"/>
                <a:gd name="connsiteY50-102" fmla="*/ 1107743 h 4705763"/>
                <a:gd name="connsiteX51-103" fmla="*/ 1177026 w 1825371"/>
                <a:gd name="connsiteY51-104" fmla="*/ 1087375 h 4705763"/>
                <a:gd name="connsiteX52-105" fmla="*/ 1179787 w 1825371"/>
                <a:gd name="connsiteY52-106" fmla="*/ 1073913 h 4705763"/>
                <a:gd name="connsiteX53-107" fmla="*/ 1135255 w 1825371"/>
                <a:gd name="connsiteY53-108" fmla="*/ 1041117 h 4705763"/>
                <a:gd name="connsiteX54-109" fmla="*/ 939868 w 1825371"/>
                <a:gd name="connsiteY54-110" fmla="*/ 883702 h 4705763"/>
                <a:gd name="connsiteX55-111" fmla="*/ 549783 w 1825371"/>
                <a:gd name="connsiteY55-112" fmla="*/ 496379 h 4705763"/>
                <a:gd name="connsiteX56-113" fmla="*/ 40947 w 1825371"/>
                <a:gd name="connsiteY56-114" fmla="*/ 48990 h 4705763"/>
                <a:gd name="connsiteX57-115" fmla="*/ 5735 w 1825371"/>
                <a:gd name="connsiteY57-116" fmla="*/ 17231 h 4705763"/>
                <a:gd name="connsiteX58-117" fmla="*/ 902 w 1825371"/>
                <a:gd name="connsiteY58-118" fmla="*/ 4114 h 4705763"/>
                <a:gd name="connsiteX59-119" fmla="*/ 15747 w 1825371"/>
                <a:gd name="connsiteY59-120" fmla="*/ 1352 h 4705763"/>
                <a:gd name="connsiteX0-121" fmla="*/ 15747 w 1825371"/>
                <a:gd name="connsiteY0-122" fmla="*/ 1352 h 4705763"/>
                <a:gd name="connsiteX1-123" fmla="*/ 83062 w 1825371"/>
                <a:gd name="connsiteY1-124" fmla="*/ 34837 h 4705763"/>
                <a:gd name="connsiteX2-125" fmla="*/ 961270 w 1825371"/>
                <a:gd name="connsiteY2-126" fmla="*/ 755975 h 4705763"/>
                <a:gd name="connsiteX3-127" fmla="*/ 1239162 w 1825371"/>
                <a:gd name="connsiteY3-128" fmla="*/ 1001764 h 4705763"/>
                <a:gd name="connsiteX4-129" fmla="*/ 1276445 w 1825371"/>
                <a:gd name="connsiteY4-130" fmla="*/ 1025928 h 4705763"/>
                <a:gd name="connsiteX5-131" fmla="*/ 1316489 w 1825371"/>
                <a:gd name="connsiteY5-132" fmla="*/ 1009704 h 4705763"/>
                <a:gd name="connsiteX6-133" fmla="*/ 1345141 w 1825371"/>
                <a:gd name="connsiteY6-134" fmla="*/ 948602 h 4705763"/>
                <a:gd name="connsiteX7-135" fmla="*/ 1407624 w 1825371"/>
                <a:gd name="connsiteY7-136" fmla="*/ 869894 h 4705763"/>
                <a:gd name="connsiteX8-137" fmla="*/ 1749379 w 1825371"/>
                <a:gd name="connsiteY8-138" fmla="*/ 590967 h 4705763"/>
                <a:gd name="connsiteX9-139" fmla="*/ 1808066 w 1825371"/>
                <a:gd name="connsiteY9-140" fmla="*/ 545399 h 4705763"/>
                <a:gd name="connsiteX10-141" fmla="*/ 1825326 w 1825371"/>
                <a:gd name="connsiteY10-142" fmla="*/ 554375 h 4705763"/>
                <a:gd name="connsiteX11-143" fmla="*/ 1811172 w 1825371"/>
                <a:gd name="connsiteY11-144" fmla="*/ 590277 h 4705763"/>
                <a:gd name="connsiteX12-145" fmla="*/ 1721073 w 1825371"/>
                <a:gd name="connsiteY12-146" fmla="*/ 698326 h 4705763"/>
                <a:gd name="connsiteX13-147" fmla="*/ 1385877 w 1825371"/>
                <a:gd name="connsiteY13-148" fmla="*/ 1068389 h 4705763"/>
                <a:gd name="connsiteX14-149" fmla="*/ 1376211 w 1825371"/>
                <a:gd name="connsiteY14-150" fmla="*/ 1098421 h 4705763"/>
                <a:gd name="connsiteX15-151" fmla="*/ 1361366 w 1825371"/>
                <a:gd name="connsiteY15-152" fmla="*/ 1135359 h 4705763"/>
                <a:gd name="connsiteX16-153" fmla="*/ 1355153 w 1825371"/>
                <a:gd name="connsiteY16-154" fmla="*/ 1169879 h 4705763"/>
                <a:gd name="connsiteX17-155" fmla="*/ 1409696 w 1825371"/>
                <a:gd name="connsiteY17-156" fmla="*/ 1384253 h 4705763"/>
                <a:gd name="connsiteX18-157" fmla="*/ 1524994 w 1825371"/>
                <a:gd name="connsiteY18-158" fmla="*/ 1739817 h 4705763"/>
                <a:gd name="connsiteX19-159" fmla="*/ 1659971 w 1825371"/>
                <a:gd name="connsiteY19-160" fmla="*/ 2199288 h 4705763"/>
                <a:gd name="connsiteX20-161" fmla="*/ 1782864 w 1825371"/>
                <a:gd name="connsiteY20-162" fmla="*/ 2697077 h 4705763"/>
                <a:gd name="connsiteX21-163" fmla="*/ 1794257 w 1825371"/>
                <a:gd name="connsiteY21-164" fmla="*/ 2767845 h 4705763"/>
                <a:gd name="connsiteX22-165" fmla="*/ 1791840 w 1825371"/>
                <a:gd name="connsiteY22-166" fmla="*/ 2778202 h 4705763"/>
                <a:gd name="connsiteX23-167" fmla="*/ 1784245 w 1825371"/>
                <a:gd name="connsiteY23-168" fmla="*/ 2770607 h 4705763"/>
                <a:gd name="connsiteX24-169" fmla="*/ 1746617 w 1825371"/>
                <a:gd name="connsiteY24-170" fmla="*/ 2660831 h 4705763"/>
                <a:gd name="connsiteX25-171" fmla="*/ 1513602 w 1825371"/>
                <a:gd name="connsiteY25-172" fmla="*/ 1875484 h 4705763"/>
                <a:gd name="connsiteX26-173" fmla="*/ 1297158 w 1825371"/>
                <a:gd name="connsiteY26-174" fmla="*/ 1267919 h 4705763"/>
                <a:gd name="connsiteX27-175" fmla="*/ 1275064 w 1825371"/>
                <a:gd name="connsiteY27-176" fmla="*/ 1217173 h 4705763"/>
                <a:gd name="connsiteX28-177" fmla="*/ 1248483 w 1825371"/>
                <a:gd name="connsiteY28-178" fmla="*/ 1193353 h 4705763"/>
                <a:gd name="connsiteX29-179" fmla="*/ 1232949 w 1825371"/>
                <a:gd name="connsiteY29-180" fmla="*/ 1222351 h 4705763"/>
                <a:gd name="connsiteX30-181" fmla="*/ 1230877 w 1825371"/>
                <a:gd name="connsiteY30-182" fmla="*/ 1283108 h 4705763"/>
                <a:gd name="connsiteX31-183" fmla="*/ 1243305 w 1825371"/>
                <a:gd name="connsiteY31-184" fmla="*/ 1522336 h 4705763"/>
                <a:gd name="connsiteX32-185" fmla="*/ 1261256 w 1825371"/>
                <a:gd name="connsiteY32-186" fmla="*/ 1854772 h 4705763"/>
                <a:gd name="connsiteX33-187" fmla="*/ 1272647 w 1825371"/>
                <a:gd name="connsiteY33-188" fmla="*/ 2086061 h 4705763"/>
                <a:gd name="connsiteX34-189" fmla="*/ 1288528 w 1825371"/>
                <a:gd name="connsiteY34-190" fmla="*/ 2674639 h 4705763"/>
                <a:gd name="connsiteX35-191" fmla="*/ 1297493 w 1825371"/>
                <a:gd name="connsiteY35-192" fmla="*/ 4685667 h 4705763"/>
                <a:gd name="connsiteX36-193" fmla="*/ 938419 w 1825371"/>
                <a:gd name="connsiteY36-194" fmla="*/ 4705763 h 4705763"/>
                <a:gd name="connsiteX37-195" fmla="*/ 1053441 w 1825371"/>
                <a:gd name="connsiteY37-196" fmla="*/ 2920082 h 4705763"/>
                <a:gd name="connsiteX38-197" fmla="*/ 1066213 w 1825371"/>
                <a:gd name="connsiteY38-198" fmla="*/ 2573839 h 4705763"/>
                <a:gd name="connsiteX39-199" fmla="*/ 1077951 w 1825371"/>
                <a:gd name="connsiteY39-200" fmla="*/ 2236916 h 4705763"/>
                <a:gd name="connsiteX40-201" fmla="*/ 1093485 w 1825371"/>
                <a:gd name="connsiteY40-202" fmla="*/ 1882733 h 4705763"/>
                <a:gd name="connsiteX41-203" fmla="*/ 1107983 w 1825371"/>
                <a:gd name="connsiteY41-204" fmla="*/ 1608293 h 4705763"/>
                <a:gd name="connsiteX42-205" fmla="*/ 1125245 w 1825371"/>
                <a:gd name="connsiteY42-206" fmla="*/ 1293464 h 4705763"/>
                <a:gd name="connsiteX43-207" fmla="*/ 1096247 w 1825371"/>
                <a:gd name="connsiteY43-208" fmla="*/ 1270681 h 4705763"/>
                <a:gd name="connsiteX44-209" fmla="*/ 984400 w 1825371"/>
                <a:gd name="connsiteY44-210" fmla="*/ 1242374 h 4705763"/>
                <a:gd name="connsiteX45-211" fmla="*/ 977149 w 1825371"/>
                <a:gd name="connsiteY45-212" fmla="*/ 1225458 h 4705763"/>
                <a:gd name="connsiteX46-213" fmla="*/ 983019 w 1825371"/>
                <a:gd name="connsiteY46-214" fmla="*/ 1189902 h 4705763"/>
                <a:gd name="connsiteX47-215" fmla="*/ 1016158 w 1825371"/>
                <a:gd name="connsiteY47-216" fmla="*/ 1097041 h 4705763"/>
                <a:gd name="connsiteX48-217" fmla="*/ 1055513 w 1825371"/>
                <a:gd name="connsiteY48-218" fmla="*/ 1078055 h 4705763"/>
                <a:gd name="connsiteX49-219" fmla="*/ 1097628 w 1825371"/>
                <a:gd name="connsiteY49-220" fmla="*/ 1104290 h 4705763"/>
                <a:gd name="connsiteX50-221" fmla="*/ 1115579 w 1825371"/>
                <a:gd name="connsiteY50-222" fmla="*/ 1107743 h 4705763"/>
                <a:gd name="connsiteX51-223" fmla="*/ 1177026 w 1825371"/>
                <a:gd name="connsiteY51-224" fmla="*/ 1087375 h 4705763"/>
                <a:gd name="connsiteX52-225" fmla="*/ 1179787 w 1825371"/>
                <a:gd name="connsiteY52-226" fmla="*/ 1073913 h 4705763"/>
                <a:gd name="connsiteX53-227" fmla="*/ 1135255 w 1825371"/>
                <a:gd name="connsiteY53-228" fmla="*/ 1041117 h 4705763"/>
                <a:gd name="connsiteX54-229" fmla="*/ 939868 w 1825371"/>
                <a:gd name="connsiteY54-230" fmla="*/ 883702 h 4705763"/>
                <a:gd name="connsiteX55-231" fmla="*/ 549783 w 1825371"/>
                <a:gd name="connsiteY55-232" fmla="*/ 496379 h 4705763"/>
                <a:gd name="connsiteX56-233" fmla="*/ 40947 w 1825371"/>
                <a:gd name="connsiteY56-234" fmla="*/ 48990 h 4705763"/>
                <a:gd name="connsiteX57-235" fmla="*/ 5735 w 1825371"/>
                <a:gd name="connsiteY57-236" fmla="*/ 17231 h 4705763"/>
                <a:gd name="connsiteX58-237" fmla="*/ 902 w 1825371"/>
                <a:gd name="connsiteY58-238" fmla="*/ 4114 h 4705763"/>
                <a:gd name="connsiteX59-239" fmla="*/ 15747 w 1825371"/>
                <a:gd name="connsiteY59-240" fmla="*/ 1352 h 4705763"/>
                <a:gd name="connsiteX0-241" fmla="*/ 15747 w 1825371"/>
                <a:gd name="connsiteY0-242" fmla="*/ 1352 h 4705763"/>
                <a:gd name="connsiteX1-243" fmla="*/ 83062 w 1825371"/>
                <a:gd name="connsiteY1-244" fmla="*/ 34837 h 4705763"/>
                <a:gd name="connsiteX2-245" fmla="*/ 961270 w 1825371"/>
                <a:gd name="connsiteY2-246" fmla="*/ 755975 h 4705763"/>
                <a:gd name="connsiteX3-247" fmla="*/ 1239162 w 1825371"/>
                <a:gd name="connsiteY3-248" fmla="*/ 1001764 h 4705763"/>
                <a:gd name="connsiteX4-249" fmla="*/ 1276445 w 1825371"/>
                <a:gd name="connsiteY4-250" fmla="*/ 1025928 h 4705763"/>
                <a:gd name="connsiteX5-251" fmla="*/ 1316489 w 1825371"/>
                <a:gd name="connsiteY5-252" fmla="*/ 1009704 h 4705763"/>
                <a:gd name="connsiteX6-253" fmla="*/ 1345141 w 1825371"/>
                <a:gd name="connsiteY6-254" fmla="*/ 948602 h 4705763"/>
                <a:gd name="connsiteX7-255" fmla="*/ 1407624 w 1825371"/>
                <a:gd name="connsiteY7-256" fmla="*/ 869894 h 4705763"/>
                <a:gd name="connsiteX8-257" fmla="*/ 1749379 w 1825371"/>
                <a:gd name="connsiteY8-258" fmla="*/ 590967 h 4705763"/>
                <a:gd name="connsiteX9-259" fmla="*/ 1808066 w 1825371"/>
                <a:gd name="connsiteY9-260" fmla="*/ 545399 h 4705763"/>
                <a:gd name="connsiteX10-261" fmla="*/ 1825326 w 1825371"/>
                <a:gd name="connsiteY10-262" fmla="*/ 554375 h 4705763"/>
                <a:gd name="connsiteX11-263" fmla="*/ 1811172 w 1825371"/>
                <a:gd name="connsiteY11-264" fmla="*/ 590277 h 4705763"/>
                <a:gd name="connsiteX12-265" fmla="*/ 1721073 w 1825371"/>
                <a:gd name="connsiteY12-266" fmla="*/ 698326 h 4705763"/>
                <a:gd name="connsiteX13-267" fmla="*/ 1385877 w 1825371"/>
                <a:gd name="connsiteY13-268" fmla="*/ 1068389 h 4705763"/>
                <a:gd name="connsiteX14-269" fmla="*/ 1376211 w 1825371"/>
                <a:gd name="connsiteY14-270" fmla="*/ 1098421 h 4705763"/>
                <a:gd name="connsiteX15-271" fmla="*/ 1361366 w 1825371"/>
                <a:gd name="connsiteY15-272" fmla="*/ 1135359 h 4705763"/>
                <a:gd name="connsiteX16-273" fmla="*/ 1355153 w 1825371"/>
                <a:gd name="connsiteY16-274" fmla="*/ 1169879 h 4705763"/>
                <a:gd name="connsiteX17-275" fmla="*/ 1409696 w 1825371"/>
                <a:gd name="connsiteY17-276" fmla="*/ 1384253 h 4705763"/>
                <a:gd name="connsiteX18-277" fmla="*/ 1524994 w 1825371"/>
                <a:gd name="connsiteY18-278" fmla="*/ 1739817 h 4705763"/>
                <a:gd name="connsiteX19-279" fmla="*/ 1659971 w 1825371"/>
                <a:gd name="connsiteY19-280" fmla="*/ 2199288 h 4705763"/>
                <a:gd name="connsiteX20-281" fmla="*/ 1782864 w 1825371"/>
                <a:gd name="connsiteY20-282" fmla="*/ 2697077 h 4705763"/>
                <a:gd name="connsiteX21-283" fmla="*/ 1794257 w 1825371"/>
                <a:gd name="connsiteY21-284" fmla="*/ 2767845 h 4705763"/>
                <a:gd name="connsiteX22-285" fmla="*/ 1791840 w 1825371"/>
                <a:gd name="connsiteY22-286" fmla="*/ 2778202 h 4705763"/>
                <a:gd name="connsiteX23-287" fmla="*/ 1784245 w 1825371"/>
                <a:gd name="connsiteY23-288" fmla="*/ 2770607 h 4705763"/>
                <a:gd name="connsiteX24-289" fmla="*/ 1746617 w 1825371"/>
                <a:gd name="connsiteY24-290" fmla="*/ 2660831 h 4705763"/>
                <a:gd name="connsiteX25-291" fmla="*/ 1513602 w 1825371"/>
                <a:gd name="connsiteY25-292" fmla="*/ 1875484 h 4705763"/>
                <a:gd name="connsiteX26-293" fmla="*/ 1297158 w 1825371"/>
                <a:gd name="connsiteY26-294" fmla="*/ 1267919 h 4705763"/>
                <a:gd name="connsiteX27-295" fmla="*/ 1275064 w 1825371"/>
                <a:gd name="connsiteY27-296" fmla="*/ 1217173 h 4705763"/>
                <a:gd name="connsiteX28-297" fmla="*/ 1248483 w 1825371"/>
                <a:gd name="connsiteY28-298" fmla="*/ 1193353 h 4705763"/>
                <a:gd name="connsiteX29-299" fmla="*/ 1232949 w 1825371"/>
                <a:gd name="connsiteY29-300" fmla="*/ 1222351 h 4705763"/>
                <a:gd name="connsiteX30-301" fmla="*/ 1230877 w 1825371"/>
                <a:gd name="connsiteY30-302" fmla="*/ 1283108 h 4705763"/>
                <a:gd name="connsiteX31-303" fmla="*/ 1243305 w 1825371"/>
                <a:gd name="connsiteY31-304" fmla="*/ 1522336 h 4705763"/>
                <a:gd name="connsiteX32-305" fmla="*/ 1261256 w 1825371"/>
                <a:gd name="connsiteY32-306" fmla="*/ 1854772 h 4705763"/>
                <a:gd name="connsiteX33-307" fmla="*/ 1272647 w 1825371"/>
                <a:gd name="connsiteY33-308" fmla="*/ 2086061 h 4705763"/>
                <a:gd name="connsiteX34-309" fmla="*/ 1297493 w 1825371"/>
                <a:gd name="connsiteY34-310" fmla="*/ 4685667 h 4705763"/>
                <a:gd name="connsiteX35-311" fmla="*/ 938419 w 1825371"/>
                <a:gd name="connsiteY35-312" fmla="*/ 4705763 h 4705763"/>
                <a:gd name="connsiteX36-313" fmla="*/ 1053441 w 1825371"/>
                <a:gd name="connsiteY36-314" fmla="*/ 2920082 h 4705763"/>
                <a:gd name="connsiteX37-315" fmla="*/ 1066213 w 1825371"/>
                <a:gd name="connsiteY37-316" fmla="*/ 2573839 h 4705763"/>
                <a:gd name="connsiteX38-317" fmla="*/ 1077951 w 1825371"/>
                <a:gd name="connsiteY38-318" fmla="*/ 2236916 h 4705763"/>
                <a:gd name="connsiteX39-319" fmla="*/ 1093485 w 1825371"/>
                <a:gd name="connsiteY39-320" fmla="*/ 1882733 h 4705763"/>
                <a:gd name="connsiteX40-321" fmla="*/ 1107983 w 1825371"/>
                <a:gd name="connsiteY40-322" fmla="*/ 1608293 h 4705763"/>
                <a:gd name="connsiteX41-323" fmla="*/ 1125245 w 1825371"/>
                <a:gd name="connsiteY41-324" fmla="*/ 1293464 h 4705763"/>
                <a:gd name="connsiteX42-325" fmla="*/ 1096247 w 1825371"/>
                <a:gd name="connsiteY42-326" fmla="*/ 1270681 h 4705763"/>
                <a:gd name="connsiteX43-327" fmla="*/ 984400 w 1825371"/>
                <a:gd name="connsiteY43-328" fmla="*/ 1242374 h 4705763"/>
                <a:gd name="connsiteX44-329" fmla="*/ 977149 w 1825371"/>
                <a:gd name="connsiteY44-330" fmla="*/ 1225458 h 4705763"/>
                <a:gd name="connsiteX45-331" fmla="*/ 983019 w 1825371"/>
                <a:gd name="connsiteY45-332" fmla="*/ 1189902 h 4705763"/>
                <a:gd name="connsiteX46-333" fmla="*/ 1016158 w 1825371"/>
                <a:gd name="connsiteY46-334" fmla="*/ 1097041 h 4705763"/>
                <a:gd name="connsiteX47-335" fmla="*/ 1055513 w 1825371"/>
                <a:gd name="connsiteY47-336" fmla="*/ 1078055 h 4705763"/>
                <a:gd name="connsiteX48-337" fmla="*/ 1097628 w 1825371"/>
                <a:gd name="connsiteY48-338" fmla="*/ 1104290 h 4705763"/>
                <a:gd name="connsiteX49-339" fmla="*/ 1115579 w 1825371"/>
                <a:gd name="connsiteY49-340" fmla="*/ 1107743 h 4705763"/>
                <a:gd name="connsiteX50-341" fmla="*/ 1177026 w 1825371"/>
                <a:gd name="connsiteY50-342" fmla="*/ 1087375 h 4705763"/>
                <a:gd name="connsiteX51-343" fmla="*/ 1179787 w 1825371"/>
                <a:gd name="connsiteY51-344" fmla="*/ 1073913 h 4705763"/>
                <a:gd name="connsiteX52-345" fmla="*/ 1135255 w 1825371"/>
                <a:gd name="connsiteY52-346" fmla="*/ 1041117 h 4705763"/>
                <a:gd name="connsiteX53-347" fmla="*/ 939868 w 1825371"/>
                <a:gd name="connsiteY53-348" fmla="*/ 883702 h 4705763"/>
                <a:gd name="connsiteX54-349" fmla="*/ 549783 w 1825371"/>
                <a:gd name="connsiteY54-350" fmla="*/ 496379 h 4705763"/>
                <a:gd name="connsiteX55-351" fmla="*/ 40947 w 1825371"/>
                <a:gd name="connsiteY55-352" fmla="*/ 48990 h 4705763"/>
                <a:gd name="connsiteX56-353" fmla="*/ 5735 w 1825371"/>
                <a:gd name="connsiteY56-354" fmla="*/ 17231 h 4705763"/>
                <a:gd name="connsiteX57-355" fmla="*/ 902 w 1825371"/>
                <a:gd name="connsiteY57-356" fmla="*/ 4114 h 4705763"/>
                <a:gd name="connsiteX58-357" fmla="*/ 15747 w 1825371"/>
                <a:gd name="connsiteY58-358" fmla="*/ 1352 h 4705763"/>
                <a:gd name="connsiteX0-359" fmla="*/ 15747 w 1825371"/>
                <a:gd name="connsiteY0-360" fmla="*/ 1352 h 4705763"/>
                <a:gd name="connsiteX1-361" fmla="*/ 83062 w 1825371"/>
                <a:gd name="connsiteY1-362" fmla="*/ 34837 h 4705763"/>
                <a:gd name="connsiteX2-363" fmla="*/ 961270 w 1825371"/>
                <a:gd name="connsiteY2-364" fmla="*/ 755975 h 4705763"/>
                <a:gd name="connsiteX3-365" fmla="*/ 1239162 w 1825371"/>
                <a:gd name="connsiteY3-366" fmla="*/ 1001764 h 4705763"/>
                <a:gd name="connsiteX4-367" fmla="*/ 1276445 w 1825371"/>
                <a:gd name="connsiteY4-368" fmla="*/ 1025928 h 4705763"/>
                <a:gd name="connsiteX5-369" fmla="*/ 1316489 w 1825371"/>
                <a:gd name="connsiteY5-370" fmla="*/ 1009704 h 4705763"/>
                <a:gd name="connsiteX6-371" fmla="*/ 1345141 w 1825371"/>
                <a:gd name="connsiteY6-372" fmla="*/ 948602 h 4705763"/>
                <a:gd name="connsiteX7-373" fmla="*/ 1407624 w 1825371"/>
                <a:gd name="connsiteY7-374" fmla="*/ 869894 h 4705763"/>
                <a:gd name="connsiteX8-375" fmla="*/ 1749379 w 1825371"/>
                <a:gd name="connsiteY8-376" fmla="*/ 590967 h 4705763"/>
                <a:gd name="connsiteX9-377" fmla="*/ 1808066 w 1825371"/>
                <a:gd name="connsiteY9-378" fmla="*/ 545399 h 4705763"/>
                <a:gd name="connsiteX10-379" fmla="*/ 1825326 w 1825371"/>
                <a:gd name="connsiteY10-380" fmla="*/ 554375 h 4705763"/>
                <a:gd name="connsiteX11-381" fmla="*/ 1811172 w 1825371"/>
                <a:gd name="connsiteY11-382" fmla="*/ 590277 h 4705763"/>
                <a:gd name="connsiteX12-383" fmla="*/ 1721073 w 1825371"/>
                <a:gd name="connsiteY12-384" fmla="*/ 698326 h 4705763"/>
                <a:gd name="connsiteX13-385" fmla="*/ 1385877 w 1825371"/>
                <a:gd name="connsiteY13-386" fmla="*/ 1068389 h 4705763"/>
                <a:gd name="connsiteX14-387" fmla="*/ 1376211 w 1825371"/>
                <a:gd name="connsiteY14-388" fmla="*/ 1098421 h 4705763"/>
                <a:gd name="connsiteX15-389" fmla="*/ 1361366 w 1825371"/>
                <a:gd name="connsiteY15-390" fmla="*/ 1135359 h 4705763"/>
                <a:gd name="connsiteX16-391" fmla="*/ 1355153 w 1825371"/>
                <a:gd name="connsiteY16-392" fmla="*/ 1169879 h 4705763"/>
                <a:gd name="connsiteX17-393" fmla="*/ 1409696 w 1825371"/>
                <a:gd name="connsiteY17-394" fmla="*/ 1384253 h 4705763"/>
                <a:gd name="connsiteX18-395" fmla="*/ 1524994 w 1825371"/>
                <a:gd name="connsiteY18-396" fmla="*/ 1739817 h 4705763"/>
                <a:gd name="connsiteX19-397" fmla="*/ 1659971 w 1825371"/>
                <a:gd name="connsiteY19-398" fmla="*/ 2199288 h 4705763"/>
                <a:gd name="connsiteX20-399" fmla="*/ 1782864 w 1825371"/>
                <a:gd name="connsiteY20-400" fmla="*/ 2697077 h 4705763"/>
                <a:gd name="connsiteX21-401" fmla="*/ 1794257 w 1825371"/>
                <a:gd name="connsiteY21-402" fmla="*/ 2767845 h 4705763"/>
                <a:gd name="connsiteX22-403" fmla="*/ 1791840 w 1825371"/>
                <a:gd name="connsiteY22-404" fmla="*/ 2778202 h 4705763"/>
                <a:gd name="connsiteX23-405" fmla="*/ 1784245 w 1825371"/>
                <a:gd name="connsiteY23-406" fmla="*/ 2770607 h 4705763"/>
                <a:gd name="connsiteX24-407" fmla="*/ 1746617 w 1825371"/>
                <a:gd name="connsiteY24-408" fmla="*/ 2660831 h 4705763"/>
                <a:gd name="connsiteX25-409" fmla="*/ 1513602 w 1825371"/>
                <a:gd name="connsiteY25-410" fmla="*/ 1875484 h 4705763"/>
                <a:gd name="connsiteX26-411" fmla="*/ 1297158 w 1825371"/>
                <a:gd name="connsiteY26-412" fmla="*/ 1267919 h 4705763"/>
                <a:gd name="connsiteX27-413" fmla="*/ 1275064 w 1825371"/>
                <a:gd name="connsiteY27-414" fmla="*/ 1217173 h 4705763"/>
                <a:gd name="connsiteX28-415" fmla="*/ 1248483 w 1825371"/>
                <a:gd name="connsiteY28-416" fmla="*/ 1193353 h 4705763"/>
                <a:gd name="connsiteX29-417" fmla="*/ 1232949 w 1825371"/>
                <a:gd name="connsiteY29-418" fmla="*/ 1222351 h 4705763"/>
                <a:gd name="connsiteX30-419" fmla="*/ 1230877 w 1825371"/>
                <a:gd name="connsiteY30-420" fmla="*/ 1283108 h 4705763"/>
                <a:gd name="connsiteX31-421" fmla="*/ 1243305 w 1825371"/>
                <a:gd name="connsiteY31-422" fmla="*/ 1522336 h 4705763"/>
                <a:gd name="connsiteX32-423" fmla="*/ 1261256 w 1825371"/>
                <a:gd name="connsiteY32-424" fmla="*/ 1854772 h 4705763"/>
                <a:gd name="connsiteX33-425" fmla="*/ 1297493 w 1825371"/>
                <a:gd name="connsiteY33-426" fmla="*/ 4685667 h 4705763"/>
                <a:gd name="connsiteX34-427" fmla="*/ 938419 w 1825371"/>
                <a:gd name="connsiteY34-428" fmla="*/ 4705763 h 4705763"/>
                <a:gd name="connsiteX35-429" fmla="*/ 1053441 w 1825371"/>
                <a:gd name="connsiteY35-430" fmla="*/ 2920082 h 4705763"/>
                <a:gd name="connsiteX36-431" fmla="*/ 1066213 w 1825371"/>
                <a:gd name="connsiteY36-432" fmla="*/ 2573839 h 4705763"/>
                <a:gd name="connsiteX37-433" fmla="*/ 1077951 w 1825371"/>
                <a:gd name="connsiteY37-434" fmla="*/ 2236916 h 4705763"/>
                <a:gd name="connsiteX38-435" fmla="*/ 1093485 w 1825371"/>
                <a:gd name="connsiteY38-436" fmla="*/ 1882733 h 4705763"/>
                <a:gd name="connsiteX39-437" fmla="*/ 1107983 w 1825371"/>
                <a:gd name="connsiteY39-438" fmla="*/ 1608293 h 4705763"/>
                <a:gd name="connsiteX40-439" fmla="*/ 1125245 w 1825371"/>
                <a:gd name="connsiteY40-440" fmla="*/ 1293464 h 4705763"/>
                <a:gd name="connsiteX41-441" fmla="*/ 1096247 w 1825371"/>
                <a:gd name="connsiteY41-442" fmla="*/ 1270681 h 4705763"/>
                <a:gd name="connsiteX42-443" fmla="*/ 984400 w 1825371"/>
                <a:gd name="connsiteY42-444" fmla="*/ 1242374 h 4705763"/>
                <a:gd name="connsiteX43-445" fmla="*/ 977149 w 1825371"/>
                <a:gd name="connsiteY43-446" fmla="*/ 1225458 h 4705763"/>
                <a:gd name="connsiteX44-447" fmla="*/ 983019 w 1825371"/>
                <a:gd name="connsiteY44-448" fmla="*/ 1189902 h 4705763"/>
                <a:gd name="connsiteX45-449" fmla="*/ 1016158 w 1825371"/>
                <a:gd name="connsiteY45-450" fmla="*/ 1097041 h 4705763"/>
                <a:gd name="connsiteX46-451" fmla="*/ 1055513 w 1825371"/>
                <a:gd name="connsiteY46-452" fmla="*/ 1078055 h 4705763"/>
                <a:gd name="connsiteX47-453" fmla="*/ 1097628 w 1825371"/>
                <a:gd name="connsiteY47-454" fmla="*/ 1104290 h 4705763"/>
                <a:gd name="connsiteX48-455" fmla="*/ 1115579 w 1825371"/>
                <a:gd name="connsiteY48-456" fmla="*/ 1107743 h 4705763"/>
                <a:gd name="connsiteX49-457" fmla="*/ 1177026 w 1825371"/>
                <a:gd name="connsiteY49-458" fmla="*/ 1087375 h 4705763"/>
                <a:gd name="connsiteX50-459" fmla="*/ 1179787 w 1825371"/>
                <a:gd name="connsiteY50-460" fmla="*/ 1073913 h 4705763"/>
                <a:gd name="connsiteX51-461" fmla="*/ 1135255 w 1825371"/>
                <a:gd name="connsiteY51-462" fmla="*/ 1041117 h 4705763"/>
                <a:gd name="connsiteX52-463" fmla="*/ 939868 w 1825371"/>
                <a:gd name="connsiteY52-464" fmla="*/ 883702 h 4705763"/>
                <a:gd name="connsiteX53-465" fmla="*/ 549783 w 1825371"/>
                <a:gd name="connsiteY53-466" fmla="*/ 496379 h 4705763"/>
                <a:gd name="connsiteX54-467" fmla="*/ 40947 w 1825371"/>
                <a:gd name="connsiteY54-468" fmla="*/ 48990 h 4705763"/>
                <a:gd name="connsiteX55-469" fmla="*/ 5735 w 1825371"/>
                <a:gd name="connsiteY55-470" fmla="*/ 17231 h 4705763"/>
                <a:gd name="connsiteX56-471" fmla="*/ 902 w 1825371"/>
                <a:gd name="connsiteY56-472" fmla="*/ 4114 h 4705763"/>
                <a:gd name="connsiteX57-473" fmla="*/ 15747 w 1825371"/>
                <a:gd name="connsiteY57-474" fmla="*/ 1352 h 4705763"/>
                <a:gd name="connsiteX0-475" fmla="*/ 15747 w 1825371"/>
                <a:gd name="connsiteY0-476" fmla="*/ 1352 h 4705763"/>
                <a:gd name="connsiteX1-477" fmla="*/ 83062 w 1825371"/>
                <a:gd name="connsiteY1-478" fmla="*/ 34837 h 4705763"/>
                <a:gd name="connsiteX2-479" fmla="*/ 961270 w 1825371"/>
                <a:gd name="connsiteY2-480" fmla="*/ 755975 h 4705763"/>
                <a:gd name="connsiteX3-481" fmla="*/ 1239162 w 1825371"/>
                <a:gd name="connsiteY3-482" fmla="*/ 1001764 h 4705763"/>
                <a:gd name="connsiteX4-483" fmla="*/ 1276445 w 1825371"/>
                <a:gd name="connsiteY4-484" fmla="*/ 1025928 h 4705763"/>
                <a:gd name="connsiteX5-485" fmla="*/ 1316489 w 1825371"/>
                <a:gd name="connsiteY5-486" fmla="*/ 1009704 h 4705763"/>
                <a:gd name="connsiteX6-487" fmla="*/ 1345141 w 1825371"/>
                <a:gd name="connsiteY6-488" fmla="*/ 948602 h 4705763"/>
                <a:gd name="connsiteX7-489" fmla="*/ 1407624 w 1825371"/>
                <a:gd name="connsiteY7-490" fmla="*/ 869894 h 4705763"/>
                <a:gd name="connsiteX8-491" fmla="*/ 1749379 w 1825371"/>
                <a:gd name="connsiteY8-492" fmla="*/ 590967 h 4705763"/>
                <a:gd name="connsiteX9-493" fmla="*/ 1808066 w 1825371"/>
                <a:gd name="connsiteY9-494" fmla="*/ 545399 h 4705763"/>
                <a:gd name="connsiteX10-495" fmla="*/ 1825326 w 1825371"/>
                <a:gd name="connsiteY10-496" fmla="*/ 554375 h 4705763"/>
                <a:gd name="connsiteX11-497" fmla="*/ 1811172 w 1825371"/>
                <a:gd name="connsiteY11-498" fmla="*/ 590277 h 4705763"/>
                <a:gd name="connsiteX12-499" fmla="*/ 1721073 w 1825371"/>
                <a:gd name="connsiteY12-500" fmla="*/ 698326 h 4705763"/>
                <a:gd name="connsiteX13-501" fmla="*/ 1385877 w 1825371"/>
                <a:gd name="connsiteY13-502" fmla="*/ 1068389 h 4705763"/>
                <a:gd name="connsiteX14-503" fmla="*/ 1376211 w 1825371"/>
                <a:gd name="connsiteY14-504" fmla="*/ 1098421 h 4705763"/>
                <a:gd name="connsiteX15-505" fmla="*/ 1361366 w 1825371"/>
                <a:gd name="connsiteY15-506" fmla="*/ 1135359 h 4705763"/>
                <a:gd name="connsiteX16-507" fmla="*/ 1355153 w 1825371"/>
                <a:gd name="connsiteY16-508" fmla="*/ 1169879 h 4705763"/>
                <a:gd name="connsiteX17-509" fmla="*/ 1409696 w 1825371"/>
                <a:gd name="connsiteY17-510" fmla="*/ 1384253 h 4705763"/>
                <a:gd name="connsiteX18-511" fmla="*/ 1524994 w 1825371"/>
                <a:gd name="connsiteY18-512" fmla="*/ 1739817 h 4705763"/>
                <a:gd name="connsiteX19-513" fmla="*/ 1659971 w 1825371"/>
                <a:gd name="connsiteY19-514" fmla="*/ 2199288 h 4705763"/>
                <a:gd name="connsiteX20-515" fmla="*/ 1782864 w 1825371"/>
                <a:gd name="connsiteY20-516" fmla="*/ 2697077 h 4705763"/>
                <a:gd name="connsiteX21-517" fmla="*/ 1794257 w 1825371"/>
                <a:gd name="connsiteY21-518" fmla="*/ 2767845 h 4705763"/>
                <a:gd name="connsiteX22-519" fmla="*/ 1791840 w 1825371"/>
                <a:gd name="connsiteY22-520" fmla="*/ 2778202 h 4705763"/>
                <a:gd name="connsiteX23-521" fmla="*/ 1784245 w 1825371"/>
                <a:gd name="connsiteY23-522" fmla="*/ 2770607 h 4705763"/>
                <a:gd name="connsiteX24-523" fmla="*/ 1746617 w 1825371"/>
                <a:gd name="connsiteY24-524" fmla="*/ 2660831 h 4705763"/>
                <a:gd name="connsiteX25-525" fmla="*/ 1513602 w 1825371"/>
                <a:gd name="connsiteY25-526" fmla="*/ 1875484 h 4705763"/>
                <a:gd name="connsiteX26-527" fmla="*/ 1297158 w 1825371"/>
                <a:gd name="connsiteY26-528" fmla="*/ 1267919 h 4705763"/>
                <a:gd name="connsiteX27-529" fmla="*/ 1275064 w 1825371"/>
                <a:gd name="connsiteY27-530" fmla="*/ 1217173 h 4705763"/>
                <a:gd name="connsiteX28-531" fmla="*/ 1248483 w 1825371"/>
                <a:gd name="connsiteY28-532" fmla="*/ 1193353 h 4705763"/>
                <a:gd name="connsiteX29-533" fmla="*/ 1232949 w 1825371"/>
                <a:gd name="connsiteY29-534" fmla="*/ 1222351 h 4705763"/>
                <a:gd name="connsiteX30-535" fmla="*/ 1230877 w 1825371"/>
                <a:gd name="connsiteY30-536" fmla="*/ 1283108 h 4705763"/>
                <a:gd name="connsiteX31-537" fmla="*/ 1243305 w 1825371"/>
                <a:gd name="connsiteY31-538" fmla="*/ 1522336 h 4705763"/>
                <a:gd name="connsiteX32-539" fmla="*/ 1297493 w 1825371"/>
                <a:gd name="connsiteY32-540" fmla="*/ 4685667 h 4705763"/>
                <a:gd name="connsiteX33-541" fmla="*/ 938419 w 1825371"/>
                <a:gd name="connsiteY33-542" fmla="*/ 4705763 h 4705763"/>
                <a:gd name="connsiteX34-543" fmla="*/ 1053441 w 1825371"/>
                <a:gd name="connsiteY34-544" fmla="*/ 2920082 h 4705763"/>
                <a:gd name="connsiteX35-545" fmla="*/ 1066213 w 1825371"/>
                <a:gd name="connsiteY35-546" fmla="*/ 2573839 h 4705763"/>
                <a:gd name="connsiteX36-547" fmla="*/ 1077951 w 1825371"/>
                <a:gd name="connsiteY36-548" fmla="*/ 2236916 h 4705763"/>
                <a:gd name="connsiteX37-549" fmla="*/ 1093485 w 1825371"/>
                <a:gd name="connsiteY37-550" fmla="*/ 1882733 h 4705763"/>
                <a:gd name="connsiteX38-551" fmla="*/ 1107983 w 1825371"/>
                <a:gd name="connsiteY38-552" fmla="*/ 1608293 h 4705763"/>
                <a:gd name="connsiteX39-553" fmla="*/ 1125245 w 1825371"/>
                <a:gd name="connsiteY39-554" fmla="*/ 1293464 h 4705763"/>
                <a:gd name="connsiteX40-555" fmla="*/ 1096247 w 1825371"/>
                <a:gd name="connsiteY40-556" fmla="*/ 1270681 h 4705763"/>
                <a:gd name="connsiteX41-557" fmla="*/ 984400 w 1825371"/>
                <a:gd name="connsiteY41-558" fmla="*/ 1242374 h 4705763"/>
                <a:gd name="connsiteX42-559" fmla="*/ 977149 w 1825371"/>
                <a:gd name="connsiteY42-560" fmla="*/ 1225458 h 4705763"/>
                <a:gd name="connsiteX43-561" fmla="*/ 983019 w 1825371"/>
                <a:gd name="connsiteY43-562" fmla="*/ 1189902 h 4705763"/>
                <a:gd name="connsiteX44-563" fmla="*/ 1016158 w 1825371"/>
                <a:gd name="connsiteY44-564" fmla="*/ 1097041 h 4705763"/>
                <a:gd name="connsiteX45-565" fmla="*/ 1055513 w 1825371"/>
                <a:gd name="connsiteY45-566" fmla="*/ 1078055 h 4705763"/>
                <a:gd name="connsiteX46-567" fmla="*/ 1097628 w 1825371"/>
                <a:gd name="connsiteY46-568" fmla="*/ 1104290 h 4705763"/>
                <a:gd name="connsiteX47-569" fmla="*/ 1115579 w 1825371"/>
                <a:gd name="connsiteY47-570" fmla="*/ 1107743 h 4705763"/>
                <a:gd name="connsiteX48-571" fmla="*/ 1177026 w 1825371"/>
                <a:gd name="connsiteY48-572" fmla="*/ 1087375 h 4705763"/>
                <a:gd name="connsiteX49-573" fmla="*/ 1179787 w 1825371"/>
                <a:gd name="connsiteY49-574" fmla="*/ 1073913 h 4705763"/>
                <a:gd name="connsiteX50-575" fmla="*/ 1135255 w 1825371"/>
                <a:gd name="connsiteY50-576" fmla="*/ 1041117 h 4705763"/>
                <a:gd name="connsiteX51-577" fmla="*/ 939868 w 1825371"/>
                <a:gd name="connsiteY51-578" fmla="*/ 883702 h 4705763"/>
                <a:gd name="connsiteX52-579" fmla="*/ 549783 w 1825371"/>
                <a:gd name="connsiteY52-580" fmla="*/ 496379 h 4705763"/>
                <a:gd name="connsiteX53-581" fmla="*/ 40947 w 1825371"/>
                <a:gd name="connsiteY53-582" fmla="*/ 48990 h 4705763"/>
                <a:gd name="connsiteX54-583" fmla="*/ 5735 w 1825371"/>
                <a:gd name="connsiteY54-584" fmla="*/ 17231 h 4705763"/>
                <a:gd name="connsiteX55-585" fmla="*/ 902 w 1825371"/>
                <a:gd name="connsiteY55-586" fmla="*/ 4114 h 4705763"/>
                <a:gd name="connsiteX56-587" fmla="*/ 15747 w 1825371"/>
                <a:gd name="connsiteY56-588" fmla="*/ 1352 h 4705763"/>
                <a:gd name="connsiteX0-589" fmla="*/ 15747 w 1825371"/>
                <a:gd name="connsiteY0-590" fmla="*/ 1352 h 4705763"/>
                <a:gd name="connsiteX1-591" fmla="*/ 83062 w 1825371"/>
                <a:gd name="connsiteY1-592" fmla="*/ 34837 h 4705763"/>
                <a:gd name="connsiteX2-593" fmla="*/ 961270 w 1825371"/>
                <a:gd name="connsiteY2-594" fmla="*/ 755975 h 4705763"/>
                <a:gd name="connsiteX3-595" fmla="*/ 1239162 w 1825371"/>
                <a:gd name="connsiteY3-596" fmla="*/ 1001764 h 4705763"/>
                <a:gd name="connsiteX4-597" fmla="*/ 1276445 w 1825371"/>
                <a:gd name="connsiteY4-598" fmla="*/ 1025928 h 4705763"/>
                <a:gd name="connsiteX5-599" fmla="*/ 1316489 w 1825371"/>
                <a:gd name="connsiteY5-600" fmla="*/ 1009704 h 4705763"/>
                <a:gd name="connsiteX6-601" fmla="*/ 1345141 w 1825371"/>
                <a:gd name="connsiteY6-602" fmla="*/ 948602 h 4705763"/>
                <a:gd name="connsiteX7-603" fmla="*/ 1407624 w 1825371"/>
                <a:gd name="connsiteY7-604" fmla="*/ 869894 h 4705763"/>
                <a:gd name="connsiteX8-605" fmla="*/ 1749379 w 1825371"/>
                <a:gd name="connsiteY8-606" fmla="*/ 590967 h 4705763"/>
                <a:gd name="connsiteX9-607" fmla="*/ 1808066 w 1825371"/>
                <a:gd name="connsiteY9-608" fmla="*/ 545399 h 4705763"/>
                <a:gd name="connsiteX10-609" fmla="*/ 1825326 w 1825371"/>
                <a:gd name="connsiteY10-610" fmla="*/ 554375 h 4705763"/>
                <a:gd name="connsiteX11-611" fmla="*/ 1811172 w 1825371"/>
                <a:gd name="connsiteY11-612" fmla="*/ 590277 h 4705763"/>
                <a:gd name="connsiteX12-613" fmla="*/ 1721073 w 1825371"/>
                <a:gd name="connsiteY12-614" fmla="*/ 698326 h 4705763"/>
                <a:gd name="connsiteX13-615" fmla="*/ 1385877 w 1825371"/>
                <a:gd name="connsiteY13-616" fmla="*/ 1068389 h 4705763"/>
                <a:gd name="connsiteX14-617" fmla="*/ 1376211 w 1825371"/>
                <a:gd name="connsiteY14-618" fmla="*/ 1098421 h 4705763"/>
                <a:gd name="connsiteX15-619" fmla="*/ 1361366 w 1825371"/>
                <a:gd name="connsiteY15-620" fmla="*/ 1135359 h 4705763"/>
                <a:gd name="connsiteX16-621" fmla="*/ 1355153 w 1825371"/>
                <a:gd name="connsiteY16-622" fmla="*/ 1169879 h 4705763"/>
                <a:gd name="connsiteX17-623" fmla="*/ 1409696 w 1825371"/>
                <a:gd name="connsiteY17-624" fmla="*/ 1384253 h 4705763"/>
                <a:gd name="connsiteX18-625" fmla="*/ 1524994 w 1825371"/>
                <a:gd name="connsiteY18-626" fmla="*/ 1739817 h 4705763"/>
                <a:gd name="connsiteX19-627" fmla="*/ 1659971 w 1825371"/>
                <a:gd name="connsiteY19-628" fmla="*/ 2199288 h 4705763"/>
                <a:gd name="connsiteX20-629" fmla="*/ 1782864 w 1825371"/>
                <a:gd name="connsiteY20-630" fmla="*/ 2697077 h 4705763"/>
                <a:gd name="connsiteX21-631" fmla="*/ 1794257 w 1825371"/>
                <a:gd name="connsiteY21-632" fmla="*/ 2767845 h 4705763"/>
                <a:gd name="connsiteX22-633" fmla="*/ 1791840 w 1825371"/>
                <a:gd name="connsiteY22-634" fmla="*/ 2778202 h 4705763"/>
                <a:gd name="connsiteX23-635" fmla="*/ 1784245 w 1825371"/>
                <a:gd name="connsiteY23-636" fmla="*/ 2770607 h 4705763"/>
                <a:gd name="connsiteX24-637" fmla="*/ 1746617 w 1825371"/>
                <a:gd name="connsiteY24-638" fmla="*/ 2660831 h 4705763"/>
                <a:gd name="connsiteX25-639" fmla="*/ 1513602 w 1825371"/>
                <a:gd name="connsiteY25-640" fmla="*/ 1875484 h 4705763"/>
                <a:gd name="connsiteX26-641" fmla="*/ 1297158 w 1825371"/>
                <a:gd name="connsiteY26-642" fmla="*/ 1267919 h 4705763"/>
                <a:gd name="connsiteX27-643" fmla="*/ 1275064 w 1825371"/>
                <a:gd name="connsiteY27-644" fmla="*/ 1217173 h 4705763"/>
                <a:gd name="connsiteX28-645" fmla="*/ 1248483 w 1825371"/>
                <a:gd name="connsiteY28-646" fmla="*/ 1193353 h 4705763"/>
                <a:gd name="connsiteX29-647" fmla="*/ 1232949 w 1825371"/>
                <a:gd name="connsiteY29-648" fmla="*/ 1222351 h 4705763"/>
                <a:gd name="connsiteX30-649" fmla="*/ 1230877 w 1825371"/>
                <a:gd name="connsiteY30-650" fmla="*/ 1283108 h 4705763"/>
                <a:gd name="connsiteX31-651" fmla="*/ 1297493 w 1825371"/>
                <a:gd name="connsiteY31-652" fmla="*/ 4685667 h 4705763"/>
                <a:gd name="connsiteX32-653" fmla="*/ 938419 w 1825371"/>
                <a:gd name="connsiteY32-654" fmla="*/ 4705763 h 4705763"/>
                <a:gd name="connsiteX33-655" fmla="*/ 1053441 w 1825371"/>
                <a:gd name="connsiteY33-656" fmla="*/ 2920082 h 4705763"/>
                <a:gd name="connsiteX34-657" fmla="*/ 1066213 w 1825371"/>
                <a:gd name="connsiteY34-658" fmla="*/ 2573839 h 4705763"/>
                <a:gd name="connsiteX35-659" fmla="*/ 1077951 w 1825371"/>
                <a:gd name="connsiteY35-660" fmla="*/ 2236916 h 4705763"/>
                <a:gd name="connsiteX36-661" fmla="*/ 1093485 w 1825371"/>
                <a:gd name="connsiteY36-662" fmla="*/ 1882733 h 4705763"/>
                <a:gd name="connsiteX37-663" fmla="*/ 1107983 w 1825371"/>
                <a:gd name="connsiteY37-664" fmla="*/ 1608293 h 4705763"/>
                <a:gd name="connsiteX38-665" fmla="*/ 1125245 w 1825371"/>
                <a:gd name="connsiteY38-666" fmla="*/ 1293464 h 4705763"/>
                <a:gd name="connsiteX39-667" fmla="*/ 1096247 w 1825371"/>
                <a:gd name="connsiteY39-668" fmla="*/ 1270681 h 4705763"/>
                <a:gd name="connsiteX40-669" fmla="*/ 984400 w 1825371"/>
                <a:gd name="connsiteY40-670" fmla="*/ 1242374 h 4705763"/>
                <a:gd name="connsiteX41-671" fmla="*/ 977149 w 1825371"/>
                <a:gd name="connsiteY41-672" fmla="*/ 1225458 h 4705763"/>
                <a:gd name="connsiteX42-673" fmla="*/ 983019 w 1825371"/>
                <a:gd name="connsiteY42-674" fmla="*/ 1189902 h 4705763"/>
                <a:gd name="connsiteX43-675" fmla="*/ 1016158 w 1825371"/>
                <a:gd name="connsiteY43-676" fmla="*/ 1097041 h 4705763"/>
                <a:gd name="connsiteX44-677" fmla="*/ 1055513 w 1825371"/>
                <a:gd name="connsiteY44-678" fmla="*/ 1078055 h 4705763"/>
                <a:gd name="connsiteX45-679" fmla="*/ 1097628 w 1825371"/>
                <a:gd name="connsiteY45-680" fmla="*/ 1104290 h 4705763"/>
                <a:gd name="connsiteX46-681" fmla="*/ 1115579 w 1825371"/>
                <a:gd name="connsiteY46-682" fmla="*/ 1107743 h 4705763"/>
                <a:gd name="connsiteX47-683" fmla="*/ 1177026 w 1825371"/>
                <a:gd name="connsiteY47-684" fmla="*/ 1087375 h 4705763"/>
                <a:gd name="connsiteX48-685" fmla="*/ 1179787 w 1825371"/>
                <a:gd name="connsiteY48-686" fmla="*/ 1073913 h 4705763"/>
                <a:gd name="connsiteX49-687" fmla="*/ 1135255 w 1825371"/>
                <a:gd name="connsiteY49-688" fmla="*/ 1041117 h 4705763"/>
                <a:gd name="connsiteX50-689" fmla="*/ 939868 w 1825371"/>
                <a:gd name="connsiteY50-690" fmla="*/ 883702 h 4705763"/>
                <a:gd name="connsiteX51-691" fmla="*/ 549783 w 1825371"/>
                <a:gd name="connsiteY51-692" fmla="*/ 496379 h 4705763"/>
                <a:gd name="connsiteX52-693" fmla="*/ 40947 w 1825371"/>
                <a:gd name="connsiteY52-694" fmla="*/ 48990 h 4705763"/>
                <a:gd name="connsiteX53-695" fmla="*/ 5735 w 1825371"/>
                <a:gd name="connsiteY53-696" fmla="*/ 17231 h 4705763"/>
                <a:gd name="connsiteX54-697" fmla="*/ 902 w 1825371"/>
                <a:gd name="connsiteY54-698" fmla="*/ 4114 h 4705763"/>
                <a:gd name="connsiteX55-699" fmla="*/ 15747 w 1825371"/>
                <a:gd name="connsiteY55-700" fmla="*/ 1352 h 4705763"/>
                <a:gd name="connsiteX0-701" fmla="*/ 15747 w 1825371"/>
                <a:gd name="connsiteY0-702" fmla="*/ 1352 h 4705763"/>
                <a:gd name="connsiteX1-703" fmla="*/ 83062 w 1825371"/>
                <a:gd name="connsiteY1-704" fmla="*/ 34837 h 4705763"/>
                <a:gd name="connsiteX2-705" fmla="*/ 961270 w 1825371"/>
                <a:gd name="connsiteY2-706" fmla="*/ 755975 h 4705763"/>
                <a:gd name="connsiteX3-707" fmla="*/ 1239162 w 1825371"/>
                <a:gd name="connsiteY3-708" fmla="*/ 1001764 h 4705763"/>
                <a:gd name="connsiteX4-709" fmla="*/ 1276445 w 1825371"/>
                <a:gd name="connsiteY4-710" fmla="*/ 1025928 h 4705763"/>
                <a:gd name="connsiteX5-711" fmla="*/ 1316489 w 1825371"/>
                <a:gd name="connsiteY5-712" fmla="*/ 1009704 h 4705763"/>
                <a:gd name="connsiteX6-713" fmla="*/ 1345141 w 1825371"/>
                <a:gd name="connsiteY6-714" fmla="*/ 948602 h 4705763"/>
                <a:gd name="connsiteX7-715" fmla="*/ 1407624 w 1825371"/>
                <a:gd name="connsiteY7-716" fmla="*/ 869894 h 4705763"/>
                <a:gd name="connsiteX8-717" fmla="*/ 1749379 w 1825371"/>
                <a:gd name="connsiteY8-718" fmla="*/ 590967 h 4705763"/>
                <a:gd name="connsiteX9-719" fmla="*/ 1808066 w 1825371"/>
                <a:gd name="connsiteY9-720" fmla="*/ 545399 h 4705763"/>
                <a:gd name="connsiteX10-721" fmla="*/ 1825326 w 1825371"/>
                <a:gd name="connsiteY10-722" fmla="*/ 554375 h 4705763"/>
                <a:gd name="connsiteX11-723" fmla="*/ 1811172 w 1825371"/>
                <a:gd name="connsiteY11-724" fmla="*/ 590277 h 4705763"/>
                <a:gd name="connsiteX12-725" fmla="*/ 1721073 w 1825371"/>
                <a:gd name="connsiteY12-726" fmla="*/ 698326 h 4705763"/>
                <a:gd name="connsiteX13-727" fmla="*/ 1385877 w 1825371"/>
                <a:gd name="connsiteY13-728" fmla="*/ 1068389 h 4705763"/>
                <a:gd name="connsiteX14-729" fmla="*/ 1376211 w 1825371"/>
                <a:gd name="connsiteY14-730" fmla="*/ 1098421 h 4705763"/>
                <a:gd name="connsiteX15-731" fmla="*/ 1361366 w 1825371"/>
                <a:gd name="connsiteY15-732" fmla="*/ 1135359 h 4705763"/>
                <a:gd name="connsiteX16-733" fmla="*/ 1355153 w 1825371"/>
                <a:gd name="connsiteY16-734" fmla="*/ 1169879 h 4705763"/>
                <a:gd name="connsiteX17-735" fmla="*/ 1409696 w 1825371"/>
                <a:gd name="connsiteY17-736" fmla="*/ 1384253 h 4705763"/>
                <a:gd name="connsiteX18-737" fmla="*/ 1524994 w 1825371"/>
                <a:gd name="connsiteY18-738" fmla="*/ 1739817 h 4705763"/>
                <a:gd name="connsiteX19-739" fmla="*/ 1659971 w 1825371"/>
                <a:gd name="connsiteY19-740" fmla="*/ 2199288 h 4705763"/>
                <a:gd name="connsiteX20-741" fmla="*/ 1782864 w 1825371"/>
                <a:gd name="connsiteY20-742" fmla="*/ 2697077 h 4705763"/>
                <a:gd name="connsiteX21-743" fmla="*/ 1794257 w 1825371"/>
                <a:gd name="connsiteY21-744" fmla="*/ 2767845 h 4705763"/>
                <a:gd name="connsiteX22-745" fmla="*/ 1791840 w 1825371"/>
                <a:gd name="connsiteY22-746" fmla="*/ 2778202 h 4705763"/>
                <a:gd name="connsiteX23-747" fmla="*/ 1784245 w 1825371"/>
                <a:gd name="connsiteY23-748" fmla="*/ 2770607 h 4705763"/>
                <a:gd name="connsiteX24-749" fmla="*/ 1746617 w 1825371"/>
                <a:gd name="connsiteY24-750" fmla="*/ 2660831 h 4705763"/>
                <a:gd name="connsiteX25-751" fmla="*/ 1513602 w 1825371"/>
                <a:gd name="connsiteY25-752" fmla="*/ 1875484 h 4705763"/>
                <a:gd name="connsiteX26-753" fmla="*/ 1297158 w 1825371"/>
                <a:gd name="connsiteY26-754" fmla="*/ 1267919 h 4705763"/>
                <a:gd name="connsiteX27-755" fmla="*/ 1275064 w 1825371"/>
                <a:gd name="connsiteY27-756" fmla="*/ 1217173 h 4705763"/>
                <a:gd name="connsiteX28-757" fmla="*/ 1248483 w 1825371"/>
                <a:gd name="connsiteY28-758" fmla="*/ 1193353 h 4705763"/>
                <a:gd name="connsiteX29-759" fmla="*/ 1232949 w 1825371"/>
                <a:gd name="connsiteY29-760" fmla="*/ 1222351 h 4705763"/>
                <a:gd name="connsiteX30-761" fmla="*/ 1230877 w 1825371"/>
                <a:gd name="connsiteY30-762" fmla="*/ 1283108 h 4705763"/>
                <a:gd name="connsiteX31-763" fmla="*/ 1297493 w 1825371"/>
                <a:gd name="connsiteY31-764" fmla="*/ 4685667 h 4705763"/>
                <a:gd name="connsiteX32-765" fmla="*/ 938419 w 1825371"/>
                <a:gd name="connsiteY32-766" fmla="*/ 4705763 h 4705763"/>
                <a:gd name="connsiteX33-767" fmla="*/ 1053441 w 1825371"/>
                <a:gd name="connsiteY33-768" fmla="*/ 2920082 h 4705763"/>
                <a:gd name="connsiteX34-769" fmla="*/ 1066213 w 1825371"/>
                <a:gd name="connsiteY34-770" fmla="*/ 2573839 h 4705763"/>
                <a:gd name="connsiteX35-771" fmla="*/ 1077951 w 1825371"/>
                <a:gd name="connsiteY35-772" fmla="*/ 2236916 h 4705763"/>
                <a:gd name="connsiteX36-773" fmla="*/ 1093485 w 1825371"/>
                <a:gd name="connsiteY36-774" fmla="*/ 1882733 h 4705763"/>
                <a:gd name="connsiteX37-775" fmla="*/ 1125245 w 1825371"/>
                <a:gd name="connsiteY37-776" fmla="*/ 1293464 h 4705763"/>
                <a:gd name="connsiteX38-777" fmla="*/ 1096247 w 1825371"/>
                <a:gd name="connsiteY38-778" fmla="*/ 1270681 h 4705763"/>
                <a:gd name="connsiteX39-779" fmla="*/ 984400 w 1825371"/>
                <a:gd name="connsiteY39-780" fmla="*/ 1242374 h 4705763"/>
                <a:gd name="connsiteX40-781" fmla="*/ 977149 w 1825371"/>
                <a:gd name="connsiteY40-782" fmla="*/ 1225458 h 4705763"/>
                <a:gd name="connsiteX41-783" fmla="*/ 983019 w 1825371"/>
                <a:gd name="connsiteY41-784" fmla="*/ 1189902 h 4705763"/>
                <a:gd name="connsiteX42-785" fmla="*/ 1016158 w 1825371"/>
                <a:gd name="connsiteY42-786" fmla="*/ 1097041 h 4705763"/>
                <a:gd name="connsiteX43-787" fmla="*/ 1055513 w 1825371"/>
                <a:gd name="connsiteY43-788" fmla="*/ 1078055 h 4705763"/>
                <a:gd name="connsiteX44-789" fmla="*/ 1097628 w 1825371"/>
                <a:gd name="connsiteY44-790" fmla="*/ 1104290 h 4705763"/>
                <a:gd name="connsiteX45-791" fmla="*/ 1115579 w 1825371"/>
                <a:gd name="connsiteY45-792" fmla="*/ 1107743 h 4705763"/>
                <a:gd name="connsiteX46-793" fmla="*/ 1177026 w 1825371"/>
                <a:gd name="connsiteY46-794" fmla="*/ 1087375 h 4705763"/>
                <a:gd name="connsiteX47-795" fmla="*/ 1179787 w 1825371"/>
                <a:gd name="connsiteY47-796" fmla="*/ 1073913 h 4705763"/>
                <a:gd name="connsiteX48-797" fmla="*/ 1135255 w 1825371"/>
                <a:gd name="connsiteY48-798" fmla="*/ 1041117 h 4705763"/>
                <a:gd name="connsiteX49-799" fmla="*/ 939868 w 1825371"/>
                <a:gd name="connsiteY49-800" fmla="*/ 883702 h 4705763"/>
                <a:gd name="connsiteX50-801" fmla="*/ 549783 w 1825371"/>
                <a:gd name="connsiteY50-802" fmla="*/ 496379 h 4705763"/>
                <a:gd name="connsiteX51-803" fmla="*/ 40947 w 1825371"/>
                <a:gd name="connsiteY51-804" fmla="*/ 48990 h 4705763"/>
                <a:gd name="connsiteX52-805" fmla="*/ 5735 w 1825371"/>
                <a:gd name="connsiteY52-806" fmla="*/ 17231 h 4705763"/>
                <a:gd name="connsiteX53-807" fmla="*/ 902 w 1825371"/>
                <a:gd name="connsiteY53-808" fmla="*/ 4114 h 4705763"/>
                <a:gd name="connsiteX54-809" fmla="*/ 15747 w 1825371"/>
                <a:gd name="connsiteY54-810" fmla="*/ 1352 h 4705763"/>
                <a:gd name="connsiteX0-811" fmla="*/ 15747 w 1825371"/>
                <a:gd name="connsiteY0-812" fmla="*/ 1352 h 4705763"/>
                <a:gd name="connsiteX1-813" fmla="*/ 83062 w 1825371"/>
                <a:gd name="connsiteY1-814" fmla="*/ 34837 h 4705763"/>
                <a:gd name="connsiteX2-815" fmla="*/ 961270 w 1825371"/>
                <a:gd name="connsiteY2-816" fmla="*/ 755975 h 4705763"/>
                <a:gd name="connsiteX3-817" fmla="*/ 1239162 w 1825371"/>
                <a:gd name="connsiteY3-818" fmla="*/ 1001764 h 4705763"/>
                <a:gd name="connsiteX4-819" fmla="*/ 1276445 w 1825371"/>
                <a:gd name="connsiteY4-820" fmla="*/ 1025928 h 4705763"/>
                <a:gd name="connsiteX5-821" fmla="*/ 1316489 w 1825371"/>
                <a:gd name="connsiteY5-822" fmla="*/ 1009704 h 4705763"/>
                <a:gd name="connsiteX6-823" fmla="*/ 1345141 w 1825371"/>
                <a:gd name="connsiteY6-824" fmla="*/ 948602 h 4705763"/>
                <a:gd name="connsiteX7-825" fmla="*/ 1407624 w 1825371"/>
                <a:gd name="connsiteY7-826" fmla="*/ 869894 h 4705763"/>
                <a:gd name="connsiteX8-827" fmla="*/ 1749379 w 1825371"/>
                <a:gd name="connsiteY8-828" fmla="*/ 590967 h 4705763"/>
                <a:gd name="connsiteX9-829" fmla="*/ 1808066 w 1825371"/>
                <a:gd name="connsiteY9-830" fmla="*/ 545399 h 4705763"/>
                <a:gd name="connsiteX10-831" fmla="*/ 1825326 w 1825371"/>
                <a:gd name="connsiteY10-832" fmla="*/ 554375 h 4705763"/>
                <a:gd name="connsiteX11-833" fmla="*/ 1811172 w 1825371"/>
                <a:gd name="connsiteY11-834" fmla="*/ 590277 h 4705763"/>
                <a:gd name="connsiteX12-835" fmla="*/ 1721073 w 1825371"/>
                <a:gd name="connsiteY12-836" fmla="*/ 698326 h 4705763"/>
                <a:gd name="connsiteX13-837" fmla="*/ 1385877 w 1825371"/>
                <a:gd name="connsiteY13-838" fmla="*/ 1068389 h 4705763"/>
                <a:gd name="connsiteX14-839" fmla="*/ 1376211 w 1825371"/>
                <a:gd name="connsiteY14-840" fmla="*/ 1098421 h 4705763"/>
                <a:gd name="connsiteX15-841" fmla="*/ 1361366 w 1825371"/>
                <a:gd name="connsiteY15-842" fmla="*/ 1135359 h 4705763"/>
                <a:gd name="connsiteX16-843" fmla="*/ 1355153 w 1825371"/>
                <a:gd name="connsiteY16-844" fmla="*/ 1169879 h 4705763"/>
                <a:gd name="connsiteX17-845" fmla="*/ 1409696 w 1825371"/>
                <a:gd name="connsiteY17-846" fmla="*/ 1384253 h 4705763"/>
                <a:gd name="connsiteX18-847" fmla="*/ 1524994 w 1825371"/>
                <a:gd name="connsiteY18-848" fmla="*/ 1739817 h 4705763"/>
                <a:gd name="connsiteX19-849" fmla="*/ 1659971 w 1825371"/>
                <a:gd name="connsiteY19-850" fmla="*/ 2199288 h 4705763"/>
                <a:gd name="connsiteX20-851" fmla="*/ 1782864 w 1825371"/>
                <a:gd name="connsiteY20-852" fmla="*/ 2697077 h 4705763"/>
                <a:gd name="connsiteX21-853" fmla="*/ 1794257 w 1825371"/>
                <a:gd name="connsiteY21-854" fmla="*/ 2767845 h 4705763"/>
                <a:gd name="connsiteX22-855" fmla="*/ 1791840 w 1825371"/>
                <a:gd name="connsiteY22-856" fmla="*/ 2778202 h 4705763"/>
                <a:gd name="connsiteX23-857" fmla="*/ 1784245 w 1825371"/>
                <a:gd name="connsiteY23-858" fmla="*/ 2770607 h 4705763"/>
                <a:gd name="connsiteX24-859" fmla="*/ 1746617 w 1825371"/>
                <a:gd name="connsiteY24-860" fmla="*/ 2660831 h 4705763"/>
                <a:gd name="connsiteX25-861" fmla="*/ 1513602 w 1825371"/>
                <a:gd name="connsiteY25-862" fmla="*/ 1875484 h 4705763"/>
                <a:gd name="connsiteX26-863" fmla="*/ 1297158 w 1825371"/>
                <a:gd name="connsiteY26-864" fmla="*/ 1267919 h 4705763"/>
                <a:gd name="connsiteX27-865" fmla="*/ 1275064 w 1825371"/>
                <a:gd name="connsiteY27-866" fmla="*/ 1217173 h 4705763"/>
                <a:gd name="connsiteX28-867" fmla="*/ 1248483 w 1825371"/>
                <a:gd name="connsiteY28-868" fmla="*/ 1193353 h 4705763"/>
                <a:gd name="connsiteX29-869" fmla="*/ 1232949 w 1825371"/>
                <a:gd name="connsiteY29-870" fmla="*/ 1222351 h 4705763"/>
                <a:gd name="connsiteX30-871" fmla="*/ 1230877 w 1825371"/>
                <a:gd name="connsiteY30-872" fmla="*/ 1283108 h 4705763"/>
                <a:gd name="connsiteX31-873" fmla="*/ 1297493 w 1825371"/>
                <a:gd name="connsiteY31-874" fmla="*/ 4685667 h 4705763"/>
                <a:gd name="connsiteX32-875" fmla="*/ 938419 w 1825371"/>
                <a:gd name="connsiteY32-876" fmla="*/ 4705763 h 4705763"/>
                <a:gd name="connsiteX33-877" fmla="*/ 1053441 w 1825371"/>
                <a:gd name="connsiteY33-878" fmla="*/ 2920082 h 4705763"/>
                <a:gd name="connsiteX34-879" fmla="*/ 1066213 w 1825371"/>
                <a:gd name="connsiteY34-880" fmla="*/ 2573839 h 4705763"/>
                <a:gd name="connsiteX35-881" fmla="*/ 1077951 w 1825371"/>
                <a:gd name="connsiteY35-882" fmla="*/ 2236916 h 4705763"/>
                <a:gd name="connsiteX36-883" fmla="*/ 1125245 w 1825371"/>
                <a:gd name="connsiteY36-884" fmla="*/ 1293464 h 4705763"/>
                <a:gd name="connsiteX37-885" fmla="*/ 1096247 w 1825371"/>
                <a:gd name="connsiteY37-886" fmla="*/ 1270681 h 4705763"/>
                <a:gd name="connsiteX38-887" fmla="*/ 984400 w 1825371"/>
                <a:gd name="connsiteY38-888" fmla="*/ 1242374 h 4705763"/>
                <a:gd name="connsiteX39-889" fmla="*/ 977149 w 1825371"/>
                <a:gd name="connsiteY39-890" fmla="*/ 1225458 h 4705763"/>
                <a:gd name="connsiteX40-891" fmla="*/ 983019 w 1825371"/>
                <a:gd name="connsiteY40-892" fmla="*/ 1189902 h 4705763"/>
                <a:gd name="connsiteX41-893" fmla="*/ 1016158 w 1825371"/>
                <a:gd name="connsiteY41-894" fmla="*/ 1097041 h 4705763"/>
                <a:gd name="connsiteX42-895" fmla="*/ 1055513 w 1825371"/>
                <a:gd name="connsiteY42-896" fmla="*/ 1078055 h 4705763"/>
                <a:gd name="connsiteX43-897" fmla="*/ 1097628 w 1825371"/>
                <a:gd name="connsiteY43-898" fmla="*/ 1104290 h 4705763"/>
                <a:gd name="connsiteX44-899" fmla="*/ 1115579 w 1825371"/>
                <a:gd name="connsiteY44-900" fmla="*/ 1107743 h 4705763"/>
                <a:gd name="connsiteX45-901" fmla="*/ 1177026 w 1825371"/>
                <a:gd name="connsiteY45-902" fmla="*/ 1087375 h 4705763"/>
                <a:gd name="connsiteX46-903" fmla="*/ 1179787 w 1825371"/>
                <a:gd name="connsiteY46-904" fmla="*/ 1073913 h 4705763"/>
                <a:gd name="connsiteX47-905" fmla="*/ 1135255 w 1825371"/>
                <a:gd name="connsiteY47-906" fmla="*/ 1041117 h 4705763"/>
                <a:gd name="connsiteX48-907" fmla="*/ 939868 w 1825371"/>
                <a:gd name="connsiteY48-908" fmla="*/ 883702 h 4705763"/>
                <a:gd name="connsiteX49-909" fmla="*/ 549783 w 1825371"/>
                <a:gd name="connsiteY49-910" fmla="*/ 496379 h 4705763"/>
                <a:gd name="connsiteX50-911" fmla="*/ 40947 w 1825371"/>
                <a:gd name="connsiteY50-912" fmla="*/ 48990 h 4705763"/>
                <a:gd name="connsiteX51-913" fmla="*/ 5735 w 1825371"/>
                <a:gd name="connsiteY51-914" fmla="*/ 17231 h 4705763"/>
                <a:gd name="connsiteX52-915" fmla="*/ 902 w 1825371"/>
                <a:gd name="connsiteY52-916" fmla="*/ 4114 h 4705763"/>
                <a:gd name="connsiteX53-917" fmla="*/ 15747 w 1825371"/>
                <a:gd name="connsiteY53-918" fmla="*/ 1352 h 4705763"/>
                <a:gd name="connsiteX0-919" fmla="*/ 15747 w 1825371"/>
                <a:gd name="connsiteY0-920" fmla="*/ 1352 h 4705763"/>
                <a:gd name="connsiteX1-921" fmla="*/ 83062 w 1825371"/>
                <a:gd name="connsiteY1-922" fmla="*/ 34837 h 4705763"/>
                <a:gd name="connsiteX2-923" fmla="*/ 961270 w 1825371"/>
                <a:gd name="connsiteY2-924" fmla="*/ 755975 h 4705763"/>
                <a:gd name="connsiteX3-925" fmla="*/ 1239162 w 1825371"/>
                <a:gd name="connsiteY3-926" fmla="*/ 1001764 h 4705763"/>
                <a:gd name="connsiteX4-927" fmla="*/ 1276445 w 1825371"/>
                <a:gd name="connsiteY4-928" fmla="*/ 1025928 h 4705763"/>
                <a:gd name="connsiteX5-929" fmla="*/ 1316489 w 1825371"/>
                <a:gd name="connsiteY5-930" fmla="*/ 1009704 h 4705763"/>
                <a:gd name="connsiteX6-931" fmla="*/ 1345141 w 1825371"/>
                <a:gd name="connsiteY6-932" fmla="*/ 948602 h 4705763"/>
                <a:gd name="connsiteX7-933" fmla="*/ 1407624 w 1825371"/>
                <a:gd name="connsiteY7-934" fmla="*/ 869894 h 4705763"/>
                <a:gd name="connsiteX8-935" fmla="*/ 1749379 w 1825371"/>
                <a:gd name="connsiteY8-936" fmla="*/ 590967 h 4705763"/>
                <a:gd name="connsiteX9-937" fmla="*/ 1808066 w 1825371"/>
                <a:gd name="connsiteY9-938" fmla="*/ 545399 h 4705763"/>
                <a:gd name="connsiteX10-939" fmla="*/ 1825326 w 1825371"/>
                <a:gd name="connsiteY10-940" fmla="*/ 554375 h 4705763"/>
                <a:gd name="connsiteX11-941" fmla="*/ 1811172 w 1825371"/>
                <a:gd name="connsiteY11-942" fmla="*/ 590277 h 4705763"/>
                <a:gd name="connsiteX12-943" fmla="*/ 1721073 w 1825371"/>
                <a:gd name="connsiteY12-944" fmla="*/ 698326 h 4705763"/>
                <a:gd name="connsiteX13-945" fmla="*/ 1385877 w 1825371"/>
                <a:gd name="connsiteY13-946" fmla="*/ 1068389 h 4705763"/>
                <a:gd name="connsiteX14-947" fmla="*/ 1376211 w 1825371"/>
                <a:gd name="connsiteY14-948" fmla="*/ 1098421 h 4705763"/>
                <a:gd name="connsiteX15-949" fmla="*/ 1361366 w 1825371"/>
                <a:gd name="connsiteY15-950" fmla="*/ 1135359 h 4705763"/>
                <a:gd name="connsiteX16-951" fmla="*/ 1355153 w 1825371"/>
                <a:gd name="connsiteY16-952" fmla="*/ 1169879 h 4705763"/>
                <a:gd name="connsiteX17-953" fmla="*/ 1409696 w 1825371"/>
                <a:gd name="connsiteY17-954" fmla="*/ 1384253 h 4705763"/>
                <a:gd name="connsiteX18-955" fmla="*/ 1524994 w 1825371"/>
                <a:gd name="connsiteY18-956" fmla="*/ 1739817 h 4705763"/>
                <a:gd name="connsiteX19-957" fmla="*/ 1659971 w 1825371"/>
                <a:gd name="connsiteY19-958" fmla="*/ 2199288 h 4705763"/>
                <a:gd name="connsiteX20-959" fmla="*/ 1782864 w 1825371"/>
                <a:gd name="connsiteY20-960" fmla="*/ 2697077 h 4705763"/>
                <a:gd name="connsiteX21-961" fmla="*/ 1794257 w 1825371"/>
                <a:gd name="connsiteY21-962" fmla="*/ 2767845 h 4705763"/>
                <a:gd name="connsiteX22-963" fmla="*/ 1791840 w 1825371"/>
                <a:gd name="connsiteY22-964" fmla="*/ 2778202 h 4705763"/>
                <a:gd name="connsiteX23-965" fmla="*/ 1784245 w 1825371"/>
                <a:gd name="connsiteY23-966" fmla="*/ 2770607 h 4705763"/>
                <a:gd name="connsiteX24-967" fmla="*/ 1746617 w 1825371"/>
                <a:gd name="connsiteY24-968" fmla="*/ 2660831 h 4705763"/>
                <a:gd name="connsiteX25-969" fmla="*/ 1513602 w 1825371"/>
                <a:gd name="connsiteY25-970" fmla="*/ 1875484 h 4705763"/>
                <a:gd name="connsiteX26-971" fmla="*/ 1297158 w 1825371"/>
                <a:gd name="connsiteY26-972" fmla="*/ 1267919 h 4705763"/>
                <a:gd name="connsiteX27-973" fmla="*/ 1275064 w 1825371"/>
                <a:gd name="connsiteY27-974" fmla="*/ 1217173 h 4705763"/>
                <a:gd name="connsiteX28-975" fmla="*/ 1248483 w 1825371"/>
                <a:gd name="connsiteY28-976" fmla="*/ 1193353 h 4705763"/>
                <a:gd name="connsiteX29-977" fmla="*/ 1232949 w 1825371"/>
                <a:gd name="connsiteY29-978" fmla="*/ 1222351 h 4705763"/>
                <a:gd name="connsiteX30-979" fmla="*/ 1230877 w 1825371"/>
                <a:gd name="connsiteY30-980" fmla="*/ 1283108 h 4705763"/>
                <a:gd name="connsiteX31-981" fmla="*/ 1297493 w 1825371"/>
                <a:gd name="connsiteY31-982" fmla="*/ 4685667 h 4705763"/>
                <a:gd name="connsiteX32-983" fmla="*/ 938419 w 1825371"/>
                <a:gd name="connsiteY32-984" fmla="*/ 4705763 h 4705763"/>
                <a:gd name="connsiteX33-985" fmla="*/ 1053441 w 1825371"/>
                <a:gd name="connsiteY33-986" fmla="*/ 2920082 h 4705763"/>
                <a:gd name="connsiteX34-987" fmla="*/ 1066213 w 1825371"/>
                <a:gd name="connsiteY34-988" fmla="*/ 2573839 h 4705763"/>
                <a:gd name="connsiteX35-989" fmla="*/ 1125245 w 1825371"/>
                <a:gd name="connsiteY35-990" fmla="*/ 1293464 h 4705763"/>
                <a:gd name="connsiteX36-991" fmla="*/ 1096247 w 1825371"/>
                <a:gd name="connsiteY36-992" fmla="*/ 1270681 h 4705763"/>
                <a:gd name="connsiteX37-993" fmla="*/ 984400 w 1825371"/>
                <a:gd name="connsiteY37-994" fmla="*/ 1242374 h 4705763"/>
                <a:gd name="connsiteX38-995" fmla="*/ 977149 w 1825371"/>
                <a:gd name="connsiteY38-996" fmla="*/ 1225458 h 4705763"/>
                <a:gd name="connsiteX39-997" fmla="*/ 983019 w 1825371"/>
                <a:gd name="connsiteY39-998" fmla="*/ 1189902 h 4705763"/>
                <a:gd name="connsiteX40-999" fmla="*/ 1016158 w 1825371"/>
                <a:gd name="connsiteY40-1000" fmla="*/ 1097041 h 4705763"/>
                <a:gd name="connsiteX41-1001" fmla="*/ 1055513 w 1825371"/>
                <a:gd name="connsiteY41-1002" fmla="*/ 1078055 h 4705763"/>
                <a:gd name="connsiteX42-1003" fmla="*/ 1097628 w 1825371"/>
                <a:gd name="connsiteY42-1004" fmla="*/ 1104290 h 4705763"/>
                <a:gd name="connsiteX43-1005" fmla="*/ 1115579 w 1825371"/>
                <a:gd name="connsiteY43-1006" fmla="*/ 1107743 h 4705763"/>
                <a:gd name="connsiteX44-1007" fmla="*/ 1177026 w 1825371"/>
                <a:gd name="connsiteY44-1008" fmla="*/ 1087375 h 4705763"/>
                <a:gd name="connsiteX45-1009" fmla="*/ 1179787 w 1825371"/>
                <a:gd name="connsiteY45-1010" fmla="*/ 1073913 h 4705763"/>
                <a:gd name="connsiteX46-1011" fmla="*/ 1135255 w 1825371"/>
                <a:gd name="connsiteY46-1012" fmla="*/ 1041117 h 4705763"/>
                <a:gd name="connsiteX47-1013" fmla="*/ 939868 w 1825371"/>
                <a:gd name="connsiteY47-1014" fmla="*/ 883702 h 4705763"/>
                <a:gd name="connsiteX48-1015" fmla="*/ 549783 w 1825371"/>
                <a:gd name="connsiteY48-1016" fmla="*/ 496379 h 4705763"/>
                <a:gd name="connsiteX49-1017" fmla="*/ 40947 w 1825371"/>
                <a:gd name="connsiteY49-1018" fmla="*/ 48990 h 4705763"/>
                <a:gd name="connsiteX50-1019" fmla="*/ 5735 w 1825371"/>
                <a:gd name="connsiteY50-1020" fmla="*/ 17231 h 4705763"/>
                <a:gd name="connsiteX51-1021" fmla="*/ 902 w 1825371"/>
                <a:gd name="connsiteY51-1022" fmla="*/ 4114 h 4705763"/>
                <a:gd name="connsiteX52-1023" fmla="*/ 15747 w 1825371"/>
                <a:gd name="connsiteY52-1024" fmla="*/ 1352 h 4705763"/>
                <a:gd name="connsiteX0-1025" fmla="*/ 15747 w 1825371"/>
                <a:gd name="connsiteY0-1026" fmla="*/ 1352 h 4705763"/>
                <a:gd name="connsiteX1-1027" fmla="*/ 83062 w 1825371"/>
                <a:gd name="connsiteY1-1028" fmla="*/ 34837 h 4705763"/>
                <a:gd name="connsiteX2-1029" fmla="*/ 961270 w 1825371"/>
                <a:gd name="connsiteY2-1030" fmla="*/ 755975 h 4705763"/>
                <a:gd name="connsiteX3-1031" fmla="*/ 1239162 w 1825371"/>
                <a:gd name="connsiteY3-1032" fmla="*/ 1001764 h 4705763"/>
                <a:gd name="connsiteX4-1033" fmla="*/ 1276445 w 1825371"/>
                <a:gd name="connsiteY4-1034" fmla="*/ 1025928 h 4705763"/>
                <a:gd name="connsiteX5-1035" fmla="*/ 1316489 w 1825371"/>
                <a:gd name="connsiteY5-1036" fmla="*/ 1009704 h 4705763"/>
                <a:gd name="connsiteX6-1037" fmla="*/ 1345141 w 1825371"/>
                <a:gd name="connsiteY6-1038" fmla="*/ 948602 h 4705763"/>
                <a:gd name="connsiteX7-1039" fmla="*/ 1407624 w 1825371"/>
                <a:gd name="connsiteY7-1040" fmla="*/ 869894 h 4705763"/>
                <a:gd name="connsiteX8-1041" fmla="*/ 1749379 w 1825371"/>
                <a:gd name="connsiteY8-1042" fmla="*/ 590967 h 4705763"/>
                <a:gd name="connsiteX9-1043" fmla="*/ 1808066 w 1825371"/>
                <a:gd name="connsiteY9-1044" fmla="*/ 545399 h 4705763"/>
                <a:gd name="connsiteX10-1045" fmla="*/ 1825326 w 1825371"/>
                <a:gd name="connsiteY10-1046" fmla="*/ 554375 h 4705763"/>
                <a:gd name="connsiteX11-1047" fmla="*/ 1811172 w 1825371"/>
                <a:gd name="connsiteY11-1048" fmla="*/ 590277 h 4705763"/>
                <a:gd name="connsiteX12-1049" fmla="*/ 1721073 w 1825371"/>
                <a:gd name="connsiteY12-1050" fmla="*/ 698326 h 4705763"/>
                <a:gd name="connsiteX13-1051" fmla="*/ 1385877 w 1825371"/>
                <a:gd name="connsiteY13-1052" fmla="*/ 1068389 h 4705763"/>
                <a:gd name="connsiteX14-1053" fmla="*/ 1376211 w 1825371"/>
                <a:gd name="connsiteY14-1054" fmla="*/ 1098421 h 4705763"/>
                <a:gd name="connsiteX15-1055" fmla="*/ 1361366 w 1825371"/>
                <a:gd name="connsiteY15-1056" fmla="*/ 1135359 h 4705763"/>
                <a:gd name="connsiteX16-1057" fmla="*/ 1355153 w 1825371"/>
                <a:gd name="connsiteY16-1058" fmla="*/ 1169879 h 4705763"/>
                <a:gd name="connsiteX17-1059" fmla="*/ 1409696 w 1825371"/>
                <a:gd name="connsiteY17-1060" fmla="*/ 1384253 h 4705763"/>
                <a:gd name="connsiteX18-1061" fmla="*/ 1524994 w 1825371"/>
                <a:gd name="connsiteY18-1062" fmla="*/ 1739817 h 4705763"/>
                <a:gd name="connsiteX19-1063" fmla="*/ 1659971 w 1825371"/>
                <a:gd name="connsiteY19-1064" fmla="*/ 2199288 h 4705763"/>
                <a:gd name="connsiteX20-1065" fmla="*/ 1782864 w 1825371"/>
                <a:gd name="connsiteY20-1066" fmla="*/ 2697077 h 4705763"/>
                <a:gd name="connsiteX21-1067" fmla="*/ 1794257 w 1825371"/>
                <a:gd name="connsiteY21-1068" fmla="*/ 2767845 h 4705763"/>
                <a:gd name="connsiteX22-1069" fmla="*/ 1791840 w 1825371"/>
                <a:gd name="connsiteY22-1070" fmla="*/ 2778202 h 4705763"/>
                <a:gd name="connsiteX23-1071" fmla="*/ 1784245 w 1825371"/>
                <a:gd name="connsiteY23-1072" fmla="*/ 2770607 h 4705763"/>
                <a:gd name="connsiteX24-1073" fmla="*/ 1746617 w 1825371"/>
                <a:gd name="connsiteY24-1074" fmla="*/ 2660831 h 4705763"/>
                <a:gd name="connsiteX25-1075" fmla="*/ 1513602 w 1825371"/>
                <a:gd name="connsiteY25-1076" fmla="*/ 1875484 h 4705763"/>
                <a:gd name="connsiteX26-1077" fmla="*/ 1297158 w 1825371"/>
                <a:gd name="connsiteY26-1078" fmla="*/ 1267919 h 4705763"/>
                <a:gd name="connsiteX27-1079" fmla="*/ 1275064 w 1825371"/>
                <a:gd name="connsiteY27-1080" fmla="*/ 1217173 h 4705763"/>
                <a:gd name="connsiteX28-1081" fmla="*/ 1248483 w 1825371"/>
                <a:gd name="connsiteY28-1082" fmla="*/ 1193353 h 4705763"/>
                <a:gd name="connsiteX29-1083" fmla="*/ 1232949 w 1825371"/>
                <a:gd name="connsiteY29-1084" fmla="*/ 1222351 h 4705763"/>
                <a:gd name="connsiteX30-1085" fmla="*/ 1230877 w 1825371"/>
                <a:gd name="connsiteY30-1086" fmla="*/ 1283108 h 4705763"/>
                <a:gd name="connsiteX31-1087" fmla="*/ 1297493 w 1825371"/>
                <a:gd name="connsiteY31-1088" fmla="*/ 4685667 h 4705763"/>
                <a:gd name="connsiteX32-1089" fmla="*/ 938419 w 1825371"/>
                <a:gd name="connsiteY32-1090" fmla="*/ 4705763 h 4705763"/>
                <a:gd name="connsiteX33-1091" fmla="*/ 1053441 w 1825371"/>
                <a:gd name="connsiteY33-1092" fmla="*/ 2920082 h 4705763"/>
                <a:gd name="connsiteX34-1093" fmla="*/ 1125245 w 1825371"/>
                <a:gd name="connsiteY34-1094" fmla="*/ 1293464 h 4705763"/>
                <a:gd name="connsiteX35-1095" fmla="*/ 1096247 w 1825371"/>
                <a:gd name="connsiteY35-1096" fmla="*/ 1270681 h 4705763"/>
                <a:gd name="connsiteX36-1097" fmla="*/ 984400 w 1825371"/>
                <a:gd name="connsiteY36-1098" fmla="*/ 1242374 h 4705763"/>
                <a:gd name="connsiteX37-1099" fmla="*/ 977149 w 1825371"/>
                <a:gd name="connsiteY37-1100" fmla="*/ 1225458 h 4705763"/>
                <a:gd name="connsiteX38-1101" fmla="*/ 983019 w 1825371"/>
                <a:gd name="connsiteY38-1102" fmla="*/ 1189902 h 4705763"/>
                <a:gd name="connsiteX39-1103" fmla="*/ 1016158 w 1825371"/>
                <a:gd name="connsiteY39-1104" fmla="*/ 1097041 h 4705763"/>
                <a:gd name="connsiteX40-1105" fmla="*/ 1055513 w 1825371"/>
                <a:gd name="connsiteY40-1106" fmla="*/ 1078055 h 4705763"/>
                <a:gd name="connsiteX41-1107" fmla="*/ 1097628 w 1825371"/>
                <a:gd name="connsiteY41-1108" fmla="*/ 1104290 h 4705763"/>
                <a:gd name="connsiteX42-1109" fmla="*/ 1115579 w 1825371"/>
                <a:gd name="connsiteY42-1110" fmla="*/ 1107743 h 4705763"/>
                <a:gd name="connsiteX43-1111" fmla="*/ 1177026 w 1825371"/>
                <a:gd name="connsiteY43-1112" fmla="*/ 1087375 h 4705763"/>
                <a:gd name="connsiteX44-1113" fmla="*/ 1179787 w 1825371"/>
                <a:gd name="connsiteY44-1114" fmla="*/ 1073913 h 4705763"/>
                <a:gd name="connsiteX45-1115" fmla="*/ 1135255 w 1825371"/>
                <a:gd name="connsiteY45-1116" fmla="*/ 1041117 h 4705763"/>
                <a:gd name="connsiteX46-1117" fmla="*/ 939868 w 1825371"/>
                <a:gd name="connsiteY46-1118" fmla="*/ 883702 h 4705763"/>
                <a:gd name="connsiteX47-1119" fmla="*/ 549783 w 1825371"/>
                <a:gd name="connsiteY47-1120" fmla="*/ 496379 h 4705763"/>
                <a:gd name="connsiteX48-1121" fmla="*/ 40947 w 1825371"/>
                <a:gd name="connsiteY48-1122" fmla="*/ 48990 h 4705763"/>
                <a:gd name="connsiteX49-1123" fmla="*/ 5735 w 1825371"/>
                <a:gd name="connsiteY49-1124" fmla="*/ 17231 h 4705763"/>
                <a:gd name="connsiteX50-1125" fmla="*/ 902 w 1825371"/>
                <a:gd name="connsiteY50-1126" fmla="*/ 4114 h 4705763"/>
                <a:gd name="connsiteX51-1127" fmla="*/ 15747 w 1825371"/>
                <a:gd name="connsiteY51-1128" fmla="*/ 1352 h 4705763"/>
                <a:gd name="connsiteX0-1129" fmla="*/ 15747 w 1825371"/>
                <a:gd name="connsiteY0-1130" fmla="*/ 1352 h 4705763"/>
                <a:gd name="connsiteX1-1131" fmla="*/ 83062 w 1825371"/>
                <a:gd name="connsiteY1-1132" fmla="*/ 34837 h 4705763"/>
                <a:gd name="connsiteX2-1133" fmla="*/ 961270 w 1825371"/>
                <a:gd name="connsiteY2-1134" fmla="*/ 755975 h 4705763"/>
                <a:gd name="connsiteX3-1135" fmla="*/ 1239162 w 1825371"/>
                <a:gd name="connsiteY3-1136" fmla="*/ 1001764 h 4705763"/>
                <a:gd name="connsiteX4-1137" fmla="*/ 1276445 w 1825371"/>
                <a:gd name="connsiteY4-1138" fmla="*/ 1025928 h 4705763"/>
                <a:gd name="connsiteX5-1139" fmla="*/ 1316489 w 1825371"/>
                <a:gd name="connsiteY5-1140" fmla="*/ 1009704 h 4705763"/>
                <a:gd name="connsiteX6-1141" fmla="*/ 1345141 w 1825371"/>
                <a:gd name="connsiteY6-1142" fmla="*/ 948602 h 4705763"/>
                <a:gd name="connsiteX7-1143" fmla="*/ 1407624 w 1825371"/>
                <a:gd name="connsiteY7-1144" fmla="*/ 869894 h 4705763"/>
                <a:gd name="connsiteX8-1145" fmla="*/ 1749379 w 1825371"/>
                <a:gd name="connsiteY8-1146" fmla="*/ 590967 h 4705763"/>
                <a:gd name="connsiteX9-1147" fmla="*/ 1808066 w 1825371"/>
                <a:gd name="connsiteY9-1148" fmla="*/ 545399 h 4705763"/>
                <a:gd name="connsiteX10-1149" fmla="*/ 1825326 w 1825371"/>
                <a:gd name="connsiteY10-1150" fmla="*/ 554375 h 4705763"/>
                <a:gd name="connsiteX11-1151" fmla="*/ 1811172 w 1825371"/>
                <a:gd name="connsiteY11-1152" fmla="*/ 590277 h 4705763"/>
                <a:gd name="connsiteX12-1153" fmla="*/ 1721073 w 1825371"/>
                <a:gd name="connsiteY12-1154" fmla="*/ 698326 h 4705763"/>
                <a:gd name="connsiteX13-1155" fmla="*/ 1385877 w 1825371"/>
                <a:gd name="connsiteY13-1156" fmla="*/ 1068389 h 4705763"/>
                <a:gd name="connsiteX14-1157" fmla="*/ 1376211 w 1825371"/>
                <a:gd name="connsiteY14-1158" fmla="*/ 1098421 h 4705763"/>
                <a:gd name="connsiteX15-1159" fmla="*/ 1361366 w 1825371"/>
                <a:gd name="connsiteY15-1160" fmla="*/ 1135359 h 4705763"/>
                <a:gd name="connsiteX16-1161" fmla="*/ 1355153 w 1825371"/>
                <a:gd name="connsiteY16-1162" fmla="*/ 1169879 h 4705763"/>
                <a:gd name="connsiteX17-1163" fmla="*/ 1409696 w 1825371"/>
                <a:gd name="connsiteY17-1164" fmla="*/ 1384253 h 4705763"/>
                <a:gd name="connsiteX18-1165" fmla="*/ 1524994 w 1825371"/>
                <a:gd name="connsiteY18-1166" fmla="*/ 1739817 h 4705763"/>
                <a:gd name="connsiteX19-1167" fmla="*/ 1659971 w 1825371"/>
                <a:gd name="connsiteY19-1168" fmla="*/ 2199288 h 4705763"/>
                <a:gd name="connsiteX20-1169" fmla="*/ 1782864 w 1825371"/>
                <a:gd name="connsiteY20-1170" fmla="*/ 2697077 h 4705763"/>
                <a:gd name="connsiteX21-1171" fmla="*/ 1794257 w 1825371"/>
                <a:gd name="connsiteY21-1172" fmla="*/ 2767845 h 4705763"/>
                <a:gd name="connsiteX22-1173" fmla="*/ 1791840 w 1825371"/>
                <a:gd name="connsiteY22-1174" fmla="*/ 2778202 h 4705763"/>
                <a:gd name="connsiteX23-1175" fmla="*/ 1784245 w 1825371"/>
                <a:gd name="connsiteY23-1176" fmla="*/ 2770607 h 4705763"/>
                <a:gd name="connsiteX24-1177" fmla="*/ 1746617 w 1825371"/>
                <a:gd name="connsiteY24-1178" fmla="*/ 2660831 h 4705763"/>
                <a:gd name="connsiteX25-1179" fmla="*/ 1513602 w 1825371"/>
                <a:gd name="connsiteY25-1180" fmla="*/ 1875484 h 4705763"/>
                <a:gd name="connsiteX26-1181" fmla="*/ 1297158 w 1825371"/>
                <a:gd name="connsiteY26-1182" fmla="*/ 1267919 h 4705763"/>
                <a:gd name="connsiteX27-1183" fmla="*/ 1275064 w 1825371"/>
                <a:gd name="connsiteY27-1184" fmla="*/ 1217173 h 4705763"/>
                <a:gd name="connsiteX28-1185" fmla="*/ 1248483 w 1825371"/>
                <a:gd name="connsiteY28-1186" fmla="*/ 1193353 h 4705763"/>
                <a:gd name="connsiteX29-1187" fmla="*/ 1232949 w 1825371"/>
                <a:gd name="connsiteY29-1188" fmla="*/ 1222351 h 4705763"/>
                <a:gd name="connsiteX30-1189" fmla="*/ 1230877 w 1825371"/>
                <a:gd name="connsiteY30-1190" fmla="*/ 1283108 h 4705763"/>
                <a:gd name="connsiteX31-1191" fmla="*/ 1297493 w 1825371"/>
                <a:gd name="connsiteY31-1192" fmla="*/ 4685667 h 4705763"/>
                <a:gd name="connsiteX32-1193" fmla="*/ 938419 w 1825371"/>
                <a:gd name="connsiteY32-1194" fmla="*/ 4705763 h 4705763"/>
                <a:gd name="connsiteX33-1195" fmla="*/ 1125245 w 1825371"/>
                <a:gd name="connsiteY33-1196" fmla="*/ 1293464 h 4705763"/>
                <a:gd name="connsiteX34-1197" fmla="*/ 1096247 w 1825371"/>
                <a:gd name="connsiteY34-1198" fmla="*/ 1270681 h 4705763"/>
                <a:gd name="connsiteX35-1199" fmla="*/ 984400 w 1825371"/>
                <a:gd name="connsiteY35-1200" fmla="*/ 1242374 h 4705763"/>
                <a:gd name="connsiteX36-1201" fmla="*/ 977149 w 1825371"/>
                <a:gd name="connsiteY36-1202" fmla="*/ 1225458 h 4705763"/>
                <a:gd name="connsiteX37-1203" fmla="*/ 983019 w 1825371"/>
                <a:gd name="connsiteY37-1204" fmla="*/ 1189902 h 4705763"/>
                <a:gd name="connsiteX38-1205" fmla="*/ 1016158 w 1825371"/>
                <a:gd name="connsiteY38-1206" fmla="*/ 1097041 h 4705763"/>
                <a:gd name="connsiteX39-1207" fmla="*/ 1055513 w 1825371"/>
                <a:gd name="connsiteY39-1208" fmla="*/ 1078055 h 4705763"/>
                <a:gd name="connsiteX40-1209" fmla="*/ 1097628 w 1825371"/>
                <a:gd name="connsiteY40-1210" fmla="*/ 1104290 h 4705763"/>
                <a:gd name="connsiteX41-1211" fmla="*/ 1115579 w 1825371"/>
                <a:gd name="connsiteY41-1212" fmla="*/ 1107743 h 4705763"/>
                <a:gd name="connsiteX42-1213" fmla="*/ 1177026 w 1825371"/>
                <a:gd name="connsiteY42-1214" fmla="*/ 1087375 h 4705763"/>
                <a:gd name="connsiteX43-1215" fmla="*/ 1179787 w 1825371"/>
                <a:gd name="connsiteY43-1216" fmla="*/ 1073913 h 4705763"/>
                <a:gd name="connsiteX44-1217" fmla="*/ 1135255 w 1825371"/>
                <a:gd name="connsiteY44-1218" fmla="*/ 1041117 h 4705763"/>
                <a:gd name="connsiteX45-1219" fmla="*/ 939868 w 1825371"/>
                <a:gd name="connsiteY45-1220" fmla="*/ 883702 h 4705763"/>
                <a:gd name="connsiteX46-1221" fmla="*/ 549783 w 1825371"/>
                <a:gd name="connsiteY46-1222" fmla="*/ 496379 h 4705763"/>
                <a:gd name="connsiteX47-1223" fmla="*/ 40947 w 1825371"/>
                <a:gd name="connsiteY47-1224" fmla="*/ 48990 h 4705763"/>
                <a:gd name="connsiteX48-1225" fmla="*/ 5735 w 1825371"/>
                <a:gd name="connsiteY48-1226" fmla="*/ 17231 h 4705763"/>
                <a:gd name="connsiteX49-1227" fmla="*/ 902 w 1825371"/>
                <a:gd name="connsiteY49-1228" fmla="*/ 4114 h 4705763"/>
                <a:gd name="connsiteX50-1229" fmla="*/ 15747 w 1825371"/>
                <a:gd name="connsiteY50-1230" fmla="*/ 1352 h 4705763"/>
                <a:gd name="connsiteX0-1231" fmla="*/ 15747 w 1825371"/>
                <a:gd name="connsiteY0-1232" fmla="*/ 1352 h 4685667"/>
                <a:gd name="connsiteX1-1233" fmla="*/ 83062 w 1825371"/>
                <a:gd name="connsiteY1-1234" fmla="*/ 34837 h 4685667"/>
                <a:gd name="connsiteX2-1235" fmla="*/ 961270 w 1825371"/>
                <a:gd name="connsiteY2-1236" fmla="*/ 755975 h 4685667"/>
                <a:gd name="connsiteX3-1237" fmla="*/ 1239162 w 1825371"/>
                <a:gd name="connsiteY3-1238" fmla="*/ 1001764 h 4685667"/>
                <a:gd name="connsiteX4-1239" fmla="*/ 1276445 w 1825371"/>
                <a:gd name="connsiteY4-1240" fmla="*/ 1025928 h 4685667"/>
                <a:gd name="connsiteX5-1241" fmla="*/ 1316489 w 1825371"/>
                <a:gd name="connsiteY5-1242" fmla="*/ 1009704 h 4685667"/>
                <a:gd name="connsiteX6-1243" fmla="*/ 1345141 w 1825371"/>
                <a:gd name="connsiteY6-1244" fmla="*/ 948602 h 4685667"/>
                <a:gd name="connsiteX7-1245" fmla="*/ 1407624 w 1825371"/>
                <a:gd name="connsiteY7-1246" fmla="*/ 869894 h 4685667"/>
                <a:gd name="connsiteX8-1247" fmla="*/ 1749379 w 1825371"/>
                <a:gd name="connsiteY8-1248" fmla="*/ 590967 h 4685667"/>
                <a:gd name="connsiteX9-1249" fmla="*/ 1808066 w 1825371"/>
                <a:gd name="connsiteY9-1250" fmla="*/ 545399 h 4685667"/>
                <a:gd name="connsiteX10-1251" fmla="*/ 1825326 w 1825371"/>
                <a:gd name="connsiteY10-1252" fmla="*/ 554375 h 4685667"/>
                <a:gd name="connsiteX11-1253" fmla="*/ 1811172 w 1825371"/>
                <a:gd name="connsiteY11-1254" fmla="*/ 590277 h 4685667"/>
                <a:gd name="connsiteX12-1255" fmla="*/ 1721073 w 1825371"/>
                <a:gd name="connsiteY12-1256" fmla="*/ 698326 h 4685667"/>
                <a:gd name="connsiteX13-1257" fmla="*/ 1385877 w 1825371"/>
                <a:gd name="connsiteY13-1258" fmla="*/ 1068389 h 4685667"/>
                <a:gd name="connsiteX14-1259" fmla="*/ 1376211 w 1825371"/>
                <a:gd name="connsiteY14-1260" fmla="*/ 1098421 h 4685667"/>
                <a:gd name="connsiteX15-1261" fmla="*/ 1361366 w 1825371"/>
                <a:gd name="connsiteY15-1262" fmla="*/ 1135359 h 4685667"/>
                <a:gd name="connsiteX16-1263" fmla="*/ 1355153 w 1825371"/>
                <a:gd name="connsiteY16-1264" fmla="*/ 1169879 h 4685667"/>
                <a:gd name="connsiteX17-1265" fmla="*/ 1409696 w 1825371"/>
                <a:gd name="connsiteY17-1266" fmla="*/ 1384253 h 4685667"/>
                <a:gd name="connsiteX18-1267" fmla="*/ 1524994 w 1825371"/>
                <a:gd name="connsiteY18-1268" fmla="*/ 1739817 h 4685667"/>
                <a:gd name="connsiteX19-1269" fmla="*/ 1659971 w 1825371"/>
                <a:gd name="connsiteY19-1270" fmla="*/ 2199288 h 4685667"/>
                <a:gd name="connsiteX20-1271" fmla="*/ 1782864 w 1825371"/>
                <a:gd name="connsiteY20-1272" fmla="*/ 2697077 h 4685667"/>
                <a:gd name="connsiteX21-1273" fmla="*/ 1794257 w 1825371"/>
                <a:gd name="connsiteY21-1274" fmla="*/ 2767845 h 4685667"/>
                <a:gd name="connsiteX22-1275" fmla="*/ 1791840 w 1825371"/>
                <a:gd name="connsiteY22-1276" fmla="*/ 2778202 h 4685667"/>
                <a:gd name="connsiteX23-1277" fmla="*/ 1784245 w 1825371"/>
                <a:gd name="connsiteY23-1278" fmla="*/ 2770607 h 4685667"/>
                <a:gd name="connsiteX24-1279" fmla="*/ 1746617 w 1825371"/>
                <a:gd name="connsiteY24-1280" fmla="*/ 2660831 h 4685667"/>
                <a:gd name="connsiteX25-1281" fmla="*/ 1513602 w 1825371"/>
                <a:gd name="connsiteY25-1282" fmla="*/ 1875484 h 4685667"/>
                <a:gd name="connsiteX26-1283" fmla="*/ 1297158 w 1825371"/>
                <a:gd name="connsiteY26-1284" fmla="*/ 1267919 h 4685667"/>
                <a:gd name="connsiteX27-1285" fmla="*/ 1275064 w 1825371"/>
                <a:gd name="connsiteY27-1286" fmla="*/ 1217173 h 4685667"/>
                <a:gd name="connsiteX28-1287" fmla="*/ 1248483 w 1825371"/>
                <a:gd name="connsiteY28-1288" fmla="*/ 1193353 h 4685667"/>
                <a:gd name="connsiteX29-1289" fmla="*/ 1232949 w 1825371"/>
                <a:gd name="connsiteY29-1290" fmla="*/ 1222351 h 4685667"/>
                <a:gd name="connsiteX30-1291" fmla="*/ 1230877 w 1825371"/>
                <a:gd name="connsiteY30-1292" fmla="*/ 1283108 h 4685667"/>
                <a:gd name="connsiteX31-1293" fmla="*/ 1297493 w 1825371"/>
                <a:gd name="connsiteY31-1294" fmla="*/ 4685667 h 4685667"/>
                <a:gd name="connsiteX32-1295" fmla="*/ 978613 w 1825371"/>
                <a:gd name="connsiteY32-1296" fmla="*/ 4685667 h 4685667"/>
                <a:gd name="connsiteX33-1297" fmla="*/ 1125245 w 1825371"/>
                <a:gd name="connsiteY33-1298" fmla="*/ 1293464 h 4685667"/>
                <a:gd name="connsiteX34-1299" fmla="*/ 1096247 w 1825371"/>
                <a:gd name="connsiteY34-1300" fmla="*/ 1270681 h 4685667"/>
                <a:gd name="connsiteX35-1301" fmla="*/ 984400 w 1825371"/>
                <a:gd name="connsiteY35-1302" fmla="*/ 1242374 h 4685667"/>
                <a:gd name="connsiteX36-1303" fmla="*/ 977149 w 1825371"/>
                <a:gd name="connsiteY36-1304" fmla="*/ 1225458 h 4685667"/>
                <a:gd name="connsiteX37-1305" fmla="*/ 983019 w 1825371"/>
                <a:gd name="connsiteY37-1306" fmla="*/ 1189902 h 4685667"/>
                <a:gd name="connsiteX38-1307" fmla="*/ 1016158 w 1825371"/>
                <a:gd name="connsiteY38-1308" fmla="*/ 1097041 h 4685667"/>
                <a:gd name="connsiteX39-1309" fmla="*/ 1055513 w 1825371"/>
                <a:gd name="connsiteY39-1310" fmla="*/ 1078055 h 4685667"/>
                <a:gd name="connsiteX40-1311" fmla="*/ 1097628 w 1825371"/>
                <a:gd name="connsiteY40-1312" fmla="*/ 1104290 h 4685667"/>
                <a:gd name="connsiteX41-1313" fmla="*/ 1115579 w 1825371"/>
                <a:gd name="connsiteY41-1314" fmla="*/ 1107743 h 4685667"/>
                <a:gd name="connsiteX42-1315" fmla="*/ 1177026 w 1825371"/>
                <a:gd name="connsiteY42-1316" fmla="*/ 1087375 h 4685667"/>
                <a:gd name="connsiteX43-1317" fmla="*/ 1179787 w 1825371"/>
                <a:gd name="connsiteY43-1318" fmla="*/ 1073913 h 4685667"/>
                <a:gd name="connsiteX44-1319" fmla="*/ 1135255 w 1825371"/>
                <a:gd name="connsiteY44-1320" fmla="*/ 1041117 h 4685667"/>
                <a:gd name="connsiteX45-1321" fmla="*/ 939868 w 1825371"/>
                <a:gd name="connsiteY45-1322" fmla="*/ 883702 h 4685667"/>
                <a:gd name="connsiteX46-1323" fmla="*/ 549783 w 1825371"/>
                <a:gd name="connsiteY46-1324" fmla="*/ 496379 h 4685667"/>
                <a:gd name="connsiteX47-1325" fmla="*/ 40947 w 1825371"/>
                <a:gd name="connsiteY47-1326" fmla="*/ 48990 h 4685667"/>
                <a:gd name="connsiteX48-1327" fmla="*/ 5735 w 1825371"/>
                <a:gd name="connsiteY48-1328" fmla="*/ 17231 h 4685667"/>
                <a:gd name="connsiteX49-1329" fmla="*/ 902 w 1825371"/>
                <a:gd name="connsiteY49-1330" fmla="*/ 4114 h 4685667"/>
                <a:gd name="connsiteX50-1331" fmla="*/ 15747 w 1825371"/>
                <a:gd name="connsiteY50-1332" fmla="*/ 1352 h 4685667"/>
                <a:gd name="connsiteX0-1333" fmla="*/ 15747 w 1825371"/>
                <a:gd name="connsiteY0-1334" fmla="*/ 1352 h 4685667"/>
                <a:gd name="connsiteX1-1335" fmla="*/ 83062 w 1825371"/>
                <a:gd name="connsiteY1-1336" fmla="*/ 34837 h 4685667"/>
                <a:gd name="connsiteX2-1337" fmla="*/ 961270 w 1825371"/>
                <a:gd name="connsiteY2-1338" fmla="*/ 755975 h 4685667"/>
                <a:gd name="connsiteX3-1339" fmla="*/ 1239162 w 1825371"/>
                <a:gd name="connsiteY3-1340" fmla="*/ 1001764 h 4685667"/>
                <a:gd name="connsiteX4-1341" fmla="*/ 1276445 w 1825371"/>
                <a:gd name="connsiteY4-1342" fmla="*/ 1025928 h 4685667"/>
                <a:gd name="connsiteX5-1343" fmla="*/ 1316489 w 1825371"/>
                <a:gd name="connsiteY5-1344" fmla="*/ 1009704 h 4685667"/>
                <a:gd name="connsiteX6-1345" fmla="*/ 1345141 w 1825371"/>
                <a:gd name="connsiteY6-1346" fmla="*/ 948602 h 4685667"/>
                <a:gd name="connsiteX7-1347" fmla="*/ 1407624 w 1825371"/>
                <a:gd name="connsiteY7-1348" fmla="*/ 869894 h 4685667"/>
                <a:gd name="connsiteX8-1349" fmla="*/ 1749379 w 1825371"/>
                <a:gd name="connsiteY8-1350" fmla="*/ 590967 h 4685667"/>
                <a:gd name="connsiteX9-1351" fmla="*/ 1808066 w 1825371"/>
                <a:gd name="connsiteY9-1352" fmla="*/ 545399 h 4685667"/>
                <a:gd name="connsiteX10-1353" fmla="*/ 1825326 w 1825371"/>
                <a:gd name="connsiteY10-1354" fmla="*/ 554375 h 4685667"/>
                <a:gd name="connsiteX11-1355" fmla="*/ 1811172 w 1825371"/>
                <a:gd name="connsiteY11-1356" fmla="*/ 590277 h 4685667"/>
                <a:gd name="connsiteX12-1357" fmla="*/ 1721073 w 1825371"/>
                <a:gd name="connsiteY12-1358" fmla="*/ 698326 h 4685667"/>
                <a:gd name="connsiteX13-1359" fmla="*/ 1385877 w 1825371"/>
                <a:gd name="connsiteY13-1360" fmla="*/ 1068389 h 4685667"/>
                <a:gd name="connsiteX14-1361" fmla="*/ 1376211 w 1825371"/>
                <a:gd name="connsiteY14-1362" fmla="*/ 1098421 h 4685667"/>
                <a:gd name="connsiteX15-1363" fmla="*/ 1361366 w 1825371"/>
                <a:gd name="connsiteY15-1364" fmla="*/ 1135359 h 4685667"/>
                <a:gd name="connsiteX16-1365" fmla="*/ 1355153 w 1825371"/>
                <a:gd name="connsiteY16-1366" fmla="*/ 1169879 h 4685667"/>
                <a:gd name="connsiteX17-1367" fmla="*/ 1409696 w 1825371"/>
                <a:gd name="connsiteY17-1368" fmla="*/ 1384253 h 4685667"/>
                <a:gd name="connsiteX18-1369" fmla="*/ 1524994 w 1825371"/>
                <a:gd name="connsiteY18-1370" fmla="*/ 1739817 h 4685667"/>
                <a:gd name="connsiteX19-1371" fmla="*/ 1659971 w 1825371"/>
                <a:gd name="connsiteY19-1372" fmla="*/ 2199288 h 4685667"/>
                <a:gd name="connsiteX20-1373" fmla="*/ 1782864 w 1825371"/>
                <a:gd name="connsiteY20-1374" fmla="*/ 2697077 h 4685667"/>
                <a:gd name="connsiteX21-1375" fmla="*/ 1794257 w 1825371"/>
                <a:gd name="connsiteY21-1376" fmla="*/ 2767845 h 4685667"/>
                <a:gd name="connsiteX22-1377" fmla="*/ 1791840 w 1825371"/>
                <a:gd name="connsiteY22-1378" fmla="*/ 2778202 h 4685667"/>
                <a:gd name="connsiteX23-1379" fmla="*/ 1784245 w 1825371"/>
                <a:gd name="connsiteY23-1380" fmla="*/ 2770607 h 4685667"/>
                <a:gd name="connsiteX24-1381" fmla="*/ 1746617 w 1825371"/>
                <a:gd name="connsiteY24-1382" fmla="*/ 2660831 h 4685667"/>
                <a:gd name="connsiteX25-1383" fmla="*/ 1513602 w 1825371"/>
                <a:gd name="connsiteY25-1384" fmla="*/ 1875484 h 4685667"/>
                <a:gd name="connsiteX26-1385" fmla="*/ 1297158 w 1825371"/>
                <a:gd name="connsiteY26-1386" fmla="*/ 1267919 h 4685667"/>
                <a:gd name="connsiteX27-1387" fmla="*/ 1275064 w 1825371"/>
                <a:gd name="connsiteY27-1388" fmla="*/ 1217173 h 4685667"/>
                <a:gd name="connsiteX28-1389" fmla="*/ 1248483 w 1825371"/>
                <a:gd name="connsiteY28-1390" fmla="*/ 1193353 h 4685667"/>
                <a:gd name="connsiteX29-1391" fmla="*/ 1232949 w 1825371"/>
                <a:gd name="connsiteY29-1392" fmla="*/ 1222351 h 4685667"/>
                <a:gd name="connsiteX30-1393" fmla="*/ 1230877 w 1825371"/>
                <a:gd name="connsiteY30-1394" fmla="*/ 1283108 h 4685667"/>
                <a:gd name="connsiteX31-1395" fmla="*/ 1217106 w 1825371"/>
                <a:gd name="connsiteY31-1396" fmla="*/ 4685667 h 4685667"/>
                <a:gd name="connsiteX32-1397" fmla="*/ 978613 w 1825371"/>
                <a:gd name="connsiteY32-1398" fmla="*/ 4685667 h 4685667"/>
                <a:gd name="connsiteX33-1399" fmla="*/ 1125245 w 1825371"/>
                <a:gd name="connsiteY33-1400" fmla="*/ 1293464 h 4685667"/>
                <a:gd name="connsiteX34-1401" fmla="*/ 1096247 w 1825371"/>
                <a:gd name="connsiteY34-1402" fmla="*/ 1270681 h 4685667"/>
                <a:gd name="connsiteX35-1403" fmla="*/ 984400 w 1825371"/>
                <a:gd name="connsiteY35-1404" fmla="*/ 1242374 h 4685667"/>
                <a:gd name="connsiteX36-1405" fmla="*/ 977149 w 1825371"/>
                <a:gd name="connsiteY36-1406" fmla="*/ 1225458 h 4685667"/>
                <a:gd name="connsiteX37-1407" fmla="*/ 983019 w 1825371"/>
                <a:gd name="connsiteY37-1408" fmla="*/ 1189902 h 4685667"/>
                <a:gd name="connsiteX38-1409" fmla="*/ 1016158 w 1825371"/>
                <a:gd name="connsiteY38-1410" fmla="*/ 1097041 h 4685667"/>
                <a:gd name="connsiteX39-1411" fmla="*/ 1055513 w 1825371"/>
                <a:gd name="connsiteY39-1412" fmla="*/ 1078055 h 4685667"/>
                <a:gd name="connsiteX40-1413" fmla="*/ 1097628 w 1825371"/>
                <a:gd name="connsiteY40-1414" fmla="*/ 1104290 h 4685667"/>
                <a:gd name="connsiteX41-1415" fmla="*/ 1115579 w 1825371"/>
                <a:gd name="connsiteY41-1416" fmla="*/ 1107743 h 4685667"/>
                <a:gd name="connsiteX42-1417" fmla="*/ 1177026 w 1825371"/>
                <a:gd name="connsiteY42-1418" fmla="*/ 1087375 h 4685667"/>
                <a:gd name="connsiteX43-1419" fmla="*/ 1179787 w 1825371"/>
                <a:gd name="connsiteY43-1420" fmla="*/ 1073913 h 4685667"/>
                <a:gd name="connsiteX44-1421" fmla="*/ 1135255 w 1825371"/>
                <a:gd name="connsiteY44-1422" fmla="*/ 1041117 h 4685667"/>
                <a:gd name="connsiteX45-1423" fmla="*/ 939868 w 1825371"/>
                <a:gd name="connsiteY45-1424" fmla="*/ 883702 h 4685667"/>
                <a:gd name="connsiteX46-1425" fmla="*/ 549783 w 1825371"/>
                <a:gd name="connsiteY46-1426" fmla="*/ 496379 h 4685667"/>
                <a:gd name="connsiteX47-1427" fmla="*/ 40947 w 1825371"/>
                <a:gd name="connsiteY47-1428" fmla="*/ 48990 h 4685667"/>
                <a:gd name="connsiteX48-1429" fmla="*/ 5735 w 1825371"/>
                <a:gd name="connsiteY48-1430" fmla="*/ 17231 h 4685667"/>
                <a:gd name="connsiteX49-1431" fmla="*/ 902 w 1825371"/>
                <a:gd name="connsiteY49-1432" fmla="*/ 4114 h 4685667"/>
                <a:gd name="connsiteX50-1433" fmla="*/ 15747 w 1825371"/>
                <a:gd name="connsiteY50-1434" fmla="*/ 1352 h 4685667"/>
                <a:gd name="connsiteX0-1435" fmla="*/ 15747 w 1825371"/>
                <a:gd name="connsiteY0-1436" fmla="*/ 1352 h 4705764"/>
                <a:gd name="connsiteX1-1437" fmla="*/ 83062 w 1825371"/>
                <a:gd name="connsiteY1-1438" fmla="*/ 34837 h 4705764"/>
                <a:gd name="connsiteX2-1439" fmla="*/ 961270 w 1825371"/>
                <a:gd name="connsiteY2-1440" fmla="*/ 755975 h 4705764"/>
                <a:gd name="connsiteX3-1441" fmla="*/ 1239162 w 1825371"/>
                <a:gd name="connsiteY3-1442" fmla="*/ 1001764 h 4705764"/>
                <a:gd name="connsiteX4-1443" fmla="*/ 1276445 w 1825371"/>
                <a:gd name="connsiteY4-1444" fmla="*/ 1025928 h 4705764"/>
                <a:gd name="connsiteX5-1445" fmla="*/ 1316489 w 1825371"/>
                <a:gd name="connsiteY5-1446" fmla="*/ 1009704 h 4705764"/>
                <a:gd name="connsiteX6-1447" fmla="*/ 1345141 w 1825371"/>
                <a:gd name="connsiteY6-1448" fmla="*/ 948602 h 4705764"/>
                <a:gd name="connsiteX7-1449" fmla="*/ 1407624 w 1825371"/>
                <a:gd name="connsiteY7-1450" fmla="*/ 869894 h 4705764"/>
                <a:gd name="connsiteX8-1451" fmla="*/ 1749379 w 1825371"/>
                <a:gd name="connsiteY8-1452" fmla="*/ 590967 h 4705764"/>
                <a:gd name="connsiteX9-1453" fmla="*/ 1808066 w 1825371"/>
                <a:gd name="connsiteY9-1454" fmla="*/ 545399 h 4705764"/>
                <a:gd name="connsiteX10-1455" fmla="*/ 1825326 w 1825371"/>
                <a:gd name="connsiteY10-1456" fmla="*/ 554375 h 4705764"/>
                <a:gd name="connsiteX11-1457" fmla="*/ 1811172 w 1825371"/>
                <a:gd name="connsiteY11-1458" fmla="*/ 590277 h 4705764"/>
                <a:gd name="connsiteX12-1459" fmla="*/ 1721073 w 1825371"/>
                <a:gd name="connsiteY12-1460" fmla="*/ 698326 h 4705764"/>
                <a:gd name="connsiteX13-1461" fmla="*/ 1385877 w 1825371"/>
                <a:gd name="connsiteY13-1462" fmla="*/ 1068389 h 4705764"/>
                <a:gd name="connsiteX14-1463" fmla="*/ 1376211 w 1825371"/>
                <a:gd name="connsiteY14-1464" fmla="*/ 1098421 h 4705764"/>
                <a:gd name="connsiteX15-1465" fmla="*/ 1361366 w 1825371"/>
                <a:gd name="connsiteY15-1466" fmla="*/ 1135359 h 4705764"/>
                <a:gd name="connsiteX16-1467" fmla="*/ 1355153 w 1825371"/>
                <a:gd name="connsiteY16-1468" fmla="*/ 1169879 h 4705764"/>
                <a:gd name="connsiteX17-1469" fmla="*/ 1409696 w 1825371"/>
                <a:gd name="connsiteY17-1470" fmla="*/ 1384253 h 4705764"/>
                <a:gd name="connsiteX18-1471" fmla="*/ 1524994 w 1825371"/>
                <a:gd name="connsiteY18-1472" fmla="*/ 1739817 h 4705764"/>
                <a:gd name="connsiteX19-1473" fmla="*/ 1659971 w 1825371"/>
                <a:gd name="connsiteY19-1474" fmla="*/ 2199288 h 4705764"/>
                <a:gd name="connsiteX20-1475" fmla="*/ 1782864 w 1825371"/>
                <a:gd name="connsiteY20-1476" fmla="*/ 2697077 h 4705764"/>
                <a:gd name="connsiteX21-1477" fmla="*/ 1794257 w 1825371"/>
                <a:gd name="connsiteY21-1478" fmla="*/ 2767845 h 4705764"/>
                <a:gd name="connsiteX22-1479" fmla="*/ 1791840 w 1825371"/>
                <a:gd name="connsiteY22-1480" fmla="*/ 2778202 h 4705764"/>
                <a:gd name="connsiteX23-1481" fmla="*/ 1784245 w 1825371"/>
                <a:gd name="connsiteY23-1482" fmla="*/ 2770607 h 4705764"/>
                <a:gd name="connsiteX24-1483" fmla="*/ 1746617 w 1825371"/>
                <a:gd name="connsiteY24-1484" fmla="*/ 2660831 h 4705764"/>
                <a:gd name="connsiteX25-1485" fmla="*/ 1513602 w 1825371"/>
                <a:gd name="connsiteY25-1486" fmla="*/ 1875484 h 4705764"/>
                <a:gd name="connsiteX26-1487" fmla="*/ 1297158 w 1825371"/>
                <a:gd name="connsiteY26-1488" fmla="*/ 1267919 h 4705764"/>
                <a:gd name="connsiteX27-1489" fmla="*/ 1275064 w 1825371"/>
                <a:gd name="connsiteY27-1490" fmla="*/ 1217173 h 4705764"/>
                <a:gd name="connsiteX28-1491" fmla="*/ 1248483 w 1825371"/>
                <a:gd name="connsiteY28-1492" fmla="*/ 1193353 h 4705764"/>
                <a:gd name="connsiteX29-1493" fmla="*/ 1232949 w 1825371"/>
                <a:gd name="connsiteY29-1494" fmla="*/ 1222351 h 4705764"/>
                <a:gd name="connsiteX30-1495" fmla="*/ 1230877 w 1825371"/>
                <a:gd name="connsiteY30-1496" fmla="*/ 1283108 h 4705764"/>
                <a:gd name="connsiteX31-1497" fmla="*/ 1227154 w 1825371"/>
                <a:gd name="connsiteY31-1498" fmla="*/ 4705764 h 4705764"/>
                <a:gd name="connsiteX32-1499" fmla="*/ 978613 w 1825371"/>
                <a:gd name="connsiteY32-1500" fmla="*/ 4685667 h 4705764"/>
                <a:gd name="connsiteX33-1501" fmla="*/ 1125245 w 1825371"/>
                <a:gd name="connsiteY33-1502" fmla="*/ 1293464 h 4705764"/>
                <a:gd name="connsiteX34-1503" fmla="*/ 1096247 w 1825371"/>
                <a:gd name="connsiteY34-1504" fmla="*/ 1270681 h 4705764"/>
                <a:gd name="connsiteX35-1505" fmla="*/ 984400 w 1825371"/>
                <a:gd name="connsiteY35-1506" fmla="*/ 1242374 h 4705764"/>
                <a:gd name="connsiteX36-1507" fmla="*/ 977149 w 1825371"/>
                <a:gd name="connsiteY36-1508" fmla="*/ 1225458 h 4705764"/>
                <a:gd name="connsiteX37-1509" fmla="*/ 983019 w 1825371"/>
                <a:gd name="connsiteY37-1510" fmla="*/ 1189902 h 4705764"/>
                <a:gd name="connsiteX38-1511" fmla="*/ 1016158 w 1825371"/>
                <a:gd name="connsiteY38-1512" fmla="*/ 1097041 h 4705764"/>
                <a:gd name="connsiteX39-1513" fmla="*/ 1055513 w 1825371"/>
                <a:gd name="connsiteY39-1514" fmla="*/ 1078055 h 4705764"/>
                <a:gd name="connsiteX40-1515" fmla="*/ 1097628 w 1825371"/>
                <a:gd name="connsiteY40-1516" fmla="*/ 1104290 h 4705764"/>
                <a:gd name="connsiteX41-1517" fmla="*/ 1115579 w 1825371"/>
                <a:gd name="connsiteY41-1518" fmla="*/ 1107743 h 4705764"/>
                <a:gd name="connsiteX42-1519" fmla="*/ 1177026 w 1825371"/>
                <a:gd name="connsiteY42-1520" fmla="*/ 1087375 h 4705764"/>
                <a:gd name="connsiteX43-1521" fmla="*/ 1179787 w 1825371"/>
                <a:gd name="connsiteY43-1522" fmla="*/ 1073913 h 4705764"/>
                <a:gd name="connsiteX44-1523" fmla="*/ 1135255 w 1825371"/>
                <a:gd name="connsiteY44-1524" fmla="*/ 1041117 h 4705764"/>
                <a:gd name="connsiteX45-1525" fmla="*/ 939868 w 1825371"/>
                <a:gd name="connsiteY45-1526" fmla="*/ 883702 h 4705764"/>
                <a:gd name="connsiteX46-1527" fmla="*/ 549783 w 1825371"/>
                <a:gd name="connsiteY46-1528" fmla="*/ 496379 h 4705764"/>
                <a:gd name="connsiteX47-1529" fmla="*/ 40947 w 1825371"/>
                <a:gd name="connsiteY47-1530" fmla="*/ 48990 h 4705764"/>
                <a:gd name="connsiteX48-1531" fmla="*/ 5735 w 1825371"/>
                <a:gd name="connsiteY48-1532" fmla="*/ 17231 h 4705764"/>
                <a:gd name="connsiteX49-1533" fmla="*/ 902 w 1825371"/>
                <a:gd name="connsiteY49-1534" fmla="*/ 4114 h 4705764"/>
                <a:gd name="connsiteX50-1535" fmla="*/ 15747 w 1825371"/>
                <a:gd name="connsiteY50-1536" fmla="*/ 1352 h 4705764"/>
                <a:gd name="connsiteX0-1537" fmla="*/ 15747 w 1825371"/>
                <a:gd name="connsiteY0-1538" fmla="*/ 1352 h 4705764"/>
                <a:gd name="connsiteX1-1539" fmla="*/ 83062 w 1825371"/>
                <a:gd name="connsiteY1-1540" fmla="*/ 34837 h 4705764"/>
                <a:gd name="connsiteX2-1541" fmla="*/ 961270 w 1825371"/>
                <a:gd name="connsiteY2-1542" fmla="*/ 755975 h 4705764"/>
                <a:gd name="connsiteX3-1543" fmla="*/ 1239162 w 1825371"/>
                <a:gd name="connsiteY3-1544" fmla="*/ 1001764 h 4705764"/>
                <a:gd name="connsiteX4-1545" fmla="*/ 1276445 w 1825371"/>
                <a:gd name="connsiteY4-1546" fmla="*/ 1025928 h 4705764"/>
                <a:gd name="connsiteX5-1547" fmla="*/ 1316489 w 1825371"/>
                <a:gd name="connsiteY5-1548" fmla="*/ 1009704 h 4705764"/>
                <a:gd name="connsiteX6-1549" fmla="*/ 1345141 w 1825371"/>
                <a:gd name="connsiteY6-1550" fmla="*/ 948602 h 4705764"/>
                <a:gd name="connsiteX7-1551" fmla="*/ 1407624 w 1825371"/>
                <a:gd name="connsiteY7-1552" fmla="*/ 869894 h 4705764"/>
                <a:gd name="connsiteX8-1553" fmla="*/ 1749379 w 1825371"/>
                <a:gd name="connsiteY8-1554" fmla="*/ 590967 h 4705764"/>
                <a:gd name="connsiteX9-1555" fmla="*/ 1808066 w 1825371"/>
                <a:gd name="connsiteY9-1556" fmla="*/ 545399 h 4705764"/>
                <a:gd name="connsiteX10-1557" fmla="*/ 1825326 w 1825371"/>
                <a:gd name="connsiteY10-1558" fmla="*/ 554375 h 4705764"/>
                <a:gd name="connsiteX11-1559" fmla="*/ 1811172 w 1825371"/>
                <a:gd name="connsiteY11-1560" fmla="*/ 590277 h 4705764"/>
                <a:gd name="connsiteX12-1561" fmla="*/ 1721073 w 1825371"/>
                <a:gd name="connsiteY12-1562" fmla="*/ 698326 h 4705764"/>
                <a:gd name="connsiteX13-1563" fmla="*/ 1385877 w 1825371"/>
                <a:gd name="connsiteY13-1564" fmla="*/ 1068389 h 4705764"/>
                <a:gd name="connsiteX14-1565" fmla="*/ 1376211 w 1825371"/>
                <a:gd name="connsiteY14-1566" fmla="*/ 1098421 h 4705764"/>
                <a:gd name="connsiteX15-1567" fmla="*/ 1361366 w 1825371"/>
                <a:gd name="connsiteY15-1568" fmla="*/ 1135359 h 4705764"/>
                <a:gd name="connsiteX16-1569" fmla="*/ 1355153 w 1825371"/>
                <a:gd name="connsiteY16-1570" fmla="*/ 1169879 h 4705764"/>
                <a:gd name="connsiteX17-1571" fmla="*/ 1409696 w 1825371"/>
                <a:gd name="connsiteY17-1572" fmla="*/ 1384253 h 4705764"/>
                <a:gd name="connsiteX18-1573" fmla="*/ 1524994 w 1825371"/>
                <a:gd name="connsiteY18-1574" fmla="*/ 1739817 h 4705764"/>
                <a:gd name="connsiteX19-1575" fmla="*/ 1659971 w 1825371"/>
                <a:gd name="connsiteY19-1576" fmla="*/ 2199288 h 4705764"/>
                <a:gd name="connsiteX20-1577" fmla="*/ 1782864 w 1825371"/>
                <a:gd name="connsiteY20-1578" fmla="*/ 2697077 h 4705764"/>
                <a:gd name="connsiteX21-1579" fmla="*/ 1794257 w 1825371"/>
                <a:gd name="connsiteY21-1580" fmla="*/ 2767845 h 4705764"/>
                <a:gd name="connsiteX22-1581" fmla="*/ 1791840 w 1825371"/>
                <a:gd name="connsiteY22-1582" fmla="*/ 2778202 h 4705764"/>
                <a:gd name="connsiteX23-1583" fmla="*/ 1784245 w 1825371"/>
                <a:gd name="connsiteY23-1584" fmla="*/ 2770607 h 4705764"/>
                <a:gd name="connsiteX24-1585" fmla="*/ 1746617 w 1825371"/>
                <a:gd name="connsiteY24-1586" fmla="*/ 2660831 h 4705764"/>
                <a:gd name="connsiteX25-1587" fmla="*/ 1513602 w 1825371"/>
                <a:gd name="connsiteY25-1588" fmla="*/ 1875484 h 4705764"/>
                <a:gd name="connsiteX26-1589" fmla="*/ 1297158 w 1825371"/>
                <a:gd name="connsiteY26-1590" fmla="*/ 1267919 h 4705764"/>
                <a:gd name="connsiteX27-1591" fmla="*/ 1275064 w 1825371"/>
                <a:gd name="connsiteY27-1592" fmla="*/ 1217173 h 4705764"/>
                <a:gd name="connsiteX28-1593" fmla="*/ 1248483 w 1825371"/>
                <a:gd name="connsiteY28-1594" fmla="*/ 1193353 h 4705764"/>
                <a:gd name="connsiteX29-1595" fmla="*/ 1232949 w 1825371"/>
                <a:gd name="connsiteY29-1596" fmla="*/ 1222351 h 4705764"/>
                <a:gd name="connsiteX30-1597" fmla="*/ 1230877 w 1825371"/>
                <a:gd name="connsiteY30-1598" fmla="*/ 1283108 h 4705764"/>
                <a:gd name="connsiteX31-1599" fmla="*/ 1227154 w 1825371"/>
                <a:gd name="connsiteY31-1600" fmla="*/ 4705764 h 4705764"/>
                <a:gd name="connsiteX32-1601" fmla="*/ 998710 w 1825371"/>
                <a:gd name="connsiteY32-1602" fmla="*/ 4695715 h 4705764"/>
                <a:gd name="connsiteX33-1603" fmla="*/ 1125245 w 1825371"/>
                <a:gd name="connsiteY33-1604" fmla="*/ 1293464 h 4705764"/>
                <a:gd name="connsiteX34-1605" fmla="*/ 1096247 w 1825371"/>
                <a:gd name="connsiteY34-1606" fmla="*/ 1270681 h 4705764"/>
                <a:gd name="connsiteX35-1607" fmla="*/ 984400 w 1825371"/>
                <a:gd name="connsiteY35-1608" fmla="*/ 1242374 h 4705764"/>
                <a:gd name="connsiteX36-1609" fmla="*/ 977149 w 1825371"/>
                <a:gd name="connsiteY36-1610" fmla="*/ 1225458 h 4705764"/>
                <a:gd name="connsiteX37-1611" fmla="*/ 983019 w 1825371"/>
                <a:gd name="connsiteY37-1612" fmla="*/ 1189902 h 4705764"/>
                <a:gd name="connsiteX38-1613" fmla="*/ 1016158 w 1825371"/>
                <a:gd name="connsiteY38-1614" fmla="*/ 1097041 h 4705764"/>
                <a:gd name="connsiteX39-1615" fmla="*/ 1055513 w 1825371"/>
                <a:gd name="connsiteY39-1616" fmla="*/ 1078055 h 4705764"/>
                <a:gd name="connsiteX40-1617" fmla="*/ 1097628 w 1825371"/>
                <a:gd name="connsiteY40-1618" fmla="*/ 1104290 h 4705764"/>
                <a:gd name="connsiteX41-1619" fmla="*/ 1115579 w 1825371"/>
                <a:gd name="connsiteY41-1620" fmla="*/ 1107743 h 4705764"/>
                <a:gd name="connsiteX42-1621" fmla="*/ 1177026 w 1825371"/>
                <a:gd name="connsiteY42-1622" fmla="*/ 1087375 h 4705764"/>
                <a:gd name="connsiteX43-1623" fmla="*/ 1179787 w 1825371"/>
                <a:gd name="connsiteY43-1624" fmla="*/ 1073913 h 4705764"/>
                <a:gd name="connsiteX44-1625" fmla="*/ 1135255 w 1825371"/>
                <a:gd name="connsiteY44-1626" fmla="*/ 1041117 h 4705764"/>
                <a:gd name="connsiteX45-1627" fmla="*/ 939868 w 1825371"/>
                <a:gd name="connsiteY45-1628" fmla="*/ 883702 h 4705764"/>
                <a:gd name="connsiteX46-1629" fmla="*/ 549783 w 1825371"/>
                <a:gd name="connsiteY46-1630" fmla="*/ 496379 h 4705764"/>
                <a:gd name="connsiteX47-1631" fmla="*/ 40947 w 1825371"/>
                <a:gd name="connsiteY47-1632" fmla="*/ 48990 h 4705764"/>
                <a:gd name="connsiteX48-1633" fmla="*/ 5735 w 1825371"/>
                <a:gd name="connsiteY48-1634" fmla="*/ 17231 h 4705764"/>
                <a:gd name="connsiteX49-1635" fmla="*/ 902 w 1825371"/>
                <a:gd name="connsiteY49-1636" fmla="*/ 4114 h 4705764"/>
                <a:gd name="connsiteX50-1637" fmla="*/ 15747 w 1825371"/>
                <a:gd name="connsiteY50-1638" fmla="*/ 1352 h 4705764"/>
                <a:gd name="connsiteX0-1639" fmla="*/ 15747 w 1825371"/>
                <a:gd name="connsiteY0-1640" fmla="*/ 1352 h 4705764"/>
                <a:gd name="connsiteX1-1641" fmla="*/ 83062 w 1825371"/>
                <a:gd name="connsiteY1-1642" fmla="*/ 34837 h 4705764"/>
                <a:gd name="connsiteX2-1643" fmla="*/ 961270 w 1825371"/>
                <a:gd name="connsiteY2-1644" fmla="*/ 755975 h 4705764"/>
                <a:gd name="connsiteX3-1645" fmla="*/ 1239162 w 1825371"/>
                <a:gd name="connsiteY3-1646" fmla="*/ 1001764 h 4705764"/>
                <a:gd name="connsiteX4-1647" fmla="*/ 1276445 w 1825371"/>
                <a:gd name="connsiteY4-1648" fmla="*/ 1025928 h 4705764"/>
                <a:gd name="connsiteX5-1649" fmla="*/ 1316489 w 1825371"/>
                <a:gd name="connsiteY5-1650" fmla="*/ 1009704 h 4705764"/>
                <a:gd name="connsiteX6-1651" fmla="*/ 1345141 w 1825371"/>
                <a:gd name="connsiteY6-1652" fmla="*/ 948602 h 4705764"/>
                <a:gd name="connsiteX7-1653" fmla="*/ 1407624 w 1825371"/>
                <a:gd name="connsiteY7-1654" fmla="*/ 869894 h 4705764"/>
                <a:gd name="connsiteX8-1655" fmla="*/ 1749379 w 1825371"/>
                <a:gd name="connsiteY8-1656" fmla="*/ 590967 h 4705764"/>
                <a:gd name="connsiteX9-1657" fmla="*/ 1808066 w 1825371"/>
                <a:gd name="connsiteY9-1658" fmla="*/ 545399 h 4705764"/>
                <a:gd name="connsiteX10-1659" fmla="*/ 1825326 w 1825371"/>
                <a:gd name="connsiteY10-1660" fmla="*/ 554375 h 4705764"/>
                <a:gd name="connsiteX11-1661" fmla="*/ 1811172 w 1825371"/>
                <a:gd name="connsiteY11-1662" fmla="*/ 590277 h 4705764"/>
                <a:gd name="connsiteX12-1663" fmla="*/ 1721073 w 1825371"/>
                <a:gd name="connsiteY12-1664" fmla="*/ 698326 h 4705764"/>
                <a:gd name="connsiteX13-1665" fmla="*/ 1385877 w 1825371"/>
                <a:gd name="connsiteY13-1666" fmla="*/ 1068389 h 4705764"/>
                <a:gd name="connsiteX14-1667" fmla="*/ 1376211 w 1825371"/>
                <a:gd name="connsiteY14-1668" fmla="*/ 1098421 h 4705764"/>
                <a:gd name="connsiteX15-1669" fmla="*/ 1361366 w 1825371"/>
                <a:gd name="connsiteY15-1670" fmla="*/ 1135359 h 4705764"/>
                <a:gd name="connsiteX16-1671" fmla="*/ 1355153 w 1825371"/>
                <a:gd name="connsiteY16-1672" fmla="*/ 1169879 h 4705764"/>
                <a:gd name="connsiteX17-1673" fmla="*/ 1409696 w 1825371"/>
                <a:gd name="connsiteY17-1674" fmla="*/ 1384253 h 4705764"/>
                <a:gd name="connsiteX18-1675" fmla="*/ 1524994 w 1825371"/>
                <a:gd name="connsiteY18-1676" fmla="*/ 1739817 h 4705764"/>
                <a:gd name="connsiteX19-1677" fmla="*/ 1659971 w 1825371"/>
                <a:gd name="connsiteY19-1678" fmla="*/ 2199288 h 4705764"/>
                <a:gd name="connsiteX20-1679" fmla="*/ 1782864 w 1825371"/>
                <a:gd name="connsiteY20-1680" fmla="*/ 2697077 h 4705764"/>
                <a:gd name="connsiteX21-1681" fmla="*/ 1794257 w 1825371"/>
                <a:gd name="connsiteY21-1682" fmla="*/ 2767845 h 4705764"/>
                <a:gd name="connsiteX22-1683" fmla="*/ 1791840 w 1825371"/>
                <a:gd name="connsiteY22-1684" fmla="*/ 2778202 h 4705764"/>
                <a:gd name="connsiteX23-1685" fmla="*/ 1784245 w 1825371"/>
                <a:gd name="connsiteY23-1686" fmla="*/ 2770607 h 4705764"/>
                <a:gd name="connsiteX24-1687" fmla="*/ 1746617 w 1825371"/>
                <a:gd name="connsiteY24-1688" fmla="*/ 2660831 h 4705764"/>
                <a:gd name="connsiteX25-1689" fmla="*/ 1513602 w 1825371"/>
                <a:gd name="connsiteY25-1690" fmla="*/ 1875484 h 4705764"/>
                <a:gd name="connsiteX26-1691" fmla="*/ 1297158 w 1825371"/>
                <a:gd name="connsiteY26-1692" fmla="*/ 1267919 h 4705764"/>
                <a:gd name="connsiteX27-1693" fmla="*/ 1275064 w 1825371"/>
                <a:gd name="connsiteY27-1694" fmla="*/ 1217173 h 4705764"/>
                <a:gd name="connsiteX28-1695" fmla="*/ 1248483 w 1825371"/>
                <a:gd name="connsiteY28-1696" fmla="*/ 1193353 h 4705764"/>
                <a:gd name="connsiteX29-1697" fmla="*/ 1232949 w 1825371"/>
                <a:gd name="connsiteY29-1698" fmla="*/ 1222351 h 4705764"/>
                <a:gd name="connsiteX30-1699" fmla="*/ 1230877 w 1825371"/>
                <a:gd name="connsiteY30-1700" fmla="*/ 1283108 h 4705764"/>
                <a:gd name="connsiteX31-1701" fmla="*/ 1227154 w 1825371"/>
                <a:gd name="connsiteY31-1702" fmla="*/ 4705764 h 4705764"/>
                <a:gd name="connsiteX32-1703" fmla="*/ 998710 w 1825371"/>
                <a:gd name="connsiteY32-1704" fmla="*/ 4695715 h 4705764"/>
                <a:gd name="connsiteX33-1705" fmla="*/ 1125245 w 1825371"/>
                <a:gd name="connsiteY33-1706" fmla="*/ 1293464 h 4705764"/>
                <a:gd name="connsiteX34-1707" fmla="*/ 1096247 w 1825371"/>
                <a:gd name="connsiteY34-1708" fmla="*/ 1270681 h 4705764"/>
                <a:gd name="connsiteX35-1709" fmla="*/ 984400 w 1825371"/>
                <a:gd name="connsiteY35-1710" fmla="*/ 1242374 h 4705764"/>
                <a:gd name="connsiteX36-1711" fmla="*/ 977149 w 1825371"/>
                <a:gd name="connsiteY36-1712" fmla="*/ 1225458 h 4705764"/>
                <a:gd name="connsiteX37-1713" fmla="*/ 983019 w 1825371"/>
                <a:gd name="connsiteY37-1714" fmla="*/ 1189902 h 4705764"/>
                <a:gd name="connsiteX38-1715" fmla="*/ 1016158 w 1825371"/>
                <a:gd name="connsiteY38-1716" fmla="*/ 1097041 h 4705764"/>
                <a:gd name="connsiteX39-1717" fmla="*/ 1055513 w 1825371"/>
                <a:gd name="connsiteY39-1718" fmla="*/ 1078055 h 4705764"/>
                <a:gd name="connsiteX40-1719" fmla="*/ 1097628 w 1825371"/>
                <a:gd name="connsiteY40-1720" fmla="*/ 1104290 h 4705764"/>
                <a:gd name="connsiteX41-1721" fmla="*/ 1115579 w 1825371"/>
                <a:gd name="connsiteY41-1722" fmla="*/ 1107743 h 4705764"/>
                <a:gd name="connsiteX42-1723" fmla="*/ 1177026 w 1825371"/>
                <a:gd name="connsiteY42-1724" fmla="*/ 1087375 h 4705764"/>
                <a:gd name="connsiteX43-1725" fmla="*/ 1179787 w 1825371"/>
                <a:gd name="connsiteY43-1726" fmla="*/ 1073913 h 4705764"/>
                <a:gd name="connsiteX44-1727" fmla="*/ 1135255 w 1825371"/>
                <a:gd name="connsiteY44-1728" fmla="*/ 1041117 h 4705764"/>
                <a:gd name="connsiteX45-1729" fmla="*/ 939868 w 1825371"/>
                <a:gd name="connsiteY45-1730" fmla="*/ 883702 h 4705764"/>
                <a:gd name="connsiteX46-1731" fmla="*/ 549783 w 1825371"/>
                <a:gd name="connsiteY46-1732" fmla="*/ 496379 h 4705764"/>
                <a:gd name="connsiteX47-1733" fmla="*/ 40947 w 1825371"/>
                <a:gd name="connsiteY47-1734" fmla="*/ 48990 h 4705764"/>
                <a:gd name="connsiteX48-1735" fmla="*/ 5735 w 1825371"/>
                <a:gd name="connsiteY48-1736" fmla="*/ 17231 h 4705764"/>
                <a:gd name="connsiteX49-1737" fmla="*/ 902 w 1825371"/>
                <a:gd name="connsiteY49-1738" fmla="*/ 4114 h 4705764"/>
                <a:gd name="connsiteX50-1739" fmla="*/ 15747 w 1825371"/>
                <a:gd name="connsiteY50-1740" fmla="*/ 1352 h 47057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grpFill/>
            <a:ln w="2261" cap="flat">
              <a:noFill/>
              <a:prstDash val="solid"/>
              <a:miter/>
            </a:ln>
          </p:spPr>
          <p:txBody>
            <a:bodyPr wrap="square" rtlCol="0" anchor="ctr">
              <a:noAutofit/>
            </a:bodyPr>
            <a:lstStyle/>
            <a:p>
              <a:endParaRPr lang="en-US"/>
            </a:p>
          </p:txBody>
        </p:sp>
        <p:sp>
          <p:nvSpPr>
            <p:cNvPr id="43" name="Freeform: Shape 42"/>
            <p:cNvSpPr/>
            <p:nvPr/>
          </p:nvSpPr>
          <p:spPr>
            <a:xfrm flipH="1">
              <a:off x="6332703" y="1594640"/>
              <a:ext cx="603644" cy="1556181"/>
            </a:xfrm>
            <a:custGeom>
              <a:avLst/>
              <a:gdLst>
                <a:gd name="connsiteX0" fmla="*/ 15747 w 1825371"/>
                <a:gd name="connsiteY0" fmla="*/ 1352 h 3047785"/>
                <a:gd name="connsiteX1" fmla="*/ 83062 w 1825371"/>
                <a:gd name="connsiteY1" fmla="*/ 34837 h 3047785"/>
                <a:gd name="connsiteX2" fmla="*/ 961270 w 1825371"/>
                <a:gd name="connsiteY2" fmla="*/ 755975 h 3047785"/>
                <a:gd name="connsiteX3" fmla="*/ 1239162 w 1825371"/>
                <a:gd name="connsiteY3" fmla="*/ 1001764 h 3047785"/>
                <a:gd name="connsiteX4" fmla="*/ 1276445 w 1825371"/>
                <a:gd name="connsiteY4" fmla="*/ 1025928 h 3047785"/>
                <a:gd name="connsiteX5" fmla="*/ 1316489 w 1825371"/>
                <a:gd name="connsiteY5" fmla="*/ 1009704 h 3047785"/>
                <a:gd name="connsiteX6" fmla="*/ 1345141 w 1825371"/>
                <a:gd name="connsiteY6" fmla="*/ 948602 h 3047785"/>
                <a:gd name="connsiteX7" fmla="*/ 1407624 w 1825371"/>
                <a:gd name="connsiteY7" fmla="*/ 869894 h 3047785"/>
                <a:gd name="connsiteX8" fmla="*/ 1749379 w 1825371"/>
                <a:gd name="connsiteY8" fmla="*/ 590967 h 3047785"/>
                <a:gd name="connsiteX9" fmla="*/ 1808066 w 1825371"/>
                <a:gd name="connsiteY9" fmla="*/ 545399 h 3047785"/>
                <a:gd name="connsiteX10" fmla="*/ 1825326 w 1825371"/>
                <a:gd name="connsiteY10" fmla="*/ 554375 h 3047785"/>
                <a:gd name="connsiteX11" fmla="*/ 1811172 w 1825371"/>
                <a:gd name="connsiteY11" fmla="*/ 590277 h 3047785"/>
                <a:gd name="connsiteX12" fmla="*/ 1721073 w 1825371"/>
                <a:gd name="connsiteY12" fmla="*/ 698326 h 3047785"/>
                <a:gd name="connsiteX13" fmla="*/ 1385877 w 1825371"/>
                <a:gd name="connsiteY13" fmla="*/ 1068389 h 3047785"/>
                <a:gd name="connsiteX14" fmla="*/ 1376211 w 1825371"/>
                <a:gd name="connsiteY14" fmla="*/ 1098421 h 3047785"/>
                <a:gd name="connsiteX15" fmla="*/ 1361366 w 1825371"/>
                <a:gd name="connsiteY15" fmla="*/ 1135359 h 3047785"/>
                <a:gd name="connsiteX16" fmla="*/ 1355153 w 1825371"/>
                <a:gd name="connsiteY16" fmla="*/ 1169879 h 3047785"/>
                <a:gd name="connsiteX17" fmla="*/ 1409696 w 1825371"/>
                <a:gd name="connsiteY17" fmla="*/ 1384253 h 3047785"/>
                <a:gd name="connsiteX18" fmla="*/ 1524994 w 1825371"/>
                <a:gd name="connsiteY18" fmla="*/ 1739817 h 3047785"/>
                <a:gd name="connsiteX19" fmla="*/ 1659971 w 1825371"/>
                <a:gd name="connsiteY19" fmla="*/ 2199288 h 3047785"/>
                <a:gd name="connsiteX20" fmla="*/ 1782864 w 1825371"/>
                <a:gd name="connsiteY20" fmla="*/ 2697077 h 3047785"/>
                <a:gd name="connsiteX21" fmla="*/ 1794257 w 1825371"/>
                <a:gd name="connsiteY21" fmla="*/ 2767845 h 3047785"/>
                <a:gd name="connsiteX22" fmla="*/ 1791840 w 1825371"/>
                <a:gd name="connsiteY22" fmla="*/ 2778202 h 3047785"/>
                <a:gd name="connsiteX23" fmla="*/ 1784245 w 1825371"/>
                <a:gd name="connsiteY23" fmla="*/ 2770607 h 3047785"/>
                <a:gd name="connsiteX24" fmla="*/ 1746617 w 1825371"/>
                <a:gd name="connsiteY24" fmla="*/ 2660831 h 3047785"/>
                <a:gd name="connsiteX25" fmla="*/ 1513602 w 1825371"/>
                <a:gd name="connsiteY25" fmla="*/ 1875484 h 3047785"/>
                <a:gd name="connsiteX26" fmla="*/ 1297158 w 1825371"/>
                <a:gd name="connsiteY26" fmla="*/ 1267919 h 3047785"/>
                <a:gd name="connsiteX27" fmla="*/ 1275064 w 1825371"/>
                <a:gd name="connsiteY27" fmla="*/ 1217173 h 3047785"/>
                <a:gd name="connsiteX28" fmla="*/ 1248483 w 1825371"/>
                <a:gd name="connsiteY28" fmla="*/ 1193353 h 3047785"/>
                <a:gd name="connsiteX29" fmla="*/ 1232949 w 1825371"/>
                <a:gd name="connsiteY29" fmla="*/ 1222351 h 3047785"/>
                <a:gd name="connsiteX30" fmla="*/ 1230877 w 1825371"/>
                <a:gd name="connsiteY30" fmla="*/ 1283108 h 3047785"/>
                <a:gd name="connsiteX31" fmla="*/ 1243305 w 1825371"/>
                <a:gd name="connsiteY31" fmla="*/ 1522336 h 3047785"/>
                <a:gd name="connsiteX32" fmla="*/ 1261256 w 1825371"/>
                <a:gd name="connsiteY32" fmla="*/ 1854772 h 3047785"/>
                <a:gd name="connsiteX33" fmla="*/ 1272647 w 1825371"/>
                <a:gd name="connsiteY33" fmla="*/ 2086061 h 3047785"/>
                <a:gd name="connsiteX34" fmla="*/ 1288528 w 1825371"/>
                <a:gd name="connsiteY34" fmla="*/ 2674639 h 3047785"/>
                <a:gd name="connsiteX35" fmla="*/ 1297493 w 1825371"/>
                <a:gd name="connsiteY35" fmla="*/ 3047785 h 3047785"/>
                <a:gd name="connsiteX36" fmla="*/ 1048951 w 1825371"/>
                <a:gd name="connsiteY36" fmla="*/ 3047785 h 3047785"/>
                <a:gd name="connsiteX37" fmla="*/ 1053441 w 1825371"/>
                <a:gd name="connsiteY37" fmla="*/ 2920082 h 3047785"/>
                <a:gd name="connsiteX38" fmla="*/ 1066213 w 1825371"/>
                <a:gd name="connsiteY38" fmla="*/ 2573839 h 3047785"/>
                <a:gd name="connsiteX39" fmla="*/ 1077951 w 1825371"/>
                <a:gd name="connsiteY39" fmla="*/ 2236916 h 3047785"/>
                <a:gd name="connsiteX40" fmla="*/ 1093485 w 1825371"/>
                <a:gd name="connsiteY40" fmla="*/ 1882733 h 3047785"/>
                <a:gd name="connsiteX41" fmla="*/ 1107983 w 1825371"/>
                <a:gd name="connsiteY41" fmla="*/ 1608293 h 3047785"/>
                <a:gd name="connsiteX42" fmla="*/ 1125245 w 1825371"/>
                <a:gd name="connsiteY42" fmla="*/ 1293464 h 3047785"/>
                <a:gd name="connsiteX43" fmla="*/ 1096247 w 1825371"/>
                <a:gd name="connsiteY43" fmla="*/ 1270681 h 3047785"/>
                <a:gd name="connsiteX44" fmla="*/ 984400 w 1825371"/>
                <a:gd name="connsiteY44" fmla="*/ 1242374 h 3047785"/>
                <a:gd name="connsiteX45" fmla="*/ 977149 w 1825371"/>
                <a:gd name="connsiteY45" fmla="*/ 1225458 h 3047785"/>
                <a:gd name="connsiteX46" fmla="*/ 983019 w 1825371"/>
                <a:gd name="connsiteY46" fmla="*/ 1189902 h 3047785"/>
                <a:gd name="connsiteX47" fmla="*/ 1016158 w 1825371"/>
                <a:gd name="connsiteY47" fmla="*/ 1097041 h 3047785"/>
                <a:gd name="connsiteX48" fmla="*/ 1055513 w 1825371"/>
                <a:gd name="connsiteY48" fmla="*/ 1078055 h 3047785"/>
                <a:gd name="connsiteX49" fmla="*/ 1097628 w 1825371"/>
                <a:gd name="connsiteY49" fmla="*/ 1104290 h 3047785"/>
                <a:gd name="connsiteX50" fmla="*/ 1115579 w 1825371"/>
                <a:gd name="connsiteY50" fmla="*/ 1107743 h 3047785"/>
                <a:gd name="connsiteX51" fmla="*/ 1177026 w 1825371"/>
                <a:gd name="connsiteY51" fmla="*/ 1087375 h 3047785"/>
                <a:gd name="connsiteX52" fmla="*/ 1179787 w 1825371"/>
                <a:gd name="connsiteY52" fmla="*/ 1073913 h 3047785"/>
                <a:gd name="connsiteX53" fmla="*/ 1135255 w 1825371"/>
                <a:gd name="connsiteY53" fmla="*/ 1041117 h 3047785"/>
                <a:gd name="connsiteX54" fmla="*/ 939868 w 1825371"/>
                <a:gd name="connsiteY54" fmla="*/ 883702 h 3047785"/>
                <a:gd name="connsiteX55" fmla="*/ 549783 w 1825371"/>
                <a:gd name="connsiteY55" fmla="*/ 496379 h 3047785"/>
                <a:gd name="connsiteX56" fmla="*/ 40947 w 1825371"/>
                <a:gd name="connsiteY56" fmla="*/ 48990 h 3047785"/>
                <a:gd name="connsiteX57" fmla="*/ 5735 w 1825371"/>
                <a:gd name="connsiteY57" fmla="*/ 17231 h 3047785"/>
                <a:gd name="connsiteX58" fmla="*/ 902 w 1825371"/>
                <a:gd name="connsiteY58" fmla="*/ 4114 h 3047785"/>
                <a:gd name="connsiteX59" fmla="*/ 15747 w 1825371"/>
                <a:gd name="connsiteY59" fmla="*/ 1352 h 3047785"/>
                <a:gd name="connsiteX0-1" fmla="*/ 15747 w 1825371"/>
                <a:gd name="connsiteY0-2" fmla="*/ 1352 h 4705763"/>
                <a:gd name="connsiteX1-3" fmla="*/ 83062 w 1825371"/>
                <a:gd name="connsiteY1-4" fmla="*/ 34837 h 4705763"/>
                <a:gd name="connsiteX2-5" fmla="*/ 961270 w 1825371"/>
                <a:gd name="connsiteY2-6" fmla="*/ 755975 h 4705763"/>
                <a:gd name="connsiteX3-7" fmla="*/ 1239162 w 1825371"/>
                <a:gd name="connsiteY3-8" fmla="*/ 1001764 h 4705763"/>
                <a:gd name="connsiteX4-9" fmla="*/ 1276445 w 1825371"/>
                <a:gd name="connsiteY4-10" fmla="*/ 1025928 h 4705763"/>
                <a:gd name="connsiteX5-11" fmla="*/ 1316489 w 1825371"/>
                <a:gd name="connsiteY5-12" fmla="*/ 1009704 h 4705763"/>
                <a:gd name="connsiteX6-13" fmla="*/ 1345141 w 1825371"/>
                <a:gd name="connsiteY6-14" fmla="*/ 948602 h 4705763"/>
                <a:gd name="connsiteX7-15" fmla="*/ 1407624 w 1825371"/>
                <a:gd name="connsiteY7-16" fmla="*/ 869894 h 4705763"/>
                <a:gd name="connsiteX8-17" fmla="*/ 1749379 w 1825371"/>
                <a:gd name="connsiteY8-18" fmla="*/ 590967 h 4705763"/>
                <a:gd name="connsiteX9-19" fmla="*/ 1808066 w 1825371"/>
                <a:gd name="connsiteY9-20" fmla="*/ 545399 h 4705763"/>
                <a:gd name="connsiteX10-21" fmla="*/ 1825326 w 1825371"/>
                <a:gd name="connsiteY10-22" fmla="*/ 554375 h 4705763"/>
                <a:gd name="connsiteX11-23" fmla="*/ 1811172 w 1825371"/>
                <a:gd name="connsiteY11-24" fmla="*/ 590277 h 4705763"/>
                <a:gd name="connsiteX12-25" fmla="*/ 1721073 w 1825371"/>
                <a:gd name="connsiteY12-26" fmla="*/ 698326 h 4705763"/>
                <a:gd name="connsiteX13-27" fmla="*/ 1385877 w 1825371"/>
                <a:gd name="connsiteY13-28" fmla="*/ 1068389 h 4705763"/>
                <a:gd name="connsiteX14-29" fmla="*/ 1376211 w 1825371"/>
                <a:gd name="connsiteY14-30" fmla="*/ 1098421 h 4705763"/>
                <a:gd name="connsiteX15-31" fmla="*/ 1361366 w 1825371"/>
                <a:gd name="connsiteY15-32" fmla="*/ 1135359 h 4705763"/>
                <a:gd name="connsiteX16-33" fmla="*/ 1355153 w 1825371"/>
                <a:gd name="connsiteY16-34" fmla="*/ 1169879 h 4705763"/>
                <a:gd name="connsiteX17-35" fmla="*/ 1409696 w 1825371"/>
                <a:gd name="connsiteY17-36" fmla="*/ 1384253 h 4705763"/>
                <a:gd name="connsiteX18-37" fmla="*/ 1524994 w 1825371"/>
                <a:gd name="connsiteY18-38" fmla="*/ 1739817 h 4705763"/>
                <a:gd name="connsiteX19-39" fmla="*/ 1659971 w 1825371"/>
                <a:gd name="connsiteY19-40" fmla="*/ 2199288 h 4705763"/>
                <a:gd name="connsiteX20-41" fmla="*/ 1782864 w 1825371"/>
                <a:gd name="connsiteY20-42" fmla="*/ 2697077 h 4705763"/>
                <a:gd name="connsiteX21-43" fmla="*/ 1794257 w 1825371"/>
                <a:gd name="connsiteY21-44" fmla="*/ 2767845 h 4705763"/>
                <a:gd name="connsiteX22-45" fmla="*/ 1791840 w 1825371"/>
                <a:gd name="connsiteY22-46" fmla="*/ 2778202 h 4705763"/>
                <a:gd name="connsiteX23-47" fmla="*/ 1784245 w 1825371"/>
                <a:gd name="connsiteY23-48" fmla="*/ 2770607 h 4705763"/>
                <a:gd name="connsiteX24-49" fmla="*/ 1746617 w 1825371"/>
                <a:gd name="connsiteY24-50" fmla="*/ 2660831 h 4705763"/>
                <a:gd name="connsiteX25-51" fmla="*/ 1513602 w 1825371"/>
                <a:gd name="connsiteY25-52" fmla="*/ 1875484 h 4705763"/>
                <a:gd name="connsiteX26-53" fmla="*/ 1297158 w 1825371"/>
                <a:gd name="connsiteY26-54" fmla="*/ 1267919 h 4705763"/>
                <a:gd name="connsiteX27-55" fmla="*/ 1275064 w 1825371"/>
                <a:gd name="connsiteY27-56" fmla="*/ 1217173 h 4705763"/>
                <a:gd name="connsiteX28-57" fmla="*/ 1248483 w 1825371"/>
                <a:gd name="connsiteY28-58" fmla="*/ 1193353 h 4705763"/>
                <a:gd name="connsiteX29-59" fmla="*/ 1232949 w 1825371"/>
                <a:gd name="connsiteY29-60" fmla="*/ 1222351 h 4705763"/>
                <a:gd name="connsiteX30-61" fmla="*/ 1230877 w 1825371"/>
                <a:gd name="connsiteY30-62" fmla="*/ 1283108 h 4705763"/>
                <a:gd name="connsiteX31-63" fmla="*/ 1243305 w 1825371"/>
                <a:gd name="connsiteY31-64" fmla="*/ 1522336 h 4705763"/>
                <a:gd name="connsiteX32-65" fmla="*/ 1261256 w 1825371"/>
                <a:gd name="connsiteY32-66" fmla="*/ 1854772 h 4705763"/>
                <a:gd name="connsiteX33-67" fmla="*/ 1272647 w 1825371"/>
                <a:gd name="connsiteY33-68" fmla="*/ 2086061 h 4705763"/>
                <a:gd name="connsiteX34-69" fmla="*/ 1288528 w 1825371"/>
                <a:gd name="connsiteY34-70" fmla="*/ 2674639 h 4705763"/>
                <a:gd name="connsiteX35-71" fmla="*/ 1297493 w 1825371"/>
                <a:gd name="connsiteY35-72" fmla="*/ 3047785 h 4705763"/>
                <a:gd name="connsiteX36-73" fmla="*/ 938419 w 1825371"/>
                <a:gd name="connsiteY36-74" fmla="*/ 4705763 h 4705763"/>
                <a:gd name="connsiteX37-75" fmla="*/ 1053441 w 1825371"/>
                <a:gd name="connsiteY37-76" fmla="*/ 2920082 h 4705763"/>
                <a:gd name="connsiteX38-77" fmla="*/ 1066213 w 1825371"/>
                <a:gd name="connsiteY38-78" fmla="*/ 2573839 h 4705763"/>
                <a:gd name="connsiteX39-79" fmla="*/ 1077951 w 1825371"/>
                <a:gd name="connsiteY39-80" fmla="*/ 2236916 h 4705763"/>
                <a:gd name="connsiteX40-81" fmla="*/ 1093485 w 1825371"/>
                <a:gd name="connsiteY40-82" fmla="*/ 1882733 h 4705763"/>
                <a:gd name="connsiteX41-83" fmla="*/ 1107983 w 1825371"/>
                <a:gd name="connsiteY41-84" fmla="*/ 1608293 h 4705763"/>
                <a:gd name="connsiteX42-85" fmla="*/ 1125245 w 1825371"/>
                <a:gd name="connsiteY42-86" fmla="*/ 1293464 h 4705763"/>
                <a:gd name="connsiteX43-87" fmla="*/ 1096247 w 1825371"/>
                <a:gd name="connsiteY43-88" fmla="*/ 1270681 h 4705763"/>
                <a:gd name="connsiteX44-89" fmla="*/ 984400 w 1825371"/>
                <a:gd name="connsiteY44-90" fmla="*/ 1242374 h 4705763"/>
                <a:gd name="connsiteX45-91" fmla="*/ 977149 w 1825371"/>
                <a:gd name="connsiteY45-92" fmla="*/ 1225458 h 4705763"/>
                <a:gd name="connsiteX46-93" fmla="*/ 983019 w 1825371"/>
                <a:gd name="connsiteY46-94" fmla="*/ 1189902 h 4705763"/>
                <a:gd name="connsiteX47-95" fmla="*/ 1016158 w 1825371"/>
                <a:gd name="connsiteY47-96" fmla="*/ 1097041 h 4705763"/>
                <a:gd name="connsiteX48-97" fmla="*/ 1055513 w 1825371"/>
                <a:gd name="connsiteY48-98" fmla="*/ 1078055 h 4705763"/>
                <a:gd name="connsiteX49-99" fmla="*/ 1097628 w 1825371"/>
                <a:gd name="connsiteY49-100" fmla="*/ 1104290 h 4705763"/>
                <a:gd name="connsiteX50-101" fmla="*/ 1115579 w 1825371"/>
                <a:gd name="connsiteY50-102" fmla="*/ 1107743 h 4705763"/>
                <a:gd name="connsiteX51-103" fmla="*/ 1177026 w 1825371"/>
                <a:gd name="connsiteY51-104" fmla="*/ 1087375 h 4705763"/>
                <a:gd name="connsiteX52-105" fmla="*/ 1179787 w 1825371"/>
                <a:gd name="connsiteY52-106" fmla="*/ 1073913 h 4705763"/>
                <a:gd name="connsiteX53-107" fmla="*/ 1135255 w 1825371"/>
                <a:gd name="connsiteY53-108" fmla="*/ 1041117 h 4705763"/>
                <a:gd name="connsiteX54-109" fmla="*/ 939868 w 1825371"/>
                <a:gd name="connsiteY54-110" fmla="*/ 883702 h 4705763"/>
                <a:gd name="connsiteX55-111" fmla="*/ 549783 w 1825371"/>
                <a:gd name="connsiteY55-112" fmla="*/ 496379 h 4705763"/>
                <a:gd name="connsiteX56-113" fmla="*/ 40947 w 1825371"/>
                <a:gd name="connsiteY56-114" fmla="*/ 48990 h 4705763"/>
                <a:gd name="connsiteX57-115" fmla="*/ 5735 w 1825371"/>
                <a:gd name="connsiteY57-116" fmla="*/ 17231 h 4705763"/>
                <a:gd name="connsiteX58-117" fmla="*/ 902 w 1825371"/>
                <a:gd name="connsiteY58-118" fmla="*/ 4114 h 4705763"/>
                <a:gd name="connsiteX59-119" fmla="*/ 15747 w 1825371"/>
                <a:gd name="connsiteY59-120" fmla="*/ 1352 h 4705763"/>
                <a:gd name="connsiteX0-121" fmla="*/ 15747 w 1825371"/>
                <a:gd name="connsiteY0-122" fmla="*/ 1352 h 4705763"/>
                <a:gd name="connsiteX1-123" fmla="*/ 83062 w 1825371"/>
                <a:gd name="connsiteY1-124" fmla="*/ 34837 h 4705763"/>
                <a:gd name="connsiteX2-125" fmla="*/ 961270 w 1825371"/>
                <a:gd name="connsiteY2-126" fmla="*/ 755975 h 4705763"/>
                <a:gd name="connsiteX3-127" fmla="*/ 1239162 w 1825371"/>
                <a:gd name="connsiteY3-128" fmla="*/ 1001764 h 4705763"/>
                <a:gd name="connsiteX4-129" fmla="*/ 1276445 w 1825371"/>
                <a:gd name="connsiteY4-130" fmla="*/ 1025928 h 4705763"/>
                <a:gd name="connsiteX5-131" fmla="*/ 1316489 w 1825371"/>
                <a:gd name="connsiteY5-132" fmla="*/ 1009704 h 4705763"/>
                <a:gd name="connsiteX6-133" fmla="*/ 1345141 w 1825371"/>
                <a:gd name="connsiteY6-134" fmla="*/ 948602 h 4705763"/>
                <a:gd name="connsiteX7-135" fmla="*/ 1407624 w 1825371"/>
                <a:gd name="connsiteY7-136" fmla="*/ 869894 h 4705763"/>
                <a:gd name="connsiteX8-137" fmla="*/ 1749379 w 1825371"/>
                <a:gd name="connsiteY8-138" fmla="*/ 590967 h 4705763"/>
                <a:gd name="connsiteX9-139" fmla="*/ 1808066 w 1825371"/>
                <a:gd name="connsiteY9-140" fmla="*/ 545399 h 4705763"/>
                <a:gd name="connsiteX10-141" fmla="*/ 1825326 w 1825371"/>
                <a:gd name="connsiteY10-142" fmla="*/ 554375 h 4705763"/>
                <a:gd name="connsiteX11-143" fmla="*/ 1811172 w 1825371"/>
                <a:gd name="connsiteY11-144" fmla="*/ 590277 h 4705763"/>
                <a:gd name="connsiteX12-145" fmla="*/ 1721073 w 1825371"/>
                <a:gd name="connsiteY12-146" fmla="*/ 698326 h 4705763"/>
                <a:gd name="connsiteX13-147" fmla="*/ 1385877 w 1825371"/>
                <a:gd name="connsiteY13-148" fmla="*/ 1068389 h 4705763"/>
                <a:gd name="connsiteX14-149" fmla="*/ 1376211 w 1825371"/>
                <a:gd name="connsiteY14-150" fmla="*/ 1098421 h 4705763"/>
                <a:gd name="connsiteX15-151" fmla="*/ 1361366 w 1825371"/>
                <a:gd name="connsiteY15-152" fmla="*/ 1135359 h 4705763"/>
                <a:gd name="connsiteX16-153" fmla="*/ 1355153 w 1825371"/>
                <a:gd name="connsiteY16-154" fmla="*/ 1169879 h 4705763"/>
                <a:gd name="connsiteX17-155" fmla="*/ 1409696 w 1825371"/>
                <a:gd name="connsiteY17-156" fmla="*/ 1384253 h 4705763"/>
                <a:gd name="connsiteX18-157" fmla="*/ 1524994 w 1825371"/>
                <a:gd name="connsiteY18-158" fmla="*/ 1739817 h 4705763"/>
                <a:gd name="connsiteX19-159" fmla="*/ 1659971 w 1825371"/>
                <a:gd name="connsiteY19-160" fmla="*/ 2199288 h 4705763"/>
                <a:gd name="connsiteX20-161" fmla="*/ 1782864 w 1825371"/>
                <a:gd name="connsiteY20-162" fmla="*/ 2697077 h 4705763"/>
                <a:gd name="connsiteX21-163" fmla="*/ 1794257 w 1825371"/>
                <a:gd name="connsiteY21-164" fmla="*/ 2767845 h 4705763"/>
                <a:gd name="connsiteX22-165" fmla="*/ 1791840 w 1825371"/>
                <a:gd name="connsiteY22-166" fmla="*/ 2778202 h 4705763"/>
                <a:gd name="connsiteX23-167" fmla="*/ 1784245 w 1825371"/>
                <a:gd name="connsiteY23-168" fmla="*/ 2770607 h 4705763"/>
                <a:gd name="connsiteX24-169" fmla="*/ 1746617 w 1825371"/>
                <a:gd name="connsiteY24-170" fmla="*/ 2660831 h 4705763"/>
                <a:gd name="connsiteX25-171" fmla="*/ 1513602 w 1825371"/>
                <a:gd name="connsiteY25-172" fmla="*/ 1875484 h 4705763"/>
                <a:gd name="connsiteX26-173" fmla="*/ 1297158 w 1825371"/>
                <a:gd name="connsiteY26-174" fmla="*/ 1267919 h 4705763"/>
                <a:gd name="connsiteX27-175" fmla="*/ 1275064 w 1825371"/>
                <a:gd name="connsiteY27-176" fmla="*/ 1217173 h 4705763"/>
                <a:gd name="connsiteX28-177" fmla="*/ 1248483 w 1825371"/>
                <a:gd name="connsiteY28-178" fmla="*/ 1193353 h 4705763"/>
                <a:gd name="connsiteX29-179" fmla="*/ 1232949 w 1825371"/>
                <a:gd name="connsiteY29-180" fmla="*/ 1222351 h 4705763"/>
                <a:gd name="connsiteX30-181" fmla="*/ 1230877 w 1825371"/>
                <a:gd name="connsiteY30-182" fmla="*/ 1283108 h 4705763"/>
                <a:gd name="connsiteX31-183" fmla="*/ 1243305 w 1825371"/>
                <a:gd name="connsiteY31-184" fmla="*/ 1522336 h 4705763"/>
                <a:gd name="connsiteX32-185" fmla="*/ 1261256 w 1825371"/>
                <a:gd name="connsiteY32-186" fmla="*/ 1854772 h 4705763"/>
                <a:gd name="connsiteX33-187" fmla="*/ 1272647 w 1825371"/>
                <a:gd name="connsiteY33-188" fmla="*/ 2086061 h 4705763"/>
                <a:gd name="connsiteX34-189" fmla="*/ 1288528 w 1825371"/>
                <a:gd name="connsiteY34-190" fmla="*/ 2674639 h 4705763"/>
                <a:gd name="connsiteX35-191" fmla="*/ 1297493 w 1825371"/>
                <a:gd name="connsiteY35-192" fmla="*/ 4685667 h 4705763"/>
                <a:gd name="connsiteX36-193" fmla="*/ 938419 w 1825371"/>
                <a:gd name="connsiteY36-194" fmla="*/ 4705763 h 4705763"/>
                <a:gd name="connsiteX37-195" fmla="*/ 1053441 w 1825371"/>
                <a:gd name="connsiteY37-196" fmla="*/ 2920082 h 4705763"/>
                <a:gd name="connsiteX38-197" fmla="*/ 1066213 w 1825371"/>
                <a:gd name="connsiteY38-198" fmla="*/ 2573839 h 4705763"/>
                <a:gd name="connsiteX39-199" fmla="*/ 1077951 w 1825371"/>
                <a:gd name="connsiteY39-200" fmla="*/ 2236916 h 4705763"/>
                <a:gd name="connsiteX40-201" fmla="*/ 1093485 w 1825371"/>
                <a:gd name="connsiteY40-202" fmla="*/ 1882733 h 4705763"/>
                <a:gd name="connsiteX41-203" fmla="*/ 1107983 w 1825371"/>
                <a:gd name="connsiteY41-204" fmla="*/ 1608293 h 4705763"/>
                <a:gd name="connsiteX42-205" fmla="*/ 1125245 w 1825371"/>
                <a:gd name="connsiteY42-206" fmla="*/ 1293464 h 4705763"/>
                <a:gd name="connsiteX43-207" fmla="*/ 1096247 w 1825371"/>
                <a:gd name="connsiteY43-208" fmla="*/ 1270681 h 4705763"/>
                <a:gd name="connsiteX44-209" fmla="*/ 984400 w 1825371"/>
                <a:gd name="connsiteY44-210" fmla="*/ 1242374 h 4705763"/>
                <a:gd name="connsiteX45-211" fmla="*/ 977149 w 1825371"/>
                <a:gd name="connsiteY45-212" fmla="*/ 1225458 h 4705763"/>
                <a:gd name="connsiteX46-213" fmla="*/ 983019 w 1825371"/>
                <a:gd name="connsiteY46-214" fmla="*/ 1189902 h 4705763"/>
                <a:gd name="connsiteX47-215" fmla="*/ 1016158 w 1825371"/>
                <a:gd name="connsiteY47-216" fmla="*/ 1097041 h 4705763"/>
                <a:gd name="connsiteX48-217" fmla="*/ 1055513 w 1825371"/>
                <a:gd name="connsiteY48-218" fmla="*/ 1078055 h 4705763"/>
                <a:gd name="connsiteX49-219" fmla="*/ 1097628 w 1825371"/>
                <a:gd name="connsiteY49-220" fmla="*/ 1104290 h 4705763"/>
                <a:gd name="connsiteX50-221" fmla="*/ 1115579 w 1825371"/>
                <a:gd name="connsiteY50-222" fmla="*/ 1107743 h 4705763"/>
                <a:gd name="connsiteX51-223" fmla="*/ 1177026 w 1825371"/>
                <a:gd name="connsiteY51-224" fmla="*/ 1087375 h 4705763"/>
                <a:gd name="connsiteX52-225" fmla="*/ 1179787 w 1825371"/>
                <a:gd name="connsiteY52-226" fmla="*/ 1073913 h 4705763"/>
                <a:gd name="connsiteX53-227" fmla="*/ 1135255 w 1825371"/>
                <a:gd name="connsiteY53-228" fmla="*/ 1041117 h 4705763"/>
                <a:gd name="connsiteX54-229" fmla="*/ 939868 w 1825371"/>
                <a:gd name="connsiteY54-230" fmla="*/ 883702 h 4705763"/>
                <a:gd name="connsiteX55-231" fmla="*/ 549783 w 1825371"/>
                <a:gd name="connsiteY55-232" fmla="*/ 496379 h 4705763"/>
                <a:gd name="connsiteX56-233" fmla="*/ 40947 w 1825371"/>
                <a:gd name="connsiteY56-234" fmla="*/ 48990 h 4705763"/>
                <a:gd name="connsiteX57-235" fmla="*/ 5735 w 1825371"/>
                <a:gd name="connsiteY57-236" fmla="*/ 17231 h 4705763"/>
                <a:gd name="connsiteX58-237" fmla="*/ 902 w 1825371"/>
                <a:gd name="connsiteY58-238" fmla="*/ 4114 h 4705763"/>
                <a:gd name="connsiteX59-239" fmla="*/ 15747 w 1825371"/>
                <a:gd name="connsiteY59-240" fmla="*/ 1352 h 4705763"/>
                <a:gd name="connsiteX0-241" fmla="*/ 15747 w 1825371"/>
                <a:gd name="connsiteY0-242" fmla="*/ 1352 h 4705763"/>
                <a:gd name="connsiteX1-243" fmla="*/ 83062 w 1825371"/>
                <a:gd name="connsiteY1-244" fmla="*/ 34837 h 4705763"/>
                <a:gd name="connsiteX2-245" fmla="*/ 961270 w 1825371"/>
                <a:gd name="connsiteY2-246" fmla="*/ 755975 h 4705763"/>
                <a:gd name="connsiteX3-247" fmla="*/ 1239162 w 1825371"/>
                <a:gd name="connsiteY3-248" fmla="*/ 1001764 h 4705763"/>
                <a:gd name="connsiteX4-249" fmla="*/ 1276445 w 1825371"/>
                <a:gd name="connsiteY4-250" fmla="*/ 1025928 h 4705763"/>
                <a:gd name="connsiteX5-251" fmla="*/ 1316489 w 1825371"/>
                <a:gd name="connsiteY5-252" fmla="*/ 1009704 h 4705763"/>
                <a:gd name="connsiteX6-253" fmla="*/ 1345141 w 1825371"/>
                <a:gd name="connsiteY6-254" fmla="*/ 948602 h 4705763"/>
                <a:gd name="connsiteX7-255" fmla="*/ 1407624 w 1825371"/>
                <a:gd name="connsiteY7-256" fmla="*/ 869894 h 4705763"/>
                <a:gd name="connsiteX8-257" fmla="*/ 1749379 w 1825371"/>
                <a:gd name="connsiteY8-258" fmla="*/ 590967 h 4705763"/>
                <a:gd name="connsiteX9-259" fmla="*/ 1808066 w 1825371"/>
                <a:gd name="connsiteY9-260" fmla="*/ 545399 h 4705763"/>
                <a:gd name="connsiteX10-261" fmla="*/ 1825326 w 1825371"/>
                <a:gd name="connsiteY10-262" fmla="*/ 554375 h 4705763"/>
                <a:gd name="connsiteX11-263" fmla="*/ 1811172 w 1825371"/>
                <a:gd name="connsiteY11-264" fmla="*/ 590277 h 4705763"/>
                <a:gd name="connsiteX12-265" fmla="*/ 1721073 w 1825371"/>
                <a:gd name="connsiteY12-266" fmla="*/ 698326 h 4705763"/>
                <a:gd name="connsiteX13-267" fmla="*/ 1385877 w 1825371"/>
                <a:gd name="connsiteY13-268" fmla="*/ 1068389 h 4705763"/>
                <a:gd name="connsiteX14-269" fmla="*/ 1376211 w 1825371"/>
                <a:gd name="connsiteY14-270" fmla="*/ 1098421 h 4705763"/>
                <a:gd name="connsiteX15-271" fmla="*/ 1361366 w 1825371"/>
                <a:gd name="connsiteY15-272" fmla="*/ 1135359 h 4705763"/>
                <a:gd name="connsiteX16-273" fmla="*/ 1355153 w 1825371"/>
                <a:gd name="connsiteY16-274" fmla="*/ 1169879 h 4705763"/>
                <a:gd name="connsiteX17-275" fmla="*/ 1409696 w 1825371"/>
                <a:gd name="connsiteY17-276" fmla="*/ 1384253 h 4705763"/>
                <a:gd name="connsiteX18-277" fmla="*/ 1524994 w 1825371"/>
                <a:gd name="connsiteY18-278" fmla="*/ 1739817 h 4705763"/>
                <a:gd name="connsiteX19-279" fmla="*/ 1659971 w 1825371"/>
                <a:gd name="connsiteY19-280" fmla="*/ 2199288 h 4705763"/>
                <a:gd name="connsiteX20-281" fmla="*/ 1782864 w 1825371"/>
                <a:gd name="connsiteY20-282" fmla="*/ 2697077 h 4705763"/>
                <a:gd name="connsiteX21-283" fmla="*/ 1794257 w 1825371"/>
                <a:gd name="connsiteY21-284" fmla="*/ 2767845 h 4705763"/>
                <a:gd name="connsiteX22-285" fmla="*/ 1791840 w 1825371"/>
                <a:gd name="connsiteY22-286" fmla="*/ 2778202 h 4705763"/>
                <a:gd name="connsiteX23-287" fmla="*/ 1784245 w 1825371"/>
                <a:gd name="connsiteY23-288" fmla="*/ 2770607 h 4705763"/>
                <a:gd name="connsiteX24-289" fmla="*/ 1746617 w 1825371"/>
                <a:gd name="connsiteY24-290" fmla="*/ 2660831 h 4705763"/>
                <a:gd name="connsiteX25-291" fmla="*/ 1513602 w 1825371"/>
                <a:gd name="connsiteY25-292" fmla="*/ 1875484 h 4705763"/>
                <a:gd name="connsiteX26-293" fmla="*/ 1297158 w 1825371"/>
                <a:gd name="connsiteY26-294" fmla="*/ 1267919 h 4705763"/>
                <a:gd name="connsiteX27-295" fmla="*/ 1275064 w 1825371"/>
                <a:gd name="connsiteY27-296" fmla="*/ 1217173 h 4705763"/>
                <a:gd name="connsiteX28-297" fmla="*/ 1248483 w 1825371"/>
                <a:gd name="connsiteY28-298" fmla="*/ 1193353 h 4705763"/>
                <a:gd name="connsiteX29-299" fmla="*/ 1232949 w 1825371"/>
                <a:gd name="connsiteY29-300" fmla="*/ 1222351 h 4705763"/>
                <a:gd name="connsiteX30-301" fmla="*/ 1230877 w 1825371"/>
                <a:gd name="connsiteY30-302" fmla="*/ 1283108 h 4705763"/>
                <a:gd name="connsiteX31-303" fmla="*/ 1243305 w 1825371"/>
                <a:gd name="connsiteY31-304" fmla="*/ 1522336 h 4705763"/>
                <a:gd name="connsiteX32-305" fmla="*/ 1261256 w 1825371"/>
                <a:gd name="connsiteY32-306" fmla="*/ 1854772 h 4705763"/>
                <a:gd name="connsiteX33-307" fmla="*/ 1272647 w 1825371"/>
                <a:gd name="connsiteY33-308" fmla="*/ 2086061 h 4705763"/>
                <a:gd name="connsiteX34-309" fmla="*/ 1297493 w 1825371"/>
                <a:gd name="connsiteY34-310" fmla="*/ 4685667 h 4705763"/>
                <a:gd name="connsiteX35-311" fmla="*/ 938419 w 1825371"/>
                <a:gd name="connsiteY35-312" fmla="*/ 4705763 h 4705763"/>
                <a:gd name="connsiteX36-313" fmla="*/ 1053441 w 1825371"/>
                <a:gd name="connsiteY36-314" fmla="*/ 2920082 h 4705763"/>
                <a:gd name="connsiteX37-315" fmla="*/ 1066213 w 1825371"/>
                <a:gd name="connsiteY37-316" fmla="*/ 2573839 h 4705763"/>
                <a:gd name="connsiteX38-317" fmla="*/ 1077951 w 1825371"/>
                <a:gd name="connsiteY38-318" fmla="*/ 2236916 h 4705763"/>
                <a:gd name="connsiteX39-319" fmla="*/ 1093485 w 1825371"/>
                <a:gd name="connsiteY39-320" fmla="*/ 1882733 h 4705763"/>
                <a:gd name="connsiteX40-321" fmla="*/ 1107983 w 1825371"/>
                <a:gd name="connsiteY40-322" fmla="*/ 1608293 h 4705763"/>
                <a:gd name="connsiteX41-323" fmla="*/ 1125245 w 1825371"/>
                <a:gd name="connsiteY41-324" fmla="*/ 1293464 h 4705763"/>
                <a:gd name="connsiteX42-325" fmla="*/ 1096247 w 1825371"/>
                <a:gd name="connsiteY42-326" fmla="*/ 1270681 h 4705763"/>
                <a:gd name="connsiteX43-327" fmla="*/ 984400 w 1825371"/>
                <a:gd name="connsiteY43-328" fmla="*/ 1242374 h 4705763"/>
                <a:gd name="connsiteX44-329" fmla="*/ 977149 w 1825371"/>
                <a:gd name="connsiteY44-330" fmla="*/ 1225458 h 4705763"/>
                <a:gd name="connsiteX45-331" fmla="*/ 983019 w 1825371"/>
                <a:gd name="connsiteY45-332" fmla="*/ 1189902 h 4705763"/>
                <a:gd name="connsiteX46-333" fmla="*/ 1016158 w 1825371"/>
                <a:gd name="connsiteY46-334" fmla="*/ 1097041 h 4705763"/>
                <a:gd name="connsiteX47-335" fmla="*/ 1055513 w 1825371"/>
                <a:gd name="connsiteY47-336" fmla="*/ 1078055 h 4705763"/>
                <a:gd name="connsiteX48-337" fmla="*/ 1097628 w 1825371"/>
                <a:gd name="connsiteY48-338" fmla="*/ 1104290 h 4705763"/>
                <a:gd name="connsiteX49-339" fmla="*/ 1115579 w 1825371"/>
                <a:gd name="connsiteY49-340" fmla="*/ 1107743 h 4705763"/>
                <a:gd name="connsiteX50-341" fmla="*/ 1177026 w 1825371"/>
                <a:gd name="connsiteY50-342" fmla="*/ 1087375 h 4705763"/>
                <a:gd name="connsiteX51-343" fmla="*/ 1179787 w 1825371"/>
                <a:gd name="connsiteY51-344" fmla="*/ 1073913 h 4705763"/>
                <a:gd name="connsiteX52-345" fmla="*/ 1135255 w 1825371"/>
                <a:gd name="connsiteY52-346" fmla="*/ 1041117 h 4705763"/>
                <a:gd name="connsiteX53-347" fmla="*/ 939868 w 1825371"/>
                <a:gd name="connsiteY53-348" fmla="*/ 883702 h 4705763"/>
                <a:gd name="connsiteX54-349" fmla="*/ 549783 w 1825371"/>
                <a:gd name="connsiteY54-350" fmla="*/ 496379 h 4705763"/>
                <a:gd name="connsiteX55-351" fmla="*/ 40947 w 1825371"/>
                <a:gd name="connsiteY55-352" fmla="*/ 48990 h 4705763"/>
                <a:gd name="connsiteX56-353" fmla="*/ 5735 w 1825371"/>
                <a:gd name="connsiteY56-354" fmla="*/ 17231 h 4705763"/>
                <a:gd name="connsiteX57-355" fmla="*/ 902 w 1825371"/>
                <a:gd name="connsiteY57-356" fmla="*/ 4114 h 4705763"/>
                <a:gd name="connsiteX58-357" fmla="*/ 15747 w 1825371"/>
                <a:gd name="connsiteY58-358" fmla="*/ 1352 h 4705763"/>
                <a:gd name="connsiteX0-359" fmla="*/ 15747 w 1825371"/>
                <a:gd name="connsiteY0-360" fmla="*/ 1352 h 4705763"/>
                <a:gd name="connsiteX1-361" fmla="*/ 83062 w 1825371"/>
                <a:gd name="connsiteY1-362" fmla="*/ 34837 h 4705763"/>
                <a:gd name="connsiteX2-363" fmla="*/ 961270 w 1825371"/>
                <a:gd name="connsiteY2-364" fmla="*/ 755975 h 4705763"/>
                <a:gd name="connsiteX3-365" fmla="*/ 1239162 w 1825371"/>
                <a:gd name="connsiteY3-366" fmla="*/ 1001764 h 4705763"/>
                <a:gd name="connsiteX4-367" fmla="*/ 1276445 w 1825371"/>
                <a:gd name="connsiteY4-368" fmla="*/ 1025928 h 4705763"/>
                <a:gd name="connsiteX5-369" fmla="*/ 1316489 w 1825371"/>
                <a:gd name="connsiteY5-370" fmla="*/ 1009704 h 4705763"/>
                <a:gd name="connsiteX6-371" fmla="*/ 1345141 w 1825371"/>
                <a:gd name="connsiteY6-372" fmla="*/ 948602 h 4705763"/>
                <a:gd name="connsiteX7-373" fmla="*/ 1407624 w 1825371"/>
                <a:gd name="connsiteY7-374" fmla="*/ 869894 h 4705763"/>
                <a:gd name="connsiteX8-375" fmla="*/ 1749379 w 1825371"/>
                <a:gd name="connsiteY8-376" fmla="*/ 590967 h 4705763"/>
                <a:gd name="connsiteX9-377" fmla="*/ 1808066 w 1825371"/>
                <a:gd name="connsiteY9-378" fmla="*/ 545399 h 4705763"/>
                <a:gd name="connsiteX10-379" fmla="*/ 1825326 w 1825371"/>
                <a:gd name="connsiteY10-380" fmla="*/ 554375 h 4705763"/>
                <a:gd name="connsiteX11-381" fmla="*/ 1811172 w 1825371"/>
                <a:gd name="connsiteY11-382" fmla="*/ 590277 h 4705763"/>
                <a:gd name="connsiteX12-383" fmla="*/ 1721073 w 1825371"/>
                <a:gd name="connsiteY12-384" fmla="*/ 698326 h 4705763"/>
                <a:gd name="connsiteX13-385" fmla="*/ 1385877 w 1825371"/>
                <a:gd name="connsiteY13-386" fmla="*/ 1068389 h 4705763"/>
                <a:gd name="connsiteX14-387" fmla="*/ 1376211 w 1825371"/>
                <a:gd name="connsiteY14-388" fmla="*/ 1098421 h 4705763"/>
                <a:gd name="connsiteX15-389" fmla="*/ 1361366 w 1825371"/>
                <a:gd name="connsiteY15-390" fmla="*/ 1135359 h 4705763"/>
                <a:gd name="connsiteX16-391" fmla="*/ 1355153 w 1825371"/>
                <a:gd name="connsiteY16-392" fmla="*/ 1169879 h 4705763"/>
                <a:gd name="connsiteX17-393" fmla="*/ 1409696 w 1825371"/>
                <a:gd name="connsiteY17-394" fmla="*/ 1384253 h 4705763"/>
                <a:gd name="connsiteX18-395" fmla="*/ 1524994 w 1825371"/>
                <a:gd name="connsiteY18-396" fmla="*/ 1739817 h 4705763"/>
                <a:gd name="connsiteX19-397" fmla="*/ 1659971 w 1825371"/>
                <a:gd name="connsiteY19-398" fmla="*/ 2199288 h 4705763"/>
                <a:gd name="connsiteX20-399" fmla="*/ 1782864 w 1825371"/>
                <a:gd name="connsiteY20-400" fmla="*/ 2697077 h 4705763"/>
                <a:gd name="connsiteX21-401" fmla="*/ 1794257 w 1825371"/>
                <a:gd name="connsiteY21-402" fmla="*/ 2767845 h 4705763"/>
                <a:gd name="connsiteX22-403" fmla="*/ 1791840 w 1825371"/>
                <a:gd name="connsiteY22-404" fmla="*/ 2778202 h 4705763"/>
                <a:gd name="connsiteX23-405" fmla="*/ 1784245 w 1825371"/>
                <a:gd name="connsiteY23-406" fmla="*/ 2770607 h 4705763"/>
                <a:gd name="connsiteX24-407" fmla="*/ 1746617 w 1825371"/>
                <a:gd name="connsiteY24-408" fmla="*/ 2660831 h 4705763"/>
                <a:gd name="connsiteX25-409" fmla="*/ 1513602 w 1825371"/>
                <a:gd name="connsiteY25-410" fmla="*/ 1875484 h 4705763"/>
                <a:gd name="connsiteX26-411" fmla="*/ 1297158 w 1825371"/>
                <a:gd name="connsiteY26-412" fmla="*/ 1267919 h 4705763"/>
                <a:gd name="connsiteX27-413" fmla="*/ 1275064 w 1825371"/>
                <a:gd name="connsiteY27-414" fmla="*/ 1217173 h 4705763"/>
                <a:gd name="connsiteX28-415" fmla="*/ 1248483 w 1825371"/>
                <a:gd name="connsiteY28-416" fmla="*/ 1193353 h 4705763"/>
                <a:gd name="connsiteX29-417" fmla="*/ 1232949 w 1825371"/>
                <a:gd name="connsiteY29-418" fmla="*/ 1222351 h 4705763"/>
                <a:gd name="connsiteX30-419" fmla="*/ 1230877 w 1825371"/>
                <a:gd name="connsiteY30-420" fmla="*/ 1283108 h 4705763"/>
                <a:gd name="connsiteX31-421" fmla="*/ 1243305 w 1825371"/>
                <a:gd name="connsiteY31-422" fmla="*/ 1522336 h 4705763"/>
                <a:gd name="connsiteX32-423" fmla="*/ 1261256 w 1825371"/>
                <a:gd name="connsiteY32-424" fmla="*/ 1854772 h 4705763"/>
                <a:gd name="connsiteX33-425" fmla="*/ 1297493 w 1825371"/>
                <a:gd name="connsiteY33-426" fmla="*/ 4685667 h 4705763"/>
                <a:gd name="connsiteX34-427" fmla="*/ 938419 w 1825371"/>
                <a:gd name="connsiteY34-428" fmla="*/ 4705763 h 4705763"/>
                <a:gd name="connsiteX35-429" fmla="*/ 1053441 w 1825371"/>
                <a:gd name="connsiteY35-430" fmla="*/ 2920082 h 4705763"/>
                <a:gd name="connsiteX36-431" fmla="*/ 1066213 w 1825371"/>
                <a:gd name="connsiteY36-432" fmla="*/ 2573839 h 4705763"/>
                <a:gd name="connsiteX37-433" fmla="*/ 1077951 w 1825371"/>
                <a:gd name="connsiteY37-434" fmla="*/ 2236916 h 4705763"/>
                <a:gd name="connsiteX38-435" fmla="*/ 1093485 w 1825371"/>
                <a:gd name="connsiteY38-436" fmla="*/ 1882733 h 4705763"/>
                <a:gd name="connsiteX39-437" fmla="*/ 1107983 w 1825371"/>
                <a:gd name="connsiteY39-438" fmla="*/ 1608293 h 4705763"/>
                <a:gd name="connsiteX40-439" fmla="*/ 1125245 w 1825371"/>
                <a:gd name="connsiteY40-440" fmla="*/ 1293464 h 4705763"/>
                <a:gd name="connsiteX41-441" fmla="*/ 1096247 w 1825371"/>
                <a:gd name="connsiteY41-442" fmla="*/ 1270681 h 4705763"/>
                <a:gd name="connsiteX42-443" fmla="*/ 984400 w 1825371"/>
                <a:gd name="connsiteY42-444" fmla="*/ 1242374 h 4705763"/>
                <a:gd name="connsiteX43-445" fmla="*/ 977149 w 1825371"/>
                <a:gd name="connsiteY43-446" fmla="*/ 1225458 h 4705763"/>
                <a:gd name="connsiteX44-447" fmla="*/ 983019 w 1825371"/>
                <a:gd name="connsiteY44-448" fmla="*/ 1189902 h 4705763"/>
                <a:gd name="connsiteX45-449" fmla="*/ 1016158 w 1825371"/>
                <a:gd name="connsiteY45-450" fmla="*/ 1097041 h 4705763"/>
                <a:gd name="connsiteX46-451" fmla="*/ 1055513 w 1825371"/>
                <a:gd name="connsiteY46-452" fmla="*/ 1078055 h 4705763"/>
                <a:gd name="connsiteX47-453" fmla="*/ 1097628 w 1825371"/>
                <a:gd name="connsiteY47-454" fmla="*/ 1104290 h 4705763"/>
                <a:gd name="connsiteX48-455" fmla="*/ 1115579 w 1825371"/>
                <a:gd name="connsiteY48-456" fmla="*/ 1107743 h 4705763"/>
                <a:gd name="connsiteX49-457" fmla="*/ 1177026 w 1825371"/>
                <a:gd name="connsiteY49-458" fmla="*/ 1087375 h 4705763"/>
                <a:gd name="connsiteX50-459" fmla="*/ 1179787 w 1825371"/>
                <a:gd name="connsiteY50-460" fmla="*/ 1073913 h 4705763"/>
                <a:gd name="connsiteX51-461" fmla="*/ 1135255 w 1825371"/>
                <a:gd name="connsiteY51-462" fmla="*/ 1041117 h 4705763"/>
                <a:gd name="connsiteX52-463" fmla="*/ 939868 w 1825371"/>
                <a:gd name="connsiteY52-464" fmla="*/ 883702 h 4705763"/>
                <a:gd name="connsiteX53-465" fmla="*/ 549783 w 1825371"/>
                <a:gd name="connsiteY53-466" fmla="*/ 496379 h 4705763"/>
                <a:gd name="connsiteX54-467" fmla="*/ 40947 w 1825371"/>
                <a:gd name="connsiteY54-468" fmla="*/ 48990 h 4705763"/>
                <a:gd name="connsiteX55-469" fmla="*/ 5735 w 1825371"/>
                <a:gd name="connsiteY55-470" fmla="*/ 17231 h 4705763"/>
                <a:gd name="connsiteX56-471" fmla="*/ 902 w 1825371"/>
                <a:gd name="connsiteY56-472" fmla="*/ 4114 h 4705763"/>
                <a:gd name="connsiteX57-473" fmla="*/ 15747 w 1825371"/>
                <a:gd name="connsiteY57-474" fmla="*/ 1352 h 4705763"/>
                <a:gd name="connsiteX0-475" fmla="*/ 15747 w 1825371"/>
                <a:gd name="connsiteY0-476" fmla="*/ 1352 h 4705763"/>
                <a:gd name="connsiteX1-477" fmla="*/ 83062 w 1825371"/>
                <a:gd name="connsiteY1-478" fmla="*/ 34837 h 4705763"/>
                <a:gd name="connsiteX2-479" fmla="*/ 961270 w 1825371"/>
                <a:gd name="connsiteY2-480" fmla="*/ 755975 h 4705763"/>
                <a:gd name="connsiteX3-481" fmla="*/ 1239162 w 1825371"/>
                <a:gd name="connsiteY3-482" fmla="*/ 1001764 h 4705763"/>
                <a:gd name="connsiteX4-483" fmla="*/ 1276445 w 1825371"/>
                <a:gd name="connsiteY4-484" fmla="*/ 1025928 h 4705763"/>
                <a:gd name="connsiteX5-485" fmla="*/ 1316489 w 1825371"/>
                <a:gd name="connsiteY5-486" fmla="*/ 1009704 h 4705763"/>
                <a:gd name="connsiteX6-487" fmla="*/ 1345141 w 1825371"/>
                <a:gd name="connsiteY6-488" fmla="*/ 948602 h 4705763"/>
                <a:gd name="connsiteX7-489" fmla="*/ 1407624 w 1825371"/>
                <a:gd name="connsiteY7-490" fmla="*/ 869894 h 4705763"/>
                <a:gd name="connsiteX8-491" fmla="*/ 1749379 w 1825371"/>
                <a:gd name="connsiteY8-492" fmla="*/ 590967 h 4705763"/>
                <a:gd name="connsiteX9-493" fmla="*/ 1808066 w 1825371"/>
                <a:gd name="connsiteY9-494" fmla="*/ 545399 h 4705763"/>
                <a:gd name="connsiteX10-495" fmla="*/ 1825326 w 1825371"/>
                <a:gd name="connsiteY10-496" fmla="*/ 554375 h 4705763"/>
                <a:gd name="connsiteX11-497" fmla="*/ 1811172 w 1825371"/>
                <a:gd name="connsiteY11-498" fmla="*/ 590277 h 4705763"/>
                <a:gd name="connsiteX12-499" fmla="*/ 1721073 w 1825371"/>
                <a:gd name="connsiteY12-500" fmla="*/ 698326 h 4705763"/>
                <a:gd name="connsiteX13-501" fmla="*/ 1385877 w 1825371"/>
                <a:gd name="connsiteY13-502" fmla="*/ 1068389 h 4705763"/>
                <a:gd name="connsiteX14-503" fmla="*/ 1376211 w 1825371"/>
                <a:gd name="connsiteY14-504" fmla="*/ 1098421 h 4705763"/>
                <a:gd name="connsiteX15-505" fmla="*/ 1361366 w 1825371"/>
                <a:gd name="connsiteY15-506" fmla="*/ 1135359 h 4705763"/>
                <a:gd name="connsiteX16-507" fmla="*/ 1355153 w 1825371"/>
                <a:gd name="connsiteY16-508" fmla="*/ 1169879 h 4705763"/>
                <a:gd name="connsiteX17-509" fmla="*/ 1409696 w 1825371"/>
                <a:gd name="connsiteY17-510" fmla="*/ 1384253 h 4705763"/>
                <a:gd name="connsiteX18-511" fmla="*/ 1524994 w 1825371"/>
                <a:gd name="connsiteY18-512" fmla="*/ 1739817 h 4705763"/>
                <a:gd name="connsiteX19-513" fmla="*/ 1659971 w 1825371"/>
                <a:gd name="connsiteY19-514" fmla="*/ 2199288 h 4705763"/>
                <a:gd name="connsiteX20-515" fmla="*/ 1782864 w 1825371"/>
                <a:gd name="connsiteY20-516" fmla="*/ 2697077 h 4705763"/>
                <a:gd name="connsiteX21-517" fmla="*/ 1794257 w 1825371"/>
                <a:gd name="connsiteY21-518" fmla="*/ 2767845 h 4705763"/>
                <a:gd name="connsiteX22-519" fmla="*/ 1791840 w 1825371"/>
                <a:gd name="connsiteY22-520" fmla="*/ 2778202 h 4705763"/>
                <a:gd name="connsiteX23-521" fmla="*/ 1784245 w 1825371"/>
                <a:gd name="connsiteY23-522" fmla="*/ 2770607 h 4705763"/>
                <a:gd name="connsiteX24-523" fmla="*/ 1746617 w 1825371"/>
                <a:gd name="connsiteY24-524" fmla="*/ 2660831 h 4705763"/>
                <a:gd name="connsiteX25-525" fmla="*/ 1513602 w 1825371"/>
                <a:gd name="connsiteY25-526" fmla="*/ 1875484 h 4705763"/>
                <a:gd name="connsiteX26-527" fmla="*/ 1297158 w 1825371"/>
                <a:gd name="connsiteY26-528" fmla="*/ 1267919 h 4705763"/>
                <a:gd name="connsiteX27-529" fmla="*/ 1275064 w 1825371"/>
                <a:gd name="connsiteY27-530" fmla="*/ 1217173 h 4705763"/>
                <a:gd name="connsiteX28-531" fmla="*/ 1248483 w 1825371"/>
                <a:gd name="connsiteY28-532" fmla="*/ 1193353 h 4705763"/>
                <a:gd name="connsiteX29-533" fmla="*/ 1232949 w 1825371"/>
                <a:gd name="connsiteY29-534" fmla="*/ 1222351 h 4705763"/>
                <a:gd name="connsiteX30-535" fmla="*/ 1230877 w 1825371"/>
                <a:gd name="connsiteY30-536" fmla="*/ 1283108 h 4705763"/>
                <a:gd name="connsiteX31-537" fmla="*/ 1243305 w 1825371"/>
                <a:gd name="connsiteY31-538" fmla="*/ 1522336 h 4705763"/>
                <a:gd name="connsiteX32-539" fmla="*/ 1297493 w 1825371"/>
                <a:gd name="connsiteY32-540" fmla="*/ 4685667 h 4705763"/>
                <a:gd name="connsiteX33-541" fmla="*/ 938419 w 1825371"/>
                <a:gd name="connsiteY33-542" fmla="*/ 4705763 h 4705763"/>
                <a:gd name="connsiteX34-543" fmla="*/ 1053441 w 1825371"/>
                <a:gd name="connsiteY34-544" fmla="*/ 2920082 h 4705763"/>
                <a:gd name="connsiteX35-545" fmla="*/ 1066213 w 1825371"/>
                <a:gd name="connsiteY35-546" fmla="*/ 2573839 h 4705763"/>
                <a:gd name="connsiteX36-547" fmla="*/ 1077951 w 1825371"/>
                <a:gd name="connsiteY36-548" fmla="*/ 2236916 h 4705763"/>
                <a:gd name="connsiteX37-549" fmla="*/ 1093485 w 1825371"/>
                <a:gd name="connsiteY37-550" fmla="*/ 1882733 h 4705763"/>
                <a:gd name="connsiteX38-551" fmla="*/ 1107983 w 1825371"/>
                <a:gd name="connsiteY38-552" fmla="*/ 1608293 h 4705763"/>
                <a:gd name="connsiteX39-553" fmla="*/ 1125245 w 1825371"/>
                <a:gd name="connsiteY39-554" fmla="*/ 1293464 h 4705763"/>
                <a:gd name="connsiteX40-555" fmla="*/ 1096247 w 1825371"/>
                <a:gd name="connsiteY40-556" fmla="*/ 1270681 h 4705763"/>
                <a:gd name="connsiteX41-557" fmla="*/ 984400 w 1825371"/>
                <a:gd name="connsiteY41-558" fmla="*/ 1242374 h 4705763"/>
                <a:gd name="connsiteX42-559" fmla="*/ 977149 w 1825371"/>
                <a:gd name="connsiteY42-560" fmla="*/ 1225458 h 4705763"/>
                <a:gd name="connsiteX43-561" fmla="*/ 983019 w 1825371"/>
                <a:gd name="connsiteY43-562" fmla="*/ 1189902 h 4705763"/>
                <a:gd name="connsiteX44-563" fmla="*/ 1016158 w 1825371"/>
                <a:gd name="connsiteY44-564" fmla="*/ 1097041 h 4705763"/>
                <a:gd name="connsiteX45-565" fmla="*/ 1055513 w 1825371"/>
                <a:gd name="connsiteY45-566" fmla="*/ 1078055 h 4705763"/>
                <a:gd name="connsiteX46-567" fmla="*/ 1097628 w 1825371"/>
                <a:gd name="connsiteY46-568" fmla="*/ 1104290 h 4705763"/>
                <a:gd name="connsiteX47-569" fmla="*/ 1115579 w 1825371"/>
                <a:gd name="connsiteY47-570" fmla="*/ 1107743 h 4705763"/>
                <a:gd name="connsiteX48-571" fmla="*/ 1177026 w 1825371"/>
                <a:gd name="connsiteY48-572" fmla="*/ 1087375 h 4705763"/>
                <a:gd name="connsiteX49-573" fmla="*/ 1179787 w 1825371"/>
                <a:gd name="connsiteY49-574" fmla="*/ 1073913 h 4705763"/>
                <a:gd name="connsiteX50-575" fmla="*/ 1135255 w 1825371"/>
                <a:gd name="connsiteY50-576" fmla="*/ 1041117 h 4705763"/>
                <a:gd name="connsiteX51-577" fmla="*/ 939868 w 1825371"/>
                <a:gd name="connsiteY51-578" fmla="*/ 883702 h 4705763"/>
                <a:gd name="connsiteX52-579" fmla="*/ 549783 w 1825371"/>
                <a:gd name="connsiteY52-580" fmla="*/ 496379 h 4705763"/>
                <a:gd name="connsiteX53-581" fmla="*/ 40947 w 1825371"/>
                <a:gd name="connsiteY53-582" fmla="*/ 48990 h 4705763"/>
                <a:gd name="connsiteX54-583" fmla="*/ 5735 w 1825371"/>
                <a:gd name="connsiteY54-584" fmla="*/ 17231 h 4705763"/>
                <a:gd name="connsiteX55-585" fmla="*/ 902 w 1825371"/>
                <a:gd name="connsiteY55-586" fmla="*/ 4114 h 4705763"/>
                <a:gd name="connsiteX56-587" fmla="*/ 15747 w 1825371"/>
                <a:gd name="connsiteY56-588" fmla="*/ 1352 h 4705763"/>
                <a:gd name="connsiteX0-589" fmla="*/ 15747 w 1825371"/>
                <a:gd name="connsiteY0-590" fmla="*/ 1352 h 4705763"/>
                <a:gd name="connsiteX1-591" fmla="*/ 83062 w 1825371"/>
                <a:gd name="connsiteY1-592" fmla="*/ 34837 h 4705763"/>
                <a:gd name="connsiteX2-593" fmla="*/ 961270 w 1825371"/>
                <a:gd name="connsiteY2-594" fmla="*/ 755975 h 4705763"/>
                <a:gd name="connsiteX3-595" fmla="*/ 1239162 w 1825371"/>
                <a:gd name="connsiteY3-596" fmla="*/ 1001764 h 4705763"/>
                <a:gd name="connsiteX4-597" fmla="*/ 1276445 w 1825371"/>
                <a:gd name="connsiteY4-598" fmla="*/ 1025928 h 4705763"/>
                <a:gd name="connsiteX5-599" fmla="*/ 1316489 w 1825371"/>
                <a:gd name="connsiteY5-600" fmla="*/ 1009704 h 4705763"/>
                <a:gd name="connsiteX6-601" fmla="*/ 1345141 w 1825371"/>
                <a:gd name="connsiteY6-602" fmla="*/ 948602 h 4705763"/>
                <a:gd name="connsiteX7-603" fmla="*/ 1407624 w 1825371"/>
                <a:gd name="connsiteY7-604" fmla="*/ 869894 h 4705763"/>
                <a:gd name="connsiteX8-605" fmla="*/ 1749379 w 1825371"/>
                <a:gd name="connsiteY8-606" fmla="*/ 590967 h 4705763"/>
                <a:gd name="connsiteX9-607" fmla="*/ 1808066 w 1825371"/>
                <a:gd name="connsiteY9-608" fmla="*/ 545399 h 4705763"/>
                <a:gd name="connsiteX10-609" fmla="*/ 1825326 w 1825371"/>
                <a:gd name="connsiteY10-610" fmla="*/ 554375 h 4705763"/>
                <a:gd name="connsiteX11-611" fmla="*/ 1811172 w 1825371"/>
                <a:gd name="connsiteY11-612" fmla="*/ 590277 h 4705763"/>
                <a:gd name="connsiteX12-613" fmla="*/ 1721073 w 1825371"/>
                <a:gd name="connsiteY12-614" fmla="*/ 698326 h 4705763"/>
                <a:gd name="connsiteX13-615" fmla="*/ 1385877 w 1825371"/>
                <a:gd name="connsiteY13-616" fmla="*/ 1068389 h 4705763"/>
                <a:gd name="connsiteX14-617" fmla="*/ 1376211 w 1825371"/>
                <a:gd name="connsiteY14-618" fmla="*/ 1098421 h 4705763"/>
                <a:gd name="connsiteX15-619" fmla="*/ 1361366 w 1825371"/>
                <a:gd name="connsiteY15-620" fmla="*/ 1135359 h 4705763"/>
                <a:gd name="connsiteX16-621" fmla="*/ 1355153 w 1825371"/>
                <a:gd name="connsiteY16-622" fmla="*/ 1169879 h 4705763"/>
                <a:gd name="connsiteX17-623" fmla="*/ 1409696 w 1825371"/>
                <a:gd name="connsiteY17-624" fmla="*/ 1384253 h 4705763"/>
                <a:gd name="connsiteX18-625" fmla="*/ 1524994 w 1825371"/>
                <a:gd name="connsiteY18-626" fmla="*/ 1739817 h 4705763"/>
                <a:gd name="connsiteX19-627" fmla="*/ 1659971 w 1825371"/>
                <a:gd name="connsiteY19-628" fmla="*/ 2199288 h 4705763"/>
                <a:gd name="connsiteX20-629" fmla="*/ 1782864 w 1825371"/>
                <a:gd name="connsiteY20-630" fmla="*/ 2697077 h 4705763"/>
                <a:gd name="connsiteX21-631" fmla="*/ 1794257 w 1825371"/>
                <a:gd name="connsiteY21-632" fmla="*/ 2767845 h 4705763"/>
                <a:gd name="connsiteX22-633" fmla="*/ 1791840 w 1825371"/>
                <a:gd name="connsiteY22-634" fmla="*/ 2778202 h 4705763"/>
                <a:gd name="connsiteX23-635" fmla="*/ 1784245 w 1825371"/>
                <a:gd name="connsiteY23-636" fmla="*/ 2770607 h 4705763"/>
                <a:gd name="connsiteX24-637" fmla="*/ 1746617 w 1825371"/>
                <a:gd name="connsiteY24-638" fmla="*/ 2660831 h 4705763"/>
                <a:gd name="connsiteX25-639" fmla="*/ 1513602 w 1825371"/>
                <a:gd name="connsiteY25-640" fmla="*/ 1875484 h 4705763"/>
                <a:gd name="connsiteX26-641" fmla="*/ 1297158 w 1825371"/>
                <a:gd name="connsiteY26-642" fmla="*/ 1267919 h 4705763"/>
                <a:gd name="connsiteX27-643" fmla="*/ 1275064 w 1825371"/>
                <a:gd name="connsiteY27-644" fmla="*/ 1217173 h 4705763"/>
                <a:gd name="connsiteX28-645" fmla="*/ 1248483 w 1825371"/>
                <a:gd name="connsiteY28-646" fmla="*/ 1193353 h 4705763"/>
                <a:gd name="connsiteX29-647" fmla="*/ 1232949 w 1825371"/>
                <a:gd name="connsiteY29-648" fmla="*/ 1222351 h 4705763"/>
                <a:gd name="connsiteX30-649" fmla="*/ 1230877 w 1825371"/>
                <a:gd name="connsiteY30-650" fmla="*/ 1283108 h 4705763"/>
                <a:gd name="connsiteX31-651" fmla="*/ 1297493 w 1825371"/>
                <a:gd name="connsiteY31-652" fmla="*/ 4685667 h 4705763"/>
                <a:gd name="connsiteX32-653" fmla="*/ 938419 w 1825371"/>
                <a:gd name="connsiteY32-654" fmla="*/ 4705763 h 4705763"/>
                <a:gd name="connsiteX33-655" fmla="*/ 1053441 w 1825371"/>
                <a:gd name="connsiteY33-656" fmla="*/ 2920082 h 4705763"/>
                <a:gd name="connsiteX34-657" fmla="*/ 1066213 w 1825371"/>
                <a:gd name="connsiteY34-658" fmla="*/ 2573839 h 4705763"/>
                <a:gd name="connsiteX35-659" fmla="*/ 1077951 w 1825371"/>
                <a:gd name="connsiteY35-660" fmla="*/ 2236916 h 4705763"/>
                <a:gd name="connsiteX36-661" fmla="*/ 1093485 w 1825371"/>
                <a:gd name="connsiteY36-662" fmla="*/ 1882733 h 4705763"/>
                <a:gd name="connsiteX37-663" fmla="*/ 1107983 w 1825371"/>
                <a:gd name="connsiteY37-664" fmla="*/ 1608293 h 4705763"/>
                <a:gd name="connsiteX38-665" fmla="*/ 1125245 w 1825371"/>
                <a:gd name="connsiteY38-666" fmla="*/ 1293464 h 4705763"/>
                <a:gd name="connsiteX39-667" fmla="*/ 1096247 w 1825371"/>
                <a:gd name="connsiteY39-668" fmla="*/ 1270681 h 4705763"/>
                <a:gd name="connsiteX40-669" fmla="*/ 984400 w 1825371"/>
                <a:gd name="connsiteY40-670" fmla="*/ 1242374 h 4705763"/>
                <a:gd name="connsiteX41-671" fmla="*/ 977149 w 1825371"/>
                <a:gd name="connsiteY41-672" fmla="*/ 1225458 h 4705763"/>
                <a:gd name="connsiteX42-673" fmla="*/ 983019 w 1825371"/>
                <a:gd name="connsiteY42-674" fmla="*/ 1189902 h 4705763"/>
                <a:gd name="connsiteX43-675" fmla="*/ 1016158 w 1825371"/>
                <a:gd name="connsiteY43-676" fmla="*/ 1097041 h 4705763"/>
                <a:gd name="connsiteX44-677" fmla="*/ 1055513 w 1825371"/>
                <a:gd name="connsiteY44-678" fmla="*/ 1078055 h 4705763"/>
                <a:gd name="connsiteX45-679" fmla="*/ 1097628 w 1825371"/>
                <a:gd name="connsiteY45-680" fmla="*/ 1104290 h 4705763"/>
                <a:gd name="connsiteX46-681" fmla="*/ 1115579 w 1825371"/>
                <a:gd name="connsiteY46-682" fmla="*/ 1107743 h 4705763"/>
                <a:gd name="connsiteX47-683" fmla="*/ 1177026 w 1825371"/>
                <a:gd name="connsiteY47-684" fmla="*/ 1087375 h 4705763"/>
                <a:gd name="connsiteX48-685" fmla="*/ 1179787 w 1825371"/>
                <a:gd name="connsiteY48-686" fmla="*/ 1073913 h 4705763"/>
                <a:gd name="connsiteX49-687" fmla="*/ 1135255 w 1825371"/>
                <a:gd name="connsiteY49-688" fmla="*/ 1041117 h 4705763"/>
                <a:gd name="connsiteX50-689" fmla="*/ 939868 w 1825371"/>
                <a:gd name="connsiteY50-690" fmla="*/ 883702 h 4705763"/>
                <a:gd name="connsiteX51-691" fmla="*/ 549783 w 1825371"/>
                <a:gd name="connsiteY51-692" fmla="*/ 496379 h 4705763"/>
                <a:gd name="connsiteX52-693" fmla="*/ 40947 w 1825371"/>
                <a:gd name="connsiteY52-694" fmla="*/ 48990 h 4705763"/>
                <a:gd name="connsiteX53-695" fmla="*/ 5735 w 1825371"/>
                <a:gd name="connsiteY53-696" fmla="*/ 17231 h 4705763"/>
                <a:gd name="connsiteX54-697" fmla="*/ 902 w 1825371"/>
                <a:gd name="connsiteY54-698" fmla="*/ 4114 h 4705763"/>
                <a:gd name="connsiteX55-699" fmla="*/ 15747 w 1825371"/>
                <a:gd name="connsiteY55-700" fmla="*/ 1352 h 4705763"/>
                <a:gd name="connsiteX0-701" fmla="*/ 15747 w 1825371"/>
                <a:gd name="connsiteY0-702" fmla="*/ 1352 h 4705763"/>
                <a:gd name="connsiteX1-703" fmla="*/ 83062 w 1825371"/>
                <a:gd name="connsiteY1-704" fmla="*/ 34837 h 4705763"/>
                <a:gd name="connsiteX2-705" fmla="*/ 961270 w 1825371"/>
                <a:gd name="connsiteY2-706" fmla="*/ 755975 h 4705763"/>
                <a:gd name="connsiteX3-707" fmla="*/ 1239162 w 1825371"/>
                <a:gd name="connsiteY3-708" fmla="*/ 1001764 h 4705763"/>
                <a:gd name="connsiteX4-709" fmla="*/ 1276445 w 1825371"/>
                <a:gd name="connsiteY4-710" fmla="*/ 1025928 h 4705763"/>
                <a:gd name="connsiteX5-711" fmla="*/ 1316489 w 1825371"/>
                <a:gd name="connsiteY5-712" fmla="*/ 1009704 h 4705763"/>
                <a:gd name="connsiteX6-713" fmla="*/ 1345141 w 1825371"/>
                <a:gd name="connsiteY6-714" fmla="*/ 948602 h 4705763"/>
                <a:gd name="connsiteX7-715" fmla="*/ 1407624 w 1825371"/>
                <a:gd name="connsiteY7-716" fmla="*/ 869894 h 4705763"/>
                <a:gd name="connsiteX8-717" fmla="*/ 1749379 w 1825371"/>
                <a:gd name="connsiteY8-718" fmla="*/ 590967 h 4705763"/>
                <a:gd name="connsiteX9-719" fmla="*/ 1808066 w 1825371"/>
                <a:gd name="connsiteY9-720" fmla="*/ 545399 h 4705763"/>
                <a:gd name="connsiteX10-721" fmla="*/ 1825326 w 1825371"/>
                <a:gd name="connsiteY10-722" fmla="*/ 554375 h 4705763"/>
                <a:gd name="connsiteX11-723" fmla="*/ 1811172 w 1825371"/>
                <a:gd name="connsiteY11-724" fmla="*/ 590277 h 4705763"/>
                <a:gd name="connsiteX12-725" fmla="*/ 1721073 w 1825371"/>
                <a:gd name="connsiteY12-726" fmla="*/ 698326 h 4705763"/>
                <a:gd name="connsiteX13-727" fmla="*/ 1385877 w 1825371"/>
                <a:gd name="connsiteY13-728" fmla="*/ 1068389 h 4705763"/>
                <a:gd name="connsiteX14-729" fmla="*/ 1376211 w 1825371"/>
                <a:gd name="connsiteY14-730" fmla="*/ 1098421 h 4705763"/>
                <a:gd name="connsiteX15-731" fmla="*/ 1361366 w 1825371"/>
                <a:gd name="connsiteY15-732" fmla="*/ 1135359 h 4705763"/>
                <a:gd name="connsiteX16-733" fmla="*/ 1355153 w 1825371"/>
                <a:gd name="connsiteY16-734" fmla="*/ 1169879 h 4705763"/>
                <a:gd name="connsiteX17-735" fmla="*/ 1409696 w 1825371"/>
                <a:gd name="connsiteY17-736" fmla="*/ 1384253 h 4705763"/>
                <a:gd name="connsiteX18-737" fmla="*/ 1524994 w 1825371"/>
                <a:gd name="connsiteY18-738" fmla="*/ 1739817 h 4705763"/>
                <a:gd name="connsiteX19-739" fmla="*/ 1659971 w 1825371"/>
                <a:gd name="connsiteY19-740" fmla="*/ 2199288 h 4705763"/>
                <a:gd name="connsiteX20-741" fmla="*/ 1782864 w 1825371"/>
                <a:gd name="connsiteY20-742" fmla="*/ 2697077 h 4705763"/>
                <a:gd name="connsiteX21-743" fmla="*/ 1794257 w 1825371"/>
                <a:gd name="connsiteY21-744" fmla="*/ 2767845 h 4705763"/>
                <a:gd name="connsiteX22-745" fmla="*/ 1791840 w 1825371"/>
                <a:gd name="connsiteY22-746" fmla="*/ 2778202 h 4705763"/>
                <a:gd name="connsiteX23-747" fmla="*/ 1784245 w 1825371"/>
                <a:gd name="connsiteY23-748" fmla="*/ 2770607 h 4705763"/>
                <a:gd name="connsiteX24-749" fmla="*/ 1746617 w 1825371"/>
                <a:gd name="connsiteY24-750" fmla="*/ 2660831 h 4705763"/>
                <a:gd name="connsiteX25-751" fmla="*/ 1513602 w 1825371"/>
                <a:gd name="connsiteY25-752" fmla="*/ 1875484 h 4705763"/>
                <a:gd name="connsiteX26-753" fmla="*/ 1297158 w 1825371"/>
                <a:gd name="connsiteY26-754" fmla="*/ 1267919 h 4705763"/>
                <a:gd name="connsiteX27-755" fmla="*/ 1275064 w 1825371"/>
                <a:gd name="connsiteY27-756" fmla="*/ 1217173 h 4705763"/>
                <a:gd name="connsiteX28-757" fmla="*/ 1248483 w 1825371"/>
                <a:gd name="connsiteY28-758" fmla="*/ 1193353 h 4705763"/>
                <a:gd name="connsiteX29-759" fmla="*/ 1232949 w 1825371"/>
                <a:gd name="connsiteY29-760" fmla="*/ 1222351 h 4705763"/>
                <a:gd name="connsiteX30-761" fmla="*/ 1230877 w 1825371"/>
                <a:gd name="connsiteY30-762" fmla="*/ 1283108 h 4705763"/>
                <a:gd name="connsiteX31-763" fmla="*/ 1297493 w 1825371"/>
                <a:gd name="connsiteY31-764" fmla="*/ 4685667 h 4705763"/>
                <a:gd name="connsiteX32-765" fmla="*/ 938419 w 1825371"/>
                <a:gd name="connsiteY32-766" fmla="*/ 4705763 h 4705763"/>
                <a:gd name="connsiteX33-767" fmla="*/ 1053441 w 1825371"/>
                <a:gd name="connsiteY33-768" fmla="*/ 2920082 h 4705763"/>
                <a:gd name="connsiteX34-769" fmla="*/ 1066213 w 1825371"/>
                <a:gd name="connsiteY34-770" fmla="*/ 2573839 h 4705763"/>
                <a:gd name="connsiteX35-771" fmla="*/ 1077951 w 1825371"/>
                <a:gd name="connsiteY35-772" fmla="*/ 2236916 h 4705763"/>
                <a:gd name="connsiteX36-773" fmla="*/ 1093485 w 1825371"/>
                <a:gd name="connsiteY36-774" fmla="*/ 1882733 h 4705763"/>
                <a:gd name="connsiteX37-775" fmla="*/ 1125245 w 1825371"/>
                <a:gd name="connsiteY37-776" fmla="*/ 1293464 h 4705763"/>
                <a:gd name="connsiteX38-777" fmla="*/ 1096247 w 1825371"/>
                <a:gd name="connsiteY38-778" fmla="*/ 1270681 h 4705763"/>
                <a:gd name="connsiteX39-779" fmla="*/ 984400 w 1825371"/>
                <a:gd name="connsiteY39-780" fmla="*/ 1242374 h 4705763"/>
                <a:gd name="connsiteX40-781" fmla="*/ 977149 w 1825371"/>
                <a:gd name="connsiteY40-782" fmla="*/ 1225458 h 4705763"/>
                <a:gd name="connsiteX41-783" fmla="*/ 983019 w 1825371"/>
                <a:gd name="connsiteY41-784" fmla="*/ 1189902 h 4705763"/>
                <a:gd name="connsiteX42-785" fmla="*/ 1016158 w 1825371"/>
                <a:gd name="connsiteY42-786" fmla="*/ 1097041 h 4705763"/>
                <a:gd name="connsiteX43-787" fmla="*/ 1055513 w 1825371"/>
                <a:gd name="connsiteY43-788" fmla="*/ 1078055 h 4705763"/>
                <a:gd name="connsiteX44-789" fmla="*/ 1097628 w 1825371"/>
                <a:gd name="connsiteY44-790" fmla="*/ 1104290 h 4705763"/>
                <a:gd name="connsiteX45-791" fmla="*/ 1115579 w 1825371"/>
                <a:gd name="connsiteY45-792" fmla="*/ 1107743 h 4705763"/>
                <a:gd name="connsiteX46-793" fmla="*/ 1177026 w 1825371"/>
                <a:gd name="connsiteY46-794" fmla="*/ 1087375 h 4705763"/>
                <a:gd name="connsiteX47-795" fmla="*/ 1179787 w 1825371"/>
                <a:gd name="connsiteY47-796" fmla="*/ 1073913 h 4705763"/>
                <a:gd name="connsiteX48-797" fmla="*/ 1135255 w 1825371"/>
                <a:gd name="connsiteY48-798" fmla="*/ 1041117 h 4705763"/>
                <a:gd name="connsiteX49-799" fmla="*/ 939868 w 1825371"/>
                <a:gd name="connsiteY49-800" fmla="*/ 883702 h 4705763"/>
                <a:gd name="connsiteX50-801" fmla="*/ 549783 w 1825371"/>
                <a:gd name="connsiteY50-802" fmla="*/ 496379 h 4705763"/>
                <a:gd name="connsiteX51-803" fmla="*/ 40947 w 1825371"/>
                <a:gd name="connsiteY51-804" fmla="*/ 48990 h 4705763"/>
                <a:gd name="connsiteX52-805" fmla="*/ 5735 w 1825371"/>
                <a:gd name="connsiteY52-806" fmla="*/ 17231 h 4705763"/>
                <a:gd name="connsiteX53-807" fmla="*/ 902 w 1825371"/>
                <a:gd name="connsiteY53-808" fmla="*/ 4114 h 4705763"/>
                <a:gd name="connsiteX54-809" fmla="*/ 15747 w 1825371"/>
                <a:gd name="connsiteY54-810" fmla="*/ 1352 h 4705763"/>
                <a:gd name="connsiteX0-811" fmla="*/ 15747 w 1825371"/>
                <a:gd name="connsiteY0-812" fmla="*/ 1352 h 4705763"/>
                <a:gd name="connsiteX1-813" fmla="*/ 83062 w 1825371"/>
                <a:gd name="connsiteY1-814" fmla="*/ 34837 h 4705763"/>
                <a:gd name="connsiteX2-815" fmla="*/ 961270 w 1825371"/>
                <a:gd name="connsiteY2-816" fmla="*/ 755975 h 4705763"/>
                <a:gd name="connsiteX3-817" fmla="*/ 1239162 w 1825371"/>
                <a:gd name="connsiteY3-818" fmla="*/ 1001764 h 4705763"/>
                <a:gd name="connsiteX4-819" fmla="*/ 1276445 w 1825371"/>
                <a:gd name="connsiteY4-820" fmla="*/ 1025928 h 4705763"/>
                <a:gd name="connsiteX5-821" fmla="*/ 1316489 w 1825371"/>
                <a:gd name="connsiteY5-822" fmla="*/ 1009704 h 4705763"/>
                <a:gd name="connsiteX6-823" fmla="*/ 1345141 w 1825371"/>
                <a:gd name="connsiteY6-824" fmla="*/ 948602 h 4705763"/>
                <a:gd name="connsiteX7-825" fmla="*/ 1407624 w 1825371"/>
                <a:gd name="connsiteY7-826" fmla="*/ 869894 h 4705763"/>
                <a:gd name="connsiteX8-827" fmla="*/ 1749379 w 1825371"/>
                <a:gd name="connsiteY8-828" fmla="*/ 590967 h 4705763"/>
                <a:gd name="connsiteX9-829" fmla="*/ 1808066 w 1825371"/>
                <a:gd name="connsiteY9-830" fmla="*/ 545399 h 4705763"/>
                <a:gd name="connsiteX10-831" fmla="*/ 1825326 w 1825371"/>
                <a:gd name="connsiteY10-832" fmla="*/ 554375 h 4705763"/>
                <a:gd name="connsiteX11-833" fmla="*/ 1811172 w 1825371"/>
                <a:gd name="connsiteY11-834" fmla="*/ 590277 h 4705763"/>
                <a:gd name="connsiteX12-835" fmla="*/ 1721073 w 1825371"/>
                <a:gd name="connsiteY12-836" fmla="*/ 698326 h 4705763"/>
                <a:gd name="connsiteX13-837" fmla="*/ 1385877 w 1825371"/>
                <a:gd name="connsiteY13-838" fmla="*/ 1068389 h 4705763"/>
                <a:gd name="connsiteX14-839" fmla="*/ 1376211 w 1825371"/>
                <a:gd name="connsiteY14-840" fmla="*/ 1098421 h 4705763"/>
                <a:gd name="connsiteX15-841" fmla="*/ 1361366 w 1825371"/>
                <a:gd name="connsiteY15-842" fmla="*/ 1135359 h 4705763"/>
                <a:gd name="connsiteX16-843" fmla="*/ 1355153 w 1825371"/>
                <a:gd name="connsiteY16-844" fmla="*/ 1169879 h 4705763"/>
                <a:gd name="connsiteX17-845" fmla="*/ 1409696 w 1825371"/>
                <a:gd name="connsiteY17-846" fmla="*/ 1384253 h 4705763"/>
                <a:gd name="connsiteX18-847" fmla="*/ 1524994 w 1825371"/>
                <a:gd name="connsiteY18-848" fmla="*/ 1739817 h 4705763"/>
                <a:gd name="connsiteX19-849" fmla="*/ 1659971 w 1825371"/>
                <a:gd name="connsiteY19-850" fmla="*/ 2199288 h 4705763"/>
                <a:gd name="connsiteX20-851" fmla="*/ 1782864 w 1825371"/>
                <a:gd name="connsiteY20-852" fmla="*/ 2697077 h 4705763"/>
                <a:gd name="connsiteX21-853" fmla="*/ 1794257 w 1825371"/>
                <a:gd name="connsiteY21-854" fmla="*/ 2767845 h 4705763"/>
                <a:gd name="connsiteX22-855" fmla="*/ 1791840 w 1825371"/>
                <a:gd name="connsiteY22-856" fmla="*/ 2778202 h 4705763"/>
                <a:gd name="connsiteX23-857" fmla="*/ 1784245 w 1825371"/>
                <a:gd name="connsiteY23-858" fmla="*/ 2770607 h 4705763"/>
                <a:gd name="connsiteX24-859" fmla="*/ 1746617 w 1825371"/>
                <a:gd name="connsiteY24-860" fmla="*/ 2660831 h 4705763"/>
                <a:gd name="connsiteX25-861" fmla="*/ 1513602 w 1825371"/>
                <a:gd name="connsiteY25-862" fmla="*/ 1875484 h 4705763"/>
                <a:gd name="connsiteX26-863" fmla="*/ 1297158 w 1825371"/>
                <a:gd name="connsiteY26-864" fmla="*/ 1267919 h 4705763"/>
                <a:gd name="connsiteX27-865" fmla="*/ 1275064 w 1825371"/>
                <a:gd name="connsiteY27-866" fmla="*/ 1217173 h 4705763"/>
                <a:gd name="connsiteX28-867" fmla="*/ 1248483 w 1825371"/>
                <a:gd name="connsiteY28-868" fmla="*/ 1193353 h 4705763"/>
                <a:gd name="connsiteX29-869" fmla="*/ 1232949 w 1825371"/>
                <a:gd name="connsiteY29-870" fmla="*/ 1222351 h 4705763"/>
                <a:gd name="connsiteX30-871" fmla="*/ 1230877 w 1825371"/>
                <a:gd name="connsiteY30-872" fmla="*/ 1283108 h 4705763"/>
                <a:gd name="connsiteX31-873" fmla="*/ 1297493 w 1825371"/>
                <a:gd name="connsiteY31-874" fmla="*/ 4685667 h 4705763"/>
                <a:gd name="connsiteX32-875" fmla="*/ 938419 w 1825371"/>
                <a:gd name="connsiteY32-876" fmla="*/ 4705763 h 4705763"/>
                <a:gd name="connsiteX33-877" fmla="*/ 1053441 w 1825371"/>
                <a:gd name="connsiteY33-878" fmla="*/ 2920082 h 4705763"/>
                <a:gd name="connsiteX34-879" fmla="*/ 1066213 w 1825371"/>
                <a:gd name="connsiteY34-880" fmla="*/ 2573839 h 4705763"/>
                <a:gd name="connsiteX35-881" fmla="*/ 1077951 w 1825371"/>
                <a:gd name="connsiteY35-882" fmla="*/ 2236916 h 4705763"/>
                <a:gd name="connsiteX36-883" fmla="*/ 1125245 w 1825371"/>
                <a:gd name="connsiteY36-884" fmla="*/ 1293464 h 4705763"/>
                <a:gd name="connsiteX37-885" fmla="*/ 1096247 w 1825371"/>
                <a:gd name="connsiteY37-886" fmla="*/ 1270681 h 4705763"/>
                <a:gd name="connsiteX38-887" fmla="*/ 984400 w 1825371"/>
                <a:gd name="connsiteY38-888" fmla="*/ 1242374 h 4705763"/>
                <a:gd name="connsiteX39-889" fmla="*/ 977149 w 1825371"/>
                <a:gd name="connsiteY39-890" fmla="*/ 1225458 h 4705763"/>
                <a:gd name="connsiteX40-891" fmla="*/ 983019 w 1825371"/>
                <a:gd name="connsiteY40-892" fmla="*/ 1189902 h 4705763"/>
                <a:gd name="connsiteX41-893" fmla="*/ 1016158 w 1825371"/>
                <a:gd name="connsiteY41-894" fmla="*/ 1097041 h 4705763"/>
                <a:gd name="connsiteX42-895" fmla="*/ 1055513 w 1825371"/>
                <a:gd name="connsiteY42-896" fmla="*/ 1078055 h 4705763"/>
                <a:gd name="connsiteX43-897" fmla="*/ 1097628 w 1825371"/>
                <a:gd name="connsiteY43-898" fmla="*/ 1104290 h 4705763"/>
                <a:gd name="connsiteX44-899" fmla="*/ 1115579 w 1825371"/>
                <a:gd name="connsiteY44-900" fmla="*/ 1107743 h 4705763"/>
                <a:gd name="connsiteX45-901" fmla="*/ 1177026 w 1825371"/>
                <a:gd name="connsiteY45-902" fmla="*/ 1087375 h 4705763"/>
                <a:gd name="connsiteX46-903" fmla="*/ 1179787 w 1825371"/>
                <a:gd name="connsiteY46-904" fmla="*/ 1073913 h 4705763"/>
                <a:gd name="connsiteX47-905" fmla="*/ 1135255 w 1825371"/>
                <a:gd name="connsiteY47-906" fmla="*/ 1041117 h 4705763"/>
                <a:gd name="connsiteX48-907" fmla="*/ 939868 w 1825371"/>
                <a:gd name="connsiteY48-908" fmla="*/ 883702 h 4705763"/>
                <a:gd name="connsiteX49-909" fmla="*/ 549783 w 1825371"/>
                <a:gd name="connsiteY49-910" fmla="*/ 496379 h 4705763"/>
                <a:gd name="connsiteX50-911" fmla="*/ 40947 w 1825371"/>
                <a:gd name="connsiteY50-912" fmla="*/ 48990 h 4705763"/>
                <a:gd name="connsiteX51-913" fmla="*/ 5735 w 1825371"/>
                <a:gd name="connsiteY51-914" fmla="*/ 17231 h 4705763"/>
                <a:gd name="connsiteX52-915" fmla="*/ 902 w 1825371"/>
                <a:gd name="connsiteY52-916" fmla="*/ 4114 h 4705763"/>
                <a:gd name="connsiteX53-917" fmla="*/ 15747 w 1825371"/>
                <a:gd name="connsiteY53-918" fmla="*/ 1352 h 4705763"/>
                <a:gd name="connsiteX0-919" fmla="*/ 15747 w 1825371"/>
                <a:gd name="connsiteY0-920" fmla="*/ 1352 h 4705763"/>
                <a:gd name="connsiteX1-921" fmla="*/ 83062 w 1825371"/>
                <a:gd name="connsiteY1-922" fmla="*/ 34837 h 4705763"/>
                <a:gd name="connsiteX2-923" fmla="*/ 961270 w 1825371"/>
                <a:gd name="connsiteY2-924" fmla="*/ 755975 h 4705763"/>
                <a:gd name="connsiteX3-925" fmla="*/ 1239162 w 1825371"/>
                <a:gd name="connsiteY3-926" fmla="*/ 1001764 h 4705763"/>
                <a:gd name="connsiteX4-927" fmla="*/ 1276445 w 1825371"/>
                <a:gd name="connsiteY4-928" fmla="*/ 1025928 h 4705763"/>
                <a:gd name="connsiteX5-929" fmla="*/ 1316489 w 1825371"/>
                <a:gd name="connsiteY5-930" fmla="*/ 1009704 h 4705763"/>
                <a:gd name="connsiteX6-931" fmla="*/ 1345141 w 1825371"/>
                <a:gd name="connsiteY6-932" fmla="*/ 948602 h 4705763"/>
                <a:gd name="connsiteX7-933" fmla="*/ 1407624 w 1825371"/>
                <a:gd name="connsiteY7-934" fmla="*/ 869894 h 4705763"/>
                <a:gd name="connsiteX8-935" fmla="*/ 1749379 w 1825371"/>
                <a:gd name="connsiteY8-936" fmla="*/ 590967 h 4705763"/>
                <a:gd name="connsiteX9-937" fmla="*/ 1808066 w 1825371"/>
                <a:gd name="connsiteY9-938" fmla="*/ 545399 h 4705763"/>
                <a:gd name="connsiteX10-939" fmla="*/ 1825326 w 1825371"/>
                <a:gd name="connsiteY10-940" fmla="*/ 554375 h 4705763"/>
                <a:gd name="connsiteX11-941" fmla="*/ 1811172 w 1825371"/>
                <a:gd name="connsiteY11-942" fmla="*/ 590277 h 4705763"/>
                <a:gd name="connsiteX12-943" fmla="*/ 1721073 w 1825371"/>
                <a:gd name="connsiteY12-944" fmla="*/ 698326 h 4705763"/>
                <a:gd name="connsiteX13-945" fmla="*/ 1385877 w 1825371"/>
                <a:gd name="connsiteY13-946" fmla="*/ 1068389 h 4705763"/>
                <a:gd name="connsiteX14-947" fmla="*/ 1376211 w 1825371"/>
                <a:gd name="connsiteY14-948" fmla="*/ 1098421 h 4705763"/>
                <a:gd name="connsiteX15-949" fmla="*/ 1361366 w 1825371"/>
                <a:gd name="connsiteY15-950" fmla="*/ 1135359 h 4705763"/>
                <a:gd name="connsiteX16-951" fmla="*/ 1355153 w 1825371"/>
                <a:gd name="connsiteY16-952" fmla="*/ 1169879 h 4705763"/>
                <a:gd name="connsiteX17-953" fmla="*/ 1409696 w 1825371"/>
                <a:gd name="connsiteY17-954" fmla="*/ 1384253 h 4705763"/>
                <a:gd name="connsiteX18-955" fmla="*/ 1524994 w 1825371"/>
                <a:gd name="connsiteY18-956" fmla="*/ 1739817 h 4705763"/>
                <a:gd name="connsiteX19-957" fmla="*/ 1659971 w 1825371"/>
                <a:gd name="connsiteY19-958" fmla="*/ 2199288 h 4705763"/>
                <a:gd name="connsiteX20-959" fmla="*/ 1782864 w 1825371"/>
                <a:gd name="connsiteY20-960" fmla="*/ 2697077 h 4705763"/>
                <a:gd name="connsiteX21-961" fmla="*/ 1794257 w 1825371"/>
                <a:gd name="connsiteY21-962" fmla="*/ 2767845 h 4705763"/>
                <a:gd name="connsiteX22-963" fmla="*/ 1791840 w 1825371"/>
                <a:gd name="connsiteY22-964" fmla="*/ 2778202 h 4705763"/>
                <a:gd name="connsiteX23-965" fmla="*/ 1784245 w 1825371"/>
                <a:gd name="connsiteY23-966" fmla="*/ 2770607 h 4705763"/>
                <a:gd name="connsiteX24-967" fmla="*/ 1746617 w 1825371"/>
                <a:gd name="connsiteY24-968" fmla="*/ 2660831 h 4705763"/>
                <a:gd name="connsiteX25-969" fmla="*/ 1513602 w 1825371"/>
                <a:gd name="connsiteY25-970" fmla="*/ 1875484 h 4705763"/>
                <a:gd name="connsiteX26-971" fmla="*/ 1297158 w 1825371"/>
                <a:gd name="connsiteY26-972" fmla="*/ 1267919 h 4705763"/>
                <a:gd name="connsiteX27-973" fmla="*/ 1275064 w 1825371"/>
                <a:gd name="connsiteY27-974" fmla="*/ 1217173 h 4705763"/>
                <a:gd name="connsiteX28-975" fmla="*/ 1248483 w 1825371"/>
                <a:gd name="connsiteY28-976" fmla="*/ 1193353 h 4705763"/>
                <a:gd name="connsiteX29-977" fmla="*/ 1232949 w 1825371"/>
                <a:gd name="connsiteY29-978" fmla="*/ 1222351 h 4705763"/>
                <a:gd name="connsiteX30-979" fmla="*/ 1230877 w 1825371"/>
                <a:gd name="connsiteY30-980" fmla="*/ 1283108 h 4705763"/>
                <a:gd name="connsiteX31-981" fmla="*/ 1297493 w 1825371"/>
                <a:gd name="connsiteY31-982" fmla="*/ 4685667 h 4705763"/>
                <a:gd name="connsiteX32-983" fmla="*/ 938419 w 1825371"/>
                <a:gd name="connsiteY32-984" fmla="*/ 4705763 h 4705763"/>
                <a:gd name="connsiteX33-985" fmla="*/ 1053441 w 1825371"/>
                <a:gd name="connsiteY33-986" fmla="*/ 2920082 h 4705763"/>
                <a:gd name="connsiteX34-987" fmla="*/ 1066213 w 1825371"/>
                <a:gd name="connsiteY34-988" fmla="*/ 2573839 h 4705763"/>
                <a:gd name="connsiteX35-989" fmla="*/ 1125245 w 1825371"/>
                <a:gd name="connsiteY35-990" fmla="*/ 1293464 h 4705763"/>
                <a:gd name="connsiteX36-991" fmla="*/ 1096247 w 1825371"/>
                <a:gd name="connsiteY36-992" fmla="*/ 1270681 h 4705763"/>
                <a:gd name="connsiteX37-993" fmla="*/ 984400 w 1825371"/>
                <a:gd name="connsiteY37-994" fmla="*/ 1242374 h 4705763"/>
                <a:gd name="connsiteX38-995" fmla="*/ 977149 w 1825371"/>
                <a:gd name="connsiteY38-996" fmla="*/ 1225458 h 4705763"/>
                <a:gd name="connsiteX39-997" fmla="*/ 983019 w 1825371"/>
                <a:gd name="connsiteY39-998" fmla="*/ 1189902 h 4705763"/>
                <a:gd name="connsiteX40-999" fmla="*/ 1016158 w 1825371"/>
                <a:gd name="connsiteY40-1000" fmla="*/ 1097041 h 4705763"/>
                <a:gd name="connsiteX41-1001" fmla="*/ 1055513 w 1825371"/>
                <a:gd name="connsiteY41-1002" fmla="*/ 1078055 h 4705763"/>
                <a:gd name="connsiteX42-1003" fmla="*/ 1097628 w 1825371"/>
                <a:gd name="connsiteY42-1004" fmla="*/ 1104290 h 4705763"/>
                <a:gd name="connsiteX43-1005" fmla="*/ 1115579 w 1825371"/>
                <a:gd name="connsiteY43-1006" fmla="*/ 1107743 h 4705763"/>
                <a:gd name="connsiteX44-1007" fmla="*/ 1177026 w 1825371"/>
                <a:gd name="connsiteY44-1008" fmla="*/ 1087375 h 4705763"/>
                <a:gd name="connsiteX45-1009" fmla="*/ 1179787 w 1825371"/>
                <a:gd name="connsiteY45-1010" fmla="*/ 1073913 h 4705763"/>
                <a:gd name="connsiteX46-1011" fmla="*/ 1135255 w 1825371"/>
                <a:gd name="connsiteY46-1012" fmla="*/ 1041117 h 4705763"/>
                <a:gd name="connsiteX47-1013" fmla="*/ 939868 w 1825371"/>
                <a:gd name="connsiteY47-1014" fmla="*/ 883702 h 4705763"/>
                <a:gd name="connsiteX48-1015" fmla="*/ 549783 w 1825371"/>
                <a:gd name="connsiteY48-1016" fmla="*/ 496379 h 4705763"/>
                <a:gd name="connsiteX49-1017" fmla="*/ 40947 w 1825371"/>
                <a:gd name="connsiteY49-1018" fmla="*/ 48990 h 4705763"/>
                <a:gd name="connsiteX50-1019" fmla="*/ 5735 w 1825371"/>
                <a:gd name="connsiteY50-1020" fmla="*/ 17231 h 4705763"/>
                <a:gd name="connsiteX51-1021" fmla="*/ 902 w 1825371"/>
                <a:gd name="connsiteY51-1022" fmla="*/ 4114 h 4705763"/>
                <a:gd name="connsiteX52-1023" fmla="*/ 15747 w 1825371"/>
                <a:gd name="connsiteY52-1024" fmla="*/ 1352 h 4705763"/>
                <a:gd name="connsiteX0-1025" fmla="*/ 15747 w 1825371"/>
                <a:gd name="connsiteY0-1026" fmla="*/ 1352 h 4705763"/>
                <a:gd name="connsiteX1-1027" fmla="*/ 83062 w 1825371"/>
                <a:gd name="connsiteY1-1028" fmla="*/ 34837 h 4705763"/>
                <a:gd name="connsiteX2-1029" fmla="*/ 961270 w 1825371"/>
                <a:gd name="connsiteY2-1030" fmla="*/ 755975 h 4705763"/>
                <a:gd name="connsiteX3-1031" fmla="*/ 1239162 w 1825371"/>
                <a:gd name="connsiteY3-1032" fmla="*/ 1001764 h 4705763"/>
                <a:gd name="connsiteX4-1033" fmla="*/ 1276445 w 1825371"/>
                <a:gd name="connsiteY4-1034" fmla="*/ 1025928 h 4705763"/>
                <a:gd name="connsiteX5-1035" fmla="*/ 1316489 w 1825371"/>
                <a:gd name="connsiteY5-1036" fmla="*/ 1009704 h 4705763"/>
                <a:gd name="connsiteX6-1037" fmla="*/ 1345141 w 1825371"/>
                <a:gd name="connsiteY6-1038" fmla="*/ 948602 h 4705763"/>
                <a:gd name="connsiteX7-1039" fmla="*/ 1407624 w 1825371"/>
                <a:gd name="connsiteY7-1040" fmla="*/ 869894 h 4705763"/>
                <a:gd name="connsiteX8-1041" fmla="*/ 1749379 w 1825371"/>
                <a:gd name="connsiteY8-1042" fmla="*/ 590967 h 4705763"/>
                <a:gd name="connsiteX9-1043" fmla="*/ 1808066 w 1825371"/>
                <a:gd name="connsiteY9-1044" fmla="*/ 545399 h 4705763"/>
                <a:gd name="connsiteX10-1045" fmla="*/ 1825326 w 1825371"/>
                <a:gd name="connsiteY10-1046" fmla="*/ 554375 h 4705763"/>
                <a:gd name="connsiteX11-1047" fmla="*/ 1811172 w 1825371"/>
                <a:gd name="connsiteY11-1048" fmla="*/ 590277 h 4705763"/>
                <a:gd name="connsiteX12-1049" fmla="*/ 1721073 w 1825371"/>
                <a:gd name="connsiteY12-1050" fmla="*/ 698326 h 4705763"/>
                <a:gd name="connsiteX13-1051" fmla="*/ 1385877 w 1825371"/>
                <a:gd name="connsiteY13-1052" fmla="*/ 1068389 h 4705763"/>
                <a:gd name="connsiteX14-1053" fmla="*/ 1376211 w 1825371"/>
                <a:gd name="connsiteY14-1054" fmla="*/ 1098421 h 4705763"/>
                <a:gd name="connsiteX15-1055" fmla="*/ 1361366 w 1825371"/>
                <a:gd name="connsiteY15-1056" fmla="*/ 1135359 h 4705763"/>
                <a:gd name="connsiteX16-1057" fmla="*/ 1355153 w 1825371"/>
                <a:gd name="connsiteY16-1058" fmla="*/ 1169879 h 4705763"/>
                <a:gd name="connsiteX17-1059" fmla="*/ 1409696 w 1825371"/>
                <a:gd name="connsiteY17-1060" fmla="*/ 1384253 h 4705763"/>
                <a:gd name="connsiteX18-1061" fmla="*/ 1524994 w 1825371"/>
                <a:gd name="connsiteY18-1062" fmla="*/ 1739817 h 4705763"/>
                <a:gd name="connsiteX19-1063" fmla="*/ 1659971 w 1825371"/>
                <a:gd name="connsiteY19-1064" fmla="*/ 2199288 h 4705763"/>
                <a:gd name="connsiteX20-1065" fmla="*/ 1782864 w 1825371"/>
                <a:gd name="connsiteY20-1066" fmla="*/ 2697077 h 4705763"/>
                <a:gd name="connsiteX21-1067" fmla="*/ 1794257 w 1825371"/>
                <a:gd name="connsiteY21-1068" fmla="*/ 2767845 h 4705763"/>
                <a:gd name="connsiteX22-1069" fmla="*/ 1791840 w 1825371"/>
                <a:gd name="connsiteY22-1070" fmla="*/ 2778202 h 4705763"/>
                <a:gd name="connsiteX23-1071" fmla="*/ 1784245 w 1825371"/>
                <a:gd name="connsiteY23-1072" fmla="*/ 2770607 h 4705763"/>
                <a:gd name="connsiteX24-1073" fmla="*/ 1746617 w 1825371"/>
                <a:gd name="connsiteY24-1074" fmla="*/ 2660831 h 4705763"/>
                <a:gd name="connsiteX25-1075" fmla="*/ 1513602 w 1825371"/>
                <a:gd name="connsiteY25-1076" fmla="*/ 1875484 h 4705763"/>
                <a:gd name="connsiteX26-1077" fmla="*/ 1297158 w 1825371"/>
                <a:gd name="connsiteY26-1078" fmla="*/ 1267919 h 4705763"/>
                <a:gd name="connsiteX27-1079" fmla="*/ 1275064 w 1825371"/>
                <a:gd name="connsiteY27-1080" fmla="*/ 1217173 h 4705763"/>
                <a:gd name="connsiteX28-1081" fmla="*/ 1248483 w 1825371"/>
                <a:gd name="connsiteY28-1082" fmla="*/ 1193353 h 4705763"/>
                <a:gd name="connsiteX29-1083" fmla="*/ 1232949 w 1825371"/>
                <a:gd name="connsiteY29-1084" fmla="*/ 1222351 h 4705763"/>
                <a:gd name="connsiteX30-1085" fmla="*/ 1230877 w 1825371"/>
                <a:gd name="connsiteY30-1086" fmla="*/ 1283108 h 4705763"/>
                <a:gd name="connsiteX31-1087" fmla="*/ 1297493 w 1825371"/>
                <a:gd name="connsiteY31-1088" fmla="*/ 4685667 h 4705763"/>
                <a:gd name="connsiteX32-1089" fmla="*/ 938419 w 1825371"/>
                <a:gd name="connsiteY32-1090" fmla="*/ 4705763 h 4705763"/>
                <a:gd name="connsiteX33-1091" fmla="*/ 1053441 w 1825371"/>
                <a:gd name="connsiteY33-1092" fmla="*/ 2920082 h 4705763"/>
                <a:gd name="connsiteX34-1093" fmla="*/ 1125245 w 1825371"/>
                <a:gd name="connsiteY34-1094" fmla="*/ 1293464 h 4705763"/>
                <a:gd name="connsiteX35-1095" fmla="*/ 1096247 w 1825371"/>
                <a:gd name="connsiteY35-1096" fmla="*/ 1270681 h 4705763"/>
                <a:gd name="connsiteX36-1097" fmla="*/ 984400 w 1825371"/>
                <a:gd name="connsiteY36-1098" fmla="*/ 1242374 h 4705763"/>
                <a:gd name="connsiteX37-1099" fmla="*/ 977149 w 1825371"/>
                <a:gd name="connsiteY37-1100" fmla="*/ 1225458 h 4705763"/>
                <a:gd name="connsiteX38-1101" fmla="*/ 983019 w 1825371"/>
                <a:gd name="connsiteY38-1102" fmla="*/ 1189902 h 4705763"/>
                <a:gd name="connsiteX39-1103" fmla="*/ 1016158 w 1825371"/>
                <a:gd name="connsiteY39-1104" fmla="*/ 1097041 h 4705763"/>
                <a:gd name="connsiteX40-1105" fmla="*/ 1055513 w 1825371"/>
                <a:gd name="connsiteY40-1106" fmla="*/ 1078055 h 4705763"/>
                <a:gd name="connsiteX41-1107" fmla="*/ 1097628 w 1825371"/>
                <a:gd name="connsiteY41-1108" fmla="*/ 1104290 h 4705763"/>
                <a:gd name="connsiteX42-1109" fmla="*/ 1115579 w 1825371"/>
                <a:gd name="connsiteY42-1110" fmla="*/ 1107743 h 4705763"/>
                <a:gd name="connsiteX43-1111" fmla="*/ 1177026 w 1825371"/>
                <a:gd name="connsiteY43-1112" fmla="*/ 1087375 h 4705763"/>
                <a:gd name="connsiteX44-1113" fmla="*/ 1179787 w 1825371"/>
                <a:gd name="connsiteY44-1114" fmla="*/ 1073913 h 4705763"/>
                <a:gd name="connsiteX45-1115" fmla="*/ 1135255 w 1825371"/>
                <a:gd name="connsiteY45-1116" fmla="*/ 1041117 h 4705763"/>
                <a:gd name="connsiteX46-1117" fmla="*/ 939868 w 1825371"/>
                <a:gd name="connsiteY46-1118" fmla="*/ 883702 h 4705763"/>
                <a:gd name="connsiteX47-1119" fmla="*/ 549783 w 1825371"/>
                <a:gd name="connsiteY47-1120" fmla="*/ 496379 h 4705763"/>
                <a:gd name="connsiteX48-1121" fmla="*/ 40947 w 1825371"/>
                <a:gd name="connsiteY48-1122" fmla="*/ 48990 h 4705763"/>
                <a:gd name="connsiteX49-1123" fmla="*/ 5735 w 1825371"/>
                <a:gd name="connsiteY49-1124" fmla="*/ 17231 h 4705763"/>
                <a:gd name="connsiteX50-1125" fmla="*/ 902 w 1825371"/>
                <a:gd name="connsiteY50-1126" fmla="*/ 4114 h 4705763"/>
                <a:gd name="connsiteX51-1127" fmla="*/ 15747 w 1825371"/>
                <a:gd name="connsiteY51-1128" fmla="*/ 1352 h 4705763"/>
                <a:gd name="connsiteX0-1129" fmla="*/ 15747 w 1825371"/>
                <a:gd name="connsiteY0-1130" fmla="*/ 1352 h 4705763"/>
                <a:gd name="connsiteX1-1131" fmla="*/ 83062 w 1825371"/>
                <a:gd name="connsiteY1-1132" fmla="*/ 34837 h 4705763"/>
                <a:gd name="connsiteX2-1133" fmla="*/ 961270 w 1825371"/>
                <a:gd name="connsiteY2-1134" fmla="*/ 755975 h 4705763"/>
                <a:gd name="connsiteX3-1135" fmla="*/ 1239162 w 1825371"/>
                <a:gd name="connsiteY3-1136" fmla="*/ 1001764 h 4705763"/>
                <a:gd name="connsiteX4-1137" fmla="*/ 1276445 w 1825371"/>
                <a:gd name="connsiteY4-1138" fmla="*/ 1025928 h 4705763"/>
                <a:gd name="connsiteX5-1139" fmla="*/ 1316489 w 1825371"/>
                <a:gd name="connsiteY5-1140" fmla="*/ 1009704 h 4705763"/>
                <a:gd name="connsiteX6-1141" fmla="*/ 1345141 w 1825371"/>
                <a:gd name="connsiteY6-1142" fmla="*/ 948602 h 4705763"/>
                <a:gd name="connsiteX7-1143" fmla="*/ 1407624 w 1825371"/>
                <a:gd name="connsiteY7-1144" fmla="*/ 869894 h 4705763"/>
                <a:gd name="connsiteX8-1145" fmla="*/ 1749379 w 1825371"/>
                <a:gd name="connsiteY8-1146" fmla="*/ 590967 h 4705763"/>
                <a:gd name="connsiteX9-1147" fmla="*/ 1808066 w 1825371"/>
                <a:gd name="connsiteY9-1148" fmla="*/ 545399 h 4705763"/>
                <a:gd name="connsiteX10-1149" fmla="*/ 1825326 w 1825371"/>
                <a:gd name="connsiteY10-1150" fmla="*/ 554375 h 4705763"/>
                <a:gd name="connsiteX11-1151" fmla="*/ 1811172 w 1825371"/>
                <a:gd name="connsiteY11-1152" fmla="*/ 590277 h 4705763"/>
                <a:gd name="connsiteX12-1153" fmla="*/ 1721073 w 1825371"/>
                <a:gd name="connsiteY12-1154" fmla="*/ 698326 h 4705763"/>
                <a:gd name="connsiteX13-1155" fmla="*/ 1385877 w 1825371"/>
                <a:gd name="connsiteY13-1156" fmla="*/ 1068389 h 4705763"/>
                <a:gd name="connsiteX14-1157" fmla="*/ 1376211 w 1825371"/>
                <a:gd name="connsiteY14-1158" fmla="*/ 1098421 h 4705763"/>
                <a:gd name="connsiteX15-1159" fmla="*/ 1361366 w 1825371"/>
                <a:gd name="connsiteY15-1160" fmla="*/ 1135359 h 4705763"/>
                <a:gd name="connsiteX16-1161" fmla="*/ 1355153 w 1825371"/>
                <a:gd name="connsiteY16-1162" fmla="*/ 1169879 h 4705763"/>
                <a:gd name="connsiteX17-1163" fmla="*/ 1409696 w 1825371"/>
                <a:gd name="connsiteY17-1164" fmla="*/ 1384253 h 4705763"/>
                <a:gd name="connsiteX18-1165" fmla="*/ 1524994 w 1825371"/>
                <a:gd name="connsiteY18-1166" fmla="*/ 1739817 h 4705763"/>
                <a:gd name="connsiteX19-1167" fmla="*/ 1659971 w 1825371"/>
                <a:gd name="connsiteY19-1168" fmla="*/ 2199288 h 4705763"/>
                <a:gd name="connsiteX20-1169" fmla="*/ 1782864 w 1825371"/>
                <a:gd name="connsiteY20-1170" fmla="*/ 2697077 h 4705763"/>
                <a:gd name="connsiteX21-1171" fmla="*/ 1794257 w 1825371"/>
                <a:gd name="connsiteY21-1172" fmla="*/ 2767845 h 4705763"/>
                <a:gd name="connsiteX22-1173" fmla="*/ 1791840 w 1825371"/>
                <a:gd name="connsiteY22-1174" fmla="*/ 2778202 h 4705763"/>
                <a:gd name="connsiteX23-1175" fmla="*/ 1784245 w 1825371"/>
                <a:gd name="connsiteY23-1176" fmla="*/ 2770607 h 4705763"/>
                <a:gd name="connsiteX24-1177" fmla="*/ 1746617 w 1825371"/>
                <a:gd name="connsiteY24-1178" fmla="*/ 2660831 h 4705763"/>
                <a:gd name="connsiteX25-1179" fmla="*/ 1513602 w 1825371"/>
                <a:gd name="connsiteY25-1180" fmla="*/ 1875484 h 4705763"/>
                <a:gd name="connsiteX26-1181" fmla="*/ 1297158 w 1825371"/>
                <a:gd name="connsiteY26-1182" fmla="*/ 1267919 h 4705763"/>
                <a:gd name="connsiteX27-1183" fmla="*/ 1275064 w 1825371"/>
                <a:gd name="connsiteY27-1184" fmla="*/ 1217173 h 4705763"/>
                <a:gd name="connsiteX28-1185" fmla="*/ 1248483 w 1825371"/>
                <a:gd name="connsiteY28-1186" fmla="*/ 1193353 h 4705763"/>
                <a:gd name="connsiteX29-1187" fmla="*/ 1232949 w 1825371"/>
                <a:gd name="connsiteY29-1188" fmla="*/ 1222351 h 4705763"/>
                <a:gd name="connsiteX30-1189" fmla="*/ 1230877 w 1825371"/>
                <a:gd name="connsiteY30-1190" fmla="*/ 1283108 h 4705763"/>
                <a:gd name="connsiteX31-1191" fmla="*/ 1297493 w 1825371"/>
                <a:gd name="connsiteY31-1192" fmla="*/ 4685667 h 4705763"/>
                <a:gd name="connsiteX32-1193" fmla="*/ 938419 w 1825371"/>
                <a:gd name="connsiteY32-1194" fmla="*/ 4705763 h 4705763"/>
                <a:gd name="connsiteX33-1195" fmla="*/ 1125245 w 1825371"/>
                <a:gd name="connsiteY33-1196" fmla="*/ 1293464 h 4705763"/>
                <a:gd name="connsiteX34-1197" fmla="*/ 1096247 w 1825371"/>
                <a:gd name="connsiteY34-1198" fmla="*/ 1270681 h 4705763"/>
                <a:gd name="connsiteX35-1199" fmla="*/ 984400 w 1825371"/>
                <a:gd name="connsiteY35-1200" fmla="*/ 1242374 h 4705763"/>
                <a:gd name="connsiteX36-1201" fmla="*/ 977149 w 1825371"/>
                <a:gd name="connsiteY36-1202" fmla="*/ 1225458 h 4705763"/>
                <a:gd name="connsiteX37-1203" fmla="*/ 983019 w 1825371"/>
                <a:gd name="connsiteY37-1204" fmla="*/ 1189902 h 4705763"/>
                <a:gd name="connsiteX38-1205" fmla="*/ 1016158 w 1825371"/>
                <a:gd name="connsiteY38-1206" fmla="*/ 1097041 h 4705763"/>
                <a:gd name="connsiteX39-1207" fmla="*/ 1055513 w 1825371"/>
                <a:gd name="connsiteY39-1208" fmla="*/ 1078055 h 4705763"/>
                <a:gd name="connsiteX40-1209" fmla="*/ 1097628 w 1825371"/>
                <a:gd name="connsiteY40-1210" fmla="*/ 1104290 h 4705763"/>
                <a:gd name="connsiteX41-1211" fmla="*/ 1115579 w 1825371"/>
                <a:gd name="connsiteY41-1212" fmla="*/ 1107743 h 4705763"/>
                <a:gd name="connsiteX42-1213" fmla="*/ 1177026 w 1825371"/>
                <a:gd name="connsiteY42-1214" fmla="*/ 1087375 h 4705763"/>
                <a:gd name="connsiteX43-1215" fmla="*/ 1179787 w 1825371"/>
                <a:gd name="connsiteY43-1216" fmla="*/ 1073913 h 4705763"/>
                <a:gd name="connsiteX44-1217" fmla="*/ 1135255 w 1825371"/>
                <a:gd name="connsiteY44-1218" fmla="*/ 1041117 h 4705763"/>
                <a:gd name="connsiteX45-1219" fmla="*/ 939868 w 1825371"/>
                <a:gd name="connsiteY45-1220" fmla="*/ 883702 h 4705763"/>
                <a:gd name="connsiteX46-1221" fmla="*/ 549783 w 1825371"/>
                <a:gd name="connsiteY46-1222" fmla="*/ 496379 h 4705763"/>
                <a:gd name="connsiteX47-1223" fmla="*/ 40947 w 1825371"/>
                <a:gd name="connsiteY47-1224" fmla="*/ 48990 h 4705763"/>
                <a:gd name="connsiteX48-1225" fmla="*/ 5735 w 1825371"/>
                <a:gd name="connsiteY48-1226" fmla="*/ 17231 h 4705763"/>
                <a:gd name="connsiteX49-1227" fmla="*/ 902 w 1825371"/>
                <a:gd name="connsiteY49-1228" fmla="*/ 4114 h 4705763"/>
                <a:gd name="connsiteX50-1229" fmla="*/ 15747 w 1825371"/>
                <a:gd name="connsiteY50-1230" fmla="*/ 1352 h 4705763"/>
                <a:gd name="connsiteX0-1231" fmla="*/ 15747 w 1825371"/>
                <a:gd name="connsiteY0-1232" fmla="*/ 1352 h 4685667"/>
                <a:gd name="connsiteX1-1233" fmla="*/ 83062 w 1825371"/>
                <a:gd name="connsiteY1-1234" fmla="*/ 34837 h 4685667"/>
                <a:gd name="connsiteX2-1235" fmla="*/ 961270 w 1825371"/>
                <a:gd name="connsiteY2-1236" fmla="*/ 755975 h 4685667"/>
                <a:gd name="connsiteX3-1237" fmla="*/ 1239162 w 1825371"/>
                <a:gd name="connsiteY3-1238" fmla="*/ 1001764 h 4685667"/>
                <a:gd name="connsiteX4-1239" fmla="*/ 1276445 w 1825371"/>
                <a:gd name="connsiteY4-1240" fmla="*/ 1025928 h 4685667"/>
                <a:gd name="connsiteX5-1241" fmla="*/ 1316489 w 1825371"/>
                <a:gd name="connsiteY5-1242" fmla="*/ 1009704 h 4685667"/>
                <a:gd name="connsiteX6-1243" fmla="*/ 1345141 w 1825371"/>
                <a:gd name="connsiteY6-1244" fmla="*/ 948602 h 4685667"/>
                <a:gd name="connsiteX7-1245" fmla="*/ 1407624 w 1825371"/>
                <a:gd name="connsiteY7-1246" fmla="*/ 869894 h 4685667"/>
                <a:gd name="connsiteX8-1247" fmla="*/ 1749379 w 1825371"/>
                <a:gd name="connsiteY8-1248" fmla="*/ 590967 h 4685667"/>
                <a:gd name="connsiteX9-1249" fmla="*/ 1808066 w 1825371"/>
                <a:gd name="connsiteY9-1250" fmla="*/ 545399 h 4685667"/>
                <a:gd name="connsiteX10-1251" fmla="*/ 1825326 w 1825371"/>
                <a:gd name="connsiteY10-1252" fmla="*/ 554375 h 4685667"/>
                <a:gd name="connsiteX11-1253" fmla="*/ 1811172 w 1825371"/>
                <a:gd name="connsiteY11-1254" fmla="*/ 590277 h 4685667"/>
                <a:gd name="connsiteX12-1255" fmla="*/ 1721073 w 1825371"/>
                <a:gd name="connsiteY12-1256" fmla="*/ 698326 h 4685667"/>
                <a:gd name="connsiteX13-1257" fmla="*/ 1385877 w 1825371"/>
                <a:gd name="connsiteY13-1258" fmla="*/ 1068389 h 4685667"/>
                <a:gd name="connsiteX14-1259" fmla="*/ 1376211 w 1825371"/>
                <a:gd name="connsiteY14-1260" fmla="*/ 1098421 h 4685667"/>
                <a:gd name="connsiteX15-1261" fmla="*/ 1361366 w 1825371"/>
                <a:gd name="connsiteY15-1262" fmla="*/ 1135359 h 4685667"/>
                <a:gd name="connsiteX16-1263" fmla="*/ 1355153 w 1825371"/>
                <a:gd name="connsiteY16-1264" fmla="*/ 1169879 h 4685667"/>
                <a:gd name="connsiteX17-1265" fmla="*/ 1409696 w 1825371"/>
                <a:gd name="connsiteY17-1266" fmla="*/ 1384253 h 4685667"/>
                <a:gd name="connsiteX18-1267" fmla="*/ 1524994 w 1825371"/>
                <a:gd name="connsiteY18-1268" fmla="*/ 1739817 h 4685667"/>
                <a:gd name="connsiteX19-1269" fmla="*/ 1659971 w 1825371"/>
                <a:gd name="connsiteY19-1270" fmla="*/ 2199288 h 4685667"/>
                <a:gd name="connsiteX20-1271" fmla="*/ 1782864 w 1825371"/>
                <a:gd name="connsiteY20-1272" fmla="*/ 2697077 h 4685667"/>
                <a:gd name="connsiteX21-1273" fmla="*/ 1794257 w 1825371"/>
                <a:gd name="connsiteY21-1274" fmla="*/ 2767845 h 4685667"/>
                <a:gd name="connsiteX22-1275" fmla="*/ 1791840 w 1825371"/>
                <a:gd name="connsiteY22-1276" fmla="*/ 2778202 h 4685667"/>
                <a:gd name="connsiteX23-1277" fmla="*/ 1784245 w 1825371"/>
                <a:gd name="connsiteY23-1278" fmla="*/ 2770607 h 4685667"/>
                <a:gd name="connsiteX24-1279" fmla="*/ 1746617 w 1825371"/>
                <a:gd name="connsiteY24-1280" fmla="*/ 2660831 h 4685667"/>
                <a:gd name="connsiteX25-1281" fmla="*/ 1513602 w 1825371"/>
                <a:gd name="connsiteY25-1282" fmla="*/ 1875484 h 4685667"/>
                <a:gd name="connsiteX26-1283" fmla="*/ 1297158 w 1825371"/>
                <a:gd name="connsiteY26-1284" fmla="*/ 1267919 h 4685667"/>
                <a:gd name="connsiteX27-1285" fmla="*/ 1275064 w 1825371"/>
                <a:gd name="connsiteY27-1286" fmla="*/ 1217173 h 4685667"/>
                <a:gd name="connsiteX28-1287" fmla="*/ 1248483 w 1825371"/>
                <a:gd name="connsiteY28-1288" fmla="*/ 1193353 h 4685667"/>
                <a:gd name="connsiteX29-1289" fmla="*/ 1232949 w 1825371"/>
                <a:gd name="connsiteY29-1290" fmla="*/ 1222351 h 4685667"/>
                <a:gd name="connsiteX30-1291" fmla="*/ 1230877 w 1825371"/>
                <a:gd name="connsiteY30-1292" fmla="*/ 1283108 h 4685667"/>
                <a:gd name="connsiteX31-1293" fmla="*/ 1297493 w 1825371"/>
                <a:gd name="connsiteY31-1294" fmla="*/ 4685667 h 4685667"/>
                <a:gd name="connsiteX32-1295" fmla="*/ 978613 w 1825371"/>
                <a:gd name="connsiteY32-1296" fmla="*/ 4685667 h 4685667"/>
                <a:gd name="connsiteX33-1297" fmla="*/ 1125245 w 1825371"/>
                <a:gd name="connsiteY33-1298" fmla="*/ 1293464 h 4685667"/>
                <a:gd name="connsiteX34-1299" fmla="*/ 1096247 w 1825371"/>
                <a:gd name="connsiteY34-1300" fmla="*/ 1270681 h 4685667"/>
                <a:gd name="connsiteX35-1301" fmla="*/ 984400 w 1825371"/>
                <a:gd name="connsiteY35-1302" fmla="*/ 1242374 h 4685667"/>
                <a:gd name="connsiteX36-1303" fmla="*/ 977149 w 1825371"/>
                <a:gd name="connsiteY36-1304" fmla="*/ 1225458 h 4685667"/>
                <a:gd name="connsiteX37-1305" fmla="*/ 983019 w 1825371"/>
                <a:gd name="connsiteY37-1306" fmla="*/ 1189902 h 4685667"/>
                <a:gd name="connsiteX38-1307" fmla="*/ 1016158 w 1825371"/>
                <a:gd name="connsiteY38-1308" fmla="*/ 1097041 h 4685667"/>
                <a:gd name="connsiteX39-1309" fmla="*/ 1055513 w 1825371"/>
                <a:gd name="connsiteY39-1310" fmla="*/ 1078055 h 4685667"/>
                <a:gd name="connsiteX40-1311" fmla="*/ 1097628 w 1825371"/>
                <a:gd name="connsiteY40-1312" fmla="*/ 1104290 h 4685667"/>
                <a:gd name="connsiteX41-1313" fmla="*/ 1115579 w 1825371"/>
                <a:gd name="connsiteY41-1314" fmla="*/ 1107743 h 4685667"/>
                <a:gd name="connsiteX42-1315" fmla="*/ 1177026 w 1825371"/>
                <a:gd name="connsiteY42-1316" fmla="*/ 1087375 h 4685667"/>
                <a:gd name="connsiteX43-1317" fmla="*/ 1179787 w 1825371"/>
                <a:gd name="connsiteY43-1318" fmla="*/ 1073913 h 4685667"/>
                <a:gd name="connsiteX44-1319" fmla="*/ 1135255 w 1825371"/>
                <a:gd name="connsiteY44-1320" fmla="*/ 1041117 h 4685667"/>
                <a:gd name="connsiteX45-1321" fmla="*/ 939868 w 1825371"/>
                <a:gd name="connsiteY45-1322" fmla="*/ 883702 h 4685667"/>
                <a:gd name="connsiteX46-1323" fmla="*/ 549783 w 1825371"/>
                <a:gd name="connsiteY46-1324" fmla="*/ 496379 h 4685667"/>
                <a:gd name="connsiteX47-1325" fmla="*/ 40947 w 1825371"/>
                <a:gd name="connsiteY47-1326" fmla="*/ 48990 h 4685667"/>
                <a:gd name="connsiteX48-1327" fmla="*/ 5735 w 1825371"/>
                <a:gd name="connsiteY48-1328" fmla="*/ 17231 h 4685667"/>
                <a:gd name="connsiteX49-1329" fmla="*/ 902 w 1825371"/>
                <a:gd name="connsiteY49-1330" fmla="*/ 4114 h 4685667"/>
                <a:gd name="connsiteX50-1331" fmla="*/ 15747 w 1825371"/>
                <a:gd name="connsiteY50-1332" fmla="*/ 1352 h 4685667"/>
                <a:gd name="connsiteX0-1333" fmla="*/ 15747 w 1825371"/>
                <a:gd name="connsiteY0-1334" fmla="*/ 1352 h 4685667"/>
                <a:gd name="connsiteX1-1335" fmla="*/ 83062 w 1825371"/>
                <a:gd name="connsiteY1-1336" fmla="*/ 34837 h 4685667"/>
                <a:gd name="connsiteX2-1337" fmla="*/ 961270 w 1825371"/>
                <a:gd name="connsiteY2-1338" fmla="*/ 755975 h 4685667"/>
                <a:gd name="connsiteX3-1339" fmla="*/ 1239162 w 1825371"/>
                <a:gd name="connsiteY3-1340" fmla="*/ 1001764 h 4685667"/>
                <a:gd name="connsiteX4-1341" fmla="*/ 1276445 w 1825371"/>
                <a:gd name="connsiteY4-1342" fmla="*/ 1025928 h 4685667"/>
                <a:gd name="connsiteX5-1343" fmla="*/ 1316489 w 1825371"/>
                <a:gd name="connsiteY5-1344" fmla="*/ 1009704 h 4685667"/>
                <a:gd name="connsiteX6-1345" fmla="*/ 1345141 w 1825371"/>
                <a:gd name="connsiteY6-1346" fmla="*/ 948602 h 4685667"/>
                <a:gd name="connsiteX7-1347" fmla="*/ 1407624 w 1825371"/>
                <a:gd name="connsiteY7-1348" fmla="*/ 869894 h 4685667"/>
                <a:gd name="connsiteX8-1349" fmla="*/ 1749379 w 1825371"/>
                <a:gd name="connsiteY8-1350" fmla="*/ 590967 h 4685667"/>
                <a:gd name="connsiteX9-1351" fmla="*/ 1808066 w 1825371"/>
                <a:gd name="connsiteY9-1352" fmla="*/ 545399 h 4685667"/>
                <a:gd name="connsiteX10-1353" fmla="*/ 1825326 w 1825371"/>
                <a:gd name="connsiteY10-1354" fmla="*/ 554375 h 4685667"/>
                <a:gd name="connsiteX11-1355" fmla="*/ 1811172 w 1825371"/>
                <a:gd name="connsiteY11-1356" fmla="*/ 590277 h 4685667"/>
                <a:gd name="connsiteX12-1357" fmla="*/ 1721073 w 1825371"/>
                <a:gd name="connsiteY12-1358" fmla="*/ 698326 h 4685667"/>
                <a:gd name="connsiteX13-1359" fmla="*/ 1385877 w 1825371"/>
                <a:gd name="connsiteY13-1360" fmla="*/ 1068389 h 4685667"/>
                <a:gd name="connsiteX14-1361" fmla="*/ 1376211 w 1825371"/>
                <a:gd name="connsiteY14-1362" fmla="*/ 1098421 h 4685667"/>
                <a:gd name="connsiteX15-1363" fmla="*/ 1361366 w 1825371"/>
                <a:gd name="connsiteY15-1364" fmla="*/ 1135359 h 4685667"/>
                <a:gd name="connsiteX16-1365" fmla="*/ 1355153 w 1825371"/>
                <a:gd name="connsiteY16-1366" fmla="*/ 1169879 h 4685667"/>
                <a:gd name="connsiteX17-1367" fmla="*/ 1409696 w 1825371"/>
                <a:gd name="connsiteY17-1368" fmla="*/ 1384253 h 4685667"/>
                <a:gd name="connsiteX18-1369" fmla="*/ 1524994 w 1825371"/>
                <a:gd name="connsiteY18-1370" fmla="*/ 1739817 h 4685667"/>
                <a:gd name="connsiteX19-1371" fmla="*/ 1659971 w 1825371"/>
                <a:gd name="connsiteY19-1372" fmla="*/ 2199288 h 4685667"/>
                <a:gd name="connsiteX20-1373" fmla="*/ 1782864 w 1825371"/>
                <a:gd name="connsiteY20-1374" fmla="*/ 2697077 h 4685667"/>
                <a:gd name="connsiteX21-1375" fmla="*/ 1794257 w 1825371"/>
                <a:gd name="connsiteY21-1376" fmla="*/ 2767845 h 4685667"/>
                <a:gd name="connsiteX22-1377" fmla="*/ 1791840 w 1825371"/>
                <a:gd name="connsiteY22-1378" fmla="*/ 2778202 h 4685667"/>
                <a:gd name="connsiteX23-1379" fmla="*/ 1784245 w 1825371"/>
                <a:gd name="connsiteY23-1380" fmla="*/ 2770607 h 4685667"/>
                <a:gd name="connsiteX24-1381" fmla="*/ 1746617 w 1825371"/>
                <a:gd name="connsiteY24-1382" fmla="*/ 2660831 h 4685667"/>
                <a:gd name="connsiteX25-1383" fmla="*/ 1513602 w 1825371"/>
                <a:gd name="connsiteY25-1384" fmla="*/ 1875484 h 4685667"/>
                <a:gd name="connsiteX26-1385" fmla="*/ 1297158 w 1825371"/>
                <a:gd name="connsiteY26-1386" fmla="*/ 1267919 h 4685667"/>
                <a:gd name="connsiteX27-1387" fmla="*/ 1275064 w 1825371"/>
                <a:gd name="connsiteY27-1388" fmla="*/ 1217173 h 4685667"/>
                <a:gd name="connsiteX28-1389" fmla="*/ 1248483 w 1825371"/>
                <a:gd name="connsiteY28-1390" fmla="*/ 1193353 h 4685667"/>
                <a:gd name="connsiteX29-1391" fmla="*/ 1232949 w 1825371"/>
                <a:gd name="connsiteY29-1392" fmla="*/ 1222351 h 4685667"/>
                <a:gd name="connsiteX30-1393" fmla="*/ 1230877 w 1825371"/>
                <a:gd name="connsiteY30-1394" fmla="*/ 1283108 h 4685667"/>
                <a:gd name="connsiteX31-1395" fmla="*/ 1217106 w 1825371"/>
                <a:gd name="connsiteY31-1396" fmla="*/ 4685667 h 4685667"/>
                <a:gd name="connsiteX32-1397" fmla="*/ 978613 w 1825371"/>
                <a:gd name="connsiteY32-1398" fmla="*/ 4685667 h 4685667"/>
                <a:gd name="connsiteX33-1399" fmla="*/ 1125245 w 1825371"/>
                <a:gd name="connsiteY33-1400" fmla="*/ 1293464 h 4685667"/>
                <a:gd name="connsiteX34-1401" fmla="*/ 1096247 w 1825371"/>
                <a:gd name="connsiteY34-1402" fmla="*/ 1270681 h 4685667"/>
                <a:gd name="connsiteX35-1403" fmla="*/ 984400 w 1825371"/>
                <a:gd name="connsiteY35-1404" fmla="*/ 1242374 h 4685667"/>
                <a:gd name="connsiteX36-1405" fmla="*/ 977149 w 1825371"/>
                <a:gd name="connsiteY36-1406" fmla="*/ 1225458 h 4685667"/>
                <a:gd name="connsiteX37-1407" fmla="*/ 983019 w 1825371"/>
                <a:gd name="connsiteY37-1408" fmla="*/ 1189902 h 4685667"/>
                <a:gd name="connsiteX38-1409" fmla="*/ 1016158 w 1825371"/>
                <a:gd name="connsiteY38-1410" fmla="*/ 1097041 h 4685667"/>
                <a:gd name="connsiteX39-1411" fmla="*/ 1055513 w 1825371"/>
                <a:gd name="connsiteY39-1412" fmla="*/ 1078055 h 4685667"/>
                <a:gd name="connsiteX40-1413" fmla="*/ 1097628 w 1825371"/>
                <a:gd name="connsiteY40-1414" fmla="*/ 1104290 h 4685667"/>
                <a:gd name="connsiteX41-1415" fmla="*/ 1115579 w 1825371"/>
                <a:gd name="connsiteY41-1416" fmla="*/ 1107743 h 4685667"/>
                <a:gd name="connsiteX42-1417" fmla="*/ 1177026 w 1825371"/>
                <a:gd name="connsiteY42-1418" fmla="*/ 1087375 h 4685667"/>
                <a:gd name="connsiteX43-1419" fmla="*/ 1179787 w 1825371"/>
                <a:gd name="connsiteY43-1420" fmla="*/ 1073913 h 4685667"/>
                <a:gd name="connsiteX44-1421" fmla="*/ 1135255 w 1825371"/>
                <a:gd name="connsiteY44-1422" fmla="*/ 1041117 h 4685667"/>
                <a:gd name="connsiteX45-1423" fmla="*/ 939868 w 1825371"/>
                <a:gd name="connsiteY45-1424" fmla="*/ 883702 h 4685667"/>
                <a:gd name="connsiteX46-1425" fmla="*/ 549783 w 1825371"/>
                <a:gd name="connsiteY46-1426" fmla="*/ 496379 h 4685667"/>
                <a:gd name="connsiteX47-1427" fmla="*/ 40947 w 1825371"/>
                <a:gd name="connsiteY47-1428" fmla="*/ 48990 h 4685667"/>
                <a:gd name="connsiteX48-1429" fmla="*/ 5735 w 1825371"/>
                <a:gd name="connsiteY48-1430" fmla="*/ 17231 h 4685667"/>
                <a:gd name="connsiteX49-1431" fmla="*/ 902 w 1825371"/>
                <a:gd name="connsiteY49-1432" fmla="*/ 4114 h 4685667"/>
                <a:gd name="connsiteX50-1433" fmla="*/ 15747 w 1825371"/>
                <a:gd name="connsiteY50-1434" fmla="*/ 1352 h 4685667"/>
                <a:gd name="connsiteX0-1435" fmla="*/ 15747 w 1825371"/>
                <a:gd name="connsiteY0-1436" fmla="*/ 1352 h 4705764"/>
                <a:gd name="connsiteX1-1437" fmla="*/ 83062 w 1825371"/>
                <a:gd name="connsiteY1-1438" fmla="*/ 34837 h 4705764"/>
                <a:gd name="connsiteX2-1439" fmla="*/ 961270 w 1825371"/>
                <a:gd name="connsiteY2-1440" fmla="*/ 755975 h 4705764"/>
                <a:gd name="connsiteX3-1441" fmla="*/ 1239162 w 1825371"/>
                <a:gd name="connsiteY3-1442" fmla="*/ 1001764 h 4705764"/>
                <a:gd name="connsiteX4-1443" fmla="*/ 1276445 w 1825371"/>
                <a:gd name="connsiteY4-1444" fmla="*/ 1025928 h 4705764"/>
                <a:gd name="connsiteX5-1445" fmla="*/ 1316489 w 1825371"/>
                <a:gd name="connsiteY5-1446" fmla="*/ 1009704 h 4705764"/>
                <a:gd name="connsiteX6-1447" fmla="*/ 1345141 w 1825371"/>
                <a:gd name="connsiteY6-1448" fmla="*/ 948602 h 4705764"/>
                <a:gd name="connsiteX7-1449" fmla="*/ 1407624 w 1825371"/>
                <a:gd name="connsiteY7-1450" fmla="*/ 869894 h 4705764"/>
                <a:gd name="connsiteX8-1451" fmla="*/ 1749379 w 1825371"/>
                <a:gd name="connsiteY8-1452" fmla="*/ 590967 h 4705764"/>
                <a:gd name="connsiteX9-1453" fmla="*/ 1808066 w 1825371"/>
                <a:gd name="connsiteY9-1454" fmla="*/ 545399 h 4705764"/>
                <a:gd name="connsiteX10-1455" fmla="*/ 1825326 w 1825371"/>
                <a:gd name="connsiteY10-1456" fmla="*/ 554375 h 4705764"/>
                <a:gd name="connsiteX11-1457" fmla="*/ 1811172 w 1825371"/>
                <a:gd name="connsiteY11-1458" fmla="*/ 590277 h 4705764"/>
                <a:gd name="connsiteX12-1459" fmla="*/ 1721073 w 1825371"/>
                <a:gd name="connsiteY12-1460" fmla="*/ 698326 h 4705764"/>
                <a:gd name="connsiteX13-1461" fmla="*/ 1385877 w 1825371"/>
                <a:gd name="connsiteY13-1462" fmla="*/ 1068389 h 4705764"/>
                <a:gd name="connsiteX14-1463" fmla="*/ 1376211 w 1825371"/>
                <a:gd name="connsiteY14-1464" fmla="*/ 1098421 h 4705764"/>
                <a:gd name="connsiteX15-1465" fmla="*/ 1361366 w 1825371"/>
                <a:gd name="connsiteY15-1466" fmla="*/ 1135359 h 4705764"/>
                <a:gd name="connsiteX16-1467" fmla="*/ 1355153 w 1825371"/>
                <a:gd name="connsiteY16-1468" fmla="*/ 1169879 h 4705764"/>
                <a:gd name="connsiteX17-1469" fmla="*/ 1409696 w 1825371"/>
                <a:gd name="connsiteY17-1470" fmla="*/ 1384253 h 4705764"/>
                <a:gd name="connsiteX18-1471" fmla="*/ 1524994 w 1825371"/>
                <a:gd name="connsiteY18-1472" fmla="*/ 1739817 h 4705764"/>
                <a:gd name="connsiteX19-1473" fmla="*/ 1659971 w 1825371"/>
                <a:gd name="connsiteY19-1474" fmla="*/ 2199288 h 4705764"/>
                <a:gd name="connsiteX20-1475" fmla="*/ 1782864 w 1825371"/>
                <a:gd name="connsiteY20-1476" fmla="*/ 2697077 h 4705764"/>
                <a:gd name="connsiteX21-1477" fmla="*/ 1794257 w 1825371"/>
                <a:gd name="connsiteY21-1478" fmla="*/ 2767845 h 4705764"/>
                <a:gd name="connsiteX22-1479" fmla="*/ 1791840 w 1825371"/>
                <a:gd name="connsiteY22-1480" fmla="*/ 2778202 h 4705764"/>
                <a:gd name="connsiteX23-1481" fmla="*/ 1784245 w 1825371"/>
                <a:gd name="connsiteY23-1482" fmla="*/ 2770607 h 4705764"/>
                <a:gd name="connsiteX24-1483" fmla="*/ 1746617 w 1825371"/>
                <a:gd name="connsiteY24-1484" fmla="*/ 2660831 h 4705764"/>
                <a:gd name="connsiteX25-1485" fmla="*/ 1513602 w 1825371"/>
                <a:gd name="connsiteY25-1486" fmla="*/ 1875484 h 4705764"/>
                <a:gd name="connsiteX26-1487" fmla="*/ 1297158 w 1825371"/>
                <a:gd name="connsiteY26-1488" fmla="*/ 1267919 h 4705764"/>
                <a:gd name="connsiteX27-1489" fmla="*/ 1275064 w 1825371"/>
                <a:gd name="connsiteY27-1490" fmla="*/ 1217173 h 4705764"/>
                <a:gd name="connsiteX28-1491" fmla="*/ 1248483 w 1825371"/>
                <a:gd name="connsiteY28-1492" fmla="*/ 1193353 h 4705764"/>
                <a:gd name="connsiteX29-1493" fmla="*/ 1232949 w 1825371"/>
                <a:gd name="connsiteY29-1494" fmla="*/ 1222351 h 4705764"/>
                <a:gd name="connsiteX30-1495" fmla="*/ 1230877 w 1825371"/>
                <a:gd name="connsiteY30-1496" fmla="*/ 1283108 h 4705764"/>
                <a:gd name="connsiteX31-1497" fmla="*/ 1227154 w 1825371"/>
                <a:gd name="connsiteY31-1498" fmla="*/ 4705764 h 4705764"/>
                <a:gd name="connsiteX32-1499" fmla="*/ 978613 w 1825371"/>
                <a:gd name="connsiteY32-1500" fmla="*/ 4685667 h 4705764"/>
                <a:gd name="connsiteX33-1501" fmla="*/ 1125245 w 1825371"/>
                <a:gd name="connsiteY33-1502" fmla="*/ 1293464 h 4705764"/>
                <a:gd name="connsiteX34-1503" fmla="*/ 1096247 w 1825371"/>
                <a:gd name="connsiteY34-1504" fmla="*/ 1270681 h 4705764"/>
                <a:gd name="connsiteX35-1505" fmla="*/ 984400 w 1825371"/>
                <a:gd name="connsiteY35-1506" fmla="*/ 1242374 h 4705764"/>
                <a:gd name="connsiteX36-1507" fmla="*/ 977149 w 1825371"/>
                <a:gd name="connsiteY36-1508" fmla="*/ 1225458 h 4705764"/>
                <a:gd name="connsiteX37-1509" fmla="*/ 983019 w 1825371"/>
                <a:gd name="connsiteY37-1510" fmla="*/ 1189902 h 4705764"/>
                <a:gd name="connsiteX38-1511" fmla="*/ 1016158 w 1825371"/>
                <a:gd name="connsiteY38-1512" fmla="*/ 1097041 h 4705764"/>
                <a:gd name="connsiteX39-1513" fmla="*/ 1055513 w 1825371"/>
                <a:gd name="connsiteY39-1514" fmla="*/ 1078055 h 4705764"/>
                <a:gd name="connsiteX40-1515" fmla="*/ 1097628 w 1825371"/>
                <a:gd name="connsiteY40-1516" fmla="*/ 1104290 h 4705764"/>
                <a:gd name="connsiteX41-1517" fmla="*/ 1115579 w 1825371"/>
                <a:gd name="connsiteY41-1518" fmla="*/ 1107743 h 4705764"/>
                <a:gd name="connsiteX42-1519" fmla="*/ 1177026 w 1825371"/>
                <a:gd name="connsiteY42-1520" fmla="*/ 1087375 h 4705764"/>
                <a:gd name="connsiteX43-1521" fmla="*/ 1179787 w 1825371"/>
                <a:gd name="connsiteY43-1522" fmla="*/ 1073913 h 4705764"/>
                <a:gd name="connsiteX44-1523" fmla="*/ 1135255 w 1825371"/>
                <a:gd name="connsiteY44-1524" fmla="*/ 1041117 h 4705764"/>
                <a:gd name="connsiteX45-1525" fmla="*/ 939868 w 1825371"/>
                <a:gd name="connsiteY45-1526" fmla="*/ 883702 h 4705764"/>
                <a:gd name="connsiteX46-1527" fmla="*/ 549783 w 1825371"/>
                <a:gd name="connsiteY46-1528" fmla="*/ 496379 h 4705764"/>
                <a:gd name="connsiteX47-1529" fmla="*/ 40947 w 1825371"/>
                <a:gd name="connsiteY47-1530" fmla="*/ 48990 h 4705764"/>
                <a:gd name="connsiteX48-1531" fmla="*/ 5735 w 1825371"/>
                <a:gd name="connsiteY48-1532" fmla="*/ 17231 h 4705764"/>
                <a:gd name="connsiteX49-1533" fmla="*/ 902 w 1825371"/>
                <a:gd name="connsiteY49-1534" fmla="*/ 4114 h 4705764"/>
                <a:gd name="connsiteX50-1535" fmla="*/ 15747 w 1825371"/>
                <a:gd name="connsiteY50-1536" fmla="*/ 1352 h 4705764"/>
                <a:gd name="connsiteX0-1537" fmla="*/ 15747 w 1825371"/>
                <a:gd name="connsiteY0-1538" fmla="*/ 1352 h 4705764"/>
                <a:gd name="connsiteX1-1539" fmla="*/ 83062 w 1825371"/>
                <a:gd name="connsiteY1-1540" fmla="*/ 34837 h 4705764"/>
                <a:gd name="connsiteX2-1541" fmla="*/ 961270 w 1825371"/>
                <a:gd name="connsiteY2-1542" fmla="*/ 755975 h 4705764"/>
                <a:gd name="connsiteX3-1543" fmla="*/ 1239162 w 1825371"/>
                <a:gd name="connsiteY3-1544" fmla="*/ 1001764 h 4705764"/>
                <a:gd name="connsiteX4-1545" fmla="*/ 1276445 w 1825371"/>
                <a:gd name="connsiteY4-1546" fmla="*/ 1025928 h 4705764"/>
                <a:gd name="connsiteX5-1547" fmla="*/ 1316489 w 1825371"/>
                <a:gd name="connsiteY5-1548" fmla="*/ 1009704 h 4705764"/>
                <a:gd name="connsiteX6-1549" fmla="*/ 1345141 w 1825371"/>
                <a:gd name="connsiteY6-1550" fmla="*/ 948602 h 4705764"/>
                <a:gd name="connsiteX7-1551" fmla="*/ 1407624 w 1825371"/>
                <a:gd name="connsiteY7-1552" fmla="*/ 869894 h 4705764"/>
                <a:gd name="connsiteX8-1553" fmla="*/ 1749379 w 1825371"/>
                <a:gd name="connsiteY8-1554" fmla="*/ 590967 h 4705764"/>
                <a:gd name="connsiteX9-1555" fmla="*/ 1808066 w 1825371"/>
                <a:gd name="connsiteY9-1556" fmla="*/ 545399 h 4705764"/>
                <a:gd name="connsiteX10-1557" fmla="*/ 1825326 w 1825371"/>
                <a:gd name="connsiteY10-1558" fmla="*/ 554375 h 4705764"/>
                <a:gd name="connsiteX11-1559" fmla="*/ 1811172 w 1825371"/>
                <a:gd name="connsiteY11-1560" fmla="*/ 590277 h 4705764"/>
                <a:gd name="connsiteX12-1561" fmla="*/ 1721073 w 1825371"/>
                <a:gd name="connsiteY12-1562" fmla="*/ 698326 h 4705764"/>
                <a:gd name="connsiteX13-1563" fmla="*/ 1385877 w 1825371"/>
                <a:gd name="connsiteY13-1564" fmla="*/ 1068389 h 4705764"/>
                <a:gd name="connsiteX14-1565" fmla="*/ 1376211 w 1825371"/>
                <a:gd name="connsiteY14-1566" fmla="*/ 1098421 h 4705764"/>
                <a:gd name="connsiteX15-1567" fmla="*/ 1361366 w 1825371"/>
                <a:gd name="connsiteY15-1568" fmla="*/ 1135359 h 4705764"/>
                <a:gd name="connsiteX16-1569" fmla="*/ 1355153 w 1825371"/>
                <a:gd name="connsiteY16-1570" fmla="*/ 1169879 h 4705764"/>
                <a:gd name="connsiteX17-1571" fmla="*/ 1409696 w 1825371"/>
                <a:gd name="connsiteY17-1572" fmla="*/ 1384253 h 4705764"/>
                <a:gd name="connsiteX18-1573" fmla="*/ 1524994 w 1825371"/>
                <a:gd name="connsiteY18-1574" fmla="*/ 1739817 h 4705764"/>
                <a:gd name="connsiteX19-1575" fmla="*/ 1659971 w 1825371"/>
                <a:gd name="connsiteY19-1576" fmla="*/ 2199288 h 4705764"/>
                <a:gd name="connsiteX20-1577" fmla="*/ 1782864 w 1825371"/>
                <a:gd name="connsiteY20-1578" fmla="*/ 2697077 h 4705764"/>
                <a:gd name="connsiteX21-1579" fmla="*/ 1794257 w 1825371"/>
                <a:gd name="connsiteY21-1580" fmla="*/ 2767845 h 4705764"/>
                <a:gd name="connsiteX22-1581" fmla="*/ 1791840 w 1825371"/>
                <a:gd name="connsiteY22-1582" fmla="*/ 2778202 h 4705764"/>
                <a:gd name="connsiteX23-1583" fmla="*/ 1784245 w 1825371"/>
                <a:gd name="connsiteY23-1584" fmla="*/ 2770607 h 4705764"/>
                <a:gd name="connsiteX24-1585" fmla="*/ 1746617 w 1825371"/>
                <a:gd name="connsiteY24-1586" fmla="*/ 2660831 h 4705764"/>
                <a:gd name="connsiteX25-1587" fmla="*/ 1513602 w 1825371"/>
                <a:gd name="connsiteY25-1588" fmla="*/ 1875484 h 4705764"/>
                <a:gd name="connsiteX26-1589" fmla="*/ 1297158 w 1825371"/>
                <a:gd name="connsiteY26-1590" fmla="*/ 1267919 h 4705764"/>
                <a:gd name="connsiteX27-1591" fmla="*/ 1275064 w 1825371"/>
                <a:gd name="connsiteY27-1592" fmla="*/ 1217173 h 4705764"/>
                <a:gd name="connsiteX28-1593" fmla="*/ 1248483 w 1825371"/>
                <a:gd name="connsiteY28-1594" fmla="*/ 1193353 h 4705764"/>
                <a:gd name="connsiteX29-1595" fmla="*/ 1232949 w 1825371"/>
                <a:gd name="connsiteY29-1596" fmla="*/ 1222351 h 4705764"/>
                <a:gd name="connsiteX30-1597" fmla="*/ 1230877 w 1825371"/>
                <a:gd name="connsiteY30-1598" fmla="*/ 1283108 h 4705764"/>
                <a:gd name="connsiteX31-1599" fmla="*/ 1227154 w 1825371"/>
                <a:gd name="connsiteY31-1600" fmla="*/ 4705764 h 4705764"/>
                <a:gd name="connsiteX32-1601" fmla="*/ 998710 w 1825371"/>
                <a:gd name="connsiteY32-1602" fmla="*/ 4695715 h 4705764"/>
                <a:gd name="connsiteX33-1603" fmla="*/ 1125245 w 1825371"/>
                <a:gd name="connsiteY33-1604" fmla="*/ 1293464 h 4705764"/>
                <a:gd name="connsiteX34-1605" fmla="*/ 1096247 w 1825371"/>
                <a:gd name="connsiteY34-1606" fmla="*/ 1270681 h 4705764"/>
                <a:gd name="connsiteX35-1607" fmla="*/ 984400 w 1825371"/>
                <a:gd name="connsiteY35-1608" fmla="*/ 1242374 h 4705764"/>
                <a:gd name="connsiteX36-1609" fmla="*/ 977149 w 1825371"/>
                <a:gd name="connsiteY36-1610" fmla="*/ 1225458 h 4705764"/>
                <a:gd name="connsiteX37-1611" fmla="*/ 983019 w 1825371"/>
                <a:gd name="connsiteY37-1612" fmla="*/ 1189902 h 4705764"/>
                <a:gd name="connsiteX38-1613" fmla="*/ 1016158 w 1825371"/>
                <a:gd name="connsiteY38-1614" fmla="*/ 1097041 h 4705764"/>
                <a:gd name="connsiteX39-1615" fmla="*/ 1055513 w 1825371"/>
                <a:gd name="connsiteY39-1616" fmla="*/ 1078055 h 4705764"/>
                <a:gd name="connsiteX40-1617" fmla="*/ 1097628 w 1825371"/>
                <a:gd name="connsiteY40-1618" fmla="*/ 1104290 h 4705764"/>
                <a:gd name="connsiteX41-1619" fmla="*/ 1115579 w 1825371"/>
                <a:gd name="connsiteY41-1620" fmla="*/ 1107743 h 4705764"/>
                <a:gd name="connsiteX42-1621" fmla="*/ 1177026 w 1825371"/>
                <a:gd name="connsiteY42-1622" fmla="*/ 1087375 h 4705764"/>
                <a:gd name="connsiteX43-1623" fmla="*/ 1179787 w 1825371"/>
                <a:gd name="connsiteY43-1624" fmla="*/ 1073913 h 4705764"/>
                <a:gd name="connsiteX44-1625" fmla="*/ 1135255 w 1825371"/>
                <a:gd name="connsiteY44-1626" fmla="*/ 1041117 h 4705764"/>
                <a:gd name="connsiteX45-1627" fmla="*/ 939868 w 1825371"/>
                <a:gd name="connsiteY45-1628" fmla="*/ 883702 h 4705764"/>
                <a:gd name="connsiteX46-1629" fmla="*/ 549783 w 1825371"/>
                <a:gd name="connsiteY46-1630" fmla="*/ 496379 h 4705764"/>
                <a:gd name="connsiteX47-1631" fmla="*/ 40947 w 1825371"/>
                <a:gd name="connsiteY47-1632" fmla="*/ 48990 h 4705764"/>
                <a:gd name="connsiteX48-1633" fmla="*/ 5735 w 1825371"/>
                <a:gd name="connsiteY48-1634" fmla="*/ 17231 h 4705764"/>
                <a:gd name="connsiteX49-1635" fmla="*/ 902 w 1825371"/>
                <a:gd name="connsiteY49-1636" fmla="*/ 4114 h 4705764"/>
                <a:gd name="connsiteX50-1637" fmla="*/ 15747 w 1825371"/>
                <a:gd name="connsiteY50-1638" fmla="*/ 1352 h 4705764"/>
                <a:gd name="connsiteX0-1639" fmla="*/ 15747 w 1825371"/>
                <a:gd name="connsiteY0-1640" fmla="*/ 1352 h 4705764"/>
                <a:gd name="connsiteX1-1641" fmla="*/ 83062 w 1825371"/>
                <a:gd name="connsiteY1-1642" fmla="*/ 34837 h 4705764"/>
                <a:gd name="connsiteX2-1643" fmla="*/ 961270 w 1825371"/>
                <a:gd name="connsiteY2-1644" fmla="*/ 755975 h 4705764"/>
                <a:gd name="connsiteX3-1645" fmla="*/ 1239162 w 1825371"/>
                <a:gd name="connsiteY3-1646" fmla="*/ 1001764 h 4705764"/>
                <a:gd name="connsiteX4-1647" fmla="*/ 1276445 w 1825371"/>
                <a:gd name="connsiteY4-1648" fmla="*/ 1025928 h 4705764"/>
                <a:gd name="connsiteX5-1649" fmla="*/ 1316489 w 1825371"/>
                <a:gd name="connsiteY5-1650" fmla="*/ 1009704 h 4705764"/>
                <a:gd name="connsiteX6-1651" fmla="*/ 1345141 w 1825371"/>
                <a:gd name="connsiteY6-1652" fmla="*/ 948602 h 4705764"/>
                <a:gd name="connsiteX7-1653" fmla="*/ 1407624 w 1825371"/>
                <a:gd name="connsiteY7-1654" fmla="*/ 869894 h 4705764"/>
                <a:gd name="connsiteX8-1655" fmla="*/ 1749379 w 1825371"/>
                <a:gd name="connsiteY8-1656" fmla="*/ 590967 h 4705764"/>
                <a:gd name="connsiteX9-1657" fmla="*/ 1808066 w 1825371"/>
                <a:gd name="connsiteY9-1658" fmla="*/ 545399 h 4705764"/>
                <a:gd name="connsiteX10-1659" fmla="*/ 1825326 w 1825371"/>
                <a:gd name="connsiteY10-1660" fmla="*/ 554375 h 4705764"/>
                <a:gd name="connsiteX11-1661" fmla="*/ 1811172 w 1825371"/>
                <a:gd name="connsiteY11-1662" fmla="*/ 590277 h 4705764"/>
                <a:gd name="connsiteX12-1663" fmla="*/ 1721073 w 1825371"/>
                <a:gd name="connsiteY12-1664" fmla="*/ 698326 h 4705764"/>
                <a:gd name="connsiteX13-1665" fmla="*/ 1385877 w 1825371"/>
                <a:gd name="connsiteY13-1666" fmla="*/ 1068389 h 4705764"/>
                <a:gd name="connsiteX14-1667" fmla="*/ 1376211 w 1825371"/>
                <a:gd name="connsiteY14-1668" fmla="*/ 1098421 h 4705764"/>
                <a:gd name="connsiteX15-1669" fmla="*/ 1361366 w 1825371"/>
                <a:gd name="connsiteY15-1670" fmla="*/ 1135359 h 4705764"/>
                <a:gd name="connsiteX16-1671" fmla="*/ 1355153 w 1825371"/>
                <a:gd name="connsiteY16-1672" fmla="*/ 1169879 h 4705764"/>
                <a:gd name="connsiteX17-1673" fmla="*/ 1409696 w 1825371"/>
                <a:gd name="connsiteY17-1674" fmla="*/ 1384253 h 4705764"/>
                <a:gd name="connsiteX18-1675" fmla="*/ 1524994 w 1825371"/>
                <a:gd name="connsiteY18-1676" fmla="*/ 1739817 h 4705764"/>
                <a:gd name="connsiteX19-1677" fmla="*/ 1659971 w 1825371"/>
                <a:gd name="connsiteY19-1678" fmla="*/ 2199288 h 4705764"/>
                <a:gd name="connsiteX20-1679" fmla="*/ 1782864 w 1825371"/>
                <a:gd name="connsiteY20-1680" fmla="*/ 2697077 h 4705764"/>
                <a:gd name="connsiteX21-1681" fmla="*/ 1794257 w 1825371"/>
                <a:gd name="connsiteY21-1682" fmla="*/ 2767845 h 4705764"/>
                <a:gd name="connsiteX22-1683" fmla="*/ 1791840 w 1825371"/>
                <a:gd name="connsiteY22-1684" fmla="*/ 2778202 h 4705764"/>
                <a:gd name="connsiteX23-1685" fmla="*/ 1784245 w 1825371"/>
                <a:gd name="connsiteY23-1686" fmla="*/ 2770607 h 4705764"/>
                <a:gd name="connsiteX24-1687" fmla="*/ 1746617 w 1825371"/>
                <a:gd name="connsiteY24-1688" fmla="*/ 2660831 h 4705764"/>
                <a:gd name="connsiteX25-1689" fmla="*/ 1513602 w 1825371"/>
                <a:gd name="connsiteY25-1690" fmla="*/ 1875484 h 4705764"/>
                <a:gd name="connsiteX26-1691" fmla="*/ 1297158 w 1825371"/>
                <a:gd name="connsiteY26-1692" fmla="*/ 1267919 h 4705764"/>
                <a:gd name="connsiteX27-1693" fmla="*/ 1275064 w 1825371"/>
                <a:gd name="connsiteY27-1694" fmla="*/ 1217173 h 4705764"/>
                <a:gd name="connsiteX28-1695" fmla="*/ 1248483 w 1825371"/>
                <a:gd name="connsiteY28-1696" fmla="*/ 1193353 h 4705764"/>
                <a:gd name="connsiteX29-1697" fmla="*/ 1232949 w 1825371"/>
                <a:gd name="connsiteY29-1698" fmla="*/ 1222351 h 4705764"/>
                <a:gd name="connsiteX30-1699" fmla="*/ 1230877 w 1825371"/>
                <a:gd name="connsiteY30-1700" fmla="*/ 1283108 h 4705764"/>
                <a:gd name="connsiteX31-1701" fmla="*/ 1227154 w 1825371"/>
                <a:gd name="connsiteY31-1702" fmla="*/ 4705764 h 4705764"/>
                <a:gd name="connsiteX32-1703" fmla="*/ 998710 w 1825371"/>
                <a:gd name="connsiteY32-1704" fmla="*/ 4695715 h 4705764"/>
                <a:gd name="connsiteX33-1705" fmla="*/ 1125245 w 1825371"/>
                <a:gd name="connsiteY33-1706" fmla="*/ 1293464 h 4705764"/>
                <a:gd name="connsiteX34-1707" fmla="*/ 1096247 w 1825371"/>
                <a:gd name="connsiteY34-1708" fmla="*/ 1270681 h 4705764"/>
                <a:gd name="connsiteX35-1709" fmla="*/ 984400 w 1825371"/>
                <a:gd name="connsiteY35-1710" fmla="*/ 1242374 h 4705764"/>
                <a:gd name="connsiteX36-1711" fmla="*/ 977149 w 1825371"/>
                <a:gd name="connsiteY36-1712" fmla="*/ 1225458 h 4705764"/>
                <a:gd name="connsiteX37-1713" fmla="*/ 983019 w 1825371"/>
                <a:gd name="connsiteY37-1714" fmla="*/ 1189902 h 4705764"/>
                <a:gd name="connsiteX38-1715" fmla="*/ 1016158 w 1825371"/>
                <a:gd name="connsiteY38-1716" fmla="*/ 1097041 h 4705764"/>
                <a:gd name="connsiteX39-1717" fmla="*/ 1055513 w 1825371"/>
                <a:gd name="connsiteY39-1718" fmla="*/ 1078055 h 4705764"/>
                <a:gd name="connsiteX40-1719" fmla="*/ 1097628 w 1825371"/>
                <a:gd name="connsiteY40-1720" fmla="*/ 1104290 h 4705764"/>
                <a:gd name="connsiteX41-1721" fmla="*/ 1115579 w 1825371"/>
                <a:gd name="connsiteY41-1722" fmla="*/ 1107743 h 4705764"/>
                <a:gd name="connsiteX42-1723" fmla="*/ 1177026 w 1825371"/>
                <a:gd name="connsiteY42-1724" fmla="*/ 1087375 h 4705764"/>
                <a:gd name="connsiteX43-1725" fmla="*/ 1179787 w 1825371"/>
                <a:gd name="connsiteY43-1726" fmla="*/ 1073913 h 4705764"/>
                <a:gd name="connsiteX44-1727" fmla="*/ 1135255 w 1825371"/>
                <a:gd name="connsiteY44-1728" fmla="*/ 1041117 h 4705764"/>
                <a:gd name="connsiteX45-1729" fmla="*/ 939868 w 1825371"/>
                <a:gd name="connsiteY45-1730" fmla="*/ 883702 h 4705764"/>
                <a:gd name="connsiteX46-1731" fmla="*/ 549783 w 1825371"/>
                <a:gd name="connsiteY46-1732" fmla="*/ 496379 h 4705764"/>
                <a:gd name="connsiteX47-1733" fmla="*/ 40947 w 1825371"/>
                <a:gd name="connsiteY47-1734" fmla="*/ 48990 h 4705764"/>
                <a:gd name="connsiteX48-1735" fmla="*/ 5735 w 1825371"/>
                <a:gd name="connsiteY48-1736" fmla="*/ 17231 h 4705764"/>
                <a:gd name="connsiteX49-1737" fmla="*/ 902 w 1825371"/>
                <a:gd name="connsiteY49-1738" fmla="*/ 4114 h 4705764"/>
                <a:gd name="connsiteX50-1739" fmla="*/ 15747 w 1825371"/>
                <a:gd name="connsiteY50-1740" fmla="*/ 1352 h 470576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Lst>
              <a:rect l="l" t="t" r="r" b="b"/>
              <a:pathLst>
                <a:path w="1825371" h="4705764">
                  <a:moveTo>
                    <a:pt x="15747" y="1352"/>
                  </a:moveTo>
                  <a:cubicBezTo>
                    <a:pt x="40601" y="7565"/>
                    <a:pt x="63040" y="19648"/>
                    <a:pt x="83062" y="34837"/>
                  </a:cubicBezTo>
                  <a:cubicBezTo>
                    <a:pt x="383392" y="265435"/>
                    <a:pt x="679236" y="502594"/>
                    <a:pt x="961270" y="755975"/>
                  </a:cubicBezTo>
                  <a:cubicBezTo>
                    <a:pt x="1053096" y="838826"/>
                    <a:pt x="1146302" y="919949"/>
                    <a:pt x="1239162" y="1001764"/>
                  </a:cubicBezTo>
                  <a:cubicBezTo>
                    <a:pt x="1250209" y="1011775"/>
                    <a:pt x="1262636" y="1020060"/>
                    <a:pt x="1276445" y="1025928"/>
                  </a:cubicBezTo>
                  <a:cubicBezTo>
                    <a:pt x="1296466" y="1034213"/>
                    <a:pt x="1308204" y="1030070"/>
                    <a:pt x="1316489" y="1009704"/>
                  </a:cubicBezTo>
                  <a:cubicBezTo>
                    <a:pt x="1325119" y="988991"/>
                    <a:pt x="1335821" y="968968"/>
                    <a:pt x="1345141" y="948602"/>
                  </a:cubicBezTo>
                  <a:cubicBezTo>
                    <a:pt x="1359640" y="917188"/>
                    <a:pt x="1382079" y="892679"/>
                    <a:pt x="1407624" y="869894"/>
                  </a:cubicBezTo>
                  <a:cubicBezTo>
                    <a:pt x="1517055" y="771511"/>
                    <a:pt x="1634081" y="682447"/>
                    <a:pt x="1749379" y="590967"/>
                  </a:cubicBezTo>
                  <a:cubicBezTo>
                    <a:pt x="1768711" y="575432"/>
                    <a:pt x="1788043" y="559898"/>
                    <a:pt x="1808066" y="545399"/>
                  </a:cubicBezTo>
                  <a:cubicBezTo>
                    <a:pt x="1819802" y="536769"/>
                    <a:pt x="1824634" y="539875"/>
                    <a:pt x="1825326" y="554375"/>
                  </a:cubicBezTo>
                  <a:cubicBezTo>
                    <a:pt x="1826015" y="568528"/>
                    <a:pt x="1818766" y="579575"/>
                    <a:pt x="1811172" y="590277"/>
                  </a:cubicBezTo>
                  <a:cubicBezTo>
                    <a:pt x="1783900" y="628594"/>
                    <a:pt x="1751451" y="662770"/>
                    <a:pt x="1721073" y="698326"/>
                  </a:cubicBezTo>
                  <a:cubicBezTo>
                    <a:pt x="1613023" y="825017"/>
                    <a:pt x="1503592" y="950328"/>
                    <a:pt x="1385877" y="1068389"/>
                  </a:cubicBezTo>
                  <a:cubicBezTo>
                    <a:pt x="1376900" y="1077364"/>
                    <a:pt x="1378626" y="1088411"/>
                    <a:pt x="1376211" y="1098421"/>
                  </a:cubicBezTo>
                  <a:cubicBezTo>
                    <a:pt x="1373449" y="1111885"/>
                    <a:pt x="1370342" y="1124658"/>
                    <a:pt x="1361366" y="1135359"/>
                  </a:cubicBezTo>
                  <a:cubicBezTo>
                    <a:pt x="1352736" y="1145370"/>
                    <a:pt x="1352736" y="1157798"/>
                    <a:pt x="1355153" y="1169879"/>
                  </a:cubicBezTo>
                  <a:cubicBezTo>
                    <a:pt x="1369651" y="1242374"/>
                    <a:pt x="1391054" y="1312796"/>
                    <a:pt x="1409696" y="1384253"/>
                  </a:cubicBezTo>
                  <a:cubicBezTo>
                    <a:pt x="1440764" y="1505076"/>
                    <a:pt x="1484260" y="1622102"/>
                    <a:pt x="1524994" y="1739817"/>
                  </a:cubicBezTo>
                  <a:cubicBezTo>
                    <a:pt x="1577466" y="1890674"/>
                    <a:pt x="1615785" y="2046016"/>
                    <a:pt x="1659971" y="2199288"/>
                  </a:cubicBezTo>
                  <a:cubicBezTo>
                    <a:pt x="1707264" y="2363607"/>
                    <a:pt x="1746273" y="2529998"/>
                    <a:pt x="1782864" y="2697077"/>
                  </a:cubicBezTo>
                  <a:cubicBezTo>
                    <a:pt x="1788043" y="2720207"/>
                    <a:pt x="1790460" y="2744026"/>
                    <a:pt x="1794257" y="2767845"/>
                  </a:cubicBezTo>
                  <a:cubicBezTo>
                    <a:pt x="1794947" y="2771643"/>
                    <a:pt x="1797364" y="2776822"/>
                    <a:pt x="1791840" y="2778202"/>
                  </a:cubicBezTo>
                  <a:cubicBezTo>
                    <a:pt x="1786662" y="2779583"/>
                    <a:pt x="1785626" y="2774405"/>
                    <a:pt x="1784245" y="2770607"/>
                  </a:cubicBezTo>
                  <a:cubicBezTo>
                    <a:pt x="1770437" y="2734360"/>
                    <a:pt x="1756975" y="2698113"/>
                    <a:pt x="1746617" y="2660831"/>
                  </a:cubicBezTo>
                  <a:cubicBezTo>
                    <a:pt x="1673779" y="2397784"/>
                    <a:pt x="1595762" y="2136116"/>
                    <a:pt x="1513602" y="1875484"/>
                  </a:cubicBezTo>
                  <a:cubicBezTo>
                    <a:pt x="1448704" y="1670431"/>
                    <a:pt x="1380007" y="1466759"/>
                    <a:pt x="1297158" y="1267919"/>
                  </a:cubicBezTo>
                  <a:cubicBezTo>
                    <a:pt x="1289909" y="1251004"/>
                    <a:pt x="1282659" y="1234089"/>
                    <a:pt x="1275064" y="1217173"/>
                  </a:cubicBezTo>
                  <a:cubicBezTo>
                    <a:pt x="1269541" y="1205436"/>
                    <a:pt x="1260911" y="1191628"/>
                    <a:pt x="1248483" y="1193353"/>
                  </a:cubicBezTo>
                  <a:cubicBezTo>
                    <a:pt x="1238128" y="1194734"/>
                    <a:pt x="1235711" y="1211649"/>
                    <a:pt x="1232949" y="1222351"/>
                  </a:cubicBezTo>
                  <a:cubicBezTo>
                    <a:pt x="1228115" y="1242374"/>
                    <a:pt x="1229843" y="1262740"/>
                    <a:pt x="1230877" y="1283108"/>
                  </a:cubicBezTo>
                  <a:cubicBezTo>
                    <a:pt x="1226287" y="2417294"/>
                    <a:pt x="1231744" y="3571578"/>
                    <a:pt x="1227154" y="4705764"/>
                  </a:cubicBezTo>
                  <a:lnTo>
                    <a:pt x="998710" y="4695715"/>
                  </a:lnTo>
                  <a:cubicBezTo>
                    <a:pt x="1020244" y="4110251"/>
                    <a:pt x="1098940" y="1865978"/>
                    <a:pt x="1125245" y="1293464"/>
                  </a:cubicBezTo>
                  <a:cubicBezTo>
                    <a:pt x="1126970" y="1262740"/>
                    <a:pt x="1124553" y="1258943"/>
                    <a:pt x="1096247" y="1270681"/>
                  </a:cubicBezTo>
                  <a:cubicBezTo>
                    <a:pt x="1050679" y="1289666"/>
                    <a:pt x="1018575" y="1263776"/>
                    <a:pt x="984400" y="1242374"/>
                  </a:cubicBezTo>
                  <a:cubicBezTo>
                    <a:pt x="979221" y="1238921"/>
                    <a:pt x="977841" y="1232017"/>
                    <a:pt x="977149" y="1225458"/>
                  </a:cubicBezTo>
                  <a:cubicBezTo>
                    <a:pt x="976115" y="1213030"/>
                    <a:pt x="978530" y="1200949"/>
                    <a:pt x="983019" y="1189902"/>
                  </a:cubicBezTo>
                  <a:cubicBezTo>
                    <a:pt x="995792" y="1159523"/>
                    <a:pt x="1005457" y="1128109"/>
                    <a:pt x="1016158" y="1097041"/>
                  </a:cubicBezTo>
                  <a:cubicBezTo>
                    <a:pt x="1022717" y="1078055"/>
                    <a:pt x="1036181" y="1071841"/>
                    <a:pt x="1055513" y="1078055"/>
                  </a:cubicBezTo>
                  <a:cubicBezTo>
                    <a:pt x="1071737" y="1082887"/>
                    <a:pt x="1084855" y="1093934"/>
                    <a:pt x="1097628" y="1104290"/>
                  </a:cubicBezTo>
                  <a:cubicBezTo>
                    <a:pt x="1103496" y="1108779"/>
                    <a:pt x="1107983" y="1110504"/>
                    <a:pt x="1115579" y="1107743"/>
                  </a:cubicBezTo>
                  <a:cubicBezTo>
                    <a:pt x="1135945" y="1100147"/>
                    <a:pt x="1156313" y="1093589"/>
                    <a:pt x="1177026" y="1087375"/>
                  </a:cubicBezTo>
                  <a:cubicBezTo>
                    <a:pt x="1187726" y="1084268"/>
                    <a:pt x="1185655" y="1080126"/>
                    <a:pt x="1179787" y="1073913"/>
                  </a:cubicBezTo>
                  <a:cubicBezTo>
                    <a:pt x="1166668" y="1060449"/>
                    <a:pt x="1151134" y="1050438"/>
                    <a:pt x="1135255" y="1041117"/>
                  </a:cubicBezTo>
                  <a:cubicBezTo>
                    <a:pt x="1062417" y="998311"/>
                    <a:pt x="998207" y="944460"/>
                    <a:pt x="939868" y="883702"/>
                  </a:cubicBezTo>
                  <a:cubicBezTo>
                    <a:pt x="813177" y="751488"/>
                    <a:pt x="683379" y="622035"/>
                    <a:pt x="549783" y="496379"/>
                  </a:cubicBezTo>
                  <a:cubicBezTo>
                    <a:pt x="385809" y="341382"/>
                    <a:pt x="211479" y="197084"/>
                    <a:pt x="40947" y="48990"/>
                  </a:cubicBezTo>
                  <a:cubicBezTo>
                    <a:pt x="28864" y="38635"/>
                    <a:pt x="17472" y="27933"/>
                    <a:pt x="5735" y="17231"/>
                  </a:cubicBezTo>
                  <a:cubicBezTo>
                    <a:pt x="2283" y="13780"/>
                    <a:pt x="-1859" y="9292"/>
                    <a:pt x="902" y="4114"/>
                  </a:cubicBezTo>
                  <a:cubicBezTo>
                    <a:pt x="4009" y="-1755"/>
                    <a:pt x="10568" y="-29"/>
                    <a:pt x="15747" y="1352"/>
                  </a:cubicBezTo>
                  <a:close/>
                </a:path>
              </a:pathLst>
            </a:custGeom>
            <a:grpFill/>
            <a:ln w="2261" cap="flat">
              <a:noFill/>
              <a:prstDash val="solid"/>
              <a:miter/>
            </a:ln>
          </p:spPr>
          <p:txBody>
            <a:bodyPr wrap="square" rtlCol="0" anchor="ctr">
              <a:noAutofit/>
            </a:bodyPr>
            <a:lstStyle/>
            <a:p>
              <a:endParaRPr lang="en-US"/>
            </a:p>
          </p:txBody>
        </p:sp>
      </p:grpSp>
      <p:grpSp>
        <p:nvGrpSpPr>
          <p:cNvPr id="33" name="Group 32"/>
          <p:cNvGrpSpPr/>
          <p:nvPr/>
        </p:nvGrpSpPr>
        <p:grpSpPr>
          <a:xfrm>
            <a:off x="3609104" y="2369880"/>
            <a:ext cx="4336199" cy="1622461"/>
            <a:chOff x="5615841" y="4238904"/>
            <a:chExt cx="1552845" cy="581023"/>
          </a:xfrm>
          <a:solidFill>
            <a:schemeClr val="accent3"/>
          </a:solidFill>
        </p:grpSpPr>
        <p:sp>
          <p:nvSpPr>
            <p:cNvPr id="31" name="Freeform: Shape 30"/>
            <p:cNvSpPr/>
            <p:nvPr/>
          </p:nvSpPr>
          <p:spPr>
            <a:xfrm rot="221733">
              <a:off x="5615841" y="4238904"/>
              <a:ext cx="906894" cy="577971"/>
            </a:xfrm>
            <a:custGeom>
              <a:avLst/>
              <a:gdLst>
                <a:gd name="connsiteX0" fmla="*/ 891999 w 904552"/>
                <a:gd name="connsiteY0" fmla="*/ 534735 h 576210"/>
                <a:gd name="connsiteX1" fmla="*/ 789633 w 904552"/>
                <a:gd name="connsiteY1" fmla="*/ 575295 h 576210"/>
                <a:gd name="connsiteX2" fmla="*/ 691774 w 904552"/>
                <a:gd name="connsiteY2" fmla="*/ 575295 h 576210"/>
                <a:gd name="connsiteX3" fmla="*/ 618379 w 904552"/>
                <a:gd name="connsiteY3" fmla="*/ 559521 h 576210"/>
                <a:gd name="connsiteX4" fmla="*/ 453242 w 904552"/>
                <a:gd name="connsiteY4" fmla="*/ 479045 h 576210"/>
                <a:gd name="connsiteX5" fmla="*/ 366006 w 904552"/>
                <a:gd name="connsiteY5" fmla="*/ 381186 h 576210"/>
                <a:gd name="connsiteX6" fmla="*/ 297762 w 904552"/>
                <a:gd name="connsiteY6" fmla="*/ 286224 h 576210"/>
                <a:gd name="connsiteX7" fmla="*/ 206985 w 904552"/>
                <a:gd name="connsiteY7" fmla="*/ 196091 h 576210"/>
                <a:gd name="connsiteX8" fmla="*/ 135844 w 904552"/>
                <a:gd name="connsiteY8" fmla="*/ 135250 h 576210"/>
                <a:gd name="connsiteX9" fmla="*/ 37663 w 904552"/>
                <a:gd name="connsiteY9" fmla="*/ 58959 h 576210"/>
                <a:gd name="connsiteX10" fmla="*/ 0 w 904552"/>
                <a:gd name="connsiteY10" fmla="*/ 31919 h 576210"/>
                <a:gd name="connsiteX11" fmla="*/ 67278 w 904552"/>
                <a:gd name="connsiteY11" fmla="*/ 31919 h 576210"/>
                <a:gd name="connsiteX12" fmla="*/ 351198 w 904552"/>
                <a:gd name="connsiteY12" fmla="*/ 7776 h 576210"/>
                <a:gd name="connsiteX13" fmla="*/ 639625 w 904552"/>
                <a:gd name="connsiteY13" fmla="*/ 45761 h 576210"/>
                <a:gd name="connsiteX14" fmla="*/ 823111 w 904552"/>
                <a:gd name="connsiteY14" fmla="*/ 233110 h 576210"/>
                <a:gd name="connsiteX15" fmla="*/ 906806 w 904552"/>
                <a:gd name="connsiteY15" fmla="*/ 491921 h 576210"/>
                <a:gd name="connsiteX16" fmla="*/ 906163 w 904552"/>
                <a:gd name="connsiteY16" fmla="*/ 499325 h 576210"/>
                <a:gd name="connsiteX17" fmla="*/ 833734 w 904552"/>
                <a:gd name="connsiteY17" fmla="*/ 455868 h 576210"/>
                <a:gd name="connsiteX18" fmla="*/ 717526 w 904552"/>
                <a:gd name="connsiteY18" fmla="*/ 356077 h 576210"/>
                <a:gd name="connsiteX19" fmla="*/ 642844 w 904552"/>
                <a:gd name="connsiteY19" fmla="*/ 254677 h 576210"/>
                <a:gd name="connsiteX20" fmla="*/ 559471 w 904552"/>
                <a:gd name="connsiteY20" fmla="*/ 178708 h 576210"/>
                <a:gd name="connsiteX21" fmla="*/ 481248 w 904552"/>
                <a:gd name="connsiteY21" fmla="*/ 168407 h 576210"/>
                <a:gd name="connsiteX22" fmla="*/ 502172 w 904552"/>
                <a:gd name="connsiteY22" fmla="*/ 175167 h 576210"/>
                <a:gd name="connsiteX23" fmla="*/ 607435 w 904552"/>
                <a:gd name="connsiteY23" fmla="*/ 247595 h 576210"/>
                <a:gd name="connsiteX24" fmla="*/ 673747 w 904552"/>
                <a:gd name="connsiteY24" fmla="*/ 347386 h 576210"/>
                <a:gd name="connsiteX25" fmla="*/ 769031 w 904552"/>
                <a:gd name="connsiteY25" fmla="*/ 441704 h 576210"/>
                <a:gd name="connsiteX26" fmla="*/ 891999 w 904552"/>
                <a:gd name="connsiteY26" fmla="*/ 534735 h 576210"/>
                <a:gd name="connsiteX0-1" fmla="*/ 891999 w 906893"/>
                <a:gd name="connsiteY0-2" fmla="*/ 534735 h 577971"/>
                <a:gd name="connsiteX1-3" fmla="*/ 789633 w 906893"/>
                <a:gd name="connsiteY1-4" fmla="*/ 575295 h 577971"/>
                <a:gd name="connsiteX2-5" fmla="*/ 691774 w 906893"/>
                <a:gd name="connsiteY2-6" fmla="*/ 575295 h 577971"/>
                <a:gd name="connsiteX3-7" fmla="*/ 618379 w 906893"/>
                <a:gd name="connsiteY3-8" fmla="*/ 559521 h 577971"/>
                <a:gd name="connsiteX4-9" fmla="*/ 453242 w 906893"/>
                <a:gd name="connsiteY4-10" fmla="*/ 479045 h 577971"/>
                <a:gd name="connsiteX5-11" fmla="*/ 366006 w 906893"/>
                <a:gd name="connsiteY5-12" fmla="*/ 381186 h 577971"/>
                <a:gd name="connsiteX6-13" fmla="*/ 297762 w 906893"/>
                <a:gd name="connsiteY6-14" fmla="*/ 286224 h 577971"/>
                <a:gd name="connsiteX7-15" fmla="*/ 206985 w 906893"/>
                <a:gd name="connsiteY7-16" fmla="*/ 196091 h 577971"/>
                <a:gd name="connsiteX8-17" fmla="*/ 135844 w 906893"/>
                <a:gd name="connsiteY8-18" fmla="*/ 135250 h 577971"/>
                <a:gd name="connsiteX9-19" fmla="*/ 37663 w 906893"/>
                <a:gd name="connsiteY9-20" fmla="*/ 58959 h 577971"/>
                <a:gd name="connsiteX10-21" fmla="*/ 0 w 906893"/>
                <a:gd name="connsiteY10-22" fmla="*/ 31919 h 577971"/>
                <a:gd name="connsiteX11-23" fmla="*/ 351198 w 906893"/>
                <a:gd name="connsiteY11-24" fmla="*/ 7776 h 577971"/>
                <a:gd name="connsiteX12-25" fmla="*/ 639625 w 906893"/>
                <a:gd name="connsiteY12-26" fmla="*/ 45761 h 577971"/>
                <a:gd name="connsiteX13-27" fmla="*/ 823111 w 906893"/>
                <a:gd name="connsiteY13-28" fmla="*/ 233110 h 577971"/>
                <a:gd name="connsiteX14-29" fmla="*/ 906806 w 906893"/>
                <a:gd name="connsiteY14-30" fmla="*/ 491921 h 577971"/>
                <a:gd name="connsiteX15-31" fmla="*/ 906163 w 906893"/>
                <a:gd name="connsiteY15-32" fmla="*/ 499325 h 577971"/>
                <a:gd name="connsiteX16-33" fmla="*/ 833734 w 906893"/>
                <a:gd name="connsiteY16-34" fmla="*/ 455868 h 577971"/>
                <a:gd name="connsiteX17-35" fmla="*/ 717526 w 906893"/>
                <a:gd name="connsiteY17-36" fmla="*/ 356077 h 577971"/>
                <a:gd name="connsiteX18-37" fmla="*/ 642844 w 906893"/>
                <a:gd name="connsiteY18-38" fmla="*/ 254677 h 577971"/>
                <a:gd name="connsiteX19-39" fmla="*/ 559471 w 906893"/>
                <a:gd name="connsiteY19-40" fmla="*/ 178708 h 577971"/>
                <a:gd name="connsiteX20-41" fmla="*/ 481248 w 906893"/>
                <a:gd name="connsiteY20-42" fmla="*/ 168407 h 577971"/>
                <a:gd name="connsiteX21-43" fmla="*/ 502172 w 906893"/>
                <a:gd name="connsiteY21-44" fmla="*/ 175167 h 577971"/>
                <a:gd name="connsiteX22-45" fmla="*/ 607435 w 906893"/>
                <a:gd name="connsiteY22-46" fmla="*/ 247595 h 577971"/>
                <a:gd name="connsiteX23-47" fmla="*/ 673747 w 906893"/>
                <a:gd name="connsiteY23-48" fmla="*/ 347386 h 577971"/>
                <a:gd name="connsiteX24-49" fmla="*/ 769031 w 906893"/>
                <a:gd name="connsiteY24-50" fmla="*/ 441704 h 577971"/>
                <a:gd name="connsiteX25-51" fmla="*/ 891999 w 906893"/>
                <a:gd name="connsiteY25-52" fmla="*/ 534735 h 5779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Lst>
              <a:rect l="l" t="t" r="r" b="b"/>
              <a:pathLst>
                <a:path w="906893" h="577971">
                  <a:moveTo>
                    <a:pt x="891999" y="534735"/>
                  </a:moveTo>
                  <a:cubicBezTo>
                    <a:pt x="860774" y="558878"/>
                    <a:pt x="826330" y="570466"/>
                    <a:pt x="789633" y="575295"/>
                  </a:cubicBezTo>
                  <a:cubicBezTo>
                    <a:pt x="757121" y="579479"/>
                    <a:pt x="724286" y="578192"/>
                    <a:pt x="691774" y="575295"/>
                  </a:cubicBezTo>
                  <a:cubicBezTo>
                    <a:pt x="666987" y="573363"/>
                    <a:pt x="642522" y="566603"/>
                    <a:pt x="618379" y="559521"/>
                  </a:cubicBezTo>
                  <a:cubicBezTo>
                    <a:pt x="558827" y="541817"/>
                    <a:pt x="502816" y="516708"/>
                    <a:pt x="453242" y="479045"/>
                  </a:cubicBezTo>
                  <a:cubicBezTo>
                    <a:pt x="418155" y="452005"/>
                    <a:pt x="386286" y="422068"/>
                    <a:pt x="366006" y="381186"/>
                  </a:cubicBezTo>
                  <a:cubicBezTo>
                    <a:pt x="348623" y="345776"/>
                    <a:pt x="322549" y="316483"/>
                    <a:pt x="297762" y="286224"/>
                  </a:cubicBezTo>
                  <a:cubicBezTo>
                    <a:pt x="270400" y="253068"/>
                    <a:pt x="237244" y="226028"/>
                    <a:pt x="206985" y="196091"/>
                  </a:cubicBezTo>
                  <a:cubicBezTo>
                    <a:pt x="184773" y="174201"/>
                    <a:pt x="160309" y="154887"/>
                    <a:pt x="135844" y="135250"/>
                  </a:cubicBezTo>
                  <a:cubicBezTo>
                    <a:pt x="103653" y="109176"/>
                    <a:pt x="70497" y="84068"/>
                    <a:pt x="37663" y="58959"/>
                  </a:cubicBezTo>
                  <a:cubicBezTo>
                    <a:pt x="25431" y="49624"/>
                    <a:pt x="12232" y="40932"/>
                    <a:pt x="0" y="31919"/>
                  </a:cubicBezTo>
                  <a:lnTo>
                    <a:pt x="351198" y="7776"/>
                  </a:lnTo>
                  <a:cubicBezTo>
                    <a:pt x="450667" y="-7997"/>
                    <a:pt x="548204" y="-1881"/>
                    <a:pt x="639625" y="45761"/>
                  </a:cubicBezTo>
                  <a:cubicBezTo>
                    <a:pt x="721067" y="88252"/>
                    <a:pt x="779654" y="153599"/>
                    <a:pt x="823111" y="233110"/>
                  </a:cubicBezTo>
                  <a:cubicBezTo>
                    <a:pt x="867212" y="313908"/>
                    <a:pt x="892321" y="401144"/>
                    <a:pt x="906806" y="491921"/>
                  </a:cubicBezTo>
                  <a:cubicBezTo>
                    <a:pt x="907128" y="493853"/>
                    <a:pt x="906484" y="496106"/>
                    <a:pt x="906163" y="499325"/>
                  </a:cubicBezTo>
                  <a:cubicBezTo>
                    <a:pt x="879444" y="488059"/>
                    <a:pt x="856911" y="470997"/>
                    <a:pt x="833734" y="455868"/>
                  </a:cubicBezTo>
                  <a:cubicBezTo>
                    <a:pt x="790599" y="427540"/>
                    <a:pt x="752614" y="393418"/>
                    <a:pt x="717526" y="356077"/>
                  </a:cubicBezTo>
                  <a:cubicBezTo>
                    <a:pt x="688555" y="325496"/>
                    <a:pt x="667953" y="288155"/>
                    <a:pt x="642844" y="254677"/>
                  </a:cubicBezTo>
                  <a:cubicBezTo>
                    <a:pt x="619989" y="224096"/>
                    <a:pt x="594880" y="196091"/>
                    <a:pt x="559471" y="178708"/>
                  </a:cubicBezTo>
                  <a:cubicBezTo>
                    <a:pt x="534362" y="166475"/>
                    <a:pt x="508288" y="167119"/>
                    <a:pt x="481248" y="168407"/>
                  </a:cubicBezTo>
                  <a:cubicBezTo>
                    <a:pt x="487364" y="174523"/>
                    <a:pt x="495090" y="173879"/>
                    <a:pt x="502172" y="175167"/>
                  </a:cubicBezTo>
                  <a:cubicBezTo>
                    <a:pt x="548848" y="182571"/>
                    <a:pt x="580395" y="211542"/>
                    <a:pt x="607435" y="247595"/>
                  </a:cubicBezTo>
                  <a:cubicBezTo>
                    <a:pt x="631256" y="279786"/>
                    <a:pt x="652823" y="313264"/>
                    <a:pt x="673747" y="347386"/>
                  </a:cubicBezTo>
                  <a:cubicBezTo>
                    <a:pt x="697890" y="386336"/>
                    <a:pt x="735231" y="412411"/>
                    <a:pt x="769031" y="441704"/>
                  </a:cubicBezTo>
                  <a:cubicBezTo>
                    <a:pt x="807338" y="474860"/>
                    <a:pt x="848220" y="506085"/>
                    <a:pt x="891999" y="534735"/>
                  </a:cubicBezTo>
                  <a:close/>
                </a:path>
              </a:pathLst>
            </a:custGeom>
            <a:grpFill/>
            <a:ln w="3208" cap="flat">
              <a:noFill/>
              <a:prstDash val="solid"/>
              <a:miter/>
            </a:ln>
          </p:spPr>
          <p:txBody>
            <a:bodyPr rtlCol="0" anchor="ctr"/>
            <a:lstStyle/>
            <a:p>
              <a:endParaRPr lang="en-US" dirty="0"/>
            </a:p>
          </p:txBody>
        </p:sp>
        <p:sp>
          <p:nvSpPr>
            <p:cNvPr id="32" name="Freeform: Shape 31"/>
            <p:cNvSpPr/>
            <p:nvPr/>
          </p:nvSpPr>
          <p:spPr>
            <a:xfrm>
              <a:off x="6530026" y="4411923"/>
              <a:ext cx="638660" cy="408004"/>
            </a:xfrm>
            <a:custGeom>
              <a:avLst/>
              <a:gdLst>
                <a:gd name="connsiteX0" fmla="*/ 638659 w 637371"/>
                <a:gd name="connsiteY0" fmla="*/ 20878 h 405600"/>
                <a:gd name="connsiteX1" fmla="*/ 469338 w 637371"/>
                <a:gd name="connsiteY1" fmla="*/ 158653 h 405600"/>
                <a:gd name="connsiteX2" fmla="*/ 380170 w 637371"/>
                <a:gd name="connsiteY2" fmla="*/ 269066 h 405600"/>
                <a:gd name="connsiteX3" fmla="*/ 283276 w 637371"/>
                <a:gd name="connsiteY3" fmla="*/ 359522 h 405600"/>
                <a:gd name="connsiteX4" fmla="*/ 136810 w 637371"/>
                <a:gd name="connsiteY4" fmla="*/ 406520 h 405600"/>
                <a:gd name="connsiteX5" fmla="*/ 24143 w 637371"/>
                <a:gd name="connsiteY5" fmla="*/ 387849 h 405600"/>
                <a:gd name="connsiteX6" fmla="*/ 9657 w 637371"/>
                <a:gd name="connsiteY6" fmla="*/ 377227 h 405600"/>
                <a:gd name="connsiteX7" fmla="*/ 114598 w 637371"/>
                <a:gd name="connsiteY7" fmla="*/ 296107 h 405600"/>
                <a:gd name="connsiteX8" fmla="*/ 176404 w 637371"/>
                <a:gd name="connsiteY8" fmla="*/ 224966 h 405600"/>
                <a:gd name="connsiteX9" fmla="*/ 219861 w 637371"/>
                <a:gd name="connsiteY9" fmla="*/ 163160 h 405600"/>
                <a:gd name="connsiteX10" fmla="*/ 286817 w 637371"/>
                <a:gd name="connsiteY10" fmla="*/ 122278 h 405600"/>
                <a:gd name="connsiteX11" fmla="*/ 300337 w 637371"/>
                <a:gd name="connsiteY11" fmla="*/ 117771 h 405600"/>
                <a:gd name="connsiteX12" fmla="*/ 214711 w 637371"/>
                <a:gd name="connsiteY12" fmla="*/ 145133 h 405600"/>
                <a:gd name="connsiteX13" fmla="*/ 168034 w 637371"/>
                <a:gd name="connsiteY13" fmla="*/ 204364 h 405600"/>
                <a:gd name="connsiteX14" fmla="*/ 0 w 637371"/>
                <a:gd name="connsiteY14" fmla="*/ 352118 h 405600"/>
                <a:gd name="connsiteX15" fmla="*/ 21889 w 637371"/>
                <a:gd name="connsiteY15" fmla="*/ 253293 h 405600"/>
                <a:gd name="connsiteX16" fmla="*/ 161274 w 637371"/>
                <a:gd name="connsiteY16" fmla="*/ 46308 h 405600"/>
                <a:gd name="connsiteX17" fmla="*/ 264928 w 637371"/>
                <a:gd name="connsiteY17" fmla="*/ 5104 h 405600"/>
                <a:gd name="connsiteX18" fmla="*/ 426846 w 637371"/>
                <a:gd name="connsiteY18" fmla="*/ 10577 h 405600"/>
                <a:gd name="connsiteX19" fmla="*/ 602606 w 637371"/>
                <a:gd name="connsiteY19" fmla="*/ 21522 h 405600"/>
                <a:gd name="connsiteX20" fmla="*/ 638659 w 637371"/>
                <a:gd name="connsiteY20" fmla="*/ 20878 h 405600"/>
                <a:gd name="connsiteX0-1" fmla="*/ 638659 w 638659"/>
                <a:gd name="connsiteY0-2" fmla="*/ 20878 h 408004"/>
                <a:gd name="connsiteX1-3" fmla="*/ 469338 w 638659"/>
                <a:gd name="connsiteY1-4" fmla="*/ 158653 h 408004"/>
                <a:gd name="connsiteX2-5" fmla="*/ 380170 w 638659"/>
                <a:gd name="connsiteY2-6" fmla="*/ 269066 h 408004"/>
                <a:gd name="connsiteX3-7" fmla="*/ 283276 w 638659"/>
                <a:gd name="connsiteY3-8" fmla="*/ 359522 h 408004"/>
                <a:gd name="connsiteX4-9" fmla="*/ 136810 w 638659"/>
                <a:gd name="connsiteY4-10" fmla="*/ 406520 h 408004"/>
                <a:gd name="connsiteX5-11" fmla="*/ 24143 w 638659"/>
                <a:gd name="connsiteY5-12" fmla="*/ 387849 h 408004"/>
                <a:gd name="connsiteX6-13" fmla="*/ 9657 w 638659"/>
                <a:gd name="connsiteY6-14" fmla="*/ 377227 h 408004"/>
                <a:gd name="connsiteX7-15" fmla="*/ 114598 w 638659"/>
                <a:gd name="connsiteY7-16" fmla="*/ 296107 h 408004"/>
                <a:gd name="connsiteX8-17" fmla="*/ 176404 w 638659"/>
                <a:gd name="connsiteY8-18" fmla="*/ 224966 h 408004"/>
                <a:gd name="connsiteX9-19" fmla="*/ 219861 w 638659"/>
                <a:gd name="connsiteY9-20" fmla="*/ 163160 h 408004"/>
                <a:gd name="connsiteX10-21" fmla="*/ 286817 w 638659"/>
                <a:gd name="connsiteY10-22" fmla="*/ 122278 h 408004"/>
                <a:gd name="connsiteX11-23" fmla="*/ 300337 w 638659"/>
                <a:gd name="connsiteY11-24" fmla="*/ 117771 h 408004"/>
                <a:gd name="connsiteX12-25" fmla="*/ 214711 w 638659"/>
                <a:gd name="connsiteY12-26" fmla="*/ 145133 h 408004"/>
                <a:gd name="connsiteX13-27" fmla="*/ 168034 w 638659"/>
                <a:gd name="connsiteY13-28" fmla="*/ 204364 h 408004"/>
                <a:gd name="connsiteX14-29" fmla="*/ 0 w 638659"/>
                <a:gd name="connsiteY14-30" fmla="*/ 352118 h 408004"/>
                <a:gd name="connsiteX15-31" fmla="*/ 21889 w 638659"/>
                <a:gd name="connsiteY15-32" fmla="*/ 253293 h 408004"/>
                <a:gd name="connsiteX16-33" fmla="*/ 161274 w 638659"/>
                <a:gd name="connsiteY16-34" fmla="*/ 46308 h 408004"/>
                <a:gd name="connsiteX17-35" fmla="*/ 264928 w 638659"/>
                <a:gd name="connsiteY17-36" fmla="*/ 5104 h 408004"/>
                <a:gd name="connsiteX18-37" fmla="*/ 426846 w 638659"/>
                <a:gd name="connsiteY18-38" fmla="*/ 10577 h 408004"/>
                <a:gd name="connsiteX19-39" fmla="*/ 638659 w 638659"/>
                <a:gd name="connsiteY19-40" fmla="*/ 20878 h 4080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Lst>
              <a:rect l="l" t="t" r="r" b="b"/>
              <a:pathLst>
                <a:path w="638659" h="408004">
                  <a:moveTo>
                    <a:pt x="638659" y="20878"/>
                  </a:moveTo>
                  <a:cubicBezTo>
                    <a:pt x="576854" y="64657"/>
                    <a:pt x="521486" y="109723"/>
                    <a:pt x="469338" y="158653"/>
                  </a:cubicBezTo>
                  <a:cubicBezTo>
                    <a:pt x="434572" y="191166"/>
                    <a:pt x="402703" y="226253"/>
                    <a:pt x="380170" y="269066"/>
                  </a:cubicBezTo>
                  <a:cubicBezTo>
                    <a:pt x="358602" y="310592"/>
                    <a:pt x="322549" y="336989"/>
                    <a:pt x="283276" y="359522"/>
                  </a:cubicBezTo>
                  <a:cubicBezTo>
                    <a:pt x="237888" y="385596"/>
                    <a:pt x="188958" y="400726"/>
                    <a:pt x="136810" y="406520"/>
                  </a:cubicBezTo>
                  <a:cubicBezTo>
                    <a:pt x="97215" y="410705"/>
                    <a:pt x="59552" y="406520"/>
                    <a:pt x="24143" y="387849"/>
                  </a:cubicBezTo>
                  <a:cubicBezTo>
                    <a:pt x="18670" y="384952"/>
                    <a:pt x="15129" y="381411"/>
                    <a:pt x="9657" y="377227"/>
                  </a:cubicBezTo>
                  <a:cubicBezTo>
                    <a:pt x="46998" y="351796"/>
                    <a:pt x="81442" y="324756"/>
                    <a:pt x="114598" y="296107"/>
                  </a:cubicBezTo>
                  <a:cubicBezTo>
                    <a:pt x="138741" y="275183"/>
                    <a:pt x="160631" y="253293"/>
                    <a:pt x="176404" y="224966"/>
                  </a:cubicBezTo>
                  <a:cubicBezTo>
                    <a:pt x="188636" y="203076"/>
                    <a:pt x="203766" y="182796"/>
                    <a:pt x="219861" y="163160"/>
                  </a:cubicBezTo>
                  <a:cubicBezTo>
                    <a:pt x="237566" y="141914"/>
                    <a:pt x="258812" y="126463"/>
                    <a:pt x="286817" y="122278"/>
                  </a:cubicBezTo>
                  <a:cubicBezTo>
                    <a:pt x="291002" y="121634"/>
                    <a:pt x="296475" y="122600"/>
                    <a:pt x="300337" y="117771"/>
                  </a:cubicBezTo>
                  <a:cubicBezTo>
                    <a:pt x="267181" y="113265"/>
                    <a:pt x="238853" y="122278"/>
                    <a:pt x="214711" y="145133"/>
                  </a:cubicBezTo>
                  <a:cubicBezTo>
                    <a:pt x="196362" y="162516"/>
                    <a:pt x="181876" y="183118"/>
                    <a:pt x="168034" y="204364"/>
                  </a:cubicBezTo>
                  <a:cubicBezTo>
                    <a:pt x="126187" y="268101"/>
                    <a:pt x="67922" y="313811"/>
                    <a:pt x="0" y="352118"/>
                  </a:cubicBezTo>
                  <a:cubicBezTo>
                    <a:pt x="3863" y="316709"/>
                    <a:pt x="11910" y="284518"/>
                    <a:pt x="21889" y="253293"/>
                  </a:cubicBezTo>
                  <a:cubicBezTo>
                    <a:pt x="47964" y="170564"/>
                    <a:pt x="89811" y="98457"/>
                    <a:pt x="161274" y="46308"/>
                  </a:cubicBezTo>
                  <a:cubicBezTo>
                    <a:pt x="192177" y="23775"/>
                    <a:pt x="227909" y="12186"/>
                    <a:pt x="264928" y="5104"/>
                  </a:cubicBezTo>
                  <a:cubicBezTo>
                    <a:pt x="319330" y="-5197"/>
                    <a:pt x="372766" y="1885"/>
                    <a:pt x="426846" y="10577"/>
                  </a:cubicBezTo>
                  <a:cubicBezTo>
                    <a:pt x="489134" y="13206"/>
                    <a:pt x="631577" y="-3801"/>
                    <a:pt x="638659" y="20878"/>
                  </a:cubicBezTo>
                  <a:close/>
                </a:path>
              </a:pathLst>
            </a:custGeom>
            <a:grpFill/>
            <a:ln w="3208" cap="flat">
              <a:noFill/>
              <a:prstDash val="solid"/>
              <a:miter/>
            </a:ln>
          </p:spPr>
          <p:txBody>
            <a:bodyPr rtlCol="0" anchor="ctr"/>
            <a:lstStyle/>
            <a:p>
              <a:endParaRPr lang="en-US" dirty="0"/>
            </a:p>
          </p:txBody>
        </p:sp>
      </p:grpSp>
      <p:sp>
        <p:nvSpPr>
          <p:cNvPr id="58" name="Rectangle 57"/>
          <p:cNvSpPr/>
          <p:nvPr/>
        </p:nvSpPr>
        <p:spPr>
          <a:xfrm>
            <a:off x="0" y="4153709"/>
            <a:ext cx="12192000" cy="13812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p:cNvGrpSpPr/>
          <p:nvPr/>
        </p:nvGrpSpPr>
        <p:grpSpPr>
          <a:xfrm>
            <a:off x="3653397" y="1887066"/>
            <a:ext cx="1546155" cy="505120"/>
            <a:chOff x="4723437" y="2782010"/>
            <a:chExt cx="1546155" cy="505120"/>
          </a:xfrm>
        </p:grpSpPr>
        <p:sp>
          <p:nvSpPr>
            <p:cNvPr id="38" name="Freeform: Shape 37"/>
            <p:cNvSpPr/>
            <p:nvPr/>
          </p:nvSpPr>
          <p:spPr>
            <a:xfrm>
              <a:off x="4723437" y="3035109"/>
              <a:ext cx="303918" cy="252021"/>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1"/>
            </a:solidFill>
            <a:ln w="4596" cap="flat">
              <a:noFill/>
              <a:prstDash val="solid"/>
              <a:miter/>
            </a:ln>
          </p:spPr>
          <p:txBody>
            <a:bodyPr rtlCol="0" anchor="ctr"/>
            <a:lstStyle/>
            <a:p>
              <a:endParaRPr lang="en-US"/>
            </a:p>
          </p:txBody>
        </p:sp>
        <p:sp>
          <p:nvSpPr>
            <p:cNvPr id="39" name="Freeform: Shape 38"/>
            <p:cNvSpPr/>
            <p:nvPr/>
          </p:nvSpPr>
          <p:spPr>
            <a:xfrm>
              <a:off x="4990334" y="2782010"/>
              <a:ext cx="609135" cy="505120"/>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1"/>
            </a:solidFill>
            <a:ln w="4596" cap="flat">
              <a:noFill/>
              <a:prstDash val="solid"/>
              <a:miter/>
            </a:ln>
          </p:spPr>
          <p:txBody>
            <a:bodyPr rtlCol="0" anchor="ctr"/>
            <a:lstStyle/>
            <a:p>
              <a:endParaRPr lang="en-US"/>
            </a:p>
          </p:txBody>
        </p:sp>
        <p:sp>
          <p:nvSpPr>
            <p:cNvPr id="40" name="Freeform: Shape 39"/>
            <p:cNvSpPr/>
            <p:nvPr/>
          </p:nvSpPr>
          <p:spPr>
            <a:xfrm>
              <a:off x="5589947" y="2972095"/>
              <a:ext cx="379909" cy="315035"/>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1"/>
            </a:solidFill>
            <a:ln w="4596" cap="flat">
              <a:noFill/>
              <a:prstDash val="solid"/>
              <a:miter/>
            </a:ln>
          </p:spPr>
          <p:txBody>
            <a:bodyPr rtlCol="0" anchor="ctr"/>
            <a:lstStyle/>
            <a:p>
              <a:endParaRPr lang="en-US"/>
            </a:p>
          </p:txBody>
        </p:sp>
        <p:sp>
          <p:nvSpPr>
            <p:cNvPr id="41" name="Freeform: Shape 40"/>
            <p:cNvSpPr/>
            <p:nvPr/>
          </p:nvSpPr>
          <p:spPr>
            <a:xfrm>
              <a:off x="5965674" y="3035109"/>
              <a:ext cx="303918" cy="252021"/>
            </a:xfrm>
            <a:custGeom>
              <a:avLst/>
              <a:gdLst>
                <a:gd name="connsiteX0" fmla="*/ 652747 w 958519"/>
                <a:gd name="connsiteY0" fmla="*/ 294854 h 794837"/>
                <a:gd name="connsiteX1" fmla="*/ 846112 w 958519"/>
                <a:gd name="connsiteY1" fmla="*/ 294854 h 794837"/>
                <a:gd name="connsiteX2" fmla="*/ 866369 w 958519"/>
                <a:gd name="connsiteY2" fmla="*/ 313270 h 794837"/>
                <a:gd name="connsiteX3" fmla="*/ 892151 w 958519"/>
                <a:gd name="connsiteY3" fmla="*/ 514000 h 794837"/>
                <a:gd name="connsiteX4" fmla="*/ 864527 w 958519"/>
                <a:gd name="connsiteY4" fmla="*/ 544846 h 794837"/>
                <a:gd name="connsiteX5" fmla="*/ 764623 w 958519"/>
                <a:gd name="connsiteY5" fmla="*/ 545307 h 794837"/>
                <a:gd name="connsiteX6" fmla="*/ 664256 w 958519"/>
                <a:gd name="connsiteY6" fmla="*/ 545307 h 794837"/>
                <a:gd name="connsiteX7" fmla="*/ 644920 w 958519"/>
                <a:gd name="connsiteY7" fmla="*/ 526431 h 794837"/>
                <a:gd name="connsiteX8" fmla="*/ 641880 w 958519"/>
                <a:gd name="connsiteY8" fmla="*/ 465357 h 794837"/>
                <a:gd name="connsiteX9" fmla="*/ 629441 w 958519"/>
                <a:gd name="connsiteY9" fmla="*/ 467387 h 794837"/>
                <a:gd name="connsiteX10" fmla="*/ 616525 w 958519"/>
                <a:gd name="connsiteY10" fmla="*/ 466971 h 794837"/>
                <a:gd name="connsiteX11" fmla="*/ 619140 w 958519"/>
                <a:gd name="connsiteY11" fmla="*/ 519985 h 794837"/>
                <a:gd name="connsiteX12" fmla="*/ 594278 w 958519"/>
                <a:gd name="connsiteY12" fmla="*/ 545767 h 794837"/>
                <a:gd name="connsiteX13" fmla="*/ 481942 w 958519"/>
                <a:gd name="connsiteY13" fmla="*/ 545306 h 794837"/>
                <a:gd name="connsiteX14" fmla="*/ 369607 w 958519"/>
                <a:gd name="connsiteY14" fmla="*/ 545306 h 794837"/>
                <a:gd name="connsiteX15" fmla="*/ 345666 w 958519"/>
                <a:gd name="connsiteY15" fmla="*/ 521826 h 794837"/>
                <a:gd name="connsiteX16" fmla="*/ 355795 w 958519"/>
                <a:gd name="connsiteY16" fmla="*/ 313269 h 794837"/>
                <a:gd name="connsiteX17" fmla="*/ 374211 w 958519"/>
                <a:gd name="connsiteY17" fmla="*/ 295775 h 794837"/>
                <a:gd name="connsiteX18" fmla="*/ 590135 w 958519"/>
                <a:gd name="connsiteY18" fmla="*/ 295775 h 794837"/>
                <a:gd name="connsiteX19" fmla="*/ 609011 w 958519"/>
                <a:gd name="connsiteY19" fmla="*/ 314651 h 794837"/>
                <a:gd name="connsiteX20" fmla="*/ 616342 w 958519"/>
                <a:gd name="connsiteY20" fmla="*/ 463262 h 794837"/>
                <a:gd name="connsiteX21" fmla="*/ 641779 w 958519"/>
                <a:gd name="connsiteY21" fmla="*/ 463326 h 794837"/>
                <a:gd name="connsiteX22" fmla="*/ 634331 w 958519"/>
                <a:gd name="connsiteY22" fmla="*/ 313730 h 794837"/>
                <a:gd name="connsiteX23" fmla="*/ 652747 w 958519"/>
                <a:gd name="connsiteY23" fmla="*/ 294854 h 794837"/>
                <a:gd name="connsiteX24" fmla="*/ 115471 w 958519"/>
                <a:gd name="connsiteY24" fmla="*/ 294854 h 794837"/>
                <a:gd name="connsiteX25" fmla="*/ 310677 w 958519"/>
                <a:gd name="connsiteY25" fmla="*/ 294854 h 794837"/>
                <a:gd name="connsiteX26" fmla="*/ 330474 w 958519"/>
                <a:gd name="connsiteY26" fmla="*/ 316032 h 794837"/>
                <a:gd name="connsiteX27" fmla="*/ 320346 w 958519"/>
                <a:gd name="connsiteY27" fmla="*/ 519985 h 794837"/>
                <a:gd name="connsiteX28" fmla="*/ 295024 w 958519"/>
                <a:gd name="connsiteY28" fmla="*/ 545307 h 794837"/>
                <a:gd name="connsiteX29" fmla="*/ 196499 w 958519"/>
                <a:gd name="connsiteY29" fmla="*/ 545307 h 794837"/>
                <a:gd name="connsiteX30" fmla="*/ 96134 w 958519"/>
                <a:gd name="connsiteY30" fmla="*/ 545307 h 794837"/>
                <a:gd name="connsiteX31" fmla="*/ 68050 w 958519"/>
                <a:gd name="connsiteY31" fmla="*/ 514460 h 794837"/>
                <a:gd name="connsiteX32" fmla="*/ 93832 w 958519"/>
                <a:gd name="connsiteY32" fmla="*/ 315572 h 794837"/>
                <a:gd name="connsiteX33" fmla="*/ 115471 w 958519"/>
                <a:gd name="connsiteY33" fmla="*/ 294854 h 794837"/>
                <a:gd name="connsiteX34" fmla="*/ 644460 w 958519"/>
                <a:gd name="connsiteY34" fmla="*/ 61896 h 794837"/>
                <a:gd name="connsiteX35" fmla="*/ 804215 w 958519"/>
                <a:gd name="connsiteY35" fmla="*/ 62357 h 794837"/>
                <a:gd name="connsiteX36" fmla="*/ 836443 w 958519"/>
                <a:gd name="connsiteY36" fmla="*/ 90901 h 794837"/>
                <a:gd name="connsiteX37" fmla="*/ 857621 w 958519"/>
                <a:gd name="connsiteY37" fmla="*/ 251118 h 794837"/>
                <a:gd name="connsiteX38" fmla="*/ 841968 w 958519"/>
                <a:gd name="connsiteY38" fmla="*/ 268153 h 794837"/>
                <a:gd name="connsiteX39" fmla="*/ 745746 w 958519"/>
                <a:gd name="connsiteY39" fmla="*/ 268153 h 794837"/>
                <a:gd name="connsiteX40" fmla="*/ 650905 w 958519"/>
                <a:gd name="connsiteY40" fmla="*/ 268153 h 794837"/>
                <a:gd name="connsiteX41" fmla="*/ 631109 w 958519"/>
                <a:gd name="connsiteY41" fmla="*/ 249737 h 794837"/>
                <a:gd name="connsiteX42" fmla="*/ 623282 w 958519"/>
                <a:gd name="connsiteY42" fmla="*/ 83074 h 794837"/>
                <a:gd name="connsiteX43" fmla="*/ 644460 w 958519"/>
                <a:gd name="connsiteY43" fmla="*/ 61896 h 794837"/>
                <a:gd name="connsiteX44" fmla="*/ 390324 w 958519"/>
                <a:gd name="connsiteY44" fmla="*/ 61896 h 794837"/>
                <a:gd name="connsiteX45" fmla="*/ 574941 w 958519"/>
                <a:gd name="connsiteY45" fmla="*/ 61896 h 794837"/>
                <a:gd name="connsiteX46" fmla="*/ 597500 w 958519"/>
                <a:gd name="connsiteY46" fmla="*/ 83074 h 794837"/>
                <a:gd name="connsiteX47" fmla="*/ 605327 w 958519"/>
                <a:gd name="connsiteY47" fmla="*/ 247895 h 794837"/>
                <a:gd name="connsiteX48" fmla="*/ 584609 w 958519"/>
                <a:gd name="connsiteY48" fmla="*/ 268152 h 794837"/>
                <a:gd name="connsiteX49" fmla="*/ 483323 w 958519"/>
                <a:gd name="connsiteY49" fmla="*/ 268152 h 794837"/>
                <a:gd name="connsiteX50" fmla="*/ 377894 w 958519"/>
                <a:gd name="connsiteY50" fmla="*/ 268152 h 794837"/>
                <a:gd name="connsiteX51" fmla="*/ 359478 w 958519"/>
                <a:gd name="connsiteY51" fmla="*/ 249276 h 794837"/>
                <a:gd name="connsiteX52" fmla="*/ 367305 w 958519"/>
                <a:gd name="connsiteY52" fmla="*/ 82614 h 794837"/>
                <a:gd name="connsiteX53" fmla="*/ 390324 w 958519"/>
                <a:gd name="connsiteY53" fmla="*/ 61896 h 794837"/>
                <a:gd name="connsiteX54" fmla="*/ 152302 w 958519"/>
                <a:gd name="connsiteY54" fmla="*/ 61896 h 794837"/>
                <a:gd name="connsiteX55" fmla="*/ 324488 w 958519"/>
                <a:gd name="connsiteY55" fmla="*/ 61896 h 794837"/>
                <a:gd name="connsiteX56" fmla="*/ 341522 w 958519"/>
                <a:gd name="connsiteY56" fmla="*/ 80312 h 794837"/>
                <a:gd name="connsiteX57" fmla="*/ 333696 w 958519"/>
                <a:gd name="connsiteY57" fmla="*/ 250197 h 794837"/>
                <a:gd name="connsiteX58" fmla="*/ 314820 w 958519"/>
                <a:gd name="connsiteY58" fmla="*/ 267692 h 794837"/>
                <a:gd name="connsiteX59" fmla="*/ 216757 w 958519"/>
                <a:gd name="connsiteY59" fmla="*/ 268152 h 794837"/>
                <a:gd name="connsiteX60" fmla="*/ 121916 w 958519"/>
                <a:gd name="connsiteY60" fmla="*/ 268152 h 794837"/>
                <a:gd name="connsiteX61" fmla="*/ 102580 w 958519"/>
                <a:gd name="connsiteY61" fmla="*/ 247435 h 794837"/>
                <a:gd name="connsiteX62" fmla="*/ 123758 w 958519"/>
                <a:gd name="connsiteY62" fmla="*/ 87217 h 794837"/>
                <a:gd name="connsiteX63" fmla="*/ 152302 w 958519"/>
                <a:gd name="connsiteY63" fmla="*/ 61896 h 794837"/>
                <a:gd name="connsiteX64" fmla="*/ 136187 w 958519"/>
                <a:gd name="connsiteY64" fmla="*/ 41639 h 794837"/>
                <a:gd name="connsiteX65" fmla="*/ 101198 w 958519"/>
                <a:gd name="connsiteY65" fmla="*/ 71564 h 794837"/>
                <a:gd name="connsiteX66" fmla="*/ 86465 w 958519"/>
                <a:gd name="connsiteY66" fmla="*/ 182979 h 794837"/>
                <a:gd name="connsiteX67" fmla="*/ 43188 w 958519"/>
                <a:gd name="connsiteY67" fmla="*/ 523209 h 794837"/>
                <a:gd name="connsiteX68" fmla="*/ 80020 w 958519"/>
                <a:gd name="connsiteY68" fmla="*/ 563723 h 794837"/>
                <a:gd name="connsiteX69" fmla="*/ 479180 w 958519"/>
                <a:gd name="connsiteY69" fmla="*/ 563723 h 794837"/>
                <a:gd name="connsiteX70" fmla="*/ 887546 w 958519"/>
                <a:gd name="connsiteY70" fmla="*/ 563263 h 794837"/>
                <a:gd name="connsiteX71" fmla="*/ 917932 w 958519"/>
                <a:gd name="connsiteY71" fmla="*/ 530115 h 794837"/>
                <a:gd name="connsiteX72" fmla="*/ 859462 w 958519"/>
                <a:gd name="connsiteY72" fmla="*/ 73406 h 794837"/>
                <a:gd name="connsiteX73" fmla="*/ 824012 w 958519"/>
                <a:gd name="connsiteY73" fmla="*/ 41639 h 794837"/>
                <a:gd name="connsiteX74" fmla="*/ 136187 w 958519"/>
                <a:gd name="connsiteY74" fmla="*/ 41639 h 794837"/>
                <a:gd name="connsiteX75" fmla="*/ 130202 w 958519"/>
                <a:gd name="connsiteY75" fmla="*/ 204 h 794837"/>
                <a:gd name="connsiteX76" fmla="*/ 342903 w 958519"/>
                <a:gd name="connsiteY76" fmla="*/ 204 h 794837"/>
                <a:gd name="connsiteX77" fmla="*/ 819408 w 958519"/>
                <a:gd name="connsiteY77" fmla="*/ 204 h 794837"/>
                <a:gd name="connsiteX78" fmla="*/ 899976 w 958519"/>
                <a:gd name="connsiteY78" fmla="*/ 71564 h 794837"/>
                <a:gd name="connsiteX79" fmla="*/ 957986 w 958519"/>
                <a:gd name="connsiteY79" fmla="*/ 528272 h 794837"/>
                <a:gd name="connsiteX80" fmla="*/ 904120 w 958519"/>
                <a:gd name="connsiteY80" fmla="*/ 636003 h 794837"/>
                <a:gd name="connsiteX81" fmla="*/ 870051 w 958519"/>
                <a:gd name="connsiteY81" fmla="*/ 643369 h 794837"/>
                <a:gd name="connsiteX82" fmla="*/ 707533 w 958519"/>
                <a:gd name="connsiteY82" fmla="*/ 643369 h 794837"/>
                <a:gd name="connsiteX83" fmla="*/ 536728 w 958519"/>
                <a:gd name="connsiteY83" fmla="*/ 642909 h 794837"/>
                <a:gd name="connsiteX84" fmla="*/ 521995 w 958519"/>
                <a:gd name="connsiteY84" fmla="*/ 661325 h 794837"/>
                <a:gd name="connsiteX85" fmla="*/ 547317 w 958519"/>
                <a:gd name="connsiteY85" fmla="*/ 770898 h 794837"/>
                <a:gd name="connsiteX86" fmla="*/ 531203 w 958519"/>
                <a:gd name="connsiteY86" fmla="*/ 792996 h 794837"/>
                <a:gd name="connsiteX87" fmla="*/ 423932 w 958519"/>
                <a:gd name="connsiteY87" fmla="*/ 792536 h 794837"/>
                <a:gd name="connsiteX88" fmla="*/ 411962 w 958519"/>
                <a:gd name="connsiteY88" fmla="*/ 775502 h 794837"/>
                <a:gd name="connsiteX89" fmla="*/ 436823 w 958519"/>
                <a:gd name="connsiteY89" fmla="*/ 664087 h 794837"/>
                <a:gd name="connsiteX90" fmla="*/ 419789 w 958519"/>
                <a:gd name="connsiteY90" fmla="*/ 643369 h 794837"/>
                <a:gd name="connsiteX91" fmla="*/ 103039 w 958519"/>
                <a:gd name="connsiteY91" fmla="*/ 643369 h 794837"/>
                <a:gd name="connsiteX92" fmla="*/ 832 w 958519"/>
                <a:gd name="connsiteY92" fmla="*/ 528732 h 794837"/>
                <a:gd name="connsiteX93" fmla="*/ 60683 w 958519"/>
                <a:gd name="connsiteY93" fmla="*/ 59594 h 794837"/>
                <a:gd name="connsiteX94" fmla="*/ 130202 w 958519"/>
                <a:gd name="connsiteY94" fmla="*/ 204 h 79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958519" h="794837">
                  <a:moveTo>
                    <a:pt x="652747" y="294854"/>
                  </a:moveTo>
                  <a:cubicBezTo>
                    <a:pt x="717201" y="295314"/>
                    <a:pt x="781657" y="295314"/>
                    <a:pt x="846112" y="294854"/>
                  </a:cubicBezTo>
                  <a:cubicBezTo>
                    <a:pt x="859463" y="294854"/>
                    <a:pt x="864527" y="300379"/>
                    <a:pt x="866369" y="313270"/>
                  </a:cubicBezTo>
                  <a:cubicBezTo>
                    <a:pt x="874656" y="380026"/>
                    <a:pt x="883864" y="446783"/>
                    <a:pt x="892151" y="514000"/>
                  </a:cubicBezTo>
                  <a:cubicBezTo>
                    <a:pt x="894913" y="534257"/>
                    <a:pt x="885705" y="544846"/>
                    <a:pt x="864527" y="544846"/>
                  </a:cubicBezTo>
                  <a:cubicBezTo>
                    <a:pt x="831379" y="545767"/>
                    <a:pt x="797771" y="545307"/>
                    <a:pt x="764623" y="545307"/>
                  </a:cubicBezTo>
                  <a:cubicBezTo>
                    <a:pt x="731014" y="545307"/>
                    <a:pt x="697865" y="544846"/>
                    <a:pt x="664256" y="545307"/>
                  </a:cubicBezTo>
                  <a:cubicBezTo>
                    <a:pt x="650445" y="545307"/>
                    <a:pt x="645380" y="539782"/>
                    <a:pt x="644920" y="526431"/>
                  </a:cubicBezTo>
                  <a:lnTo>
                    <a:pt x="641880" y="465357"/>
                  </a:lnTo>
                  <a:lnTo>
                    <a:pt x="629441" y="467387"/>
                  </a:lnTo>
                  <a:lnTo>
                    <a:pt x="616525" y="466971"/>
                  </a:lnTo>
                  <a:lnTo>
                    <a:pt x="619140" y="519985"/>
                  </a:lnTo>
                  <a:cubicBezTo>
                    <a:pt x="620521" y="544386"/>
                    <a:pt x="618679" y="545767"/>
                    <a:pt x="594278" y="545767"/>
                  </a:cubicBezTo>
                  <a:cubicBezTo>
                    <a:pt x="556987" y="545306"/>
                    <a:pt x="519235" y="545306"/>
                    <a:pt x="481942" y="545306"/>
                  </a:cubicBezTo>
                  <a:cubicBezTo>
                    <a:pt x="444650" y="545306"/>
                    <a:pt x="406898" y="545306"/>
                    <a:pt x="369607" y="545306"/>
                  </a:cubicBezTo>
                  <a:cubicBezTo>
                    <a:pt x="346587" y="545306"/>
                    <a:pt x="344746" y="543925"/>
                    <a:pt x="345666" y="521826"/>
                  </a:cubicBezTo>
                  <a:cubicBezTo>
                    <a:pt x="348889" y="452307"/>
                    <a:pt x="352572" y="382788"/>
                    <a:pt x="355795" y="313269"/>
                  </a:cubicBezTo>
                  <a:cubicBezTo>
                    <a:pt x="356255" y="300839"/>
                    <a:pt x="361320" y="295314"/>
                    <a:pt x="374211" y="295775"/>
                  </a:cubicBezTo>
                  <a:cubicBezTo>
                    <a:pt x="446031" y="296235"/>
                    <a:pt x="518314" y="296235"/>
                    <a:pt x="590135" y="295775"/>
                  </a:cubicBezTo>
                  <a:cubicBezTo>
                    <a:pt x="603946" y="295775"/>
                    <a:pt x="608550" y="301760"/>
                    <a:pt x="609011" y="314651"/>
                  </a:cubicBezTo>
                  <a:lnTo>
                    <a:pt x="616342" y="463262"/>
                  </a:lnTo>
                  <a:lnTo>
                    <a:pt x="641779" y="463326"/>
                  </a:lnTo>
                  <a:lnTo>
                    <a:pt x="634331" y="313730"/>
                  </a:lnTo>
                  <a:cubicBezTo>
                    <a:pt x="633410" y="299918"/>
                    <a:pt x="638935" y="294854"/>
                    <a:pt x="652747" y="294854"/>
                  </a:cubicBezTo>
                  <a:close/>
                  <a:moveTo>
                    <a:pt x="115471" y="294854"/>
                  </a:moveTo>
                  <a:cubicBezTo>
                    <a:pt x="180386" y="295314"/>
                    <a:pt x="245762" y="295314"/>
                    <a:pt x="310677" y="294854"/>
                  </a:cubicBezTo>
                  <a:cubicBezTo>
                    <a:pt x="326331" y="294854"/>
                    <a:pt x="330934" y="300839"/>
                    <a:pt x="330474" y="316032"/>
                  </a:cubicBezTo>
                  <a:cubicBezTo>
                    <a:pt x="326791" y="383710"/>
                    <a:pt x="323568" y="451847"/>
                    <a:pt x="320346" y="519985"/>
                  </a:cubicBezTo>
                  <a:cubicBezTo>
                    <a:pt x="319425" y="543005"/>
                    <a:pt x="317583" y="545307"/>
                    <a:pt x="295024" y="545307"/>
                  </a:cubicBezTo>
                  <a:cubicBezTo>
                    <a:pt x="261876" y="545767"/>
                    <a:pt x="229187" y="545307"/>
                    <a:pt x="196499" y="545307"/>
                  </a:cubicBezTo>
                  <a:cubicBezTo>
                    <a:pt x="162891" y="545307"/>
                    <a:pt x="129743" y="545767"/>
                    <a:pt x="96134" y="545307"/>
                  </a:cubicBezTo>
                  <a:cubicBezTo>
                    <a:pt x="74496" y="545307"/>
                    <a:pt x="65288" y="535638"/>
                    <a:pt x="68050" y="514460"/>
                  </a:cubicBezTo>
                  <a:cubicBezTo>
                    <a:pt x="76337" y="448164"/>
                    <a:pt x="85545" y="381868"/>
                    <a:pt x="93832" y="315572"/>
                  </a:cubicBezTo>
                  <a:cubicBezTo>
                    <a:pt x="95674" y="301760"/>
                    <a:pt x="100278" y="294854"/>
                    <a:pt x="115471" y="294854"/>
                  </a:cubicBezTo>
                  <a:close/>
                  <a:moveTo>
                    <a:pt x="644460" y="61896"/>
                  </a:moveTo>
                  <a:cubicBezTo>
                    <a:pt x="697865" y="62357"/>
                    <a:pt x="750810" y="61896"/>
                    <a:pt x="804215" y="62357"/>
                  </a:cubicBezTo>
                  <a:cubicBezTo>
                    <a:pt x="826314" y="62357"/>
                    <a:pt x="833681" y="68802"/>
                    <a:pt x="836443" y="90901"/>
                  </a:cubicBezTo>
                  <a:cubicBezTo>
                    <a:pt x="843809" y="144306"/>
                    <a:pt x="850255" y="197713"/>
                    <a:pt x="857621" y="251118"/>
                  </a:cubicBezTo>
                  <a:cubicBezTo>
                    <a:pt x="859462" y="264009"/>
                    <a:pt x="853938" y="268153"/>
                    <a:pt x="841968" y="268153"/>
                  </a:cubicBezTo>
                  <a:cubicBezTo>
                    <a:pt x="810201" y="268153"/>
                    <a:pt x="777973" y="268153"/>
                    <a:pt x="745746" y="268153"/>
                  </a:cubicBezTo>
                  <a:cubicBezTo>
                    <a:pt x="713979" y="268153"/>
                    <a:pt x="682672" y="267692"/>
                    <a:pt x="650905" y="268153"/>
                  </a:cubicBezTo>
                  <a:cubicBezTo>
                    <a:pt x="637554" y="268153"/>
                    <a:pt x="631569" y="263088"/>
                    <a:pt x="631109" y="249737"/>
                  </a:cubicBezTo>
                  <a:cubicBezTo>
                    <a:pt x="628807" y="194030"/>
                    <a:pt x="626505" y="138782"/>
                    <a:pt x="623282" y="83074"/>
                  </a:cubicBezTo>
                  <a:cubicBezTo>
                    <a:pt x="622361" y="66500"/>
                    <a:pt x="628807" y="61436"/>
                    <a:pt x="644460" y="61896"/>
                  </a:cubicBezTo>
                  <a:close/>
                  <a:moveTo>
                    <a:pt x="390324" y="61896"/>
                  </a:moveTo>
                  <a:cubicBezTo>
                    <a:pt x="452016" y="62817"/>
                    <a:pt x="513249" y="62817"/>
                    <a:pt x="574941" y="61896"/>
                  </a:cubicBezTo>
                  <a:cubicBezTo>
                    <a:pt x="591055" y="61896"/>
                    <a:pt x="597040" y="67881"/>
                    <a:pt x="597500" y="83074"/>
                  </a:cubicBezTo>
                  <a:cubicBezTo>
                    <a:pt x="599802" y="137861"/>
                    <a:pt x="602564" y="193109"/>
                    <a:pt x="605327" y="247895"/>
                  </a:cubicBezTo>
                  <a:cubicBezTo>
                    <a:pt x="606247" y="263549"/>
                    <a:pt x="599802" y="268152"/>
                    <a:pt x="584609" y="268152"/>
                  </a:cubicBezTo>
                  <a:cubicBezTo>
                    <a:pt x="551461" y="267692"/>
                    <a:pt x="517392" y="268152"/>
                    <a:pt x="483323" y="268152"/>
                  </a:cubicBezTo>
                  <a:cubicBezTo>
                    <a:pt x="448333" y="268152"/>
                    <a:pt x="412883" y="267692"/>
                    <a:pt x="377894" y="268152"/>
                  </a:cubicBezTo>
                  <a:cubicBezTo>
                    <a:pt x="364082" y="268152"/>
                    <a:pt x="358557" y="263088"/>
                    <a:pt x="359478" y="249276"/>
                  </a:cubicBezTo>
                  <a:cubicBezTo>
                    <a:pt x="362240" y="193569"/>
                    <a:pt x="365003" y="138321"/>
                    <a:pt x="367305" y="82614"/>
                  </a:cubicBezTo>
                  <a:cubicBezTo>
                    <a:pt x="367765" y="66961"/>
                    <a:pt x="374671" y="61436"/>
                    <a:pt x="390324" y="61896"/>
                  </a:cubicBezTo>
                  <a:close/>
                  <a:moveTo>
                    <a:pt x="152302" y="61896"/>
                  </a:moveTo>
                  <a:cubicBezTo>
                    <a:pt x="209851" y="61896"/>
                    <a:pt x="266939" y="61896"/>
                    <a:pt x="324488" y="61896"/>
                  </a:cubicBezTo>
                  <a:cubicBezTo>
                    <a:pt x="337379" y="61896"/>
                    <a:pt x="342443" y="67881"/>
                    <a:pt x="341522" y="80312"/>
                  </a:cubicBezTo>
                  <a:cubicBezTo>
                    <a:pt x="338760" y="136940"/>
                    <a:pt x="335998" y="193569"/>
                    <a:pt x="333696" y="250197"/>
                  </a:cubicBezTo>
                  <a:cubicBezTo>
                    <a:pt x="333235" y="262627"/>
                    <a:pt x="327711" y="267692"/>
                    <a:pt x="314820" y="267692"/>
                  </a:cubicBezTo>
                  <a:cubicBezTo>
                    <a:pt x="282592" y="268152"/>
                    <a:pt x="249905" y="268152"/>
                    <a:pt x="216757" y="268152"/>
                  </a:cubicBezTo>
                  <a:cubicBezTo>
                    <a:pt x="184990" y="268152"/>
                    <a:pt x="153683" y="267692"/>
                    <a:pt x="121916" y="268152"/>
                  </a:cubicBezTo>
                  <a:cubicBezTo>
                    <a:pt x="106723" y="268613"/>
                    <a:pt x="100738" y="263088"/>
                    <a:pt x="102580" y="247435"/>
                  </a:cubicBezTo>
                  <a:cubicBezTo>
                    <a:pt x="109946" y="194029"/>
                    <a:pt x="116852" y="140623"/>
                    <a:pt x="123758" y="87217"/>
                  </a:cubicBezTo>
                  <a:cubicBezTo>
                    <a:pt x="126060" y="71104"/>
                    <a:pt x="135267" y="61896"/>
                    <a:pt x="152302" y="61896"/>
                  </a:cubicBezTo>
                  <a:close/>
                  <a:moveTo>
                    <a:pt x="136187" y="41639"/>
                  </a:moveTo>
                  <a:cubicBezTo>
                    <a:pt x="112247" y="41639"/>
                    <a:pt x="104420" y="48084"/>
                    <a:pt x="101198" y="71564"/>
                  </a:cubicBezTo>
                  <a:cubicBezTo>
                    <a:pt x="95673" y="108396"/>
                    <a:pt x="91069" y="145687"/>
                    <a:pt x="86465" y="182979"/>
                  </a:cubicBezTo>
                  <a:cubicBezTo>
                    <a:pt x="72193" y="296696"/>
                    <a:pt x="57461" y="409953"/>
                    <a:pt x="43188" y="523209"/>
                  </a:cubicBezTo>
                  <a:cubicBezTo>
                    <a:pt x="38584" y="556817"/>
                    <a:pt x="45951" y="563723"/>
                    <a:pt x="80020" y="563723"/>
                  </a:cubicBezTo>
                  <a:cubicBezTo>
                    <a:pt x="213073" y="563723"/>
                    <a:pt x="346125" y="563723"/>
                    <a:pt x="479180" y="563723"/>
                  </a:cubicBezTo>
                  <a:cubicBezTo>
                    <a:pt x="615455" y="563723"/>
                    <a:pt x="751270" y="563723"/>
                    <a:pt x="887546" y="563263"/>
                  </a:cubicBezTo>
                  <a:cubicBezTo>
                    <a:pt x="912407" y="563263"/>
                    <a:pt x="921155" y="554055"/>
                    <a:pt x="917932" y="530115"/>
                  </a:cubicBezTo>
                  <a:cubicBezTo>
                    <a:pt x="898595" y="377725"/>
                    <a:pt x="878799" y="225795"/>
                    <a:pt x="859462" y="73406"/>
                  </a:cubicBezTo>
                  <a:cubicBezTo>
                    <a:pt x="856240" y="49005"/>
                    <a:pt x="848413" y="41639"/>
                    <a:pt x="824012" y="41639"/>
                  </a:cubicBezTo>
                  <a:cubicBezTo>
                    <a:pt x="594738" y="41639"/>
                    <a:pt x="365463" y="41639"/>
                    <a:pt x="136187" y="41639"/>
                  </a:cubicBezTo>
                  <a:close/>
                  <a:moveTo>
                    <a:pt x="130202" y="204"/>
                  </a:moveTo>
                  <a:cubicBezTo>
                    <a:pt x="201102" y="-257"/>
                    <a:pt x="272002" y="204"/>
                    <a:pt x="342903" y="204"/>
                  </a:cubicBezTo>
                  <a:cubicBezTo>
                    <a:pt x="501738" y="204"/>
                    <a:pt x="660573" y="204"/>
                    <a:pt x="819408" y="204"/>
                  </a:cubicBezTo>
                  <a:cubicBezTo>
                    <a:pt x="869130" y="204"/>
                    <a:pt x="893991" y="22302"/>
                    <a:pt x="899976" y="71564"/>
                  </a:cubicBezTo>
                  <a:cubicBezTo>
                    <a:pt x="919313" y="223954"/>
                    <a:pt x="938649" y="376343"/>
                    <a:pt x="957986" y="528272"/>
                  </a:cubicBezTo>
                  <a:cubicBezTo>
                    <a:pt x="962590" y="566024"/>
                    <a:pt x="936808" y="617588"/>
                    <a:pt x="904120" y="636003"/>
                  </a:cubicBezTo>
                  <a:cubicBezTo>
                    <a:pt x="893531" y="641988"/>
                    <a:pt x="882021" y="643369"/>
                    <a:pt x="870051" y="643369"/>
                  </a:cubicBezTo>
                  <a:cubicBezTo>
                    <a:pt x="816646" y="643369"/>
                    <a:pt x="761859" y="643369"/>
                    <a:pt x="707533" y="643369"/>
                  </a:cubicBezTo>
                  <a:cubicBezTo>
                    <a:pt x="650445" y="643369"/>
                    <a:pt x="593817" y="643830"/>
                    <a:pt x="536728" y="642909"/>
                  </a:cubicBezTo>
                  <a:cubicBezTo>
                    <a:pt x="521995" y="642909"/>
                    <a:pt x="518312" y="647053"/>
                    <a:pt x="521995" y="661325"/>
                  </a:cubicBezTo>
                  <a:cubicBezTo>
                    <a:pt x="530743" y="697696"/>
                    <a:pt x="538109" y="734527"/>
                    <a:pt x="547317" y="770898"/>
                  </a:cubicBezTo>
                  <a:cubicBezTo>
                    <a:pt x="551461" y="786551"/>
                    <a:pt x="546857" y="792076"/>
                    <a:pt x="531203" y="792996"/>
                  </a:cubicBezTo>
                  <a:cubicBezTo>
                    <a:pt x="495293" y="795298"/>
                    <a:pt x="459843" y="795759"/>
                    <a:pt x="423932" y="792536"/>
                  </a:cubicBezTo>
                  <a:cubicBezTo>
                    <a:pt x="411502" y="791615"/>
                    <a:pt x="409200" y="786551"/>
                    <a:pt x="411962" y="775502"/>
                  </a:cubicBezTo>
                  <a:cubicBezTo>
                    <a:pt x="420709" y="738210"/>
                    <a:pt x="428536" y="701379"/>
                    <a:pt x="436823" y="664087"/>
                  </a:cubicBezTo>
                  <a:cubicBezTo>
                    <a:pt x="441427" y="644290"/>
                    <a:pt x="440506" y="643369"/>
                    <a:pt x="419789" y="643369"/>
                  </a:cubicBezTo>
                  <a:cubicBezTo>
                    <a:pt x="314358" y="643369"/>
                    <a:pt x="208929" y="643369"/>
                    <a:pt x="103039" y="643369"/>
                  </a:cubicBezTo>
                  <a:cubicBezTo>
                    <a:pt x="41347" y="643369"/>
                    <a:pt x="-6994" y="589964"/>
                    <a:pt x="832" y="528732"/>
                  </a:cubicBezTo>
                  <a:cubicBezTo>
                    <a:pt x="20168" y="372199"/>
                    <a:pt x="40426" y="216127"/>
                    <a:pt x="60683" y="59594"/>
                  </a:cubicBezTo>
                  <a:cubicBezTo>
                    <a:pt x="65287" y="24144"/>
                    <a:pt x="93371" y="664"/>
                    <a:pt x="130202" y="204"/>
                  </a:cubicBezTo>
                  <a:close/>
                </a:path>
              </a:pathLst>
            </a:custGeom>
            <a:solidFill>
              <a:schemeClr val="accent1"/>
            </a:solidFill>
            <a:ln w="4596" cap="flat">
              <a:noFill/>
              <a:prstDash val="solid"/>
              <a:miter/>
            </a:ln>
          </p:spPr>
          <p:txBody>
            <a:bodyPr rtlCol="0" anchor="ctr"/>
            <a:lstStyle/>
            <a:p>
              <a:endParaRPr lang="en-US"/>
            </a:p>
          </p:txBody>
        </p:sp>
      </p:grpSp>
      <p:sp>
        <p:nvSpPr>
          <p:cNvPr id="60" name="TextBox 59"/>
          <p:cNvSpPr txBox="1"/>
          <p:nvPr/>
        </p:nvSpPr>
        <p:spPr>
          <a:xfrm>
            <a:off x="3680299" y="3937340"/>
            <a:ext cx="5799036" cy="1446550"/>
          </a:xfrm>
          <a:prstGeom prst="rect">
            <a:avLst/>
          </a:prstGeom>
          <a:noFill/>
        </p:spPr>
        <p:txBody>
          <a:bodyPr wrap="square" rtlCol="0" anchor="ctr">
            <a:spAutoFit/>
          </a:bodyPr>
          <a:lstStyle/>
          <a:p>
            <a:pPr algn="ctr"/>
            <a:r>
              <a:rPr lang="en-US" altLang="ko-KR" sz="8800" dirty="0">
                <a:solidFill>
                  <a:schemeClr val="bg1"/>
                </a:solidFill>
                <a:latin typeface="Times New Roman" panose="02020603050405020304" pitchFamily="18" charset="0"/>
                <a:cs typeface="Times New Roman" panose="02020603050405020304" pitchFamily="18" charset="0"/>
              </a:rPr>
              <a:t>Thank You !!</a:t>
            </a:r>
            <a:endParaRPr lang="ko-KR" altLang="en-US" sz="8800" dirty="0">
              <a:solidFill>
                <a:schemeClr val="bg1"/>
              </a:solidFill>
              <a:latin typeface="Times New Roman" panose="02020603050405020304" pitchFamily="18" charset="0"/>
              <a:cs typeface="Times New Roman" panose="02020603050405020304" pitchFamily="18" charset="0"/>
            </a:endParaRPr>
          </a:p>
        </p:txBody>
      </p:sp>
      <p:sp>
        <p:nvSpPr>
          <p:cNvPr id="62" name="Oval 61"/>
          <p:cNvSpPr/>
          <p:nvPr/>
        </p:nvSpPr>
        <p:spPr>
          <a:xfrm>
            <a:off x="8211992" y="2232636"/>
            <a:ext cx="773271" cy="773271"/>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a:off x="10896490" y="3035713"/>
            <a:ext cx="506393" cy="506393"/>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9761427" y="781194"/>
            <a:ext cx="516853" cy="516853"/>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10197311" y="2949370"/>
            <a:ext cx="901558" cy="90155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p:cNvSpPr/>
          <p:nvPr/>
        </p:nvSpPr>
        <p:spPr>
          <a:xfrm>
            <a:off x="2432698" y="1815596"/>
            <a:ext cx="962308" cy="96230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2668257" y="844212"/>
            <a:ext cx="656604" cy="656604"/>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a:off x="6808066" y="619083"/>
            <a:ext cx="242979" cy="24297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a:off x="5103454" y="1046165"/>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p:cNvSpPr/>
          <p:nvPr/>
        </p:nvSpPr>
        <p:spPr>
          <a:xfrm>
            <a:off x="2348624" y="2503039"/>
            <a:ext cx="404592" cy="404592"/>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p:cNvSpPr/>
          <p:nvPr/>
        </p:nvSpPr>
        <p:spPr>
          <a:xfrm>
            <a:off x="1357837" y="2406633"/>
            <a:ext cx="498826" cy="498826"/>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37811" y="2276039"/>
            <a:ext cx="1344768" cy="134476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10938453" y="708766"/>
            <a:ext cx="1106829" cy="1106829"/>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2454804" y="880520"/>
            <a:ext cx="331383" cy="331383"/>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145136" y="277276"/>
            <a:ext cx="820878" cy="820878"/>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481123" y="4439471"/>
            <a:ext cx="762187" cy="762187"/>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0520003" y="5103756"/>
            <a:ext cx="464131" cy="464131"/>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9256939" y="6160415"/>
            <a:ext cx="516853" cy="516853"/>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10858712" y="5119682"/>
            <a:ext cx="826317" cy="826317"/>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8257517" y="5000138"/>
            <a:ext cx="962308" cy="96230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a:off x="3227515" y="5371302"/>
            <a:ext cx="286720" cy="286720"/>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a:off x="2712665" y="5604458"/>
            <a:ext cx="656604" cy="65660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1751580" y="4816286"/>
            <a:ext cx="682849" cy="68284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4783042" y="6104314"/>
            <a:ext cx="776344" cy="776344"/>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6852474" y="5379329"/>
            <a:ext cx="242979" cy="242979"/>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5928058" y="5854759"/>
            <a:ext cx="242979" cy="242979"/>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1171043" y="6561831"/>
            <a:ext cx="219607" cy="219607"/>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3255709" y="3422681"/>
            <a:ext cx="962308" cy="96230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8406878" y="3990900"/>
            <a:ext cx="476336" cy="476336"/>
          </a:xfrm>
          <a:prstGeom prst="ellipse">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p:cNvSpPr txBox="1"/>
          <p:nvPr/>
        </p:nvSpPr>
        <p:spPr>
          <a:xfrm>
            <a:off x="-46380" y="5721607"/>
            <a:ext cx="12191853" cy="461665"/>
          </a:xfrm>
          <a:prstGeom prst="rect">
            <a:avLst/>
          </a:prstGeom>
          <a:noFill/>
        </p:spPr>
        <p:txBody>
          <a:bodyPr wrap="square" rtlCol="0" anchor="ctr">
            <a:spAutoFit/>
          </a:bodyPr>
          <a:lstStyle/>
          <a:p>
            <a:pPr algn="ctr"/>
            <a:r>
              <a:rPr lang="en-US" altLang="ko-KR" sz="2400" i="1" dirty="0" err="1">
                <a:solidFill>
                  <a:srgbClr val="F2789F"/>
                </a:solidFill>
                <a:latin typeface="Times New Roman" panose="02020603050405020304" pitchFamily="18" charset="0"/>
                <a:cs typeface="Times New Roman" panose="02020603050405020304" pitchFamily="18" charset="0"/>
              </a:rPr>
              <a:t>Giáo</a:t>
            </a:r>
            <a:r>
              <a:rPr lang="en-US" altLang="ko-KR" sz="2400" i="1" dirty="0">
                <a:solidFill>
                  <a:srgbClr val="F2789F"/>
                </a:solidFill>
                <a:latin typeface="Times New Roman" panose="02020603050405020304" pitchFamily="18" charset="0"/>
                <a:cs typeface="Times New Roman" panose="02020603050405020304" pitchFamily="18" charset="0"/>
              </a:rPr>
              <a:t> </a:t>
            </a:r>
            <a:r>
              <a:rPr lang="en-US" altLang="ko-KR" sz="2400" i="1" dirty="0" err="1">
                <a:solidFill>
                  <a:srgbClr val="F2789F"/>
                </a:solidFill>
                <a:latin typeface="Times New Roman" panose="02020603050405020304" pitchFamily="18" charset="0"/>
                <a:cs typeface="Times New Roman" panose="02020603050405020304" pitchFamily="18" charset="0"/>
              </a:rPr>
              <a:t>viên</a:t>
            </a:r>
            <a:r>
              <a:rPr lang="en-US" altLang="ko-KR" sz="2400" i="1" dirty="0">
                <a:solidFill>
                  <a:srgbClr val="F2789F"/>
                </a:solidFill>
                <a:latin typeface="Times New Roman" panose="02020603050405020304" pitchFamily="18" charset="0"/>
                <a:cs typeface="Times New Roman" panose="02020603050405020304" pitchFamily="18" charset="0"/>
              </a:rPr>
              <a:t>: Đặng </a:t>
            </a:r>
            <a:r>
              <a:rPr lang="en-US" altLang="ko-KR" sz="2400" i="1" dirty="0" err="1">
                <a:solidFill>
                  <a:srgbClr val="F2789F"/>
                </a:solidFill>
                <a:latin typeface="Times New Roman" panose="02020603050405020304" pitchFamily="18" charset="0"/>
                <a:cs typeface="Times New Roman" panose="02020603050405020304" pitchFamily="18" charset="0"/>
              </a:rPr>
              <a:t>Thị</a:t>
            </a:r>
            <a:r>
              <a:rPr lang="en-US" altLang="ko-KR" sz="2400" i="1" dirty="0">
                <a:solidFill>
                  <a:srgbClr val="F2789F"/>
                </a:solidFill>
                <a:latin typeface="Times New Roman" panose="02020603050405020304" pitchFamily="18" charset="0"/>
                <a:cs typeface="Times New Roman" panose="02020603050405020304" pitchFamily="18" charset="0"/>
              </a:rPr>
              <a:t> </a:t>
            </a:r>
            <a:r>
              <a:rPr lang="en-US" altLang="ko-KR" sz="2400" i="1" dirty="0" err="1">
                <a:solidFill>
                  <a:srgbClr val="F2789F"/>
                </a:solidFill>
                <a:latin typeface="Times New Roman" panose="02020603050405020304" pitchFamily="18" charset="0"/>
                <a:cs typeface="Times New Roman" panose="02020603050405020304" pitchFamily="18" charset="0"/>
              </a:rPr>
              <a:t>Quế</a:t>
            </a:r>
            <a:r>
              <a:rPr lang="en-US" altLang="ko-KR" sz="2400" i="1" dirty="0">
                <a:solidFill>
                  <a:srgbClr val="F2789F"/>
                </a:solidFill>
                <a:latin typeface="Times New Roman" panose="02020603050405020304" pitchFamily="18" charset="0"/>
                <a:cs typeface="Times New Roman" panose="02020603050405020304" pitchFamily="18" charset="0"/>
              </a:rPr>
              <a:t> Liên</a:t>
            </a:r>
            <a:endParaRPr lang="ko-KR" altLang="en-US" sz="2400" i="1" dirty="0">
              <a:solidFill>
                <a:srgbClr val="F2789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60"/>
                                        </p:tgtEl>
                                        <p:attrNameLst>
                                          <p:attrName>ppt_x</p:attrName>
                                          <p:attrName>ppt_y</p:attrName>
                                        </p:attrNameLst>
                                      </p:cBhvr>
                                    </p:animMotion>
                                    <p:animRot by="1500000">
                                      <p:cBhvr>
                                        <p:cTn id="7" dur="125" fill="hold">
                                          <p:stCondLst>
                                            <p:cond delay="0"/>
                                          </p:stCondLst>
                                        </p:cTn>
                                        <p:tgtEl>
                                          <p:spTgt spid="60"/>
                                        </p:tgtEl>
                                        <p:attrNameLst>
                                          <p:attrName>r</p:attrName>
                                        </p:attrNameLst>
                                      </p:cBhvr>
                                    </p:animRot>
                                    <p:animRot by="-1500000">
                                      <p:cBhvr>
                                        <p:cTn id="8" dur="125" fill="hold">
                                          <p:stCondLst>
                                            <p:cond delay="125"/>
                                          </p:stCondLst>
                                        </p:cTn>
                                        <p:tgtEl>
                                          <p:spTgt spid="60"/>
                                        </p:tgtEl>
                                        <p:attrNameLst>
                                          <p:attrName>r</p:attrName>
                                        </p:attrNameLst>
                                      </p:cBhvr>
                                    </p:animRot>
                                    <p:animRot by="-1500000">
                                      <p:cBhvr>
                                        <p:cTn id="9" dur="125" fill="hold">
                                          <p:stCondLst>
                                            <p:cond delay="250"/>
                                          </p:stCondLst>
                                        </p:cTn>
                                        <p:tgtEl>
                                          <p:spTgt spid="60"/>
                                        </p:tgtEl>
                                        <p:attrNameLst>
                                          <p:attrName>r</p:attrName>
                                        </p:attrNameLst>
                                      </p:cBhvr>
                                    </p:animRot>
                                    <p:animRot by="1500000">
                                      <p:cBhvr>
                                        <p:cTn id="10" dur="125" fill="hold">
                                          <p:stCondLst>
                                            <p:cond delay="375"/>
                                          </p:stCondLst>
                                        </p:cTn>
                                        <p:tgtEl>
                                          <p:spTgt spid="60"/>
                                        </p:tgtEl>
                                        <p:attrNameLst>
                                          <p:attrName>r</p:attrName>
                                        </p:attrNameLst>
                                      </p:cBhvr>
                                    </p:animRot>
                                  </p:childTnLst>
                                </p:cTn>
                              </p:par>
                              <p:par>
                                <p:cTn id="11" presetID="34" presetClass="emph" presetSubtype="0" fill="hold" grpId="0"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48"/>
                                        </p:tgtEl>
                                        <p:attrNameLst>
                                          <p:attrName>ppt_x</p:attrName>
                                          <p:attrName>ppt_y</p:attrName>
                                        </p:attrNameLst>
                                      </p:cBhvr>
                                    </p:animMotion>
                                    <p:animRot by="1500000">
                                      <p:cBhvr>
                                        <p:cTn id="13" dur="125" fill="hold">
                                          <p:stCondLst>
                                            <p:cond delay="0"/>
                                          </p:stCondLst>
                                        </p:cTn>
                                        <p:tgtEl>
                                          <p:spTgt spid="48"/>
                                        </p:tgtEl>
                                        <p:attrNameLst>
                                          <p:attrName>r</p:attrName>
                                        </p:attrNameLst>
                                      </p:cBhvr>
                                    </p:animRot>
                                    <p:animRot by="-1500000">
                                      <p:cBhvr>
                                        <p:cTn id="14" dur="125" fill="hold">
                                          <p:stCondLst>
                                            <p:cond delay="125"/>
                                          </p:stCondLst>
                                        </p:cTn>
                                        <p:tgtEl>
                                          <p:spTgt spid="48"/>
                                        </p:tgtEl>
                                        <p:attrNameLst>
                                          <p:attrName>r</p:attrName>
                                        </p:attrNameLst>
                                      </p:cBhvr>
                                    </p:animRot>
                                    <p:animRot by="-1500000">
                                      <p:cBhvr>
                                        <p:cTn id="15" dur="125" fill="hold">
                                          <p:stCondLst>
                                            <p:cond delay="250"/>
                                          </p:stCondLst>
                                        </p:cTn>
                                        <p:tgtEl>
                                          <p:spTgt spid="48"/>
                                        </p:tgtEl>
                                        <p:attrNameLst>
                                          <p:attrName>r</p:attrName>
                                        </p:attrNameLst>
                                      </p:cBhvr>
                                    </p:animRot>
                                    <p:animRot by="1500000">
                                      <p:cBhvr>
                                        <p:cTn id="16" dur="125" fill="hold">
                                          <p:stCondLst>
                                            <p:cond delay="375"/>
                                          </p:stCondLst>
                                        </p:cTn>
                                        <p:tgtEl>
                                          <p:spTgt spid="4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2137" y="2072416"/>
            <a:ext cx="1743647" cy="4114800"/>
          </a:xfrm>
          <a:prstGeom prst="rect">
            <a:avLst/>
          </a:prstGeom>
        </p:spPr>
      </p:pic>
      <p:sp>
        <p:nvSpPr>
          <p:cNvPr id="5" name="Cloud 4"/>
          <p:cNvSpPr/>
          <p:nvPr/>
        </p:nvSpPr>
        <p:spPr>
          <a:xfrm>
            <a:off x="2957937" y="1704560"/>
            <a:ext cx="7166723" cy="3013214"/>
          </a:xfrm>
          <a:prstGeom prst="cloud">
            <a:avLst/>
          </a:prstGeom>
          <a:solidFill>
            <a:srgbClr val="97D4DB"/>
          </a:solidFill>
          <a:ln>
            <a:solidFill>
              <a:schemeClr val="bg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p:cNvPicPr>
            <a:picLocks noChangeAspect="1"/>
          </p:cNvPicPr>
          <p:nvPr/>
        </p:nvPicPr>
        <p:blipFill rotWithShape="1">
          <a:blip r:embed="rId4"/>
          <a:srcRect l="51110" b="50985"/>
          <a:stretch>
            <a:fillRect/>
          </a:stretch>
        </p:blipFill>
        <p:spPr>
          <a:xfrm>
            <a:off x="8258159" y="3848566"/>
            <a:ext cx="2515152" cy="2521566"/>
          </a:xfrm>
          <a:prstGeom prst="rect">
            <a:avLst/>
          </a:prstGeom>
        </p:spPr>
      </p:pic>
      <p:sp>
        <p:nvSpPr>
          <p:cNvPr id="7" name="Google Shape;351;p15"/>
          <p:cNvSpPr txBox="1"/>
          <p:nvPr/>
        </p:nvSpPr>
        <p:spPr>
          <a:xfrm>
            <a:off x="4175784" y="2782710"/>
            <a:ext cx="4731027" cy="646290"/>
          </a:xfrm>
          <a:prstGeom prst="rect">
            <a:avLst/>
          </a:prstGeom>
          <a:noFill/>
          <a:ln>
            <a:noFill/>
          </a:ln>
        </p:spPr>
        <p:txBody>
          <a:bodyPr spcFirstLastPara="1" wrap="square" lIns="91425" tIns="45700" rIns="91425" bIns="45700" anchor="t" anchorCtr="0">
            <a:spAutoFit/>
          </a:bodyPr>
          <a:lstStyle/>
          <a:p>
            <a:pPr marR="0" lvl="0" algn="just" rtl="0">
              <a:spcBef>
                <a:spcPts val="0"/>
              </a:spcBef>
              <a:spcAft>
                <a:spcPts val="0"/>
              </a:spcAft>
              <a:buClr>
                <a:schemeClr val="dk1"/>
              </a:buClr>
              <a:buSzPts val="1400"/>
            </a:pPr>
            <a:r>
              <a:rPr lang="vi-VN" sz="3600" b="1" dirty="0">
                <a:solidFill>
                  <a:srgbClr val="9145B6"/>
                </a:solidFill>
                <a:latin typeface="Times New Roman" panose="02020603050405020304" pitchFamily="18" charset="0"/>
                <a:ea typeface="Cambria" panose="02040503050406030204"/>
                <a:cs typeface="Times New Roman" panose="02020603050405020304" pitchFamily="18" charset="0"/>
                <a:sym typeface="Cambria" panose="02040503050406030204"/>
              </a:rPr>
              <a:t>Năng lượng có từ đâu?</a:t>
            </a:r>
            <a:endParaRPr sz="3600" b="1" dirty="0">
              <a:solidFill>
                <a:srgbClr val="9145B6"/>
              </a:solidFill>
              <a:latin typeface="Times New Roman" panose="02020603050405020304" pitchFamily="18" charset="0"/>
              <a:ea typeface="Cambria" panose="02040503050406030204"/>
              <a:cs typeface="Times New Roman" panose="02020603050405020304" pitchFamily="18" charset="0"/>
              <a:sym typeface="Cambria" panose="02040503050406030204"/>
            </a:endParaRPr>
          </a:p>
        </p:txBody>
      </p:sp>
      <p:pic>
        <p:nvPicPr>
          <p:cNvPr id="8" name="图片 1"/>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124658" y="2096135"/>
            <a:ext cx="2008515" cy="22300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6481752" y="-31322"/>
            <a:ext cx="6275662" cy="3159774"/>
            <a:chOff x="6653461" y="-31322"/>
            <a:chExt cx="5905169" cy="2973232"/>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43011" t="20789" r="-328" b="59856"/>
            <a:stretch>
              <a:fillRect/>
            </a:stretch>
          </p:blipFill>
          <p:spPr>
            <a:xfrm>
              <a:off x="6817014" y="-31322"/>
              <a:ext cx="5741616" cy="2908511"/>
            </a:xfrm>
            <a:prstGeom prst="rect">
              <a:avLst/>
            </a:prstGeom>
          </p:spPr>
        </p:pic>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45914" b="80645"/>
            <a:stretch>
              <a:fillRect/>
            </a:stretch>
          </p:blipFill>
          <p:spPr>
            <a:xfrm>
              <a:off x="6653461" y="-31322"/>
              <a:ext cx="5538539" cy="2973232"/>
            </a:xfrm>
            <a:prstGeom prst="rect">
              <a:avLst/>
            </a:prstGeom>
          </p:spPr>
        </p:pic>
      </p:grpSp>
      <p:grpSp>
        <p:nvGrpSpPr>
          <p:cNvPr id="7" name="组合 6"/>
          <p:cNvGrpSpPr/>
          <p:nvPr/>
        </p:nvGrpSpPr>
        <p:grpSpPr>
          <a:xfrm flipV="1">
            <a:off x="0" y="3104017"/>
            <a:ext cx="6957392" cy="3826468"/>
            <a:chOff x="-1" y="-15246"/>
            <a:chExt cx="5406014" cy="2973232"/>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324" t="18854" r="59568" b="61792"/>
            <a:stretch>
              <a:fillRect/>
            </a:stretch>
          </p:blipFill>
          <p:spPr>
            <a:xfrm>
              <a:off x="210084" y="-15246"/>
              <a:ext cx="4173536" cy="2973232"/>
            </a:xfrm>
            <a:prstGeom prst="rect">
              <a:avLst/>
            </a:prstGeom>
          </p:spPr>
        </p:pic>
        <p:pic>
          <p:nvPicPr>
            <p:cNvPr id="6" name="图片 5"/>
            <p:cNvPicPr>
              <a:picLocks noChangeAspect="1"/>
            </p:cNvPicPr>
            <p:nvPr/>
          </p:nvPicPr>
          <p:blipFill rotWithShape="1">
            <a:blip r:embed="rId5">
              <a:extLst>
                <a:ext uri="{28A0092B-C50C-407E-A947-70E740481C1C}">
                  <a14:useLocalDpi xmlns:a14="http://schemas.microsoft.com/office/drawing/2010/main" val="0"/>
                </a:ext>
              </a:extLst>
            </a:blip>
            <a:srcRect l="107" r="55481" b="84087"/>
            <a:stretch>
              <a:fillRect/>
            </a:stretch>
          </p:blipFill>
          <p:spPr>
            <a:xfrm>
              <a:off x="-1" y="683"/>
              <a:ext cx="5406014" cy="2905899"/>
            </a:xfrm>
            <a:prstGeom prst="rect">
              <a:avLst/>
            </a:prstGeom>
          </p:spPr>
        </p:pic>
      </p:grpSp>
      <p:grpSp>
        <p:nvGrpSpPr>
          <p:cNvPr id="19" name="组合 18"/>
          <p:cNvGrpSpPr/>
          <p:nvPr/>
        </p:nvGrpSpPr>
        <p:grpSpPr>
          <a:xfrm>
            <a:off x="3311643" y="2313893"/>
            <a:ext cx="5633297" cy="2223394"/>
            <a:chOff x="3311643" y="2313893"/>
            <a:chExt cx="5633297" cy="2223394"/>
          </a:xfrm>
          <a:solidFill>
            <a:srgbClr val="FFFFCC"/>
          </a:solidFill>
        </p:grpSpPr>
        <p:sp>
          <p:nvSpPr>
            <p:cNvPr id="12" name="矩形: 圆角 11"/>
            <p:cNvSpPr/>
            <p:nvPr/>
          </p:nvSpPr>
          <p:spPr>
            <a:xfrm>
              <a:off x="3311643" y="2313893"/>
              <a:ext cx="5625855" cy="2223394"/>
            </a:xfrm>
            <a:prstGeom prst="roundRect">
              <a:avLst>
                <a:gd name="adj" fmla="val 50000"/>
              </a:avLst>
            </a:prstGeom>
            <a:grpFill/>
            <a:ln w="76200" cap="rnd">
              <a:solidFill>
                <a:schemeClr val="bg1"/>
              </a:solid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3411269" y="3080353"/>
              <a:ext cx="5533671" cy="769441"/>
            </a:xfrm>
            <a:prstGeom prst="rect">
              <a:avLst/>
            </a:prstGeom>
            <a:noFill/>
          </p:spPr>
          <p:txBody>
            <a:bodyPr vert="horz" wrap="square" rtlCol="0">
              <a:spAutoFit/>
            </a:bodyPr>
            <a:lstStyle/>
            <a:p>
              <a:pPr lvl="0" eaLnBrk="0" hangingPunct="0"/>
              <a:r>
                <a:rPr lang="en-US" altLang="zh-CN" sz="4400" b="1" dirty="0" err="1">
                  <a:solidFill>
                    <a:srgbClr val="9145B6"/>
                  </a:solidFill>
                  <a:latin typeface="Times New Roman" panose="02020603050405020304" pitchFamily="18" charset="0"/>
                  <a:cs typeface="Times New Roman" panose="02020603050405020304" pitchFamily="18" charset="0"/>
                </a:rPr>
                <a:t>Các</a:t>
              </a:r>
              <a:r>
                <a:rPr lang="en-US" altLang="zh-CN" sz="4400" b="1" dirty="0">
                  <a:solidFill>
                    <a:srgbClr val="9145B6"/>
                  </a:solidFill>
                  <a:latin typeface="Times New Roman" panose="02020603050405020304" pitchFamily="18" charset="0"/>
                  <a:cs typeface="Times New Roman" panose="02020603050405020304" pitchFamily="18" charset="0"/>
                </a:rPr>
                <a:t> </a:t>
              </a:r>
              <a:r>
                <a:rPr lang="en-US" altLang="zh-CN" sz="4400" b="1" dirty="0" err="1">
                  <a:solidFill>
                    <a:srgbClr val="9145B6"/>
                  </a:solidFill>
                  <a:latin typeface="Times New Roman" panose="02020603050405020304" pitchFamily="18" charset="0"/>
                  <a:cs typeface="Times New Roman" panose="02020603050405020304" pitchFamily="18" charset="0"/>
                </a:rPr>
                <a:t>dạng</a:t>
              </a:r>
              <a:r>
                <a:rPr lang="en-US" altLang="zh-CN" sz="4400" b="1" dirty="0">
                  <a:solidFill>
                    <a:srgbClr val="9145B6"/>
                  </a:solidFill>
                  <a:latin typeface="Times New Roman" panose="02020603050405020304" pitchFamily="18" charset="0"/>
                  <a:cs typeface="Times New Roman" panose="02020603050405020304" pitchFamily="18" charset="0"/>
                </a:rPr>
                <a:t> </a:t>
              </a:r>
              <a:r>
                <a:rPr lang="en-US" altLang="zh-CN" sz="4400" b="1" dirty="0" err="1">
                  <a:solidFill>
                    <a:srgbClr val="9145B6"/>
                  </a:solidFill>
                  <a:latin typeface="Times New Roman" panose="02020603050405020304" pitchFamily="18" charset="0"/>
                  <a:cs typeface="Times New Roman" panose="02020603050405020304" pitchFamily="18" charset="0"/>
                </a:rPr>
                <a:t>năng</a:t>
              </a:r>
              <a:r>
                <a:rPr lang="en-US" altLang="zh-CN" sz="4400" b="1" dirty="0">
                  <a:solidFill>
                    <a:srgbClr val="9145B6"/>
                  </a:solidFill>
                  <a:latin typeface="Times New Roman" panose="02020603050405020304" pitchFamily="18" charset="0"/>
                  <a:cs typeface="Times New Roman" panose="02020603050405020304" pitchFamily="18" charset="0"/>
                </a:rPr>
                <a:t> </a:t>
              </a:r>
              <a:r>
                <a:rPr lang="en-US" altLang="zh-CN" sz="4400" b="1" dirty="0" err="1">
                  <a:solidFill>
                    <a:srgbClr val="9145B6"/>
                  </a:solidFill>
                  <a:latin typeface="Times New Roman" panose="02020603050405020304" pitchFamily="18" charset="0"/>
                  <a:cs typeface="Times New Roman" panose="02020603050405020304" pitchFamily="18" charset="0"/>
                </a:rPr>
                <a:t>lượng</a:t>
              </a:r>
              <a:endParaRPr lang="zh-CN" altLang="en-US" sz="4400" b="1" dirty="0">
                <a:solidFill>
                  <a:srgbClr val="9145B6"/>
                </a:solidFill>
                <a:latin typeface="Times New Roman" panose="02020603050405020304" pitchFamily="18" charset="0"/>
                <a:cs typeface="Times New Roman" panose="02020603050405020304" pitchFamily="18" charset="0"/>
              </a:endParaRPr>
            </a:p>
          </p:txBody>
        </p:sp>
      </p:grpSp>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41179" t="48073" r="43625" b="40899"/>
          <a:stretch>
            <a:fillRect/>
          </a:stretch>
        </p:blipFill>
        <p:spPr>
          <a:xfrm>
            <a:off x="9556276" y="3607855"/>
            <a:ext cx="2117858" cy="2305813"/>
          </a:xfrm>
          <a:prstGeom prst="rect">
            <a:avLst/>
          </a:prstGeom>
        </p:spPr>
      </p:pic>
      <p:pic>
        <p:nvPicPr>
          <p:cNvPr id="22" name="图片 21"/>
          <p:cNvPicPr>
            <a:picLocks noChangeAspect="1"/>
          </p:cNvPicPr>
          <p:nvPr/>
        </p:nvPicPr>
        <p:blipFill rotWithShape="1">
          <a:blip r:embed="rId7" cstate="print">
            <a:extLst>
              <a:ext uri="{28A0092B-C50C-407E-A947-70E740481C1C}">
                <a14:useLocalDpi xmlns:a14="http://schemas.microsoft.com/office/drawing/2010/main" val="0"/>
              </a:ext>
            </a:extLst>
          </a:blip>
          <a:srcRect l="54802" t="52378" r="18096" b="20509"/>
          <a:stretch>
            <a:fillRect/>
          </a:stretch>
        </p:blipFill>
        <p:spPr>
          <a:xfrm>
            <a:off x="984722" y="111569"/>
            <a:ext cx="3461527" cy="5194772"/>
          </a:xfrm>
          <a:prstGeom prst="rect">
            <a:avLst/>
          </a:prstGeom>
        </p:spPr>
      </p:pic>
      <p:sp>
        <p:nvSpPr>
          <p:cNvPr id="17" name="TextBox 16"/>
          <p:cNvSpPr txBox="1"/>
          <p:nvPr/>
        </p:nvSpPr>
        <p:spPr>
          <a:xfrm>
            <a:off x="5582947" y="1785625"/>
            <a:ext cx="981106" cy="923330"/>
          </a:xfrm>
          <a:prstGeom prst="rect">
            <a:avLst/>
          </a:prstGeom>
        </p:spPr>
        <p:style>
          <a:lnRef idx="2">
            <a:schemeClr val="accent5"/>
          </a:lnRef>
          <a:fillRef idx="1">
            <a:schemeClr val="lt1"/>
          </a:fillRef>
          <a:effectRef idx="0">
            <a:schemeClr val="accent5"/>
          </a:effectRef>
          <a:fontRef idx="minor">
            <a:schemeClr val="dk1"/>
          </a:fontRef>
        </p:style>
        <p:txBody>
          <a:bodyPr wrap="square" lIns="108000" rIns="108000" rtlCol="0">
            <a:spAutoFit/>
          </a:bodyPr>
          <a:lstStyle/>
          <a:p>
            <a:pPr algn="ctr"/>
            <a:r>
              <a:rPr lang="en-US" altLang="ko-KR" sz="5400" b="1" dirty="0">
                <a:solidFill>
                  <a:srgbClr val="9145B6"/>
                </a:solidFill>
                <a:latin typeface="Times New Roman" panose="02020603050405020304" pitchFamily="18" charset="0"/>
                <a:cs typeface="Times New Roman" panose="02020603050405020304" pitchFamily="18" charset="0"/>
              </a:rPr>
              <a:t>01</a:t>
            </a:r>
            <a:endParaRPr lang="ko-KR" altLang="en-US" sz="5400" b="1" dirty="0">
              <a:solidFill>
                <a:srgbClr val="9145B6"/>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rotWithShape="1">
          <a:blip r:embed="rId2"/>
          <a:srcRect l="52744" t="76065" b="-1841"/>
          <a:stretch>
            <a:fillRect/>
          </a:stretch>
        </p:blipFill>
        <p:spPr>
          <a:xfrm>
            <a:off x="3448746" y="490330"/>
            <a:ext cx="7530864" cy="3703407"/>
          </a:xfrm>
          <a:prstGeom prst="rect">
            <a:avLst/>
          </a:prstGeom>
        </p:spPr>
      </p:pic>
      <p:pic>
        <p:nvPicPr>
          <p:cNvPr id="25" name="Picture 24"/>
          <p:cNvPicPr>
            <a:picLocks noChangeAspect="1"/>
          </p:cNvPicPr>
          <p:nvPr/>
        </p:nvPicPr>
        <p:blipFill>
          <a:blip r:embed="rId3"/>
          <a:stretch>
            <a:fillRect/>
          </a:stretch>
        </p:blipFill>
        <p:spPr>
          <a:xfrm>
            <a:off x="4837044" y="3461040"/>
            <a:ext cx="2162924" cy="2728011"/>
          </a:xfrm>
          <a:prstGeom prst="rect">
            <a:avLst/>
          </a:prstGeom>
        </p:spPr>
      </p:pic>
      <p:pic>
        <p:nvPicPr>
          <p:cNvPr id="26" name="Picture 25"/>
          <p:cNvPicPr>
            <a:picLocks noChangeAspect="1"/>
          </p:cNvPicPr>
          <p:nvPr/>
        </p:nvPicPr>
        <p:blipFill>
          <a:blip r:embed="rId4"/>
          <a:srcRect/>
          <a:stretch>
            <a:fillRect/>
          </a:stretch>
        </p:blipFill>
        <p:spPr>
          <a:xfrm rot="402421">
            <a:off x="9581180" y="3175460"/>
            <a:ext cx="2036553" cy="2036553"/>
          </a:xfrm>
          <a:prstGeom prst="rect">
            <a:avLst/>
          </a:prstGeom>
        </p:spPr>
      </p:pic>
      <p:pic>
        <p:nvPicPr>
          <p:cNvPr id="27"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3771" y="1680624"/>
            <a:ext cx="3224974" cy="4114800"/>
          </a:xfrm>
          <a:prstGeom prst="rect">
            <a:avLst/>
          </a:prstGeom>
        </p:spPr>
      </p:pic>
      <p:sp>
        <p:nvSpPr>
          <p:cNvPr id="28" name="Google Shape;351;p15"/>
          <p:cNvSpPr txBox="1"/>
          <p:nvPr/>
        </p:nvSpPr>
        <p:spPr>
          <a:xfrm>
            <a:off x="5025394" y="1319243"/>
            <a:ext cx="4731027" cy="1754286"/>
          </a:xfrm>
          <a:prstGeom prst="rect">
            <a:avLst/>
          </a:prstGeom>
          <a:noFill/>
          <a:ln>
            <a:noFill/>
          </a:ln>
        </p:spPr>
        <p:txBody>
          <a:bodyPr spcFirstLastPara="1" wrap="square" lIns="91425" tIns="45700" rIns="91425" bIns="45700" anchor="t" anchorCtr="0">
            <a:spAutoFit/>
          </a:bodyPr>
          <a:lstStyle/>
          <a:p>
            <a:pPr marR="0" lvl="0" algn="just" rtl="0">
              <a:spcBef>
                <a:spcPts val="0"/>
              </a:spcBef>
              <a:spcAft>
                <a:spcPts val="0"/>
              </a:spcAft>
              <a:buClr>
                <a:schemeClr val="dk1"/>
              </a:buClr>
              <a:buSzPts val="1400"/>
            </a:pPr>
            <a:r>
              <a:rPr lang="vi-VN" sz="3600" b="1" dirty="0">
                <a:solidFill>
                  <a:srgbClr val="C00000"/>
                </a:solidFill>
                <a:latin typeface="Times New Roman" panose="02020603050405020304" pitchFamily="18" charset="0"/>
                <a:ea typeface="Cambria" panose="02040503050406030204"/>
                <a:cs typeface="Times New Roman" panose="02020603050405020304" pitchFamily="18" charset="0"/>
                <a:sym typeface="Cambria" panose="02040503050406030204"/>
              </a:rPr>
              <a:t>Có bao nhiêu dạng năng lượng xung quanh chúng ta?</a:t>
            </a:r>
            <a:endParaRPr sz="3600" b="1" dirty="0">
              <a:solidFill>
                <a:srgbClr val="C00000"/>
              </a:solidFill>
              <a:latin typeface="Times New Roman" panose="02020603050405020304" pitchFamily="18" charset="0"/>
              <a:ea typeface="Cambria" panose="02040503050406030204"/>
              <a:cs typeface="Times New Roman" panose="02020603050405020304" pitchFamily="18" charset="0"/>
              <a:sym typeface="Cambria" panose="02040503050406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arn(inVertical)">
                                      <p:cBhvr>
                                        <p:cTn id="12" dur="500"/>
                                        <p:tgtEl>
                                          <p:spTgt spid="2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par>
                                <p:cTn id="16" presetID="16" presetClass="entr" presetSubtype="21"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arn(inVertical)">
                                      <p:cBhvr>
                                        <p:cTn id="18" dur="500"/>
                                        <p:tgtEl>
                                          <p:spTgt spid="25"/>
                                        </p:tgtEl>
                                      </p:cBhvr>
                                    </p:animEffect>
                                  </p:childTnLst>
                                </p:cTn>
                              </p:par>
                              <p:par>
                                <p:cTn id="19" presetID="16" presetClass="entr" presetSubtype="21"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inVertical)">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8"/>
          <p:cNvSpPr txBox="1"/>
          <p:nvPr/>
        </p:nvSpPr>
        <p:spPr>
          <a:xfrm>
            <a:off x="2890060" y="35488"/>
            <a:ext cx="5836380" cy="521810"/>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Tìm</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hiểu</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một</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số</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dạng</a:t>
            </a:r>
            <a:r>
              <a:rPr kumimoji="0" lang="vi-VN" sz="2800" b="1" i="0" u="none" strike="noStrike" kern="1200" cap="none" spc="0" normalizeH="0" baseline="0" noProof="0" dirty="0">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năng </a:t>
            </a:r>
            <a:r>
              <a:rPr kumimoji="0" lang="vi-VN" sz="2800" b="1" i="0" u="none" strike="noStrike" kern="1200" cap="none" spc="0" normalizeH="0" baseline="0" noProof="0" dirty="0" err="1">
                <a:ln>
                  <a:noFill/>
                </a:ln>
                <a:solidFill>
                  <a:srgbClr val="C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lượng</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cs typeface="Times New Roman" panose="02020603050405020304" pitchFamily="18" charset="0"/>
            </a:endParaRPr>
          </a:p>
        </p:txBody>
      </p:sp>
      <p:pic>
        <p:nvPicPr>
          <p:cNvPr id="3" name="Picture 57"/>
          <p:cNvPicPr>
            <a:picLocks noChangeAspect="1"/>
          </p:cNvPicPr>
          <p:nvPr/>
        </p:nvPicPr>
        <p:blipFill>
          <a:blip r:embed="rId2">
            <a:lum contrast="6000"/>
          </a:blip>
          <a:stretch>
            <a:fillRect/>
          </a:stretch>
        </p:blipFill>
        <p:spPr>
          <a:xfrm>
            <a:off x="203946" y="848143"/>
            <a:ext cx="2371062" cy="1593675"/>
          </a:xfrm>
          <a:prstGeom prst="rect">
            <a:avLst/>
          </a:prstGeom>
          <a:noFill/>
          <a:ln>
            <a:noFill/>
          </a:ln>
        </p:spPr>
      </p:pic>
      <p:pic>
        <p:nvPicPr>
          <p:cNvPr id="4" name="Picture 19"/>
          <p:cNvPicPr>
            <a:picLocks noChangeAspect="1"/>
          </p:cNvPicPr>
          <p:nvPr/>
        </p:nvPicPr>
        <p:blipFill>
          <a:blip r:embed="rId3">
            <a:lum contrast="11999"/>
          </a:blip>
          <a:stretch>
            <a:fillRect/>
          </a:stretch>
        </p:blipFill>
        <p:spPr>
          <a:xfrm>
            <a:off x="3670852" y="848143"/>
            <a:ext cx="2371062" cy="1593675"/>
          </a:xfrm>
          <a:prstGeom prst="rect">
            <a:avLst/>
          </a:prstGeom>
          <a:noFill/>
          <a:ln>
            <a:noFill/>
          </a:ln>
        </p:spPr>
      </p:pic>
      <p:pic>
        <p:nvPicPr>
          <p:cNvPr id="5" name="Picture 13"/>
          <p:cNvPicPr>
            <a:picLocks noChangeAspect="1"/>
          </p:cNvPicPr>
          <p:nvPr/>
        </p:nvPicPr>
        <p:blipFill>
          <a:blip r:embed="rId4">
            <a:lum contrast="11999"/>
          </a:blip>
          <a:stretch>
            <a:fillRect/>
          </a:stretch>
        </p:blipFill>
        <p:spPr>
          <a:xfrm>
            <a:off x="203947" y="3680109"/>
            <a:ext cx="2371062" cy="1654824"/>
          </a:xfrm>
          <a:prstGeom prst="rect">
            <a:avLst/>
          </a:prstGeom>
          <a:noFill/>
          <a:ln>
            <a:noFill/>
          </a:ln>
        </p:spPr>
      </p:pic>
      <p:pic>
        <p:nvPicPr>
          <p:cNvPr id="6" name="Picture 14"/>
          <p:cNvPicPr>
            <a:picLocks noChangeAspect="1"/>
          </p:cNvPicPr>
          <p:nvPr/>
        </p:nvPicPr>
        <p:blipFill>
          <a:blip r:embed="rId5">
            <a:lum contrast="11999"/>
          </a:blip>
          <a:stretch>
            <a:fillRect/>
          </a:stretch>
        </p:blipFill>
        <p:spPr>
          <a:xfrm>
            <a:off x="3670851" y="3675287"/>
            <a:ext cx="2371061" cy="1654824"/>
          </a:xfrm>
          <a:prstGeom prst="rect">
            <a:avLst/>
          </a:prstGeom>
          <a:noFill/>
          <a:ln>
            <a:noFill/>
          </a:ln>
        </p:spPr>
      </p:pic>
      <p:pic>
        <p:nvPicPr>
          <p:cNvPr id="11" name="Picture 15"/>
          <p:cNvPicPr>
            <a:picLocks noChangeAspect="1"/>
          </p:cNvPicPr>
          <p:nvPr/>
        </p:nvPicPr>
        <p:blipFill>
          <a:blip r:embed="rId6">
            <a:lum contrast="11999"/>
          </a:blip>
          <a:stretch>
            <a:fillRect/>
          </a:stretch>
        </p:blipFill>
        <p:spPr>
          <a:xfrm>
            <a:off x="7088920" y="913650"/>
            <a:ext cx="2200348" cy="1593675"/>
          </a:xfrm>
          <a:prstGeom prst="rect">
            <a:avLst/>
          </a:prstGeom>
          <a:noFill/>
          <a:ln>
            <a:noFill/>
          </a:ln>
        </p:spPr>
      </p:pic>
      <p:pic>
        <p:nvPicPr>
          <p:cNvPr id="12" name="Picture 16"/>
          <p:cNvPicPr>
            <a:picLocks noChangeAspect="1"/>
          </p:cNvPicPr>
          <p:nvPr/>
        </p:nvPicPr>
        <p:blipFill>
          <a:blip r:embed="rId7">
            <a:lum contrast="11999"/>
          </a:blip>
          <a:stretch>
            <a:fillRect/>
          </a:stretch>
        </p:blipFill>
        <p:spPr>
          <a:xfrm>
            <a:off x="9704904" y="2557893"/>
            <a:ext cx="2371062" cy="1550281"/>
          </a:xfrm>
          <a:prstGeom prst="rect">
            <a:avLst/>
          </a:prstGeom>
          <a:noFill/>
          <a:ln>
            <a:noFill/>
          </a:ln>
        </p:spPr>
      </p:pic>
      <p:pic>
        <p:nvPicPr>
          <p:cNvPr id="15" name="Picture 14"/>
          <p:cNvPicPr>
            <a:picLocks noChangeAspect="1"/>
          </p:cNvPicPr>
          <p:nvPr/>
        </p:nvPicPr>
        <p:blipFill>
          <a:blip r:embed="rId8">
            <a:lum contrast="11999"/>
          </a:blip>
          <a:stretch>
            <a:fillRect/>
          </a:stretch>
        </p:blipFill>
        <p:spPr>
          <a:xfrm>
            <a:off x="6718363" y="3675287"/>
            <a:ext cx="2570905" cy="1654824"/>
          </a:xfrm>
          <a:prstGeom prst="rect">
            <a:avLst/>
          </a:prstGeom>
          <a:noFill/>
          <a:ln>
            <a:noFill/>
          </a:ln>
        </p:spPr>
      </p:pic>
      <p:sp>
        <p:nvSpPr>
          <p:cNvPr id="8" name="TextBox 7"/>
          <p:cNvSpPr txBox="1"/>
          <p:nvPr/>
        </p:nvSpPr>
        <p:spPr>
          <a:xfrm>
            <a:off x="203946" y="2652665"/>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ĐỘNG NĂNG</a:t>
            </a:r>
          </a:p>
        </p:txBody>
      </p:sp>
      <p:sp>
        <p:nvSpPr>
          <p:cNvPr id="21" name="TextBox 20"/>
          <p:cNvSpPr txBox="1"/>
          <p:nvPr/>
        </p:nvSpPr>
        <p:spPr>
          <a:xfrm>
            <a:off x="3595807" y="2718494"/>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THẾ NĂNG HẤP DẪN</a:t>
            </a:r>
          </a:p>
        </p:txBody>
      </p:sp>
      <p:sp>
        <p:nvSpPr>
          <p:cNvPr id="22" name="TextBox 21"/>
          <p:cNvSpPr txBox="1"/>
          <p:nvPr/>
        </p:nvSpPr>
        <p:spPr>
          <a:xfrm>
            <a:off x="7088920" y="2837331"/>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NHIỆT NĂNG</a:t>
            </a:r>
          </a:p>
        </p:txBody>
      </p:sp>
      <p:sp>
        <p:nvSpPr>
          <p:cNvPr id="23" name="TextBox 22"/>
          <p:cNvSpPr txBox="1"/>
          <p:nvPr/>
        </p:nvSpPr>
        <p:spPr>
          <a:xfrm>
            <a:off x="368913" y="5729334"/>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THẾ NĂNG ĐÀN HỒI</a:t>
            </a:r>
          </a:p>
        </p:txBody>
      </p:sp>
      <p:sp>
        <p:nvSpPr>
          <p:cNvPr id="25" name="TextBox 24"/>
          <p:cNvSpPr txBox="1"/>
          <p:nvPr/>
        </p:nvSpPr>
        <p:spPr>
          <a:xfrm>
            <a:off x="3670851" y="5722765"/>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QUANG NĂNG</a:t>
            </a:r>
          </a:p>
        </p:txBody>
      </p:sp>
      <p:sp>
        <p:nvSpPr>
          <p:cNvPr id="26" name="TextBox 25"/>
          <p:cNvSpPr txBox="1"/>
          <p:nvPr/>
        </p:nvSpPr>
        <p:spPr>
          <a:xfrm>
            <a:off x="6972789" y="5717955"/>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cs typeface="+mn-cs"/>
              </a:rPr>
              <a:t>HÓA NĂNG</a:t>
            </a:r>
          </a:p>
        </p:txBody>
      </p:sp>
      <p:sp>
        <p:nvSpPr>
          <p:cNvPr id="27" name="TextBox 26"/>
          <p:cNvSpPr txBox="1"/>
          <p:nvPr/>
        </p:nvSpPr>
        <p:spPr>
          <a:xfrm>
            <a:off x="10097874" y="4502699"/>
            <a:ext cx="25211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a:cs typeface="+mn-cs"/>
              </a:rPr>
              <a:t>ĐIỆN NĂNG</a:t>
            </a:r>
          </a:p>
        </p:txBody>
      </p:sp>
    </p:spTree>
    <p:extLst>
      <p:ext uri="{BB962C8B-B14F-4D97-AF65-F5344CB8AC3E}">
        <p14:creationId xmlns:p14="http://schemas.microsoft.com/office/powerpoint/2010/main" val="215881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3" grpId="0"/>
      <p:bldP spid="25"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1766A2-56D1-430E-B4B6-7BF0B430E4AF}"/>
              </a:ext>
            </a:extLst>
          </p:cNvPr>
          <p:cNvSpPr/>
          <p:nvPr/>
        </p:nvSpPr>
        <p:spPr>
          <a:xfrm>
            <a:off x="186449" y="764408"/>
            <a:ext cx="11354938" cy="470898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*Tìm hiểu </a:t>
            </a:r>
            <a:r>
              <a:rPr lang="vi-VN" sz="3000" b="1" i="1" dirty="0">
                <a:solidFill>
                  <a:prstClr val="black"/>
                </a:solidFill>
                <a:latin typeface="Times New Roman" panose="02020603050405020304" pitchFamily="18" charset="0"/>
                <a:cs typeface="Times New Roman" panose="02020603050405020304" pitchFamily="18" charset="0"/>
              </a:rPr>
              <a:t>m</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ột</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Động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một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do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chuyển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động</a:t>
            </a: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R="0" lvl="0" algn="just" defTabSz="914400" rtl="0" eaLnBrk="1" fontAlgn="auto" latinLnBrk="0" hangingPunct="1">
              <a:lnSpc>
                <a:spcPct val="100000"/>
              </a:lnSpc>
              <a:spcBef>
                <a:spcPts val="0"/>
              </a:spcBef>
              <a:spcAft>
                <a:spcPts val="0"/>
              </a:spcAft>
              <a:buClrTx/>
              <a:buSzTx/>
              <a:tabLst/>
              <a:defRPr/>
            </a:pPr>
            <a:r>
              <a:rPr lang="en-US" sz="3000">
                <a:solidFill>
                  <a:prstClr val="black"/>
                </a:solidFill>
                <a:latin typeface="Times New Roman" panose="02020603050405020304" pitchFamily="18" charset="0"/>
                <a:cs typeface="Times New Roman" panose="02020603050405020304" pitchFamily="18" charset="0"/>
              </a:rPr>
              <a:t>Ví dụ:</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Thế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hấp</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dẫn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trên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so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với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đất</a:t>
            </a: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R="0" lvl="0" algn="just" defTabSz="914400" rtl="0" eaLnBrk="1" fontAlgn="auto" latinLnBrk="0" hangingPunct="1">
              <a:lnSpc>
                <a:spcPct val="100000"/>
              </a:lnSpc>
              <a:spcBef>
                <a:spcPts val="0"/>
              </a:spcBef>
              <a:spcAft>
                <a:spcPts val="0"/>
              </a:spcAft>
              <a:buClrTx/>
              <a:buSzTx/>
              <a:tabLst/>
              <a:defRPr/>
            </a:pPr>
            <a:r>
              <a:rPr lang="en-US" sz="3000">
                <a:solidFill>
                  <a:prstClr val="black"/>
                </a:solidFill>
                <a:latin typeface="Times New Roman" panose="02020603050405020304" pitchFamily="18" charset="0"/>
                <a:cs typeface="Times New Roman" panose="02020603050405020304" pitchFamily="18" charset="0"/>
              </a:rPr>
              <a:t>Ví dụ: </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Thế</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đàn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hồi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những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vật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như</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lò</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xo,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dây</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cao</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có</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Mặt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Trời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bóng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đèn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ngọn</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lửa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phát</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Ánh</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lượng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gọi</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quang</a:t>
            </a:r>
            <a:r>
              <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000" b="0" i="0" u="none" strike="noStrike" kern="1200" cap="none" spc="0" normalizeH="0" baseline="0" noProof="0" err="1">
                <a:ln>
                  <a:noFill/>
                </a:ln>
                <a:solidFill>
                  <a:prstClr val="black"/>
                </a:solidFill>
                <a:effectLst/>
                <a:uLnTx/>
                <a:uFillTx/>
                <a:latin typeface="Times New Roman" panose="02020603050405020304" pitchFamily="18" charset="0"/>
                <a:ea typeface="+mn-ea"/>
                <a:cs typeface="Times New Roman" panose="02020603050405020304" pitchFamily="18" charset="0"/>
              </a:rPr>
              <a:t>năng</a:t>
            </a:r>
            <a:r>
              <a:rPr kumimoji="0" lang="en-US" sz="3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13400944"/>
      </p:ext>
    </p:extLst>
  </p:cSld>
  <p:clrMapOvr>
    <a:masterClrMapping/>
  </p:clrMapOvr>
</p:sld>
</file>

<file path=ppt/theme/theme1.xml><?xml version="1.0" encoding="utf-8"?>
<a:theme xmlns:a="http://schemas.openxmlformats.org/drawingml/2006/main" name="Cover and End Slide Master">
  <a:themeElements>
    <a:clrScheme name="ALLPPT-COLOR 101">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 101">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 101">
      <a:dk1>
        <a:sysClr val="windowText" lastClr="000000"/>
      </a:dk1>
      <a:lt1>
        <a:sysClr val="window" lastClr="FFFFFF"/>
      </a:lt1>
      <a:dk2>
        <a:srgbClr val="44546A"/>
      </a:dk2>
      <a:lt2>
        <a:srgbClr val="E7E6E6"/>
      </a:lt2>
      <a:accent1>
        <a:srgbClr val="82C650"/>
      </a:accent1>
      <a:accent2>
        <a:srgbClr val="5CBE7A"/>
      </a:accent2>
      <a:accent3>
        <a:srgbClr val="2CB8AE"/>
      </a:accent3>
      <a:accent4>
        <a:srgbClr val="24A8C2"/>
      </a:accent4>
      <a:accent5>
        <a:srgbClr val="249ED2"/>
      </a:accent5>
      <a:accent6>
        <a:srgbClr val="3F3F3F"/>
      </a:accent6>
      <a:hlink>
        <a:srgbClr val="FFFFFF"/>
      </a:hlink>
      <a:folHlink>
        <a:srgbClr val="FFFFFF"/>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321</TotalTime>
  <Words>2533</Words>
  <Application>Microsoft Office PowerPoint</Application>
  <PresentationFormat>Widescreen</PresentationFormat>
  <Paragraphs>221</Paragraphs>
  <Slides>48</Slides>
  <Notes>6</Notes>
  <HiddenSlides>0</HiddenSlides>
  <MMClips>1</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48</vt:i4>
      </vt:variant>
    </vt:vector>
  </HeadingPairs>
  <TitlesOfParts>
    <vt:vector size="65" baseType="lpstr">
      <vt:lpstr>#9Slide07 IcielBaliho Script</vt:lpstr>
      <vt:lpstr>Arial</vt:lpstr>
      <vt:lpstr>Calibri</vt:lpstr>
      <vt:lpstr>Calibri Light</vt:lpstr>
      <vt:lpstr>Cambria Math</vt:lpstr>
      <vt:lpstr>Muli</vt:lpstr>
      <vt:lpstr>SVN-Poky's</vt:lpstr>
      <vt:lpstr>Times New Roman</vt:lpstr>
      <vt:lpstr>Wingdings</vt:lpstr>
      <vt:lpstr>Cover and End Slide Master</vt:lpstr>
      <vt:lpstr>Contents Slide Master</vt:lpstr>
      <vt:lpstr>Section Break Slide Master</vt:lpstr>
      <vt:lpstr>Office Theme</vt:lpstr>
      <vt:lpstr>1_Office Theme</vt:lpstr>
      <vt:lpstr>2_Office Theme</vt:lpstr>
      <vt:lpstr>3_Office Theme</vt:lpstr>
      <vt:lpstr>4_Office Theme</vt:lpstr>
      <vt:lpstr>PowerPoint Presentation</vt:lpstr>
      <vt:lpstr>PowerPoint Presentation</vt:lpstr>
      <vt:lpstr> Hằng ngày, em thường thực hiện rất nhiều các hoạt động như: Kéo đẩy đồ vật, đi bộ, đi xe đạp,… Tất cả các hoạt động này đều cần có năng lượng. Mặt khác, khi thực hiện các hoạt động đó em đã tác dụng lực lên các vật. Vậy, giữa năng lượng và lực tác dụng lên các vật có liên hệ với nhau như thế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Hãy nêu các hoạt động trong cuộc sống hằng ngày của em có sử dụng các dạng năng lượng như động năng, quang năng, nhiệt năng, điện năng, hóa năng.</vt:lpstr>
      <vt:lpstr> Kể tên dạng năng lượng có liên quan đến hoạt động được mô tả trong hình sau: </vt:lpstr>
      <vt:lpstr>PowerPoint Presentation</vt:lpstr>
      <vt:lpstr>PowerPoint Presentation</vt:lpstr>
      <vt:lpstr>PowerPoint Presentation</vt:lpstr>
      <vt:lpstr>PowerPoint Presentation</vt:lpstr>
      <vt:lpstr>PowerPoint Presentation</vt:lpstr>
      <vt:lpstr>?4. Quan sát thí nghiệm trong hình 41.2, sau khi buông vật 1, nó chuyển động xuống phía dưới và va chạm với vật 2, đẩy vật 2 chuyển động. Hãy cho biết năng lượng ban đầu của vật 1 trong trường hợp nào lớn hơn? Vì sao? Lực do vật 1 tác dụng lên vật 2 khi va chạm trong trường hợp nào lớn hơn?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GV.Nguyễn Thị Ngọc Trâm</cp:lastModifiedBy>
  <cp:revision>150</cp:revision>
  <dcterms:created xsi:type="dcterms:W3CDTF">2019-01-14T06:35:00Z</dcterms:created>
  <dcterms:modified xsi:type="dcterms:W3CDTF">2025-02-24T17:32:43Z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6CAE49A4238A4E3CA92FDC18FA508052</vt:lpwstr>
  </property>
  <property fmtid="{D5CDD505-2E9C-101B-9397-08002B2CF9AE}" pid="3" name="KSOProductBuildVer">
    <vt:lpwstr>1033-11.2.0.11042</vt:lpwstr>
  </property>
</Properties>
</file>