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56" r:id="rId3"/>
    <p:sldId id="357" r:id="rId4"/>
    <p:sldId id="257" r:id="rId5"/>
    <p:sldId id="359" r:id="rId6"/>
    <p:sldId id="358" r:id="rId7"/>
    <p:sldId id="360" r:id="rId8"/>
    <p:sldId id="361" r:id="rId9"/>
    <p:sldId id="362" r:id="rId10"/>
    <p:sldId id="363" r:id="rId11"/>
    <p:sldId id="364" r:id="rId12"/>
    <p:sldId id="365" r:id="rId13"/>
    <p:sldId id="366" r:id="rId14"/>
    <p:sldId id="367" r:id="rId15"/>
    <p:sldId id="368" r:id="rId16"/>
    <p:sldId id="369" r:id="rId17"/>
    <p:sldId id="370" r:id="rId18"/>
    <p:sldId id="371" r:id="rId19"/>
    <p:sldId id="372" r:id="rId20"/>
    <p:sldId id="373" r:id="rId21"/>
    <p:sldId id="374" r:id="rId22"/>
    <p:sldId id="375" r:id="rId23"/>
    <p:sldId id="376" r:id="rId24"/>
    <p:sldId id="377" r:id="rId25"/>
    <p:sldId id="378"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4660"/>
  </p:normalViewPr>
  <p:slideViewPr>
    <p:cSldViewPr snapToGrid="0">
      <p:cViewPr varScale="1">
        <p:scale>
          <a:sx n="68" d="100"/>
          <a:sy n="68" d="100"/>
        </p:scale>
        <p:origin x="81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7A2DAE-3E11-EE76-038B-6A4FB4DC766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5A124BC-BA26-BFE1-905B-46A11A1726D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F7A841D-7E39-D84E-8653-548C0E03926D}"/>
              </a:ext>
            </a:extLst>
          </p:cNvPr>
          <p:cNvSpPr>
            <a:spLocks noGrp="1"/>
          </p:cNvSpPr>
          <p:nvPr>
            <p:ph type="dt" sz="half" idx="10"/>
          </p:nvPr>
        </p:nvSpPr>
        <p:spPr/>
        <p:txBody>
          <a:bodyPr/>
          <a:lstStyle/>
          <a:p>
            <a:fld id="{42D8024E-3E45-4923-9EDC-69DD0040C5E1}" type="datetimeFigureOut">
              <a:rPr lang="en-US" smtClean="0"/>
              <a:t>2/24/2025</a:t>
            </a:fld>
            <a:endParaRPr lang="en-US"/>
          </a:p>
        </p:txBody>
      </p:sp>
      <p:sp>
        <p:nvSpPr>
          <p:cNvPr id="5" name="Footer Placeholder 4">
            <a:extLst>
              <a:ext uri="{FF2B5EF4-FFF2-40B4-BE49-F238E27FC236}">
                <a16:creationId xmlns:a16="http://schemas.microsoft.com/office/drawing/2014/main" id="{EB63CE6D-BACB-7233-05DB-1969B356A9F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0575F1B-0EB3-40C3-1B5C-D651AF4B7451}"/>
              </a:ext>
            </a:extLst>
          </p:cNvPr>
          <p:cNvSpPr>
            <a:spLocks noGrp="1"/>
          </p:cNvSpPr>
          <p:nvPr>
            <p:ph type="sldNum" sz="quarter" idx="12"/>
          </p:nvPr>
        </p:nvSpPr>
        <p:spPr/>
        <p:txBody>
          <a:bodyPr/>
          <a:lstStyle/>
          <a:p>
            <a:fld id="{9A92CC83-E7C9-411E-9EC9-82C635367939}" type="slidenum">
              <a:rPr lang="en-US" smtClean="0"/>
              <a:t>‹#›</a:t>
            </a:fld>
            <a:endParaRPr lang="en-US"/>
          </a:p>
        </p:txBody>
      </p:sp>
    </p:spTree>
    <p:extLst>
      <p:ext uri="{BB962C8B-B14F-4D97-AF65-F5344CB8AC3E}">
        <p14:creationId xmlns:p14="http://schemas.microsoft.com/office/powerpoint/2010/main" val="25380614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67A545-0DAB-6C11-1C5C-66A87559269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E18076A-2309-6929-C8CA-0D3CEFEF854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3364359-987F-DF06-9C30-C8B6DC417E84}"/>
              </a:ext>
            </a:extLst>
          </p:cNvPr>
          <p:cNvSpPr>
            <a:spLocks noGrp="1"/>
          </p:cNvSpPr>
          <p:nvPr>
            <p:ph type="dt" sz="half" idx="10"/>
          </p:nvPr>
        </p:nvSpPr>
        <p:spPr/>
        <p:txBody>
          <a:bodyPr/>
          <a:lstStyle/>
          <a:p>
            <a:fld id="{42D8024E-3E45-4923-9EDC-69DD0040C5E1}" type="datetimeFigureOut">
              <a:rPr lang="en-US" smtClean="0"/>
              <a:t>2/24/2025</a:t>
            </a:fld>
            <a:endParaRPr lang="en-US"/>
          </a:p>
        </p:txBody>
      </p:sp>
      <p:sp>
        <p:nvSpPr>
          <p:cNvPr id="5" name="Footer Placeholder 4">
            <a:extLst>
              <a:ext uri="{FF2B5EF4-FFF2-40B4-BE49-F238E27FC236}">
                <a16:creationId xmlns:a16="http://schemas.microsoft.com/office/drawing/2014/main" id="{862D97DD-D730-9EFF-5312-B8CAD794C35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78ACAA9-A9ED-4EE4-7441-23814AB5EC37}"/>
              </a:ext>
            </a:extLst>
          </p:cNvPr>
          <p:cNvSpPr>
            <a:spLocks noGrp="1"/>
          </p:cNvSpPr>
          <p:nvPr>
            <p:ph type="sldNum" sz="quarter" idx="12"/>
          </p:nvPr>
        </p:nvSpPr>
        <p:spPr/>
        <p:txBody>
          <a:bodyPr/>
          <a:lstStyle/>
          <a:p>
            <a:fld id="{9A92CC83-E7C9-411E-9EC9-82C635367939}" type="slidenum">
              <a:rPr lang="en-US" smtClean="0"/>
              <a:t>‹#›</a:t>
            </a:fld>
            <a:endParaRPr lang="en-US"/>
          </a:p>
        </p:txBody>
      </p:sp>
    </p:spTree>
    <p:extLst>
      <p:ext uri="{BB962C8B-B14F-4D97-AF65-F5344CB8AC3E}">
        <p14:creationId xmlns:p14="http://schemas.microsoft.com/office/powerpoint/2010/main" val="1866436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EAA6EE3-61CC-56E2-0148-9179F47315A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A0FC0CF-70DF-5F12-93AE-0F76AAE1069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60B5527-B7B9-FCA7-4138-1C714FB3F3D4}"/>
              </a:ext>
            </a:extLst>
          </p:cNvPr>
          <p:cNvSpPr>
            <a:spLocks noGrp="1"/>
          </p:cNvSpPr>
          <p:nvPr>
            <p:ph type="dt" sz="half" idx="10"/>
          </p:nvPr>
        </p:nvSpPr>
        <p:spPr/>
        <p:txBody>
          <a:bodyPr/>
          <a:lstStyle/>
          <a:p>
            <a:fld id="{42D8024E-3E45-4923-9EDC-69DD0040C5E1}" type="datetimeFigureOut">
              <a:rPr lang="en-US" smtClean="0"/>
              <a:t>2/24/2025</a:t>
            </a:fld>
            <a:endParaRPr lang="en-US"/>
          </a:p>
        </p:txBody>
      </p:sp>
      <p:sp>
        <p:nvSpPr>
          <p:cNvPr id="5" name="Footer Placeholder 4">
            <a:extLst>
              <a:ext uri="{FF2B5EF4-FFF2-40B4-BE49-F238E27FC236}">
                <a16:creationId xmlns:a16="http://schemas.microsoft.com/office/drawing/2014/main" id="{B6689231-3DCF-9022-721B-A2F751CB195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DDE71F8-9F18-FDCF-91B7-5E79E2D20E1A}"/>
              </a:ext>
            </a:extLst>
          </p:cNvPr>
          <p:cNvSpPr>
            <a:spLocks noGrp="1"/>
          </p:cNvSpPr>
          <p:nvPr>
            <p:ph type="sldNum" sz="quarter" idx="12"/>
          </p:nvPr>
        </p:nvSpPr>
        <p:spPr/>
        <p:txBody>
          <a:bodyPr/>
          <a:lstStyle/>
          <a:p>
            <a:fld id="{9A92CC83-E7C9-411E-9EC9-82C635367939}" type="slidenum">
              <a:rPr lang="en-US" smtClean="0"/>
              <a:t>‹#›</a:t>
            </a:fld>
            <a:endParaRPr lang="en-US"/>
          </a:p>
        </p:txBody>
      </p:sp>
    </p:spTree>
    <p:extLst>
      <p:ext uri="{BB962C8B-B14F-4D97-AF65-F5344CB8AC3E}">
        <p14:creationId xmlns:p14="http://schemas.microsoft.com/office/powerpoint/2010/main" val="2173417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503423-AC26-81A6-D911-CC9E4035B72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429A722-DED6-E4C0-713C-06AAA68E7C8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5A308FB-1498-7B9A-946F-62E1B0251D58}"/>
              </a:ext>
            </a:extLst>
          </p:cNvPr>
          <p:cNvSpPr>
            <a:spLocks noGrp="1"/>
          </p:cNvSpPr>
          <p:nvPr>
            <p:ph type="dt" sz="half" idx="10"/>
          </p:nvPr>
        </p:nvSpPr>
        <p:spPr/>
        <p:txBody>
          <a:bodyPr/>
          <a:lstStyle/>
          <a:p>
            <a:fld id="{5C547B41-D574-4D99-8733-CDF2B4333776}" type="datetimeFigureOut">
              <a:rPr lang="en-US" smtClean="0"/>
              <a:pPr/>
              <a:t>2/24/2025</a:t>
            </a:fld>
            <a:endParaRPr lang="en-US"/>
          </a:p>
        </p:txBody>
      </p:sp>
      <p:sp>
        <p:nvSpPr>
          <p:cNvPr id="5" name="Footer Placeholder 4">
            <a:extLst>
              <a:ext uri="{FF2B5EF4-FFF2-40B4-BE49-F238E27FC236}">
                <a16:creationId xmlns:a16="http://schemas.microsoft.com/office/drawing/2014/main" id="{AE3CFA85-9F4C-191C-F201-193CD17CA90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AAB831E-DA43-063D-18A1-DB90E8D6AD93}"/>
              </a:ext>
            </a:extLst>
          </p:cNvPr>
          <p:cNvSpPr>
            <a:spLocks noGrp="1"/>
          </p:cNvSpPr>
          <p:nvPr>
            <p:ph type="sldNum" sz="quarter" idx="12"/>
          </p:nvPr>
        </p:nvSpPr>
        <p:spPr/>
        <p:txBody>
          <a:bodyPr/>
          <a:lstStyle/>
          <a:p>
            <a:fld id="{1595BB2F-C9CB-4F18-9077-FBA6E68299B4}" type="slidenum">
              <a:rPr lang="en-US" smtClean="0"/>
              <a:pPr/>
              <a:t>‹#›</a:t>
            </a:fld>
            <a:endParaRPr lang="en-US"/>
          </a:p>
        </p:txBody>
      </p:sp>
    </p:spTree>
    <p:extLst>
      <p:ext uri="{BB962C8B-B14F-4D97-AF65-F5344CB8AC3E}">
        <p14:creationId xmlns:p14="http://schemas.microsoft.com/office/powerpoint/2010/main" val="5354213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E6424F-6FF3-581E-D9F7-CC3699FF313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920A5D7-9373-D28C-F89A-73761696903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5FFF51C-A686-C9EF-6705-2D21B90A814C}"/>
              </a:ext>
            </a:extLst>
          </p:cNvPr>
          <p:cNvSpPr>
            <a:spLocks noGrp="1"/>
          </p:cNvSpPr>
          <p:nvPr>
            <p:ph type="dt" sz="half" idx="10"/>
          </p:nvPr>
        </p:nvSpPr>
        <p:spPr/>
        <p:txBody>
          <a:bodyPr/>
          <a:lstStyle/>
          <a:p>
            <a:fld id="{5C547B41-D574-4D99-8733-CDF2B4333776}" type="datetimeFigureOut">
              <a:rPr lang="en-US" smtClean="0"/>
              <a:pPr/>
              <a:t>2/24/2025</a:t>
            </a:fld>
            <a:endParaRPr lang="en-US"/>
          </a:p>
        </p:txBody>
      </p:sp>
      <p:sp>
        <p:nvSpPr>
          <p:cNvPr id="5" name="Footer Placeholder 4">
            <a:extLst>
              <a:ext uri="{FF2B5EF4-FFF2-40B4-BE49-F238E27FC236}">
                <a16:creationId xmlns:a16="http://schemas.microsoft.com/office/drawing/2014/main" id="{D40D90C3-869F-C288-4F55-A252885B32C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573D1F9-89D8-9F64-B07C-D123DEE88145}"/>
              </a:ext>
            </a:extLst>
          </p:cNvPr>
          <p:cNvSpPr>
            <a:spLocks noGrp="1"/>
          </p:cNvSpPr>
          <p:nvPr>
            <p:ph type="sldNum" sz="quarter" idx="12"/>
          </p:nvPr>
        </p:nvSpPr>
        <p:spPr/>
        <p:txBody>
          <a:bodyPr/>
          <a:lstStyle/>
          <a:p>
            <a:fld id="{1595BB2F-C9CB-4F18-9077-FBA6E68299B4}" type="slidenum">
              <a:rPr lang="en-US" smtClean="0"/>
              <a:pPr/>
              <a:t>‹#›</a:t>
            </a:fld>
            <a:endParaRPr lang="en-US"/>
          </a:p>
        </p:txBody>
      </p:sp>
    </p:spTree>
    <p:extLst>
      <p:ext uri="{BB962C8B-B14F-4D97-AF65-F5344CB8AC3E}">
        <p14:creationId xmlns:p14="http://schemas.microsoft.com/office/powerpoint/2010/main" val="9645808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CD1C4D-97AE-9836-D351-8BB2475332A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0DF857A-248B-AA0A-6ECD-ED130A5EC1C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CA1E298-89A3-8D15-25E9-03DFDEE533DC}"/>
              </a:ext>
            </a:extLst>
          </p:cNvPr>
          <p:cNvSpPr>
            <a:spLocks noGrp="1"/>
          </p:cNvSpPr>
          <p:nvPr>
            <p:ph type="dt" sz="half" idx="10"/>
          </p:nvPr>
        </p:nvSpPr>
        <p:spPr/>
        <p:txBody>
          <a:bodyPr/>
          <a:lstStyle/>
          <a:p>
            <a:fld id="{5C547B41-D574-4D99-8733-CDF2B4333776}" type="datetimeFigureOut">
              <a:rPr lang="en-US" smtClean="0"/>
              <a:pPr/>
              <a:t>2/24/2025</a:t>
            </a:fld>
            <a:endParaRPr lang="en-US"/>
          </a:p>
        </p:txBody>
      </p:sp>
      <p:sp>
        <p:nvSpPr>
          <p:cNvPr id="5" name="Footer Placeholder 4">
            <a:extLst>
              <a:ext uri="{FF2B5EF4-FFF2-40B4-BE49-F238E27FC236}">
                <a16:creationId xmlns:a16="http://schemas.microsoft.com/office/drawing/2014/main" id="{0BDA0F6F-0B75-E846-009B-1690213FC2F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458A3CF-BCE3-2EA9-2FDD-D98673788DB2}"/>
              </a:ext>
            </a:extLst>
          </p:cNvPr>
          <p:cNvSpPr>
            <a:spLocks noGrp="1"/>
          </p:cNvSpPr>
          <p:nvPr>
            <p:ph type="sldNum" sz="quarter" idx="12"/>
          </p:nvPr>
        </p:nvSpPr>
        <p:spPr/>
        <p:txBody>
          <a:bodyPr/>
          <a:lstStyle/>
          <a:p>
            <a:fld id="{1595BB2F-C9CB-4F18-9077-FBA6E68299B4}" type="slidenum">
              <a:rPr lang="en-US" smtClean="0"/>
              <a:pPr/>
              <a:t>‹#›</a:t>
            </a:fld>
            <a:endParaRPr lang="en-US"/>
          </a:p>
        </p:txBody>
      </p:sp>
    </p:spTree>
    <p:extLst>
      <p:ext uri="{BB962C8B-B14F-4D97-AF65-F5344CB8AC3E}">
        <p14:creationId xmlns:p14="http://schemas.microsoft.com/office/powerpoint/2010/main" val="57051534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1DFA6C-AB45-DD85-3521-91DF4480D1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C93F6DC-66D1-6A8D-28C7-C530456E1E9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EA55E59-565D-A0D6-B7A4-34CCB370EDE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806D9F4-C35F-E5D4-C980-AF9C8B965E7C}"/>
              </a:ext>
            </a:extLst>
          </p:cNvPr>
          <p:cNvSpPr>
            <a:spLocks noGrp="1"/>
          </p:cNvSpPr>
          <p:nvPr>
            <p:ph type="dt" sz="half" idx="10"/>
          </p:nvPr>
        </p:nvSpPr>
        <p:spPr/>
        <p:txBody>
          <a:bodyPr/>
          <a:lstStyle/>
          <a:p>
            <a:fld id="{5C547B41-D574-4D99-8733-CDF2B4333776}" type="datetimeFigureOut">
              <a:rPr lang="en-US" smtClean="0"/>
              <a:pPr/>
              <a:t>2/24/2025</a:t>
            </a:fld>
            <a:endParaRPr lang="en-US"/>
          </a:p>
        </p:txBody>
      </p:sp>
      <p:sp>
        <p:nvSpPr>
          <p:cNvPr id="6" name="Footer Placeholder 5">
            <a:extLst>
              <a:ext uri="{FF2B5EF4-FFF2-40B4-BE49-F238E27FC236}">
                <a16:creationId xmlns:a16="http://schemas.microsoft.com/office/drawing/2014/main" id="{212C7EAD-7C89-6EC3-C7A8-B66DDE2B452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029EFD7-C7BF-5164-3CF1-8FB389B52F23}"/>
              </a:ext>
            </a:extLst>
          </p:cNvPr>
          <p:cNvSpPr>
            <a:spLocks noGrp="1"/>
          </p:cNvSpPr>
          <p:nvPr>
            <p:ph type="sldNum" sz="quarter" idx="12"/>
          </p:nvPr>
        </p:nvSpPr>
        <p:spPr/>
        <p:txBody>
          <a:bodyPr/>
          <a:lstStyle/>
          <a:p>
            <a:fld id="{1595BB2F-C9CB-4F18-9077-FBA6E68299B4}" type="slidenum">
              <a:rPr lang="en-US" smtClean="0"/>
              <a:pPr/>
              <a:t>‹#›</a:t>
            </a:fld>
            <a:endParaRPr lang="en-US"/>
          </a:p>
        </p:txBody>
      </p:sp>
    </p:spTree>
    <p:extLst>
      <p:ext uri="{BB962C8B-B14F-4D97-AF65-F5344CB8AC3E}">
        <p14:creationId xmlns:p14="http://schemas.microsoft.com/office/powerpoint/2010/main" val="24886198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678A87-FB49-3DEE-3661-0A34760C733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A0BB807-E386-B2CB-7253-C78C9FA983E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7D7D980-B07A-E27C-2A45-68A39F972A2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449F2E8-928C-854C-F944-59D364FCF4D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E264C32-CCC0-5C55-C11E-C5BFD0D835B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87046D3-876D-4C5B-45C3-7A78EAF1461A}"/>
              </a:ext>
            </a:extLst>
          </p:cNvPr>
          <p:cNvSpPr>
            <a:spLocks noGrp="1"/>
          </p:cNvSpPr>
          <p:nvPr>
            <p:ph type="dt" sz="half" idx="10"/>
          </p:nvPr>
        </p:nvSpPr>
        <p:spPr/>
        <p:txBody>
          <a:bodyPr/>
          <a:lstStyle/>
          <a:p>
            <a:fld id="{5C547B41-D574-4D99-8733-CDF2B4333776}" type="datetimeFigureOut">
              <a:rPr lang="en-US" smtClean="0"/>
              <a:pPr/>
              <a:t>2/24/2025</a:t>
            </a:fld>
            <a:endParaRPr lang="en-US"/>
          </a:p>
        </p:txBody>
      </p:sp>
      <p:sp>
        <p:nvSpPr>
          <p:cNvPr id="8" name="Footer Placeholder 7">
            <a:extLst>
              <a:ext uri="{FF2B5EF4-FFF2-40B4-BE49-F238E27FC236}">
                <a16:creationId xmlns:a16="http://schemas.microsoft.com/office/drawing/2014/main" id="{508E8B65-41C0-F8DC-75B1-B3B3144050F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EF5E86F-4264-6A88-EF6C-EF2EE1D61724}"/>
              </a:ext>
            </a:extLst>
          </p:cNvPr>
          <p:cNvSpPr>
            <a:spLocks noGrp="1"/>
          </p:cNvSpPr>
          <p:nvPr>
            <p:ph type="sldNum" sz="quarter" idx="12"/>
          </p:nvPr>
        </p:nvSpPr>
        <p:spPr/>
        <p:txBody>
          <a:bodyPr/>
          <a:lstStyle/>
          <a:p>
            <a:fld id="{1595BB2F-C9CB-4F18-9077-FBA6E68299B4}" type="slidenum">
              <a:rPr lang="en-US" smtClean="0"/>
              <a:pPr/>
              <a:t>‹#›</a:t>
            </a:fld>
            <a:endParaRPr lang="en-US"/>
          </a:p>
        </p:txBody>
      </p:sp>
    </p:spTree>
    <p:extLst>
      <p:ext uri="{BB962C8B-B14F-4D97-AF65-F5344CB8AC3E}">
        <p14:creationId xmlns:p14="http://schemas.microsoft.com/office/powerpoint/2010/main" val="423596240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D6D308-D658-43EC-8619-1829004A639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27C2031-2CC5-7BA1-98FD-2403904DC528}"/>
              </a:ext>
            </a:extLst>
          </p:cNvPr>
          <p:cNvSpPr>
            <a:spLocks noGrp="1"/>
          </p:cNvSpPr>
          <p:nvPr>
            <p:ph type="dt" sz="half" idx="10"/>
          </p:nvPr>
        </p:nvSpPr>
        <p:spPr/>
        <p:txBody>
          <a:bodyPr/>
          <a:lstStyle/>
          <a:p>
            <a:fld id="{5C547B41-D574-4D99-8733-CDF2B4333776}" type="datetimeFigureOut">
              <a:rPr lang="en-US" smtClean="0"/>
              <a:pPr/>
              <a:t>2/24/2025</a:t>
            </a:fld>
            <a:endParaRPr lang="en-US"/>
          </a:p>
        </p:txBody>
      </p:sp>
      <p:sp>
        <p:nvSpPr>
          <p:cNvPr id="4" name="Footer Placeholder 3">
            <a:extLst>
              <a:ext uri="{FF2B5EF4-FFF2-40B4-BE49-F238E27FC236}">
                <a16:creationId xmlns:a16="http://schemas.microsoft.com/office/drawing/2014/main" id="{179A14F2-E749-902A-31C6-F874B212B9F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4D2D4EB-9FBC-B70F-8618-4A37A97BF3B7}"/>
              </a:ext>
            </a:extLst>
          </p:cNvPr>
          <p:cNvSpPr>
            <a:spLocks noGrp="1"/>
          </p:cNvSpPr>
          <p:nvPr>
            <p:ph type="sldNum" sz="quarter" idx="12"/>
          </p:nvPr>
        </p:nvSpPr>
        <p:spPr/>
        <p:txBody>
          <a:bodyPr/>
          <a:lstStyle/>
          <a:p>
            <a:fld id="{1595BB2F-C9CB-4F18-9077-FBA6E68299B4}" type="slidenum">
              <a:rPr lang="en-US" smtClean="0"/>
              <a:pPr/>
              <a:t>‹#›</a:t>
            </a:fld>
            <a:endParaRPr lang="en-US"/>
          </a:p>
        </p:txBody>
      </p:sp>
    </p:spTree>
    <p:extLst>
      <p:ext uri="{BB962C8B-B14F-4D97-AF65-F5344CB8AC3E}">
        <p14:creationId xmlns:p14="http://schemas.microsoft.com/office/powerpoint/2010/main" val="357026657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9F85CE8-8581-2F50-4DAF-FC03F1FDF7FE}"/>
              </a:ext>
            </a:extLst>
          </p:cNvPr>
          <p:cNvSpPr>
            <a:spLocks noGrp="1"/>
          </p:cNvSpPr>
          <p:nvPr>
            <p:ph type="dt" sz="half" idx="10"/>
          </p:nvPr>
        </p:nvSpPr>
        <p:spPr/>
        <p:txBody>
          <a:bodyPr/>
          <a:lstStyle/>
          <a:p>
            <a:fld id="{5C547B41-D574-4D99-8733-CDF2B4333776}" type="datetimeFigureOut">
              <a:rPr lang="en-US" smtClean="0"/>
              <a:pPr/>
              <a:t>2/24/2025</a:t>
            </a:fld>
            <a:endParaRPr lang="en-US"/>
          </a:p>
        </p:txBody>
      </p:sp>
      <p:sp>
        <p:nvSpPr>
          <p:cNvPr id="3" name="Footer Placeholder 2">
            <a:extLst>
              <a:ext uri="{FF2B5EF4-FFF2-40B4-BE49-F238E27FC236}">
                <a16:creationId xmlns:a16="http://schemas.microsoft.com/office/drawing/2014/main" id="{667E7FA6-B5DF-8560-6067-2C59387AA66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57ED599-BE0F-70D7-28EE-1D8ED4885CFA}"/>
              </a:ext>
            </a:extLst>
          </p:cNvPr>
          <p:cNvSpPr>
            <a:spLocks noGrp="1"/>
          </p:cNvSpPr>
          <p:nvPr>
            <p:ph type="sldNum" sz="quarter" idx="12"/>
          </p:nvPr>
        </p:nvSpPr>
        <p:spPr/>
        <p:txBody>
          <a:bodyPr/>
          <a:lstStyle/>
          <a:p>
            <a:fld id="{1595BB2F-C9CB-4F18-9077-FBA6E68299B4}" type="slidenum">
              <a:rPr lang="en-US" smtClean="0"/>
              <a:pPr/>
              <a:t>‹#›</a:t>
            </a:fld>
            <a:endParaRPr lang="en-US"/>
          </a:p>
        </p:txBody>
      </p:sp>
    </p:spTree>
    <p:extLst>
      <p:ext uri="{BB962C8B-B14F-4D97-AF65-F5344CB8AC3E}">
        <p14:creationId xmlns:p14="http://schemas.microsoft.com/office/powerpoint/2010/main" val="382170325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182498-553D-A2DB-F771-00B5A2B9953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F321FBF-EDCB-43AA-0632-84400D0C6EA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11847BC-9E53-30FA-0FD6-6BE424C7454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7C2C796-6882-D4E3-AA7F-532004367F89}"/>
              </a:ext>
            </a:extLst>
          </p:cNvPr>
          <p:cNvSpPr>
            <a:spLocks noGrp="1"/>
          </p:cNvSpPr>
          <p:nvPr>
            <p:ph type="dt" sz="half" idx="10"/>
          </p:nvPr>
        </p:nvSpPr>
        <p:spPr/>
        <p:txBody>
          <a:bodyPr/>
          <a:lstStyle/>
          <a:p>
            <a:fld id="{5C547B41-D574-4D99-8733-CDF2B4333776}" type="datetimeFigureOut">
              <a:rPr lang="en-US" smtClean="0"/>
              <a:pPr/>
              <a:t>2/24/2025</a:t>
            </a:fld>
            <a:endParaRPr lang="en-US"/>
          </a:p>
        </p:txBody>
      </p:sp>
      <p:sp>
        <p:nvSpPr>
          <p:cNvPr id="6" name="Footer Placeholder 5">
            <a:extLst>
              <a:ext uri="{FF2B5EF4-FFF2-40B4-BE49-F238E27FC236}">
                <a16:creationId xmlns:a16="http://schemas.microsoft.com/office/drawing/2014/main" id="{85B08152-6956-F4C5-3A69-7CC7C7E2FB2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2DD2FE6-4227-FD82-4937-8D59EA69BE13}"/>
              </a:ext>
            </a:extLst>
          </p:cNvPr>
          <p:cNvSpPr>
            <a:spLocks noGrp="1"/>
          </p:cNvSpPr>
          <p:nvPr>
            <p:ph type="sldNum" sz="quarter" idx="12"/>
          </p:nvPr>
        </p:nvSpPr>
        <p:spPr/>
        <p:txBody>
          <a:bodyPr/>
          <a:lstStyle/>
          <a:p>
            <a:fld id="{1595BB2F-C9CB-4F18-9077-FBA6E68299B4}" type="slidenum">
              <a:rPr lang="en-US" smtClean="0"/>
              <a:pPr/>
              <a:t>‹#›</a:t>
            </a:fld>
            <a:endParaRPr lang="en-US"/>
          </a:p>
        </p:txBody>
      </p:sp>
    </p:spTree>
    <p:extLst>
      <p:ext uri="{BB962C8B-B14F-4D97-AF65-F5344CB8AC3E}">
        <p14:creationId xmlns:p14="http://schemas.microsoft.com/office/powerpoint/2010/main" val="24193929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CC9218-B306-784A-BFE7-E0523C15784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2A1F14B-4466-D413-3EA9-B129D1F9E3F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765A462-D344-6EB8-8FE9-02CD5CA251FE}"/>
              </a:ext>
            </a:extLst>
          </p:cNvPr>
          <p:cNvSpPr>
            <a:spLocks noGrp="1"/>
          </p:cNvSpPr>
          <p:nvPr>
            <p:ph type="dt" sz="half" idx="10"/>
          </p:nvPr>
        </p:nvSpPr>
        <p:spPr/>
        <p:txBody>
          <a:bodyPr/>
          <a:lstStyle/>
          <a:p>
            <a:fld id="{42D8024E-3E45-4923-9EDC-69DD0040C5E1}" type="datetimeFigureOut">
              <a:rPr lang="en-US" smtClean="0"/>
              <a:t>2/24/2025</a:t>
            </a:fld>
            <a:endParaRPr lang="en-US"/>
          </a:p>
        </p:txBody>
      </p:sp>
      <p:sp>
        <p:nvSpPr>
          <p:cNvPr id="5" name="Footer Placeholder 4">
            <a:extLst>
              <a:ext uri="{FF2B5EF4-FFF2-40B4-BE49-F238E27FC236}">
                <a16:creationId xmlns:a16="http://schemas.microsoft.com/office/drawing/2014/main" id="{358B8603-8294-6943-0604-3DAD2604F23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F756FF7-F17E-F0F5-B55D-071823148813}"/>
              </a:ext>
            </a:extLst>
          </p:cNvPr>
          <p:cNvSpPr>
            <a:spLocks noGrp="1"/>
          </p:cNvSpPr>
          <p:nvPr>
            <p:ph type="sldNum" sz="quarter" idx="12"/>
          </p:nvPr>
        </p:nvSpPr>
        <p:spPr/>
        <p:txBody>
          <a:bodyPr/>
          <a:lstStyle/>
          <a:p>
            <a:fld id="{9A92CC83-E7C9-411E-9EC9-82C635367939}" type="slidenum">
              <a:rPr lang="en-US" smtClean="0"/>
              <a:t>‹#›</a:t>
            </a:fld>
            <a:endParaRPr lang="en-US"/>
          </a:p>
        </p:txBody>
      </p:sp>
    </p:spTree>
    <p:extLst>
      <p:ext uri="{BB962C8B-B14F-4D97-AF65-F5344CB8AC3E}">
        <p14:creationId xmlns:p14="http://schemas.microsoft.com/office/powerpoint/2010/main" val="24546102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0C873F-E510-719F-98AC-3E70D87AE37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FC9E2E2-2AE6-3EBD-A9E4-7ED224ABC87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31D2EBDC-61E3-44F2-ABB4-2EB17499277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0F2E887-1386-15D9-5ECB-2E2384DFF0F1}"/>
              </a:ext>
            </a:extLst>
          </p:cNvPr>
          <p:cNvSpPr>
            <a:spLocks noGrp="1"/>
          </p:cNvSpPr>
          <p:nvPr>
            <p:ph type="dt" sz="half" idx="10"/>
          </p:nvPr>
        </p:nvSpPr>
        <p:spPr/>
        <p:txBody>
          <a:bodyPr/>
          <a:lstStyle/>
          <a:p>
            <a:fld id="{5C547B41-D574-4D99-8733-CDF2B4333776}" type="datetimeFigureOut">
              <a:rPr lang="en-US" smtClean="0"/>
              <a:pPr/>
              <a:t>2/24/2025</a:t>
            </a:fld>
            <a:endParaRPr lang="en-US"/>
          </a:p>
        </p:txBody>
      </p:sp>
      <p:sp>
        <p:nvSpPr>
          <p:cNvPr id="6" name="Footer Placeholder 5">
            <a:extLst>
              <a:ext uri="{FF2B5EF4-FFF2-40B4-BE49-F238E27FC236}">
                <a16:creationId xmlns:a16="http://schemas.microsoft.com/office/drawing/2014/main" id="{F8D42CEC-AEEF-DFC4-E282-D593A0296C4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5F40693-F29B-CF3B-65FE-11FC48F97020}"/>
              </a:ext>
            </a:extLst>
          </p:cNvPr>
          <p:cNvSpPr>
            <a:spLocks noGrp="1"/>
          </p:cNvSpPr>
          <p:nvPr>
            <p:ph type="sldNum" sz="quarter" idx="12"/>
          </p:nvPr>
        </p:nvSpPr>
        <p:spPr/>
        <p:txBody>
          <a:bodyPr/>
          <a:lstStyle/>
          <a:p>
            <a:fld id="{1595BB2F-C9CB-4F18-9077-FBA6E68299B4}" type="slidenum">
              <a:rPr lang="en-US" smtClean="0"/>
              <a:pPr/>
              <a:t>‹#›</a:t>
            </a:fld>
            <a:endParaRPr lang="en-US"/>
          </a:p>
        </p:txBody>
      </p:sp>
    </p:spTree>
    <p:extLst>
      <p:ext uri="{BB962C8B-B14F-4D97-AF65-F5344CB8AC3E}">
        <p14:creationId xmlns:p14="http://schemas.microsoft.com/office/powerpoint/2010/main" val="39154328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36AB99-42D0-CE95-4922-976A7F2DF90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1F6EB7F-1B14-FDAC-D9F6-7677633F1B9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7129353-18A1-E62E-F0E7-0D1DB37C746D}"/>
              </a:ext>
            </a:extLst>
          </p:cNvPr>
          <p:cNvSpPr>
            <a:spLocks noGrp="1"/>
          </p:cNvSpPr>
          <p:nvPr>
            <p:ph type="dt" sz="half" idx="10"/>
          </p:nvPr>
        </p:nvSpPr>
        <p:spPr/>
        <p:txBody>
          <a:bodyPr/>
          <a:lstStyle/>
          <a:p>
            <a:fld id="{5C547B41-D574-4D99-8733-CDF2B4333776}" type="datetimeFigureOut">
              <a:rPr lang="en-US" smtClean="0"/>
              <a:pPr/>
              <a:t>2/24/2025</a:t>
            </a:fld>
            <a:endParaRPr lang="en-US"/>
          </a:p>
        </p:txBody>
      </p:sp>
      <p:sp>
        <p:nvSpPr>
          <p:cNvPr id="5" name="Footer Placeholder 4">
            <a:extLst>
              <a:ext uri="{FF2B5EF4-FFF2-40B4-BE49-F238E27FC236}">
                <a16:creationId xmlns:a16="http://schemas.microsoft.com/office/drawing/2014/main" id="{ECCFBAF1-8F12-554D-5626-6E222607EE3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7A51114-B29E-9DB5-1161-02C36CE1D3EA}"/>
              </a:ext>
            </a:extLst>
          </p:cNvPr>
          <p:cNvSpPr>
            <a:spLocks noGrp="1"/>
          </p:cNvSpPr>
          <p:nvPr>
            <p:ph type="sldNum" sz="quarter" idx="12"/>
          </p:nvPr>
        </p:nvSpPr>
        <p:spPr/>
        <p:txBody>
          <a:bodyPr/>
          <a:lstStyle/>
          <a:p>
            <a:fld id="{1595BB2F-C9CB-4F18-9077-FBA6E68299B4}" type="slidenum">
              <a:rPr lang="en-US" smtClean="0"/>
              <a:pPr/>
              <a:t>‹#›</a:t>
            </a:fld>
            <a:endParaRPr lang="en-US"/>
          </a:p>
        </p:txBody>
      </p:sp>
    </p:spTree>
    <p:extLst>
      <p:ext uri="{BB962C8B-B14F-4D97-AF65-F5344CB8AC3E}">
        <p14:creationId xmlns:p14="http://schemas.microsoft.com/office/powerpoint/2010/main" val="104830101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84FAE5C-66BA-BDC3-EED8-AB2E7FDBE5D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9B6C9E6-16C6-6AEE-AEA6-FD466789C72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A68DFEF-F563-6ADA-AE7D-EA7B9CBD9BA3}"/>
              </a:ext>
            </a:extLst>
          </p:cNvPr>
          <p:cNvSpPr>
            <a:spLocks noGrp="1"/>
          </p:cNvSpPr>
          <p:nvPr>
            <p:ph type="dt" sz="half" idx="10"/>
          </p:nvPr>
        </p:nvSpPr>
        <p:spPr/>
        <p:txBody>
          <a:bodyPr/>
          <a:lstStyle/>
          <a:p>
            <a:fld id="{5C547B41-D574-4D99-8733-CDF2B4333776}" type="datetimeFigureOut">
              <a:rPr lang="en-US" smtClean="0"/>
              <a:pPr/>
              <a:t>2/24/2025</a:t>
            </a:fld>
            <a:endParaRPr lang="en-US"/>
          </a:p>
        </p:txBody>
      </p:sp>
      <p:sp>
        <p:nvSpPr>
          <p:cNvPr id="5" name="Footer Placeholder 4">
            <a:extLst>
              <a:ext uri="{FF2B5EF4-FFF2-40B4-BE49-F238E27FC236}">
                <a16:creationId xmlns:a16="http://schemas.microsoft.com/office/drawing/2014/main" id="{A1B8784B-C865-9894-5752-1B48F7CB774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F68AD1F-F136-ABB3-FCE9-BBCDA401D4DA}"/>
              </a:ext>
            </a:extLst>
          </p:cNvPr>
          <p:cNvSpPr>
            <a:spLocks noGrp="1"/>
          </p:cNvSpPr>
          <p:nvPr>
            <p:ph type="sldNum" sz="quarter" idx="12"/>
          </p:nvPr>
        </p:nvSpPr>
        <p:spPr/>
        <p:txBody>
          <a:bodyPr/>
          <a:lstStyle/>
          <a:p>
            <a:fld id="{1595BB2F-C9CB-4F18-9077-FBA6E68299B4}" type="slidenum">
              <a:rPr lang="en-US" smtClean="0"/>
              <a:pPr/>
              <a:t>‹#›</a:t>
            </a:fld>
            <a:endParaRPr lang="en-US"/>
          </a:p>
        </p:txBody>
      </p:sp>
    </p:spTree>
    <p:extLst>
      <p:ext uri="{BB962C8B-B14F-4D97-AF65-F5344CB8AC3E}">
        <p14:creationId xmlns:p14="http://schemas.microsoft.com/office/powerpoint/2010/main" val="1977452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B7722-7F4C-E452-1A87-EFA72785A15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FD0842A-43C4-83A9-790E-79CD410175A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5CD415E-A34F-9ACF-5620-C699BBCD9771}"/>
              </a:ext>
            </a:extLst>
          </p:cNvPr>
          <p:cNvSpPr>
            <a:spLocks noGrp="1"/>
          </p:cNvSpPr>
          <p:nvPr>
            <p:ph type="dt" sz="half" idx="10"/>
          </p:nvPr>
        </p:nvSpPr>
        <p:spPr/>
        <p:txBody>
          <a:bodyPr/>
          <a:lstStyle/>
          <a:p>
            <a:fld id="{42D8024E-3E45-4923-9EDC-69DD0040C5E1}" type="datetimeFigureOut">
              <a:rPr lang="en-US" smtClean="0"/>
              <a:t>2/24/2025</a:t>
            </a:fld>
            <a:endParaRPr lang="en-US"/>
          </a:p>
        </p:txBody>
      </p:sp>
      <p:sp>
        <p:nvSpPr>
          <p:cNvPr id="5" name="Footer Placeholder 4">
            <a:extLst>
              <a:ext uri="{FF2B5EF4-FFF2-40B4-BE49-F238E27FC236}">
                <a16:creationId xmlns:a16="http://schemas.microsoft.com/office/drawing/2014/main" id="{557817C8-FD59-1267-F1B8-18D1EBAACFC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1D69E08-9BB9-1B44-74D7-1E08BD98E0FA}"/>
              </a:ext>
            </a:extLst>
          </p:cNvPr>
          <p:cNvSpPr>
            <a:spLocks noGrp="1"/>
          </p:cNvSpPr>
          <p:nvPr>
            <p:ph type="sldNum" sz="quarter" idx="12"/>
          </p:nvPr>
        </p:nvSpPr>
        <p:spPr/>
        <p:txBody>
          <a:bodyPr/>
          <a:lstStyle/>
          <a:p>
            <a:fld id="{9A92CC83-E7C9-411E-9EC9-82C635367939}" type="slidenum">
              <a:rPr lang="en-US" smtClean="0"/>
              <a:t>‹#›</a:t>
            </a:fld>
            <a:endParaRPr lang="en-US"/>
          </a:p>
        </p:txBody>
      </p:sp>
    </p:spTree>
    <p:extLst>
      <p:ext uri="{BB962C8B-B14F-4D97-AF65-F5344CB8AC3E}">
        <p14:creationId xmlns:p14="http://schemas.microsoft.com/office/powerpoint/2010/main" val="1760956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0FF8B7-6994-3E49-5D16-AF14FBCEBAF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336E675-E42E-E779-1308-E78C2250975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B686DD4-55BF-3702-6FB3-8D56FA6BCDF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B8E5B24-08F6-7092-400F-56AE79E11302}"/>
              </a:ext>
            </a:extLst>
          </p:cNvPr>
          <p:cNvSpPr>
            <a:spLocks noGrp="1"/>
          </p:cNvSpPr>
          <p:nvPr>
            <p:ph type="dt" sz="half" idx="10"/>
          </p:nvPr>
        </p:nvSpPr>
        <p:spPr/>
        <p:txBody>
          <a:bodyPr/>
          <a:lstStyle/>
          <a:p>
            <a:fld id="{42D8024E-3E45-4923-9EDC-69DD0040C5E1}" type="datetimeFigureOut">
              <a:rPr lang="en-US" smtClean="0"/>
              <a:t>2/24/2025</a:t>
            </a:fld>
            <a:endParaRPr lang="en-US"/>
          </a:p>
        </p:txBody>
      </p:sp>
      <p:sp>
        <p:nvSpPr>
          <p:cNvPr id="6" name="Footer Placeholder 5">
            <a:extLst>
              <a:ext uri="{FF2B5EF4-FFF2-40B4-BE49-F238E27FC236}">
                <a16:creationId xmlns:a16="http://schemas.microsoft.com/office/drawing/2014/main" id="{B480C676-0EEF-E006-865A-327BDF842BD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5A7A0C9-3A66-C26E-5908-59CDD6E8A872}"/>
              </a:ext>
            </a:extLst>
          </p:cNvPr>
          <p:cNvSpPr>
            <a:spLocks noGrp="1"/>
          </p:cNvSpPr>
          <p:nvPr>
            <p:ph type="sldNum" sz="quarter" idx="12"/>
          </p:nvPr>
        </p:nvSpPr>
        <p:spPr/>
        <p:txBody>
          <a:bodyPr/>
          <a:lstStyle/>
          <a:p>
            <a:fld id="{9A92CC83-E7C9-411E-9EC9-82C635367939}" type="slidenum">
              <a:rPr lang="en-US" smtClean="0"/>
              <a:t>‹#›</a:t>
            </a:fld>
            <a:endParaRPr lang="en-US"/>
          </a:p>
        </p:txBody>
      </p:sp>
    </p:spTree>
    <p:extLst>
      <p:ext uri="{BB962C8B-B14F-4D97-AF65-F5344CB8AC3E}">
        <p14:creationId xmlns:p14="http://schemas.microsoft.com/office/powerpoint/2010/main" val="11032361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8E9A0-2783-3193-71A6-1F393DE001B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9ABA87B-FB3F-FBF0-5B14-0C3622670BE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0E62C7F-D58E-B1B1-50BC-2A7402563A8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C448613-EBD0-CB75-6FDD-8D6D48D7226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E4F9D43-8930-2CAF-1355-007B91DBC3C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7EB32AF-40B6-E188-4844-60DB3FC46D02}"/>
              </a:ext>
            </a:extLst>
          </p:cNvPr>
          <p:cNvSpPr>
            <a:spLocks noGrp="1"/>
          </p:cNvSpPr>
          <p:nvPr>
            <p:ph type="dt" sz="half" idx="10"/>
          </p:nvPr>
        </p:nvSpPr>
        <p:spPr/>
        <p:txBody>
          <a:bodyPr/>
          <a:lstStyle/>
          <a:p>
            <a:fld id="{42D8024E-3E45-4923-9EDC-69DD0040C5E1}" type="datetimeFigureOut">
              <a:rPr lang="en-US" smtClean="0"/>
              <a:t>2/24/2025</a:t>
            </a:fld>
            <a:endParaRPr lang="en-US"/>
          </a:p>
        </p:txBody>
      </p:sp>
      <p:sp>
        <p:nvSpPr>
          <p:cNvPr id="8" name="Footer Placeholder 7">
            <a:extLst>
              <a:ext uri="{FF2B5EF4-FFF2-40B4-BE49-F238E27FC236}">
                <a16:creationId xmlns:a16="http://schemas.microsoft.com/office/drawing/2014/main" id="{A78FEB83-45CB-F651-A1CE-16B5D87EF89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E472611-EA7A-807F-1A35-C63A56CBB17D}"/>
              </a:ext>
            </a:extLst>
          </p:cNvPr>
          <p:cNvSpPr>
            <a:spLocks noGrp="1"/>
          </p:cNvSpPr>
          <p:nvPr>
            <p:ph type="sldNum" sz="quarter" idx="12"/>
          </p:nvPr>
        </p:nvSpPr>
        <p:spPr/>
        <p:txBody>
          <a:bodyPr/>
          <a:lstStyle/>
          <a:p>
            <a:fld id="{9A92CC83-E7C9-411E-9EC9-82C635367939}" type="slidenum">
              <a:rPr lang="en-US" smtClean="0"/>
              <a:t>‹#›</a:t>
            </a:fld>
            <a:endParaRPr lang="en-US"/>
          </a:p>
        </p:txBody>
      </p:sp>
    </p:spTree>
    <p:extLst>
      <p:ext uri="{BB962C8B-B14F-4D97-AF65-F5344CB8AC3E}">
        <p14:creationId xmlns:p14="http://schemas.microsoft.com/office/powerpoint/2010/main" val="8414164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1E937C-BD4F-4B73-B241-A32C2EDAE64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A373C22-A884-113E-2CB4-98702D3B7699}"/>
              </a:ext>
            </a:extLst>
          </p:cNvPr>
          <p:cNvSpPr>
            <a:spLocks noGrp="1"/>
          </p:cNvSpPr>
          <p:nvPr>
            <p:ph type="dt" sz="half" idx="10"/>
          </p:nvPr>
        </p:nvSpPr>
        <p:spPr/>
        <p:txBody>
          <a:bodyPr/>
          <a:lstStyle/>
          <a:p>
            <a:fld id="{42D8024E-3E45-4923-9EDC-69DD0040C5E1}" type="datetimeFigureOut">
              <a:rPr lang="en-US" smtClean="0"/>
              <a:t>2/24/2025</a:t>
            </a:fld>
            <a:endParaRPr lang="en-US"/>
          </a:p>
        </p:txBody>
      </p:sp>
      <p:sp>
        <p:nvSpPr>
          <p:cNvPr id="4" name="Footer Placeholder 3">
            <a:extLst>
              <a:ext uri="{FF2B5EF4-FFF2-40B4-BE49-F238E27FC236}">
                <a16:creationId xmlns:a16="http://schemas.microsoft.com/office/drawing/2014/main" id="{4DC443D6-FDE9-8850-BC11-F7593A6C4DB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55A4C1F-9F0B-702D-87CA-6A2754E6E501}"/>
              </a:ext>
            </a:extLst>
          </p:cNvPr>
          <p:cNvSpPr>
            <a:spLocks noGrp="1"/>
          </p:cNvSpPr>
          <p:nvPr>
            <p:ph type="sldNum" sz="quarter" idx="12"/>
          </p:nvPr>
        </p:nvSpPr>
        <p:spPr/>
        <p:txBody>
          <a:bodyPr/>
          <a:lstStyle/>
          <a:p>
            <a:fld id="{9A92CC83-E7C9-411E-9EC9-82C635367939}" type="slidenum">
              <a:rPr lang="en-US" smtClean="0"/>
              <a:t>‹#›</a:t>
            </a:fld>
            <a:endParaRPr lang="en-US"/>
          </a:p>
        </p:txBody>
      </p:sp>
    </p:spTree>
    <p:extLst>
      <p:ext uri="{BB962C8B-B14F-4D97-AF65-F5344CB8AC3E}">
        <p14:creationId xmlns:p14="http://schemas.microsoft.com/office/powerpoint/2010/main" val="27902696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943A8CF-2F1A-5C31-7322-8248D989401E}"/>
              </a:ext>
            </a:extLst>
          </p:cNvPr>
          <p:cNvSpPr>
            <a:spLocks noGrp="1"/>
          </p:cNvSpPr>
          <p:nvPr>
            <p:ph type="dt" sz="half" idx="10"/>
          </p:nvPr>
        </p:nvSpPr>
        <p:spPr/>
        <p:txBody>
          <a:bodyPr/>
          <a:lstStyle/>
          <a:p>
            <a:fld id="{42D8024E-3E45-4923-9EDC-69DD0040C5E1}" type="datetimeFigureOut">
              <a:rPr lang="en-US" smtClean="0"/>
              <a:t>2/24/2025</a:t>
            </a:fld>
            <a:endParaRPr lang="en-US"/>
          </a:p>
        </p:txBody>
      </p:sp>
      <p:sp>
        <p:nvSpPr>
          <p:cNvPr id="3" name="Footer Placeholder 2">
            <a:extLst>
              <a:ext uri="{FF2B5EF4-FFF2-40B4-BE49-F238E27FC236}">
                <a16:creationId xmlns:a16="http://schemas.microsoft.com/office/drawing/2014/main" id="{8336A56E-2695-AC4F-F3A2-1CCF0B33E28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6B0870F-7B09-AB52-A916-C70456E38085}"/>
              </a:ext>
            </a:extLst>
          </p:cNvPr>
          <p:cNvSpPr>
            <a:spLocks noGrp="1"/>
          </p:cNvSpPr>
          <p:nvPr>
            <p:ph type="sldNum" sz="quarter" idx="12"/>
          </p:nvPr>
        </p:nvSpPr>
        <p:spPr/>
        <p:txBody>
          <a:bodyPr/>
          <a:lstStyle/>
          <a:p>
            <a:fld id="{9A92CC83-E7C9-411E-9EC9-82C635367939}" type="slidenum">
              <a:rPr lang="en-US" smtClean="0"/>
              <a:t>‹#›</a:t>
            </a:fld>
            <a:endParaRPr lang="en-US"/>
          </a:p>
        </p:txBody>
      </p:sp>
    </p:spTree>
    <p:extLst>
      <p:ext uri="{BB962C8B-B14F-4D97-AF65-F5344CB8AC3E}">
        <p14:creationId xmlns:p14="http://schemas.microsoft.com/office/powerpoint/2010/main" val="20997152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0633E3-2D2F-CAC0-EAAC-4436D26D669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DDDB397-AF78-338F-3EFD-F08EF0BA353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375FA62-5456-262A-21AF-895A0216139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09B9A71-4CD9-F0D8-8646-AABD068F9E19}"/>
              </a:ext>
            </a:extLst>
          </p:cNvPr>
          <p:cNvSpPr>
            <a:spLocks noGrp="1"/>
          </p:cNvSpPr>
          <p:nvPr>
            <p:ph type="dt" sz="half" idx="10"/>
          </p:nvPr>
        </p:nvSpPr>
        <p:spPr/>
        <p:txBody>
          <a:bodyPr/>
          <a:lstStyle/>
          <a:p>
            <a:fld id="{42D8024E-3E45-4923-9EDC-69DD0040C5E1}" type="datetimeFigureOut">
              <a:rPr lang="en-US" smtClean="0"/>
              <a:t>2/24/2025</a:t>
            </a:fld>
            <a:endParaRPr lang="en-US"/>
          </a:p>
        </p:txBody>
      </p:sp>
      <p:sp>
        <p:nvSpPr>
          <p:cNvPr id="6" name="Footer Placeholder 5">
            <a:extLst>
              <a:ext uri="{FF2B5EF4-FFF2-40B4-BE49-F238E27FC236}">
                <a16:creationId xmlns:a16="http://schemas.microsoft.com/office/drawing/2014/main" id="{F09EDA80-1712-3FCA-AC1D-CDE487396E8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C572D97-77A4-E64D-6C9A-2538881C7ADB}"/>
              </a:ext>
            </a:extLst>
          </p:cNvPr>
          <p:cNvSpPr>
            <a:spLocks noGrp="1"/>
          </p:cNvSpPr>
          <p:nvPr>
            <p:ph type="sldNum" sz="quarter" idx="12"/>
          </p:nvPr>
        </p:nvSpPr>
        <p:spPr/>
        <p:txBody>
          <a:bodyPr/>
          <a:lstStyle/>
          <a:p>
            <a:fld id="{9A92CC83-E7C9-411E-9EC9-82C635367939}" type="slidenum">
              <a:rPr lang="en-US" smtClean="0"/>
              <a:t>‹#›</a:t>
            </a:fld>
            <a:endParaRPr lang="en-US"/>
          </a:p>
        </p:txBody>
      </p:sp>
    </p:spTree>
    <p:extLst>
      <p:ext uri="{BB962C8B-B14F-4D97-AF65-F5344CB8AC3E}">
        <p14:creationId xmlns:p14="http://schemas.microsoft.com/office/powerpoint/2010/main" val="30089684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9420FF-4105-F696-E6DB-DD8EC165269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5D1A309-BC58-72C1-5744-FE8F0D43522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ECC5A11-E6DF-EE7A-12D0-0E675B974D3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C75731-9C06-C6A8-64EB-A5D817A14BA2}"/>
              </a:ext>
            </a:extLst>
          </p:cNvPr>
          <p:cNvSpPr>
            <a:spLocks noGrp="1"/>
          </p:cNvSpPr>
          <p:nvPr>
            <p:ph type="dt" sz="half" idx="10"/>
          </p:nvPr>
        </p:nvSpPr>
        <p:spPr/>
        <p:txBody>
          <a:bodyPr/>
          <a:lstStyle/>
          <a:p>
            <a:fld id="{42D8024E-3E45-4923-9EDC-69DD0040C5E1}" type="datetimeFigureOut">
              <a:rPr lang="en-US" smtClean="0"/>
              <a:t>2/24/2025</a:t>
            </a:fld>
            <a:endParaRPr lang="en-US"/>
          </a:p>
        </p:txBody>
      </p:sp>
      <p:sp>
        <p:nvSpPr>
          <p:cNvPr id="6" name="Footer Placeholder 5">
            <a:extLst>
              <a:ext uri="{FF2B5EF4-FFF2-40B4-BE49-F238E27FC236}">
                <a16:creationId xmlns:a16="http://schemas.microsoft.com/office/drawing/2014/main" id="{DF915028-3C41-E905-10E8-453A57E4F18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F19DD86-C1A8-D5DE-BA0E-780602174085}"/>
              </a:ext>
            </a:extLst>
          </p:cNvPr>
          <p:cNvSpPr>
            <a:spLocks noGrp="1"/>
          </p:cNvSpPr>
          <p:nvPr>
            <p:ph type="sldNum" sz="quarter" idx="12"/>
          </p:nvPr>
        </p:nvSpPr>
        <p:spPr/>
        <p:txBody>
          <a:bodyPr/>
          <a:lstStyle/>
          <a:p>
            <a:fld id="{9A92CC83-E7C9-411E-9EC9-82C635367939}" type="slidenum">
              <a:rPr lang="en-US" smtClean="0"/>
              <a:t>‹#›</a:t>
            </a:fld>
            <a:endParaRPr lang="en-US"/>
          </a:p>
        </p:txBody>
      </p:sp>
    </p:spTree>
    <p:extLst>
      <p:ext uri="{BB962C8B-B14F-4D97-AF65-F5344CB8AC3E}">
        <p14:creationId xmlns:p14="http://schemas.microsoft.com/office/powerpoint/2010/main" val="27722881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A7E0D8B-9064-237C-9FA5-8B0C4B566A3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B4B5E58-17CB-462F-D4B6-07C70A10D5E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FF67BEF-7BCD-7EFB-39B9-B3970081732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2D8024E-3E45-4923-9EDC-69DD0040C5E1}" type="datetimeFigureOut">
              <a:rPr lang="en-US" smtClean="0"/>
              <a:t>2/24/2025</a:t>
            </a:fld>
            <a:endParaRPr lang="en-US"/>
          </a:p>
        </p:txBody>
      </p:sp>
      <p:sp>
        <p:nvSpPr>
          <p:cNvPr id="5" name="Footer Placeholder 4">
            <a:extLst>
              <a:ext uri="{FF2B5EF4-FFF2-40B4-BE49-F238E27FC236}">
                <a16:creationId xmlns:a16="http://schemas.microsoft.com/office/drawing/2014/main" id="{0569E2CA-63CC-4E8D-C0D5-30371E78D7C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801572F-21AC-1AB9-7205-65E422684FA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A92CC83-E7C9-411E-9EC9-82C635367939}" type="slidenum">
              <a:rPr lang="en-US" smtClean="0"/>
              <a:t>‹#›</a:t>
            </a:fld>
            <a:endParaRPr lang="en-US"/>
          </a:p>
        </p:txBody>
      </p:sp>
    </p:spTree>
    <p:extLst>
      <p:ext uri="{BB962C8B-B14F-4D97-AF65-F5344CB8AC3E}">
        <p14:creationId xmlns:p14="http://schemas.microsoft.com/office/powerpoint/2010/main" val="36573340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DA1EDD5-0880-E869-4D10-C85553C03F1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B80795F-1B41-82CD-C290-311DBA831FB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CC86E56-0772-62DB-E800-76290712492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C547B41-D574-4D99-8733-CDF2B4333776}" type="datetimeFigureOut">
              <a:rPr lang="en-US" smtClean="0"/>
              <a:pPr/>
              <a:t>2/24/2025</a:t>
            </a:fld>
            <a:endParaRPr lang="en-US"/>
          </a:p>
        </p:txBody>
      </p:sp>
      <p:sp>
        <p:nvSpPr>
          <p:cNvPr id="5" name="Footer Placeholder 4">
            <a:extLst>
              <a:ext uri="{FF2B5EF4-FFF2-40B4-BE49-F238E27FC236}">
                <a16:creationId xmlns:a16="http://schemas.microsoft.com/office/drawing/2014/main" id="{7BB15C0E-FBAF-B2D2-251A-970E2D4CC2D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1E648B1-B142-9FCA-13B3-C5042150F35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595BB2F-C9CB-4F18-9077-FBA6E68299B4}" type="slidenum">
              <a:rPr lang="en-US" smtClean="0"/>
              <a:pPr/>
              <a:t>‹#›</a:t>
            </a:fld>
            <a:endParaRPr lang="en-US"/>
          </a:p>
        </p:txBody>
      </p:sp>
    </p:spTree>
    <p:extLst>
      <p:ext uri="{BB962C8B-B14F-4D97-AF65-F5344CB8AC3E}">
        <p14:creationId xmlns:p14="http://schemas.microsoft.com/office/powerpoint/2010/main" val="293750063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6.xml"/><Relationship Id="rId4" Type="http://schemas.openxmlformats.org/officeDocument/2006/relationships/hyperlink" Target="https://youtu.be/tRsCe1VV0J8"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0C3589-B2DE-4EA7-CAFE-DBAB1B000CD6}"/>
              </a:ext>
            </a:extLst>
          </p:cNvPr>
          <p:cNvSpPr>
            <a:spLocks noGrp="1"/>
          </p:cNvSpPr>
          <p:nvPr>
            <p:ph type="ctrTitle"/>
          </p:nvPr>
        </p:nvSpPr>
        <p:spPr>
          <a:xfrm>
            <a:off x="1524000" y="1122363"/>
            <a:ext cx="9144000" cy="776775"/>
          </a:xfrm>
        </p:spPr>
        <p:txBody>
          <a:bodyPr>
            <a:normAutofit fontScale="90000"/>
          </a:bodyPr>
          <a:lstStyle/>
          <a:p>
            <a:endParaRPr lang="en-US" dirty="0"/>
          </a:p>
        </p:txBody>
      </p:sp>
      <p:sp>
        <p:nvSpPr>
          <p:cNvPr id="3" name="Subtitle 2">
            <a:extLst>
              <a:ext uri="{FF2B5EF4-FFF2-40B4-BE49-F238E27FC236}">
                <a16:creationId xmlns:a16="http://schemas.microsoft.com/office/drawing/2014/main" id="{FB8F2F95-C0A1-862C-1E10-F875EE126E9B}"/>
              </a:ext>
            </a:extLst>
          </p:cNvPr>
          <p:cNvSpPr>
            <a:spLocks noGrp="1"/>
          </p:cNvSpPr>
          <p:nvPr>
            <p:ph type="subTitle" idx="1"/>
          </p:nvPr>
        </p:nvSpPr>
        <p:spPr>
          <a:xfrm>
            <a:off x="1524000" y="3602038"/>
            <a:ext cx="9144000" cy="776775"/>
          </a:xfrm>
        </p:spPr>
        <p:txBody>
          <a:bodyPr/>
          <a:lstStyle/>
          <a:p>
            <a:endParaRPr lang="en-US" dirty="0"/>
          </a:p>
        </p:txBody>
      </p:sp>
    </p:spTree>
    <p:extLst>
      <p:ext uri="{BB962C8B-B14F-4D97-AF65-F5344CB8AC3E}">
        <p14:creationId xmlns:p14="http://schemas.microsoft.com/office/powerpoint/2010/main" val="6172089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641272" y="0"/>
            <a:ext cx="7550727" cy="2246769"/>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1" u="none" strike="noStrike" kern="1200" cap="none" spc="0" normalizeH="0" baseline="0" noProof="0" dirty="0">
                <a:ln>
                  <a:noFill/>
                </a:ln>
                <a:effectLst/>
                <a:uLnTx/>
                <a:uFillTx/>
                <a:latin typeface="Times New Roman" pitchFamily="18" charset="0"/>
                <a:ea typeface="+mn-ea"/>
                <a:cs typeface="Times New Roman" pitchFamily="18" charset="0"/>
              </a:rPr>
              <a:t>* </a:t>
            </a:r>
            <a:r>
              <a:rPr kumimoji="0" lang="vi-VN" sz="2800" b="0" i="1" u="none" strike="noStrike" kern="1200" cap="none" spc="0" normalizeH="0" baseline="0" noProof="0" dirty="0">
                <a:ln>
                  <a:noFill/>
                </a:ln>
                <a:effectLst/>
                <a:uLnTx/>
                <a:uFillTx/>
                <a:latin typeface="Times New Roman" pitchFamily="18" charset="0"/>
                <a:ea typeface="+mn-ea"/>
                <a:cs typeface="Times New Roman" pitchFamily="18" charset="0"/>
              </a:rPr>
              <a:t>Chuẩn bị:</a:t>
            </a:r>
            <a:endParaRPr kumimoji="0" lang="vi-VN" sz="2800" b="0" i="0" u="none" strike="noStrike" kern="1200" cap="none" spc="0" normalizeH="0" baseline="0" noProof="0" dirty="0">
              <a:ln>
                <a:noFill/>
              </a:ln>
              <a:effectLst/>
              <a:uLnTx/>
              <a:uFillTx/>
              <a:latin typeface="Times New Roman" pitchFamily="18" charset="0"/>
              <a:ea typeface="+mn-ea"/>
              <a:cs typeface="Times New Roman"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effectLst/>
                <a:uLnTx/>
                <a:uFillTx/>
                <a:latin typeface="Times New Roman" pitchFamily="18" charset="0"/>
                <a:ea typeface="+mn-ea"/>
                <a:cs typeface="Times New Roman" pitchFamily="18" charset="0"/>
              </a:rPr>
              <a:t>- Dụng cụ: Ống nghiệm, ống hút nhỏ giọt, giá đỡ thí nghiệm.</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effectLst/>
                <a:uLnTx/>
                <a:uFillTx/>
                <a:latin typeface="Times New Roman" pitchFamily="18" charset="0"/>
                <a:ea typeface="+mn-ea"/>
                <a:cs typeface="Times New Roman" pitchFamily="18" charset="0"/>
              </a:rPr>
              <a:t>- Hoá chất: Các dung dịch acid: HCl, HNO</a:t>
            </a:r>
            <a:r>
              <a:rPr kumimoji="0" lang="vi-VN" sz="2800" b="0" i="0" u="none" strike="noStrike" kern="1200" cap="none" spc="0" normalizeH="0" baseline="-25000" noProof="0" dirty="0">
                <a:ln>
                  <a:noFill/>
                </a:ln>
                <a:effectLst/>
                <a:uLnTx/>
                <a:uFillTx/>
                <a:latin typeface="Times New Roman" pitchFamily="18" charset="0"/>
                <a:ea typeface="+mn-ea"/>
                <a:cs typeface="Times New Roman" pitchFamily="18" charset="0"/>
              </a:rPr>
              <a:t>3</a:t>
            </a:r>
            <a:r>
              <a:rPr kumimoji="0" lang="vi-VN" sz="2800" b="0" i="0" u="none" strike="noStrike" kern="1200" cap="none" spc="0" normalizeH="0" baseline="0" noProof="0" dirty="0">
                <a:ln>
                  <a:noFill/>
                </a:ln>
                <a:effectLst/>
                <a:uLnTx/>
                <a:uFillTx/>
                <a:latin typeface="Times New Roman" pitchFamily="18" charset="0"/>
                <a:ea typeface="+mn-ea"/>
                <a:cs typeface="Times New Roman" pitchFamily="18" charset="0"/>
              </a:rPr>
              <a:t>, H</a:t>
            </a:r>
            <a:r>
              <a:rPr kumimoji="0" lang="vi-VN" sz="2800" b="0" i="0" u="none" strike="noStrike" kern="1200" cap="none" spc="0" normalizeH="0" baseline="-25000" noProof="0" dirty="0">
                <a:ln>
                  <a:noFill/>
                </a:ln>
                <a:effectLst/>
                <a:uLnTx/>
                <a:uFillTx/>
                <a:latin typeface="Times New Roman" pitchFamily="18" charset="0"/>
                <a:ea typeface="+mn-ea"/>
                <a:cs typeface="Times New Roman" pitchFamily="18" charset="0"/>
              </a:rPr>
              <a:t>2</a:t>
            </a:r>
            <a:r>
              <a:rPr kumimoji="0" lang="vi-VN" sz="2800" b="0" i="0" u="none" strike="noStrike" kern="1200" cap="none" spc="0" normalizeH="0" baseline="0" noProof="0" dirty="0">
                <a:ln>
                  <a:noFill/>
                </a:ln>
                <a:effectLst/>
                <a:uLnTx/>
                <a:uFillTx/>
                <a:latin typeface="Times New Roman" pitchFamily="18" charset="0"/>
                <a:ea typeface="+mn-ea"/>
                <a:cs typeface="Times New Roman" pitchFamily="18" charset="0"/>
              </a:rPr>
              <a:t>SO</a:t>
            </a:r>
            <a:r>
              <a:rPr kumimoji="0" lang="vi-VN" sz="2800" b="0" i="0" u="none" strike="noStrike" kern="1200" cap="none" spc="0" normalizeH="0" baseline="-25000" noProof="0" dirty="0">
                <a:ln>
                  <a:noFill/>
                </a:ln>
                <a:effectLst/>
                <a:uLnTx/>
                <a:uFillTx/>
                <a:latin typeface="Times New Roman" pitchFamily="18" charset="0"/>
                <a:ea typeface="+mn-ea"/>
                <a:cs typeface="Times New Roman" pitchFamily="18" charset="0"/>
              </a:rPr>
              <a:t>4</a:t>
            </a:r>
            <a:r>
              <a:rPr kumimoji="0" lang="vi-VN" sz="2800" b="0" i="0" u="none" strike="noStrike" kern="1200" cap="none" spc="0" normalizeH="0" baseline="0" noProof="0" dirty="0">
                <a:ln>
                  <a:noFill/>
                </a:ln>
                <a:effectLst/>
                <a:uLnTx/>
                <a:uFillTx/>
                <a:latin typeface="Times New Roman" pitchFamily="18" charset="0"/>
                <a:ea typeface="+mn-ea"/>
                <a:cs typeface="Times New Roman" pitchFamily="18" charset="0"/>
              </a:rPr>
              <a:t>; giấy quỳ tím; nước cất.</a:t>
            </a:r>
          </a:p>
        </p:txBody>
      </p:sp>
      <p:pic>
        <p:nvPicPr>
          <p:cNvPr id="4098" name="Picture 2"/>
          <p:cNvPicPr>
            <a:picLocks noChangeAspect="1" noChangeArrowheads="1"/>
          </p:cNvPicPr>
          <p:nvPr/>
        </p:nvPicPr>
        <p:blipFill>
          <a:blip r:embed="rId2"/>
          <a:srcRect/>
          <a:stretch>
            <a:fillRect/>
          </a:stretch>
        </p:blipFill>
        <p:spPr bwMode="auto">
          <a:xfrm>
            <a:off x="0" y="-1"/>
            <a:ext cx="4612247" cy="6858001"/>
          </a:xfrm>
          <a:prstGeom prst="rect">
            <a:avLst/>
          </a:prstGeom>
          <a:noFill/>
          <a:ln w="9525">
            <a:noFill/>
            <a:miter lim="800000"/>
            <a:headEnd/>
            <a:tailEnd/>
          </a:ln>
          <a:effectLst/>
        </p:spPr>
      </p:pic>
      <p:sp>
        <p:nvSpPr>
          <p:cNvPr id="8" name="TextBox 7"/>
          <p:cNvSpPr txBox="1"/>
          <p:nvPr/>
        </p:nvSpPr>
        <p:spPr>
          <a:xfrm>
            <a:off x="4475018" y="2258280"/>
            <a:ext cx="7716982" cy="397031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1" u="none" strike="noStrike" kern="1200" cap="none" spc="0" normalizeH="0" baseline="0" noProof="0" dirty="0">
                <a:ln>
                  <a:noFill/>
                </a:ln>
                <a:effectLst/>
                <a:uLnTx/>
                <a:uFillTx/>
                <a:latin typeface="Times New Roman" pitchFamily="18" charset="0"/>
                <a:ea typeface="+mn-ea"/>
                <a:cs typeface="Times New Roman" pitchFamily="18" charset="0"/>
              </a:rPr>
              <a:t>* </a:t>
            </a:r>
            <a:r>
              <a:rPr kumimoji="0" lang="vi-VN" sz="2800" b="0" i="1" u="none" strike="noStrike" kern="1200" cap="none" spc="0" normalizeH="0" baseline="0" noProof="0" dirty="0">
                <a:ln>
                  <a:noFill/>
                </a:ln>
                <a:effectLst/>
                <a:uLnTx/>
                <a:uFillTx/>
                <a:latin typeface="Times New Roman" pitchFamily="18" charset="0"/>
                <a:ea typeface="+mn-ea"/>
                <a:cs typeface="Times New Roman" pitchFamily="18" charset="0"/>
              </a:rPr>
              <a:t>Tiến hành:</a:t>
            </a:r>
            <a:endParaRPr kumimoji="0" lang="vi-VN" sz="2800" b="0" i="0" u="none" strike="noStrike" kern="1200" cap="none" spc="0" normalizeH="0" baseline="0" noProof="0" dirty="0">
              <a:ln>
                <a:noFill/>
              </a:ln>
              <a:effectLst/>
              <a:uLnTx/>
              <a:uFillTx/>
              <a:latin typeface="Times New Roman" pitchFamily="18" charset="0"/>
              <a:ea typeface="+mn-ea"/>
              <a:cs typeface="Times New Roman"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0" i="1" u="none" strike="noStrike" kern="1200" cap="none" spc="0" normalizeH="0" baseline="0" noProof="0" dirty="0">
                <a:ln>
                  <a:noFill/>
                </a:ln>
                <a:effectLst/>
                <a:uLnTx/>
                <a:uFillTx/>
                <a:latin typeface="Times New Roman" pitchFamily="18" charset="0"/>
                <a:ea typeface="+mn-ea"/>
                <a:cs typeface="Times New Roman" pitchFamily="18" charset="0"/>
              </a:rPr>
              <a:t>­</a:t>
            </a:r>
            <a:r>
              <a:rPr kumimoji="0" lang="en-US" sz="2800" b="0" i="1" u="none" strike="noStrike" kern="1200" cap="none" spc="0" normalizeH="0" baseline="0" noProof="0" dirty="0">
                <a:ln>
                  <a:noFill/>
                </a:ln>
                <a:effectLst/>
                <a:uLnTx/>
                <a:uFillTx/>
                <a:latin typeface="Times New Roman" pitchFamily="18" charset="0"/>
                <a:ea typeface="+mn-ea"/>
                <a:cs typeface="Times New Roman" pitchFamily="18" charset="0"/>
              </a:rPr>
              <a:t> </a:t>
            </a:r>
            <a:r>
              <a:rPr kumimoji="0" lang="vi-VN" sz="2800" b="0" i="0" u="none" strike="noStrike" kern="1200" cap="none" spc="0" normalizeH="0" baseline="0" noProof="0" dirty="0">
                <a:ln>
                  <a:noFill/>
                </a:ln>
                <a:effectLst/>
                <a:uLnTx/>
                <a:uFillTx/>
                <a:latin typeface="Times New Roman" pitchFamily="18" charset="0"/>
                <a:ea typeface="+mn-ea"/>
                <a:cs typeface="Times New Roman" pitchFamily="18" charset="0"/>
              </a:rPr>
              <a:t>Lấy 4 ống nghiệm, đánh số từ 1 đến 4.</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effectLst/>
                <a:uLnTx/>
                <a:uFillTx/>
                <a:latin typeface="Times New Roman" pitchFamily="18" charset="0"/>
                <a:ea typeface="+mn-ea"/>
                <a:cs typeface="Times New Roman" pitchFamily="18" charset="0"/>
              </a:rPr>
              <a:t>- Cho vào ống nghiệm 1 khoảng 2 mL dung dịch HCl, ống nghiệm 2 khoảng 2 mL dung dịch HNO</a:t>
            </a:r>
            <a:r>
              <a:rPr kumimoji="0" lang="vi-VN" sz="2800" b="0" i="0" u="none" strike="noStrike" kern="1200" cap="none" spc="0" normalizeH="0" baseline="-25000" noProof="0" dirty="0">
                <a:ln>
                  <a:noFill/>
                </a:ln>
                <a:effectLst/>
                <a:uLnTx/>
                <a:uFillTx/>
                <a:latin typeface="Times New Roman" pitchFamily="18" charset="0"/>
                <a:ea typeface="+mn-ea"/>
                <a:cs typeface="Times New Roman" pitchFamily="18" charset="0"/>
              </a:rPr>
              <a:t>3</a:t>
            </a:r>
            <a:r>
              <a:rPr kumimoji="0" lang="vi-VN" sz="2800" b="0" i="0" u="none" strike="noStrike" kern="1200" cap="none" spc="0" normalizeH="0" baseline="0" noProof="0" dirty="0">
                <a:ln>
                  <a:noFill/>
                </a:ln>
                <a:effectLst/>
                <a:uLnTx/>
                <a:uFillTx/>
                <a:latin typeface="Times New Roman" pitchFamily="18" charset="0"/>
                <a:ea typeface="+mn-ea"/>
                <a:cs typeface="Times New Roman" pitchFamily="18" charset="0"/>
              </a:rPr>
              <a:t>, ống nghiệm 3 khoảng 2 mL dung dịch H</a:t>
            </a:r>
            <a:r>
              <a:rPr kumimoji="0" lang="vi-VN" sz="2800" b="0" i="0" u="none" strike="noStrike" kern="1200" cap="none" spc="0" normalizeH="0" baseline="-25000" noProof="0" dirty="0">
                <a:ln>
                  <a:noFill/>
                </a:ln>
                <a:effectLst/>
                <a:uLnTx/>
                <a:uFillTx/>
                <a:latin typeface="Times New Roman" pitchFamily="18" charset="0"/>
                <a:ea typeface="+mn-ea"/>
                <a:cs typeface="Times New Roman" pitchFamily="18" charset="0"/>
              </a:rPr>
              <a:t>2</a:t>
            </a:r>
            <a:r>
              <a:rPr kumimoji="0" lang="vi-VN" sz="2800" b="0" i="0" u="none" strike="noStrike" kern="1200" cap="none" spc="0" normalizeH="0" baseline="0" noProof="0" dirty="0">
                <a:ln>
                  <a:noFill/>
                </a:ln>
                <a:effectLst/>
                <a:uLnTx/>
                <a:uFillTx/>
                <a:latin typeface="Times New Roman" pitchFamily="18" charset="0"/>
                <a:ea typeface="+mn-ea"/>
                <a:cs typeface="Times New Roman" pitchFamily="18" charset="0"/>
              </a:rPr>
              <a:t>SO</a:t>
            </a:r>
            <a:r>
              <a:rPr kumimoji="0" lang="vi-VN" sz="2800" b="0" i="0" u="none" strike="noStrike" kern="1200" cap="none" spc="0" normalizeH="0" baseline="-25000" noProof="0" dirty="0">
                <a:ln>
                  <a:noFill/>
                </a:ln>
                <a:effectLst/>
                <a:uLnTx/>
                <a:uFillTx/>
                <a:latin typeface="Times New Roman" pitchFamily="18" charset="0"/>
                <a:ea typeface="+mn-ea"/>
                <a:cs typeface="Times New Roman" pitchFamily="18" charset="0"/>
              </a:rPr>
              <a:t>4</a:t>
            </a:r>
            <a:r>
              <a:rPr kumimoji="0" lang="vi-VN" sz="2800" b="0" i="0" u="none" strike="noStrike" kern="1200" cap="none" spc="0" normalizeH="0" baseline="0" noProof="0" dirty="0">
                <a:ln>
                  <a:noFill/>
                </a:ln>
                <a:effectLst/>
                <a:uLnTx/>
                <a:uFillTx/>
                <a:latin typeface="Times New Roman" pitchFamily="18" charset="0"/>
                <a:ea typeface="+mn-ea"/>
                <a:cs typeface="Times New Roman" pitchFamily="18" charset="0"/>
              </a:rPr>
              <a:t>, ống nghiệm 4 khoảng 2 mL nước cất.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effectLst/>
                <a:uLnTx/>
                <a:uFillTx/>
                <a:latin typeface="Times New Roman" pitchFamily="18" charset="0"/>
                <a:ea typeface="+mn-ea"/>
                <a:cs typeface="Times New Roman" pitchFamily="18" charset="0"/>
              </a:rPr>
              <a:t>- Sau đó cho lần lượt vào mỗi ống nghiệm 1 mẩu quỳ tím. Quan sát sự đổi màu của quỳ tím và rút ra nhận xét.</a:t>
            </a:r>
            <a:endParaRPr kumimoji="0" lang="en-US" sz="2800" b="0" i="0" u="none" strike="noStrike" kern="1200" cap="none" spc="0" normalizeH="0" baseline="0" noProof="0" dirty="0">
              <a:ln>
                <a:noFill/>
              </a:ln>
              <a:effectLst/>
              <a:uLnTx/>
              <a:uFillTx/>
              <a:latin typeface="Times New Roman" pitchFamily="18" charset="0"/>
              <a:ea typeface="+mn-ea"/>
              <a:cs typeface="Times New Roman" pitchFamily="18" charset="0"/>
            </a:endParaRPr>
          </a:p>
        </p:txBody>
      </p:sp>
    </p:spTree>
    <p:extLst>
      <p:ext uri="{BB962C8B-B14F-4D97-AF65-F5344CB8AC3E}">
        <p14:creationId xmlns:p14="http://schemas.microsoft.com/office/powerpoint/2010/main" val="238551341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nodeType="with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box(in)">
                                      <p:cBhvr>
                                        <p:cTn id="7" dur="1000"/>
                                        <p:tgtEl>
                                          <p:spTgt spid="4098"/>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slide(fromBottom)">
                                      <p:cBhvr>
                                        <p:cTn id="12" dur="10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p:cTn id="17" dur="1000" fill="hold"/>
                                        <p:tgtEl>
                                          <p:spTgt spid="8"/>
                                        </p:tgtEl>
                                        <p:attrNameLst>
                                          <p:attrName>ppt_w</p:attrName>
                                        </p:attrNameLst>
                                      </p:cBhvr>
                                      <p:tavLst>
                                        <p:tav tm="0">
                                          <p:val>
                                            <p:fltVal val="0"/>
                                          </p:val>
                                        </p:tav>
                                        <p:tav tm="100000">
                                          <p:val>
                                            <p:strVal val="#ppt_w"/>
                                          </p:val>
                                        </p:tav>
                                      </p:tavLst>
                                    </p:anim>
                                    <p:anim calcmode="lin" valueType="num">
                                      <p:cBhvr>
                                        <p:cTn id="18" dur="1000" fill="hold"/>
                                        <p:tgtEl>
                                          <p:spTgt spid="8"/>
                                        </p:tgtEl>
                                        <p:attrNameLst>
                                          <p:attrName>ppt_h</p:attrName>
                                        </p:attrNameLst>
                                      </p:cBhvr>
                                      <p:tavLst>
                                        <p:tav tm="0">
                                          <p:val>
                                            <p:fltVal val="0"/>
                                          </p:val>
                                        </p:tav>
                                        <p:tav tm="100000">
                                          <p:val>
                                            <p:strVal val="#ppt_h"/>
                                          </p:val>
                                        </p:tav>
                                      </p:tavLst>
                                    </p:anim>
                                    <p:animEffect transition="in" filter="fade">
                                      <p:cBhvr>
                                        <p:cTn id="19"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641273" y="2286000"/>
            <a:ext cx="7550727" cy="954107"/>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effectLst/>
                <a:uLnTx/>
                <a:uFillTx/>
                <a:latin typeface="Times New Roman" pitchFamily="18" charset="0"/>
                <a:ea typeface="+mn-ea"/>
                <a:cs typeface="Times New Roman" pitchFamily="18" charset="0"/>
              </a:rPr>
              <a:t>Trường hợp b) nước chanh sẽ làm quỳ tím chuyển sang màu đỏ do nước chanh chứa nhiều acid citric.</a:t>
            </a:r>
          </a:p>
        </p:txBody>
      </p:sp>
      <p:pic>
        <p:nvPicPr>
          <p:cNvPr id="5122" name="Picture 2"/>
          <p:cNvPicPr>
            <a:picLocks noChangeAspect="1" noChangeArrowheads="1"/>
          </p:cNvPicPr>
          <p:nvPr/>
        </p:nvPicPr>
        <p:blipFill>
          <a:blip r:embed="rId2"/>
          <a:srcRect/>
          <a:stretch>
            <a:fillRect/>
          </a:stretch>
        </p:blipFill>
        <p:spPr bwMode="auto">
          <a:xfrm>
            <a:off x="0" y="983705"/>
            <a:ext cx="4336132" cy="4585856"/>
          </a:xfrm>
          <a:prstGeom prst="rect">
            <a:avLst/>
          </a:prstGeom>
          <a:noFill/>
          <a:ln w="9525">
            <a:noFill/>
            <a:miter lim="800000"/>
            <a:headEnd/>
            <a:tailEnd/>
          </a:ln>
          <a:effectLst/>
        </p:spPr>
      </p:pic>
    </p:spTree>
    <p:extLst>
      <p:ext uri="{BB962C8B-B14F-4D97-AF65-F5344CB8AC3E}">
        <p14:creationId xmlns:p14="http://schemas.microsoft.com/office/powerpoint/2010/main" val="286151976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withEffect">
                                  <p:stCondLst>
                                    <p:cond delay="0"/>
                                  </p:stCondLst>
                                  <p:childTnLst>
                                    <p:set>
                                      <p:cBhvr>
                                        <p:cTn id="6" dur="1" fill="hold">
                                          <p:stCondLst>
                                            <p:cond delay="0"/>
                                          </p:stCondLst>
                                        </p:cTn>
                                        <p:tgtEl>
                                          <p:spTgt spid="5122"/>
                                        </p:tgtEl>
                                        <p:attrNameLst>
                                          <p:attrName>style.visibility</p:attrName>
                                        </p:attrNameLst>
                                      </p:cBhvr>
                                      <p:to>
                                        <p:strVal val="visible"/>
                                      </p:to>
                                    </p:set>
                                    <p:anim calcmode="lin" valueType="num">
                                      <p:cBhvr>
                                        <p:cTn id="7" dur="1000" fill="hold"/>
                                        <p:tgtEl>
                                          <p:spTgt spid="5122"/>
                                        </p:tgtEl>
                                        <p:attrNameLst>
                                          <p:attrName>ppt_w</p:attrName>
                                        </p:attrNameLst>
                                      </p:cBhvr>
                                      <p:tavLst>
                                        <p:tav tm="0">
                                          <p:val>
                                            <p:strVal val="#ppt_w+.3"/>
                                          </p:val>
                                        </p:tav>
                                        <p:tav tm="100000">
                                          <p:val>
                                            <p:strVal val="#ppt_w"/>
                                          </p:val>
                                        </p:tav>
                                      </p:tavLst>
                                    </p:anim>
                                    <p:anim calcmode="lin" valueType="num">
                                      <p:cBhvr>
                                        <p:cTn id="8" dur="1000" fill="hold"/>
                                        <p:tgtEl>
                                          <p:spTgt spid="5122"/>
                                        </p:tgtEl>
                                        <p:attrNameLst>
                                          <p:attrName>ppt_h</p:attrName>
                                        </p:attrNameLst>
                                      </p:cBhvr>
                                      <p:tavLst>
                                        <p:tav tm="0">
                                          <p:val>
                                            <p:strVal val="#ppt_h"/>
                                          </p:val>
                                        </p:tav>
                                        <p:tav tm="100000">
                                          <p:val>
                                            <p:strVal val="#ppt_h"/>
                                          </p:val>
                                        </p:tav>
                                      </p:tavLst>
                                    </p:anim>
                                    <p:animEffect transition="in" filter="fade">
                                      <p:cBhvr>
                                        <p:cTn id="9" dur="1000"/>
                                        <p:tgtEl>
                                          <p:spTgt spid="5122"/>
                                        </p:tgtEl>
                                      </p:cBhvr>
                                    </p:animEffect>
                                  </p:childTnLst>
                                </p:cTn>
                              </p:par>
                            </p:childTnLst>
                          </p:cTn>
                        </p:par>
                      </p:childTnLst>
                    </p:cTn>
                  </p:par>
                  <p:par>
                    <p:cTn id="10" fill="hold">
                      <p:stCondLst>
                        <p:cond delay="indefinite"/>
                      </p:stCondLst>
                      <p:childTnLst>
                        <p:par>
                          <p:cTn id="11" fill="hold">
                            <p:stCondLst>
                              <p:cond delay="0"/>
                            </p:stCondLst>
                            <p:childTnLst>
                              <p:par>
                                <p:cTn id="12" presetID="12" presetClass="entr" presetSubtype="4"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slide(fromBottom)">
                                      <p:cBhvr>
                                        <p:cTn id="14"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0" y="0"/>
            <a:ext cx="12192000" cy="49244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err="1">
                <a:ln>
                  <a:noFill/>
                </a:ln>
                <a:solidFill>
                  <a:srgbClr val="FF00FF"/>
                </a:solidFill>
                <a:effectLst/>
                <a:uLnTx/>
                <a:uFillTx/>
                <a:latin typeface="Times New Roman" pitchFamily="18" charset="0"/>
                <a:ea typeface="+mn-ea"/>
                <a:cs typeface="Times New Roman" pitchFamily="18" charset="0"/>
              </a:rPr>
              <a:t>BÀI</a:t>
            </a:r>
            <a:r>
              <a:rPr kumimoji="0" lang="en-US" sz="2600" b="1" i="0" u="none" strike="noStrike" kern="1200" cap="none" spc="0" normalizeH="0" baseline="0" noProof="0" dirty="0">
                <a:ln>
                  <a:noFill/>
                </a:ln>
                <a:solidFill>
                  <a:srgbClr val="FF00FF"/>
                </a:solidFill>
                <a:effectLst/>
                <a:uLnTx/>
                <a:uFillTx/>
                <a:latin typeface="Times New Roman" pitchFamily="18" charset="0"/>
                <a:ea typeface="+mn-ea"/>
                <a:cs typeface="Times New Roman" pitchFamily="18" charset="0"/>
              </a:rPr>
              <a:t> 8: ACID</a:t>
            </a:r>
          </a:p>
        </p:txBody>
      </p:sp>
      <p:sp>
        <p:nvSpPr>
          <p:cNvPr id="6" name="TextBox 5"/>
          <p:cNvSpPr txBox="1"/>
          <p:nvPr/>
        </p:nvSpPr>
        <p:spPr>
          <a:xfrm>
            <a:off x="0" y="368784"/>
            <a:ext cx="1219200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I. </a:t>
            </a:r>
            <a:r>
              <a:rPr kumimoji="0" lang="en-US" sz="2400" b="1"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KHÁI</a:t>
            </a:r>
            <a:r>
              <a:rPr kumimoji="0" lang="en-US"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400" b="1"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NIỆM</a:t>
            </a:r>
            <a:r>
              <a:rPr kumimoji="0" lang="en-US"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ACID</a:t>
            </a:r>
          </a:p>
        </p:txBody>
      </p:sp>
      <p:sp>
        <p:nvSpPr>
          <p:cNvPr id="27650" name="Rectangle 2"/>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7651" name="Rectangle 3"/>
          <p:cNvSpPr>
            <a:spLocks noChangeArrowheads="1"/>
          </p:cNvSpPr>
          <p:nvPr/>
        </p:nvSpPr>
        <p:spPr bwMode="auto">
          <a:xfrm>
            <a:off x="0" y="85725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sp>
        <p:nvSpPr>
          <p:cNvPr id="31747" name="Rectangle 3"/>
          <p:cNvSpPr>
            <a:spLocks noChangeArrowheads="1"/>
          </p:cNvSpPr>
          <p:nvPr/>
        </p:nvSpPr>
        <p:spPr bwMode="auto">
          <a:xfrm>
            <a:off x="0" y="866775"/>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sp>
        <p:nvSpPr>
          <p:cNvPr id="31751" name="Rectangle 7"/>
          <p:cNvSpPr>
            <a:spLocks noChangeArrowheads="1"/>
          </p:cNvSpPr>
          <p:nvPr/>
        </p:nvSpPr>
        <p:spPr bwMode="auto">
          <a:xfrm>
            <a:off x="0" y="866775"/>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itchFamily="34" charset="0"/>
                <a:ea typeface="Times New Roman" pitchFamily="18" charset="0"/>
                <a:cs typeface="Times New Roman" pitchFamily="18" charset="0"/>
              </a:rPr>
              <a:t>  </a:t>
            </a:r>
            <a:endParaRPr kumimoji="0" lang="en-US" sz="18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sp>
        <p:nvSpPr>
          <p:cNvPr id="31752" name="Rectangle 8"/>
          <p:cNvSpPr>
            <a:spLocks noChangeArrowheads="1"/>
          </p:cNvSpPr>
          <p:nvPr/>
        </p:nvSpPr>
        <p:spPr bwMode="auto">
          <a:xfrm>
            <a:off x="0" y="114300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sp>
        <p:nvSpPr>
          <p:cNvPr id="31755" name="Rectangle 11"/>
          <p:cNvSpPr>
            <a:spLocks noChangeArrowheads="1"/>
          </p:cNvSpPr>
          <p:nvPr/>
        </p:nvSpPr>
        <p:spPr bwMode="auto">
          <a:xfrm>
            <a:off x="0" y="733425"/>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sp>
        <p:nvSpPr>
          <p:cNvPr id="31757" name="Rectangle 13"/>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1758" name="Rectangle 14"/>
          <p:cNvSpPr>
            <a:spLocks noChangeArrowheads="1"/>
          </p:cNvSpPr>
          <p:nvPr/>
        </p:nvSpPr>
        <p:spPr bwMode="auto">
          <a:xfrm>
            <a:off x="0" y="99060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sp>
        <p:nvSpPr>
          <p:cNvPr id="31760" name="Rectangle 16"/>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1761" name="Rectangle 17"/>
          <p:cNvSpPr>
            <a:spLocks noChangeArrowheads="1"/>
          </p:cNvSpPr>
          <p:nvPr/>
        </p:nvSpPr>
        <p:spPr bwMode="auto">
          <a:xfrm>
            <a:off x="0" y="95250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sp>
        <p:nvSpPr>
          <p:cNvPr id="31763" name="Rectangle 19"/>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1764" name="Rectangle 20"/>
          <p:cNvSpPr>
            <a:spLocks noChangeArrowheads="1"/>
          </p:cNvSpPr>
          <p:nvPr/>
        </p:nvSpPr>
        <p:spPr bwMode="auto">
          <a:xfrm>
            <a:off x="0" y="76200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sp>
        <p:nvSpPr>
          <p:cNvPr id="30" name="TextBox 29"/>
          <p:cNvSpPr txBox="1"/>
          <p:nvPr/>
        </p:nvSpPr>
        <p:spPr>
          <a:xfrm>
            <a:off x="0" y="691401"/>
            <a:ext cx="12192000" cy="954107"/>
          </a:xfrm>
          <a:prstGeom prst="rect">
            <a:avLst/>
          </a:prstGeom>
          <a:noFill/>
        </p:spPr>
        <p:txBody>
          <a:bodyPr wrap="square" rtlCol="0">
            <a:spAutoFit/>
          </a:bodyPr>
          <a:lstStyle/>
          <a:p>
            <a:pPr marL="342900" marR="0" lvl="0" indent="-342900" algn="just" defTabSz="914400" rtl="0" eaLnBrk="1" fontAlgn="auto" latinLnBrk="0" hangingPunct="1">
              <a:lnSpc>
                <a:spcPct val="100000"/>
              </a:lnSpc>
              <a:spcBef>
                <a:spcPts val="0"/>
              </a:spcBef>
              <a:spcAft>
                <a:spcPts val="0"/>
              </a:spcAft>
              <a:buClrTx/>
              <a:buSzTx/>
              <a:buFontTx/>
              <a:buChar char="-"/>
              <a:tabLst/>
              <a:defRPr/>
            </a:pP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Acid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là</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những</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hợp</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chất</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trong</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phân</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tử</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có</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nguyên</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tử</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hydrogen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liên</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kết</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với</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gốc</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acid.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Khi</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tan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trong</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nước</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acid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tạo</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ra</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ion H</a:t>
            </a:r>
            <a:r>
              <a:rPr kumimoji="0" lang="en-US" sz="2800" b="0" i="0" u="none" strike="noStrike" kern="1200" cap="none" spc="0" normalizeH="0" baseline="3000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a:t>
            </a:r>
          </a:p>
        </p:txBody>
      </p:sp>
      <p:sp>
        <p:nvSpPr>
          <p:cNvPr id="19" name="TextBox 18"/>
          <p:cNvSpPr txBox="1"/>
          <p:nvPr/>
        </p:nvSpPr>
        <p:spPr>
          <a:xfrm>
            <a:off x="0" y="1578097"/>
            <a:ext cx="12192000" cy="954107"/>
          </a:xfrm>
          <a:prstGeom prst="rect">
            <a:avLst/>
          </a:prstGeom>
          <a:noFill/>
        </p:spPr>
        <p:txBody>
          <a:bodyPr wrap="square" rtlCol="0">
            <a:spAutoFit/>
          </a:bodyPr>
          <a:lstStyle/>
          <a:p>
            <a:pPr marL="342900" marR="0" lvl="0" indent="-342900" algn="just" defTabSz="914400" rtl="0" eaLnBrk="1" fontAlgn="auto" latinLnBrk="0" hangingPunct="1">
              <a:lnSpc>
                <a:spcPct val="100000"/>
              </a:lnSpc>
              <a:spcBef>
                <a:spcPts val="0"/>
              </a:spcBef>
              <a:spcAft>
                <a:spcPts val="0"/>
              </a:spcAft>
              <a:buClrTx/>
              <a:buSzTx/>
              <a:buFontTx/>
              <a:buChar char="-"/>
              <a:tabLst/>
              <a:defRPr/>
            </a:pP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Acid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tạo</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ra</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ion H</a:t>
            </a:r>
            <a:r>
              <a:rPr kumimoji="0" lang="en-US" sz="2800" b="0" i="0" u="none" strike="noStrike" kern="1200" cap="none" spc="0" normalizeH="0" baseline="3000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theo</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sơ</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đồ</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sau</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a:t>
            </a:r>
          </a:p>
          <a:p>
            <a:pPr marL="342900" marR="0" lvl="0" indent="-34290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Acid  </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sym typeface="Wingdings 3"/>
              </a:rPr>
              <a:t>  </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ion H</a:t>
            </a:r>
            <a:r>
              <a:rPr kumimoji="0" lang="en-US" sz="2800" b="0" i="0" u="none" strike="noStrike" kern="1200" cap="none" spc="0" normalizeH="0" baseline="3000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 ion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âm</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gốc</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acid</a:t>
            </a:r>
          </a:p>
        </p:txBody>
      </p:sp>
      <p:sp>
        <p:nvSpPr>
          <p:cNvPr id="18" name="TextBox 17"/>
          <p:cNvSpPr txBox="1"/>
          <p:nvPr/>
        </p:nvSpPr>
        <p:spPr>
          <a:xfrm>
            <a:off x="0" y="2423215"/>
            <a:ext cx="12192000" cy="523220"/>
          </a:xfrm>
          <a:prstGeom prst="rect">
            <a:avLst/>
          </a:prstGeom>
          <a:noFill/>
        </p:spPr>
        <p:txBody>
          <a:bodyPr wrap="square" rtlCol="0">
            <a:spAutoFit/>
          </a:bodyPr>
          <a:lstStyle/>
          <a:p>
            <a:pPr marL="342900" marR="0" lvl="0" indent="-342900" algn="just" defTabSz="914400" rtl="0" eaLnBrk="1" fontAlgn="auto" latinLnBrk="0" hangingPunct="1">
              <a:lnSpc>
                <a:spcPct val="100000"/>
              </a:lnSpc>
              <a:spcBef>
                <a:spcPts val="0"/>
              </a:spcBef>
              <a:spcAft>
                <a:spcPts val="0"/>
              </a:spcAft>
              <a:buClrTx/>
              <a:buSzTx/>
              <a:buFontTx/>
              <a:buChar char="-"/>
              <a:tabLst/>
              <a:defRPr/>
            </a:pP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Ví</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dụ</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1: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HCl</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sym typeface="Wingdings 3"/>
              </a:rPr>
              <a:t> 	</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H</a:t>
            </a:r>
            <a:r>
              <a:rPr kumimoji="0" lang="en-US" sz="2800" b="0" i="0" u="none" strike="noStrike" kern="1200" cap="none" spc="0" normalizeH="0" baseline="3000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Cl</a:t>
            </a:r>
            <a:r>
              <a:rPr kumimoji="0" lang="en-US" sz="2800" b="0" i="0" u="none" strike="noStrike" kern="1200" cap="none" spc="0" normalizeH="0" baseline="3000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a:t>
            </a:r>
            <a:endPar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endParaRPr>
          </a:p>
        </p:txBody>
      </p:sp>
      <p:sp>
        <p:nvSpPr>
          <p:cNvPr id="20" name="TextBox 19"/>
          <p:cNvSpPr txBox="1"/>
          <p:nvPr/>
        </p:nvSpPr>
        <p:spPr>
          <a:xfrm>
            <a:off x="0" y="2949687"/>
            <a:ext cx="12192000" cy="523220"/>
          </a:xfrm>
          <a:prstGeom prst="rect">
            <a:avLst/>
          </a:prstGeom>
          <a:noFill/>
        </p:spPr>
        <p:txBody>
          <a:bodyPr wrap="square" rtlCol="0">
            <a:spAutoFit/>
          </a:bodyPr>
          <a:lstStyle/>
          <a:p>
            <a:pPr marL="342900" marR="0" lvl="0" indent="-34290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Hydrochloric acid 		ion hydrogen	ion chloride</a:t>
            </a:r>
          </a:p>
        </p:txBody>
      </p:sp>
      <p:sp>
        <p:nvSpPr>
          <p:cNvPr id="21" name="TextBox 20"/>
          <p:cNvSpPr txBox="1"/>
          <p:nvPr/>
        </p:nvSpPr>
        <p:spPr>
          <a:xfrm>
            <a:off x="-5" y="3420770"/>
            <a:ext cx="12192000" cy="523220"/>
          </a:xfrm>
          <a:prstGeom prst="rect">
            <a:avLst/>
          </a:prstGeom>
          <a:noFill/>
        </p:spPr>
        <p:txBody>
          <a:bodyPr wrap="square" rtlCol="0">
            <a:spAutoFit/>
          </a:bodyPr>
          <a:lstStyle/>
          <a:p>
            <a:pPr marL="342900" marR="0" lvl="0" indent="-342900" algn="just" defTabSz="914400" rtl="0" eaLnBrk="1" fontAlgn="auto" latinLnBrk="0" hangingPunct="1">
              <a:lnSpc>
                <a:spcPct val="100000"/>
              </a:lnSpc>
              <a:spcBef>
                <a:spcPts val="0"/>
              </a:spcBef>
              <a:spcAft>
                <a:spcPts val="0"/>
              </a:spcAft>
              <a:buClrTx/>
              <a:buSzTx/>
              <a:buFontTx/>
              <a:buChar char="-"/>
              <a:tabLst/>
              <a:defRPr/>
            </a:pP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Ví</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dụ</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2: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H</a:t>
            </a:r>
            <a:r>
              <a:rPr kumimoji="0" lang="en-US" sz="2800" b="0" i="0" u="none" strike="noStrike" kern="1200" cap="none" spc="0" normalizeH="0" baseline="-2500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2</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SO</a:t>
            </a:r>
            <a:r>
              <a:rPr kumimoji="0" lang="en-US" sz="2800" b="0" i="0" u="none" strike="noStrike" kern="1200" cap="none" spc="0" normalizeH="0" baseline="-2500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4</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sym typeface="Wingdings 3"/>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sym typeface="Wingdings 3"/>
              </a:rPr>
              <a:t>2</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H</a:t>
            </a:r>
            <a:r>
              <a:rPr kumimoji="0" lang="en-US" sz="2800" b="0" i="0" u="none" strike="noStrike" kern="1200" cap="none" spc="0" normalizeH="0" baseline="3000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SO</a:t>
            </a:r>
            <a:r>
              <a:rPr kumimoji="0" lang="en-US" sz="2800" b="0" i="0" u="none" strike="noStrike" kern="1200" cap="none" spc="0" normalizeH="0" baseline="-2500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4</a:t>
            </a:r>
            <a:r>
              <a:rPr kumimoji="0" lang="en-US" sz="2800" b="0" i="0" u="none" strike="noStrike" kern="1200" cap="none" spc="0" normalizeH="0" baseline="3000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2</a:t>
            </a:r>
            <a:r>
              <a:rPr kumimoji="0" lang="en-US" sz="2800" b="0" i="0" u="none" strike="noStrike" kern="1200" cap="none" spc="0" normalizeH="0" baseline="3000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a:t>
            </a:r>
            <a:endPar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endParaRPr>
          </a:p>
        </p:txBody>
      </p:sp>
      <p:sp>
        <p:nvSpPr>
          <p:cNvPr id="22" name="TextBox 21"/>
          <p:cNvSpPr txBox="1"/>
          <p:nvPr/>
        </p:nvSpPr>
        <p:spPr>
          <a:xfrm>
            <a:off x="-5" y="3947242"/>
            <a:ext cx="12192000" cy="523220"/>
          </a:xfrm>
          <a:prstGeom prst="rect">
            <a:avLst/>
          </a:prstGeom>
          <a:noFill/>
        </p:spPr>
        <p:txBody>
          <a:bodyPr wrap="square" rtlCol="0">
            <a:spAutoFit/>
          </a:bodyPr>
          <a:lstStyle/>
          <a:p>
            <a:pPr marL="342900" marR="0" lvl="0" indent="-34290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Sulfuric acid 	ion hydrogen	ion sulfate</a:t>
            </a:r>
          </a:p>
        </p:txBody>
      </p:sp>
      <p:sp>
        <p:nvSpPr>
          <p:cNvPr id="23" name="TextBox 22"/>
          <p:cNvSpPr txBox="1"/>
          <p:nvPr/>
        </p:nvSpPr>
        <p:spPr>
          <a:xfrm>
            <a:off x="0" y="4400444"/>
            <a:ext cx="1219200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II. </a:t>
            </a:r>
            <a:r>
              <a:rPr kumimoji="0" lang="en-US" sz="2400" b="1"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TÍNH</a:t>
            </a:r>
            <a:r>
              <a:rPr kumimoji="0" lang="en-US"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400" b="1"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CHẤT</a:t>
            </a:r>
            <a:r>
              <a:rPr kumimoji="0" lang="en-US"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400" b="1"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HÓA</a:t>
            </a:r>
            <a:r>
              <a:rPr kumimoji="0" lang="en-US"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400" b="1"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HỌC</a:t>
            </a:r>
            <a:r>
              <a:rPr kumimoji="0" lang="en-US"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400" b="1"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CỦA</a:t>
            </a:r>
            <a:r>
              <a:rPr kumimoji="0" lang="en-US"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ACID</a:t>
            </a:r>
          </a:p>
        </p:txBody>
      </p:sp>
      <p:sp>
        <p:nvSpPr>
          <p:cNvPr id="24" name="TextBox 23"/>
          <p:cNvSpPr txBox="1"/>
          <p:nvPr/>
        </p:nvSpPr>
        <p:spPr>
          <a:xfrm>
            <a:off x="0" y="4788368"/>
            <a:ext cx="1219200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1. </a:t>
            </a:r>
            <a:r>
              <a:rPr kumimoji="0" lang="en-US" sz="2400" b="1"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Làm</a:t>
            </a:r>
            <a:r>
              <a:rPr kumimoji="0" lang="en-US"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400" b="1"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đổi</a:t>
            </a:r>
            <a:r>
              <a:rPr kumimoji="0" lang="en-US"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400" b="1"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màu</a:t>
            </a:r>
            <a:r>
              <a:rPr kumimoji="0" lang="en-US"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400" b="1"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chất</a:t>
            </a:r>
            <a:r>
              <a:rPr kumimoji="0" lang="en-US"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400" b="1"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chỉ</a:t>
            </a:r>
            <a:r>
              <a:rPr kumimoji="0" lang="en-US"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400" b="1"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thị</a:t>
            </a:r>
            <a:endParaRPr kumimoji="0" lang="en-US"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endParaRPr>
          </a:p>
        </p:txBody>
      </p:sp>
      <p:sp>
        <p:nvSpPr>
          <p:cNvPr id="25" name="TextBox 24"/>
          <p:cNvSpPr txBox="1"/>
          <p:nvPr/>
        </p:nvSpPr>
        <p:spPr>
          <a:xfrm>
            <a:off x="0" y="5180263"/>
            <a:ext cx="12192000" cy="523220"/>
          </a:xfrm>
          <a:prstGeom prst="rect">
            <a:avLst/>
          </a:prstGeom>
          <a:noFill/>
        </p:spPr>
        <p:txBody>
          <a:bodyPr wrap="square" rtlCol="0">
            <a:spAutoFit/>
          </a:bodyPr>
          <a:lstStyle/>
          <a:p>
            <a:pPr marL="342900" marR="0" lvl="0" indent="-342900" algn="just" defTabSz="914400" rtl="0" eaLnBrk="1" fontAlgn="auto" latinLnBrk="0" hangingPunct="1">
              <a:lnSpc>
                <a:spcPct val="100000"/>
              </a:lnSpc>
              <a:spcBef>
                <a:spcPts val="0"/>
              </a:spcBef>
              <a:spcAft>
                <a:spcPts val="0"/>
              </a:spcAft>
              <a:buClrTx/>
              <a:buSzTx/>
              <a:buFontTx/>
              <a:buChar char="-"/>
              <a:tabLst/>
              <a:defRPr/>
            </a:pP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Dung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dịch</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acid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làm</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quỳ</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tím</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chuyển</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sang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màu</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đỏ</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a:t>
            </a:r>
          </a:p>
        </p:txBody>
      </p:sp>
      <p:sp>
        <p:nvSpPr>
          <p:cNvPr id="26" name="TextBox 25"/>
          <p:cNvSpPr txBox="1"/>
          <p:nvPr/>
        </p:nvSpPr>
        <p:spPr>
          <a:xfrm>
            <a:off x="-5" y="5554343"/>
            <a:ext cx="12192000" cy="523220"/>
          </a:xfrm>
          <a:prstGeom prst="rect">
            <a:avLst/>
          </a:prstGeom>
          <a:noFill/>
        </p:spPr>
        <p:txBody>
          <a:bodyPr wrap="square" rtlCol="0">
            <a:spAutoFit/>
          </a:bodyPr>
          <a:lstStyle/>
          <a:p>
            <a:pPr marL="342900" marR="0" lvl="0" indent="-34290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sym typeface="Wingdings 3"/>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Quỳ</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tím</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được</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dùng</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làm</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chất</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chỉ</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thị</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màu</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để</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nhận</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ra</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dung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dịch</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acid.</a:t>
            </a:r>
          </a:p>
        </p:txBody>
      </p:sp>
      <p:sp>
        <p:nvSpPr>
          <p:cNvPr id="27" name="TextBox 26"/>
          <p:cNvSpPr txBox="1"/>
          <p:nvPr/>
        </p:nvSpPr>
        <p:spPr>
          <a:xfrm>
            <a:off x="0" y="6035277"/>
            <a:ext cx="1219200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2. </a:t>
            </a:r>
            <a:r>
              <a:rPr kumimoji="0" lang="en-US" sz="2400" b="1"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Tác</a:t>
            </a:r>
            <a:r>
              <a:rPr kumimoji="0" lang="en-US"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400" b="1"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dụng</a:t>
            </a:r>
            <a:r>
              <a:rPr kumimoji="0" lang="en-US"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400" b="1"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với</a:t>
            </a:r>
            <a:r>
              <a:rPr kumimoji="0" lang="en-US"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400" b="1"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kim</a:t>
            </a:r>
            <a:r>
              <a:rPr kumimoji="0" lang="en-US"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400" b="1"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loại</a:t>
            </a:r>
            <a:endParaRPr kumimoji="0" lang="en-US"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81892" y="4405745"/>
            <a:ext cx="10681854" cy="954107"/>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effectLst/>
                <a:uLnTx/>
                <a:uFillTx/>
                <a:latin typeface="Times New Roman" pitchFamily="18" charset="0"/>
                <a:ea typeface="+mn-ea"/>
                <a:cs typeface="Times New Roman" pitchFamily="18" charset="0"/>
              </a:rPr>
              <a:t>Viên</a:t>
            </a:r>
            <a:r>
              <a:rPr kumimoji="0" lang="en-US" sz="2800" b="0" i="0" u="none" strike="noStrike" kern="1200" cap="none" spc="0" normalizeH="0" baseline="0" noProof="0" dirty="0">
                <a:ln>
                  <a:noFill/>
                </a:ln>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effectLst/>
                <a:uLnTx/>
                <a:uFillTx/>
                <a:latin typeface="Times New Roman" pitchFamily="18" charset="0"/>
                <a:ea typeface="+mn-ea"/>
                <a:cs typeface="Times New Roman" pitchFamily="18" charset="0"/>
              </a:rPr>
              <a:t>kẽm</a:t>
            </a:r>
            <a:r>
              <a:rPr kumimoji="0" lang="en-US" sz="2800" b="0" i="0" u="none" strike="noStrike" kern="1200" cap="none" spc="0" normalizeH="0" baseline="0" noProof="0" dirty="0">
                <a:ln>
                  <a:noFill/>
                </a:ln>
                <a:effectLst/>
                <a:uLnTx/>
                <a:uFillTx/>
                <a:latin typeface="Times New Roman" pitchFamily="18" charset="0"/>
                <a:ea typeface="+mn-ea"/>
                <a:cs typeface="Times New Roman" pitchFamily="18" charset="0"/>
              </a:rPr>
              <a:t> tan </a:t>
            </a:r>
            <a:r>
              <a:rPr kumimoji="0" lang="en-US" sz="2800" b="0" i="0" u="none" strike="noStrike" kern="1200" cap="none" spc="0" normalizeH="0" baseline="0" noProof="0" dirty="0" err="1">
                <a:ln>
                  <a:noFill/>
                </a:ln>
                <a:effectLst/>
                <a:uLnTx/>
                <a:uFillTx/>
                <a:latin typeface="Times New Roman" pitchFamily="18" charset="0"/>
                <a:ea typeface="+mn-ea"/>
                <a:cs typeface="Times New Roman" pitchFamily="18" charset="0"/>
              </a:rPr>
              <a:t>dần</a:t>
            </a:r>
            <a:r>
              <a:rPr kumimoji="0" lang="en-US" sz="2800" b="0" i="0" u="none" strike="noStrike" kern="1200" cap="none" spc="0" normalizeH="0" baseline="0" noProof="0" dirty="0">
                <a:ln>
                  <a:noFill/>
                </a:ln>
                <a:effectLst/>
                <a:uLnTx/>
                <a:uFillTx/>
                <a:latin typeface="Times New Roman" pitchFamily="18" charset="0"/>
                <a:ea typeface="+mn-ea"/>
                <a:cs typeface="Times New Roman" pitchFamily="18" charset="0"/>
              </a:rPr>
              <a:t>; dung </a:t>
            </a:r>
            <a:r>
              <a:rPr kumimoji="0" lang="en-US" sz="2800" b="0" i="0" u="none" strike="noStrike" kern="1200" cap="none" spc="0" normalizeH="0" baseline="0" noProof="0" dirty="0" err="1">
                <a:ln>
                  <a:noFill/>
                </a:ln>
                <a:effectLst/>
                <a:uLnTx/>
                <a:uFillTx/>
                <a:latin typeface="Times New Roman" pitchFamily="18" charset="0"/>
                <a:ea typeface="+mn-ea"/>
                <a:cs typeface="Times New Roman" pitchFamily="18" charset="0"/>
              </a:rPr>
              <a:t>dịch</a:t>
            </a:r>
            <a:r>
              <a:rPr kumimoji="0" lang="en-US" sz="2800" b="0" i="0" u="none" strike="noStrike" kern="1200" cap="none" spc="0" normalizeH="0" baseline="0" noProof="0" dirty="0">
                <a:ln>
                  <a:noFill/>
                </a:ln>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effectLst/>
                <a:uLnTx/>
                <a:uFillTx/>
                <a:latin typeface="Times New Roman" pitchFamily="18" charset="0"/>
                <a:ea typeface="+mn-ea"/>
                <a:cs typeface="Times New Roman" pitchFamily="18" charset="0"/>
              </a:rPr>
              <a:t>sủi</a:t>
            </a:r>
            <a:r>
              <a:rPr kumimoji="0" lang="en-US" sz="2800" b="0" i="0" u="none" strike="noStrike" kern="1200" cap="none" spc="0" normalizeH="0" baseline="0" noProof="0" dirty="0">
                <a:ln>
                  <a:noFill/>
                </a:ln>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effectLst/>
                <a:uLnTx/>
                <a:uFillTx/>
                <a:latin typeface="Times New Roman" pitchFamily="18" charset="0"/>
                <a:ea typeface="+mn-ea"/>
                <a:cs typeface="Times New Roman" pitchFamily="18" charset="0"/>
              </a:rPr>
              <a:t>bọt</a:t>
            </a:r>
            <a:r>
              <a:rPr kumimoji="0" lang="en-US" sz="2800" b="0" i="0" u="none" strike="noStrike" kern="1200" cap="none" spc="0" normalizeH="0" baseline="0" noProof="0" dirty="0">
                <a:ln>
                  <a:noFill/>
                </a:ln>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effectLst/>
                <a:uLnTx/>
                <a:uFillTx/>
                <a:latin typeface="Times New Roman" pitchFamily="18" charset="0"/>
                <a:ea typeface="+mn-ea"/>
                <a:cs typeface="Times New Roman" pitchFamily="18" charset="0"/>
              </a:rPr>
              <a:t>vì</a:t>
            </a:r>
            <a:r>
              <a:rPr kumimoji="0" lang="en-US" sz="2800" b="0" i="0" u="none" strike="noStrike" kern="1200" cap="none" spc="0" normalizeH="0" baseline="0" noProof="0" dirty="0">
                <a:ln>
                  <a:noFill/>
                </a:ln>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effectLst/>
                <a:uLnTx/>
                <a:uFillTx/>
                <a:latin typeface="Times New Roman" pitchFamily="18" charset="0"/>
                <a:ea typeface="+mn-ea"/>
                <a:cs typeface="Times New Roman" pitchFamily="18" charset="0"/>
              </a:rPr>
              <a:t>có</a:t>
            </a:r>
            <a:r>
              <a:rPr kumimoji="0" lang="en-US" sz="2800" b="0" i="0" u="none" strike="noStrike" kern="1200" cap="none" spc="0" normalizeH="0" baseline="0" noProof="0" dirty="0">
                <a:ln>
                  <a:noFill/>
                </a:ln>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effectLst/>
                <a:uLnTx/>
                <a:uFillTx/>
                <a:latin typeface="Times New Roman" pitchFamily="18" charset="0"/>
                <a:ea typeface="+mn-ea"/>
                <a:cs typeface="Times New Roman" pitchFamily="18" charset="0"/>
              </a:rPr>
              <a:t>chất</a:t>
            </a:r>
            <a:r>
              <a:rPr kumimoji="0" lang="en-US" sz="2800" b="0" i="0" u="none" strike="noStrike" kern="1200" cap="none" spc="0" normalizeH="0" baseline="0" noProof="0" dirty="0">
                <a:ln>
                  <a:noFill/>
                </a:ln>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effectLst/>
                <a:uLnTx/>
                <a:uFillTx/>
                <a:latin typeface="Times New Roman" pitchFamily="18" charset="0"/>
                <a:ea typeface="+mn-ea"/>
                <a:cs typeface="Times New Roman" pitchFamily="18" charset="0"/>
              </a:rPr>
              <a:t>khí</a:t>
            </a:r>
            <a:r>
              <a:rPr kumimoji="0" lang="en-US" sz="2800" b="0" i="0" u="none" strike="noStrike" kern="1200" cap="none" spc="0" normalizeH="0" baseline="0" noProof="0" dirty="0">
                <a:ln>
                  <a:noFill/>
                </a:ln>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effectLst/>
                <a:uLnTx/>
                <a:uFillTx/>
                <a:latin typeface="Times New Roman" pitchFamily="18" charset="0"/>
                <a:ea typeface="+mn-ea"/>
                <a:cs typeface="Times New Roman" pitchFamily="18" charset="0"/>
              </a:rPr>
              <a:t>thoát</a:t>
            </a:r>
            <a:r>
              <a:rPr kumimoji="0" lang="en-US" sz="2800" b="0" i="0" u="none" strike="noStrike" kern="1200" cap="none" spc="0" normalizeH="0" baseline="0" noProof="0" dirty="0">
                <a:ln>
                  <a:noFill/>
                </a:ln>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effectLst/>
                <a:uLnTx/>
                <a:uFillTx/>
                <a:latin typeface="Times New Roman" pitchFamily="18" charset="0"/>
                <a:ea typeface="+mn-ea"/>
                <a:cs typeface="Times New Roman" pitchFamily="18" charset="0"/>
              </a:rPr>
              <a:t>ra</a:t>
            </a:r>
            <a:r>
              <a:rPr kumimoji="0" lang="en-US" sz="2800" b="0" i="0" u="none" strike="noStrike" kern="1200" cap="none" spc="0" normalizeH="0" baseline="0" noProof="0" dirty="0">
                <a:ln>
                  <a:noFill/>
                </a:ln>
                <a:effectLst/>
                <a:uLnTx/>
                <a:uFillTx/>
                <a:latin typeface="Times New Roman" pitchFamily="18" charset="0"/>
                <a:ea typeface="+mn-ea"/>
                <a:cs typeface="Times New Roman" pitchFamily="18" charset="0"/>
              </a:rPr>
              <a:t>; dung </a:t>
            </a:r>
            <a:r>
              <a:rPr kumimoji="0" lang="en-US" sz="2800" b="0" i="0" u="none" strike="noStrike" kern="1200" cap="none" spc="0" normalizeH="0" baseline="0" noProof="0" dirty="0" err="1">
                <a:ln>
                  <a:noFill/>
                </a:ln>
                <a:effectLst/>
                <a:uLnTx/>
                <a:uFillTx/>
                <a:latin typeface="Times New Roman" pitchFamily="18" charset="0"/>
                <a:ea typeface="+mn-ea"/>
                <a:cs typeface="Times New Roman" pitchFamily="18" charset="0"/>
              </a:rPr>
              <a:t>dịch</a:t>
            </a:r>
            <a:r>
              <a:rPr kumimoji="0" lang="en-US" sz="2800" b="0" i="0" u="none" strike="noStrike" kern="1200" cap="none" spc="0" normalizeH="0" baseline="0" noProof="0" dirty="0">
                <a:ln>
                  <a:noFill/>
                </a:ln>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effectLst/>
                <a:uLnTx/>
                <a:uFillTx/>
                <a:latin typeface="Times New Roman" pitchFamily="18" charset="0"/>
                <a:ea typeface="+mn-ea"/>
                <a:cs typeface="Times New Roman" pitchFamily="18" charset="0"/>
              </a:rPr>
              <a:t>sau</a:t>
            </a:r>
            <a:r>
              <a:rPr kumimoji="0" lang="en-US" sz="2800" b="0" i="0" u="none" strike="noStrike" kern="1200" cap="none" spc="0" normalizeH="0" baseline="0" noProof="0" dirty="0">
                <a:ln>
                  <a:noFill/>
                </a:ln>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effectLst/>
                <a:uLnTx/>
                <a:uFillTx/>
                <a:latin typeface="Times New Roman" pitchFamily="18" charset="0"/>
                <a:ea typeface="+mn-ea"/>
                <a:cs typeface="Times New Roman" pitchFamily="18" charset="0"/>
              </a:rPr>
              <a:t>phản</a:t>
            </a:r>
            <a:r>
              <a:rPr kumimoji="0" lang="en-US" sz="2800" b="0" i="0" u="none" strike="noStrike" kern="1200" cap="none" spc="0" normalizeH="0" baseline="0" noProof="0" dirty="0">
                <a:ln>
                  <a:noFill/>
                </a:ln>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effectLst/>
                <a:uLnTx/>
                <a:uFillTx/>
                <a:latin typeface="Times New Roman" pitchFamily="18" charset="0"/>
                <a:ea typeface="+mn-ea"/>
                <a:cs typeface="Times New Roman" pitchFamily="18" charset="0"/>
              </a:rPr>
              <a:t>ứng</a:t>
            </a:r>
            <a:r>
              <a:rPr kumimoji="0" lang="en-US" sz="2800" b="0" i="0" u="none" strike="noStrike" kern="1200" cap="none" spc="0" normalizeH="0" baseline="0" noProof="0" dirty="0">
                <a:ln>
                  <a:noFill/>
                </a:ln>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effectLst/>
                <a:uLnTx/>
                <a:uFillTx/>
                <a:latin typeface="Times New Roman" pitchFamily="18" charset="0"/>
                <a:ea typeface="+mn-ea"/>
                <a:cs typeface="Times New Roman" pitchFamily="18" charset="0"/>
              </a:rPr>
              <a:t>không</a:t>
            </a:r>
            <a:r>
              <a:rPr kumimoji="0" lang="en-US" sz="2800" b="0" i="0" u="none" strike="noStrike" kern="1200" cap="none" spc="0" normalizeH="0" baseline="0" noProof="0" dirty="0">
                <a:ln>
                  <a:noFill/>
                </a:ln>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effectLst/>
                <a:uLnTx/>
                <a:uFillTx/>
                <a:latin typeface="Times New Roman" pitchFamily="18" charset="0"/>
                <a:ea typeface="+mn-ea"/>
                <a:cs typeface="Times New Roman" pitchFamily="18" charset="0"/>
              </a:rPr>
              <a:t>màu</a:t>
            </a:r>
            <a:r>
              <a:rPr kumimoji="0" lang="en-US" sz="2800" b="0" i="0" u="none" strike="noStrike" kern="1200" cap="none" spc="0" normalizeH="0" baseline="0" noProof="0" dirty="0">
                <a:ln>
                  <a:noFill/>
                </a:ln>
                <a:effectLst/>
                <a:uLnTx/>
                <a:uFillTx/>
                <a:latin typeface="Times New Roman" pitchFamily="18" charset="0"/>
                <a:ea typeface="+mn-ea"/>
                <a:cs typeface="Times New Roman" pitchFamily="18" charset="0"/>
              </a:rPr>
              <a:t>.</a:t>
            </a:r>
            <a:endParaRPr kumimoji="0" lang="vi-VN" sz="2800" b="0" i="0" u="none" strike="noStrike" kern="1200" cap="none" spc="0" normalizeH="0" baseline="0" noProof="0" dirty="0">
              <a:ln>
                <a:noFill/>
              </a:ln>
              <a:effectLst/>
              <a:uLnTx/>
              <a:uFillTx/>
              <a:latin typeface="Times New Roman" pitchFamily="18" charset="0"/>
              <a:ea typeface="+mn-ea"/>
              <a:cs typeface="Times New Roman" pitchFamily="18" charset="0"/>
            </a:endParaRPr>
          </a:p>
        </p:txBody>
      </p:sp>
      <p:pic>
        <p:nvPicPr>
          <p:cNvPr id="6146" name="Picture 2"/>
          <p:cNvPicPr>
            <a:picLocks noChangeAspect="1" noChangeArrowheads="1"/>
          </p:cNvPicPr>
          <p:nvPr/>
        </p:nvPicPr>
        <p:blipFill>
          <a:blip r:embed="rId2"/>
          <a:srcRect/>
          <a:stretch>
            <a:fillRect/>
          </a:stretch>
        </p:blipFill>
        <p:spPr bwMode="auto">
          <a:xfrm>
            <a:off x="568055" y="0"/>
            <a:ext cx="10870168" cy="4475018"/>
          </a:xfrm>
          <a:prstGeom prst="rect">
            <a:avLst/>
          </a:prstGeom>
          <a:noFill/>
          <a:ln w="9525">
            <a:noFill/>
            <a:miter lim="800000"/>
            <a:headEnd/>
            <a:tailEnd/>
          </a:ln>
          <a:effectLst/>
        </p:spPr>
      </p:pic>
      <p:cxnSp>
        <p:nvCxnSpPr>
          <p:cNvPr id="6" name="Straight Connector 5"/>
          <p:cNvCxnSpPr/>
          <p:nvPr/>
        </p:nvCxnSpPr>
        <p:spPr>
          <a:xfrm>
            <a:off x="1233055" y="3810000"/>
            <a:ext cx="2909454" cy="158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1233053" y="4225636"/>
            <a:ext cx="8174182" cy="158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692728" y="5292437"/>
            <a:ext cx="10681854" cy="523220"/>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effectLst/>
                <a:uLnTx/>
                <a:uFillTx/>
                <a:latin typeface="Times New Roman" pitchFamily="18" charset="0"/>
                <a:ea typeface="+mn-ea"/>
                <a:cs typeface="Times New Roman" pitchFamily="18" charset="0"/>
              </a:rPr>
              <a:t>Viên</a:t>
            </a:r>
            <a:r>
              <a:rPr kumimoji="0" lang="en-US" sz="2800" b="0" i="0" u="none" strike="noStrike" kern="1200" cap="none" spc="0" normalizeH="0" baseline="0" noProof="0" dirty="0">
                <a:ln>
                  <a:noFill/>
                </a:ln>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effectLst/>
                <a:uLnTx/>
                <a:uFillTx/>
                <a:latin typeface="Times New Roman" pitchFamily="18" charset="0"/>
                <a:ea typeface="+mn-ea"/>
                <a:cs typeface="Times New Roman" pitchFamily="18" charset="0"/>
              </a:rPr>
              <a:t>kẽm</a:t>
            </a:r>
            <a:r>
              <a:rPr kumimoji="0" lang="en-US" sz="2800" b="0" i="0" u="none" strike="noStrike" kern="1200" cap="none" spc="0" normalizeH="0" baseline="0" noProof="0" dirty="0">
                <a:ln>
                  <a:noFill/>
                </a:ln>
                <a:effectLst/>
                <a:uLnTx/>
                <a:uFillTx/>
                <a:latin typeface="Times New Roman" pitchFamily="18" charset="0"/>
                <a:ea typeface="+mn-ea"/>
                <a:cs typeface="Times New Roman" pitchFamily="18" charset="0"/>
              </a:rPr>
              <a:t> tan </a:t>
            </a:r>
            <a:r>
              <a:rPr kumimoji="0" lang="en-US" sz="2800" b="0" i="0" u="none" strike="noStrike" kern="1200" cap="none" spc="0" normalizeH="0" baseline="0" noProof="0" dirty="0" err="1">
                <a:ln>
                  <a:noFill/>
                </a:ln>
                <a:effectLst/>
                <a:uLnTx/>
                <a:uFillTx/>
                <a:latin typeface="Times New Roman" pitchFamily="18" charset="0"/>
                <a:ea typeface="+mn-ea"/>
                <a:cs typeface="Times New Roman" pitchFamily="18" charset="0"/>
              </a:rPr>
              <a:t>dần</a:t>
            </a:r>
            <a:r>
              <a:rPr kumimoji="0" lang="en-US" sz="2800" b="0" i="0" u="none" strike="noStrike" kern="1200" cap="none" spc="0" normalizeH="0" baseline="0" noProof="0" dirty="0">
                <a:ln>
                  <a:noFill/>
                </a:ln>
                <a:effectLst/>
                <a:uLnTx/>
                <a:uFillTx/>
                <a:latin typeface="Times New Roman" pitchFamily="18" charset="0"/>
                <a:ea typeface="+mn-ea"/>
                <a:cs typeface="Times New Roman" pitchFamily="18" charset="0"/>
              </a:rPr>
              <a:t>; dung </a:t>
            </a:r>
            <a:r>
              <a:rPr kumimoji="0" lang="en-US" sz="2800" b="0" i="0" u="none" strike="noStrike" kern="1200" cap="none" spc="0" normalizeH="0" baseline="0" noProof="0" dirty="0" err="1">
                <a:ln>
                  <a:noFill/>
                </a:ln>
                <a:effectLst/>
                <a:uLnTx/>
                <a:uFillTx/>
                <a:latin typeface="Times New Roman" pitchFamily="18" charset="0"/>
                <a:ea typeface="+mn-ea"/>
                <a:cs typeface="Times New Roman" pitchFamily="18" charset="0"/>
              </a:rPr>
              <a:t>dịch</a:t>
            </a:r>
            <a:r>
              <a:rPr kumimoji="0" lang="en-US" sz="2800" b="0" i="0" u="none" strike="noStrike" kern="1200" cap="none" spc="0" normalizeH="0" baseline="0" noProof="0" dirty="0">
                <a:ln>
                  <a:noFill/>
                </a:ln>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effectLst/>
                <a:uLnTx/>
                <a:uFillTx/>
                <a:latin typeface="Times New Roman" pitchFamily="18" charset="0"/>
                <a:ea typeface="+mn-ea"/>
                <a:cs typeface="Times New Roman" pitchFamily="18" charset="0"/>
              </a:rPr>
              <a:t>sủi</a:t>
            </a:r>
            <a:r>
              <a:rPr kumimoji="0" lang="en-US" sz="2800" b="0" i="0" u="none" strike="noStrike" kern="1200" cap="none" spc="0" normalizeH="0" baseline="0" noProof="0" dirty="0">
                <a:ln>
                  <a:noFill/>
                </a:ln>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effectLst/>
                <a:uLnTx/>
                <a:uFillTx/>
                <a:latin typeface="Times New Roman" pitchFamily="18" charset="0"/>
                <a:ea typeface="+mn-ea"/>
                <a:cs typeface="Times New Roman" pitchFamily="18" charset="0"/>
              </a:rPr>
              <a:t>bọt</a:t>
            </a:r>
            <a:r>
              <a:rPr kumimoji="0" lang="en-US" sz="2800" b="0" i="0" u="none" strike="noStrike" kern="1200" cap="none" spc="0" normalizeH="0" baseline="0" noProof="0" dirty="0">
                <a:ln>
                  <a:noFill/>
                </a:ln>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effectLst/>
                <a:uLnTx/>
                <a:uFillTx/>
                <a:latin typeface="Times New Roman" pitchFamily="18" charset="0"/>
                <a:ea typeface="+mn-ea"/>
                <a:cs typeface="Times New Roman" pitchFamily="18" charset="0"/>
              </a:rPr>
              <a:t>vì</a:t>
            </a:r>
            <a:r>
              <a:rPr kumimoji="0" lang="en-US" sz="2800" b="0" i="0" u="none" strike="noStrike" kern="1200" cap="none" spc="0" normalizeH="0" baseline="0" noProof="0" dirty="0">
                <a:ln>
                  <a:noFill/>
                </a:ln>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effectLst/>
                <a:uLnTx/>
                <a:uFillTx/>
                <a:latin typeface="Times New Roman" pitchFamily="18" charset="0"/>
                <a:ea typeface="+mn-ea"/>
                <a:cs typeface="Times New Roman" pitchFamily="18" charset="0"/>
              </a:rPr>
              <a:t>có</a:t>
            </a:r>
            <a:r>
              <a:rPr kumimoji="0" lang="en-US" sz="2800" b="0" i="0" u="none" strike="noStrike" kern="1200" cap="none" spc="0" normalizeH="0" baseline="0" noProof="0" dirty="0">
                <a:ln>
                  <a:noFill/>
                </a:ln>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effectLst/>
                <a:uLnTx/>
                <a:uFillTx/>
                <a:latin typeface="Times New Roman" pitchFamily="18" charset="0"/>
                <a:ea typeface="+mn-ea"/>
                <a:cs typeface="Times New Roman" pitchFamily="18" charset="0"/>
              </a:rPr>
              <a:t>chất</a:t>
            </a:r>
            <a:r>
              <a:rPr kumimoji="0" lang="en-US" sz="2800" b="0" i="0" u="none" strike="noStrike" kern="1200" cap="none" spc="0" normalizeH="0" baseline="0" noProof="0" dirty="0">
                <a:ln>
                  <a:noFill/>
                </a:ln>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effectLst/>
                <a:uLnTx/>
                <a:uFillTx/>
                <a:latin typeface="Times New Roman" pitchFamily="18" charset="0"/>
                <a:ea typeface="+mn-ea"/>
                <a:cs typeface="Times New Roman" pitchFamily="18" charset="0"/>
              </a:rPr>
              <a:t>khí</a:t>
            </a:r>
            <a:r>
              <a:rPr kumimoji="0" lang="en-US" sz="2800" b="0" i="0" u="none" strike="noStrike" kern="1200" cap="none" spc="0" normalizeH="0" baseline="0" noProof="0" dirty="0">
                <a:ln>
                  <a:noFill/>
                </a:ln>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effectLst/>
                <a:uLnTx/>
                <a:uFillTx/>
                <a:latin typeface="Times New Roman" pitchFamily="18" charset="0"/>
                <a:ea typeface="+mn-ea"/>
                <a:cs typeface="Times New Roman" pitchFamily="18" charset="0"/>
              </a:rPr>
              <a:t>thoát</a:t>
            </a:r>
            <a:r>
              <a:rPr kumimoji="0" lang="en-US" sz="2800" b="0" i="0" u="none" strike="noStrike" kern="1200" cap="none" spc="0" normalizeH="0" baseline="0" noProof="0" dirty="0">
                <a:ln>
                  <a:noFill/>
                </a:ln>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effectLst/>
                <a:uLnTx/>
                <a:uFillTx/>
                <a:latin typeface="Times New Roman" pitchFamily="18" charset="0"/>
                <a:ea typeface="+mn-ea"/>
                <a:cs typeface="Times New Roman" pitchFamily="18" charset="0"/>
              </a:rPr>
              <a:t>ra</a:t>
            </a:r>
            <a:r>
              <a:rPr kumimoji="0" lang="en-US" sz="2800" b="0" i="0" u="none" strike="noStrike" kern="1200" cap="none" spc="0" normalizeH="0" baseline="0" noProof="0" dirty="0">
                <a:ln>
                  <a:noFill/>
                </a:ln>
                <a:effectLst/>
                <a:uLnTx/>
                <a:uFillTx/>
                <a:latin typeface="Times New Roman" pitchFamily="18" charset="0"/>
                <a:ea typeface="+mn-ea"/>
                <a:cs typeface="Times New Roman" pitchFamily="18" charset="0"/>
              </a:rPr>
              <a:t>.</a:t>
            </a:r>
            <a:endParaRPr kumimoji="0" lang="vi-VN" sz="2800" b="0" i="0" u="none" strike="noStrike" kern="1200" cap="none" spc="0" normalizeH="0" baseline="0" noProof="0" dirty="0">
              <a:ln>
                <a:noFill/>
              </a:ln>
              <a:effectLst/>
              <a:uLnTx/>
              <a:uFillTx/>
              <a:latin typeface="Times New Roman" pitchFamily="18" charset="0"/>
              <a:ea typeface="+mn-ea"/>
              <a:cs typeface="Times New Roman" pitchFamily="18" charset="0"/>
            </a:endParaRPr>
          </a:p>
        </p:txBody>
      </p:sp>
      <p:sp>
        <p:nvSpPr>
          <p:cNvPr id="10" name="TextBox 9"/>
          <p:cNvSpPr txBox="1"/>
          <p:nvPr/>
        </p:nvSpPr>
        <p:spPr>
          <a:xfrm>
            <a:off x="651164" y="5666507"/>
            <a:ext cx="10681854" cy="523220"/>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sym typeface="Wingdings"/>
              </a:rPr>
              <a:t> Theo </a:t>
            </a:r>
            <a:r>
              <a:rPr kumimoji="0" lang="en-US" sz="2800" b="0" i="0"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sym typeface="Wingdings"/>
              </a:rPr>
              <a:t>em</a:t>
            </a:r>
            <a:r>
              <a:rPr kumimoji="0" lang="en-US" sz="28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sym typeface="Wingdings"/>
              </a:rPr>
              <a:t>, </a:t>
            </a:r>
            <a:r>
              <a:rPr kumimoji="0" lang="en-US" sz="2800" b="0" i="0"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sym typeface="Wingdings"/>
              </a:rPr>
              <a:t>chất</a:t>
            </a:r>
            <a:r>
              <a:rPr kumimoji="0" lang="en-US" sz="28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sym typeface="Wingdings"/>
              </a:rPr>
              <a:t> </a:t>
            </a:r>
            <a:r>
              <a:rPr kumimoji="0" lang="en-US" sz="2800" b="0" i="0"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sym typeface="Wingdings"/>
              </a:rPr>
              <a:t>khí</a:t>
            </a:r>
            <a:r>
              <a:rPr kumimoji="0" lang="en-US" sz="28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sym typeface="Wingdings"/>
              </a:rPr>
              <a:t> </a:t>
            </a:r>
            <a:r>
              <a:rPr kumimoji="0" lang="en-US" sz="2800" b="0" i="0"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sym typeface="Wingdings"/>
              </a:rPr>
              <a:t>thoát</a:t>
            </a:r>
            <a:r>
              <a:rPr kumimoji="0" lang="en-US" sz="28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sym typeface="Wingdings"/>
              </a:rPr>
              <a:t> </a:t>
            </a:r>
            <a:r>
              <a:rPr kumimoji="0" lang="en-US" sz="2800" b="0" i="0"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sym typeface="Wingdings"/>
              </a:rPr>
              <a:t>ra</a:t>
            </a:r>
            <a:r>
              <a:rPr kumimoji="0" lang="en-US" sz="28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sym typeface="Wingdings"/>
              </a:rPr>
              <a:t> ở </a:t>
            </a:r>
            <a:r>
              <a:rPr kumimoji="0" lang="en-US" sz="2800" b="0" i="0"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sym typeface="Wingdings"/>
              </a:rPr>
              <a:t>thí</a:t>
            </a:r>
            <a:r>
              <a:rPr kumimoji="0" lang="en-US" sz="28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sym typeface="Wingdings"/>
              </a:rPr>
              <a:t> </a:t>
            </a:r>
            <a:r>
              <a:rPr kumimoji="0" lang="en-US" sz="2800" b="0" i="0"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sym typeface="Wingdings"/>
              </a:rPr>
              <a:t>nghiệm</a:t>
            </a:r>
            <a:r>
              <a:rPr kumimoji="0" lang="en-US" sz="28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sym typeface="Wingdings"/>
              </a:rPr>
              <a:t> </a:t>
            </a:r>
            <a:r>
              <a:rPr kumimoji="0" lang="en-US" sz="2800" b="0" i="0"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sym typeface="Wingdings"/>
              </a:rPr>
              <a:t>trên</a:t>
            </a:r>
            <a:r>
              <a:rPr kumimoji="0" lang="en-US" sz="28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sym typeface="Wingdings"/>
              </a:rPr>
              <a:t> </a:t>
            </a:r>
            <a:r>
              <a:rPr kumimoji="0" lang="en-US" sz="2800" b="0" i="0"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sym typeface="Wingdings"/>
              </a:rPr>
              <a:t>là</a:t>
            </a:r>
            <a:r>
              <a:rPr kumimoji="0" lang="en-US" sz="28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sym typeface="Wingdings"/>
              </a:rPr>
              <a:t> </a:t>
            </a:r>
            <a:r>
              <a:rPr kumimoji="0" lang="en-US" sz="2800" b="0" i="0"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sym typeface="Wingdings"/>
              </a:rPr>
              <a:t>khí</a:t>
            </a:r>
            <a:r>
              <a:rPr kumimoji="0" lang="en-US" sz="28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sym typeface="Wingdings"/>
              </a:rPr>
              <a:t> </a:t>
            </a:r>
            <a:r>
              <a:rPr kumimoji="0" lang="en-US" sz="2800" b="0" i="0"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sym typeface="Wingdings"/>
              </a:rPr>
              <a:t>gì</a:t>
            </a:r>
            <a:r>
              <a:rPr kumimoji="0" lang="en-US" sz="28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sym typeface="Wingdings"/>
              </a:rPr>
              <a:t>?</a:t>
            </a:r>
            <a:endParaRPr kumimoji="0" lang="vi-VN" sz="28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endParaRPr>
          </a:p>
        </p:txBody>
      </p:sp>
      <p:sp>
        <p:nvSpPr>
          <p:cNvPr id="11" name="TextBox 10"/>
          <p:cNvSpPr txBox="1"/>
          <p:nvPr/>
        </p:nvSpPr>
        <p:spPr>
          <a:xfrm>
            <a:off x="678877" y="6123710"/>
            <a:ext cx="10681854" cy="523220"/>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sym typeface="Wingdings"/>
              </a:rPr>
              <a:t> Dung </a:t>
            </a:r>
            <a:r>
              <a:rPr kumimoji="0" lang="en-US" sz="2800" b="0" i="0"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sym typeface="Wingdings"/>
              </a:rPr>
              <a:t>dịch</a:t>
            </a:r>
            <a:r>
              <a:rPr kumimoji="0" lang="en-US" sz="28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sym typeface="Wingdings"/>
              </a:rPr>
              <a:t> </a:t>
            </a:r>
            <a:r>
              <a:rPr kumimoji="0" lang="en-US" sz="2800" b="0" i="0"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sym typeface="Wingdings"/>
              </a:rPr>
              <a:t>không</a:t>
            </a:r>
            <a:r>
              <a:rPr kumimoji="0" lang="en-US" sz="28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sym typeface="Wingdings"/>
              </a:rPr>
              <a:t> </a:t>
            </a:r>
            <a:r>
              <a:rPr kumimoji="0" lang="en-US" sz="2800" b="0" i="0"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sym typeface="Wingdings"/>
              </a:rPr>
              <a:t>màu</a:t>
            </a:r>
            <a:r>
              <a:rPr kumimoji="0" lang="en-US" sz="28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sym typeface="Wingdings"/>
              </a:rPr>
              <a:t> </a:t>
            </a:r>
            <a:r>
              <a:rPr kumimoji="0" lang="en-US" sz="2800" b="0" i="0"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sym typeface="Wingdings"/>
              </a:rPr>
              <a:t>còn</a:t>
            </a:r>
            <a:r>
              <a:rPr kumimoji="0" lang="en-US" sz="28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sym typeface="Wingdings"/>
              </a:rPr>
              <a:t> </a:t>
            </a:r>
            <a:r>
              <a:rPr kumimoji="0" lang="en-US" sz="2800" b="0" i="0"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sym typeface="Wingdings"/>
              </a:rPr>
              <a:t>lại</a:t>
            </a:r>
            <a:r>
              <a:rPr kumimoji="0" lang="en-US" sz="28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sym typeface="Wingdings"/>
              </a:rPr>
              <a:t> </a:t>
            </a:r>
            <a:r>
              <a:rPr kumimoji="0" lang="en-US" sz="2800" b="0" i="0"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sym typeface="Wingdings"/>
              </a:rPr>
              <a:t>trong</a:t>
            </a:r>
            <a:r>
              <a:rPr kumimoji="0" lang="en-US" sz="28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sym typeface="Wingdings"/>
              </a:rPr>
              <a:t> </a:t>
            </a:r>
            <a:r>
              <a:rPr kumimoji="0" lang="en-US" sz="2800" b="0" i="0"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sym typeface="Wingdings"/>
              </a:rPr>
              <a:t>ống</a:t>
            </a:r>
            <a:r>
              <a:rPr kumimoji="0" lang="en-US" sz="28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sym typeface="Wingdings"/>
              </a:rPr>
              <a:t> </a:t>
            </a:r>
            <a:r>
              <a:rPr kumimoji="0" lang="en-US" sz="2800" b="0" i="0"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sym typeface="Wingdings"/>
              </a:rPr>
              <a:t>nghiệm</a:t>
            </a:r>
            <a:r>
              <a:rPr kumimoji="0" lang="en-US" sz="28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sym typeface="Wingdings"/>
              </a:rPr>
              <a:t> </a:t>
            </a:r>
            <a:r>
              <a:rPr kumimoji="0" lang="en-US" sz="2800" b="0" i="0"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sym typeface="Wingdings"/>
              </a:rPr>
              <a:t>là</a:t>
            </a:r>
            <a:r>
              <a:rPr kumimoji="0" lang="en-US" sz="28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sym typeface="Wingdings"/>
              </a:rPr>
              <a:t> dung </a:t>
            </a:r>
            <a:r>
              <a:rPr kumimoji="0" lang="en-US" sz="2800" b="0" i="0"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sym typeface="Wingdings"/>
              </a:rPr>
              <a:t>dịch</a:t>
            </a:r>
            <a:r>
              <a:rPr kumimoji="0" lang="en-US" sz="28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sym typeface="Wingdings"/>
              </a:rPr>
              <a:t> </a:t>
            </a:r>
            <a:r>
              <a:rPr kumimoji="0" lang="en-US" sz="2800" b="0" i="0"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sym typeface="Wingdings"/>
              </a:rPr>
              <a:t>nào</a:t>
            </a:r>
            <a:r>
              <a:rPr kumimoji="0" lang="en-US" sz="28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sym typeface="Wingdings"/>
              </a:rPr>
              <a:t>?</a:t>
            </a:r>
            <a:endParaRPr kumimoji="0" lang="vi-VN" sz="28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endParaRPr>
          </a:p>
        </p:txBody>
      </p:sp>
      <p:sp>
        <p:nvSpPr>
          <p:cNvPr id="12" name="TextBox 11"/>
          <p:cNvSpPr txBox="1"/>
          <p:nvPr/>
        </p:nvSpPr>
        <p:spPr>
          <a:xfrm>
            <a:off x="3103413" y="734293"/>
            <a:ext cx="8063345" cy="523220"/>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sym typeface="Wingdings"/>
              </a:rPr>
              <a:t> </a:t>
            </a:r>
            <a:r>
              <a:rPr kumimoji="0" lang="en-US" sz="2800" b="0" i="0"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sym typeface="Wingdings"/>
              </a:rPr>
              <a:t>Hãy</a:t>
            </a:r>
            <a:r>
              <a:rPr kumimoji="0" lang="en-US" sz="28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sym typeface="Wingdings"/>
              </a:rPr>
              <a:t> </a:t>
            </a:r>
            <a:r>
              <a:rPr kumimoji="0" lang="en-US" sz="2800" b="0" i="0"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sym typeface="Wingdings"/>
              </a:rPr>
              <a:t>viết</a:t>
            </a:r>
            <a:r>
              <a:rPr kumimoji="0" lang="en-US" sz="28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sym typeface="Wingdings"/>
              </a:rPr>
              <a:t> </a:t>
            </a:r>
            <a:r>
              <a:rPr kumimoji="0" lang="en-US" sz="2800" b="0" i="0"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sym typeface="Wingdings"/>
              </a:rPr>
              <a:t>phương</a:t>
            </a:r>
            <a:r>
              <a:rPr kumimoji="0" lang="en-US" sz="28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sym typeface="Wingdings"/>
              </a:rPr>
              <a:t> </a:t>
            </a:r>
            <a:r>
              <a:rPr kumimoji="0" lang="en-US" sz="2800" b="0" i="0"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sym typeface="Wingdings"/>
              </a:rPr>
              <a:t>trình</a:t>
            </a:r>
            <a:r>
              <a:rPr kumimoji="0" lang="en-US" sz="28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sym typeface="Wingdings"/>
              </a:rPr>
              <a:t> </a:t>
            </a:r>
            <a:r>
              <a:rPr kumimoji="0" lang="en-US" sz="2800" b="0" i="0"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sym typeface="Wingdings"/>
              </a:rPr>
              <a:t>hóa</a:t>
            </a:r>
            <a:r>
              <a:rPr kumimoji="0" lang="en-US" sz="28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sym typeface="Wingdings"/>
              </a:rPr>
              <a:t> </a:t>
            </a:r>
            <a:r>
              <a:rPr kumimoji="0" lang="en-US" sz="2800" b="0" i="0"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sym typeface="Wingdings"/>
              </a:rPr>
              <a:t>học</a:t>
            </a:r>
            <a:r>
              <a:rPr kumimoji="0" lang="en-US" sz="28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sym typeface="Wingdings"/>
              </a:rPr>
              <a:t> </a:t>
            </a:r>
            <a:r>
              <a:rPr kumimoji="0" lang="en-US" sz="2800" b="0" i="0"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sym typeface="Wingdings"/>
              </a:rPr>
              <a:t>cho</a:t>
            </a:r>
            <a:r>
              <a:rPr kumimoji="0" lang="en-US" sz="28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sym typeface="Wingdings"/>
              </a:rPr>
              <a:t> </a:t>
            </a:r>
            <a:r>
              <a:rPr kumimoji="0" lang="en-US" sz="2800" b="0" i="0"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sym typeface="Wingdings"/>
              </a:rPr>
              <a:t>thí</a:t>
            </a:r>
            <a:r>
              <a:rPr kumimoji="0" lang="en-US" sz="28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sym typeface="Wingdings"/>
              </a:rPr>
              <a:t> </a:t>
            </a:r>
            <a:r>
              <a:rPr kumimoji="0" lang="en-US" sz="2800" b="0" i="0"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sym typeface="Wingdings"/>
              </a:rPr>
              <a:t>nghiệm</a:t>
            </a:r>
            <a:r>
              <a:rPr kumimoji="0" lang="en-US" sz="28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sym typeface="Wingdings"/>
              </a:rPr>
              <a:t> </a:t>
            </a:r>
            <a:r>
              <a:rPr kumimoji="0" lang="en-US" sz="2800" b="0" i="0"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sym typeface="Wingdings"/>
              </a:rPr>
              <a:t>trên</a:t>
            </a:r>
            <a:r>
              <a:rPr kumimoji="0" lang="en-US" sz="28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sym typeface="Wingdings"/>
              </a:rPr>
              <a:t>?</a:t>
            </a:r>
            <a:endParaRPr kumimoji="0" lang="vi-VN" sz="28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endParaRPr>
          </a:p>
        </p:txBody>
      </p:sp>
    </p:spTree>
    <p:extLst>
      <p:ext uri="{BB962C8B-B14F-4D97-AF65-F5344CB8AC3E}">
        <p14:creationId xmlns:p14="http://schemas.microsoft.com/office/powerpoint/2010/main" val="211653152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nodeType="withEffect">
                                  <p:stCondLst>
                                    <p:cond delay="0"/>
                                  </p:stCondLst>
                                  <p:childTnLst>
                                    <p:set>
                                      <p:cBhvr>
                                        <p:cTn id="6" dur="1" fill="hold">
                                          <p:stCondLst>
                                            <p:cond delay="0"/>
                                          </p:stCondLst>
                                        </p:cTn>
                                        <p:tgtEl>
                                          <p:spTgt spid="6146"/>
                                        </p:tgtEl>
                                        <p:attrNameLst>
                                          <p:attrName>style.visibility</p:attrName>
                                        </p:attrNameLst>
                                      </p:cBhvr>
                                      <p:to>
                                        <p:strVal val="visible"/>
                                      </p:to>
                                    </p:set>
                                    <p:animScale>
                                      <p:cBhvr>
                                        <p:cTn id="7" dur="1000" decel="50000" fill="hold">
                                          <p:stCondLst>
                                            <p:cond delay="0"/>
                                          </p:stCondLst>
                                        </p:cTn>
                                        <p:tgtEl>
                                          <p:spTgt spid="6146"/>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6146"/>
                                        </p:tgtEl>
                                        <p:attrNameLst>
                                          <p:attrName>ppt_x</p:attrName>
                                          <p:attrName>ppt_y</p:attrName>
                                        </p:attrNameLst>
                                      </p:cBhvr>
                                    </p:animMotion>
                                    <p:animEffect transition="in" filter="fade">
                                      <p:cBhvr>
                                        <p:cTn id="9" dur="1000"/>
                                        <p:tgtEl>
                                          <p:spTgt spid="6146"/>
                                        </p:tgtEl>
                                      </p:cBhvr>
                                    </p:animEffect>
                                  </p:childTnLst>
                                </p:cTn>
                              </p:par>
                            </p:childTnLst>
                          </p:cTn>
                        </p:par>
                      </p:childTnLst>
                    </p:cTn>
                  </p:par>
                  <p:par>
                    <p:cTn id="10" fill="hold">
                      <p:stCondLst>
                        <p:cond delay="indefinite"/>
                      </p:stCondLst>
                      <p:childTnLst>
                        <p:par>
                          <p:cTn id="11" fill="hold">
                            <p:stCondLst>
                              <p:cond delay="0"/>
                            </p:stCondLst>
                            <p:childTnLst>
                              <p:par>
                                <p:cTn id="12" presetID="18" presetClass="entr" presetSubtype="6"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strips(downRight)">
                                      <p:cBhvr>
                                        <p:cTn id="14" dur="10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slide(fromBottom)">
                                      <p:cBhvr>
                                        <p:cTn id="19" dur="1000"/>
                                        <p:tgtEl>
                                          <p:spTgt spid="3"/>
                                        </p:tgtEl>
                                      </p:cBhvr>
                                    </p:animEffect>
                                  </p:childTnLst>
                                </p:cTn>
                              </p:par>
                            </p:childTnLst>
                          </p:cTn>
                        </p:par>
                      </p:childTnLst>
                    </p:cTn>
                  </p:par>
                  <p:par>
                    <p:cTn id="20" fill="hold">
                      <p:stCondLst>
                        <p:cond delay="indefinite"/>
                      </p:stCondLst>
                      <p:childTnLst>
                        <p:par>
                          <p:cTn id="21" fill="hold">
                            <p:stCondLst>
                              <p:cond delay="0"/>
                            </p:stCondLst>
                            <p:childTnLst>
                              <p:par>
                                <p:cTn id="22" presetID="18" presetClass="entr" presetSubtype="6" fill="hold"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strips(downRight)">
                                      <p:cBhvr>
                                        <p:cTn id="24" dur="10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12" presetClass="entr" presetSubtype="4"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slide(fromBottom)">
                                      <p:cBhvr>
                                        <p:cTn id="29" dur="1000"/>
                                        <p:tgtEl>
                                          <p:spTgt spid="9"/>
                                        </p:tgtEl>
                                      </p:cBhvr>
                                    </p:animEffect>
                                  </p:childTnLst>
                                </p:cTn>
                              </p:par>
                            </p:childTnLst>
                          </p:cTn>
                        </p:par>
                      </p:childTnLst>
                    </p:cTn>
                  </p:par>
                  <p:par>
                    <p:cTn id="30" fill="hold">
                      <p:stCondLst>
                        <p:cond delay="indefinite"/>
                      </p:stCondLst>
                      <p:childTnLst>
                        <p:par>
                          <p:cTn id="31" fill="hold">
                            <p:stCondLst>
                              <p:cond delay="0"/>
                            </p:stCondLst>
                            <p:childTnLst>
                              <p:par>
                                <p:cTn id="32" presetID="12" presetClass="entr" presetSubtype="4" fill="hold" grpId="0" nodeType="click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slide(fromBottom)">
                                      <p:cBhvr>
                                        <p:cTn id="34" dur="1000"/>
                                        <p:tgtEl>
                                          <p:spTgt spid="10"/>
                                        </p:tgtEl>
                                      </p:cBhvr>
                                    </p:animEffect>
                                  </p:childTnLst>
                                </p:cTn>
                              </p:par>
                            </p:childTnLst>
                          </p:cTn>
                        </p:par>
                      </p:childTnLst>
                    </p:cTn>
                  </p:par>
                  <p:par>
                    <p:cTn id="35" fill="hold">
                      <p:stCondLst>
                        <p:cond delay="indefinite"/>
                      </p:stCondLst>
                      <p:childTnLst>
                        <p:par>
                          <p:cTn id="36" fill="hold">
                            <p:stCondLst>
                              <p:cond delay="0"/>
                            </p:stCondLst>
                            <p:childTnLst>
                              <p:par>
                                <p:cTn id="37" presetID="12" presetClass="entr" presetSubtype="4" fill="hold" grpId="0" nodeType="click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slide(fromBottom)">
                                      <p:cBhvr>
                                        <p:cTn id="39" dur="1000"/>
                                        <p:tgtEl>
                                          <p:spTgt spid="11"/>
                                        </p:tgtEl>
                                      </p:cBhvr>
                                    </p:animEffect>
                                  </p:childTnLst>
                                </p:cTn>
                              </p:par>
                            </p:childTnLst>
                          </p:cTn>
                        </p:par>
                      </p:childTnLst>
                    </p:cTn>
                  </p:par>
                  <p:par>
                    <p:cTn id="40" fill="hold">
                      <p:stCondLst>
                        <p:cond delay="indefinite"/>
                      </p:stCondLst>
                      <p:childTnLst>
                        <p:par>
                          <p:cTn id="41" fill="hold">
                            <p:stCondLst>
                              <p:cond delay="0"/>
                            </p:stCondLst>
                            <p:childTnLst>
                              <p:par>
                                <p:cTn id="42" presetID="12" presetClass="entr" presetSubtype="4" fill="hold" grpId="0" nodeType="clickEffect">
                                  <p:stCondLst>
                                    <p:cond delay="0"/>
                                  </p:stCondLst>
                                  <p:childTnLst>
                                    <p:set>
                                      <p:cBhvr>
                                        <p:cTn id="43" dur="1" fill="hold">
                                          <p:stCondLst>
                                            <p:cond delay="0"/>
                                          </p:stCondLst>
                                        </p:cTn>
                                        <p:tgtEl>
                                          <p:spTgt spid="12"/>
                                        </p:tgtEl>
                                        <p:attrNameLst>
                                          <p:attrName>style.visibility</p:attrName>
                                        </p:attrNameLst>
                                      </p:cBhvr>
                                      <p:to>
                                        <p:strVal val="visible"/>
                                      </p:to>
                                    </p:set>
                                    <p:animEffect transition="in" filter="slide(fromBottom)">
                                      <p:cBhvr>
                                        <p:cTn id="44"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9" grpId="0"/>
      <p:bldP spid="10" grpId="0"/>
      <p:bldP spid="11" grpId="0"/>
      <p:bldP spid="1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0" y="0"/>
            <a:ext cx="12192000" cy="49244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err="1">
                <a:ln>
                  <a:noFill/>
                </a:ln>
                <a:solidFill>
                  <a:srgbClr val="FF00FF"/>
                </a:solidFill>
                <a:effectLst/>
                <a:uLnTx/>
                <a:uFillTx/>
                <a:latin typeface="Times New Roman" pitchFamily="18" charset="0"/>
                <a:ea typeface="+mn-ea"/>
                <a:cs typeface="Times New Roman" pitchFamily="18" charset="0"/>
              </a:rPr>
              <a:t>BÀI</a:t>
            </a:r>
            <a:r>
              <a:rPr kumimoji="0" lang="en-US" sz="2600" b="1" i="0" u="none" strike="noStrike" kern="1200" cap="none" spc="0" normalizeH="0" baseline="0" noProof="0" dirty="0">
                <a:ln>
                  <a:noFill/>
                </a:ln>
                <a:solidFill>
                  <a:srgbClr val="FF00FF"/>
                </a:solidFill>
                <a:effectLst/>
                <a:uLnTx/>
                <a:uFillTx/>
                <a:latin typeface="Times New Roman" pitchFamily="18" charset="0"/>
                <a:ea typeface="+mn-ea"/>
                <a:cs typeface="Times New Roman" pitchFamily="18" charset="0"/>
              </a:rPr>
              <a:t> 8: ACID</a:t>
            </a:r>
          </a:p>
        </p:txBody>
      </p:sp>
      <p:sp>
        <p:nvSpPr>
          <p:cNvPr id="6" name="TextBox 5"/>
          <p:cNvSpPr txBox="1"/>
          <p:nvPr/>
        </p:nvSpPr>
        <p:spPr>
          <a:xfrm>
            <a:off x="0" y="368784"/>
            <a:ext cx="1219200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I. </a:t>
            </a:r>
            <a:r>
              <a:rPr kumimoji="0" lang="en-US" sz="2400" b="1"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KHÁI</a:t>
            </a:r>
            <a:r>
              <a:rPr kumimoji="0" lang="en-US"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400" b="1"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NIỆM</a:t>
            </a:r>
            <a:r>
              <a:rPr kumimoji="0" lang="en-US"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ACID</a:t>
            </a:r>
          </a:p>
        </p:txBody>
      </p:sp>
      <p:sp>
        <p:nvSpPr>
          <p:cNvPr id="27650" name="Rectangle 2"/>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7651" name="Rectangle 3"/>
          <p:cNvSpPr>
            <a:spLocks noChangeArrowheads="1"/>
          </p:cNvSpPr>
          <p:nvPr/>
        </p:nvSpPr>
        <p:spPr bwMode="auto">
          <a:xfrm>
            <a:off x="0" y="85725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sp>
        <p:nvSpPr>
          <p:cNvPr id="31747" name="Rectangle 3"/>
          <p:cNvSpPr>
            <a:spLocks noChangeArrowheads="1"/>
          </p:cNvSpPr>
          <p:nvPr/>
        </p:nvSpPr>
        <p:spPr bwMode="auto">
          <a:xfrm>
            <a:off x="0" y="866775"/>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sp>
        <p:nvSpPr>
          <p:cNvPr id="31751" name="Rectangle 7"/>
          <p:cNvSpPr>
            <a:spLocks noChangeArrowheads="1"/>
          </p:cNvSpPr>
          <p:nvPr/>
        </p:nvSpPr>
        <p:spPr bwMode="auto">
          <a:xfrm>
            <a:off x="0" y="866775"/>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itchFamily="34" charset="0"/>
                <a:ea typeface="Times New Roman" pitchFamily="18" charset="0"/>
                <a:cs typeface="Times New Roman" pitchFamily="18" charset="0"/>
              </a:rPr>
              <a:t>  </a:t>
            </a:r>
            <a:endParaRPr kumimoji="0" lang="en-US" sz="18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sp>
        <p:nvSpPr>
          <p:cNvPr id="31752" name="Rectangle 8"/>
          <p:cNvSpPr>
            <a:spLocks noChangeArrowheads="1"/>
          </p:cNvSpPr>
          <p:nvPr/>
        </p:nvSpPr>
        <p:spPr bwMode="auto">
          <a:xfrm>
            <a:off x="0" y="114300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sp>
        <p:nvSpPr>
          <p:cNvPr id="31755" name="Rectangle 11"/>
          <p:cNvSpPr>
            <a:spLocks noChangeArrowheads="1"/>
          </p:cNvSpPr>
          <p:nvPr/>
        </p:nvSpPr>
        <p:spPr bwMode="auto">
          <a:xfrm>
            <a:off x="0" y="733425"/>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sp>
        <p:nvSpPr>
          <p:cNvPr id="31757" name="Rectangle 13"/>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1758" name="Rectangle 14"/>
          <p:cNvSpPr>
            <a:spLocks noChangeArrowheads="1"/>
          </p:cNvSpPr>
          <p:nvPr/>
        </p:nvSpPr>
        <p:spPr bwMode="auto">
          <a:xfrm>
            <a:off x="0" y="99060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sp>
        <p:nvSpPr>
          <p:cNvPr id="31760" name="Rectangle 16"/>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1761" name="Rectangle 17"/>
          <p:cNvSpPr>
            <a:spLocks noChangeArrowheads="1"/>
          </p:cNvSpPr>
          <p:nvPr/>
        </p:nvSpPr>
        <p:spPr bwMode="auto">
          <a:xfrm>
            <a:off x="0" y="95250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sp>
        <p:nvSpPr>
          <p:cNvPr id="31763" name="Rectangle 19"/>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1764" name="Rectangle 20"/>
          <p:cNvSpPr>
            <a:spLocks noChangeArrowheads="1"/>
          </p:cNvSpPr>
          <p:nvPr/>
        </p:nvSpPr>
        <p:spPr bwMode="auto">
          <a:xfrm>
            <a:off x="0" y="76200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sp>
        <p:nvSpPr>
          <p:cNvPr id="23" name="TextBox 22"/>
          <p:cNvSpPr txBox="1"/>
          <p:nvPr/>
        </p:nvSpPr>
        <p:spPr>
          <a:xfrm>
            <a:off x="0" y="742724"/>
            <a:ext cx="1219200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II. </a:t>
            </a:r>
            <a:r>
              <a:rPr kumimoji="0" lang="en-US" sz="2400" b="1"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TÍNH</a:t>
            </a:r>
            <a:r>
              <a:rPr kumimoji="0" lang="en-US"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400" b="1"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CHẤT</a:t>
            </a:r>
            <a:r>
              <a:rPr kumimoji="0" lang="en-US"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400" b="1"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HÓA</a:t>
            </a:r>
            <a:r>
              <a:rPr kumimoji="0" lang="en-US"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400" b="1"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HỌC</a:t>
            </a:r>
            <a:r>
              <a:rPr kumimoji="0" lang="en-US"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400" b="1"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CỦA</a:t>
            </a:r>
            <a:r>
              <a:rPr kumimoji="0" lang="en-US"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ACID</a:t>
            </a:r>
          </a:p>
        </p:txBody>
      </p:sp>
      <p:sp>
        <p:nvSpPr>
          <p:cNvPr id="24" name="TextBox 23"/>
          <p:cNvSpPr txBox="1"/>
          <p:nvPr/>
        </p:nvSpPr>
        <p:spPr>
          <a:xfrm>
            <a:off x="0" y="1130648"/>
            <a:ext cx="1219200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1. </a:t>
            </a:r>
            <a:r>
              <a:rPr kumimoji="0" lang="en-US" sz="2400" b="1"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Làm</a:t>
            </a:r>
            <a:r>
              <a:rPr kumimoji="0" lang="en-US"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400" b="1"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đổi</a:t>
            </a:r>
            <a:r>
              <a:rPr kumimoji="0" lang="en-US"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400" b="1"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màu</a:t>
            </a:r>
            <a:r>
              <a:rPr kumimoji="0" lang="en-US"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400" b="1"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chất</a:t>
            </a:r>
            <a:r>
              <a:rPr kumimoji="0" lang="en-US"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400" b="1"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chỉ</a:t>
            </a:r>
            <a:r>
              <a:rPr kumimoji="0" lang="en-US"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400" b="1"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thị</a:t>
            </a:r>
            <a:endParaRPr kumimoji="0" lang="en-US"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endParaRPr>
          </a:p>
        </p:txBody>
      </p:sp>
      <p:sp>
        <p:nvSpPr>
          <p:cNvPr id="25" name="TextBox 24"/>
          <p:cNvSpPr txBox="1"/>
          <p:nvPr/>
        </p:nvSpPr>
        <p:spPr>
          <a:xfrm>
            <a:off x="0" y="1467123"/>
            <a:ext cx="12192000" cy="523220"/>
          </a:xfrm>
          <a:prstGeom prst="rect">
            <a:avLst/>
          </a:prstGeom>
          <a:noFill/>
        </p:spPr>
        <p:txBody>
          <a:bodyPr wrap="square" rtlCol="0">
            <a:spAutoFit/>
          </a:bodyPr>
          <a:lstStyle/>
          <a:p>
            <a:pPr marL="342900" marR="0" lvl="0" indent="-342900" algn="just" defTabSz="914400" rtl="0" eaLnBrk="1" fontAlgn="auto" latinLnBrk="0" hangingPunct="1">
              <a:lnSpc>
                <a:spcPct val="100000"/>
              </a:lnSpc>
              <a:spcBef>
                <a:spcPts val="0"/>
              </a:spcBef>
              <a:spcAft>
                <a:spcPts val="0"/>
              </a:spcAft>
              <a:buClrTx/>
              <a:buSzTx/>
              <a:buFontTx/>
              <a:buChar char="-"/>
              <a:tabLst/>
              <a:defRPr/>
            </a:pP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Dung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dịch</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acid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làm</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quỳ</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tím</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chuyển</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sang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màu</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đỏ</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a:t>
            </a:r>
          </a:p>
        </p:txBody>
      </p:sp>
      <p:sp>
        <p:nvSpPr>
          <p:cNvPr id="26" name="TextBox 25"/>
          <p:cNvSpPr txBox="1"/>
          <p:nvPr/>
        </p:nvSpPr>
        <p:spPr>
          <a:xfrm>
            <a:off x="-5" y="1896623"/>
            <a:ext cx="12192000" cy="523220"/>
          </a:xfrm>
          <a:prstGeom prst="rect">
            <a:avLst/>
          </a:prstGeom>
          <a:noFill/>
        </p:spPr>
        <p:txBody>
          <a:bodyPr wrap="square" rtlCol="0">
            <a:spAutoFit/>
          </a:bodyPr>
          <a:lstStyle/>
          <a:p>
            <a:pPr marL="342900" marR="0" lvl="0" indent="-34290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sym typeface="Wingdings 3"/>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Quỳ</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tím</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được</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dùng</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làm</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chất</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chỉ</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thị</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màu</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để</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nhận</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ra</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dung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dịch</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acid.</a:t>
            </a:r>
          </a:p>
        </p:txBody>
      </p:sp>
      <p:sp>
        <p:nvSpPr>
          <p:cNvPr id="27" name="TextBox 26"/>
          <p:cNvSpPr txBox="1"/>
          <p:nvPr/>
        </p:nvSpPr>
        <p:spPr>
          <a:xfrm>
            <a:off x="0" y="2377557"/>
            <a:ext cx="1219200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2. </a:t>
            </a:r>
            <a:r>
              <a:rPr kumimoji="0" lang="en-US" sz="2400" b="1"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Tác</a:t>
            </a:r>
            <a:r>
              <a:rPr kumimoji="0" lang="en-US"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400" b="1"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dụng</a:t>
            </a:r>
            <a:r>
              <a:rPr kumimoji="0" lang="en-US"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400" b="1"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với</a:t>
            </a:r>
            <a:r>
              <a:rPr kumimoji="0" lang="en-US"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400" b="1"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kim</a:t>
            </a:r>
            <a:r>
              <a:rPr kumimoji="0" lang="en-US"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400" b="1"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loại</a:t>
            </a:r>
            <a:endParaRPr kumimoji="0" lang="en-US"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endParaRPr>
          </a:p>
        </p:txBody>
      </p:sp>
      <p:sp>
        <p:nvSpPr>
          <p:cNvPr id="28" name="TextBox 27"/>
          <p:cNvSpPr txBox="1"/>
          <p:nvPr/>
        </p:nvSpPr>
        <p:spPr>
          <a:xfrm>
            <a:off x="0" y="2811016"/>
            <a:ext cx="12192000" cy="523220"/>
          </a:xfrm>
          <a:prstGeom prst="rect">
            <a:avLst/>
          </a:prstGeom>
          <a:noFill/>
        </p:spPr>
        <p:txBody>
          <a:bodyPr wrap="square" rtlCol="0">
            <a:spAutoFit/>
          </a:bodyPr>
          <a:lstStyle/>
          <a:p>
            <a:pPr marL="342900" marR="0" lvl="0" indent="-342900" algn="just" defTabSz="914400" rtl="0" eaLnBrk="1" fontAlgn="auto" latinLnBrk="0" hangingPunct="1">
              <a:lnSpc>
                <a:spcPct val="100000"/>
              </a:lnSpc>
              <a:spcBef>
                <a:spcPts val="0"/>
              </a:spcBef>
              <a:spcAft>
                <a:spcPts val="0"/>
              </a:spcAft>
              <a:buClrTx/>
              <a:buSzTx/>
              <a:buFontTx/>
              <a:buChar char="-"/>
              <a:tabLst/>
              <a:defRPr/>
            </a:pP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PTHH</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a:t>
            </a:r>
          </a:p>
        </p:txBody>
      </p:sp>
      <p:sp>
        <p:nvSpPr>
          <p:cNvPr id="29" name="TextBox 28"/>
          <p:cNvSpPr txBox="1"/>
          <p:nvPr/>
        </p:nvSpPr>
        <p:spPr>
          <a:xfrm>
            <a:off x="0" y="3240502"/>
            <a:ext cx="12192000" cy="523220"/>
          </a:xfrm>
          <a:prstGeom prst="rect">
            <a:avLst/>
          </a:prstGeom>
          <a:noFill/>
        </p:spPr>
        <p:txBody>
          <a:bodyPr wrap="square" rtlCol="0">
            <a:spAutoFit/>
          </a:bodyPr>
          <a:lstStyle/>
          <a:p>
            <a:pPr marL="342900" marR="0" lvl="0" indent="-34290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Zn	+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2HCl</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sym typeface="Wingdings 3"/>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sym typeface="Wingdings 3"/>
              </a:rPr>
              <a:t>ZnCl</a:t>
            </a:r>
            <a:r>
              <a:rPr kumimoji="0" lang="en-US" sz="2800" b="0" i="0" u="none" strike="noStrike" kern="1200" cap="none" spc="0" normalizeH="0" baseline="-2500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sym typeface="Wingdings 3"/>
              </a:rPr>
              <a:t>2</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sym typeface="Wingdings 3"/>
              </a:rPr>
              <a:t>		+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sym typeface="Wingdings 3"/>
              </a:rPr>
              <a:t>H</a:t>
            </a:r>
            <a:r>
              <a:rPr kumimoji="0" lang="en-US" sz="2800" b="0" i="0" u="none" strike="noStrike" kern="1200" cap="none" spc="0" normalizeH="0" baseline="-2500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sym typeface="Wingdings 3"/>
              </a:rPr>
              <a:t>2</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sym typeface="Wingdings 3"/>
              </a:rPr>
              <a:t></a:t>
            </a:r>
            <a:endPar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endParaRPr>
          </a:p>
        </p:txBody>
      </p:sp>
      <p:sp>
        <p:nvSpPr>
          <p:cNvPr id="31" name="TextBox 30"/>
          <p:cNvSpPr txBox="1"/>
          <p:nvPr/>
        </p:nvSpPr>
        <p:spPr>
          <a:xfrm>
            <a:off x="0" y="3780829"/>
            <a:ext cx="12192000" cy="523220"/>
          </a:xfrm>
          <a:prstGeom prst="rect">
            <a:avLst/>
          </a:prstGeom>
          <a:noFill/>
        </p:spPr>
        <p:txBody>
          <a:bodyPr wrap="square" rtlCol="0">
            <a:spAutoFit/>
          </a:bodyPr>
          <a:lstStyle/>
          <a:p>
            <a:pPr marL="342900" marR="0" lvl="0" indent="-34290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Zinc		Hydrochloric	</a:t>
            </a:r>
            <a:r>
              <a:rPr kumimoji="0" lang="en-US" sz="2800" b="0" i="1"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sym typeface="Wingdings 3"/>
              </a:rPr>
              <a:t>Zinc chloride		Hydrogen</a:t>
            </a:r>
            <a:endParaRPr kumimoji="0" lang="en-US" sz="2800" b="0" i="1"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endParaRPr>
          </a:p>
        </p:txBody>
      </p:sp>
      <p:sp>
        <p:nvSpPr>
          <p:cNvPr id="32" name="TextBox 31"/>
          <p:cNvSpPr txBox="1"/>
          <p:nvPr/>
        </p:nvSpPr>
        <p:spPr>
          <a:xfrm>
            <a:off x="0" y="4265738"/>
            <a:ext cx="12192000" cy="523220"/>
          </a:xfrm>
          <a:prstGeom prst="rect">
            <a:avLst/>
          </a:prstGeom>
          <a:noFill/>
        </p:spPr>
        <p:txBody>
          <a:bodyPr wrap="square" rtlCol="0">
            <a:spAutoFit/>
          </a:bodyPr>
          <a:lstStyle/>
          <a:p>
            <a:pPr marL="342900" marR="0" lvl="0" indent="-34290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Dung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dịch</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acid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tác</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dụng</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được</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với</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nhiều</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kim</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loại</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tạo</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ra</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muối</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và</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khí</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hydrogen.</a:t>
            </a:r>
          </a:p>
        </p:txBody>
      </p:sp>
      <p:sp>
        <p:nvSpPr>
          <p:cNvPr id="33" name="TextBox 32"/>
          <p:cNvSpPr txBox="1"/>
          <p:nvPr/>
        </p:nvSpPr>
        <p:spPr>
          <a:xfrm>
            <a:off x="0" y="4764501"/>
            <a:ext cx="12192000" cy="523220"/>
          </a:xfrm>
          <a:prstGeom prst="rect">
            <a:avLst/>
          </a:prstGeom>
          <a:noFill/>
        </p:spPr>
        <p:txBody>
          <a:bodyPr wrap="square" rtlCol="0">
            <a:spAutoFit/>
          </a:bodyPr>
          <a:lstStyle/>
          <a:p>
            <a:pPr marL="342900" marR="0" lvl="0" indent="-34290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Acid	+	Kim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loại</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sym typeface="Wingdings 3"/>
              </a:rPr>
              <a:t>  </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Muối</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	Hydrogen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p:cTn id="7" dur="1000" fill="hold"/>
                                        <p:tgtEl>
                                          <p:spTgt spid="28"/>
                                        </p:tgtEl>
                                        <p:attrNameLst>
                                          <p:attrName>ppt_w</p:attrName>
                                        </p:attrNameLst>
                                      </p:cBhvr>
                                      <p:tavLst>
                                        <p:tav tm="0">
                                          <p:val>
                                            <p:fltVal val="0"/>
                                          </p:val>
                                        </p:tav>
                                        <p:tav tm="100000">
                                          <p:val>
                                            <p:strVal val="#ppt_w"/>
                                          </p:val>
                                        </p:tav>
                                      </p:tavLst>
                                    </p:anim>
                                    <p:anim calcmode="lin" valueType="num">
                                      <p:cBhvr>
                                        <p:cTn id="8" dur="1000" fill="hold"/>
                                        <p:tgtEl>
                                          <p:spTgt spid="28"/>
                                        </p:tgtEl>
                                        <p:attrNameLst>
                                          <p:attrName>ppt_h</p:attrName>
                                        </p:attrNameLst>
                                      </p:cBhvr>
                                      <p:tavLst>
                                        <p:tav tm="0">
                                          <p:val>
                                            <p:fltVal val="0"/>
                                          </p:val>
                                        </p:tav>
                                        <p:tav tm="100000">
                                          <p:val>
                                            <p:strVal val="#ppt_h"/>
                                          </p:val>
                                        </p:tav>
                                      </p:tavLst>
                                    </p:anim>
                                    <p:animEffect transition="in" filter="fade">
                                      <p:cBhvr>
                                        <p:cTn id="9" dur="1000"/>
                                        <p:tgtEl>
                                          <p:spTgt spid="28"/>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29"/>
                                        </p:tgtEl>
                                        <p:attrNameLst>
                                          <p:attrName>style.visibility</p:attrName>
                                        </p:attrNameLst>
                                      </p:cBhvr>
                                      <p:to>
                                        <p:strVal val="visible"/>
                                      </p:to>
                                    </p:set>
                                    <p:anim calcmode="lin" valueType="num">
                                      <p:cBhvr>
                                        <p:cTn id="14" dur="1000" fill="hold"/>
                                        <p:tgtEl>
                                          <p:spTgt spid="29"/>
                                        </p:tgtEl>
                                        <p:attrNameLst>
                                          <p:attrName>ppt_w</p:attrName>
                                        </p:attrNameLst>
                                      </p:cBhvr>
                                      <p:tavLst>
                                        <p:tav tm="0">
                                          <p:val>
                                            <p:fltVal val="0"/>
                                          </p:val>
                                        </p:tav>
                                        <p:tav tm="100000">
                                          <p:val>
                                            <p:strVal val="#ppt_w"/>
                                          </p:val>
                                        </p:tav>
                                      </p:tavLst>
                                    </p:anim>
                                    <p:anim calcmode="lin" valueType="num">
                                      <p:cBhvr>
                                        <p:cTn id="15" dur="1000" fill="hold"/>
                                        <p:tgtEl>
                                          <p:spTgt spid="29"/>
                                        </p:tgtEl>
                                        <p:attrNameLst>
                                          <p:attrName>ppt_h</p:attrName>
                                        </p:attrNameLst>
                                      </p:cBhvr>
                                      <p:tavLst>
                                        <p:tav tm="0">
                                          <p:val>
                                            <p:fltVal val="0"/>
                                          </p:val>
                                        </p:tav>
                                        <p:tav tm="100000">
                                          <p:val>
                                            <p:strVal val="#ppt_h"/>
                                          </p:val>
                                        </p:tav>
                                      </p:tavLst>
                                    </p:anim>
                                    <p:animEffect transition="in" filter="fade">
                                      <p:cBhvr>
                                        <p:cTn id="16" dur="1000"/>
                                        <p:tgtEl>
                                          <p:spTgt spid="29"/>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0" fill="hold" grpId="0" nodeType="clickEffect">
                                  <p:stCondLst>
                                    <p:cond delay="0"/>
                                  </p:stCondLst>
                                  <p:childTnLst>
                                    <p:set>
                                      <p:cBhvr>
                                        <p:cTn id="20" dur="1" fill="hold">
                                          <p:stCondLst>
                                            <p:cond delay="0"/>
                                          </p:stCondLst>
                                        </p:cTn>
                                        <p:tgtEl>
                                          <p:spTgt spid="31"/>
                                        </p:tgtEl>
                                        <p:attrNameLst>
                                          <p:attrName>style.visibility</p:attrName>
                                        </p:attrNameLst>
                                      </p:cBhvr>
                                      <p:to>
                                        <p:strVal val="visible"/>
                                      </p:to>
                                    </p:set>
                                    <p:anim calcmode="lin" valueType="num">
                                      <p:cBhvr>
                                        <p:cTn id="21" dur="1000" fill="hold"/>
                                        <p:tgtEl>
                                          <p:spTgt spid="31"/>
                                        </p:tgtEl>
                                        <p:attrNameLst>
                                          <p:attrName>ppt_w</p:attrName>
                                        </p:attrNameLst>
                                      </p:cBhvr>
                                      <p:tavLst>
                                        <p:tav tm="0">
                                          <p:val>
                                            <p:fltVal val="0"/>
                                          </p:val>
                                        </p:tav>
                                        <p:tav tm="100000">
                                          <p:val>
                                            <p:strVal val="#ppt_w"/>
                                          </p:val>
                                        </p:tav>
                                      </p:tavLst>
                                    </p:anim>
                                    <p:anim calcmode="lin" valueType="num">
                                      <p:cBhvr>
                                        <p:cTn id="22" dur="1000" fill="hold"/>
                                        <p:tgtEl>
                                          <p:spTgt spid="31"/>
                                        </p:tgtEl>
                                        <p:attrNameLst>
                                          <p:attrName>ppt_h</p:attrName>
                                        </p:attrNameLst>
                                      </p:cBhvr>
                                      <p:tavLst>
                                        <p:tav tm="0">
                                          <p:val>
                                            <p:fltVal val="0"/>
                                          </p:val>
                                        </p:tav>
                                        <p:tav tm="100000">
                                          <p:val>
                                            <p:strVal val="#ppt_h"/>
                                          </p:val>
                                        </p:tav>
                                      </p:tavLst>
                                    </p:anim>
                                    <p:animEffect transition="in" filter="fade">
                                      <p:cBhvr>
                                        <p:cTn id="23" dur="1000"/>
                                        <p:tgtEl>
                                          <p:spTgt spid="31"/>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0" fill="hold" grpId="0" nodeType="clickEffect">
                                  <p:stCondLst>
                                    <p:cond delay="0"/>
                                  </p:stCondLst>
                                  <p:childTnLst>
                                    <p:set>
                                      <p:cBhvr>
                                        <p:cTn id="27" dur="1" fill="hold">
                                          <p:stCondLst>
                                            <p:cond delay="0"/>
                                          </p:stCondLst>
                                        </p:cTn>
                                        <p:tgtEl>
                                          <p:spTgt spid="32"/>
                                        </p:tgtEl>
                                        <p:attrNameLst>
                                          <p:attrName>style.visibility</p:attrName>
                                        </p:attrNameLst>
                                      </p:cBhvr>
                                      <p:to>
                                        <p:strVal val="visible"/>
                                      </p:to>
                                    </p:set>
                                    <p:anim calcmode="lin" valueType="num">
                                      <p:cBhvr>
                                        <p:cTn id="28" dur="1000" fill="hold"/>
                                        <p:tgtEl>
                                          <p:spTgt spid="32"/>
                                        </p:tgtEl>
                                        <p:attrNameLst>
                                          <p:attrName>ppt_w</p:attrName>
                                        </p:attrNameLst>
                                      </p:cBhvr>
                                      <p:tavLst>
                                        <p:tav tm="0">
                                          <p:val>
                                            <p:fltVal val="0"/>
                                          </p:val>
                                        </p:tav>
                                        <p:tav tm="100000">
                                          <p:val>
                                            <p:strVal val="#ppt_w"/>
                                          </p:val>
                                        </p:tav>
                                      </p:tavLst>
                                    </p:anim>
                                    <p:anim calcmode="lin" valueType="num">
                                      <p:cBhvr>
                                        <p:cTn id="29" dur="1000" fill="hold"/>
                                        <p:tgtEl>
                                          <p:spTgt spid="32"/>
                                        </p:tgtEl>
                                        <p:attrNameLst>
                                          <p:attrName>ppt_h</p:attrName>
                                        </p:attrNameLst>
                                      </p:cBhvr>
                                      <p:tavLst>
                                        <p:tav tm="0">
                                          <p:val>
                                            <p:fltVal val="0"/>
                                          </p:val>
                                        </p:tav>
                                        <p:tav tm="100000">
                                          <p:val>
                                            <p:strVal val="#ppt_h"/>
                                          </p:val>
                                        </p:tav>
                                      </p:tavLst>
                                    </p:anim>
                                    <p:animEffect transition="in" filter="fade">
                                      <p:cBhvr>
                                        <p:cTn id="30" dur="1000"/>
                                        <p:tgtEl>
                                          <p:spTgt spid="32"/>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0" fill="hold" grpId="0" nodeType="clickEffect">
                                  <p:stCondLst>
                                    <p:cond delay="0"/>
                                  </p:stCondLst>
                                  <p:childTnLst>
                                    <p:set>
                                      <p:cBhvr>
                                        <p:cTn id="34" dur="1" fill="hold">
                                          <p:stCondLst>
                                            <p:cond delay="0"/>
                                          </p:stCondLst>
                                        </p:cTn>
                                        <p:tgtEl>
                                          <p:spTgt spid="33"/>
                                        </p:tgtEl>
                                        <p:attrNameLst>
                                          <p:attrName>style.visibility</p:attrName>
                                        </p:attrNameLst>
                                      </p:cBhvr>
                                      <p:to>
                                        <p:strVal val="visible"/>
                                      </p:to>
                                    </p:set>
                                    <p:anim calcmode="lin" valueType="num">
                                      <p:cBhvr>
                                        <p:cTn id="35" dur="1000" fill="hold"/>
                                        <p:tgtEl>
                                          <p:spTgt spid="33"/>
                                        </p:tgtEl>
                                        <p:attrNameLst>
                                          <p:attrName>ppt_w</p:attrName>
                                        </p:attrNameLst>
                                      </p:cBhvr>
                                      <p:tavLst>
                                        <p:tav tm="0">
                                          <p:val>
                                            <p:fltVal val="0"/>
                                          </p:val>
                                        </p:tav>
                                        <p:tav tm="100000">
                                          <p:val>
                                            <p:strVal val="#ppt_w"/>
                                          </p:val>
                                        </p:tav>
                                      </p:tavLst>
                                    </p:anim>
                                    <p:anim calcmode="lin" valueType="num">
                                      <p:cBhvr>
                                        <p:cTn id="36" dur="1000" fill="hold"/>
                                        <p:tgtEl>
                                          <p:spTgt spid="33"/>
                                        </p:tgtEl>
                                        <p:attrNameLst>
                                          <p:attrName>ppt_h</p:attrName>
                                        </p:attrNameLst>
                                      </p:cBhvr>
                                      <p:tavLst>
                                        <p:tav tm="0">
                                          <p:val>
                                            <p:fltVal val="0"/>
                                          </p:val>
                                        </p:tav>
                                        <p:tav tm="100000">
                                          <p:val>
                                            <p:strVal val="#ppt_h"/>
                                          </p:val>
                                        </p:tav>
                                      </p:tavLst>
                                    </p:anim>
                                    <p:animEffect transition="in" filter="fade">
                                      <p:cBhvr>
                                        <p:cTn id="37" dur="10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29" grpId="0"/>
      <p:bldP spid="31" grpId="0"/>
      <p:bldP spid="32" grpId="0"/>
      <p:bldP spid="3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3463636"/>
            <a:ext cx="12192000" cy="523220"/>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00FF"/>
                </a:solidFill>
                <a:effectLst/>
                <a:uLnTx/>
                <a:uFillTx/>
                <a:latin typeface="Times New Roman" pitchFamily="18" charset="0"/>
                <a:ea typeface="+mn-ea"/>
                <a:cs typeface="Times New Roman" pitchFamily="18" charset="0"/>
              </a:rPr>
              <a:t>a) 	 </a:t>
            </a:r>
            <a:r>
              <a:rPr kumimoji="0" lang="en-US" sz="2800" b="0" i="0" u="none" strike="noStrike" kern="1200" cap="none" spc="0" normalizeH="0" baseline="0" noProof="0" dirty="0" err="1">
                <a:ln>
                  <a:noFill/>
                </a:ln>
                <a:solidFill>
                  <a:srgbClr val="FF00FF"/>
                </a:solidFill>
                <a:effectLst/>
                <a:uLnTx/>
                <a:uFillTx/>
                <a:latin typeface="Times New Roman" panose="02020603050405020304" pitchFamily="18" charset="0"/>
                <a:ea typeface="+mn-ea"/>
                <a:cs typeface="Times New Roman" panose="02020603050405020304" pitchFamily="18" charset="0"/>
              </a:rPr>
              <a:t>H</a:t>
            </a:r>
            <a:r>
              <a:rPr kumimoji="0" lang="en-US" sz="2800" b="0" i="0" u="none" strike="noStrike" kern="1200" cap="none" spc="0" normalizeH="0" baseline="-25000" noProof="0" dirty="0" err="1">
                <a:ln>
                  <a:noFill/>
                </a:ln>
                <a:solidFill>
                  <a:srgbClr val="FF00FF"/>
                </a:solidFill>
                <a:effectLst/>
                <a:uLnTx/>
                <a:uFillTx/>
                <a:latin typeface="Times New Roman" panose="02020603050405020304" pitchFamily="18" charset="0"/>
                <a:ea typeface="+mn-ea"/>
                <a:cs typeface="Times New Roman" panose="02020603050405020304" pitchFamily="18" charset="0"/>
              </a:rPr>
              <a:t>2</a:t>
            </a:r>
            <a:r>
              <a:rPr kumimoji="0" lang="en-US" sz="2800" b="0" i="0" u="none" strike="noStrike" kern="1200" cap="none" spc="0" normalizeH="0" baseline="0" noProof="0" dirty="0" err="1">
                <a:ln>
                  <a:noFill/>
                </a:ln>
                <a:solidFill>
                  <a:srgbClr val="FF00FF"/>
                </a:solidFill>
                <a:effectLst/>
                <a:uLnTx/>
                <a:uFillTx/>
                <a:latin typeface="Times New Roman" panose="02020603050405020304" pitchFamily="18" charset="0"/>
                <a:ea typeface="+mn-ea"/>
                <a:cs typeface="Times New Roman" panose="02020603050405020304" pitchFamily="18" charset="0"/>
              </a:rPr>
              <a:t>SO</a:t>
            </a:r>
            <a:r>
              <a:rPr kumimoji="0" lang="en-US" sz="2800" b="0" i="0" u="none" strike="noStrike" kern="1200" cap="none" spc="0" normalizeH="0" baseline="-25000" noProof="0" dirty="0" err="1">
                <a:ln>
                  <a:noFill/>
                </a:ln>
                <a:solidFill>
                  <a:srgbClr val="FF00FF"/>
                </a:solidFill>
                <a:effectLst/>
                <a:uLnTx/>
                <a:uFillTx/>
                <a:latin typeface="Times New Roman" panose="02020603050405020304" pitchFamily="18" charset="0"/>
                <a:ea typeface="+mn-ea"/>
                <a:cs typeface="Times New Roman" panose="02020603050405020304" pitchFamily="18" charset="0"/>
              </a:rPr>
              <a:t>4</a:t>
            </a:r>
            <a:r>
              <a:rPr kumimoji="0" lang="en-US" sz="2800" b="0" i="0" u="none" strike="noStrike" kern="1200" cap="none" spc="0" normalizeH="0" baseline="-25000" noProof="0" dirty="0">
                <a:ln>
                  <a:noFill/>
                </a:ln>
                <a:solidFill>
                  <a:srgbClr val="FF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a:ln>
                  <a:noFill/>
                </a:ln>
                <a:solidFill>
                  <a:srgbClr val="FF00FF"/>
                </a:solidFill>
                <a:effectLst/>
                <a:uLnTx/>
                <a:uFillTx/>
                <a:latin typeface="Times New Roman" pitchFamily="18" charset="0"/>
                <a:ea typeface="+mn-ea"/>
                <a:cs typeface="Times New Roman" pitchFamily="18" charset="0"/>
              </a:rPr>
              <a:t>+	Zn 	</a:t>
            </a:r>
            <a:r>
              <a:rPr kumimoji="0" lang="en-US" sz="2800" b="0" i="0" u="none" strike="noStrike" kern="1200" cap="none" spc="0" normalizeH="0" baseline="0" noProof="0" dirty="0">
                <a:ln>
                  <a:noFill/>
                </a:ln>
                <a:solidFill>
                  <a:srgbClr val="FF00FF"/>
                </a:solidFill>
                <a:effectLst/>
                <a:uLnTx/>
                <a:uFillTx/>
                <a:latin typeface="Times New Roman" pitchFamily="18" charset="0"/>
                <a:ea typeface="+mn-ea"/>
                <a:cs typeface="Times New Roman" pitchFamily="18" charset="0"/>
                <a:sym typeface="Wingdings 3"/>
              </a:rPr>
              <a:t></a:t>
            </a:r>
            <a:r>
              <a:rPr kumimoji="0" lang="en-US" sz="2800" b="0" i="0" u="none" strike="noStrike" kern="1200" cap="none" spc="0" normalizeH="0" baseline="0" noProof="0" dirty="0">
                <a:ln>
                  <a:noFill/>
                </a:ln>
                <a:solidFill>
                  <a:srgbClr val="FF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FF00FF"/>
                </a:solidFill>
                <a:effectLst/>
                <a:uLnTx/>
                <a:uFillTx/>
                <a:latin typeface="Times New Roman" panose="02020603050405020304" pitchFamily="18" charset="0"/>
                <a:ea typeface="+mn-ea"/>
                <a:cs typeface="Times New Roman" panose="02020603050405020304" pitchFamily="18" charset="0"/>
              </a:rPr>
              <a:t>ZnSO</a:t>
            </a:r>
            <a:r>
              <a:rPr kumimoji="0" lang="en-US" sz="2800" b="0" i="0" u="none" strike="noStrike" kern="1200" cap="none" spc="0" normalizeH="0" baseline="-25000" noProof="0" dirty="0" err="1">
                <a:ln>
                  <a:noFill/>
                </a:ln>
                <a:solidFill>
                  <a:srgbClr val="FF00FF"/>
                </a:solidFill>
                <a:effectLst/>
                <a:uLnTx/>
                <a:uFillTx/>
                <a:latin typeface="Times New Roman" panose="02020603050405020304" pitchFamily="18" charset="0"/>
                <a:ea typeface="+mn-ea"/>
                <a:cs typeface="Times New Roman" panose="02020603050405020304" pitchFamily="18" charset="0"/>
              </a:rPr>
              <a:t>4</a:t>
            </a:r>
            <a:r>
              <a:rPr kumimoji="0" lang="en-US" sz="2800" b="0" i="0" u="none" strike="noStrike" kern="1200" cap="none" spc="0" normalizeH="0" baseline="-25000" noProof="0" dirty="0">
                <a:ln>
                  <a:noFill/>
                </a:ln>
                <a:solidFill>
                  <a:srgbClr val="FF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a:ln>
                  <a:noFill/>
                </a:ln>
                <a:solidFill>
                  <a:srgbClr val="FF00FF"/>
                </a:solidFill>
                <a:effectLst/>
                <a:uLnTx/>
                <a:uFillTx/>
                <a:latin typeface="Times New Roman" pitchFamily="18" charset="0"/>
                <a:ea typeface="+mn-ea"/>
                <a:cs typeface="Times New Roman" pitchFamily="18" charset="0"/>
                <a:sym typeface="Wingdings 3"/>
              </a:rPr>
              <a:t>		+	</a:t>
            </a:r>
            <a:r>
              <a:rPr kumimoji="0" lang="en-US" sz="2800" b="0" i="0" u="none" strike="noStrike" kern="1200" cap="none" spc="0" normalizeH="0" baseline="0" noProof="0" dirty="0" err="1">
                <a:ln>
                  <a:noFill/>
                </a:ln>
                <a:solidFill>
                  <a:srgbClr val="FF00FF"/>
                </a:solidFill>
                <a:effectLst/>
                <a:uLnTx/>
                <a:uFillTx/>
                <a:latin typeface="Times New Roman" pitchFamily="18" charset="0"/>
                <a:ea typeface="+mn-ea"/>
                <a:cs typeface="Times New Roman" pitchFamily="18" charset="0"/>
                <a:sym typeface="Wingdings 3"/>
              </a:rPr>
              <a:t>H</a:t>
            </a:r>
            <a:r>
              <a:rPr kumimoji="0" lang="en-US" sz="2800" b="0" i="0" u="none" strike="noStrike" kern="1200" cap="none" spc="0" normalizeH="0" baseline="-25000" noProof="0" dirty="0" err="1">
                <a:ln>
                  <a:noFill/>
                </a:ln>
                <a:solidFill>
                  <a:srgbClr val="FF00FF"/>
                </a:solidFill>
                <a:effectLst/>
                <a:uLnTx/>
                <a:uFillTx/>
                <a:latin typeface="Times New Roman" pitchFamily="18" charset="0"/>
                <a:ea typeface="+mn-ea"/>
                <a:cs typeface="Times New Roman" pitchFamily="18" charset="0"/>
                <a:sym typeface="Wingdings 3"/>
              </a:rPr>
              <a:t>2</a:t>
            </a:r>
            <a:r>
              <a:rPr kumimoji="0" lang="en-US" sz="2800" b="0" i="0" u="none" strike="noStrike" kern="1200" cap="none" spc="0" normalizeH="0" baseline="0" noProof="0" dirty="0">
                <a:ln>
                  <a:noFill/>
                </a:ln>
                <a:solidFill>
                  <a:srgbClr val="FF00FF"/>
                </a:solidFill>
                <a:effectLst/>
                <a:uLnTx/>
                <a:uFillTx/>
                <a:latin typeface="Times New Roman" panose="02020603050405020304" pitchFamily="18" charset="0"/>
                <a:ea typeface="+mn-ea"/>
                <a:cs typeface="Times New Roman" panose="02020603050405020304" pitchFamily="18" charset="0"/>
                <a:sym typeface="Wingdings 3"/>
              </a:rPr>
              <a:t> </a:t>
            </a:r>
            <a:r>
              <a:rPr kumimoji="0" lang="en-US" sz="2800" b="0" i="0" u="none" strike="noStrike" kern="1200" cap="none" spc="0" normalizeH="0" baseline="0" noProof="0" dirty="0">
                <a:ln>
                  <a:noFill/>
                </a:ln>
                <a:solidFill>
                  <a:srgbClr val="FF00FF"/>
                </a:solidFill>
                <a:effectLst/>
                <a:uLnTx/>
                <a:uFillTx/>
                <a:latin typeface="Times New Roman" pitchFamily="18" charset="0"/>
                <a:ea typeface="+mn-ea"/>
                <a:cs typeface="Times New Roman" pitchFamily="18" charset="0"/>
              </a:rPr>
              <a:t> </a:t>
            </a:r>
            <a:endParaRPr kumimoji="0" lang="vi-VN" sz="2800" b="0" i="0" u="none" strike="noStrike" kern="1200" cap="none" spc="0" normalizeH="0" baseline="0" noProof="0" dirty="0">
              <a:ln>
                <a:noFill/>
              </a:ln>
              <a:solidFill>
                <a:srgbClr val="FF00FF"/>
              </a:solidFill>
              <a:effectLst/>
              <a:uLnTx/>
              <a:uFillTx/>
              <a:latin typeface="Times New Roman" pitchFamily="18" charset="0"/>
              <a:ea typeface="+mn-ea"/>
              <a:cs typeface="Times New Roman" pitchFamily="18" charset="0"/>
            </a:endParaRPr>
          </a:p>
        </p:txBody>
      </p:sp>
      <p:pic>
        <p:nvPicPr>
          <p:cNvPr id="7170" name="Picture 2"/>
          <p:cNvPicPr>
            <a:picLocks noChangeAspect="1" noChangeArrowheads="1"/>
          </p:cNvPicPr>
          <p:nvPr/>
        </p:nvPicPr>
        <p:blipFill>
          <a:blip r:embed="rId2"/>
          <a:srcRect/>
          <a:stretch>
            <a:fillRect/>
          </a:stretch>
        </p:blipFill>
        <p:spPr bwMode="auto">
          <a:xfrm>
            <a:off x="1025236" y="0"/>
            <a:ext cx="10834255" cy="3426027"/>
          </a:xfrm>
          <a:prstGeom prst="rect">
            <a:avLst/>
          </a:prstGeom>
          <a:noFill/>
          <a:ln w="9525">
            <a:noFill/>
            <a:miter lim="800000"/>
            <a:headEnd/>
            <a:tailEnd/>
          </a:ln>
          <a:effectLst/>
        </p:spPr>
      </p:pic>
      <p:sp>
        <p:nvSpPr>
          <p:cNvPr id="13" name="TextBox 12"/>
          <p:cNvSpPr txBox="1"/>
          <p:nvPr/>
        </p:nvSpPr>
        <p:spPr>
          <a:xfrm>
            <a:off x="0" y="4085629"/>
            <a:ext cx="12385964" cy="523220"/>
          </a:xfrm>
          <a:prstGeom prst="rect">
            <a:avLst/>
          </a:prstGeom>
          <a:noFill/>
        </p:spPr>
        <p:txBody>
          <a:bodyPr wrap="square" rtlCol="0">
            <a:spAutoFit/>
          </a:bodyPr>
          <a:lstStyle/>
          <a:p>
            <a:pPr marL="342900" marR="0" lvl="0" indent="-34290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00FF"/>
                </a:solidFill>
                <a:effectLst/>
                <a:uLnTx/>
                <a:uFillTx/>
                <a:latin typeface="Times New Roman" panose="02020603050405020304" pitchFamily="18" charset="0"/>
                <a:ea typeface="+mn-ea"/>
                <a:cs typeface="Times New Roman" panose="02020603050405020304" pitchFamily="18" charset="0"/>
              </a:rPr>
              <a:t>b) 	</a:t>
            </a:r>
            <a:r>
              <a:rPr kumimoji="0" lang="en-US" sz="2800" b="0" i="0" u="none" strike="noStrike" kern="1200" cap="none" spc="0" normalizeH="0" baseline="0" noProof="0" dirty="0" err="1">
                <a:ln>
                  <a:noFill/>
                </a:ln>
                <a:solidFill>
                  <a:srgbClr val="FF00FF"/>
                </a:solidFill>
                <a:effectLst/>
                <a:uLnTx/>
                <a:uFillTx/>
                <a:latin typeface="Times New Roman" panose="02020603050405020304" pitchFamily="18" charset="0"/>
                <a:ea typeface="+mn-ea"/>
                <a:cs typeface="Times New Roman" panose="02020603050405020304" pitchFamily="18" charset="0"/>
              </a:rPr>
              <a:t>2HCl</a:t>
            </a:r>
            <a:r>
              <a:rPr kumimoji="0" lang="en-US" sz="2800" b="0" i="0" u="none" strike="noStrike" kern="1200" cap="none" spc="0" normalizeH="0" baseline="0" noProof="0" dirty="0">
                <a:ln>
                  <a:noFill/>
                </a:ln>
                <a:solidFill>
                  <a:srgbClr val="FF00FF"/>
                </a:solidFill>
                <a:effectLst/>
                <a:uLnTx/>
                <a:uFillTx/>
                <a:latin typeface="Times New Roman" panose="02020603050405020304" pitchFamily="18" charset="0"/>
                <a:ea typeface="+mn-ea"/>
                <a:cs typeface="Times New Roman" panose="02020603050405020304" pitchFamily="18" charset="0"/>
              </a:rPr>
              <a:t> 		+	 Mg 	</a:t>
            </a:r>
            <a:r>
              <a:rPr kumimoji="0" lang="en-US" sz="2800" b="0" i="0" u="none" strike="noStrike" kern="1200" cap="none" spc="0" normalizeH="0" baseline="0" noProof="0" dirty="0">
                <a:ln>
                  <a:noFill/>
                </a:ln>
                <a:solidFill>
                  <a:srgbClr val="FF00FF"/>
                </a:solidFill>
                <a:effectLst/>
                <a:uLnTx/>
                <a:uFillTx/>
                <a:latin typeface="Times New Roman" panose="02020603050405020304" pitchFamily="18" charset="0"/>
                <a:ea typeface="+mn-ea"/>
                <a:cs typeface="Times New Roman" panose="02020603050405020304" pitchFamily="18" charset="0"/>
                <a:sym typeface="Wingdings 3"/>
              </a:rPr>
              <a:t>	</a:t>
            </a:r>
            <a:r>
              <a:rPr kumimoji="0" lang="en-US" sz="2800" b="0" i="0" u="none" strike="noStrike" kern="1200" cap="none" spc="0" normalizeH="0" baseline="0" noProof="0" dirty="0" err="1">
                <a:ln>
                  <a:noFill/>
                </a:ln>
                <a:solidFill>
                  <a:srgbClr val="FF00FF"/>
                </a:solidFill>
                <a:effectLst/>
                <a:uLnTx/>
                <a:uFillTx/>
                <a:latin typeface="Times New Roman" panose="02020603050405020304" pitchFamily="18" charset="0"/>
                <a:ea typeface="+mn-ea"/>
                <a:cs typeface="Times New Roman" panose="02020603050405020304" pitchFamily="18" charset="0"/>
                <a:sym typeface="Wingdings 3"/>
              </a:rPr>
              <a:t>MgCl</a:t>
            </a:r>
            <a:r>
              <a:rPr kumimoji="0" lang="en-US" sz="2800" b="0" i="0" u="none" strike="noStrike" kern="1200" cap="none" spc="0" normalizeH="0" baseline="-25000" noProof="0" dirty="0" err="1">
                <a:ln>
                  <a:noFill/>
                </a:ln>
                <a:solidFill>
                  <a:srgbClr val="FF00FF"/>
                </a:solidFill>
                <a:effectLst/>
                <a:uLnTx/>
                <a:uFillTx/>
                <a:latin typeface="Times New Roman" panose="02020603050405020304" pitchFamily="18" charset="0"/>
                <a:ea typeface="+mn-ea"/>
                <a:cs typeface="Times New Roman" panose="02020603050405020304" pitchFamily="18" charset="0"/>
                <a:sym typeface="Wingdings 3"/>
              </a:rPr>
              <a:t>2</a:t>
            </a:r>
            <a:r>
              <a:rPr kumimoji="0" lang="en-US" sz="2800" b="0" i="0" u="none" strike="noStrike" kern="1200" cap="none" spc="0" normalizeH="0" baseline="0" noProof="0" dirty="0">
                <a:ln>
                  <a:noFill/>
                </a:ln>
                <a:solidFill>
                  <a:srgbClr val="FF00FF"/>
                </a:solidFill>
                <a:effectLst/>
                <a:uLnTx/>
                <a:uFillTx/>
                <a:latin typeface="Times New Roman" panose="02020603050405020304" pitchFamily="18" charset="0"/>
                <a:ea typeface="+mn-ea"/>
                <a:cs typeface="Times New Roman" panose="02020603050405020304" pitchFamily="18" charset="0"/>
                <a:sym typeface="Wingdings 3"/>
              </a:rPr>
              <a:t>		+	</a:t>
            </a:r>
            <a:r>
              <a:rPr kumimoji="0" lang="en-US" sz="2800" b="0" i="0" u="none" strike="noStrike" kern="1200" cap="none" spc="0" normalizeH="0" baseline="0" noProof="0" dirty="0" err="1">
                <a:ln>
                  <a:noFill/>
                </a:ln>
                <a:solidFill>
                  <a:srgbClr val="FF00FF"/>
                </a:solidFill>
                <a:effectLst/>
                <a:uLnTx/>
                <a:uFillTx/>
                <a:latin typeface="Times New Roman" panose="02020603050405020304" pitchFamily="18" charset="0"/>
                <a:ea typeface="+mn-ea"/>
                <a:cs typeface="Times New Roman" panose="02020603050405020304" pitchFamily="18" charset="0"/>
                <a:sym typeface="Wingdings 3"/>
              </a:rPr>
              <a:t>H</a:t>
            </a:r>
            <a:r>
              <a:rPr kumimoji="0" lang="en-US" sz="2800" b="0" i="0" u="none" strike="noStrike" kern="1200" cap="none" spc="0" normalizeH="0" baseline="-25000" noProof="0" dirty="0" err="1">
                <a:ln>
                  <a:noFill/>
                </a:ln>
                <a:solidFill>
                  <a:srgbClr val="FF00FF"/>
                </a:solidFill>
                <a:effectLst/>
                <a:uLnTx/>
                <a:uFillTx/>
                <a:latin typeface="Times New Roman" panose="02020603050405020304" pitchFamily="18" charset="0"/>
                <a:ea typeface="+mn-ea"/>
                <a:cs typeface="Times New Roman" panose="02020603050405020304" pitchFamily="18" charset="0"/>
                <a:sym typeface="Wingdings 3"/>
              </a:rPr>
              <a:t>2</a:t>
            </a:r>
            <a:r>
              <a:rPr kumimoji="0" lang="en-US" sz="2800" b="0" i="0" u="none" strike="noStrike" kern="1200" cap="none" spc="0" normalizeH="0" baseline="0" noProof="0" dirty="0">
                <a:ln>
                  <a:noFill/>
                </a:ln>
                <a:solidFill>
                  <a:srgbClr val="FF00FF"/>
                </a:solidFill>
                <a:effectLst/>
                <a:uLnTx/>
                <a:uFillTx/>
                <a:latin typeface="Times New Roman" panose="02020603050405020304" pitchFamily="18" charset="0"/>
                <a:ea typeface="+mn-ea"/>
                <a:cs typeface="Times New Roman" panose="02020603050405020304" pitchFamily="18" charset="0"/>
                <a:sym typeface="Wingdings 3"/>
              </a:rPr>
              <a:t></a:t>
            </a:r>
            <a:endParaRPr kumimoji="0" lang="en-US" sz="2800" b="0" i="0" u="none" strike="noStrike" kern="1200" cap="none" spc="0" normalizeH="0" baseline="0" noProof="0" dirty="0">
              <a:ln>
                <a:noFill/>
              </a:ln>
              <a:solidFill>
                <a:srgbClr val="FF00FF"/>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157077066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nodeType="withEffect">
                                  <p:stCondLst>
                                    <p:cond delay="0"/>
                                  </p:stCondLst>
                                  <p:childTnLst>
                                    <p:set>
                                      <p:cBhvr>
                                        <p:cTn id="6" dur="1" fill="hold">
                                          <p:stCondLst>
                                            <p:cond delay="0"/>
                                          </p:stCondLst>
                                        </p:cTn>
                                        <p:tgtEl>
                                          <p:spTgt spid="7170"/>
                                        </p:tgtEl>
                                        <p:attrNameLst>
                                          <p:attrName>style.visibility</p:attrName>
                                        </p:attrNameLst>
                                      </p:cBhvr>
                                      <p:to>
                                        <p:strVal val="visible"/>
                                      </p:to>
                                    </p:set>
                                    <p:anim calcmode="lin" valueType="num">
                                      <p:cBhvr>
                                        <p:cTn id="7" dur="1000" fill="hold"/>
                                        <p:tgtEl>
                                          <p:spTgt spid="7170"/>
                                        </p:tgtEl>
                                        <p:attrNameLst>
                                          <p:attrName>ppt_w</p:attrName>
                                        </p:attrNameLst>
                                      </p:cBhvr>
                                      <p:tavLst>
                                        <p:tav tm="0">
                                          <p:val>
                                            <p:fltVal val="0"/>
                                          </p:val>
                                        </p:tav>
                                        <p:tav tm="100000">
                                          <p:val>
                                            <p:strVal val="#ppt_w"/>
                                          </p:val>
                                        </p:tav>
                                      </p:tavLst>
                                    </p:anim>
                                    <p:anim calcmode="lin" valueType="num">
                                      <p:cBhvr>
                                        <p:cTn id="8" dur="1000" fill="hold"/>
                                        <p:tgtEl>
                                          <p:spTgt spid="7170"/>
                                        </p:tgtEl>
                                        <p:attrNameLst>
                                          <p:attrName>ppt_h</p:attrName>
                                        </p:attrNameLst>
                                      </p:cBhvr>
                                      <p:tavLst>
                                        <p:tav tm="0">
                                          <p:val>
                                            <p:fltVal val="0"/>
                                          </p:val>
                                        </p:tav>
                                        <p:tav tm="100000">
                                          <p:val>
                                            <p:strVal val="#ppt_h"/>
                                          </p:val>
                                        </p:tav>
                                      </p:tavLst>
                                    </p:anim>
                                    <p:animEffect transition="in" filter="fade">
                                      <p:cBhvr>
                                        <p:cTn id="9" dur="1000"/>
                                        <p:tgtEl>
                                          <p:spTgt spid="7170"/>
                                        </p:tgtEl>
                                      </p:cBhvr>
                                    </p:animEffect>
                                  </p:childTnLst>
                                </p:cTn>
                              </p:par>
                            </p:childTnLst>
                          </p:cTn>
                        </p:par>
                      </p:childTnLst>
                    </p:cTn>
                  </p:par>
                  <p:par>
                    <p:cTn id="10" fill="hold">
                      <p:stCondLst>
                        <p:cond delay="indefinite"/>
                      </p:stCondLst>
                      <p:childTnLst>
                        <p:par>
                          <p:cTn id="11" fill="hold">
                            <p:stCondLst>
                              <p:cond delay="0"/>
                            </p:stCondLst>
                            <p:childTnLst>
                              <p:par>
                                <p:cTn id="12" presetID="12" presetClass="entr" presetSubtype="4"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slide(fromBottom)">
                                      <p:cBhvr>
                                        <p:cTn id="14" dur="10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p:cTn id="19" dur="1000" fill="hold"/>
                                        <p:tgtEl>
                                          <p:spTgt spid="13"/>
                                        </p:tgtEl>
                                        <p:attrNameLst>
                                          <p:attrName>ppt_w</p:attrName>
                                        </p:attrNameLst>
                                      </p:cBhvr>
                                      <p:tavLst>
                                        <p:tav tm="0">
                                          <p:val>
                                            <p:fltVal val="0"/>
                                          </p:val>
                                        </p:tav>
                                        <p:tav tm="100000">
                                          <p:val>
                                            <p:strVal val="#ppt_w"/>
                                          </p:val>
                                        </p:tav>
                                      </p:tavLst>
                                    </p:anim>
                                    <p:anim calcmode="lin" valueType="num">
                                      <p:cBhvr>
                                        <p:cTn id="20" dur="1000" fill="hold"/>
                                        <p:tgtEl>
                                          <p:spTgt spid="13"/>
                                        </p:tgtEl>
                                        <p:attrNameLst>
                                          <p:attrName>ppt_h</p:attrName>
                                        </p:attrNameLst>
                                      </p:cBhvr>
                                      <p:tavLst>
                                        <p:tav tm="0">
                                          <p:val>
                                            <p:fltVal val="0"/>
                                          </p:val>
                                        </p:tav>
                                        <p:tav tm="100000">
                                          <p:val>
                                            <p:strVal val="#ppt_h"/>
                                          </p:val>
                                        </p:tav>
                                      </p:tavLst>
                                    </p:anim>
                                    <p:animEffect transition="in" filter="fade">
                                      <p:cBhvr>
                                        <p:cTn id="21"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805054" y="2202872"/>
            <a:ext cx="6123709" cy="2677656"/>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FF00FF"/>
                </a:solidFill>
                <a:effectLst/>
                <a:uLnTx/>
                <a:uFillTx/>
                <a:latin typeface="Times New Roman" pitchFamily="18" charset="0"/>
                <a:ea typeface="+mn-ea"/>
                <a:cs typeface="Times New Roman" pitchFamily="18" charset="0"/>
              </a:rPr>
              <a:t>Các loại dưa, cà muối chua có chứa nhiều acid. Tránh muối dưa, cà trong các dụng cụ bằng nhôm do acid có thể tác dụng với kim loại nhôm giải phóng ion kim loại gây độc hại cho cơ thể</a:t>
            </a:r>
            <a:r>
              <a:rPr kumimoji="0" lang="en-US" sz="2800" b="0" i="0" u="none" strike="noStrike" kern="1200" cap="none" spc="0" normalizeH="0" baseline="0" noProof="0" dirty="0">
                <a:ln>
                  <a:noFill/>
                </a:ln>
                <a:solidFill>
                  <a:srgbClr val="FF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FF00FF"/>
                </a:solidFill>
                <a:effectLst/>
                <a:uLnTx/>
                <a:uFillTx/>
                <a:latin typeface="Times New Roman" pitchFamily="18" charset="0"/>
                <a:ea typeface="+mn-ea"/>
                <a:cs typeface="Times New Roman" pitchFamily="18" charset="0"/>
              </a:rPr>
              <a:t>và</a:t>
            </a:r>
            <a:r>
              <a:rPr kumimoji="0" lang="en-US" sz="2800" b="0" i="0" u="none" strike="noStrike" kern="1200" cap="none" spc="0" normalizeH="0" baseline="0" noProof="0" dirty="0">
                <a:ln>
                  <a:noFill/>
                </a:ln>
                <a:solidFill>
                  <a:srgbClr val="FF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FF00FF"/>
                </a:solidFill>
                <a:effectLst/>
                <a:uLnTx/>
                <a:uFillTx/>
                <a:latin typeface="Times New Roman" pitchFamily="18" charset="0"/>
                <a:ea typeface="+mn-ea"/>
                <a:cs typeface="Times New Roman" pitchFamily="18" charset="0"/>
              </a:rPr>
              <a:t>nhanh</a:t>
            </a:r>
            <a:r>
              <a:rPr kumimoji="0" lang="en-US" sz="2800" b="0" i="0" u="none" strike="noStrike" kern="1200" cap="none" spc="0" normalizeH="0" baseline="0" noProof="0" dirty="0">
                <a:ln>
                  <a:noFill/>
                </a:ln>
                <a:solidFill>
                  <a:srgbClr val="FF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FF00FF"/>
                </a:solidFill>
                <a:effectLst/>
                <a:uLnTx/>
                <a:uFillTx/>
                <a:latin typeface="Times New Roman" pitchFamily="18" charset="0"/>
                <a:ea typeface="+mn-ea"/>
                <a:cs typeface="Times New Roman" pitchFamily="18" charset="0"/>
              </a:rPr>
              <a:t>hỏng</a:t>
            </a:r>
            <a:r>
              <a:rPr kumimoji="0" lang="en-US" sz="2800" b="0" i="0" u="none" strike="noStrike" kern="1200" cap="none" spc="0" normalizeH="0" baseline="0" noProof="0" dirty="0">
                <a:ln>
                  <a:noFill/>
                </a:ln>
                <a:solidFill>
                  <a:srgbClr val="FF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FF00FF"/>
                </a:solidFill>
                <a:effectLst/>
                <a:uLnTx/>
                <a:uFillTx/>
                <a:latin typeface="Times New Roman" pitchFamily="18" charset="0"/>
                <a:ea typeface="+mn-ea"/>
                <a:cs typeface="Times New Roman" pitchFamily="18" charset="0"/>
              </a:rPr>
              <a:t>dụng</a:t>
            </a:r>
            <a:r>
              <a:rPr kumimoji="0" lang="en-US" sz="2800" b="0" i="0" u="none" strike="noStrike" kern="1200" cap="none" spc="0" normalizeH="0" baseline="0" noProof="0" dirty="0">
                <a:ln>
                  <a:noFill/>
                </a:ln>
                <a:solidFill>
                  <a:srgbClr val="FF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FF00FF"/>
                </a:solidFill>
                <a:effectLst/>
                <a:uLnTx/>
                <a:uFillTx/>
                <a:latin typeface="Times New Roman" pitchFamily="18" charset="0"/>
                <a:ea typeface="+mn-ea"/>
                <a:cs typeface="Times New Roman" pitchFamily="18" charset="0"/>
              </a:rPr>
              <a:t>cụ</a:t>
            </a:r>
            <a:r>
              <a:rPr kumimoji="0" lang="vi-VN" sz="2800" b="0" i="0" u="none" strike="noStrike" kern="1200" cap="none" spc="0" normalizeH="0" baseline="0" noProof="0" dirty="0">
                <a:ln>
                  <a:noFill/>
                </a:ln>
                <a:solidFill>
                  <a:srgbClr val="FF00FF"/>
                </a:solidFill>
                <a:effectLst/>
                <a:uLnTx/>
                <a:uFillTx/>
                <a:latin typeface="Times New Roman" pitchFamily="18" charset="0"/>
                <a:ea typeface="+mn-ea"/>
                <a:cs typeface="Times New Roman" pitchFamily="18" charset="0"/>
              </a:rPr>
              <a:t>.</a:t>
            </a:r>
          </a:p>
        </p:txBody>
      </p:sp>
      <p:pic>
        <p:nvPicPr>
          <p:cNvPr id="8194" name="Picture 2"/>
          <p:cNvPicPr>
            <a:picLocks noChangeAspect="1" noChangeArrowheads="1"/>
          </p:cNvPicPr>
          <p:nvPr/>
        </p:nvPicPr>
        <p:blipFill>
          <a:blip r:embed="rId2"/>
          <a:srcRect/>
          <a:stretch>
            <a:fillRect/>
          </a:stretch>
        </p:blipFill>
        <p:spPr bwMode="auto">
          <a:xfrm>
            <a:off x="-1" y="914430"/>
            <a:ext cx="5708073" cy="4932218"/>
          </a:xfrm>
          <a:prstGeom prst="rect">
            <a:avLst/>
          </a:prstGeom>
          <a:noFill/>
          <a:ln w="9525">
            <a:noFill/>
            <a:miter lim="800000"/>
            <a:headEnd/>
            <a:tailEnd/>
          </a:ln>
          <a:effectLst/>
        </p:spPr>
      </p:pic>
    </p:spTree>
    <p:extLst>
      <p:ext uri="{BB962C8B-B14F-4D97-AF65-F5344CB8AC3E}">
        <p14:creationId xmlns:p14="http://schemas.microsoft.com/office/powerpoint/2010/main" val="27846820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nodeType="withEffect">
                                  <p:stCondLst>
                                    <p:cond delay="0"/>
                                  </p:stCondLst>
                                  <p:childTnLst>
                                    <p:set>
                                      <p:cBhvr>
                                        <p:cTn id="6" dur="1" fill="hold">
                                          <p:stCondLst>
                                            <p:cond delay="0"/>
                                          </p:stCondLst>
                                        </p:cTn>
                                        <p:tgtEl>
                                          <p:spTgt spid="8194"/>
                                        </p:tgtEl>
                                        <p:attrNameLst>
                                          <p:attrName>style.visibility</p:attrName>
                                        </p:attrNameLst>
                                      </p:cBhvr>
                                      <p:to>
                                        <p:strVal val="visible"/>
                                      </p:to>
                                    </p:set>
                                    <p:animEffect transition="in" filter="box(in)">
                                      <p:cBhvr>
                                        <p:cTn id="7" dur="1000"/>
                                        <p:tgtEl>
                                          <p:spTgt spid="8194"/>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slide(fromBottom)">
                                      <p:cBhvr>
                                        <p:cTn id="12"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0" y="0"/>
            <a:ext cx="12192000" cy="49244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err="1">
                <a:ln>
                  <a:noFill/>
                </a:ln>
                <a:solidFill>
                  <a:srgbClr val="FF00FF"/>
                </a:solidFill>
                <a:effectLst/>
                <a:uLnTx/>
                <a:uFillTx/>
                <a:latin typeface="Times New Roman" pitchFamily="18" charset="0"/>
                <a:ea typeface="+mn-ea"/>
                <a:cs typeface="Times New Roman" pitchFamily="18" charset="0"/>
              </a:rPr>
              <a:t>BÀI</a:t>
            </a:r>
            <a:r>
              <a:rPr kumimoji="0" lang="en-US" sz="2600" b="1" i="0" u="none" strike="noStrike" kern="1200" cap="none" spc="0" normalizeH="0" baseline="0" noProof="0" dirty="0">
                <a:ln>
                  <a:noFill/>
                </a:ln>
                <a:solidFill>
                  <a:srgbClr val="FF00FF"/>
                </a:solidFill>
                <a:effectLst/>
                <a:uLnTx/>
                <a:uFillTx/>
                <a:latin typeface="Times New Roman" pitchFamily="18" charset="0"/>
                <a:ea typeface="+mn-ea"/>
                <a:cs typeface="Times New Roman" pitchFamily="18" charset="0"/>
              </a:rPr>
              <a:t> 8: ACID</a:t>
            </a:r>
          </a:p>
        </p:txBody>
      </p:sp>
      <p:sp>
        <p:nvSpPr>
          <p:cNvPr id="6" name="TextBox 5"/>
          <p:cNvSpPr txBox="1"/>
          <p:nvPr/>
        </p:nvSpPr>
        <p:spPr>
          <a:xfrm>
            <a:off x="0" y="368784"/>
            <a:ext cx="1219200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I. </a:t>
            </a:r>
            <a:r>
              <a:rPr kumimoji="0" lang="en-US" sz="2400" b="1"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KHÁI</a:t>
            </a:r>
            <a:r>
              <a:rPr kumimoji="0" lang="en-US"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400" b="1"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NIỆM</a:t>
            </a:r>
            <a:r>
              <a:rPr kumimoji="0" lang="en-US"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ACID</a:t>
            </a:r>
          </a:p>
        </p:txBody>
      </p:sp>
      <p:sp>
        <p:nvSpPr>
          <p:cNvPr id="27650" name="Rectangle 2"/>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7651" name="Rectangle 3"/>
          <p:cNvSpPr>
            <a:spLocks noChangeArrowheads="1"/>
          </p:cNvSpPr>
          <p:nvPr/>
        </p:nvSpPr>
        <p:spPr bwMode="auto">
          <a:xfrm>
            <a:off x="0" y="85725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sp>
        <p:nvSpPr>
          <p:cNvPr id="31747" name="Rectangle 3"/>
          <p:cNvSpPr>
            <a:spLocks noChangeArrowheads="1"/>
          </p:cNvSpPr>
          <p:nvPr/>
        </p:nvSpPr>
        <p:spPr bwMode="auto">
          <a:xfrm>
            <a:off x="0" y="866775"/>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sp>
        <p:nvSpPr>
          <p:cNvPr id="31751" name="Rectangle 7"/>
          <p:cNvSpPr>
            <a:spLocks noChangeArrowheads="1"/>
          </p:cNvSpPr>
          <p:nvPr/>
        </p:nvSpPr>
        <p:spPr bwMode="auto">
          <a:xfrm>
            <a:off x="0" y="866775"/>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itchFamily="34" charset="0"/>
                <a:ea typeface="Times New Roman" pitchFamily="18" charset="0"/>
                <a:cs typeface="Times New Roman" pitchFamily="18" charset="0"/>
              </a:rPr>
              <a:t>  </a:t>
            </a:r>
            <a:endParaRPr kumimoji="0" lang="en-US" sz="18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sp>
        <p:nvSpPr>
          <p:cNvPr id="31752" name="Rectangle 8"/>
          <p:cNvSpPr>
            <a:spLocks noChangeArrowheads="1"/>
          </p:cNvSpPr>
          <p:nvPr/>
        </p:nvSpPr>
        <p:spPr bwMode="auto">
          <a:xfrm>
            <a:off x="0" y="114300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sp>
        <p:nvSpPr>
          <p:cNvPr id="31755" name="Rectangle 11"/>
          <p:cNvSpPr>
            <a:spLocks noChangeArrowheads="1"/>
          </p:cNvSpPr>
          <p:nvPr/>
        </p:nvSpPr>
        <p:spPr bwMode="auto">
          <a:xfrm>
            <a:off x="0" y="733425"/>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sp>
        <p:nvSpPr>
          <p:cNvPr id="31757" name="Rectangle 13"/>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1758" name="Rectangle 14"/>
          <p:cNvSpPr>
            <a:spLocks noChangeArrowheads="1"/>
          </p:cNvSpPr>
          <p:nvPr/>
        </p:nvSpPr>
        <p:spPr bwMode="auto">
          <a:xfrm>
            <a:off x="0" y="99060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sp>
        <p:nvSpPr>
          <p:cNvPr id="31760" name="Rectangle 16"/>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1761" name="Rectangle 17"/>
          <p:cNvSpPr>
            <a:spLocks noChangeArrowheads="1"/>
          </p:cNvSpPr>
          <p:nvPr/>
        </p:nvSpPr>
        <p:spPr bwMode="auto">
          <a:xfrm>
            <a:off x="0" y="95250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sp>
        <p:nvSpPr>
          <p:cNvPr id="31763" name="Rectangle 19"/>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1764" name="Rectangle 20"/>
          <p:cNvSpPr>
            <a:spLocks noChangeArrowheads="1"/>
          </p:cNvSpPr>
          <p:nvPr/>
        </p:nvSpPr>
        <p:spPr bwMode="auto">
          <a:xfrm>
            <a:off x="0" y="76200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sp>
        <p:nvSpPr>
          <p:cNvPr id="23" name="TextBox 22"/>
          <p:cNvSpPr txBox="1"/>
          <p:nvPr/>
        </p:nvSpPr>
        <p:spPr>
          <a:xfrm>
            <a:off x="0" y="742724"/>
            <a:ext cx="1219200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II. </a:t>
            </a:r>
            <a:r>
              <a:rPr kumimoji="0" lang="en-US" sz="2400" b="1"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TÍNH</a:t>
            </a:r>
            <a:r>
              <a:rPr kumimoji="0" lang="en-US"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400" b="1"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CHẤT</a:t>
            </a:r>
            <a:r>
              <a:rPr kumimoji="0" lang="en-US"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400" b="1"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HÓA</a:t>
            </a:r>
            <a:r>
              <a:rPr kumimoji="0" lang="en-US"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400" b="1"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HỌC</a:t>
            </a:r>
            <a:r>
              <a:rPr kumimoji="0" lang="en-US"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400" b="1"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CỦA</a:t>
            </a:r>
            <a:r>
              <a:rPr kumimoji="0" lang="en-US"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ACID</a:t>
            </a:r>
          </a:p>
        </p:txBody>
      </p:sp>
      <p:sp>
        <p:nvSpPr>
          <p:cNvPr id="24" name="TextBox 23"/>
          <p:cNvSpPr txBox="1"/>
          <p:nvPr/>
        </p:nvSpPr>
        <p:spPr>
          <a:xfrm>
            <a:off x="0" y="1130648"/>
            <a:ext cx="1219200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1. </a:t>
            </a:r>
            <a:r>
              <a:rPr kumimoji="0" lang="en-US" sz="2400" b="1"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Làm</a:t>
            </a:r>
            <a:r>
              <a:rPr kumimoji="0" lang="en-US"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400" b="1"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đổi</a:t>
            </a:r>
            <a:r>
              <a:rPr kumimoji="0" lang="en-US"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400" b="1"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màu</a:t>
            </a:r>
            <a:r>
              <a:rPr kumimoji="0" lang="en-US"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400" b="1"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chất</a:t>
            </a:r>
            <a:r>
              <a:rPr kumimoji="0" lang="en-US"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400" b="1"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chỉ</a:t>
            </a:r>
            <a:r>
              <a:rPr kumimoji="0" lang="en-US"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400" b="1"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thị</a:t>
            </a:r>
            <a:endParaRPr kumimoji="0" lang="en-US"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endParaRPr>
          </a:p>
        </p:txBody>
      </p:sp>
      <p:sp>
        <p:nvSpPr>
          <p:cNvPr id="25" name="TextBox 24"/>
          <p:cNvSpPr txBox="1"/>
          <p:nvPr/>
        </p:nvSpPr>
        <p:spPr>
          <a:xfrm>
            <a:off x="0" y="1467123"/>
            <a:ext cx="12192000" cy="523220"/>
          </a:xfrm>
          <a:prstGeom prst="rect">
            <a:avLst/>
          </a:prstGeom>
          <a:noFill/>
        </p:spPr>
        <p:txBody>
          <a:bodyPr wrap="square" rtlCol="0">
            <a:spAutoFit/>
          </a:bodyPr>
          <a:lstStyle/>
          <a:p>
            <a:pPr marL="342900" marR="0" lvl="0" indent="-342900" algn="just" defTabSz="914400" rtl="0" eaLnBrk="1" fontAlgn="auto" latinLnBrk="0" hangingPunct="1">
              <a:lnSpc>
                <a:spcPct val="100000"/>
              </a:lnSpc>
              <a:spcBef>
                <a:spcPts val="0"/>
              </a:spcBef>
              <a:spcAft>
                <a:spcPts val="0"/>
              </a:spcAft>
              <a:buClrTx/>
              <a:buSzTx/>
              <a:buFontTx/>
              <a:buChar char="-"/>
              <a:tabLst/>
              <a:defRPr/>
            </a:pP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Dung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dịch</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acid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làm</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quỳ</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tím</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chuyển</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sang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màu</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đỏ</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a:t>
            </a:r>
          </a:p>
        </p:txBody>
      </p:sp>
      <p:sp>
        <p:nvSpPr>
          <p:cNvPr id="26" name="TextBox 25"/>
          <p:cNvSpPr txBox="1"/>
          <p:nvPr/>
        </p:nvSpPr>
        <p:spPr>
          <a:xfrm>
            <a:off x="-5" y="1896623"/>
            <a:ext cx="12192000" cy="523220"/>
          </a:xfrm>
          <a:prstGeom prst="rect">
            <a:avLst/>
          </a:prstGeom>
          <a:noFill/>
        </p:spPr>
        <p:txBody>
          <a:bodyPr wrap="square" rtlCol="0">
            <a:spAutoFit/>
          </a:bodyPr>
          <a:lstStyle/>
          <a:p>
            <a:pPr marL="342900" marR="0" lvl="0" indent="-34290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sym typeface="Wingdings 3"/>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Quỳ</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tím</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được</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dùng</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làm</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chất</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chỉ</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thị</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màu</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để</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nhận</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ra</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dung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dịch</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acid.</a:t>
            </a:r>
          </a:p>
        </p:txBody>
      </p:sp>
      <p:sp>
        <p:nvSpPr>
          <p:cNvPr id="27" name="TextBox 26"/>
          <p:cNvSpPr txBox="1"/>
          <p:nvPr/>
        </p:nvSpPr>
        <p:spPr>
          <a:xfrm>
            <a:off x="0" y="2377557"/>
            <a:ext cx="1219200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2. </a:t>
            </a:r>
            <a:r>
              <a:rPr kumimoji="0" lang="en-US" sz="2400" b="1"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Tác</a:t>
            </a:r>
            <a:r>
              <a:rPr kumimoji="0" lang="en-US"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400" b="1"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dụng</a:t>
            </a:r>
            <a:r>
              <a:rPr kumimoji="0" lang="en-US"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400" b="1"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với</a:t>
            </a:r>
            <a:r>
              <a:rPr kumimoji="0" lang="en-US"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400" b="1"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kim</a:t>
            </a:r>
            <a:r>
              <a:rPr kumimoji="0" lang="en-US"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400" b="1"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loại</a:t>
            </a:r>
            <a:endParaRPr kumimoji="0" lang="en-US"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endParaRPr>
          </a:p>
        </p:txBody>
      </p:sp>
      <p:sp>
        <p:nvSpPr>
          <p:cNvPr id="28" name="TextBox 27"/>
          <p:cNvSpPr txBox="1"/>
          <p:nvPr/>
        </p:nvSpPr>
        <p:spPr>
          <a:xfrm>
            <a:off x="0" y="2811016"/>
            <a:ext cx="12192000" cy="523220"/>
          </a:xfrm>
          <a:prstGeom prst="rect">
            <a:avLst/>
          </a:prstGeom>
          <a:noFill/>
        </p:spPr>
        <p:txBody>
          <a:bodyPr wrap="square" rtlCol="0">
            <a:spAutoFit/>
          </a:bodyPr>
          <a:lstStyle/>
          <a:p>
            <a:pPr marL="342900" marR="0" lvl="0" indent="-342900" algn="just" defTabSz="914400" rtl="0" eaLnBrk="1" fontAlgn="auto" latinLnBrk="0" hangingPunct="1">
              <a:lnSpc>
                <a:spcPct val="100000"/>
              </a:lnSpc>
              <a:spcBef>
                <a:spcPts val="0"/>
              </a:spcBef>
              <a:spcAft>
                <a:spcPts val="0"/>
              </a:spcAft>
              <a:buClrTx/>
              <a:buSzTx/>
              <a:buFontTx/>
              <a:buChar char="-"/>
              <a:tabLst/>
              <a:defRPr/>
            </a:pP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PTHH</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a:t>
            </a:r>
          </a:p>
        </p:txBody>
      </p:sp>
      <p:sp>
        <p:nvSpPr>
          <p:cNvPr id="29" name="TextBox 28"/>
          <p:cNvSpPr txBox="1"/>
          <p:nvPr/>
        </p:nvSpPr>
        <p:spPr>
          <a:xfrm>
            <a:off x="0" y="3240502"/>
            <a:ext cx="12192000" cy="523220"/>
          </a:xfrm>
          <a:prstGeom prst="rect">
            <a:avLst/>
          </a:prstGeom>
          <a:noFill/>
        </p:spPr>
        <p:txBody>
          <a:bodyPr wrap="square" rtlCol="0">
            <a:spAutoFit/>
          </a:bodyPr>
          <a:lstStyle/>
          <a:p>
            <a:pPr marL="342900" marR="0" lvl="0" indent="-34290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Zn	+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2HCl</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sym typeface="Wingdings 3"/>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sym typeface="Wingdings 3"/>
              </a:rPr>
              <a:t>ZnCl</a:t>
            </a:r>
            <a:r>
              <a:rPr kumimoji="0" lang="en-US" sz="2800" b="0" i="0" u="none" strike="noStrike" kern="1200" cap="none" spc="0" normalizeH="0" baseline="-2500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sym typeface="Wingdings 3"/>
              </a:rPr>
              <a:t>2</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sym typeface="Wingdings 3"/>
              </a:rPr>
              <a:t>		+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sym typeface="Wingdings 3"/>
              </a:rPr>
              <a:t>H</a:t>
            </a:r>
            <a:r>
              <a:rPr kumimoji="0" lang="en-US" sz="2800" b="0" i="0" u="none" strike="noStrike" kern="1200" cap="none" spc="0" normalizeH="0" baseline="-2500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sym typeface="Wingdings 3"/>
              </a:rPr>
              <a:t>2</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sym typeface="Wingdings 3"/>
              </a:rPr>
              <a:t></a:t>
            </a:r>
            <a:endPar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endParaRPr>
          </a:p>
        </p:txBody>
      </p:sp>
      <p:sp>
        <p:nvSpPr>
          <p:cNvPr id="31" name="TextBox 30"/>
          <p:cNvSpPr txBox="1"/>
          <p:nvPr/>
        </p:nvSpPr>
        <p:spPr>
          <a:xfrm>
            <a:off x="0" y="3780829"/>
            <a:ext cx="12192000" cy="523220"/>
          </a:xfrm>
          <a:prstGeom prst="rect">
            <a:avLst/>
          </a:prstGeom>
          <a:noFill/>
        </p:spPr>
        <p:txBody>
          <a:bodyPr wrap="square" rtlCol="0">
            <a:spAutoFit/>
          </a:bodyPr>
          <a:lstStyle/>
          <a:p>
            <a:pPr marL="342900" marR="0" lvl="0" indent="-34290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Zinc		Hydrochloric	</a:t>
            </a:r>
            <a:r>
              <a:rPr kumimoji="0" lang="en-US" sz="2800" b="0" i="1"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sym typeface="Wingdings 3"/>
              </a:rPr>
              <a:t>Zinc chloride		Hydrogen</a:t>
            </a:r>
            <a:endParaRPr kumimoji="0" lang="en-US" sz="2800" b="0" i="1"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endParaRPr>
          </a:p>
        </p:txBody>
      </p:sp>
      <p:sp>
        <p:nvSpPr>
          <p:cNvPr id="32" name="TextBox 31"/>
          <p:cNvSpPr txBox="1"/>
          <p:nvPr/>
        </p:nvSpPr>
        <p:spPr>
          <a:xfrm>
            <a:off x="0" y="4265738"/>
            <a:ext cx="12192000" cy="523220"/>
          </a:xfrm>
          <a:prstGeom prst="rect">
            <a:avLst/>
          </a:prstGeom>
          <a:noFill/>
        </p:spPr>
        <p:txBody>
          <a:bodyPr wrap="square" rtlCol="0">
            <a:spAutoFit/>
          </a:bodyPr>
          <a:lstStyle/>
          <a:p>
            <a:pPr marL="342900" marR="0" lvl="0" indent="-34290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Dung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dịch</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acid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tác</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dụng</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được</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với</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nhiều</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kim</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loại</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tạo</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ra</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muối</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và</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khí</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hydrogen.</a:t>
            </a:r>
          </a:p>
        </p:txBody>
      </p:sp>
      <p:sp>
        <p:nvSpPr>
          <p:cNvPr id="33" name="TextBox 32"/>
          <p:cNvSpPr txBox="1"/>
          <p:nvPr/>
        </p:nvSpPr>
        <p:spPr>
          <a:xfrm>
            <a:off x="0" y="4764501"/>
            <a:ext cx="12192000" cy="523220"/>
          </a:xfrm>
          <a:prstGeom prst="rect">
            <a:avLst/>
          </a:prstGeom>
          <a:noFill/>
        </p:spPr>
        <p:txBody>
          <a:bodyPr wrap="square" rtlCol="0">
            <a:spAutoFit/>
          </a:bodyPr>
          <a:lstStyle/>
          <a:p>
            <a:pPr marL="342900" marR="0" lvl="0" indent="-34290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Acid	+	Kim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loại</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sym typeface="Wingdings 3"/>
              </a:rPr>
              <a:t>  </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Muối</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	Hydrogen</a:t>
            </a:r>
          </a:p>
        </p:txBody>
      </p:sp>
      <p:sp>
        <p:nvSpPr>
          <p:cNvPr id="30" name="TextBox 29"/>
          <p:cNvSpPr txBox="1"/>
          <p:nvPr/>
        </p:nvSpPr>
        <p:spPr>
          <a:xfrm>
            <a:off x="0" y="5259306"/>
            <a:ext cx="121920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III. </a:t>
            </a:r>
            <a:r>
              <a:rPr kumimoji="0" lang="en-US" sz="2800" b="1"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ỨNG</a:t>
            </a:r>
            <a:r>
              <a:rPr kumimoji="0" lang="en-US" sz="28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1"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DỤNG</a:t>
            </a:r>
            <a:r>
              <a:rPr kumimoji="0" lang="en-US" sz="28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1"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CỦA</a:t>
            </a:r>
            <a:r>
              <a:rPr kumimoji="0" lang="en-US" sz="28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1"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MỘT</a:t>
            </a:r>
            <a:r>
              <a:rPr kumimoji="0" lang="en-US" sz="28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1"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SỐ</a:t>
            </a:r>
            <a:r>
              <a:rPr kumimoji="0" lang="en-US" sz="28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ACID</a:t>
            </a:r>
          </a:p>
        </p:txBody>
      </p:sp>
      <p:sp>
        <p:nvSpPr>
          <p:cNvPr id="34" name="TextBox 33"/>
          <p:cNvSpPr txBox="1"/>
          <p:nvPr/>
        </p:nvSpPr>
        <p:spPr>
          <a:xfrm>
            <a:off x="0" y="5730357"/>
            <a:ext cx="121920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1. Hydrochloric acid (</a:t>
            </a:r>
            <a:r>
              <a:rPr kumimoji="0" lang="en-US" sz="2800" b="1"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HCl</a:t>
            </a:r>
            <a:r>
              <a:rPr kumimoji="0" lang="en-US" sz="28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with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box(in)">
                                      <p:cBhvr>
                                        <p:cTn id="7" dur="1000"/>
                                        <p:tgtEl>
                                          <p:spTgt spid="30"/>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0" fill="hold" grpId="0" nodeType="clickEffect">
                                  <p:stCondLst>
                                    <p:cond delay="0"/>
                                  </p:stCondLst>
                                  <p:childTnLst>
                                    <p:set>
                                      <p:cBhvr>
                                        <p:cTn id="11" dur="1" fill="hold">
                                          <p:stCondLst>
                                            <p:cond delay="0"/>
                                          </p:stCondLst>
                                        </p:cTn>
                                        <p:tgtEl>
                                          <p:spTgt spid="34"/>
                                        </p:tgtEl>
                                        <p:attrNameLst>
                                          <p:attrName>style.visibility</p:attrName>
                                        </p:attrNameLst>
                                      </p:cBhvr>
                                      <p:to>
                                        <p:strVal val="visible"/>
                                      </p:to>
                                    </p:set>
                                    <p:anim calcmode="lin" valueType="num">
                                      <p:cBhvr>
                                        <p:cTn id="12" dur="1000" fill="hold"/>
                                        <p:tgtEl>
                                          <p:spTgt spid="34"/>
                                        </p:tgtEl>
                                        <p:attrNameLst>
                                          <p:attrName>ppt_w</p:attrName>
                                        </p:attrNameLst>
                                      </p:cBhvr>
                                      <p:tavLst>
                                        <p:tav tm="0">
                                          <p:val>
                                            <p:fltVal val="0"/>
                                          </p:val>
                                        </p:tav>
                                        <p:tav tm="100000">
                                          <p:val>
                                            <p:strVal val="#ppt_w"/>
                                          </p:val>
                                        </p:tav>
                                      </p:tavLst>
                                    </p:anim>
                                    <p:anim calcmode="lin" valueType="num">
                                      <p:cBhvr>
                                        <p:cTn id="13" dur="1000" fill="hold"/>
                                        <p:tgtEl>
                                          <p:spTgt spid="34"/>
                                        </p:tgtEl>
                                        <p:attrNameLst>
                                          <p:attrName>ppt_h</p:attrName>
                                        </p:attrNameLst>
                                      </p:cBhvr>
                                      <p:tavLst>
                                        <p:tav tm="0">
                                          <p:val>
                                            <p:fltVal val="0"/>
                                          </p:val>
                                        </p:tav>
                                        <p:tav tm="100000">
                                          <p:val>
                                            <p:strVal val="#ppt_h"/>
                                          </p:val>
                                        </p:tav>
                                      </p:tavLst>
                                    </p:anim>
                                    <p:animEffect transition="in" filter="fade">
                                      <p:cBhvr>
                                        <p:cTn id="14" dur="10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a:srcRect/>
          <a:stretch>
            <a:fillRect/>
          </a:stretch>
        </p:blipFill>
        <p:spPr bwMode="auto">
          <a:xfrm>
            <a:off x="27710" y="706605"/>
            <a:ext cx="12136070" cy="4890655"/>
          </a:xfrm>
          <a:prstGeom prst="rect">
            <a:avLst/>
          </a:prstGeom>
          <a:noFill/>
          <a:ln w="9525">
            <a:noFill/>
            <a:miter lim="800000"/>
            <a:headEnd/>
            <a:tailEnd/>
          </a:ln>
          <a:effectLst/>
        </p:spPr>
      </p:pic>
    </p:spTree>
    <p:extLst>
      <p:ext uri="{BB962C8B-B14F-4D97-AF65-F5344CB8AC3E}">
        <p14:creationId xmlns:p14="http://schemas.microsoft.com/office/powerpoint/2010/main" val="51925319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nodeType="withEffect">
                                  <p:stCondLst>
                                    <p:cond delay="0"/>
                                  </p:stCondLst>
                                  <p:childTnLst>
                                    <p:set>
                                      <p:cBhvr>
                                        <p:cTn id="6" dur="1" fill="hold">
                                          <p:stCondLst>
                                            <p:cond delay="0"/>
                                          </p:stCondLst>
                                        </p:cTn>
                                        <p:tgtEl>
                                          <p:spTgt spid="9218"/>
                                        </p:tgtEl>
                                        <p:attrNameLst>
                                          <p:attrName>style.visibility</p:attrName>
                                        </p:attrNameLst>
                                      </p:cBhvr>
                                      <p:to>
                                        <p:strVal val="visible"/>
                                      </p:to>
                                    </p:set>
                                    <p:animScale>
                                      <p:cBhvr>
                                        <p:cTn id="7" dur="1000" decel="50000" fill="hold">
                                          <p:stCondLst>
                                            <p:cond delay="0"/>
                                          </p:stCondLst>
                                        </p:cTn>
                                        <p:tgtEl>
                                          <p:spTgt spid="9218"/>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9218"/>
                                        </p:tgtEl>
                                        <p:attrNameLst>
                                          <p:attrName>ppt_x</p:attrName>
                                          <p:attrName>ppt_y</p:attrName>
                                        </p:attrNameLst>
                                      </p:cBhvr>
                                    </p:animMotion>
                                    <p:animEffect transition="in" filter="fade">
                                      <p:cBhvr>
                                        <p:cTn id="9" dur="1000"/>
                                        <p:tgtEl>
                                          <p:spTgt spid="92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0" y="0"/>
            <a:ext cx="12192000" cy="49244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err="1">
                <a:ln>
                  <a:noFill/>
                </a:ln>
                <a:solidFill>
                  <a:srgbClr val="FF00FF"/>
                </a:solidFill>
                <a:effectLst/>
                <a:uLnTx/>
                <a:uFillTx/>
                <a:latin typeface="Times New Roman" pitchFamily="18" charset="0"/>
                <a:ea typeface="+mn-ea"/>
                <a:cs typeface="Times New Roman" pitchFamily="18" charset="0"/>
              </a:rPr>
              <a:t>BÀI</a:t>
            </a:r>
            <a:r>
              <a:rPr kumimoji="0" lang="en-US" sz="2600" b="1" i="0" u="none" strike="noStrike" kern="1200" cap="none" spc="0" normalizeH="0" baseline="0" noProof="0" dirty="0">
                <a:ln>
                  <a:noFill/>
                </a:ln>
                <a:solidFill>
                  <a:srgbClr val="FF00FF"/>
                </a:solidFill>
                <a:effectLst/>
                <a:uLnTx/>
                <a:uFillTx/>
                <a:latin typeface="Times New Roman" pitchFamily="18" charset="0"/>
                <a:ea typeface="+mn-ea"/>
                <a:cs typeface="Times New Roman" pitchFamily="18" charset="0"/>
              </a:rPr>
              <a:t> 8: ACID</a:t>
            </a:r>
          </a:p>
        </p:txBody>
      </p:sp>
      <p:sp>
        <p:nvSpPr>
          <p:cNvPr id="6" name="TextBox 5"/>
          <p:cNvSpPr txBox="1"/>
          <p:nvPr/>
        </p:nvSpPr>
        <p:spPr>
          <a:xfrm>
            <a:off x="0" y="368784"/>
            <a:ext cx="1219200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I. </a:t>
            </a:r>
            <a:r>
              <a:rPr kumimoji="0" lang="en-US" sz="2400" b="1"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KHÁI</a:t>
            </a:r>
            <a:r>
              <a:rPr kumimoji="0" lang="en-US"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400" b="1"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NIỆM</a:t>
            </a:r>
            <a:r>
              <a:rPr kumimoji="0" lang="en-US"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ACID</a:t>
            </a:r>
          </a:p>
        </p:txBody>
      </p:sp>
      <p:sp>
        <p:nvSpPr>
          <p:cNvPr id="27650" name="Rectangle 2"/>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7651" name="Rectangle 3"/>
          <p:cNvSpPr>
            <a:spLocks noChangeArrowheads="1"/>
          </p:cNvSpPr>
          <p:nvPr/>
        </p:nvSpPr>
        <p:spPr bwMode="auto">
          <a:xfrm>
            <a:off x="0" y="85725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sp>
        <p:nvSpPr>
          <p:cNvPr id="31747" name="Rectangle 3"/>
          <p:cNvSpPr>
            <a:spLocks noChangeArrowheads="1"/>
          </p:cNvSpPr>
          <p:nvPr/>
        </p:nvSpPr>
        <p:spPr bwMode="auto">
          <a:xfrm>
            <a:off x="0" y="866775"/>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sp>
        <p:nvSpPr>
          <p:cNvPr id="31751" name="Rectangle 7"/>
          <p:cNvSpPr>
            <a:spLocks noChangeArrowheads="1"/>
          </p:cNvSpPr>
          <p:nvPr/>
        </p:nvSpPr>
        <p:spPr bwMode="auto">
          <a:xfrm>
            <a:off x="0" y="866775"/>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itchFamily="34" charset="0"/>
                <a:ea typeface="Times New Roman" pitchFamily="18" charset="0"/>
                <a:cs typeface="Times New Roman" pitchFamily="18" charset="0"/>
              </a:rPr>
              <a:t>  </a:t>
            </a:r>
            <a:endParaRPr kumimoji="0" lang="en-US" sz="18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sp>
        <p:nvSpPr>
          <p:cNvPr id="31752" name="Rectangle 8"/>
          <p:cNvSpPr>
            <a:spLocks noChangeArrowheads="1"/>
          </p:cNvSpPr>
          <p:nvPr/>
        </p:nvSpPr>
        <p:spPr bwMode="auto">
          <a:xfrm>
            <a:off x="0" y="114300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sp>
        <p:nvSpPr>
          <p:cNvPr id="31755" name="Rectangle 11"/>
          <p:cNvSpPr>
            <a:spLocks noChangeArrowheads="1"/>
          </p:cNvSpPr>
          <p:nvPr/>
        </p:nvSpPr>
        <p:spPr bwMode="auto">
          <a:xfrm>
            <a:off x="0" y="733425"/>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sp>
        <p:nvSpPr>
          <p:cNvPr id="31757" name="Rectangle 13"/>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1758" name="Rectangle 14"/>
          <p:cNvSpPr>
            <a:spLocks noChangeArrowheads="1"/>
          </p:cNvSpPr>
          <p:nvPr/>
        </p:nvSpPr>
        <p:spPr bwMode="auto">
          <a:xfrm>
            <a:off x="0" y="99060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sp>
        <p:nvSpPr>
          <p:cNvPr id="31760" name="Rectangle 16"/>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1761" name="Rectangle 17"/>
          <p:cNvSpPr>
            <a:spLocks noChangeArrowheads="1"/>
          </p:cNvSpPr>
          <p:nvPr/>
        </p:nvSpPr>
        <p:spPr bwMode="auto">
          <a:xfrm>
            <a:off x="0" y="95250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sp>
        <p:nvSpPr>
          <p:cNvPr id="31763" name="Rectangle 19"/>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1764" name="Rectangle 20"/>
          <p:cNvSpPr>
            <a:spLocks noChangeArrowheads="1"/>
          </p:cNvSpPr>
          <p:nvPr/>
        </p:nvSpPr>
        <p:spPr bwMode="auto">
          <a:xfrm>
            <a:off x="0" y="76200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sp>
        <p:nvSpPr>
          <p:cNvPr id="23" name="TextBox 22"/>
          <p:cNvSpPr txBox="1"/>
          <p:nvPr/>
        </p:nvSpPr>
        <p:spPr>
          <a:xfrm>
            <a:off x="0" y="742724"/>
            <a:ext cx="1219200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II. </a:t>
            </a:r>
            <a:r>
              <a:rPr kumimoji="0" lang="en-US" sz="2400" b="1"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TÍNH</a:t>
            </a:r>
            <a:r>
              <a:rPr kumimoji="0" lang="en-US"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400" b="1"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CHẤT</a:t>
            </a:r>
            <a:r>
              <a:rPr kumimoji="0" lang="en-US"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400" b="1"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HÓA</a:t>
            </a:r>
            <a:r>
              <a:rPr kumimoji="0" lang="en-US"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400" b="1"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HỌC</a:t>
            </a:r>
            <a:r>
              <a:rPr kumimoji="0" lang="en-US"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400" b="1"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CỦA</a:t>
            </a:r>
            <a:r>
              <a:rPr kumimoji="0" lang="en-US"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ACID</a:t>
            </a:r>
          </a:p>
        </p:txBody>
      </p:sp>
      <p:sp>
        <p:nvSpPr>
          <p:cNvPr id="30" name="TextBox 29"/>
          <p:cNvSpPr txBox="1"/>
          <p:nvPr/>
        </p:nvSpPr>
        <p:spPr>
          <a:xfrm>
            <a:off x="0" y="1186070"/>
            <a:ext cx="1219200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III. </a:t>
            </a:r>
            <a:r>
              <a:rPr kumimoji="0" lang="en-US" sz="2400" b="1"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ỨNG</a:t>
            </a:r>
            <a:r>
              <a:rPr kumimoji="0" lang="en-US"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400" b="1"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DỤNG</a:t>
            </a:r>
            <a:r>
              <a:rPr kumimoji="0" lang="en-US"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400" b="1"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CỦA</a:t>
            </a:r>
            <a:r>
              <a:rPr kumimoji="0" lang="en-US"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400" b="1"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MỘT</a:t>
            </a:r>
            <a:r>
              <a:rPr kumimoji="0" lang="en-US"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400" b="1"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SỐ</a:t>
            </a:r>
            <a:r>
              <a:rPr kumimoji="0" lang="en-US"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ACID</a:t>
            </a:r>
          </a:p>
        </p:txBody>
      </p:sp>
      <p:sp>
        <p:nvSpPr>
          <p:cNvPr id="34" name="TextBox 33"/>
          <p:cNvSpPr txBox="1"/>
          <p:nvPr/>
        </p:nvSpPr>
        <p:spPr>
          <a:xfrm>
            <a:off x="0" y="1587846"/>
            <a:ext cx="121920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1. Hydrochloric acid (</a:t>
            </a:r>
            <a:r>
              <a:rPr kumimoji="0" lang="en-US" sz="2800" b="1"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HCl</a:t>
            </a:r>
            <a:r>
              <a:rPr kumimoji="0" lang="en-US" sz="28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a:t>
            </a:r>
          </a:p>
        </p:txBody>
      </p:sp>
      <p:sp>
        <p:nvSpPr>
          <p:cNvPr id="35" name="TextBox 34"/>
          <p:cNvSpPr txBox="1"/>
          <p:nvPr/>
        </p:nvSpPr>
        <p:spPr>
          <a:xfrm>
            <a:off x="0" y="2100464"/>
            <a:ext cx="121920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Hydrochloric acid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có</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trong</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dạ</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dày</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của</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người</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và</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động</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vật</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giúp</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tiêu</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hóa</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thức</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ăn</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a:t>
            </a:r>
          </a:p>
        </p:txBody>
      </p:sp>
      <p:sp>
        <p:nvSpPr>
          <p:cNvPr id="36" name="TextBox 35"/>
          <p:cNvSpPr txBox="1"/>
          <p:nvPr/>
        </p:nvSpPr>
        <p:spPr>
          <a:xfrm>
            <a:off x="0" y="2557663"/>
            <a:ext cx="12192000" cy="9541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Hydrochloric acid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được</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sử</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dụng</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nhiều</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trong</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công</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nghiệp</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tẩy</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rửa</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kim</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loại</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sản</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xuất</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chất</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dẻo</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dược</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phẩm</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điều</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chế</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glucose…</a:t>
            </a:r>
          </a:p>
        </p:txBody>
      </p:sp>
      <p:sp>
        <p:nvSpPr>
          <p:cNvPr id="37" name="TextBox 36"/>
          <p:cNvSpPr txBox="1"/>
          <p:nvPr/>
        </p:nvSpPr>
        <p:spPr>
          <a:xfrm>
            <a:off x="0" y="3444352"/>
            <a:ext cx="121920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2. Sulfuric acid (</a:t>
            </a:r>
            <a:r>
              <a:rPr kumimoji="0" lang="en-US" sz="2800" b="1"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H</a:t>
            </a:r>
            <a:r>
              <a:rPr kumimoji="0" lang="en-US" sz="2800" b="1" i="0" u="none" strike="noStrike" kern="1200" cap="none" spc="0" normalizeH="0" baseline="-25000" noProof="0" dirty="0" err="1">
                <a:ln>
                  <a:noFill/>
                </a:ln>
                <a:solidFill>
                  <a:srgbClr val="0000FF"/>
                </a:solidFill>
                <a:effectLst/>
                <a:uLnTx/>
                <a:uFillTx/>
                <a:latin typeface="Times New Roman" pitchFamily="18" charset="0"/>
                <a:ea typeface="+mn-ea"/>
                <a:cs typeface="Times New Roman" pitchFamily="18" charset="0"/>
              </a:rPr>
              <a:t>2</a:t>
            </a:r>
            <a:r>
              <a:rPr kumimoji="0" lang="en-US" sz="2800" b="1"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SO</a:t>
            </a:r>
            <a:r>
              <a:rPr kumimoji="0" lang="en-US" sz="2800" b="1" i="0" u="none" strike="noStrike" kern="1200" cap="none" spc="0" normalizeH="0" baseline="-25000" noProof="0" dirty="0" err="1">
                <a:ln>
                  <a:noFill/>
                </a:ln>
                <a:solidFill>
                  <a:srgbClr val="0000FF"/>
                </a:solidFill>
                <a:effectLst/>
                <a:uLnTx/>
                <a:uFillTx/>
                <a:latin typeface="Times New Roman" pitchFamily="18" charset="0"/>
                <a:ea typeface="+mn-ea"/>
                <a:cs typeface="Times New Roman" pitchFamily="18" charset="0"/>
              </a:rPr>
              <a:t>4</a:t>
            </a:r>
            <a:r>
              <a:rPr kumimoji="0" lang="en-US" sz="28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35"/>
                                        </p:tgtEl>
                                        <p:attrNameLst>
                                          <p:attrName>style.visibility</p:attrName>
                                        </p:attrNameLst>
                                      </p:cBhvr>
                                      <p:to>
                                        <p:strVal val="visible"/>
                                      </p:to>
                                    </p:set>
                                    <p:anim calcmode="lin" valueType="num">
                                      <p:cBhvr>
                                        <p:cTn id="7" dur="1000" fill="hold"/>
                                        <p:tgtEl>
                                          <p:spTgt spid="35"/>
                                        </p:tgtEl>
                                        <p:attrNameLst>
                                          <p:attrName>ppt_w</p:attrName>
                                        </p:attrNameLst>
                                      </p:cBhvr>
                                      <p:tavLst>
                                        <p:tav tm="0">
                                          <p:val>
                                            <p:fltVal val="0"/>
                                          </p:val>
                                        </p:tav>
                                        <p:tav tm="100000">
                                          <p:val>
                                            <p:strVal val="#ppt_w"/>
                                          </p:val>
                                        </p:tav>
                                      </p:tavLst>
                                    </p:anim>
                                    <p:anim calcmode="lin" valueType="num">
                                      <p:cBhvr>
                                        <p:cTn id="8" dur="1000" fill="hold"/>
                                        <p:tgtEl>
                                          <p:spTgt spid="35"/>
                                        </p:tgtEl>
                                        <p:attrNameLst>
                                          <p:attrName>ppt_h</p:attrName>
                                        </p:attrNameLst>
                                      </p:cBhvr>
                                      <p:tavLst>
                                        <p:tav tm="0">
                                          <p:val>
                                            <p:fltVal val="0"/>
                                          </p:val>
                                        </p:tav>
                                        <p:tav tm="100000">
                                          <p:val>
                                            <p:strVal val="#ppt_h"/>
                                          </p:val>
                                        </p:tav>
                                      </p:tavLst>
                                    </p:anim>
                                    <p:animEffect transition="in" filter="fade">
                                      <p:cBhvr>
                                        <p:cTn id="9" dur="1000"/>
                                        <p:tgtEl>
                                          <p:spTgt spid="35"/>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36"/>
                                        </p:tgtEl>
                                        <p:attrNameLst>
                                          <p:attrName>style.visibility</p:attrName>
                                        </p:attrNameLst>
                                      </p:cBhvr>
                                      <p:to>
                                        <p:strVal val="visible"/>
                                      </p:to>
                                    </p:set>
                                    <p:anim calcmode="lin" valueType="num">
                                      <p:cBhvr>
                                        <p:cTn id="14" dur="1000" fill="hold"/>
                                        <p:tgtEl>
                                          <p:spTgt spid="36"/>
                                        </p:tgtEl>
                                        <p:attrNameLst>
                                          <p:attrName>ppt_w</p:attrName>
                                        </p:attrNameLst>
                                      </p:cBhvr>
                                      <p:tavLst>
                                        <p:tav tm="0">
                                          <p:val>
                                            <p:fltVal val="0"/>
                                          </p:val>
                                        </p:tav>
                                        <p:tav tm="100000">
                                          <p:val>
                                            <p:strVal val="#ppt_w"/>
                                          </p:val>
                                        </p:tav>
                                      </p:tavLst>
                                    </p:anim>
                                    <p:anim calcmode="lin" valueType="num">
                                      <p:cBhvr>
                                        <p:cTn id="15" dur="1000" fill="hold"/>
                                        <p:tgtEl>
                                          <p:spTgt spid="36"/>
                                        </p:tgtEl>
                                        <p:attrNameLst>
                                          <p:attrName>ppt_h</p:attrName>
                                        </p:attrNameLst>
                                      </p:cBhvr>
                                      <p:tavLst>
                                        <p:tav tm="0">
                                          <p:val>
                                            <p:fltVal val="0"/>
                                          </p:val>
                                        </p:tav>
                                        <p:tav tm="100000">
                                          <p:val>
                                            <p:strVal val="#ppt_h"/>
                                          </p:val>
                                        </p:tav>
                                      </p:tavLst>
                                    </p:anim>
                                    <p:animEffect transition="in" filter="fade">
                                      <p:cBhvr>
                                        <p:cTn id="16" dur="1000"/>
                                        <p:tgtEl>
                                          <p:spTgt spid="36"/>
                                        </p:tgtEl>
                                      </p:cBhvr>
                                    </p:animEffect>
                                  </p:childTnLst>
                                </p:cTn>
                              </p:par>
                            </p:childTnLst>
                          </p:cTn>
                        </p:par>
                      </p:childTnLst>
                    </p:cTn>
                  </p:par>
                  <p:par>
                    <p:cTn id="17" fill="hold">
                      <p:stCondLst>
                        <p:cond delay="indefinite"/>
                      </p:stCondLst>
                      <p:childTnLst>
                        <p:par>
                          <p:cTn id="18" fill="hold">
                            <p:stCondLst>
                              <p:cond delay="0"/>
                            </p:stCondLst>
                            <p:childTnLst>
                              <p:par>
                                <p:cTn id="19" presetID="50" presetClass="entr" presetSubtype="0" decel="100000" fill="hold" grpId="0" nodeType="clickEffect">
                                  <p:stCondLst>
                                    <p:cond delay="0"/>
                                  </p:stCondLst>
                                  <p:childTnLst>
                                    <p:set>
                                      <p:cBhvr>
                                        <p:cTn id="20" dur="1" fill="hold">
                                          <p:stCondLst>
                                            <p:cond delay="0"/>
                                          </p:stCondLst>
                                        </p:cTn>
                                        <p:tgtEl>
                                          <p:spTgt spid="37"/>
                                        </p:tgtEl>
                                        <p:attrNameLst>
                                          <p:attrName>style.visibility</p:attrName>
                                        </p:attrNameLst>
                                      </p:cBhvr>
                                      <p:to>
                                        <p:strVal val="visible"/>
                                      </p:to>
                                    </p:set>
                                    <p:anim calcmode="lin" valueType="num">
                                      <p:cBhvr>
                                        <p:cTn id="21" dur="1000" fill="hold"/>
                                        <p:tgtEl>
                                          <p:spTgt spid="37"/>
                                        </p:tgtEl>
                                        <p:attrNameLst>
                                          <p:attrName>ppt_w</p:attrName>
                                        </p:attrNameLst>
                                      </p:cBhvr>
                                      <p:tavLst>
                                        <p:tav tm="0">
                                          <p:val>
                                            <p:strVal val="#ppt_w+.3"/>
                                          </p:val>
                                        </p:tav>
                                        <p:tav tm="100000">
                                          <p:val>
                                            <p:strVal val="#ppt_w"/>
                                          </p:val>
                                        </p:tav>
                                      </p:tavLst>
                                    </p:anim>
                                    <p:anim calcmode="lin" valueType="num">
                                      <p:cBhvr>
                                        <p:cTn id="22" dur="1000" fill="hold"/>
                                        <p:tgtEl>
                                          <p:spTgt spid="37"/>
                                        </p:tgtEl>
                                        <p:attrNameLst>
                                          <p:attrName>ppt_h</p:attrName>
                                        </p:attrNameLst>
                                      </p:cBhvr>
                                      <p:tavLst>
                                        <p:tav tm="0">
                                          <p:val>
                                            <p:strVal val="#ppt_h"/>
                                          </p:val>
                                        </p:tav>
                                        <p:tav tm="100000">
                                          <p:val>
                                            <p:strVal val="#ppt_h"/>
                                          </p:val>
                                        </p:tav>
                                      </p:tavLst>
                                    </p:anim>
                                    <p:animEffect transition="in" filter="fade">
                                      <p:cBhvr>
                                        <p:cTn id="23" dur="10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P spid="36" grpId="0"/>
      <p:bldP spid="3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a:stretch>
            <a:fillRect/>
          </a:stretch>
        </p:blipFill>
        <p:spPr bwMode="auto">
          <a:xfrm>
            <a:off x="0" y="866154"/>
            <a:ext cx="12192000" cy="4733570"/>
          </a:xfrm>
          <a:prstGeom prst="rect">
            <a:avLst/>
          </a:prstGeom>
          <a:noFill/>
          <a:ln w="9525">
            <a:noFill/>
            <a:miter lim="800000"/>
            <a:headEnd/>
            <a:tailEnd/>
          </a:ln>
          <a:effectLst/>
        </p:spPr>
      </p:pic>
    </p:spTree>
    <p:extLst>
      <p:ext uri="{BB962C8B-B14F-4D97-AF65-F5344CB8AC3E}">
        <p14:creationId xmlns:p14="http://schemas.microsoft.com/office/powerpoint/2010/main" val="375785008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nodeType="withEffect">
                                  <p:stCondLst>
                                    <p:cond delay="0"/>
                                  </p:stCondLst>
                                  <p:childTnLst>
                                    <p:set>
                                      <p:cBhvr>
                                        <p:cTn id="6" dur="1" fill="hold">
                                          <p:stCondLst>
                                            <p:cond delay="0"/>
                                          </p:stCondLst>
                                        </p:cTn>
                                        <p:tgtEl>
                                          <p:spTgt spid="1026"/>
                                        </p:tgtEl>
                                        <p:attrNameLst>
                                          <p:attrName>style.visibility</p:attrName>
                                        </p:attrNameLst>
                                      </p:cBhvr>
                                      <p:to>
                                        <p:strVal val="visible"/>
                                      </p:to>
                                    </p:set>
                                    <p:animScale>
                                      <p:cBhvr>
                                        <p:cTn id="7" dur="1000" decel="50000" fill="hold">
                                          <p:stCondLst>
                                            <p:cond delay="0"/>
                                          </p:stCondLst>
                                        </p:cTn>
                                        <p:tgtEl>
                                          <p:spTgt spid="1026"/>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1026"/>
                                        </p:tgtEl>
                                        <p:attrNameLst>
                                          <p:attrName>ppt_x</p:attrName>
                                          <p:attrName>ppt_y</p:attrName>
                                        </p:attrNameLst>
                                      </p:cBhvr>
                                    </p:animMotion>
                                    <p:animEffect transition="in" filter="fade">
                                      <p:cBhvr>
                                        <p:cTn id="9" dur="1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a:srcRect/>
          <a:stretch>
            <a:fillRect/>
          </a:stretch>
        </p:blipFill>
        <p:spPr bwMode="auto">
          <a:xfrm>
            <a:off x="-2" y="166260"/>
            <a:ext cx="12192001" cy="6480606"/>
          </a:xfrm>
          <a:prstGeom prst="rect">
            <a:avLst/>
          </a:prstGeom>
          <a:noFill/>
          <a:ln w="9525">
            <a:noFill/>
            <a:miter lim="800000"/>
            <a:headEnd/>
            <a:tailEnd/>
          </a:ln>
          <a:effectLst/>
        </p:spPr>
      </p:pic>
    </p:spTree>
    <p:extLst>
      <p:ext uri="{BB962C8B-B14F-4D97-AF65-F5344CB8AC3E}">
        <p14:creationId xmlns:p14="http://schemas.microsoft.com/office/powerpoint/2010/main" val="173889039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nodeType="withEffect">
                                  <p:stCondLst>
                                    <p:cond delay="0"/>
                                  </p:stCondLst>
                                  <p:childTnLst>
                                    <p:set>
                                      <p:cBhvr>
                                        <p:cTn id="6" dur="1" fill="hold">
                                          <p:stCondLst>
                                            <p:cond delay="0"/>
                                          </p:stCondLst>
                                        </p:cTn>
                                        <p:tgtEl>
                                          <p:spTgt spid="10242"/>
                                        </p:tgtEl>
                                        <p:attrNameLst>
                                          <p:attrName>style.visibility</p:attrName>
                                        </p:attrNameLst>
                                      </p:cBhvr>
                                      <p:to>
                                        <p:strVal val="visible"/>
                                      </p:to>
                                    </p:set>
                                    <p:animEffect transition="in" filter="box(in)">
                                      <p:cBhvr>
                                        <p:cTn id="7" dur="500"/>
                                        <p:tgtEl>
                                          <p:spTgt spid="102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0" y="0"/>
            <a:ext cx="12192000" cy="49244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err="1">
                <a:ln>
                  <a:noFill/>
                </a:ln>
                <a:solidFill>
                  <a:srgbClr val="FF00FF"/>
                </a:solidFill>
                <a:effectLst/>
                <a:uLnTx/>
                <a:uFillTx/>
                <a:latin typeface="Times New Roman" pitchFamily="18" charset="0"/>
                <a:ea typeface="+mn-ea"/>
                <a:cs typeface="Times New Roman" pitchFamily="18" charset="0"/>
              </a:rPr>
              <a:t>BÀI</a:t>
            </a:r>
            <a:r>
              <a:rPr kumimoji="0" lang="en-US" sz="2600" b="1" i="0" u="none" strike="noStrike" kern="1200" cap="none" spc="0" normalizeH="0" baseline="0" noProof="0" dirty="0">
                <a:ln>
                  <a:noFill/>
                </a:ln>
                <a:solidFill>
                  <a:srgbClr val="FF00FF"/>
                </a:solidFill>
                <a:effectLst/>
                <a:uLnTx/>
                <a:uFillTx/>
                <a:latin typeface="Times New Roman" pitchFamily="18" charset="0"/>
                <a:ea typeface="+mn-ea"/>
                <a:cs typeface="Times New Roman" pitchFamily="18" charset="0"/>
              </a:rPr>
              <a:t> 8: ACID</a:t>
            </a:r>
          </a:p>
        </p:txBody>
      </p:sp>
      <p:sp>
        <p:nvSpPr>
          <p:cNvPr id="6" name="TextBox 5"/>
          <p:cNvSpPr txBox="1"/>
          <p:nvPr/>
        </p:nvSpPr>
        <p:spPr>
          <a:xfrm>
            <a:off x="0" y="368784"/>
            <a:ext cx="1219200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I. </a:t>
            </a:r>
            <a:r>
              <a:rPr kumimoji="0" lang="en-US" sz="2400" b="1"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KHÁI</a:t>
            </a:r>
            <a:r>
              <a:rPr kumimoji="0" lang="en-US"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400" b="1"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NIỆM</a:t>
            </a:r>
            <a:r>
              <a:rPr kumimoji="0" lang="en-US"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ACID</a:t>
            </a:r>
          </a:p>
        </p:txBody>
      </p:sp>
      <p:sp>
        <p:nvSpPr>
          <p:cNvPr id="27650" name="Rectangle 2"/>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7651" name="Rectangle 3"/>
          <p:cNvSpPr>
            <a:spLocks noChangeArrowheads="1"/>
          </p:cNvSpPr>
          <p:nvPr/>
        </p:nvSpPr>
        <p:spPr bwMode="auto">
          <a:xfrm>
            <a:off x="0" y="85725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sp>
        <p:nvSpPr>
          <p:cNvPr id="31747" name="Rectangle 3"/>
          <p:cNvSpPr>
            <a:spLocks noChangeArrowheads="1"/>
          </p:cNvSpPr>
          <p:nvPr/>
        </p:nvSpPr>
        <p:spPr bwMode="auto">
          <a:xfrm>
            <a:off x="0" y="866775"/>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sp>
        <p:nvSpPr>
          <p:cNvPr id="31751" name="Rectangle 7"/>
          <p:cNvSpPr>
            <a:spLocks noChangeArrowheads="1"/>
          </p:cNvSpPr>
          <p:nvPr/>
        </p:nvSpPr>
        <p:spPr bwMode="auto">
          <a:xfrm>
            <a:off x="0" y="866775"/>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itchFamily="34" charset="0"/>
                <a:ea typeface="Times New Roman" pitchFamily="18" charset="0"/>
                <a:cs typeface="Times New Roman" pitchFamily="18" charset="0"/>
              </a:rPr>
              <a:t>  </a:t>
            </a:r>
            <a:endParaRPr kumimoji="0" lang="en-US" sz="18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sp>
        <p:nvSpPr>
          <p:cNvPr id="31752" name="Rectangle 8"/>
          <p:cNvSpPr>
            <a:spLocks noChangeArrowheads="1"/>
          </p:cNvSpPr>
          <p:nvPr/>
        </p:nvSpPr>
        <p:spPr bwMode="auto">
          <a:xfrm>
            <a:off x="0" y="114300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sp>
        <p:nvSpPr>
          <p:cNvPr id="31755" name="Rectangle 11"/>
          <p:cNvSpPr>
            <a:spLocks noChangeArrowheads="1"/>
          </p:cNvSpPr>
          <p:nvPr/>
        </p:nvSpPr>
        <p:spPr bwMode="auto">
          <a:xfrm>
            <a:off x="0" y="733425"/>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sp>
        <p:nvSpPr>
          <p:cNvPr id="31757" name="Rectangle 13"/>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1758" name="Rectangle 14"/>
          <p:cNvSpPr>
            <a:spLocks noChangeArrowheads="1"/>
          </p:cNvSpPr>
          <p:nvPr/>
        </p:nvSpPr>
        <p:spPr bwMode="auto">
          <a:xfrm>
            <a:off x="0" y="99060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sp>
        <p:nvSpPr>
          <p:cNvPr id="31760" name="Rectangle 16"/>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1761" name="Rectangle 17"/>
          <p:cNvSpPr>
            <a:spLocks noChangeArrowheads="1"/>
          </p:cNvSpPr>
          <p:nvPr/>
        </p:nvSpPr>
        <p:spPr bwMode="auto">
          <a:xfrm>
            <a:off x="0" y="95250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sp>
        <p:nvSpPr>
          <p:cNvPr id="31763" name="Rectangle 19"/>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1764" name="Rectangle 20"/>
          <p:cNvSpPr>
            <a:spLocks noChangeArrowheads="1"/>
          </p:cNvSpPr>
          <p:nvPr/>
        </p:nvSpPr>
        <p:spPr bwMode="auto">
          <a:xfrm>
            <a:off x="0" y="76200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sp>
        <p:nvSpPr>
          <p:cNvPr id="23" name="TextBox 22"/>
          <p:cNvSpPr txBox="1"/>
          <p:nvPr/>
        </p:nvSpPr>
        <p:spPr>
          <a:xfrm>
            <a:off x="0" y="742724"/>
            <a:ext cx="1219200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II. </a:t>
            </a:r>
            <a:r>
              <a:rPr kumimoji="0" lang="en-US" sz="2400" b="1"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TÍNH</a:t>
            </a:r>
            <a:r>
              <a:rPr kumimoji="0" lang="en-US"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400" b="1"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CHẤT</a:t>
            </a:r>
            <a:r>
              <a:rPr kumimoji="0" lang="en-US"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400" b="1"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HÓA</a:t>
            </a:r>
            <a:r>
              <a:rPr kumimoji="0" lang="en-US"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400" b="1"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HỌC</a:t>
            </a:r>
            <a:r>
              <a:rPr kumimoji="0" lang="en-US"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400" b="1"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CỦA</a:t>
            </a:r>
            <a:r>
              <a:rPr kumimoji="0" lang="en-US"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ACID</a:t>
            </a:r>
          </a:p>
        </p:txBody>
      </p:sp>
      <p:sp>
        <p:nvSpPr>
          <p:cNvPr id="30" name="TextBox 29"/>
          <p:cNvSpPr txBox="1"/>
          <p:nvPr/>
        </p:nvSpPr>
        <p:spPr>
          <a:xfrm>
            <a:off x="0" y="1186070"/>
            <a:ext cx="1219200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III. </a:t>
            </a:r>
            <a:r>
              <a:rPr kumimoji="0" lang="en-US" sz="2400" b="1"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ỨNG</a:t>
            </a:r>
            <a:r>
              <a:rPr kumimoji="0" lang="en-US"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400" b="1"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DỤNG</a:t>
            </a:r>
            <a:r>
              <a:rPr kumimoji="0" lang="en-US"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400" b="1"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CỦA</a:t>
            </a:r>
            <a:r>
              <a:rPr kumimoji="0" lang="en-US"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400" b="1"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MỘT</a:t>
            </a:r>
            <a:r>
              <a:rPr kumimoji="0" lang="en-US"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400" b="1"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SỐ</a:t>
            </a:r>
            <a:r>
              <a:rPr kumimoji="0" lang="en-US"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ACID</a:t>
            </a:r>
          </a:p>
        </p:txBody>
      </p:sp>
      <p:sp>
        <p:nvSpPr>
          <p:cNvPr id="34" name="TextBox 33"/>
          <p:cNvSpPr txBox="1"/>
          <p:nvPr/>
        </p:nvSpPr>
        <p:spPr>
          <a:xfrm>
            <a:off x="0" y="1587846"/>
            <a:ext cx="121920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1. Hydrochloric acid (</a:t>
            </a:r>
            <a:r>
              <a:rPr kumimoji="0" lang="en-US" sz="2800" b="1"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HCl</a:t>
            </a:r>
            <a:r>
              <a:rPr kumimoji="0" lang="en-US" sz="28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a:t>
            </a:r>
          </a:p>
        </p:txBody>
      </p:sp>
      <p:sp>
        <p:nvSpPr>
          <p:cNvPr id="35" name="TextBox 34"/>
          <p:cNvSpPr txBox="1"/>
          <p:nvPr/>
        </p:nvSpPr>
        <p:spPr>
          <a:xfrm>
            <a:off x="0" y="2100464"/>
            <a:ext cx="121920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Hydrochloric acid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có</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trong</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dạ</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dày</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của</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người</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và</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động</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vật</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giúp</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tiêu</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hóa</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thức</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ăn</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a:t>
            </a:r>
          </a:p>
        </p:txBody>
      </p:sp>
      <p:sp>
        <p:nvSpPr>
          <p:cNvPr id="36" name="TextBox 35"/>
          <p:cNvSpPr txBox="1"/>
          <p:nvPr/>
        </p:nvSpPr>
        <p:spPr>
          <a:xfrm>
            <a:off x="0" y="2557663"/>
            <a:ext cx="12192000" cy="9541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Hydrochloric acid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được</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sử</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dụng</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nhiều</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trong</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công</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nghiệp</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tẩy</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rửa</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kim</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loại</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sản</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xuất</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chất</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dẻo</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dược</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phẩm</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điều</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chế</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glucose…</a:t>
            </a:r>
          </a:p>
        </p:txBody>
      </p:sp>
      <p:sp>
        <p:nvSpPr>
          <p:cNvPr id="37" name="TextBox 36"/>
          <p:cNvSpPr txBox="1"/>
          <p:nvPr/>
        </p:nvSpPr>
        <p:spPr>
          <a:xfrm>
            <a:off x="0" y="3444352"/>
            <a:ext cx="121920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2. Sulfuric acid (</a:t>
            </a:r>
            <a:r>
              <a:rPr kumimoji="0" lang="en-US" sz="2800" b="1"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H</a:t>
            </a:r>
            <a:r>
              <a:rPr kumimoji="0" lang="en-US" sz="2800" b="1" i="0" u="none" strike="noStrike" kern="1200" cap="none" spc="0" normalizeH="0" baseline="-25000" noProof="0" dirty="0" err="1">
                <a:ln>
                  <a:noFill/>
                </a:ln>
                <a:solidFill>
                  <a:srgbClr val="0000FF"/>
                </a:solidFill>
                <a:effectLst/>
                <a:uLnTx/>
                <a:uFillTx/>
                <a:latin typeface="Times New Roman" pitchFamily="18" charset="0"/>
                <a:ea typeface="+mn-ea"/>
                <a:cs typeface="Times New Roman" pitchFamily="18" charset="0"/>
              </a:rPr>
              <a:t>2</a:t>
            </a:r>
            <a:r>
              <a:rPr kumimoji="0" lang="en-US" sz="2800" b="1"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SO</a:t>
            </a:r>
            <a:r>
              <a:rPr kumimoji="0" lang="en-US" sz="2800" b="1" i="0" u="none" strike="noStrike" kern="1200" cap="none" spc="0" normalizeH="0" baseline="-25000" noProof="0" dirty="0" err="1">
                <a:ln>
                  <a:noFill/>
                </a:ln>
                <a:solidFill>
                  <a:srgbClr val="0000FF"/>
                </a:solidFill>
                <a:effectLst/>
                <a:uLnTx/>
                <a:uFillTx/>
                <a:latin typeface="Times New Roman" pitchFamily="18" charset="0"/>
                <a:ea typeface="+mn-ea"/>
                <a:cs typeface="Times New Roman" pitchFamily="18" charset="0"/>
              </a:rPr>
              <a:t>4</a:t>
            </a:r>
            <a:r>
              <a:rPr kumimoji="0" lang="en-US" sz="28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a:t>
            </a:r>
          </a:p>
        </p:txBody>
      </p:sp>
      <p:sp>
        <p:nvSpPr>
          <p:cNvPr id="22" name="TextBox 21"/>
          <p:cNvSpPr txBox="1"/>
          <p:nvPr/>
        </p:nvSpPr>
        <p:spPr>
          <a:xfrm>
            <a:off x="0" y="3873846"/>
            <a:ext cx="12192000" cy="9541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Sulfuric acid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được</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sử</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dụng</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nhiều</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trong</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công</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nghiệp</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Sản</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xuất</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giấy</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tơ</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sợi</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sơn</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phân</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bón</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chất</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dẻo</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ắc</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quy</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a:t>
            </a:r>
          </a:p>
        </p:txBody>
      </p:sp>
      <p:sp>
        <p:nvSpPr>
          <p:cNvPr id="24" name="TextBox 23"/>
          <p:cNvSpPr txBox="1"/>
          <p:nvPr/>
        </p:nvSpPr>
        <p:spPr>
          <a:xfrm>
            <a:off x="0" y="4788243"/>
            <a:ext cx="121920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3. Acetic acid (</a:t>
            </a:r>
            <a:r>
              <a:rPr kumimoji="0" lang="en-US" sz="2800" b="1"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CH</a:t>
            </a:r>
            <a:r>
              <a:rPr kumimoji="0" lang="en-US" sz="2800" b="1" i="0" u="none" strike="noStrike" kern="1200" cap="none" spc="0" normalizeH="0" baseline="-25000" noProof="0" dirty="0" err="1">
                <a:ln>
                  <a:noFill/>
                </a:ln>
                <a:solidFill>
                  <a:srgbClr val="0000FF"/>
                </a:solidFill>
                <a:effectLst/>
                <a:uLnTx/>
                <a:uFillTx/>
                <a:latin typeface="Times New Roman" pitchFamily="18" charset="0"/>
                <a:ea typeface="+mn-ea"/>
                <a:cs typeface="Times New Roman" pitchFamily="18" charset="0"/>
              </a:rPr>
              <a:t>3</a:t>
            </a:r>
            <a:r>
              <a:rPr kumimoji="0" lang="en-US" sz="2800" b="1"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COOH</a:t>
            </a:r>
            <a:r>
              <a:rPr kumimoji="0" lang="en-US" sz="28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p:cTn id="7" dur="1000" fill="hold"/>
                                        <p:tgtEl>
                                          <p:spTgt spid="22"/>
                                        </p:tgtEl>
                                        <p:attrNameLst>
                                          <p:attrName>ppt_w</p:attrName>
                                        </p:attrNameLst>
                                      </p:cBhvr>
                                      <p:tavLst>
                                        <p:tav tm="0">
                                          <p:val>
                                            <p:fltVal val="0"/>
                                          </p:val>
                                        </p:tav>
                                        <p:tav tm="100000">
                                          <p:val>
                                            <p:strVal val="#ppt_w"/>
                                          </p:val>
                                        </p:tav>
                                      </p:tavLst>
                                    </p:anim>
                                    <p:anim calcmode="lin" valueType="num">
                                      <p:cBhvr>
                                        <p:cTn id="8" dur="1000" fill="hold"/>
                                        <p:tgtEl>
                                          <p:spTgt spid="22"/>
                                        </p:tgtEl>
                                        <p:attrNameLst>
                                          <p:attrName>ppt_h</p:attrName>
                                        </p:attrNameLst>
                                      </p:cBhvr>
                                      <p:tavLst>
                                        <p:tav tm="0">
                                          <p:val>
                                            <p:fltVal val="0"/>
                                          </p:val>
                                        </p:tav>
                                        <p:tav tm="100000">
                                          <p:val>
                                            <p:strVal val="#ppt_h"/>
                                          </p:val>
                                        </p:tav>
                                      </p:tavLst>
                                    </p:anim>
                                    <p:animEffect transition="in" filter="fade">
                                      <p:cBhvr>
                                        <p:cTn id="9" dur="1000"/>
                                        <p:tgtEl>
                                          <p:spTgt spid="22"/>
                                        </p:tgtEl>
                                      </p:cBhvr>
                                    </p:animEffect>
                                  </p:childTnLst>
                                </p:cTn>
                              </p:par>
                            </p:childTnLst>
                          </p:cTn>
                        </p:par>
                      </p:childTnLst>
                    </p:cTn>
                  </p:par>
                  <p:par>
                    <p:cTn id="10" fill="hold">
                      <p:stCondLst>
                        <p:cond delay="indefinite"/>
                      </p:stCondLst>
                      <p:childTnLst>
                        <p:par>
                          <p:cTn id="11" fill="hold">
                            <p:stCondLst>
                              <p:cond delay="0"/>
                            </p:stCondLst>
                            <p:childTnLst>
                              <p:par>
                                <p:cTn id="12" presetID="8" presetClass="entr" presetSubtype="16" fill="hold" grpId="0" nodeType="clickEffect">
                                  <p:stCondLst>
                                    <p:cond delay="0"/>
                                  </p:stCondLst>
                                  <p:childTnLst>
                                    <p:set>
                                      <p:cBhvr>
                                        <p:cTn id="13" dur="1" fill="hold">
                                          <p:stCondLst>
                                            <p:cond delay="0"/>
                                          </p:stCondLst>
                                        </p:cTn>
                                        <p:tgtEl>
                                          <p:spTgt spid="24"/>
                                        </p:tgtEl>
                                        <p:attrNameLst>
                                          <p:attrName>style.visibility</p:attrName>
                                        </p:attrNameLst>
                                      </p:cBhvr>
                                      <p:to>
                                        <p:strVal val="visible"/>
                                      </p:to>
                                    </p:set>
                                    <p:animEffect transition="in" filter="diamond(in)">
                                      <p:cBhvr>
                                        <p:cTn id="14" dur="1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C:\Users\AsuS\Desktop\Capture.PNG"/>
          <p:cNvPicPr>
            <a:picLocks noChangeAspect="1" noChangeArrowheads="1"/>
          </p:cNvPicPr>
          <p:nvPr/>
        </p:nvPicPr>
        <p:blipFill>
          <a:blip r:embed="rId2"/>
          <a:srcRect/>
          <a:stretch>
            <a:fillRect/>
          </a:stretch>
        </p:blipFill>
        <p:spPr bwMode="auto">
          <a:xfrm>
            <a:off x="0" y="387939"/>
            <a:ext cx="12190736" cy="6012874"/>
          </a:xfrm>
          <a:prstGeom prst="rect">
            <a:avLst/>
          </a:prstGeom>
          <a:noFill/>
        </p:spPr>
      </p:pic>
    </p:spTree>
    <p:extLst>
      <p:ext uri="{BB962C8B-B14F-4D97-AF65-F5344CB8AC3E}">
        <p14:creationId xmlns:p14="http://schemas.microsoft.com/office/powerpoint/2010/main" val="59633558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11266"/>
                                        </p:tgtEl>
                                        <p:attrNameLst>
                                          <p:attrName>style.visibility</p:attrName>
                                        </p:attrNameLst>
                                      </p:cBhvr>
                                      <p:to>
                                        <p:strVal val="visible"/>
                                      </p:to>
                                    </p:set>
                                    <p:animEffect transition="in" filter="fade">
                                      <p:cBhvr>
                                        <p:cTn id="7" dur="1000"/>
                                        <p:tgtEl>
                                          <p:spTgt spid="11266"/>
                                        </p:tgtEl>
                                      </p:cBhvr>
                                    </p:animEffect>
                                    <p:anim calcmode="lin" valueType="num">
                                      <p:cBhvr>
                                        <p:cTn id="8" dur="1000" fill="hold"/>
                                        <p:tgtEl>
                                          <p:spTgt spid="11266"/>
                                        </p:tgtEl>
                                        <p:attrNameLst>
                                          <p:attrName>ppt_x</p:attrName>
                                        </p:attrNameLst>
                                      </p:cBhvr>
                                      <p:tavLst>
                                        <p:tav tm="0">
                                          <p:val>
                                            <p:strVal val="#ppt_x"/>
                                          </p:val>
                                        </p:tav>
                                        <p:tav tm="100000">
                                          <p:val>
                                            <p:strVal val="#ppt_x"/>
                                          </p:val>
                                        </p:tav>
                                      </p:tavLst>
                                    </p:anim>
                                    <p:anim calcmode="lin" valueType="num">
                                      <p:cBhvr>
                                        <p:cTn id="9" dur="1000" fill="hold"/>
                                        <p:tgtEl>
                                          <p:spTgt spid="1126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0" y="0"/>
            <a:ext cx="12192000" cy="49244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err="1">
                <a:ln>
                  <a:noFill/>
                </a:ln>
                <a:solidFill>
                  <a:srgbClr val="FF00FF"/>
                </a:solidFill>
                <a:effectLst/>
                <a:uLnTx/>
                <a:uFillTx/>
                <a:latin typeface="Times New Roman" pitchFamily="18" charset="0"/>
                <a:ea typeface="+mn-ea"/>
                <a:cs typeface="Times New Roman" pitchFamily="18" charset="0"/>
              </a:rPr>
              <a:t>BÀI</a:t>
            </a:r>
            <a:r>
              <a:rPr kumimoji="0" lang="en-US" sz="2600" b="1" i="0" u="none" strike="noStrike" kern="1200" cap="none" spc="0" normalizeH="0" baseline="0" noProof="0" dirty="0">
                <a:ln>
                  <a:noFill/>
                </a:ln>
                <a:solidFill>
                  <a:srgbClr val="FF00FF"/>
                </a:solidFill>
                <a:effectLst/>
                <a:uLnTx/>
                <a:uFillTx/>
                <a:latin typeface="Times New Roman" pitchFamily="18" charset="0"/>
                <a:ea typeface="+mn-ea"/>
                <a:cs typeface="Times New Roman" pitchFamily="18" charset="0"/>
              </a:rPr>
              <a:t> 8: ACID</a:t>
            </a:r>
          </a:p>
        </p:txBody>
      </p:sp>
      <p:sp>
        <p:nvSpPr>
          <p:cNvPr id="6" name="TextBox 5"/>
          <p:cNvSpPr txBox="1"/>
          <p:nvPr/>
        </p:nvSpPr>
        <p:spPr>
          <a:xfrm>
            <a:off x="0" y="368784"/>
            <a:ext cx="1219200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I. </a:t>
            </a:r>
            <a:r>
              <a:rPr kumimoji="0" lang="en-US" sz="2400" b="1"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KHÁI</a:t>
            </a:r>
            <a:r>
              <a:rPr kumimoji="0" lang="en-US"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400" b="1"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NIỆM</a:t>
            </a:r>
            <a:r>
              <a:rPr kumimoji="0" lang="en-US"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ACID</a:t>
            </a:r>
          </a:p>
        </p:txBody>
      </p:sp>
      <p:sp>
        <p:nvSpPr>
          <p:cNvPr id="27650" name="Rectangle 2"/>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7651" name="Rectangle 3"/>
          <p:cNvSpPr>
            <a:spLocks noChangeArrowheads="1"/>
          </p:cNvSpPr>
          <p:nvPr/>
        </p:nvSpPr>
        <p:spPr bwMode="auto">
          <a:xfrm>
            <a:off x="0" y="85725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sp>
        <p:nvSpPr>
          <p:cNvPr id="31747" name="Rectangle 3"/>
          <p:cNvSpPr>
            <a:spLocks noChangeArrowheads="1"/>
          </p:cNvSpPr>
          <p:nvPr/>
        </p:nvSpPr>
        <p:spPr bwMode="auto">
          <a:xfrm>
            <a:off x="0" y="866775"/>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sp>
        <p:nvSpPr>
          <p:cNvPr id="31751" name="Rectangle 7"/>
          <p:cNvSpPr>
            <a:spLocks noChangeArrowheads="1"/>
          </p:cNvSpPr>
          <p:nvPr/>
        </p:nvSpPr>
        <p:spPr bwMode="auto">
          <a:xfrm>
            <a:off x="0" y="866775"/>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itchFamily="34" charset="0"/>
                <a:ea typeface="Times New Roman" pitchFamily="18" charset="0"/>
                <a:cs typeface="Times New Roman" pitchFamily="18" charset="0"/>
              </a:rPr>
              <a:t>  </a:t>
            </a:r>
            <a:endParaRPr kumimoji="0" lang="en-US" sz="18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sp>
        <p:nvSpPr>
          <p:cNvPr id="31752" name="Rectangle 8"/>
          <p:cNvSpPr>
            <a:spLocks noChangeArrowheads="1"/>
          </p:cNvSpPr>
          <p:nvPr/>
        </p:nvSpPr>
        <p:spPr bwMode="auto">
          <a:xfrm>
            <a:off x="0" y="114300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sp>
        <p:nvSpPr>
          <p:cNvPr id="31755" name="Rectangle 11"/>
          <p:cNvSpPr>
            <a:spLocks noChangeArrowheads="1"/>
          </p:cNvSpPr>
          <p:nvPr/>
        </p:nvSpPr>
        <p:spPr bwMode="auto">
          <a:xfrm>
            <a:off x="0" y="733425"/>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sp>
        <p:nvSpPr>
          <p:cNvPr id="31757" name="Rectangle 13"/>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1758" name="Rectangle 14"/>
          <p:cNvSpPr>
            <a:spLocks noChangeArrowheads="1"/>
          </p:cNvSpPr>
          <p:nvPr/>
        </p:nvSpPr>
        <p:spPr bwMode="auto">
          <a:xfrm>
            <a:off x="0" y="99060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sp>
        <p:nvSpPr>
          <p:cNvPr id="31760" name="Rectangle 16"/>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1761" name="Rectangle 17"/>
          <p:cNvSpPr>
            <a:spLocks noChangeArrowheads="1"/>
          </p:cNvSpPr>
          <p:nvPr/>
        </p:nvSpPr>
        <p:spPr bwMode="auto">
          <a:xfrm>
            <a:off x="0" y="95250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sp>
        <p:nvSpPr>
          <p:cNvPr id="31763" name="Rectangle 19"/>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1764" name="Rectangle 20"/>
          <p:cNvSpPr>
            <a:spLocks noChangeArrowheads="1"/>
          </p:cNvSpPr>
          <p:nvPr/>
        </p:nvSpPr>
        <p:spPr bwMode="auto">
          <a:xfrm>
            <a:off x="0" y="76200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sp>
        <p:nvSpPr>
          <p:cNvPr id="23" name="TextBox 22"/>
          <p:cNvSpPr txBox="1"/>
          <p:nvPr/>
        </p:nvSpPr>
        <p:spPr>
          <a:xfrm>
            <a:off x="0" y="742724"/>
            <a:ext cx="1219200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II. </a:t>
            </a:r>
            <a:r>
              <a:rPr kumimoji="0" lang="en-US" sz="2400" b="1"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TÍNH</a:t>
            </a:r>
            <a:r>
              <a:rPr kumimoji="0" lang="en-US"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400" b="1"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CHẤT</a:t>
            </a:r>
            <a:r>
              <a:rPr kumimoji="0" lang="en-US"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400" b="1"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HÓA</a:t>
            </a:r>
            <a:r>
              <a:rPr kumimoji="0" lang="en-US"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400" b="1"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HỌC</a:t>
            </a:r>
            <a:r>
              <a:rPr kumimoji="0" lang="en-US"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400" b="1"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CỦA</a:t>
            </a:r>
            <a:r>
              <a:rPr kumimoji="0" lang="en-US"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ACID</a:t>
            </a:r>
          </a:p>
        </p:txBody>
      </p:sp>
      <p:sp>
        <p:nvSpPr>
          <p:cNvPr id="30" name="TextBox 29"/>
          <p:cNvSpPr txBox="1"/>
          <p:nvPr/>
        </p:nvSpPr>
        <p:spPr>
          <a:xfrm>
            <a:off x="0" y="1186070"/>
            <a:ext cx="1219200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III. </a:t>
            </a:r>
            <a:r>
              <a:rPr kumimoji="0" lang="en-US" sz="2400" b="1"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ỨNG</a:t>
            </a:r>
            <a:r>
              <a:rPr kumimoji="0" lang="en-US"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400" b="1"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DỤNG</a:t>
            </a:r>
            <a:r>
              <a:rPr kumimoji="0" lang="en-US"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400" b="1"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CỦA</a:t>
            </a:r>
            <a:r>
              <a:rPr kumimoji="0" lang="en-US"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400" b="1"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MỘT</a:t>
            </a:r>
            <a:r>
              <a:rPr kumimoji="0" lang="en-US"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400" b="1"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SỐ</a:t>
            </a:r>
            <a:r>
              <a:rPr kumimoji="0" lang="en-US"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ACID</a:t>
            </a:r>
          </a:p>
        </p:txBody>
      </p:sp>
      <p:sp>
        <p:nvSpPr>
          <p:cNvPr id="34" name="TextBox 33"/>
          <p:cNvSpPr txBox="1"/>
          <p:nvPr/>
        </p:nvSpPr>
        <p:spPr>
          <a:xfrm>
            <a:off x="0" y="1587846"/>
            <a:ext cx="121920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1. Hydrochloric acid (</a:t>
            </a:r>
            <a:r>
              <a:rPr kumimoji="0" lang="en-US" sz="2800" b="1"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HCl</a:t>
            </a:r>
            <a:r>
              <a:rPr kumimoji="0" lang="en-US" sz="28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a:t>
            </a:r>
          </a:p>
        </p:txBody>
      </p:sp>
      <p:sp>
        <p:nvSpPr>
          <p:cNvPr id="35" name="TextBox 34"/>
          <p:cNvSpPr txBox="1"/>
          <p:nvPr/>
        </p:nvSpPr>
        <p:spPr>
          <a:xfrm>
            <a:off x="0" y="2100464"/>
            <a:ext cx="121920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Hydrochloric acid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có</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trong</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dạ</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dày</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của</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người</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và</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động</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vật</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giúp</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tiêu</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hóa</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thức</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ăn</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a:t>
            </a:r>
          </a:p>
        </p:txBody>
      </p:sp>
      <p:sp>
        <p:nvSpPr>
          <p:cNvPr id="36" name="TextBox 35"/>
          <p:cNvSpPr txBox="1"/>
          <p:nvPr/>
        </p:nvSpPr>
        <p:spPr>
          <a:xfrm>
            <a:off x="0" y="2557663"/>
            <a:ext cx="12192000" cy="9541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Hydrochloric acid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được</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sử</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dụng</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nhiều</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trong</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công</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nghiệp</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tẩy</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rửa</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kim</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loại</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sản</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xuất</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chất</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dẻo</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dược</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phẩm</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điều</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chế</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glucose…</a:t>
            </a:r>
          </a:p>
        </p:txBody>
      </p:sp>
      <p:sp>
        <p:nvSpPr>
          <p:cNvPr id="37" name="TextBox 36"/>
          <p:cNvSpPr txBox="1"/>
          <p:nvPr/>
        </p:nvSpPr>
        <p:spPr>
          <a:xfrm>
            <a:off x="0" y="3444352"/>
            <a:ext cx="121920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2. Sulfuric acid (</a:t>
            </a:r>
            <a:r>
              <a:rPr kumimoji="0" lang="en-US" sz="2800" b="1"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H</a:t>
            </a:r>
            <a:r>
              <a:rPr kumimoji="0" lang="en-US" sz="2800" b="1" i="0" u="none" strike="noStrike" kern="1200" cap="none" spc="0" normalizeH="0" baseline="-25000" noProof="0" dirty="0" err="1">
                <a:ln>
                  <a:noFill/>
                </a:ln>
                <a:solidFill>
                  <a:srgbClr val="0000FF"/>
                </a:solidFill>
                <a:effectLst/>
                <a:uLnTx/>
                <a:uFillTx/>
                <a:latin typeface="Times New Roman" pitchFamily="18" charset="0"/>
                <a:ea typeface="+mn-ea"/>
                <a:cs typeface="Times New Roman" pitchFamily="18" charset="0"/>
              </a:rPr>
              <a:t>2</a:t>
            </a:r>
            <a:r>
              <a:rPr kumimoji="0" lang="en-US" sz="2800" b="1"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SO</a:t>
            </a:r>
            <a:r>
              <a:rPr kumimoji="0" lang="en-US" sz="2800" b="1" i="0" u="none" strike="noStrike" kern="1200" cap="none" spc="0" normalizeH="0" baseline="-25000" noProof="0" dirty="0" err="1">
                <a:ln>
                  <a:noFill/>
                </a:ln>
                <a:solidFill>
                  <a:srgbClr val="0000FF"/>
                </a:solidFill>
                <a:effectLst/>
                <a:uLnTx/>
                <a:uFillTx/>
                <a:latin typeface="Times New Roman" pitchFamily="18" charset="0"/>
                <a:ea typeface="+mn-ea"/>
                <a:cs typeface="Times New Roman" pitchFamily="18" charset="0"/>
              </a:rPr>
              <a:t>4</a:t>
            </a:r>
            <a:r>
              <a:rPr kumimoji="0" lang="en-US" sz="28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a:t>
            </a:r>
          </a:p>
        </p:txBody>
      </p:sp>
      <p:sp>
        <p:nvSpPr>
          <p:cNvPr id="22" name="TextBox 21"/>
          <p:cNvSpPr txBox="1"/>
          <p:nvPr/>
        </p:nvSpPr>
        <p:spPr>
          <a:xfrm>
            <a:off x="0" y="3873846"/>
            <a:ext cx="12192000" cy="9541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Sulfuric acid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được</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sử</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dụng</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nhiều</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trong</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công</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nghiệp</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Sản</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xuất</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giấy</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tơ</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sợi</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sơn</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phân</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bón</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chất</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dẻo</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ắc</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quy</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a:t>
            </a:r>
          </a:p>
        </p:txBody>
      </p:sp>
      <p:sp>
        <p:nvSpPr>
          <p:cNvPr id="24" name="TextBox 23"/>
          <p:cNvSpPr txBox="1"/>
          <p:nvPr/>
        </p:nvSpPr>
        <p:spPr>
          <a:xfrm>
            <a:off x="0" y="4788243"/>
            <a:ext cx="121920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3. Acetic acid (</a:t>
            </a:r>
            <a:r>
              <a:rPr kumimoji="0" lang="en-US" sz="2800" b="1"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CH</a:t>
            </a:r>
            <a:r>
              <a:rPr kumimoji="0" lang="en-US" sz="2800" b="1" i="0" u="none" strike="noStrike" kern="1200" cap="none" spc="0" normalizeH="0" baseline="-25000" noProof="0" dirty="0" err="1">
                <a:ln>
                  <a:noFill/>
                </a:ln>
                <a:solidFill>
                  <a:srgbClr val="0000FF"/>
                </a:solidFill>
                <a:effectLst/>
                <a:uLnTx/>
                <a:uFillTx/>
                <a:latin typeface="Times New Roman" pitchFamily="18" charset="0"/>
                <a:ea typeface="+mn-ea"/>
                <a:cs typeface="Times New Roman" pitchFamily="18" charset="0"/>
              </a:rPr>
              <a:t>3</a:t>
            </a:r>
            <a:r>
              <a:rPr kumimoji="0" lang="en-US" sz="2800" b="1"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COOH</a:t>
            </a:r>
            <a:r>
              <a:rPr kumimoji="0" lang="en-US" sz="28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a:t>
            </a:r>
          </a:p>
        </p:txBody>
      </p:sp>
      <p:sp>
        <p:nvSpPr>
          <p:cNvPr id="25" name="TextBox 24"/>
          <p:cNvSpPr txBox="1"/>
          <p:nvPr/>
        </p:nvSpPr>
        <p:spPr>
          <a:xfrm>
            <a:off x="0" y="5190024"/>
            <a:ext cx="12192000" cy="9541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Acetic acid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được</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sử</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dụng</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nhiều</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trong</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công</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nghiệp</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Sản</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xuất</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tơ</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nhân</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tạo</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chất</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dẻo</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dược</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phẩm</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phẩm</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nhuộm</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thuốc</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diệt</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côn</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trùng</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a:t>
            </a:r>
          </a:p>
        </p:txBody>
      </p:sp>
      <p:sp>
        <p:nvSpPr>
          <p:cNvPr id="26" name="TextBox 25"/>
          <p:cNvSpPr txBox="1"/>
          <p:nvPr/>
        </p:nvSpPr>
        <p:spPr>
          <a:xfrm>
            <a:off x="0" y="6167138"/>
            <a:ext cx="121920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Acetic acid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có</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trong</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giấm</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ăn</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với</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nồng</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độ</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khoảng</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4%.</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p:cTn id="7" dur="1000" fill="hold"/>
                                        <p:tgtEl>
                                          <p:spTgt spid="25"/>
                                        </p:tgtEl>
                                        <p:attrNameLst>
                                          <p:attrName>ppt_w</p:attrName>
                                        </p:attrNameLst>
                                      </p:cBhvr>
                                      <p:tavLst>
                                        <p:tav tm="0">
                                          <p:val>
                                            <p:fltVal val="0"/>
                                          </p:val>
                                        </p:tav>
                                        <p:tav tm="100000">
                                          <p:val>
                                            <p:strVal val="#ppt_w"/>
                                          </p:val>
                                        </p:tav>
                                      </p:tavLst>
                                    </p:anim>
                                    <p:anim calcmode="lin" valueType="num">
                                      <p:cBhvr>
                                        <p:cTn id="8" dur="1000" fill="hold"/>
                                        <p:tgtEl>
                                          <p:spTgt spid="25"/>
                                        </p:tgtEl>
                                        <p:attrNameLst>
                                          <p:attrName>ppt_h</p:attrName>
                                        </p:attrNameLst>
                                      </p:cBhvr>
                                      <p:tavLst>
                                        <p:tav tm="0">
                                          <p:val>
                                            <p:fltVal val="0"/>
                                          </p:val>
                                        </p:tav>
                                        <p:tav tm="100000">
                                          <p:val>
                                            <p:strVal val="#ppt_h"/>
                                          </p:val>
                                        </p:tav>
                                      </p:tavLst>
                                    </p:anim>
                                    <p:animEffect transition="in" filter="fade">
                                      <p:cBhvr>
                                        <p:cTn id="9" dur="1000"/>
                                        <p:tgtEl>
                                          <p:spTgt spid="25"/>
                                        </p:tgtEl>
                                      </p:cBhvr>
                                    </p:animEffect>
                                  </p:childTnLst>
                                </p:cTn>
                              </p:par>
                            </p:childTnLst>
                          </p:cTn>
                        </p:par>
                        <p:par>
                          <p:cTn id="10" fill="hold">
                            <p:stCondLst>
                              <p:cond delay="1000"/>
                            </p:stCondLst>
                            <p:childTnLst>
                              <p:par>
                                <p:cTn id="11" presetID="53" presetClass="entr" presetSubtype="0" fill="hold" grpId="0" nodeType="afterEffect">
                                  <p:stCondLst>
                                    <p:cond delay="0"/>
                                  </p:stCondLst>
                                  <p:childTnLst>
                                    <p:set>
                                      <p:cBhvr>
                                        <p:cTn id="12" dur="1" fill="hold">
                                          <p:stCondLst>
                                            <p:cond delay="0"/>
                                          </p:stCondLst>
                                        </p:cTn>
                                        <p:tgtEl>
                                          <p:spTgt spid="26"/>
                                        </p:tgtEl>
                                        <p:attrNameLst>
                                          <p:attrName>style.visibility</p:attrName>
                                        </p:attrNameLst>
                                      </p:cBhvr>
                                      <p:to>
                                        <p:strVal val="visible"/>
                                      </p:to>
                                    </p:set>
                                    <p:anim calcmode="lin" valueType="num">
                                      <p:cBhvr>
                                        <p:cTn id="13" dur="1000" fill="hold"/>
                                        <p:tgtEl>
                                          <p:spTgt spid="26"/>
                                        </p:tgtEl>
                                        <p:attrNameLst>
                                          <p:attrName>ppt_w</p:attrName>
                                        </p:attrNameLst>
                                      </p:cBhvr>
                                      <p:tavLst>
                                        <p:tav tm="0">
                                          <p:val>
                                            <p:fltVal val="0"/>
                                          </p:val>
                                        </p:tav>
                                        <p:tav tm="100000">
                                          <p:val>
                                            <p:strVal val="#ppt_w"/>
                                          </p:val>
                                        </p:tav>
                                      </p:tavLst>
                                    </p:anim>
                                    <p:anim calcmode="lin" valueType="num">
                                      <p:cBhvr>
                                        <p:cTn id="14" dur="1000" fill="hold"/>
                                        <p:tgtEl>
                                          <p:spTgt spid="26"/>
                                        </p:tgtEl>
                                        <p:attrNameLst>
                                          <p:attrName>ppt_h</p:attrName>
                                        </p:attrNameLst>
                                      </p:cBhvr>
                                      <p:tavLst>
                                        <p:tav tm="0">
                                          <p:val>
                                            <p:fltVal val="0"/>
                                          </p:val>
                                        </p:tav>
                                        <p:tav tm="100000">
                                          <p:val>
                                            <p:strVal val="#ppt_h"/>
                                          </p:val>
                                        </p:tav>
                                      </p:tavLst>
                                    </p:anim>
                                    <p:animEffect transition="in" filter="fade">
                                      <p:cBhvr>
                                        <p:cTn id="15" dur="10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2"/>
          <a:srcRect/>
          <a:stretch>
            <a:fillRect/>
          </a:stretch>
        </p:blipFill>
        <p:spPr bwMode="auto">
          <a:xfrm>
            <a:off x="858982" y="1274617"/>
            <a:ext cx="5569527" cy="4334903"/>
          </a:xfrm>
          <a:prstGeom prst="rect">
            <a:avLst/>
          </a:prstGeom>
          <a:noFill/>
          <a:ln w="9525">
            <a:noFill/>
            <a:miter lim="800000"/>
            <a:headEnd/>
            <a:tailEnd/>
          </a:ln>
          <a:effectLst/>
        </p:spPr>
      </p:pic>
      <p:sp>
        <p:nvSpPr>
          <p:cNvPr id="4" name="Rectangle 3"/>
          <p:cNvSpPr/>
          <p:nvPr/>
        </p:nvSpPr>
        <p:spPr>
          <a:xfrm>
            <a:off x="6331524" y="2842599"/>
            <a:ext cx="5140037" cy="1384995"/>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effectLst/>
                <a:uLnTx/>
                <a:uFillTx/>
                <a:latin typeface="Times New Roman" pitchFamily="18" charset="0"/>
                <a:ea typeface="+mn-ea"/>
                <a:cs typeface="Times New Roman" pitchFamily="18" charset="0"/>
              </a:rPr>
              <a:t>Một số món ăn sử dụng giấm trong quá trình chế biến: nộm; bò nhúng giấm; canh chua; …</a:t>
            </a:r>
            <a:endParaRPr kumimoji="0" lang="en-US" sz="2800" b="0" i="0" u="none" strike="noStrike" kern="1200" cap="none" spc="0" normalizeH="0" baseline="0" noProof="0" dirty="0">
              <a:ln>
                <a:noFill/>
              </a:ln>
              <a:effectLst/>
              <a:uLnTx/>
              <a:uFillTx/>
              <a:latin typeface="Times New Roman" pitchFamily="18" charset="0"/>
              <a:ea typeface="+mn-ea"/>
              <a:cs typeface="Times New Roman" pitchFamily="18" charset="0"/>
            </a:endParaRPr>
          </a:p>
        </p:txBody>
      </p:sp>
    </p:spTree>
    <p:extLst>
      <p:ext uri="{BB962C8B-B14F-4D97-AF65-F5344CB8AC3E}">
        <p14:creationId xmlns:p14="http://schemas.microsoft.com/office/powerpoint/2010/main" val="49836583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withEffect">
                                  <p:stCondLst>
                                    <p:cond delay="0"/>
                                  </p:stCondLst>
                                  <p:childTnLst>
                                    <p:set>
                                      <p:cBhvr>
                                        <p:cTn id="6" dur="1" fill="hold">
                                          <p:stCondLst>
                                            <p:cond delay="0"/>
                                          </p:stCondLst>
                                        </p:cTn>
                                        <p:tgtEl>
                                          <p:spTgt spid="12290"/>
                                        </p:tgtEl>
                                        <p:attrNameLst>
                                          <p:attrName>style.visibility</p:attrName>
                                        </p:attrNameLst>
                                      </p:cBhvr>
                                      <p:to>
                                        <p:strVal val="visible"/>
                                      </p:to>
                                    </p:set>
                                    <p:anim calcmode="lin" valueType="num">
                                      <p:cBhvr>
                                        <p:cTn id="7" dur="1000" fill="hold"/>
                                        <p:tgtEl>
                                          <p:spTgt spid="12290"/>
                                        </p:tgtEl>
                                        <p:attrNameLst>
                                          <p:attrName>ppt_w</p:attrName>
                                        </p:attrNameLst>
                                      </p:cBhvr>
                                      <p:tavLst>
                                        <p:tav tm="0">
                                          <p:val>
                                            <p:strVal val="#ppt_w+.3"/>
                                          </p:val>
                                        </p:tav>
                                        <p:tav tm="100000">
                                          <p:val>
                                            <p:strVal val="#ppt_w"/>
                                          </p:val>
                                        </p:tav>
                                      </p:tavLst>
                                    </p:anim>
                                    <p:anim calcmode="lin" valueType="num">
                                      <p:cBhvr>
                                        <p:cTn id="8" dur="1000" fill="hold"/>
                                        <p:tgtEl>
                                          <p:spTgt spid="12290"/>
                                        </p:tgtEl>
                                        <p:attrNameLst>
                                          <p:attrName>ppt_h</p:attrName>
                                        </p:attrNameLst>
                                      </p:cBhvr>
                                      <p:tavLst>
                                        <p:tav tm="0">
                                          <p:val>
                                            <p:strVal val="#ppt_h"/>
                                          </p:val>
                                        </p:tav>
                                        <p:tav tm="100000">
                                          <p:val>
                                            <p:strVal val="#ppt_h"/>
                                          </p:val>
                                        </p:tav>
                                      </p:tavLst>
                                    </p:anim>
                                    <p:animEffect transition="in" filter="fade">
                                      <p:cBhvr>
                                        <p:cTn id="9" dur="1000"/>
                                        <p:tgtEl>
                                          <p:spTgt spid="12290"/>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1000" fill="hold"/>
                                        <p:tgtEl>
                                          <p:spTgt spid="4"/>
                                        </p:tgtEl>
                                        <p:attrNameLst>
                                          <p:attrName>ppt_w</p:attrName>
                                        </p:attrNameLst>
                                      </p:cBhvr>
                                      <p:tavLst>
                                        <p:tav tm="0">
                                          <p:val>
                                            <p:fltVal val="0"/>
                                          </p:val>
                                        </p:tav>
                                        <p:tav tm="100000">
                                          <p:val>
                                            <p:strVal val="#ppt_w"/>
                                          </p:val>
                                        </p:tav>
                                      </p:tavLst>
                                    </p:anim>
                                    <p:anim calcmode="lin" valueType="num">
                                      <p:cBhvr>
                                        <p:cTn id="15" dur="1000" fill="hold"/>
                                        <p:tgtEl>
                                          <p:spTgt spid="4"/>
                                        </p:tgtEl>
                                        <p:attrNameLst>
                                          <p:attrName>ppt_h</p:attrName>
                                        </p:attrNameLst>
                                      </p:cBhvr>
                                      <p:tavLst>
                                        <p:tav tm="0">
                                          <p:val>
                                            <p:fltVal val="0"/>
                                          </p:val>
                                        </p:tav>
                                        <p:tav tm="100000">
                                          <p:val>
                                            <p:strVal val="#ppt_h"/>
                                          </p:val>
                                        </p:tav>
                                      </p:tavLst>
                                    </p:anim>
                                    <p:animEffect transition="in" filter="fade">
                                      <p:cBhvr>
                                        <p:cTn id="16"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D213DC-3040-EB7C-25F0-1F9E1CBFEA46}"/>
              </a:ext>
            </a:extLst>
          </p:cNvPr>
          <p:cNvSpPr>
            <a:spLocks noGrp="1"/>
          </p:cNvSpPr>
          <p:nvPr>
            <p:ph type="title"/>
          </p:nvPr>
        </p:nvSpPr>
        <p:spPr>
          <a:xfrm>
            <a:off x="838200" y="365125"/>
            <a:ext cx="10515600" cy="2223330"/>
          </a:xfrm>
        </p:spPr>
        <p:txBody>
          <a:bodyPr>
            <a:normAutofit fontScale="90000"/>
          </a:bodyPr>
          <a:lstStyle/>
          <a:p>
            <a:r>
              <a:rPr kumimoji="0" lang="en-US" sz="4000" b="1" i="0" u="none" strike="noStrike" kern="1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CHỦ ĐỀ 2: ACID-BASE- pH- OXIDE- MUỐI</a:t>
            </a:r>
            <a:br>
              <a:rPr kumimoji="0" lang="en-US" sz="4000" b="1" i="0" u="none" strike="noStrike" kern="1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br>
            <a:r>
              <a:rPr lang="en-US" sz="4400" dirty="0" err="1">
                <a:latin typeface="Times New Roman" panose="02020603050405020304" pitchFamily="18" charset="0"/>
                <a:cs typeface="Times New Roman" panose="02020603050405020304" pitchFamily="18" charset="0"/>
              </a:rPr>
              <a:t>Tuần</a:t>
            </a:r>
            <a:r>
              <a:rPr lang="en-US" sz="4400" dirty="0">
                <a:latin typeface="Times New Roman" panose="02020603050405020304" pitchFamily="18" charset="0"/>
                <a:cs typeface="Times New Roman" panose="02020603050405020304" pitchFamily="18" charset="0"/>
              </a:rPr>
              <a:t> 22,23</a:t>
            </a:r>
            <a:br>
              <a:rPr lang="en-US" sz="4400" dirty="0">
                <a:latin typeface="Times New Roman" panose="02020603050405020304" pitchFamily="18" charset="0"/>
                <a:cs typeface="Times New Roman" panose="02020603050405020304" pitchFamily="18" charset="0"/>
              </a:rPr>
            </a:br>
            <a:r>
              <a:rPr lang="en-US" sz="4400" dirty="0" err="1">
                <a:latin typeface="Times New Roman" panose="02020603050405020304" pitchFamily="18" charset="0"/>
                <a:cs typeface="Times New Roman" panose="02020603050405020304" pitchFamily="18" charset="0"/>
              </a:rPr>
              <a:t>Tiết</a:t>
            </a:r>
            <a:r>
              <a:rPr lang="en-US" sz="4400" dirty="0">
                <a:latin typeface="Times New Roman" panose="02020603050405020304" pitchFamily="18" charset="0"/>
                <a:cs typeface="Times New Roman" panose="02020603050405020304" pitchFamily="18" charset="0"/>
              </a:rPr>
              <a:t> 26,27,28</a:t>
            </a:r>
            <a:br>
              <a:rPr lang="en-US" sz="4400" dirty="0">
                <a:latin typeface="Times New Roman" panose="02020603050405020304" pitchFamily="18"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CD51BA27-3E4D-35C3-7FA5-C15EC3B2E250}"/>
              </a:ext>
            </a:extLst>
          </p:cNvPr>
          <p:cNvSpPr>
            <a:spLocks noGrp="1"/>
          </p:cNvSpPr>
          <p:nvPr>
            <p:ph idx="1"/>
          </p:nvPr>
        </p:nvSpPr>
        <p:spPr>
          <a:xfrm>
            <a:off x="522850" y="2289517"/>
            <a:ext cx="10515600" cy="1139483"/>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BÀI 8. ACID</a:t>
            </a:r>
          </a:p>
          <a:p>
            <a:pPr marL="0" indent="0">
              <a:buNone/>
            </a:pPr>
            <a:endParaRPr lang="en-US" dirty="0"/>
          </a:p>
        </p:txBody>
      </p:sp>
    </p:spTree>
    <p:extLst>
      <p:ext uri="{BB962C8B-B14F-4D97-AF65-F5344CB8AC3E}">
        <p14:creationId xmlns:p14="http://schemas.microsoft.com/office/powerpoint/2010/main" val="23067135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0" y="0"/>
            <a:ext cx="12192000" cy="49244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err="1">
                <a:ln>
                  <a:noFill/>
                </a:ln>
                <a:solidFill>
                  <a:srgbClr val="FF00FF"/>
                </a:solidFill>
                <a:effectLst/>
                <a:uLnTx/>
                <a:uFillTx/>
                <a:latin typeface="Times New Roman" pitchFamily="18" charset="0"/>
                <a:ea typeface="+mn-ea"/>
                <a:cs typeface="Times New Roman" pitchFamily="18" charset="0"/>
              </a:rPr>
              <a:t>BÀI</a:t>
            </a:r>
            <a:r>
              <a:rPr kumimoji="0" lang="en-US" sz="2600" b="1" i="0" u="none" strike="noStrike" kern="1200" cap="none" spc="0" normalizeH="0" baseline="0" noProof="0" dirty="0">
                <a:ln>
                  <a:noFill/>
                </a:ln>
                <a:solidFill>
                  <a:srgbClr val="FF00FF"/>
                </a:solidFill>
                <a:effectLst/>
                <a:uLnTx/>
                <a:uFillTx/>
                <a:latin typeface="Times New Roman" pitchFamily="18" charset="0"/>
                <a:ea typeface="+mn-ea"/>
                <a:cs typeface="Times New Roman" pitchFamily="18" charset="0"/>
              </a:rPr>
              <a:t> 8: ACID</a:t>
            </a:r>
          </a:p>
        </p:txBody>
      </p:sp>
      <p:sp>
        <p:nvSpPr>
          <p:cNvPr id="6" name="TextBox 5"/>
          <p:cNvSpPr txBox="1"/>
          <p:nvPr/>
        </p:nvSpPr>
        <p:spPr>
          <a:xfrm>
            <a:off x="0" y="368784"/>
            <a:ext cx="1219200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I. </a:t>
            </a:r>
            <a:r>
              <a:rPr kumimoji="0" lang="en-US" sz="2400" b="1"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KHÁI</a:t>
            </a:r>
            <a:r>
              <a:rPr kumimoji="0" lang="en-US"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400" b="1"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NIỆM</a:t>
            </a:r>
            <a:r>
              <a:rPr kumimoji="0" lang="en-US"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ACID</a:t>
            </a:r>
          </a:p>
        </p:txBody>
      </p:sp>
      <p:sp>
        <p:nvSpPr>
          <p:cNvPr id="27650" name="Rectangle 2"/>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7651" name="Rectangle 3"/>
          <p:cNvSpPr>
            <a:spLocks noChangeArrowheads="1"/>
          </p:cNvSpPr>
          <p:nvPr/>
        </p:nvSpPr>
        <p:spPr bwMode="auto">
          <a:xfrm>
            <a:off x="0" y="85725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sp>
        <p:nvSpPr>
          <p:cNvPr id="31747" name="Rectangle 3"/>
          <p:cNvSpPr>
            <a:spLocks noChangeArrowheads="1"/>
          </p:cNvSpPr>
          <p:nvPr/>
        </p:nvSpPr>
        <p:spPr bwMode="auto">
          <a:xfrm>
            <a:off x="0" y="866775"/>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sp>
        <p:nvSpPr>
          <p:cNvPr id="31751" name="Rectangle 7"/>
          <p:cNvSpPr>
            <a:spLocks noChangeArrowheads="1"/>
          </p:cNvSpPr>
          <p:nvPr/>
        </p:nvSpPr>
        <p:spPr bwMode="auto">
          <a:xfrm>
            <a:off x="0" y="866775"/>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itchFamily="34" charset="0"/>
                <a:ea typeface="Times New Roman" pitchFamily="18" charset="0"/>
                <a:cs typeface="Times New Roman" pitchFamily="18" charset="0"/>
              </a:rPr>
              <a:t>  </a:t>
            </a:r>
            <a:endParaRPr kumimoji="0" lang="en-US" sz="18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sp>
        <p:nvSpPr>
          <p:cNvPr id="31752" name="Rectangle 8"/>
          <p:cNvSpPr>
            <a:spLocks noChangeArrowheads="1"/>
          </p:cNvSpPr>
          <p:nvPr/>
        </p:nvSpPr>
        <p:spPr bwMode="auto">
          <a:xfrm>
            <a:off x="0" y="114300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sp>
        <p:nvSpPr>
          <p:cNvPr id="31755" name="Rectangle 11"/>
          <p:cNvSpPr>
            <a:spLocks noChangeArrowheads="1"/>
          </p:cNvSpPr>
          <p:nvPr/>
        </p:nvSpPr>
        <p:spPr bwMode="auto">
          <a:xfrm>
            <a:off x="0" y="733425"/>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sp>
        <p:nvSpPr>
          <p:cNvPr id="31757" name="Rectangle 13"/>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1758" name="Rectangle 14"/>
          <p:cNvSpPr>
            <a:spLocks noChangeArrowheads="1"/>
          </p:cNvSpPr>
          <p:nvPr/>
        </p:nvSpPr>
        <p:spPr bwMode="auto">
          <a:xfrm>
            <a:off x="0" y="99060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sp>
        <p:nvSpPr>
          <p:cNvPr id="31760" name="Rectangle 16"/>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1761" name="Rectangle 17"/>
          <p:cNvSpPr>
            <a:spLocks noChangeArrowheads="1"/>
          </p:cNvSpPr>
          <p:nvPr/>
        </p:nvSpPr>
        <p:spPr bwMode="auto">
          <a:xfrm>
            <a:off x="0" y="95250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sp>
        <p:nvSpPr>
          <p:cNvPr id="31763" name="Rectangle 19"/>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1764" name="Rectangle 20"/>
          <p:cNvSpPr>
            <a:spLocks noChangeArrowheads="1"/>
          </p:cNvSpPr>
          <p:nvPr/>
        </p:nvSpPr>
        <p:spPr bwMode="auto">
          <a:xfrm>
            <a:off x="0" y="76200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sp>
        <p:nvSpPr>
          <p:cNvPr id="30" name="TextBox 29"/>
          <p:cNvSpPr txBox="1"/>
          <p:nvPr/>
        </p:nvSpPr>
        <p:spPr>
          <a:xfrm>
            <a:off x="0" y="816096"/>
            <a:ext cx="12192000" cy="954107"/>
          </a:xfrm>
          <a:prstGeom prst="rect">
            <a:avLst/>
          </a:prstGeom>
          <a:noFill/>
        </p:spPr>
        <p:txBody>
          <a:bodyPr wrap="square" rtlCol="0">
            <a:spAutoFit/>
          </a:bodyPr>
          <a:lstStyle/>
          <a:p>
            <a:pPr marL="342900" marR="0" lvl="0" indent="-342900" algn="just" defTabSz="914400" rtl="0" eaLnBrk="1" fontAlgn="auto" latinLnBrk="0" hangingPunct="1">
              <a:lnSpc>
                <a:spcPct val="100000"/>
              </a:lnSpc>
              <a:spcBef>
                <a:spcPts val="0"/>
              </a:spcBef>
              <a:spcAft>
                <a:spcPts val="0"/>
              </a:spcAft>
              <a:buClrTx/>
              <a:buSzTx/>
              <a:buFontTx/>
              <a:buChar char="-"/>
              <a:tabLst/>
              <a:defRPr/>
            </a:pP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Acid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là</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những</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hợp</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chất</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trong</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phân</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tử</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có</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nguyên</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tử</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hydrogen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liên</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kết</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với</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gốc</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acid.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Khi</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tan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trong</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nước</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acid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tạo</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ra</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ion H</a:t>
            </a:r>
            <a:r>
              <a:rPr kumimoji="0" lang="en-US" sz="2800" b="0" i="0" u="none" strike="noStrike" kern="1200" cap="none" spc="0" normalizeH="0" baseline="3000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a:t>
            </a:r>
          </a:p>
        </p:txBody>
      </p:sp>
      <p:sp>
        <p:nvSpPr>
          <p:cNvPr id="19" name="TextBox 18"/>
          <p:cNvSpPr txBox="1"/>
          <p:nvPr/>
        </p:nvSpPr>
        <p:spPr>
          <a:xfrm>
            <a:off x="0" y="1702792"/>
            <a:ext cx="12192000" cy="954107"/>
          </a:xfrm>
          <a:prstGeom prst="rect">
            <a:avLst/>
          </a:prstGeom>
          <a:noFill/>
        </p:spPr>
        <p:txBody>
          <a:bodyPr wrap="square" rtlCol="0">
            <a:spAutoFit/>
          </a:bodyPr>
          <a:lstStyle/>
          <a:p>
            <a:pPr marL="342900" marR="0" lvl="0" indent="-342900" algn="just" defTabSz="914400" rtl="0" eaLnBrk="1" fontAlgn="auto" latinLnBrk="0" hangingPunct="1">
              <a:lnSpc>
                <a:spcPct val="100000"/>
              </a:lnSpc>
              <a:spcBef>
                <a:spcPts val="0"/>
              </a:spcBef>
              <a:spcAft>
                <a:spcPts val="0"/>
              </a:spcAft>
              <a:buClrTx/>
              <a:buSzTx/>
              <a:buFontTx/>
              <a:buChar char="-"/>
              <a:tabLst/>
              <a:defRPr/>
            </a:pP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Acid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tạo</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ra</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ion H</a:t>
            </a:r>
            <a:r>
              <a:rPr kumimoji="0" lang="en-US" sz="2800" b="0" i="0" u="none" strike="noStrike" kern="1200" cap="none" spc="0" normalizeH="0" baseline="3000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theo</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sơ</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đồ</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sau</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a:t>
            </a:r>
          </a:p>
          <a:p>
            <a:pPr marL="342900" marR="0" lvl="0" indent="-34290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Acid  </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sym typeface="Wingdings 3"/>
              </a:rPr>
              <a:t>  </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ion H</a:t>
            </a:r>
            <a:r>
              <a:rPr kumimoji="0" lang="en-US" sz="2800" b="0" i="0" u="none" strike="noStrike" kern="1200" cap="none" spc="0" normalizeH="0" baseline="3000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 ion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âm</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gốc</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acid</a:t>
            </a:r>
          </a:p>
        </p:txBody>
      </p:sp>
      <p:sp>
        <p:nvSpPr>
          <p:cNvPr id="18" name="TextBox 17"/>
          <p:cNvSpPr txBox="1"/>
          <p:nvPr/>
        </p:nvSpPr>
        <p:spPr>
          <a:xfrm>
            <a:off x="0" y="2672605"/>
            <a:ext cx="12192000" cy="523220"/>
          </a:xfrm>
          <a:prstGeom prst="rect">
            <a:avLst/>
          </a:prstGeom>
          <a:noFill/>
        </p:spPr>
        <p:txBody>
          <a:bodyPr wrap="square" rtlCol="0">
            <a:spAutoFit/>
          </a:bodyPr>
          <a:lstStyle/>
          <a:p>
            <a:pPr marL="342900" marR="0" lvl="0" indent="-342900" algn="just" defTabSz="914400" rtl="0" eaLnBrk="1" fontAlgn="auto" latinLnBrk="0" hangingPunct="1">
              <a:lnSpc>
                <a:spcPct val="100000"/>
              </a:lnSpc>
              <a:spcBef>
                <a:spcPts val="0"/>
              </a:spcBef>
              <a:spcAft>
                <a:spcPts val="0"/>
              </a:spcAft>
              <a:buClrTx/>
              <a:buSzTx/>
              <a:buFontTx/>
              <a:buChar char="-"/>
              <a:tabLst/>
              <a:defRPr/>
            </a:pP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Ví</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dụ</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1: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HCl</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sym typeface="Wingdings 3"/>
              </a:rPr>
              <a:t> 	</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H</a:t>
            </a:r>
            <a:r>
              <a:rPr kumimoji="0" lang="en-US" sz="2800" b="0" i="0" u="none" strike="noStrike" kern="1200" cap="none" spc="0" normalizeH="0" baseline="3000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Cl</a:t>
            </a:r>
            <a:r>
              <a:rPr kumimoji="0" lang="en-US" sz="2800" b="0" i="0" u="none" strike="noStrike" kern="1200" cap="none" spc="0" normalizeH="0" baseline="3000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a:t>
            </a:r>
            <a:endPar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endParaRPr>
          </a:p>
        </p:txBody>
      </p:sp>
      <p:sp>
        <p:nvSpPr>
          <p:cNvPr id="20" name="TextBox 19"/>
          <p:cNvSpPr txBox="1"/>
          <p:nvPr/>
        </p:nvSpPr>
        <p:spPr>
          <a:xfrm>
            <a:off x="0" y="3199077"/>
            <a:ext cx="12192000" cy="523220"/>
          </a:xfrm>
          <a:prstGeom prst="rect">
            <a:avLst/>
          </a:prstGeom>
          <a:noFill/>
        </p:spPr>
        <p:txBody>
          <a:bodyPr wrap="square" rtlCol="0">
            <a:spAutoFit/>
          </a:bodyPr>
          <a:lstStyle/>
          <a:p>
            <a:pPr marL="342900" marR="0" lvl="0" indent="-34290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Hydrochloric acid 		ion hydrogen	ion chloride</a:t>
            </a:r>
          </a:p>
        </p:txBody>
      </p:sp>
      <p:sp>
        <p:nvSpPr>
          <p:cNvPr id="21" name="TextBox 20"/>
          <p:cNvSpPr txBox="1"/>
          <p:nvPr/>
        </p:nvSpPr>
        <p:spPr>
          <a:xfrm>
            <a:off x="-5" y="3739435"/>
            <a:ext cx="12192000" cy="523220"/>
          </a:xfrm>
          <a:prstGeom prst="rect">
            <a:avLst/>
          </a:prstGeom>
          <a:noFill/>
        </p:spPr>
        <p:txBody>
          <a:bodyPr wrap="square" rtlCol="0">
            <a:spAutoFit/>
          </a:bodyPr>
          <a:lstStyle/>
          <a:p>
            <a:pPr marL="342900" marR="0" lvl="0" indent="-342900" algn="just" defTabSz="914400" rtl="0" eaLnBrk="1" fontAlgn="auto" latinLnBrk="0" hangingPunct="1">
              <a:lnSpc>
                <a:spcPct val="100000"/>
              </a:lnSpc>
              <a:spcBef>
                <a:spcPts val="0"/>
              </a:spcBef>
              <a:spcAft>
                <a:spcPts val="0"/>
              </a:spcAft>
              <a:buClrTx/>
              <a:buSzTx/>
              <a:buFontTx/>
              <a:buChar char="-"/>
              <a:tabLst/>
              <a:defRPr/>
            </a:pP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Ví</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dụ</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2: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H</a:t>
            </a:r>
            <a:r>
              <a:rPr kumimoji="0" lang="en-US" sz="2800" b="0" i="0" u="none" strike="noStrike" kern="1200" cap="none" spc="0" normalizeH="0" baseline="-2500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2</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SO</a:t>
            </a:r>
            <a:r>
              <a:rPr kumimoji="0" lang="en-US" sz="2800" b="0" i="0" u="none" strike="noStrike" kern="1200" cap="none" spc="0" normalizeH="0" baseline="-2500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4</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sym typeface="Wingdings 3"/>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sym typeface="Wingdings 3"/>
              </a:rPr>
              <a:t>2</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H</a:t>
            </a:r>
            <a:r>
              <a:rPr kumimoji="0" lang="en-US" sz="2800" b="0" i="0" u="none" strike="noStrike" kern="1200" cap="none" spc="0" normalizeH="0" baseline="3000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SO</a:t>
            </a:r>
            <a:r>
              <a:rPr kumimoji="0" lang="en-US" sz="2800" b="0" i="0" u="none" strike="noStrike" kern="1200" cap="none" spc="0" normalizeH="0" baseline="-2500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4</a:t>
            </a:r>
            <a:r>
              <a:rPr kumimoji="0" lang="en-US" sz="2800" b="0" i="0" u="none" strike="noStrike" kern="1200" cap="none" spc="0" normalizeH="0" baseline="3000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2</a:t>
            </a:r>
            <a:r>
              <a:rPr kumimoji="0" lang="en-US" sz="2800" b="0" i="0" u="none" strike="noStrike" kern="1200" cap="none" spc="0" normalizeH="0" baseline="3000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a:t>
            </a:r>
            <a:endPar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endParaRPr>
          </a:p>
        </p:txBody>
      </p:sp>
      <p:sp>
        <p:nvSpPr>
          <p:cNvPr id="22" name="TextBox 21"/>
          <p:cNvSpPr txBox="1"/>
          <p:nvPr/>
        </p:nvSpPr>
        <p:spPr>
          <a:xfrm>
            <a:off x="-5" y="4265907"/>
            <a:ext cx="12192000" cy="523220"/>
          </a:xfrm>
          <a:prstGeom prst="rect">
            <a:avLst/>
          </a:prstGeom>
          <a:noFill/>
        </p:spPr>
        <p:txBody>
          <a:bodyPr wrap="square" rtlCol="0">
            <a:spAutoFit/>
          </a:bodyPr>
          <a:lstStyle/>
          <a:p>
            <a:pPr marL="342900" marR="0" lvl="0" indent="-34290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Sulfuric acid 	ion hydrogen	ion sulfate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30">
                                            <p:txEl>
                                              <p:pRg st="0" end="0"/>
                                            </p:txEl>
                                          </p:spTgt>
                                        </p:tgtEl>
                                        <p:attrNameLst>
                                          <p:attrName>style.visibility</p:attrName>
                                        </p:attrNameLst>
                                      </p:cBhvr>
                                      <p:to>
                                        <p:strVal val="visible"/>
                                      </p:to>
                                    </p:set>
                                    <p:anim calcmode="lin" valueType="num">
                                      <p:cBhvr>
                                        <p:cTn id="7" dur="500" fill="hold"/>
                                        <p:tgtEl>
                                          <p:spTgt spid="30">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0">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30">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0">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0">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41" presetClass="entr" presetSubtype="0" fill="hold" grpId="0" nodeType="clickEffect">
                                  <p:stCondLst>
                                    <p:cond delay="0"/>
                                  </p:stCondLst>
                                  <p:iterate type="lt">
                                    <p:tmPct val="10000"/>
                                  </p:iterate>
                                  <p:childTnLst>
                                    <p:set>
                                      <p:cBhvr>
                                        <p:cTn id="15" dur="1" fill="hold">
                                          <p:stCondLst>
                                            <p:cond delay="0"/>
                                          </p:stCondLst>
                                        </p:cTn>
                                        <p:tgtEl>
                                          <p:spTgt spid="19">
                                            <p:txEl>
                                              <p:pRg st="0" end="0"/>
                                            </p:txEl>
                                          </p:spTgt>
                                        </p:tgtEl>
                                        <p:attrNameLst>
                                          <p:attrName>style.visibility</p:attrName>
                                        </p:attrNameLst>
                                      </p:cBhvr>
                                      <p:to>
                                        <p:strVal val="visible"/>
                                      </p:to>
                                    </p:set>
                                    <p:anim calcmode="lin" valueType="num">
                                      <p:cBhvr>
                                        <p:cTn id="16" dur="500" fill="hold"/>
                                        <p:tgtEl>
                                          <p:spTgt spid="19">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19">
                                            <p:txEl>
                                              <p:pRg st="0" end="0"/>
                                            </p:txEl>
                                          </p:spTgt>
                                        </p:tgtEl>
                                        <p:attrNameLst>
                                          <p:attrName>ppt_y</p:attrName>
                                        </p:attrNameLst>
                                      </p:cBhvr>
                                      <p:tavLst>
                                        <p:tav tm="0">
                                          <p:val>
                                            <p:strVal val="#ppt_y"/>
                                          </p:val>
                                        </p:tav>
                                        <p:tav tm="100000">
                                          <p:val>
                                            <p:strVal val="#ppt_y"/>
                                          </p:val>
                                        </p:tav>
                                      </p:tavLst>
                                    </p:anim>
                                    <p:anim calcmode="lin" valueType="num">
                                      <p:cBhvr>
                                        <p:cTn id="18" dur="500" fill="hold"/>
                                        <p:tgtEl>
                                          <p:spTgt spid="19">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19">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19">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41" presetClass="entr" presetSubtype="0" fill="hold" grpId="0" nodeType="clickEffect">
                                  <p:stCondLst>
                                    <p:cond delay="0"/>
                                  </p:stCondLst>
                                  <p:iterate type="lt">
                                    <p:tmPct val="10000"/>
                                  </p:iterate>
                                  <p:childTnLst>
                                    <p:set>
                                      <p:cBhvr>
                                        <p:cTn id="24" dur="1" fill="hold">
                                          <p:stCondLst>
                                            <p:cond delay="0"/>
                                          </p:stCondLst>
                                        </p:cTn>
                                        <p:tgtEl>
                                          <p:spTgt spid="19">
                                            <p:txEl>
                                              <p:pRg st="1" end="1"/>
                                            </p:txEl>
                                          </p:spTgt>
                                        </p:tgtEl>
                                        <p:attrNameLst>
                                          <p:attrName>style.visibility</p:attrName>
                                        </p:attrNameLst>
                                      </p:cBhvr>
                                      <p:to>
                                        <p:strVal val="visible"/>
                                      </p:to>
                                    </p:set>
                                    <p:anim calcmode="lin" valueType="num">
                                      <p:cBhvr>
                                        <p:cTn id="25" dur="500" fill="hold"/>
                                        <p:tgtEl>
                                          <p:spTgt spid="19">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26" dur="500" fill="hold"/>
                                        <p:tgtEl>
                                          <p:spTgt spid="19">
                                            <p:txEl>
                                              <p:pRg st="1" end="1"/>
                                            </p:txEl>
                                          </p:spTgt>
                                        </p:tgtEl>
                                        <p:attrNameLst>
                                          <p:attrName>ppt_y</p:attrName>
                                        </p:attrNameLst>
                                      </p:cBhvr>
                                      <p:tavLst>
                                        <p:tav tm="0">
                                          <p:val>
                                            <p:strVal val="#ppt_y"/>
                                          </p:val>
                                        </p:tav>
                                        <p:tav tm="100000">
                                          <p:val>
                                            <p:strVal val="#ppt_y"/>
                                          </p:val>
                                        </p:tav>
                                      </p:tavLst>
                                    </p:anim>
                                    <p:anim calcmode="lin" valueType="num">
                                      <p:cBhvr>
                                        <p:cTn id="27" dur="500" fill="hold"/>
                                        <p:tgtEl>
                                          <p:spTgt spid="19">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8" dur="500" fill="hold"/>
                                        <p:tgtEl>
                                          <p:spTgt spid="19">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9" dur="500" tmFilter="0,0; .5, 1; 1, 1"/>
                                        <p:tgtEl>
                                          <p:spTgt spid="19">
                                            <p:txEl>
                                              <p:pRg st="1" end="1"/>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41" presetClass="entr" presetSubtype="0" fill="hold" grpId="0" nodeType="clickEffect">
                                  <p:stCondLst>
                                    <p:cond delay="0"/>
                                  </p:stCondLst>
                                  <p:iterate type="lt">
                                    <p:tmPct val="10000"/>
                                  </p:iterate>
                                  <p:childTnLst>
                                    <p:set>
                                      <p:cBhvr>
                                        <p:cTn id="33" dur="1" fill="hold">
                                          <p:stCondLst>
                                            <p:cond delay="0"/>
                                          </p:stCondLst>
                                        </p:cTn>
                                        <p:tgtEl>
                                          <p:spTgt spid="18">
                                            <p:txEl>
                                              <p:pRg st="0" end="0"/>
                                            </p:txEl>
                                          </p:spTgt>
                                        </p:tgtEl>
                                        <p:attrNameLst>
                                          <p:attrName>style.visibility</p:attrName>
                                        </p:attrNameLst>
                                      </p:cBhvr>
                                      <p:to>
                                        <p:strVal val="visible"/>
                                      </p:to>
                                    </p:set>
                                    <p:anim calcmode="lin" valueType="num">
                                      <p:cBhvr>
                                        <p:cTn id="34" dur="500" fill="hold"/>
                                        <p:tgtEl>
                                          <p:spTgt spid="18">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35" dur="500" fill="hold"/>
                                        <p:tgtEl>
                                          <p:spTgt spid="18">
                                            <p:txEl>
                                              <p:pRg st="0" end="0"/>
                                            </p:txEl>
                                          </p:spTgt>
                                        </p:tgtEl>
                                        <p:attrNameLst>
                                          <p:attrName>ppt_y</p:attrName>
                                        </p:attrNameLst>
                                      </p:cBhvr>
                                      <p:tavLst>
                                        <p:tav tm="0">
                                          <p:val>
                                            <p:strVal val="#ppt_y"/>
                                          </p:val>
                                        </p:tav>
                                        <p:tav tm="100000">
                                          <p:val>
                                            <p:strVal val="#ppt_y"/>
                                          </p:val>
                                        </p:tav>
                                      </p:tavLst>
                                    </p:anim>
                                    <p:anim calcmode="lin" valueType="num">
                                      <p:cBhvr>
                                        <p:cTn id="36" dur="500" fill="hold"/>
                                        <p:tgtEl>
                                          <p:spTgt spid="18">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7" dur="500" fill="hold"/>
                                        <p:tgtEl>
                                          <p:spTgt spid="18">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8" dur="500" tmFilter="0,0; .5, 1; 1, 1"/>
                                        <p:tgtEl>
                                          <p:spTgt spid="18">
                                            <p:txEl>
                                              <p:pRg st="0" end="0"/>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41" presetClass="entr" presetSubtype="0" fill="hold" grpId="0" nodeType="clickEffect">
                                  <p:stCondLst>
                                    <p:cond delay="0"/>
                                  </p:stCondLst>
                                  <p:iterate type="lt">
                                    <p:tmPct val="10000"/>
                                  </p:iterate>
                                  <p:childTnLst>
                                    <p:set>
                                      <p:cBhvr>
                                        <p:cTn id="42" dur="1" fill="hold">
                                          <p:stCondLst>
                                            <p:cond delay="0"/>
                                          </p:stCondLst>
                                        </p:cTn>
                                        <p:tgtEl>
                                          <p:spTgt spid="20">
                                            <p:txEl>
                                              <p:pRg st="0" end="0"/>
                                            </p:txEl>
                                          </p:spTgt>
                                        </p:tgtEl>
                                        <p:attrNameLst>
                                          <p:attrName>style.visibility</p:attrName>
                                        </p:attrNameLst>
                                      </p:cBhvr>
                                      <p:to>
                                        <p:strVal val="visible"/>
                                      </p:to>
                                    </p:set>
                                    <p:anim calcmode="lin" valueType="num">
                                      <p:cBhvr>
                                        <p:cTn id="43" dur="500" fill="hold"/>
                                        <p:tgtEl>
                                          <p:spTgt spid="20">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44" dur="500" fill="hold"/>
                                        <p:tgtEl>
                                          <p:spTgt spid="20">
                                            <p:txEl>
                                              <p:pRg st="0" end="0"/>
                                            </p:txEl>
                                          </p:spTgt>
                                        </p:tgtEl>
                                        <p:attrNameLst>
                                          <p:attrName>ppt_y</p:attrName>
                                        </p:attrNameLst>
                                      </p:cBhvr>
                                      <p:tavLst>
                                        <p:tav tm="0">
                                          <p:val>
                                            <p:strVal val="#ppt_y"/>
                                          </p:val>
                                        </p:tav>
                                        <p:tav tm="100000">
                                          <p:val>
                                            <p:strVal val="#ppt_y"/>
                                          </p:val>
                                        </p:tav>
                                      </p:tavLst>
                                    </p:anim>
                                    <p:anim calcmode="lin" valueType="num">
                                      <p:cBhvr>
                                        <p:cTn id="45" dur="500" fill="hold"/>
                                        <p:tgtEl>
                                          <p:spTgt spid="20">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46" dur="500" fill="hold"/>
                                        <p:tgtEl>
                                          <p:spTgt spid="20">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47" dur="500" tmFilter="0,0; .5, 1; 1, 1"/>
                                        <p:tgtEl>
                                          <p:spTgt spid="20">
                                            <p:txEl>
                                              <p:pRg st="0" end="0"/>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41" presetClass="entr" presetSubtype="0" fill="hold" grpId="0" nodeType="clickEffect">
                                  <p:stCondLst>
                                    <p:cond delay="0"/>
                                  </p:stCondLst>
                                  <p:iterate type="lt">
                                    <p:tmPct val="10000"/>
                                  </p:iterate>
                                  <p:childTnLst>
                                    <p:set>
                                      <p:cBhvr>
                                        <p:cTn id="51" dur="1" fill="hold">
                                          <p:stCondLst>
                                            <p:cond delay="0"/>
                                          </p:stCondLst>
                                        </p:cTn>
                                        <p:tgtEl>
                                          <p:spTgt spid="21">
                                            <p:txEl>
                                              <p:pRg st="0" end="0"/>
                                            </p:txEl>
                                          </p:spTgt>
                                        </p:tgtEl>
                                        <p:attrNameLst>
                                          <p:attrName>style.visibility</p:attrName>
                                        </p:attrNameLst>
                                      </p:cBhvr>
                                      <p:to>
                                        <p:strVal val="visible"/>
                                      </p:to>
                                    </p:set>
                                    <p:anim calcmode="lin" valueType="num">
                                      <p:cBhvr>
                                        <p:cTn id="52" dur="500" fill="hold"/>
                                        <p:tgtEl>
                                          <p:spTgt spid="21">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53" dur="500" fill="hold"/>
                                        <p:tgtEl>
                                          <p:spTgt spid="21">
                                            <p:txEl>
                                              <p:pRg st="0" end="0"/>
                                            </p:txEl>
                                          </p:spTgt>
                                        </p:tgtEl>
                                        <p:attrNameLst>
                                          <p:attrName>ppt_y</p:attrName>
                                        </p:attrNameLst>
                                      </p:cBhvr>
                                      <p:tavLst>
                                        <p:tav tm="0">
                                          <p:val>
                                            <p:strVal val="#ppt_y"/>
                                          </p:val>
                                        </p:tav>
                                        <p:tav tm="100000">
                                          <p:val>
                                            <p:strVal val="#ppt_y"/>
                                          </p:val>
                                        </p:tav>
                                      </p:tavLst>
                                    </p:anim>
                                    <p:anim calcmode="lin" valueType="num">
                                      <p:cBhvr>
                                        <p:cTn id="54" dur="500" fill="hold"/>
                                        <p:tgtEl>
                                          <p:spTgt spid="21">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55" dur="500" fill="hold"/>
                                        <p:tgtEl>
                                          <p:spTgt spid="21">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56" dur="500" tmFilter="0,0; .5, 1; 1, 1"/>
                                        <p:tgtEl>
                                          <p:spTgt spid="21">
                                            <p:txEl>
                                              <p:pRg st="0" end="0"/>
                                            </p:txEl>
                                          </p:spTgt>
                                        </p:tgtEl>
                                      </p:cBhvr>
                                    </p:animEffect>
                                  </p:childTnLst>
                                </p:cTn>
                              </p:par>
                            </p:childTnLst>
                          </p:cTn>
                        </p:par>
                      </p:childTnLst>
                    </p:cTn>
                  </p:par>
                  <p:par>
                    <p:cTn id="57" fill="hold">
                      <p:stCondLst>
                        <p:cond delay="indefinite"/>
                      </p:stCondLst>
                      <p:childTnLst>
                        <p:par>
                          <p:cTn id="58" fill="hold">
                            <p:stCondLst>
                              <p:cond delay="0"/>
                            </p:stCondLst>
                            <p:childTnLst>
                              <p:par>
                                <p:cTn id="59" presetID="41" presetClass="entr" presetSubtype="0" fill="hold" grpId="0" nodeType="clickEffect">
                                  <p:stCondLst>
                                    <p:cond delay="0"/>
                                  </p:stCondLst>
                                  <p:iterate type="lt">
                                    <p:tmPct val="10000"/>
                                  </p:iterate>
                                  <p:childTnLst>
                                    <p:set>
                                      <p:cBhvr>
                                        <p:cTn id="60" dur="1" fill="hold">
                                          <p:stCondLst>
                                            <p:cond delay="0"/>
                                          </p:stCondLst>
                                        </p:cTn>
                                        <p:tgtEl>
                                          <p:spTgt spid="22">
                                            <p:txEl>
                                              <p:pRg st="0" end="0"/>
                                            </p:txEl>
                                          </p:spTgt>
                                        </p:tgtEl>
                                        <p:attrNameLst>
                                          <p:attrName>style.visibility</p:attrName>
                                        </p:attrNameLst>
                                      </p:cBhvr>
                                      <p:to>
                                        <p:strVal val="visible"/>
                                      </p:to>
                                    </p:set>
                                    <p:anim calcmode="lin" valueType="num">
                                      <p:cBhvr>
                                        <p:cTn id="61" dur="500" fill="hold"/>
                                        <p:tgtEl>
                                          <p:spTgt spid="22">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62" dur="500" fill="hold"/>
                                        <p:tgtEl>
                                          <p:spTgt spid="22">
                                            <p:txEl>
                                              <p:pRg st="0" end="0"/>
                                            </p:txEl>
                                          </p:spTgt>
                                        </p:tgtEl>
                                        <p:attrNameLst>
                                          <p:attrName>ppt_y</p:attrName>
                                        </p:attrNameLst>
                                      </p:cBhvr>
                                      <p:tavLst>
                                        <p:tav tm="0">
                                          <p:val>
                                            <p:strVal val="#ppt_y"/>
                                          </p:val>
                                        </p:tav>
                                        <p:tav tm="100000">
                                          <p:val>
                                            <p:strVal val="#ppt_y"/>
                                          </p:val>
                                        </p:tav>
                                      </p:tavLst>
                                    </p:anim>
                                    <p:anim calcmode="lin" valueType="num">
                                      <p:cBhvr>
                                        <p:cTn id="63" dur="500" fill="hold"/>
                                        <p:tgtEl>
                                          <p:spTgt spid="22">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64" dur="500" fill="hold"/>
                                        <p:tgtEl>
                                          <p:spTgt spid="22">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65" dur="500" tmFilter="0,0; .5, 1; 1, 1"/>
                                        <p:tgtEl>
                                          <p:spTgt spid="2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build="p"/>
      <p:bldP spid="19" grpId="0" build="p"/>
      <p:bldP spid="18" grpId="0" build="p"/>
      <p:bldP spid="20" grpId="0" build="p"/>
      <p:bldP spid="21" grpId="0" build="p"/>
      <p:bldP spid="22"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557796"/>
            <a:ext cx="12192000" cy="954107"/>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Giấm</a:t>
            </a:r>
            <a:r>
              <a:rPr kumimoji="0" lang="en-US" sz="28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ăn</a:t>
            </a:r>
            <a:r>
              <a:rPr kumimoji="0" lang="en-US" sz="28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hoặc</a:t>
            </a:r>
            <a:r>
              <a:rPr kumimoji="0" lang="en-US" sz="28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chanh</a:t>
            </a:r>
            <a:r>
              <a:rPr kumimoji="0" lang="en-US" sz="28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thường</a:t>
            </a:r>
            <a:r>
              <a:rPr kumimoji="0" lang="en-US" sz="28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được</a:t>
            </a:r>
            <a:r>
              <a:rPr kumimoji="0" lang="en-US" sz="28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cho</a:t>
            </a:r>
            <a:r>
              <a:rPr kumimoji="0" lang="en-US" sz="28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vào</a:t>
            </a:r>
            <a:r>
              <a:rPr kumimoji="0" lang="en-US" sz="28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nước</a:t>
            </a:r>
            <a:r>
              <a:rPr kumimoji="0" lang="en-US" sz="28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chấm</a:t>
            </a:r>
            <a:r>
              <a:rPr kumimoji="0" lang="en-US" sz="28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để</a:t>
            </a:r>
            <a:r>
              <a:rPr kumimoji="0" lang="en-US" sz="28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tạo</a:t>
            </a:r>
            <a:r>
              <a:rPr kumimoji="0" lang="en-US" sz="28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ra</a:t>
            </a:r>
            <a:r>
              <a:rPr kumimoji="0" lang="en-US" sz="28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vị</a:t>
            </a:r>
            <a:r>
              <a:rPr kumimoji="0" lang="en-US" sz="28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chua</a:t>
            </a:r>
            <a:r>
              <a:rPr kumimoji="0" lang="en-US" sz="28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sấu</a:t>
            </a:r>
            <a:r>
              <a:rPr kumimoji="0" lang="en-US" sz="28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me </a:t>
            </a:r>
            <a:r>
              <a:rPr kumimoji="0" lang="en-US" sz="2800" b="0" i="0"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hoặc</a:t>
            </a:r>
            <a:r>
              <a:rPr kumimoji="0" lang="en-US" sz="28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cà</a:t>
            </a:r>
            <a:r>
              <a:rPr kumimoji="0" lang="en-US" sz="28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chua</a:t>
            </a:r>
            <a:r>
              <a:rPr kumimoji="0" lang="en-US" sz="28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cũng</a:t>
            </a:r>
            <a:r>
              <a:rPr kumimoji="0" lang="en-US" sz="28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tạo</a:t>
            </a:r>
            <a:r>
              <a:rPr kumimoji="0" lang="en-US" sz="28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ra</a:t>
            </a:r>
            <a:r>
              <a:rPr kumimoji="0" lang="en-US" sz="28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vị</a:t>
            </a:r>
            <a:r>
              <a:rPr kumimoji="0" lang="en-US" sz="28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chua</a:t>
            </a:r>
            <a:r>
              <a:rPr kumimoji="0" lang="en-US" sz="28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cho</a:t>
            </a:r>
            <a:r>
              <a:rPr kumimoji="0" lang="en-US" sz="28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một</a:t>
            </a:r>
            <a:r>
              <a:rPr kumimoji="0" lang="en-US" sz="28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số</a:t>
            </a:r>
            <a:r>
              <a:rPr kumimoji="0" lang="en-US" sz="28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món</a:t>
            </a:r>
            <a:r>
              <a:rPr kumimoji="0" lang="en-US" sz="28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ăn</a:t>
            </a:r>
            <a:r>
              <a:rPr kumimoji="0" lang="en-US" sz="28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a:t>
            </a:r>
          </a:p>
        </p:txBody>
      </p:sp>
      <p:sp>
        <p:nvSpPr>
          <p:cNvPr id="4" name="TextBox 3"/>
          <p:cNvSpPr txBox="1"/>
          <p:nvPr/>
        </p:nvSpPr>
        <p:spPr>
          <a:xfrm>
            <a:off x="0" y="1624596"/>
            <a:ext cx="12192000" cy="954107"/>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Vị</a:t>
            </a:r>
            <a:r>
              <a:rPr kumimoji="0" lang="en-US" sz="28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chua</a:t>
            </a:r>
            <a:r>
              <a:rPr kumimoji="0" lang="en-US" sz="28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của</a:t>
            </a:r>
            <a:r>
              <a:rPr kumimoji="0" lang="en-US" sz="28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giấm</a:t>
            </a:r>
            <a:r>
              <a:rPr kumimoji="0" lang="en-US" sz="28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ăn</a:t>
            </a:r>
            <a:r>
              <a:rPr kumimoji="0" lang="en-US" sz="28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và</a:t>
            </a:r>
            <a:r>
              <a:rPr kumimoji="0" lang="en-US" sz="28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các</a:t>
            </a:r>
            <a:r>
              <a:rPr kumimoji="0" lang="en-US" sz="28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loại</a:t>
            </a:r>
            <a:r>
              <a:rPr kumimoji="0" lang="en-US" sz="28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quả</a:t>
            </a:r>
            <a:r>
              <a:rPr kumimoji="0" lang="en-US" sz="28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trên</a:t>
            </a:r>
            <a:r>
              <a:rPr kumimoji="0" lang="en-US" sz="28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được</a:t>
            </a:r>
            <a:r>
              <a:rPr kumimoji="0" lang="en-US" sz="28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tạo</a:t>
            </a:r>
            <a:r>
              <a:rPr kumimoji="0" lang="en-US" sz="28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ra</a:t>
            </a:r>
            <a:r>
              <a:rPr kumimoji="0" lang="en-US" sz="28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bởi</a:t>
            </a:r>
            <a:r>
              <a:rPr kumimoji="0" lang="en-US" sz="28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một</a:t>
            </a:r>
            <a:r>
              <a:rPr kumimoji="0" lang="en-US" sz="28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loại</a:t>
            </a:r>
            <a:r>
              <a:rPr kumimoji="0" lang="en-US" sz="28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hợp</a:t>
            </a:r>
            <a:r>
              <a:rPr kumimoji="0" lang="en-US" sz="28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chất</a:t>
            </a:r>
            <a:r>
              <a:rPr kumimoji="0" lang="en-US" sz="28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gọi</a:t>
            </a:r>
            <a:r>
              <a:rPr kumimoji="0" lang="en-US" sz="28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là</a:t>
            </a:r>
            <a:r>
              <a:rPr kumimoji="0" lang="en-US" sz="28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acid. </a:t>
            </a:r>
            <a:r>
              <a:rPr kumimoji="0" lang="en-US" sz="2800" b="0" i="0"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Khi</a:t>
            </a:r>
            <a:r>
              <a:rPr kumimoji="0" lang="en-US" sz="28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tan </a:t>
            </a:r>
            <a:r>
              <a:rPr kumimoji="0" lang="en-US" sz="2800" b="0" i="0"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trong</a:t>
            </a:r>
            <a:r>
              <a:rPr kumimoji="0" lang="en-US" sz="28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nước</a:t>
            </a:r>
            <a:r>
              <a:rPr kumimoji="0" lang="en-US" sz="28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acid </a:t>
            </a:r>
            <a:r>
              <a:rPr kumimoji="0" lang="en-US" sz="2800" b="0" i="0"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tạo</a:t>
            </a:r>
            <a:r>
              <a:rPr kumimoji="0" lang="en-US" sz="28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ra</a:t>
            </a:r>
            <a:r>
              <a:rPr kumimoji="0" lang="en-US" sz="28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ion H</a:t>
            </a:r>
            <a:r>
              <a:rPr kumimoji="0" lang="en-US" sz="2800" b="0" i="0" u="none" strike="noStrike" kern="1200" cap="none" spc="0" normalizeH="0" baseline="30000" noProof="0" dirty="0">
                <a:ln>
                  <a:noFill/>
                </a:ln>
                <a:solidFill>
                  <a:srgbClr val="FF0000"/>
                </a:solidFill>
                <a:effectLst/>
                <a:uLnTx/>
                <a:uFillTx/>
                <a:latin typeface="Times New Roman" pitchFamily="18" charset="0"/>
                <a:ea typeface="+mn-ea"/>
                <a:cs typeface="Times New Roman" pitchFamily="18" charset="0"/>
              </a:rPr>
              <a:t>+</a:t>
            </a:r>
            <a:r>
              <a:rPr kumimoji="0" lang="en-US" sz="28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làm</a:t>
            </a:r>
            <a:r>
              <a:rPr kumimoji="0" lang="en-US" sz="28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cho</a:t>
            </a:r>
            <a:r>
              <a:rPr kumimoji="0" lang="en-US" sz="28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dung </a:t>
            </a:r>
            <a:r>
              <a:rPr kumimoji="0" lang="en-US" sz="2800" b="0" i="0"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dịch</a:t>
            </a:r>
            <a:r>
              <a:rPr kumimoji="0" lang="en-US" sz="28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có</a:t>
            </a:r>
            <a:r>
              <a:rPr kumimoji="0" lang="en-US" sz="28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vị</a:t>
            </a:r>
            <a:r>
              <a:rPr kumimoji="0" lang="en-US" sz="28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chua</a:t>
            </a:r>
            <a:r>
              <a:rPr kumimoji="0" lang="en-US" sz="28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a:t>
            </a:r>
          </a:p>
        </p:txBody>
      </p:sp>
      <p:pic>
        <p:nvPicPr>
          <p:cNvPr id="2050" name="Picture 2"/>
          <p:cNvPicPr>
            <a:picLocks noChangeAspect="1" noChangeArrowheads="1"/>
          </p:cNvPicPr>
          <p:nvPr/>
        </p:nvPicPr>
        <p:blipFill>
          <a:blip r:embed="rId2"/>
          <a:srcRect/>
          <a:stretch>
            <a:fillRect/>
          </a:stretch>
        </p:blipFill>
        <p:spPr bwMode="auto">
          <a:xfrm>
            <a:off x="2895599" y="2694277"/>
            <a:ext cx="5330932" cy="3637250"/>
          </a:xfrm>
          <a:prstGeom prst="rect">
            <a:avLst/>
          </a:prstGeom>
          <a:noFill/>
          <a:ln w="9525">
            <a:noFill/>
            <a:miter lim="800000"/>
            <a:headEnd/>
            <a:tailEnd/>
          </a:ln>
          <a:effectLst/>
        </p:spPr>
      </p:pic>
    </p:spTree>
    <p:extLst>
      <p:ext uri="{BB962C8B-B14F-4D97-AF65-F5344CB8AC3E}">
        <p14:creationId xmlns:p14="http://schemas.microsoft.com/office/powerpoint/2010/main" val="356346804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slide(fromBottom)">
                                      <p:cBhvr>
                                        <p:cTn id="7" dur="1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slide(fromBottom)">
                                      <p:cBhvr>
                                        <p:cTn id="12" dur="1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nodeType="clickEffect">
                                  <p:stCondLst>
                                    <p:cond delay="0"/>
                                  </p:stCondLst>
                                  <p:childTnLst>
                                    <p:set>
                                      <p:cBhvr>
                                        <p:cTn id="16" dur="1" fill="hold">
                                          <p:stCondLst>
                                            <p:cond delay="0"/>
                                          </p:stCondLst>
                                        </p:cTn>
                                        <p:tgtEl>
                                          <p:spTgt spid="2050"/>
                                        </p:tgtEl>
                                        <p:attrNameLst>
                                          <p:attrName>style.visibility</p:attrName>
                                        </p:attrNameLst>
                                      </p:cBhvr>
                                      <p:to>
                                        <p:strVal val="visible"/>
                                      </p:to>
                                    </p:set>
                                    <p:animEffect transition="in" filter="diamond(in)">
                                      <p:cBhvr>
                                        <p:cTn id="17" dur="10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0" y="318655"/>
            <a:ext cx="12192000" cy="954107"/>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effectLst/>
                <a:uLnTx/>
                <a:uFillTx/>
                <a:latin typeface="Times New Roman" pitchFamily="18" charset="0"/>
                <a:ea typeface="+mn-ea"/>
                <a:cs typeface="Times New Roman" pitchFamily="18" charset="0"/>
                <a:sym typeface="Wingdings"/>
              </a:rPr>
              <a:t></a:t>
            </a:r>
            <a:r>
              <a:rPr kumimoji="0" lang="en-US" sz="2800" b="0" i="0" u="none" strike="noStrike" kern="1200" cap="none" spc="0" normalizeH="0" baseline="0" noProof="0" dirty="0" err="1">
                <a:ln>
                  <a:noFill/>
                </a:ln>
                <a:effectLst/>
                <a:uLnTx/>
                <a:uFillTx/>
                <a:latin typeface="Times New Roman" pitchFamily="18" charset="0"/>
                <a:ea typeface="+mn-ea"/>
                <a:cs typeface="Times New Roman" pitchFamily="18" charset="0"/>
              </a:rPr>
              <a:t>Viết</a:t>
            </a:r>
            <a:r>
              <a:rPr kumimoji="0" lang="en-US" sz="2800" b="0" i="0" u="none" strike="noStrike" kern="1200" cap="none" spc="0" normalizeH="0" baseline="0" noProof="0" dirty="0">
                <a:ln>
                  <a:noFill/>
                </a:ln>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effectLst/>
                <a:uLnTx/>
                <a:uFillTx/>
                <a:latin typeface="Times New Roman" pitchFamily="18" charset="0"/>
                <a:ea typeface="+mn-ea"/>
                <a:cs typeface="Times New Roman" pitchFamily="18" charset="0"/>
              </a:rPr>
              <a:t>sơ</a:t>
            </a:r>
            <a:r>
              <a:rPr kumimoji="0" lang="en-US" sz="2800" b="0" i="0" u="none" strike="noStrike" kern="1200" cap="none" spc="0" normalizeH="0" baseline="0" noProof="0" dirty="0">
                <a:ln>
                  <a:noFill/>
                </a:ln>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effectLst/>
                <a:uLnTx/>
                <a:uFillTx/>
                <a:latin typeface="Times New Roman" pitchFamily="18" charset="0"/>
                <a:ea typeface="+mn-ea"/>
                <a:cs typeface="Times New Roman" pitchFamily="18" charset="0"/>
              </a:rPr>
              <a:t>đồ</a:t>
            </a:r>
            <a:r>
              <a:rPr kumimoji="0" lang="en-US" sz="2800" b="0" i="0" u="none" strike="noStrike" kern="1200" cap="none" spc="0" normalizeH="0" baseline="0" noProof="0" dirty="0">
                <a:ln>
                  <a:noFill/>
                </a:ln>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effectLst/>
                <a:uLnTx/>
                <a:uFillTx/>
                <a:latin typeface="Times New Roman" pitchFamily="18" charset="0"/>
                <a:ea typeface="+mn-ea"/>
                <a:cs typeface="Times New Roman" pitchFamily="18" charset="0"/>
              </a:rPr>
              <a:t>tạo</a:t>
            </a:r>
            <a:r>
              <a:rPr kumimoji="0" lang="en-US" sz="2800" b="0" i="0" u="none" strike="noStrike" kern="1200" cap="none" spc="0" normalizeH="0" baseline="0" noProof="0" dirty="0">
                <a:ln>
                  <a:noFill/>
                </a:ln>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effectLst/>
                <a:uLnTx/>
                <a:uFillTx/>
                <a:latin typeface="Times New Roman" pitchFamily="18" charset="0"/>
                <a:ea typeface="+mn-ea"/>
                <a:cs typeface="Times New Roman" pitchFamily="18" charset="0"/>
              </a:rPr>
              <a:t>thành</a:t>
            </a:r>
            <a:r>
              <a:rPr kumimoji="0" lang="en-US" sz="2800" b="0" i="0" u="none" strike="noStrike" kern="1200" cap="none" spc="0" normalizeH="0" baseline="0" noProof="0" dirty="0">
                <a:ln>
                  <a:noFill/>
                </a:ln>
                <a:effectLst/>
                <a:uLnTx/>
                <a:uFillTx/>
                <a:latin typeface="Times New Roman" pitchFamily="18" charset="0"/>
                <a:ea typeface="+mn-ea"/>
                <a:cs typeface="Times New Roman" pitchFamily="18" charset="0"/>
              </a:rPr>
              <a:t> ion H</a:t>
            </a:r>
            <a:r>
              <a:rPr kumimoji="0" lang="en-US" sz="2800" b="0" i="0" u="none" strike="noStrike" kern="1200" cap="none" spc="0" normalizeH="0" baseline="30000" noProof="0" dirty="0">
                <a:ln>
                  <a:noFill/>
                </a:ln>
                <a:effectLst/>
                <a:uLnTx/>
                <a:uFillTx/>
                <a:latin typeface="Times New Roman" pitchFamily="18" charset="0"/>
                <a:ea typeface="+mn-ea"/>
                <a:cs typeface="Times New Roman" pitchFamily="18" charset="0"/>
              </a:rPr>
              <a:t>+</a:t>
            </a:r>
            <a:r>
              <a:rPr kumimoji="0" lang="en-US" sz="2800" b="0" i="0" u="none" strike="noStrike" kern="1200" cap="none" spc="0" normalizeH="0" baseline="0" noProof="0" dirty="0">
                <a:ln>
                  <a:noFill/>
                </a:ln>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effectLst/>
                <a:uLnTx/>
                <a:uFillTx/>
                <a:latin typeface="Times New Roman" pitchFamily="18" charset="0"/>
                <a:ea typeface="+mn-ea"/>
                <a:cs typeface="Times New Roman" pitchFamily="18" charset="0"/>
              </a:rPr>
              <a:t>từ</a:t>
            </a:r>
            <a:r>
              <a:rPr kumimoji="0" lang="en-US" sz="2800" b="0" i="0" u="none" strike="noStrike" kern="1200" cap="none" spc="0" normalizeH="0" baseline="0" noProof="0" dirty="0">
                <a:ln>
                  <a:noFill/>
                </a:ln>
                <a:effectLst/>
                <a:uLnTx/>
                <a:uFillTx/>
                <a:latin typeface="Times New Roman" pitchFamily="18" charset="0"/>
                <a:ea typeface="+mn-ea"/>
                <a:cs typeface="Times New Roman" pitchFamily="18" charset="0"/>
              </a:rPr>
              <a:t> nitric acid (</a:t>
            </a:r>
            <a:r>
              <a:rPr kumimoji="0" lang="en-US" sz="2800" b="0" i="0" u="none" strike="noStrike" kern="1200" cap="none" spc="0" normalizeH="0" baseline="0" noProof="0" dirty="0" err="1">
                <a:ln>
                  <a:noFill/>
                </a:ln>
                <a:effectLst/>
                <a:uLnTx/>
                <a:uFillTx/>
                <a:latin typeface="Times New Roman" pitchFamily="18" charset="0"/>
                <a:ea typeface="+mn-ea"/>
                <a:cs typeface="Times New Roman" pitchFamily="18" charset="0"/>
              </a:rPr>
              <a:t>HNO</a:t>
            </a:r>
            <a:r>
              <a:rPr kumimoji="0" lang="en-US" sz="2800" b="0" i="0" u="none" strike="noStrike" kern="1200" cap="none" spc="0" normalizeH="0" baseline="-25000" noProof="0" dirty="0" err="1">
                <a:ln>
                  <a:noFill/>
                </a:ln>
                <a:effectLst/>
                <a:uLnTx/>
                <a:uFillTx/>
                <a:latin typeface="Times New Roman" pitchFamily="18" charset="0"/>
                <a:ea typeface="+mn-ea"/>
                <a:cs typeface="Times New Roman" pitchFamily="18" charset="0"/>
              </a:rPr>
              <a:t>3</a:t>
            </a:r>
            <a:r>
              <a:rPr kumimoji="0" lang="en-US" sz="2800" b="0" i="0" u="none" strike="noStrike" kern="1200" cap="none" spc="0" normalizeH="0" baseline="0" noProof="0" dirty="0">
                <a:ln>
                  <a:noFill/>
                </a:ln>
                <a:effectLst/>
                <a:uLnTx/>
                <a:uFillTx/>
                <a:latin typeface="Times New Roman" pitchFamily="18" charset="0"/>
                <a:ea typeface="+mn-ea"/>
                <a:cs typeface="Times New Roman" pitchFamily="18" charset="0"/>
              </a:rPr>
              <a:t>); acetic acid (</a:t>
            </a:r>
            <a:r>
              <a:rPr kumimoji="0" lang="en-US" sz="2800" b="0" i="0" u="none" strike="noStrike" kern="1200" cap="none" spc="0" normalizeH="0" baseline="0" noProof="0" dirty="0" err="1">
                <a:ln>
                  <a:noFill/>
                </a:ln>
                <a:effectLst/>
                <a:uLnTx/>
                <a:uFillTx/>
                <a:latin typeface="Times New Roman" pitchFamily="18" charset="0"/>
                <a:ea typeface="+mn-ea"/>
                <a:cs typeface="Times New Roman" pitchFamily="18" charset="0"/>
              </a:rPr>
              <a:t>CH</a:t>
            </a:r>
            <a:r>
              <a:rPr kumimoji="0" lang="en-US" sz="2800" b="0" i="0" u="none" strike="noStrike" kern="1200" cap="none" spc="0" normalizeH="0" baseline="-25000" noProof="0" dirty="0" err="1">
                <a:ln>
                  <a:noFill/>
                </a:ln>
                <a:effectLst/>
                <a:uLnTx/>
                <a:uFillTx/>
                <a:latin typeface="Times New Roman" pitchFamily="18" charset="0"/>
                <a:ea typeface="+mn-ea"/>
                <a:cs typeface="Times New Roman" pitchFamily="18" charset="0"/>
              </a:rPr>
              <a:t>3</a:t>
            </a:r>
            <a:r>
              <a:rPr kumimoji="0" lang="en-US" sz="2800" b="0" i="0" u="none" strike="noStrike" kern="1200" cap="none" spc="0" normalizeH="0" baseline="0" noProof="0" dirty="0" err="1">
                <a:ln>
                  <a:noFill/>
                </a:ln>
                <a:effectLst/>
                <a:uLnTx/>
                <a:uFillTx/>
                <a:latin typeface="Times New Roman" pitchFamily="18" charset="0"/>
                <a:ea typeface="+mn-ea"/>
                <a:cs typeface="Times New Roman" pitchFamily="18" charset="0"/>
              </a:rPr>
              <a:t>COOH</a:t>
            </a:r>
            <a:r>
              <a:rPr kumimoji="0" lang="en-US" sz="2800" b="0" i="0" u="none" strike="noStrike" kern="1200" cap="none" spc="0" normalizeH="0" baseline="0" noProof="0" dirty="0">
                <a:ln>
                  <a:noFill/>
                </a:ln>
                <a:effectLst/>
                <a:uLnTx/>
                <a:uFillTx/>
                <a:latin typeface="Times New Roman" pitchFamily="18" charset="0"/>
                <a:ea typeface="+mn-ea"/>
                <a:cs typeface="Times New Roman" pitchFamily="18" charset="0"/>
              </a:rPr>
              <a:t>); phosphoric acid (</a:t>
            </a:r>
            <a:r>
              <a:rPr kumimoji="0" lang="en-US" sz="2800" b="0" i="0" u="none" strike="noStrike" kern="1200" cap="none" spc="0" normalizeH="0" baseline="0" noProof="0" dirty="0" err="1">
                <a:ln>
                  <a:noFill/>
                </a:ln>
                <a:effectLst/>
                <a:uLnTx/>
                <a:uFillTx/>
                <a:latin typeface="Times New Roman" pitchFamily="18" charset="0"/>
                <a:ea typeface="+mn-ea"/>
                <a:cs typeface="Times New Roman" pitchFamily="18" charset="0"/>
              </a:rPr>
              <a:t>H</a:t>
            </a:r>
            <a:r>
              <a:rPr kumimoji="0" lang="en-US" sz="2800" b="0" i="0" u="none" strike="noStrike" kern="1200" cap="none" spc="0" normalizeH="0" baseline="-25000" noProof="0" dirty="0" err="1">
                <a:ln>
                  <a:noFill/>
                </a:ln>
                <a:effectLst/>
                <a:uLnTx/>
                <a:uFillTx/>
                <a:latin typeface="Times New Roman" pitchFamily="18" charset="0"/>
                <a:ea typeface="+mn-ea"/>
                <a:cs typeface="Times New Roman" pitchFamily="18" charset="0"/>
              </a:rPr>
              <a:t>3</a:t>
            </a:r>
            <a:r>
              <a:rPr kumimoji="0" lang="en-US" sz="2800" b="0" i="0" u="none" strike="noStrike" kern="1200" cap="none" spc="0" normalizeH="0" baseline="0" noProof="0" dirty="0" err="1">
                <a:ln>
                  <a:noFill/>
                </a:ln>
                <a:effectLst/>
                <a:uLnTx/>
                <a:uFillTx/>
                <a:latin typeface="Times New Roman" pitchFamily="18" charset="0"/>
                <a:ea typeface="+mn-ea"/>
                <a:cs typeface="Times New Roman" pitchFamily="18" charset="0"/>
              </a:rPr>
              <a:t>PO</a:t>
            </a:r>
            <a:r>
              <a:rPr kumimoji="0" lang="en-US" sz="2800" b="0" i="0" u="none" strike="noStrike" kern="1200" cap="none" spc="0" normalizeH="0" baseline="-25000" noProof="0" dirty="0" err="1">
                <a:ln>
                  <a:noFill/>
                </a:ln>
                <a:effectLst/>
                <a:uLnTx/>
                <a:uFillTx/>
                <a:latin typeface="Times New Roman" pitchFamily="18" charset="0"/>
                <a:ea typeface="+mn-ea"/>
                <a:cs typeface="Times New Roman" pitchFamily="18" charset="0"/>
              </a:rPr>
              <a:t>4</a:t>
            </a:r>
            <a:r>
              <a:rPr kumimoji="0" lang="en-US" sz="2800" b="0" i="0" u="none" strike="noStrike" kern="1200" cap="none" spc="0" normalizeH="0" baseline="0" noProof="0" dirty="0">
                <a:ln>
                  <a:noFill/>
                </a:ln>
                <a:effectLst/>
                <a:uLnTx/>
                <a:uFillTx/>
                <a:latin typeface="Times New Roman" pitchFamily="18" charset="0"/>
                <a:ea typeface="+mn-ea"/>
                <a:cs typeface="Times New Roman" pitchFamily="18" charset="0"/>
              </a:rPr>
              <a:t>)? </a:t>
            </a:r>
          </a:p>
        </p:txBody>
      </p:sp>
      <p:sp>
        <p:nvSpPr>
          <p:cNvPr id="6" name="TextBox 5"/>
          <p:cNvSpPr txBox="1"/>
          <p:nvPr/>
        </p:nvSpPr>
        <p:spPr>
          <a:xfrm>
            <a:off x="0" y="1411842"/>
            <a:ext cx="12192000" cy="523220"/>
          </a:xfrm>
          <a:prstGeom prst="rect">
            <a:avLst/>
          </a:prstGeom>
          <a:noFill/>
        </p:spPr>
        <p:txBody>
          <a:bodyPr wrap="square" rtlCol="0">
            <a:spAutoFit/>
          </a:bodyPr>
          <a:lstStyle/>
          <a:p>
            <a:pPr marL="342900" marR="0" lvl="0" indent="-34290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FF00FF"/>
                </a:solidFill>
                <a:effectLst/>
                <a:uLnTx/>
                <a:uFillTx/>
                <a:latin typeface="Times New Roman" pitchFamily="18" charset="0"/>
                <a:ea typeface="+mn-ea"/>
                <a:cs typeface="Times New Roman" pitchFamily="18" charset="0"/>
              </a:rPr>
              <a:t>HNO</a:t>
            </a:r>
            <a:r>
              <a:rPr kumimoji="0" lang="en-US" sz="2800" b="0" i="0" u="none" strike="noStrike" kern="1200" cap="none" spc="0" normalizeH="0" baseline="-25000" noProof="0" dirty="0" err="1">
                <a:ln>
                  <a:noFill/>
                </a:ln>
                <a:solidFill>
                  <a:srgbClr val="FF00FF"/>
                </a:solidFill>
                <a:effectLst/>
                <a:uLnTx/>
                <a:uFillTx/>
                <a:latin typeface="Times New Roman" pitchFamily="18" charset="0"/>
                <a:ea typeface="+mn-ea"/>
                <a:cs typeface="Times New Roman" pitchFamily="18" charset="0"/>
              </a:rPr>
              <a:t>3</a:t>
            </a:r>
            <a:r>
              <a:rPr kumimoji="0" lang="en-US" sz="2800" b="0" i="0" u="none" strike="noStrike" kern="1200" cap="none" spc="0" normalizeH="0" baseline="0" noProof="0" dirty="0">
                <a:ln>
                  <a:noFill/>
                </a:ln>
                <a:solidFill>
                  <a:srgbClr val="FF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a:ln>
                  <a:noFill/>
                </a:ln>
                <a:solidFill>
                  <a:srgbClr val="FF00FF"/>
                </a:solidFill>
                <a:effectLst/>
                <a:uLnTx/>
                <a:uFillTx/>
                <a:latin typeface="Times New Roman" panose="02020603050405020304" pitchFamily="18" charset="0"/>
                <a:ea typeface="+mn-ea"/>
                <a:cs typeface="Times New Roman" panose="02020603050405020304" pitchFamily="18" charset="0"/>
                <a:sym typeface="Wingdings 3"/>
              </a:rPr>
              <a:t> 	</a:t>
            </a:r>
            <a:r>
              <a:rPr kumimoji="0" lang="en-US" sz="2800" b="0" i="0" u="none" strike="noStrike" kern="1200" cap="none" spc="0" normalizeH="0" baseline="0" noProof="0" dirty="0">
                <a:ln>
                  <a:noFill/>
                </a:ln>
                <a:solidFill>
                  <a:srgbClr val="FF00FF"/>
                </a:solidFill>
                <a:effectLst/>
                <a:uLnTx/>
                <a:uFillTx/>
                <a:latin typeface="Times New Roman" panose="02020603050405020304" pitchFamily="18" charset="0"/>
                <a:ea typeface="+mn-ea"/>
                <a:cs typeface="Times New Roman" panose="02020603050405020304" pitchFamily="18" charset="0"/>
              </a:rPr>
              <a:t>H</a:t>
            </a:r>
            <a:r>
              <a:rPr kumimoji="0" lang="en-US" sz="2800" b="0" i="0" u="none" strike="noStrike" kern="1200" cap="none" spc="0" normalizeH="0" baseline="30000" noProof="0" dirty="0">
                <a:ln>
                  <a:noFill/>
                </a:ln>
                <a:solidFill>
                  <a:srgbClr val="FF00FF"/>
                </a:solidFill>
                <a:effectLst/>
                <a:uLnTx/>
                <a:uFillTx/>
                <a:latin typeface="Times New Roman" panose="02020603050405020304" pitchFamily="18" charset="0"/>
                <a:ea typeface="+mn-ea"/>
                <a:cs typeface="Times New Roman" panose="02020603050405020304" pitchFamily="18" charset="0"/>
              </a:rPr>
              <a:t>+</a:t>
            </a:r>
            <a:r>
              <a:rPr kumimoji="0" lang="en-US" sz="2800" b="0" i="0" u="none" strike="noStrike" kern="1200" cap="none" spc="0" normalizeH="0" baseline="0" noProof="0" dirty="0">
                <a:ln>
                  <a:noFill/>
                </a:ln>
                <a:solidFill>
                  <a:srgbClr val="FF00FF"/>
                </a:solidFill>
                <a:effectLst/>
                <a:uLnTx/>
                <a:uFillTx/>
                <a:latin typeface="Times New Roman" panose="02020603050405020304" pitchFamily="18" charset="0"/>
                <a:ea typeface="+mn-ea"/>
                <a:cs typeface="Times New Roman" panose="02020603050405020304" pitchFamily="18" charset="0"/>
              </a:rPr>
              <a:t> 		+ 	</a:t>
            </a:r>
            <a:r>
              <a:rPr kumimoji="0" lang="en-US" sz="2800" b="0" i="0" u="none" strike="noStrike" kern="1200" cap="none" spc="0" normalizeH="0" baseline="0" noProof="0" dirty="0" err="1">
                <a:ln>
                  <a:noFill/>
                </a:ln>
                <a:solidFill>
                  <a:srgbClr val="FF00FF"/>
                </a:solidFill>
                <a:effectLst/>
                <a:uLnTx/>
                <a:uFillTx/>
                <a:latin typeface="Times New Roman" pitchFamily="18" charset="0"/>
                <a:ea typeface="+mn-ea"/>
                <a:cs typeface="Times New Roman" pitchFamily="18" charset="0"/>
              </a:rPr>
              <a:t>NO</a:t>
            </a:r>
            <a:r>
              <a:rPr kumimoji="0" lang="en-US" sz="2800" b="0" i="0" u="none" strike="noStrike" kern="1200" cap="none" spc="0" normalizeH="0" baseline="-25000" noProof="0" dirty="0" err="1">
                <a:ln>
                  <a:noFill/>
                </a:ln>
                <a:solidFill>
                  <a:srgbClr val="FF00FF"/>
                </a:solidFill>
                <a:effectLst/>
                <a:uLnTx/>
                <a:uFillTx/>
                <a:latin typeface="Times New Roman" pitchFamily="18" charset="0"/>
                <a:ea typeface="+mn-ea"/>
                <a:cs typeface="Times New Roman" pitchFamily="18" charset="0"/>
              </a:rPr>
              <a:t>3</a:t>
            </a:r>
            <a:r>
              <a:rPr kumimoji="0" lang="en-US" sz="2800" b="0" i="0" u="none" strike="noStrike" kern="1200" cap="none" spc="0" normalizeH="0" baseline="30000" noProof="0" dirty="0">
                <a:ln>
                  <a:noFill/>
                </a:ln>
                <a:solidFill>
                  <a:srgbClr val="FF00FF"/>
                </a:solidFill>
                <a:effectLst/>
                <a:uLnTx/>
                <a:uFillTx/>
                <a:latin typeface="Times New Roman" panose="02020603050405020304" pitchFamily="18" charset="0"/>
                <a:ea typeface="+mn-ea"/>
                <a:cs typeface="Times New Roman" panose="02020603050405020304" pitchFamily="18" charset="0"/>
              </a:rPr>
              <a:t>-</a:t>
            </a:r>
            <a:endParaRPr kumimoji="0" lang="en-US" sz="2800" b="0" i="0" u="none" strike="noStrike" kern="1200" cap="none" spc="0" normalizeH="0" baseline="0" noProof="0" dirty="0">
              <a:ln>
                <a:noFill/>
              </a:ln>
              <a:solidFill>
                <a:srgbClr val="FF00FF"/>
              </a:solidFill>
              <a:effectLst/>
              <a:uLnTx/>
              <a:uFillTx/>
              <a:latin typeface="Times New Roman" panose="02020603050405020304" pitchFamily="18" charset="0"/>
              <a:ea typeface="+mn-ea"/>
              <a:cs typeface="Times New Roman" panose="02020603050405020304" pitchFamily="18" charset="0"/>
            </a:endParaRPr>
          </a:p>
        </p:txBody>
      </p:sp>
      <p:sp>
        <p:nvSpPr>
          <p:cNvPr id="7" name="TextBox 6"/>
          <p:cNvSpPr txBox="1"/>
          <p:nvPr/>
        </p:nvSpPr>
        <p:spPr>
          <a:xfrm>
            <a:off x="0" y="2007582"/>
            <a:ext cx="12192000" cy="523220"/>
          </a:xfrm>
          <a:prstGeom prst="rect">
            <a:avLst/>
          </a:prstGeom>
          <a:noFill/>
        </p:spPr>
        <p:txBody>
          <a:bodyPr wrap="square" rtlCol="0">
            <a:spAutoFit/>
          </a:bodyPr>
          <a:lstStyle/>
          <a:p>
            <a:pPr marL="342900" marR="0" lvl="0" indent="-34290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FF00FF"/>
                </a:solidFill>
                <a:effectLst/>
                <a:uLnTx/>
                <a:uFillTx/>
                <a:latin typeface="Times New Roman" pitchFamily="18" charset="0"/>
                <a:ea typeface="+mn-ea"/>
                <a:cs typeface="Times New Roman" pitchFamily="18" charset="0"/>
              </a:rPr>
              <a:t>CH</a:t>
            </a:r>
            <a:r>
              <a:rPr kumimoji="0" lang="en-US" sz="2800" b="0" i="0" u="none" strike="noStrike" kern="1200" cap="none" spc="0" normalizeH="0" baseline="-25000" noProof="0" dirty="0" err="1">
                <a:ln>
                  <a:noFill/>
                </a:ln>
                <a:solidFill>
                  <a:srgbClr val="FF00FF"/>
                </a:solidFill>
                <a:effectLst/>
                <a:uLnTx/>
                <a:uFillTx/>
                <a:latin typeface="Times New Roman" pitchFamily="18" charset="0"/>
                <a:ea typeface="+mn-ea"/>
                <a:cs typeface="Times New Roman" pitchFamily="18" charset="0"/>
              </a:rPr>
              <a:t>3</a:t>
            </a:r>
            <a:r>
              <a:rPr kumimoji="0" lang="en-US" sz="2800" b="0" i="0" u="none" strike="noStrike" kern="1200" cap="none" spc="0" normalizeH="0" baseline="0" noProof="0" dirty="0" err="1">
                <a:ln>
                  <a:noFill/>
                </a:ln>
                <a:solidFill>
                  <a:srgbClr val="FF00FF"/>
                </a:solidFill>
                <a:effectLst/>
                <a:uLnTx/>
                <a:uFillTx/>
                <a:latin typeface="Times New Roman" pitchFamily="18" charset="0"/>
                <a:ea typeface="+mn-ea"/>
                <a:cs typeface="Times New Roman" pitchFamily="18" charset="0"/>
              </a:rPr>
              <a:t>COOH</a:t>
            </a:r>
            <a:r>
              <a:rPr kumimoji="0" lang="en-US" sz="2800" b="0" i="0" u="none" strike="noStrike" kern="1200" cap="none" spc="0" normalizeH="0" baseline="0" noProof="0" dirty="0">
                <a:ln>
                  <a:noFill/>
                </a:ln>
                <a:solidFill>
                  <a:srgbClr val="FF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a:ln>
                  <a:noFill/>
                </a:ln>
                <a:solidFill>
                  <a:srgbClr val="FF00FF"/>
                </a:solidFill>
                <a:effectLst/>
                <a:uLnTx/>
                <a:uFillTx/>
                <a:latin typeface="Times New Roman" panose="02020603050405020304" pitchFamily="18" charset="0"/>
                <a:ea typeface="+mn-ea"/>
                <a:cs typeface="Times New Roman" panose="02020603050405020304" pitchFamily="18" charset="0"/>
                <a:sym typeface="Wingdings 3"/>
              </a:rPr>
              <a:t> 	</a:t>
            </a:r>
            <a:r>
              <a:rPr kumimoji="0" lang="en-US" sz="2800" b="0" i="0" u="none" strike="noStrike" kern="1200" cap="none" spc="0" normalizeH="0" baseline="0" noProof="0" dirty="0">
                <a:ln>
                  <a:noFill/>
                </a:ln>
                <a:solidFill>
                  <a:srgbClr val="FF00FF"/>
                </a:solidFill>
                <a:effectLst/>
                <a:uLnTx/>
                <a:uFillTx/>
                <a:latin typeface="Times New Roman" panose="02020603050405020304" pitchFamily="18" charset="0"/>
                <a:ea typeface="+mn-ea"/>
                <a:cs typeface="Times New Roman" panose="02020603050405020304" pitchFamily="18" charset="0"/>
              </a:rPr>
              <a:t>H</a:t>
            </a:r>
            <a:r>
              <a:rPr kumimoji="0" lang="en-US" sz="2800" b="0" i="0" u="none" strike="noStrike" kern="1200" cap="none" spc="0" normalizeH="0" baseline="30000" noProof="0" dirty="0">
                <a:ln>
                  <a:noFill/>
                </a:ln>
                <a:solidFill>
                  <a:srgbClr val="FF00FF"/>
                </a:solidFill>
                <a:effectLst/>
                <a:uLnTx/>
                <a:uFillTx/>
                <a:latin typeface="Times New Roman" panose="02020603050405020304" pitchFamily="18" charset="0"/>
                <a:ea typeface="+mn-ea"/>
                <a:cs typeface="Times New Roman" panose="02020603050405020304" pitchFamily="18" charset="0"/>
              </a:rPr>
              <a:t>+</a:t>
            </a:r>
            <a:r>
              <a:rPr kumimoji="0" lang="en-US" sz="2800" b="0" i="0" u="none" strike="noStrike" kern="1200" cap="none" spc="0" normalizeH="0" baseline="0" noProof="0" dirty="0">
                <a:ln>
                  <a:noFill/>
                </a:ln>
                <a:solidFill>
                  <a:srgbClr val="FF00FF"/>
                </a:solidFill>
                <a:effectLst/>
                <a:uLnTx/>
                <a:uFillTx/>
                <a:latin typeface="Times New Roman" panose="02020603050405020304" pitchFamily="18" charset="0"/>
                <a:ea typeface="+mn-ea"/>
                <a:cs typeface="Times New Roman" panose="02020603050405020304" pitchFamily="18" charset="0"/>
              </a:rPr>
              <a:t> 		+ 	</a:t>
            </a:r>
            <a:r>
              <a:rPr kumimoji="0" lang="en-US" sz="2800" b="0" i="0" u="none" strike="noStrike" kern="1200" cap="none" spc="0" normalizeH="0" baseline="0" noProof="0" dirty="0" err="1">
                <a:ln>
                  <a:noFill/>
                </a:ln>
                <a:solidFill>
                  <a:srgbClr val="FF00FF"/>
                </a:solidFill>
                <a:effectLst/>
                <a:uLnTx/>
                <a:uFillTx/>
                <a:latin typeface="Times New Roman" pitchFamily="18" charset="0"/>
                <a:ea typeface="+mn-ea"/>
                <a:cs typeface="Times New Roman" pitchFamily="18" charset="0"/>
              </a:rPr>
              <a:t>CH</a:t>
            </a:r>
            <a:r>
              <a:rPr kumimoji="0" lang="en-US" sz="2800" b="0" i="0" u="none" strike="noStrike" kern="1200" cap="none" spc="0" normalizeH="0" baseline="-25000" noProof="0" dirty="0" err="1">
                <a:ln>
                  <a:noFill/>
                </a:ln>
                <a:solidFill>
                  <a:srgbClr val="FF00FF"/>
                </a:solidFill>
                <a:effectLst/>
                <a:uLnTx/>
                <a:uFillTx/>
                <a:latin typeface="Times New Roman" pitchFamily="18" charset="0"/>
                <a:ea typeface="+mn-ea"/>
                <a:cs typeface="Times New Roman" pitchFamily="18" charset="0"/>
              </a:rPr>
              <a:t>3</a:t>
            </a:r>
            <a:r>
              <a:rPr kumimoji="0" lang="en-US" sz="2800" b="0" i="0" u="none" strike="noStrike" kern="1200" cap="none" spc="0" normalizeH="0" baseline="0" noProof="0" dirty="0" err="1">
                <a:ln>
                  <a:noFill/>
                </a:ln>
                <a:solidFill>
                  <a:srgbClr val="FF00FF"/>
                </a:solidFill>
                <a:effectLst/>
                <a:uLnTx/>
                <a:uFillTx/>
                <a:latin typeface="Times New Roman" pitchFamily="18" charset="0"/>
                <a:ea typeface="+mn-ea"/>
                <a:cs typeface="Times New Roman" pitchFamily="18" charset="0"/>
              </a:rPr>
              <a:t>COO</a:t>
            </a:r>
            <a:r>
              <a:rPr kumimoji="0" lang="en-US" sz="2800" b="0" i="0" u="none" strike="noStrike" kern="1200" cap="none" spc="0" normalizeH="0" baseline="30000" noProof="0" dirty="0">
                <a:ln>
                  <a:noFill/>
                </a:ln>
                <a:solidFill>
                  <a:srgbClr val="FF00FF"/>
                </a:solidFill>
                <a:effectLst/>
                <a:uLnTx/>
                <a:uFillTx/>
                <a:latin typeface="Times New Roman" panose="02020603050405020304" pitchFamily="18" charset="0"/>
                <a:ea typeface="+mn-ea"/>
                <a:cs typeface="Times New Roman" panose="02020603050405020304" pitchFamily="18" charset="0"/>
              </a:rPr>
              <a:t>-</a:t>
            </a:r>
            <a:endParaRPr kumimoji="0" lang="en-US" sz="2800" b="0" i="0" u="none" strike="noStrike" kern="1200" cap="none" spc="0" normalizeH="0" baseline="0" noProof="0" dirty="0">
              <a:ln>
                <a:noFill/>
              </a:ln>
              <a:solidFill>
                <a:srgbClr val="FF00FF"/>
              </a:solidFill>
              <a:effectLst/>
              <a:uLnTx/>
              <a:uFillTx/>
              <a:latin typeface="Times New Roman" panose="02020603050405020304" pitchFamily="18" charset="0"/>
              <a:ea typeface="+mn-ea"/>
              <a:cs typeface="Times New Roman" panose="02020603050405020304" pitchFamily="18" charset="0"/>
            </a:endParaRPr>
          </a:p>
        </p:txBody>
      </p:sp>
      <p:sp>
        <p:nvSpPr>
          <p:cNvPr id="8" name="TextBox 7"/>
          <p:cNvSpPr txBox="1"/>
          <p:nvPr/>
        </p:nvSpPr>
        <p:spPr>
          <a:xfrm>
            <a:off x="0" y="2644883"/>
            <a:ext cx="12192000" cy="523220"/>
          </a:xfrm>
          <a:prstGeom prst="rect">
            <a:avLst/>
          </a:prstGeom>
          <a:noFill/>
        </p:spPr>
        <p:txBody>
          <a:bodyPr wrap="square" rtlCol="0">
            <a:spAutoFit/>
          </a:bodyPr>
          <a:lstStyle/>
          <a:p>
            <a:pPr marL="342900" marR="0" lvl="0" indent="-34290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FF00FF"/>
                </a:solidFill>
                <a:effectLst/>
                <a:uLnTx/>
                <a:uFillTx/>
                <a:latin typeface="Times New Roman" pitchFamily="18" charset="0"/>
                <a:ea typeface="+mn-ea"/>
                <a:cs typeface="Times New Roman" pitchFamily="18" charset="0"/>
              </a:rPr>
              <a:t>H</a:t>
            </a:r>
            <a:r>
              <a:rPr kumimoji="0" lang="en-US" sz="2800" b="0" i="0" u="none" strike="noStrike" kern="1200" cap="none" spc="0" normalizeH="0" baseline="-25000" noProof="0" dirty="0" err="1">
                <a:ln>
                  <a:noFill/>
                </a:ln>
                <a:solidFill>
                  <a:srgbClr val="FF00FF"/>
                </a:solidFill>
                <a:effectLst/>
                <a:uLnTx/>
                <a:uFillTx/>
                <a:latin typeface="Times New Roman" pitchFamily="18" charset="0"/>
                <a:ea typeface="+mn-ea"/>
                <a:cs typeface="Times New Roman" pitchFamily="18" charset="0"/>
              </a:rPr>
              <a:t>3</a:t>
            </a:r>
            <a:r>
              <a:rPr kumimoji="0" lang="en-US" sz="2800" b="0" i="0" u="none" strike="noStrike" kern="1200" cap="none" spc="0" normalizeH="0" baseline="0" noProof="0" dirty="0" err="1">
                <a:ln>
                  <a:noFill/>
                </a:ln>
                <a:solidFill>
                  <a:srgbClr val="FF00FF"/>
                </a:solidFill>
                <a:effectLst/>
                <a:uLnTx/>
                <a:uFillTx/>
                <a:latin typeface="Times New Roman" pitchFamily="18" charset="0"/>
                <a:ea typeface="+mn-ea"/>
                <a:cs typeface="Times New Roman" pitchFamily="18" charset="0"/>
              </a:rPr>
              <a:t>PO</a:t>
            </a:r>
            <a:r>
              <a:rPr kumimoji="0" lang="en-US" sz="2800" b="0" i="0" u="none" strike="noStrike" kern="1200" cap="none" spc="0" normalizeH="0" baseline="-25000" noProof="0" dirty="0" err="1">
                <a:ln>
                  <a:noFill/>
                </a:ln>
                <a:solidFill>
                  <a:srgbClr val="FF00FF"/>
                </a:solidFill>
                <a:effectLst/>
                <a:uLnTx/>
                <a:uFillTx/>
                <a:latin typeface="Times New Roman" pitchFamily="18" charset="0"/>
                <a:ea typeface="+mn-ea"/>
                <a:cs typeface="Times New Roman" pitchFamily="18" charset="0"/>
              </a:rPr>
              <a:t>4</a:t>
            </a:r>
            <a:r>
              <a:rPr kumimoji="0" lang="en-US" sz="2800" b="0" i="0" u="none" strike="noStrike" kern="1200" cap="none" spc="0" normalizeH="0" baseline="0" noProof="0" dirty="0">
                <a:ln>
                  <a:noFill/>
                </a:ln>
                <a:solidFill>
                  <a:srgbClr val="FF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a:ln>
                  <a:noFill/>
                </a:ln>
                <a:solidFill>
                  <a:srgbClr val="FF00FF"/>
                </a:solidFill>
                <a:effectLst/>
                <a:uLnTx/>
                <a:uFillTx/>
                <a:latin typeface="Times New Roman" panose="02020603050405020304" pitchFamily="18" charset="0"/>
                <a:ea typeface="+mn-ea"/>
                <a:cs typeface="Times New Roman" panose="02020603050405020304" pitchFamily="18" charset="0"/>
                <a:sym typeface="Wingdings 3"/>
              </a:rPr>
              <a:t> 	</a:t>
            </a:r>
            <a:r>
              <a:rPr kumimoji="0" lang="en-US" sz="2800" b="0" i="0" u="none" strike="noStrike" kern="1200" cap="none" spc="0" normalizeH="0" baseline="0" noProof="0" dirty="0" err="1">
                <a:ln>
                  <a:noFill/>
                </a:ln>
                <a:solidFill>
                  <a:srgbClr val="FF00FF"/>
                </a:solidFill>
                <a:effectLst/>
                <a:uLnTx/>
                <a:uFillTx/>
                <a:latin typeface="Times New Roman" panose="02020603050405020304" pitchFamily="18" charset="0"/>
                <a:ea typeface="+mn-ea"/>
                <a:cs typeface="Times New Roman" panose="02020603050405020304" pitchFamily="18" charset="0"/>
                <a:sym typeface="Wingdings 3"/>
              </a:rPr>
              <a:t>3</a:t>
            </a:r>
            <a:r>
              <a:rPr kumimoji="0" lang="en-US" sz="2800" b="0" i="0" u="none" strike="noStrike" kern="1200" cap="none" spc="0" normalizeH="0" baseline="0" noProof="0" dirty="0" err="1">
                <a:ln>
                  <a:noFill/>
                </a:ln>
                <a:solidFill>
                  <a:srgbClr val="FF00FF"/>
                </a:solidFill>
                <a:effectLst/>
                <a:uLnTx/>
                <a:uFillTx/>
                <a:latin typeface="Times New Roman" panose="02020603050405020304" pitchFamily="18" charset="0"/>
                <a:ea typeface="+mn-ea"/>
                <a:cs typeface="Times New Roman" panose="02020603050405020304" pitchFamily="18" charset="0"/>
              </a:rPr>
              <a:t>H</a:t>
            </a:r>
            <a:r>
              <a:rPr kumimoji="0" lang="en-US" sz="2800" b="0" i="0" u="none" strike="noStrike" kern="1200" cap="none" spc="0" normalizeH="0" baseline="30000" noProof="0" dirty="0">
                <a:ln>
                  <a:noFill/>
                </a:ln>
                <a:solidFill>
                  <a:srgbClr val="FF00FF"/>
                </a:solidFill>
                <a:effectLst/>
                <a:uLnTx/>
                <a:uFillTx/>
                <a:latin typeface="Times New Roman" panose="02020603050405020304" pitchFamily="18" charset="0"/>
                <a:ea typeface="+mn-ea"/>
                <a:cs typeface="Times New Roman" panose="02020603050405020304" pitchFamily="18" charset="0"/>
              </a:rPr>
              <a:t>+</a:t>
            </a:r>
            <a:r>
              <a:rPr kumimoji="0" lang="en-US" sz="2800" b="0" i="0" u="none" strike="noStrike" kern="1200" cap="none" spc="0" normalizeH="0" baseline="0" noProof="0" dirty="0">
                <a:ln>
                  <a:noFill/>
                </a:ln>
                <a:solidFill>
                  <a:srgbClr val="FF00FF"/>
                </a:solidFill>
                <a:effectLst/>
                <a:uLnTx/>
                <a:uFillTx/>
                <a:latin typeface="Times New Roman" panose="02020603050405020304" pitchFamily="18" charset="0"/>
                <a:ea typeface="+mn-ea"/>
                <a:cs typeface="Times New Roman" panose="02020603050405020304" pitchFamily="18" charset="0"/>
              </a:rPr>
              <a:t> 		+ 	</a:t>
            </a:r>
            <a:r>
              <a:rPr kumimoji="0" lang="en-US" sz="2800" b="0" i="0" u="none" strike="noStrike" kern="1200" cap="none" spc="0" normalizeH="0" baseline="0" noProof="0" dirty="0" err="1">
                <a:ln>
                  <a:noFill/>
                </a:ln>
                <a:solidFill>
                  <a:srgbClr val="FF00FF"/>
                </a:solidFill>
                <a:effectLst/>
                <a:uLnTx/>
                <a:uFillTx/>
                <a:latin typeface="Times New Roman" pitchFamily="18" charset="0"/>
                <a:ea typeface="+mn-ea"/>
                <a:cs typeface="Times New Roman" pitchFamily="18" charset="0"/>
              </a:rPr>
              <a:t>PO</a:t>
            </a:r>
            <a:r>
              <a:rPr kumimoji="0" lang="en-US" sz="2800" b="0" i="0" u="none" strike="noStrike" kern="1200" cap="none" spc="0" normalizeH="0" baseline="-25000" noProof="0" dirty="0" err="1">
                <a:ln>
                  <a:noFill/>
                </a:ln>
                <a:solidFill>
                  <a:srgbClr val="FF00FF"/>
                </a:solidFill>
                <a:effectLst/>
                <a:uLnTx/>
                <a:uFillTx/>
                <a:latin typeface="Times New Roman" pitchFamily="18" charset="0"/>
                <a:ea typeface="+mn-ea"/>
                <a:cs typeface="Times New Roman" pitchFamily="18" charset="0"/>
              </a:rPr>
              <a:t>4</a:t>
            </a:r>
            <a:r>
              <a:rPr kumimoji="0" lang="en-US" sz="2800" b="0" i="0" u="none" strike="noStrike" kern="1200" cap="none" spc="0" normalizeH="0" baseline="30000" noProof="0" dirty="0" err="1">
                <a:ln>
                  <a:noFill/>
                </a:ln>
                <a:solidFill>
                  <a:srgbClr val="FF00FF"/>
                </a:solidFill>
                <a:effectLst/>
                <a:uLnTx/>
                <a:uFillTx/>
                <a:latin typeface="Times New Roman" panose="02020603050405020304" pitchFamily="18" charset="0"/>
                <a:ea typeface="+mn-ea"/>
                <a:cs typeface="Times New Roman" panose="02020603050405020304" pitchFamily="18" charset="0"/>
              </a:rPr>
              <a:t>3</a:t>
            </a:r>
            <a:r>
              <a:rPr kumimoji="0" lang="en-US" sz="2800" b="0" i="0" u="none" strike="noStrike" kern="1200" cap="none" spc="0" normalizeH="0" baseline="30000" noProof="0" dirty="0">
                <a:ln>
                  <a:noFill/>
                </a:ln>
                <a:solidFill>
                  <a:srgbClr val="FF00FF"/>
                </a:solidFill>
                <a:effectLst/>
                <a:uLnTx/>
                <a:uFillTx/>
                <a:latin typeface="Times New Roman" panose="02020603050405020304" pitchFamily="18" charset="0"/>
                <a:ea typeface="+mn-ea"/>
                <a:cs typeface="Times New Roman" panose="02020603050405020304" pitchFamily="18" charset="0"/>
              </a:rPr>
              <a:t>-</a:t>
            </a:r>
            <a:endParaRPr kumimoji="0" lang="en-US" sz="2800" b="0" i="0" u="none" strike="noStrike" kern="1200" cap="none" spc="0" normalizeH="0" baseline="0" noProof="0" dirty="0">
              <a:ln>
                <a:noFill/>
              </a:ln>
              <a:solidFill>
                <a:srgbClr val="FF00FF"/>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32114273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ox(in)">
                                      <p:cBhvr>
                                        <p:cTn id="7" dur="1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1" presetClass="entr" presetSubtype="0" fill="hold" grpId="0" nodeType="clickEffect">
                                  <p:stCondLst>
                                    <p:cond delay="0"/>
                                  </p:stCondLst>
                                  <p:iterate type="lt">
                                    <p:tmPct val="10000"/>
                                  </p:iterate>
                                  <p:childTnLst>
                                    <p:set>
                                      <p:cBhvr>
                                        <p:cTn id="11" dur="1" fill="hold">
                                          <p:stCondLst>
                                            <p:cond delay="0"/>
                                          </p:stCondLst>
                                        </p:cTn>
                                        <p:tgtEl>
                                          <p:spTgt spid="6">
                                            <p:txEl>
                                              <p:pRg st="0" end="0"/>
                                            </p:txEl>
                                          </p:spTgt>
                                        </p:tgtEl>
                                        <p:attrNameLst>
                                          <p:attrName>style.visibility</p:attrName>
                                        </p:attrNameLst>
                                      </p:cBhvr>
                                      <p:to>
                                        <p:strVal val="visible"/>
                                      </p:to>
                                    </p:set>
                                    <p:anim calcmode="lin" valueType="num">
                                      <p:cBhvr>
                                        <p:cTn id="12" dur="1000" fill="hold"/>
                                        <p:tgtEl>
                                          <p:spTgt spid="6">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13" dur="1000" fill="hold"/>
                                        <p:tgtEl>
                                          <p:spTgt spid="6">
                                            <p:txEl>
                                              <p:pRg st="0" end="0"/>
                                            </p:txEl>
                                          </p:spTgt>
                                        </p:tgtEl>
                                        <p:attrNameLst>
                                          <p:attrName>ppt_y</p:attrName>
                                        </p:attrNameLst>
                                      </p:cBhvr>
                                      <p:tavLst>
                                        <p:tav tm="0">
                                          <p:val>
                                            <p:strVal val="#ppt_y"/>
                                          </p:val>
                                        </p:tav>
                                        <p:tav tm="100000">
                                          <p:val>
                                            <p:strVal val="#ppt_y"/>
                                          </p:val>
                                        </p:tav>
                                      </p:tavLst>
                                    </p:anim>
                                    <p:anim calcmode="lin" valueType="num">
                                      <p:cBhvr>
                                        <p:cTn id="14" dur="1000" fill="hold"/>
                                        <p:tgtEl>
                                          <p:spTgt spid="6">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5" dur="1000" fill="hold"/>
                                        <p:tgtEl>
                                          <p:spTgt spid="6">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6" dur="1000" tmFilter="0,0; .5, 1; 1, 1"/>
                                        <p:tgtEl>
                                          <p:spTgt spid="6">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41" presetClass="entr" presetSubtype="0" fill="hold" grpId="0" nodeType="clickEffect">
                                  <p:stCondLst>
                                    <p:cond delay="0"/>
                                  </p:stCondLst>
                                  <p:iterate type="lt">
                                    <p:tmPct val="10000"/>
                                  </p:iterate>
                                  <p:childTnLst>
                                    <p:set>
                                      <p:cBhvr>
                                        <p:cTn id="20" dur="1" fill="hold">
                                          <p:stCondLst>
                                            <p:cond delay="0"/>
                                          </p:stCondLst>
                                        </p:cTn>
                                        <p:tgtEl>
                                          <p:spTgt spid="7">
                                            <p:txEl>
                                              <p:pRg st="0" end="0"/>
                                            </p:txEl>
                                          </p:spTgt>
                                        </p:tgtEl>
                                        <p:attrNameLst>
                                          <p:attrName>style.visibility</p:attrName>
                                        </p:attrNameLst>
                                      </p:cBhvr>
                                      <p:to>
                                        <p:strVal val="visible"/>
                                      </p:to>
                                    </p:set>
                                    <p:anim calcmode="lin" valueType="num">
                                      <p:cBhvr>
                                        <p:cTn id="21" dur="1000" fill="hold"/>
                                        <p:tgtEl>
                                          <p:spTgt spid="7">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22" dur="1000" fill="hold"/>
                                        <p:tgtEl>
                                          <p:spTgt spid="7">
                                            <p:txEl>
                                              <p:pRg st="0" end="0"/>
                                            </p:txEl>
                                          </p:spTgt>
                                        </p:tgtEl>
                                        <p:attrNameLst>
                                          <p:attrName>ppt_y</p:attrName>
                                        </p:attrNameLst>
                                      </p:cBhvr>
                                      <p:tavLst>
                                        <p:tav tm="0">
                                          <p:val>
                                            <p:strVal val="#ppt_y"/>
                                          </p:val>
                                        </p:tav>
                                        <p:tav tm="100000">
                                          <p:val>
                                            <p:strVal val="#ppt_y"/>
                                          </p:val>
                                        </p:tav>
                                      </p:tavLst>
                                    </p:anim>
                                    <p:anim calcmode="lin" valueType="num">
                                      <p:cBhvr>
                                        <p:cTn id="23" dur="1000" fill="hold"/>
                                        <p:tgtEl>
                                          <p:spTgt spid="7">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4" dur="1000" fill="hold"/>
                                        <p:tgtEl>
                                          <p:spTgt spid="7">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5" dur="1000" tmFilter="0,0; .5, 1; 1, 1"/>
                                        <p:tgtEl>
                                          <p:spTgt spid="7">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41" presetClass="entr" presetSubtype="0" fill="hold" grpId="0" nodeType="clickEffect">
                                  <p:stCondLst>
                                    <p:cond delay="0"/>
                                  </p:stCondLst>
                                  <p:iterate type="lt">
                                    <p:tmPct val="10000"/>
                                  </p:iterate>
                                  <p:childTnLst>
                                    <p:set>
                                      <p:cBhvr>
                                        <p:cTn id="29" dur="1" fill="hold">
                                          <p:stCondLst>
                                            <p:cond delay="0"/>
                                          </p:stCondLst>
                                        </p:cTn>
                                        <p:tgtEl>
                                          <p:spTgt spid="8">
                                            <p:txEl>
                                              <p:pRg st="0" end="0"/>
                                            </p:txEl>
                                          </p:spTgt>
                                        </p:tgtEl>
                                        <p:attrNameLst>
                                          <p:attrName>style.visibility</p:attrName>
                                        </p:attrNameLst>
                                      </p:cBhvr>
                                      <p:to>
                                        <p:strVal val="visible"/>
                                      </p:to>
                                    </p:set>
                                    <p:anim calcmode="lin" valueType="num">
                                      <p:cBhvr>
                                        <p:cTn id="30" dur="1000" fill="hold"/>
                                        <p:tgtEl>
                                          <p:spTgt spid="8">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31" dur="1000" fill="hold"/>
                                        <p:tgtEl>
                                          <p:spTgt spid="8">
                                            <p:txEl>
                                              <p:pRg st="0" end="0"/>
                                            </p:txEl>
                                          </p:spTgt>
                                        </p:tgtEl>
                                        <p:attrNameLst>
                                          <p:attrName>ppt_y</p:attrName>
                                        </p:attrNameLst>
                                      </p:cBhvr>
                                      <p:tavLst>
                                        <p:tav tm="0">
                                          <p:val>
                                            <p:strVal val="#ppt_y"/>
                                          </p:val>
                                        </p:tav>
                                        <p:tav tm="100000">
                                          <p:val>
                                            <p:strVal val="#ppt_y"/>
                                          </p:val>
                                        </p:tav>
                                      </p:tavLst>
                                    </p:anim>
                                    <p:anim calcmode="lin" valueType="num">
                                      <p:cBhvr>
                                        <p:cTn id="32" dur="1000" fill="hold"/>
                                        <p:tgtEl>
                                          <p:spTgt spid="8">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3" dur="1000" fill="hold"/>
                                        <p:tgtEl>
                                          <p:spTgt spid="8">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4" dur="1000" tmFilter="0,0; .5, 1; 1, 1"/>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build="p"/>
      <p:bldP spid="7" grpId="0" build="p"/>
      <p:bldP spid="8"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0" y="0"/>
            <a:ext cx="12192000" cy="49244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err="1">
                <a:ln>
                  <a:noFill/>
                </a:ln>
                <a:solidFill>
                  <a:srgbClr val="FF00FF"/>
                </a:solidFill>
                <a:effectLst/>
                <a:uLnTx/>
                <a:uFillTx/>
                <a:latin typeface="Times New Roman" pitchFamily="18" charset="0"/>
                <a:ea typeface="+mn-ea"/>
                <a:cs typeface="Times New Roman" pitchFamily="18" charset="0"/>
              </a:rPr>
              <a:t>BÀI</a:t>
            </a:r>
            <a:r>
              <a:rPr kumimoji="0" lang="en-US" sz="2600" b="1" i="0" u="none" strike="noStrike" kern="1200" cap="none" spc="0" normalizeH="0" baseline="0" noProof="0" dirty="0">
                <a:ln>
                  <a:noFill/>
                </a:ln>
                <a:solidFill>
                  <a:srgbClr val="FF00FF"/>
                </a:solidFill>
                <a:effectLst/>
                <a:uLnTx/>
                <a:uFillTx/>
                <a:latin typeface="Times New Roman" pitchFamily="18" charset="0"/>
                <a:ea typeface="+mn-ea"/>
                <a:cs typeface="Times New Roman" pitchFamily="18" charset="0"/>
              </a:rPr>
              <a:t> 8: ACID</a:t>
            </a:r>
          </a:p>
        </p:txBody>
      </p:sp>
      <p:sp>
        <p:nvSpPr>
          <p:cNvPr id="6" name="TextBox 5"/>
          <p:cNvSpPr txBox="1"/>
          <p:nvPr/>
        </p:nvSpPr>
        <p:spPr>
          <a:xfrm>
            <a:off x="0" y="368784"/>
            <a:ext cx="1219200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I. </a:t>
            </a:r>
            <a:r>
              <a:rPr kumimoji="0" lang="en-US" sz="2400" b="1"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KHÁI</a:t>
            </a:r>
            <a:r>
              <a:rPr kumimoji="0" lang="en-US"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400" b="1"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NIỆM</a:t>
            </a:r>
            <a:r>
              <a:rPr kumimoji="0" lang="en-US"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ACID</a:t>
            </a:r>
          </a:p>
        </p:txBody>
      </p:sp>
      <p:sp>
        <p:nvSpPr>
          <p:cNvPr id="27650" name="Rectangle 2"/>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7651" name="Rectangle 3"/>
          <p:cNvSpPr>
            <a:spLocks noChangeArrowheads="1"/>
          </p:cNvSpPr>
          <p:nvPr/>
        </p:nvSpPr>
        <p:spPr bwMode="auto">
          <a:xfrm>
            <a:off x="0" y="85725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sp>
        <p:nvSpPr>
          <p:cNvPr id="31747" name="Rectangle 3"/>
          <p:cNvSpPr>
            <a:spLocks noChangeArrowheads="1"/>
          </p:cNvSpPr>
          <p:nvPr/>
        </p:nvSpPr>
        <p:spPr bwMode="auto">
          <a:xfrm>
            <a:off x="0" y="866775"/>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sp>
        <p:nvSpPr>
          <p:cNvPr id="31751" name="Rectangle 7"/>
          <p:cNvSpPr>
            <a:spLocks noChangeArrowheads="1"/>
          </p:cNvSpPr>
          <p:nvPr/>
        </p:nvSpPr>
        <p:spPr bwMode="auto">
          <a:xfrm>
            <a:off x="0" y="866775"/>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itchFamily="34" charset="0"/>
                <a:ea typeface="Times New Roman" pitchFamily="18" charset="0"/>
                <a:cs typeface="Times New Roman" pitchFamily="18" charset="0"/>
              </a:rPr>
              <a:t>  </a:t>
            </a:r>
            <a:endParaRPr kumimoji="0" lang="en-US" sz="18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sp>
        <p:nvSpPr>
          <p:cNvPr id="31752" name="Rectangle 8"/>
          <p:cNvSpPr>
            <a:spLocks noChangeArrowheads="1"/>
          </p:cNvSpPr>
          <p:nvPr/>
        </p:nvSpPr>
        <p:spPr bwMode="auto">
          <a:xfrm>
            <a:off x="0" y="114300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sp>
        <p:nvSpPr>
          <p:cNvPr id="31755" name="Rectangle 11"/>
          <p:cNvSpPr>
            <a:spLocks noChangeArrowheads="1"/>
          </p:cNvSpPr>
          <p:nvPr/>
        </p:nvSpPr>
        <p:spPr bwMode="auto">
          <a:xfrm>
            <a:off x="0" y="733425"/>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sp>
        <p:nvSpPr>
          <p:cNvPr id="31757" name="Rectangle 13"/>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1758" name="Rectangle 14"/>
          <p:cNvSpPr>
            <a:spLocks noChangeArrowheads="1"/>
          </p:cNvSpPr>
          <p:nvPr/>
        </p:nvSpPr>
        <p:spPr bwMode="auto">
          <a:xfrm>
            <a:off x="0" y="99060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sp>
        <p:nvSpPr>
          <p:cNvPr id="31760" name="Rectangle 16"/>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1761" name="Rectangle 17"/>
          <p:cNvSpPr>
            <a:spLocks noChangeArrowheads="1"/>
          </p:cNvSpPr>
          <p:nvPr/>
        </p:nvSpPr>
        <p:spPr bwMode="auto">
          <a:xfrm>
            <a:off x="0" y="95250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sp>
        <p:nvSpPr>
          <p:cNvPr id="31763" name="Rectangle 19"/>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1764" name="Rectangle 20"/>
          <p:cNvSpPr>
            <a:spLocks noChangeArrowheads="1"/>
          </p:cNvSpPr>
          <p:nvPr/>
        </p:nvSpPr>
        <p:spPr bwMode="auto">
          <a:xfrm>
            <a:off x="0" y="76200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sp>
        <p:nvSpPr>
          <p:cNvPr id="30" name="TextBox 29"/>
          <p:cNvSpPr txBox="1"/>
          <p:nvPr/>
        </p:nvSpPr>
        <p:spPr>
          <a:xfrm>
            <a:off x="0" y="816096"/>
            <a:ext cx="12192000" cy="954107"/>
          </a:xfrm>
          <a:prstGeom prst="rect">
            <a:avLst/>
          </a:prstGeom>
          <a:noFill/>
        </p:spPr>
        <p:txBody>
          <a:bodyPr wrap="square" rtlCol="0">
            <a:spAutoFit/>
          </a:bodyPr>
          <a:lstStyle/>
          <a:p>
            <a:pPr marL="342900" marR="0" lvl="0" indent="-342900" algn="just" defTabSz="914400" rtl="0" eaLnBrk="1" fontAlgn="auto" latinLnBrk="0" hangingPunct="1">
              <a:lnSpc>
                <a:spcPct val="100000"/>
              </a:lnSpc>
              <a:spcBef>
                <a:spcPts val="0"/>
              </a:spcBef>
              <a:spcAft>
                <a:spcPts val="0"/>
              </a:spcAft>
              <a:buClrTx/>
              <a:buSzTx/>
              <a:buFontTx/>
              <a:buChar char="-"/>
              <a:tabLst/>
              <a:defRPr/>
            </a:pP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Acid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là</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những</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hợp</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chất</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trong</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phân</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tử</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có</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nguyên</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tử</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hydrogen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liên</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kết</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với</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gốc</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acid.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Khi</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tan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trong</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nước</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acid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tạo</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ra</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ion H</a:t>
            </a:r>
            <a:r>
              <a:rPr kumimoji="0" lang="en-US" sz="2800" b="0" i="0" u="none" strike="noStrike" kern="1200" cap="none" spc="0" normalizeH="0" baseline="3000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a:t>
            </a:r>
          </a:p>
        </p:txBody>
      </p:sp>
      <p:sp>
        <p:nvSpPr>
          <p:cNvPr id="19" name="TextBox 18"/>
          <p:cNvSpPr txBox="1"/>
          <p:nvPr/>
        </p:nvSpPr>
        <p:spPr>
          <a:xfrm>
            <a:off x="0" y="1702792"/>
            <a:ext cx="12192000" cy="954107"/>
          </a:xfrm>
          <a:prstGeom prst="rect">
            <a:avLst/>
          </a:prstGeom>
          <a:noFill/>
        </p:spPr>
        <p:txBody>
          <a:bodyPr wrap="square" rtlCol="0">
            <a:spAutoFit/>
          </a:bodyPr>
          <a:lstStyle/>
          <a:p>
            <a:pPr marL="342900" marR="0" lvl="0" indent="-342900" algn="just" defTabSz="914400" rtl="0" eaLnBrk="1" fontAlgn="auto" latinLnBrk="0" hangingPunct="1">
              <a:lnSpc>
                <a:spcPct val="100000"/>
              </a:lnSpc>
              <a:spcBef>
                <a:spcPts val="0"/>
              </a:spcBef>
              <a:spcAft>
                <a:spcPts val="0"/>
              </a:spcAft>
              <a:buClrTx/>
              <a:buSzTx/>
              <a:buFontTx/>
              <a:buChar char="-"/>
              <a:tabLst/>
              <a:defRPr/>
            </a:pP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Acid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tạo</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ra</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ion H</a:t>
            </a:r>
            <a:r>
              <a:rPr kumimoji="0" lang="en-US" sz="2800" b="0" i="0" u="none" strike="noStrike" kern="1200" cap="none" spc="0" normalizeH="0" baseline="3000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theo</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sơ</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đồ</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sau</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a:t>
            </a:r>
          </a:p>
          <a:p>
            <a:pPr marL="342900" marR="0" lvl="0" indent="-34290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Acid  </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sym typeface="Wingdings 3"/>
              </a:rPr>
              <a:t>  </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ion H</a:t>
            </a:r>
            <a:r>
              <a:rPr kumimoji="0" lang="en-US" sz="2800" b="0" i="0" u="none" strike="noStrike" kern="1200" cap="none" spc="0" normalizeH="0" baseline="3000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 ion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âm</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gốc</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acid</a:t>
            </a:r>
          </a:p>
        </p:txBody>
      </p:sp>
      <p:sp>
        <p:nvSpPr>
          <p:cNvPr id="18" name="TextBox 17"/>
          <p:cNvSpPr txBox="1"/>
          <p:nvPr/>
        </p:nvSpPr>
        <p:spPr>
          <a:xfrm>
            <a:off x="0" y="2672605"/>
            <a:ext cx="12192000" cy="523220"/>
          </a:xfrm>
          <a:prstGeom prst="rect">
            <a:avLst/>
          </a:prstGeom>
          <a:noFill/>
        </p:spPr>
        <p:txBody>
          <a:bodyPr wrap="square" rtlCol="0">
            <a:spAutoFit/>
          </a:bodyPr>
          <a:lstStyle/>
          <a:p>
            <a:pPr marL="342900" marR="0" lvl="0" indent="-342900" algn="just" defTabSz="914400" rtl="0" eaLnBrk="1" fontAlgn="auto" latinLnBrk="0" hangingPunct="1">
              <a:lnSpc>
                <a:spcPct val="100000"/>
              </a:lnSpc>
              <a:spcBef>
                <a:spcPts val="0"/>
              </a:spcBef>
              <a:spcAft>
                <a:spcPts val="0"/>
              </a:spcAft>
              <a:buClrTx/>
              <a:buSzTx/>
              <a:buFontTx/>
              <a:buChar char="-"/>
              <a:tabLst/>
              <a:defRPr/>
            </a:pP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Ví</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dụ</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1: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HCl</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sym typeface="Wingdings 3"/>
              </a:rPr>
              <a:t> 	</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H</a:t>
            </a:r>
            <a:r>
              <a:rPr kumimoji="0" lang="en-US" sz="2800" b="0" i="0" u="none" strike="noStrike" kern="1200" cap="none" spc="0" normalizeH="0" baseline="3000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Cl</a:t>
            </a:r>
            <a:r>
              <a:rPr kumimoji="0" lang="en-US" sz="2800" b="0" i="0" u="none" strike="noStrike" kern="1200" cap="none" spc="0" normalizeH="0" baseline="3000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a:t>
            </a:r>
            <a:endPar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endParaRPr>
          </a:p>
        </p:txBody>
      </p:sp>
      <p:sp>
        <p:nvSpPr>
          <p:cNvPr id="20" name="TextBox 19"/>
          <p:cNvSpPr txBox="1"/>
          <p:nvPr/>
        </p:nvSpPr>
        <p:spPr>
          <a:xfrm>
            <a:off x="0" y="3199077"/>
            <a:ext cx="12192000" cy="523220"/>
          </a:xfrm>
          <a:prstGeom prst="rect">
            <a:avLst/>
          </a:prstGeom>
          <a:noFill/>
        </p:spPr>
        <p:txBody>
          <a:bodyPr wrap="square" rtlCol="0">
            <a:spAutoFit/>
          </a:bodyPr>
          <a:lstStyle/>
          <a:p>
            <a:pPr marL="342900" marR="0" lvl="0" indent="-34290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Hydrochloric acid 		ion hydrogen	ion chloride</a:t>
            </a:r>
          </a:p>
        </p:txBody>
      </p:sp>
      <p:sp>
        <p:nvSpPr>
          <p:cNvPr id="21" name="TextBox 20"/>
          <p:cNvSpPr txBox="1"/>
          <p:nvPr/>
        </p:nvSpPr>
        <p:spPr>
          <a:xfrm>
            <a:off x="-5" y="3739435"/>
            <a:ext cx="12192000" cy="523220"/>
          </a:xfrm>
          <a:prstGeom prst="rect">
            <a:avLst/>
          </a:prstGeom>
          <a:noFill/>
        </p:spPr>
        <p:txBody>
          <a:bodyPr wrap="square" rtlCol="0">
            <a:spAutoFit/>
          </a:bodyPr>
          <a:lstStyle/>
          <a:p>
            <a:pPr marL="342900" marR="0" lvl="0" indent="-342900" algn="just" defTabSz="914400" rtl="0" eaLnBrk="1" fontAlgn="auto" latinLnBrk="0" hangingPunct="1">
              <a:lnSpc>
                <a:spcPct val="100000"/>
              </a:lnSpc>
              <a:spcBef>
                <a:spcPts val="0"/>
              </a:spcBef>
              <a:spcAft>
                <a:spcPts val="0"/>
              </a:spcAft>
              <a:buClrTx/>
              <a:buSzTx/>
              <a:buFontTx/>
              <a:buChar char="-"/>
              <a:tabLst/>
              <a:defRPr/>
            </a:pP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Ví</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dụ</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2: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H</a:t>
            </a:r>
            <a:r>
              <a:rPr kumimoji="0" lang="en-US" sz="2800" b="0" i="0" u="none" strike="noStrike" kern="1200" cap="none" spc="0" normalizeH="0" baseline="-2500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2</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SO</a:t>
            </a:r>
            <a:r>
              <a:rPr kumimoji="0" lang="en-US" sz="2800" b="0" i="0" u="none" strike="noStrike" kern="1200" cap="none" spc="0" normalizeH="0" baseline="-2500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4</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sym typeface="Wingdings 3"/>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sym typeface="Wingdings 3"/>
              </a:rPr>
              <a:t>2</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H</a:t>
            </a:r>
            <a:r>
              <a:rPr kumimoji="0" lang="en-US" sz="2800" b="0" i="0" u="none" strike="noStrike" kern="1200" cap="none" spc="0" normalizeH="0" baseline="3000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SO</a:t>
            </a:r>
            <a:r>
              <a:rPr kumimoji="0" lang="en-US" sz="2800" b="0" i="0" u="none" strike="noStrike" kern="1200" cap="none" spc="0" normalizeH="0" baseline="-2500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4</a:t>
            </a:r>
            <a:r>
              <a:rPr kumimoji="0" lang="en-US" sz="2800" b="0" i="0" u="none" strike="noStrike" kern="1200" cap="none" spc="0" normalizeH="0" baseline="3000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2</a:t>
            </a:r>
            <a:r>
              <a:rPr kumimoji="0" lang="en-US" sz="2800" b="0" i="0" u="none" strike="noStrike" kern="1200" cap="none" spc="0" normalizeH="0" baseline="3000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a:t>
            </a:r>
            <a:endPar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endParaRPr>
          </a:p>
        </p:txBody>
      </p:sp>
      <p:sp>
        <p:nvSpPr>
          <p:cNvPr id="22" name="TextBox 21"/>
          <p:cNvSpPr txBox="1"/>
          <p:nvPr/>
        </p:nvSpPr>
        <p:spPr>
          <a:xfrm>
            <a:off x="-5" y="4265907"/>
            <a:ext cx="12192000" cy="523220"/>
          </a:xfrm>
          <a:prstGeom prst="rect">
            <a:avLst/>
          </a:prstGeom>
          <a:noFill/>
        </p:spPr>
        <p:txBody>
          <a:bodyPr wrap="square" rtlCol="0">
            <a:spAutoFit/>
          </a:bodyPr>
          <a:lstStyle/>
          <a:p>
            <a:pPr marL="342900" marR="0" lvl="0" indent="-34290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Sulfuric acid 	ion hydrogen	ion sulfate</a:t>
            </a:r>
          </a:p>
        </p:txBody>
      </p:sp>
      <p:sp>
        <p:nvSpPr>
          <p:cNvPr id="23" name="TextBox 22"/>
          <p:cNvSpPr txBox="1"/>
          <p:nvPr/>
        </p:nvSpPr>
        <p:spPr>
          <a:xfrm>
            <a:off x="0" y="4774529"/>
            <a:ext cx="1219200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II. </a:t>
            </a:r>
            <a:r>
              <a:rPr kumimoji="0" lang="en-US" sz="2400" b="1"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TÍNH</a:t>
            </a:r>
            <a:r>
              <a:rPr kumimoji="0" lang="en-US"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400" b="1"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CHẤT</a:t>
            </a:r>
            <a:r>
              <a:rPr kumimoji="0" lang="en-US"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400" b="1"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HÓA</a:t>
            </a:r>
            <a:r>
              <a:rPr kumimoji="0" lang="en-US"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400" b="1"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HỌC</a:t>
            </a:r>
            <a:r>
              <a:rPr kumimoji="0" lang="en-US"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400" b="1"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CỦA</a:t>
            </a:r>
            <a:r>
              <a:rPr kumimoji="0" lang="en-US"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ACID</a:t>
            </a:r>
          </a:p>
        </p:txBody>
      </p:sp>
      <p:sp>
        <p:nvSpPr>
          <p:cNvPr id="24" name="TextBox 23"/>
          <p:cNvSpPr txBox="1"/>
          <p:nvPr/>
        </p:nvSpPr>
        <p:spPr>
          <a:xfrm>
            <a:off x="0" y="5259438"/>
            <a:ext cx="1219200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1. </a:t>
            </a:r>
            <a:r>
              <a:rPr kumimoji="0" lang="en-US" sz="2400" b="1"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Làm</a:t>
            </a:r>
            <a:r>
              <a:rPr kumimoji="0" lang="en-US"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400" b="1"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đổi</a:t>
            </a:r>
            <a:r>
              <a:rPr kumimoji="0" lang="en-US"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400" b="1"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màu</a:t>
            </a:r>
            <a:r>
              <a:rPr kumimoji="0" lang="en-US"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400" b="1"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chất</a:t>
            </a:r>
            <a:r>
              <a:rPr kumimoji="0" lang="en-US"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400" b="1"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chỉ</a:t>
            </a:r>
            <a:r>
              <a:rPr kumimoji="0" lang="en-US"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400" b="1"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thị</a:t>
            </a:r>
            <a:endParaRPr kumimoji="0" lang="en-US"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p:cTn id="7" dur="1000" fill="hold"/>
                                        <p:tgtEl>
                                          <p:spTgt spid="23"/>
                                        </p:tgtEl>
                                        <p:attrNameLst>
                                          <p:attrName>ppt_w</p:attrName>
                                        </p:attrNameLst>
                                      </p:cBhvr>
                                      <p:tavLst>
                                        <p:tav tm="0">
                                          <p:val>
                                            <p:fltVal val="0"/>
                                          </p:val>
                                        </p:tav>
                                        <p:tav tm="100000">
                                          <p:val>
                                            <p:strVal val="#ppt_w"/>
                                          </p:val>
                                        </p:tav>
                                      </p:tavLst>
                                    </p:anim>
                                    <p:anim calcmode="lin" valueType="num">
                                      <p:cBhvr>
                                        <p:cTn id="8" dur="1000" fill="hold"/>
                                        <p:tgtEl>
                                          <p:spTgt spid="23"/>
                                        </p:tgtEl>
                                        <p:attrNameLst>
                                          <p:attrName>ppt_h</p:attrName>
                                        </p:attrNameLst>
                                      </p:cBhvr>
                                      <p:tavLst>
                                        <p:tav tm="0">
                                          <p:val>
                                            <p:fltVal val="0"/>
                                          </p:val>
                                        </p:tav>
                                        <p:tav tm="100000">
                                          <p:val>
                                            <p:strVal val="#ppt_h"/>
                                          </p:val>
                                        </p:tav>
                                      </p:tavLst>
                                    </p:anim>
                                    <p:animEffect transition="in" filter="fade">
                                      <p:cBhvr>
                                        <p:cTn id="9" dur="1000"/>
                                        <p:tgtEl>
                                          <p:spTgt spid="23"/>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24"/>
                                        </p:tgtEl>
                                        <p:attrNameLst>
                                          <p:attrName>style.visibility</p:attrName>
                                        </p:attrNameLst>
                                      </p:cBhvr>
                                      <p:to>
                                        <p:strVal val="visible"/>
                                      </p:to>
                                    </p:set>
                                    <p:anim calcmode="lin" valueType="num">
                                      <p:cBhvr>
                                        <p:cTn id="14" dur="1000" fill="hold"/>
                                        <p:tgtEl>
                                          <p:spTgt spid="24"/>
                                        </p:tgtEl>
                                        <p:attrNameLst>
                                          <p:attrName>ppt_w</p:attrName>
                                        </p:attrNameLst>
                                      </p:cBhvr>
                                      <p:tavLst>
                                        <p:tav tm="0">
                                          <p:val>
                                            <p:fltVal val="0"/>
                                          </p:val>
                                        </p:tav>
                                        <p:tav tm="100000">
                                          <p:val>
                                            <p:strVal val="#ppt_w"/>
                                          </p:val>
                                        </p:tav>
                                      </p:tavLst>
                                    </p:anim>
                                    <p:anim calcmode="lin" valueType="num">
                                      <p:cBhvr>
                                        <p:cTn id="15" dur="1000" fill="hold"/>
                                        <p:tgtEl>
                                          <p:spTgt spid="24"/>
                                        </p:tgtEl>
                                        <p:attrNameLst>
                                          <p:attrName>ppt_h</p:attrName>
                                        </p:attrNameLst>
                                      </p:cBhvr>
                                      <p:tavLst>
                                        <p:tav tm="0">
                                          <p:val>
                                            <p:fltVal val="0"/>
                                          </p:val>
                                        </p:tav>
                                        <p:tav tm="100000">
                                          <p:val>
                                            <p:strVal val="#ppt_h"/>
                                          </p:val>
                                        </p:tav>
                                      </p:tavLst>
                                    </p:anim>
                                    <p:animEffect transition="in" filter="fade">
                                      <p:cBhvr>
                                        <p:cTn id="16" dur="1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5005105"/>
            <a:ext cx="12192000" cy="523220"/>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FF00FF"/>
                </a:solidFill>
                <a:effectLst/>
                <a:uLnTx/>
                <a:uFillTx/>
                <a:latin typeface="Times New Roman" pitchFamily="18" charset="0"/>
                <a:ea typeface="+mn-ea"/>
                <a:cs typeface="Times New Roman" pitchFamily="18" charset="0"/>
              </a:rPr>
              <a:t>Giấy</a:t>
            </a:r>
            <a:r>
              <a:rPr kumimoji="0" lang="en-US" sz="2800" b="0" i="0" u="none" strike="noStrike" kern="1200" cap="none" spc="0" normalizeH="0" baseline="0" noProof="0" dirty="0">
                <a:ln>
                  <a:noFill/>
                </a:ln>
                <a:solidFill>
                  <a:srgbClr val="FF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FF00FF"/>
                </a:solidFill>
                <a:effectLst/>
                <a:uLnTx/>
                <a:uFillTx/>
                <a:latin typeface="Times New Roman" pitchFamily="18" charset="0"/>
                <a:ea typeface="+mn-ea"/>
                <a:cs typeface="Times New Roman" pitchFamily="18" charset="0"/>
              </a:rPr>
              <a:t>quỳ</a:t>
            </a:r>
            <a:r>
              <a:rPr kumimoji="0" lang="en-US" sz="2800" b="0" i="0" u="none" strike="noStrike" kern="1200" cap="none" spc="0" normalizeH="0" baseline="0" noProof="0" dirty="0">
                <a:ln>
                  <a:noFill/>
                </a:ln>
                <a:solidFill>
                  <a:srgbClr val="FF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FF00FF"/>
                </a:solidFill>
                <a:effectLst/>
                <a:uLnTx/>
                <a:uFillTx/>
                <a:latin typeface="Times New Roman" pitchFamily="18" charset="0"/>
                <a:ea typeface="+mn-ea"/>
                <a:cs typeface="Times New Roman" pitchFamily="18" charset="0"/>
              </a:rPr>
              <a:t>tím</a:t>
            </a:r>
            <a:r>
              <a:rPr kumimoji="0" lang="en-US" sz="2800" b="0" i="0" u="none" strike="noStrike" kern="1200" cap="none" spc="0" normalizeH="0" baseline="0" noProof="0" dirty="0">
                <a:ln>
                  <a:noFill/>
                </a:ln>
                <a:solidFill>
                  <a:srgbClr val="FF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FF00FF"/>
                </a:solidFill>
                <a:effectLst/>
                <a:uLnTx/>
                <a:uFillTx/>
                <a:latin typeface="Times New Roman" pitchFamily="18" charset="0"/>
                <a:ea typeface="+mn-ea"/>
                <a:cs typeface="Times New Roman" pitchFamily="18" charset="0"/>
              </a:rPr>
              <a:t>chuyển</a:t>
            </a:r>
            <a:r>
              <a:rPr kumimoji="0" lang="en-US" sz="2800" b="0" i="0" u="none" strike="noStrike" kern="1200" cap="none" spc="0" normalizeH="0" baseline="0" noProof="0" dirty="0">
                <a:ln>
                  <a:noFill/>
                </a:ln>
                <a:solidFill>
                  <a:srgbClr val="FF00FF"/>
                </a:solidFill>
                <a:effectLst/>
                <a:uLnTx/>
                <a:uFillTx/>
                <a:latin typeface="Times New Roman" pitchFamily="18" charset="0"/>
                <a:ea typeface="+mn-ea"/>
                <a:cs typeface="Times New Roman" pitchFamily="18" charset="0"/>
              </a:rPr>
              <a:t> sang </a:t>
            </a:r>
            <a:r>
              <a:rPr kumimoji="0" lang="en-US" sz="2800" b="0" i="0" u="none" strike="noStrike" kern="1200" cap="none" spc="0" normalizeH="0" baseline="0" noProof="0" dirty="0" err="1">
                <a:ln>
                  <a:noFill/>
                </a:ln>
                <a:solidFill>
                  <a:srgbClr val="FF00FF"/>
                </a:solidFill>
                <a:effectLst/>
                <a:uLnTx/>
                <a:uFillTx/>
                <a:latin typeface="Times New Roman" pitchFamily="18" charset="0"/>
                <a:ea typeface="+mn-ea"/>
                <a:cs typeface="Times New Roman" pitchFamily="18" charset="0"/>
              </a:rPr>
              <a:t>màu</a:t>
            </a:r>
            <a:r>
              <a:rPr kumimoji="0" lang="en-US" sz="2800" b="0" i="0" u="none" strike="noStrike" kern="1200" cap="none" spc="0" normalizeH="0" baseline="0" noProof="0" dirty="0">
                <a:ln>
                  <a:noFill/>
                </a:ln>
                <a:solidFill>
                  <a:srgbClr val="FF00FF"/>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FF00FF"/>
                </a:solidFill>
                <a:effectLst/>
                <a:uLnTx/>
                <a:uFillTx/>
                <a:latin typeface="Times New Roman" pitchFamily="18" charset="0"/>
                <a:ea typeface="+mn-ea"/>
                <a:cs typeface="Times New Roman" pitchFamily="18" charset="0"/>
              </a:rPr>
              <a:t>đỏ</a:t>
            </a:r>
            <a:r>
              <a:rPr kumimoji="0" lang="en-US" sz="2800" b="0" i="0" u="none" strike="noStrike" kern="1200" cap="none" spc="0" normalizeH="0" baseline="0" noProof="0" dirty="0">
                <a:ln>
                  <a:noFill/>
                </a:ln>
                <a:solidFill>
                  <a:srgbClr val="FF00FF"/>
                </a:solidFill>
                <a:effectLst/>
                <a:uLnTx/>
                <a:uFillTx/>
                <a:latin typeface="Times New Roman" pitchFamily="18" charset="0"/>
                <a:ea typeface="+mn-ea"/>
                <a:cs typeface="Times New Roman" pitchFamily="18" charset="0"/>
              </a:rPr>
              <a:t>.</a:t>
            </a:r>
          </a:p>
        </p:txBody>
      </p:sp>
      <p:pic>
        <p:nvPicPr>
          <p:cNvPr id="3074" name="Picture 2"/>
          <p:cNvPicPr>
            <a:picLocks noChangeAspect="1" noChangeArrowheads="1"/>
          </p:cNvPicPr>
          <p:nvPr/>
        </p:nvPicPr>
        <p:blipFill>
          <a:blip r:embed="rId2"/>
          <a:srcRect/>
          <a:stretch>
            <a:fillRect/>
          </a:stretch>
        </p:blipFill>
        <p:spPr bwMode="auto">
          <a:xfrm>
            <a:off x="0" y="0"/>
            <a:ext cx="8098175" cy="4835236"/>
          </a:xfrm>
          <a:prstGeom prst="rect">
            <a:avLst/>
          </a:prstGeom>
          <a:noFill/>
          <a:ln w="9525">
            <a:noFill/>
            <a:miter lim="800000"/>
            <a:headEnd/>
            <a:tailEnd/>
          </a:ln>
          <a:effectLst/>
        </p:spPr>
      </p:pic>
      <p:cxnSp>
        <p:nvCxnSpPr>
          <p:cNvPr id="7" name="Straight Connector 6"/>
          <p:cNvCxnSpPr/>
          <p:nvPr/>
        </p:nvCxnSpPr>
        <p:spPr>
          <a:xfrm>
            <a:off x="609600" y="4516582"/>
            <a:ext cx="3048000" cy="158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pic>
        <p:nvPicPr>
          <p:cNvPr id="3075" name="Picture 3"/>
          <p:cNvPicPr>
            <a:picLocks noChangeAspect="1" noChangeArrowheads="1"/>
          </p:cNvPicPr>
          <p:nvPr/>
        </p:nvPicPr>
        <p:blipFill>
          <a:blip r:embed="rId3"/>
          <a:srcRect/>
          <a:stretch>
            <a:fillRect/>
          </a:stretch>
        </p:blipFill>
        <p:spPr bwMode="auto">
          <a:xfrm>
            <a:off x="1690309" y="5560435"/>
            <a:ext cx="7916787" cy="1297565"/>
          </a:xfrm>
          <a:prstGeom prst="rect">
            <a:avLst/>
          </a:prstGeom>
          <a:noFill/>
          <a:ln w="9525">
            <a:noFill/>
            <a:miter lim="800000"/>
            <a:headEnd/>
            <a:tailEnd/>
          </a:ln>
          <a:effectLst/>
        </p:spPr>
      </p:pic>
      <p:sp>
        <p:nvSpPr>
          <p:cNvPr id="5" name="TextBox 4">
            <a:extLst>
              <a:ext uri="{FF2B5EF4-FFF2-40B4-BE49-F238E27FC236}">
                <a16:creationId xmlns:a16="http://schemas.microsoft.com/office/drawing/2014/main" id="{B837D6D6-EC60-9895-76FD-7E5586E883F8}"/>
              </a:ext>
            </a:extLst>
          </p:cNvPr>
          <p:cNvSpPr txBox="1"/>
          <p:nvPr/>
        </p:nvSpPr>
        <p:spPr>
          <a:xfrm>
            <a:off x="8230416" y="1171673"/>
            <a:ext cx="3305092"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hlinkClick r:id="rId4"/>
              </a:rPr>
              <a:t>https://youtu.be/tRsCe1VV0J8</a:t>
            </a: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055733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nodeType="withEffect">
                                  <p:stCondLst>
                                    <p:cond delay="0"/>
                                  </p:stCondLst>
                                  <p:childTnLst>
                                    <p:set>
                                      <p:cBhvr>
                                        <p:cTn id="6" dur="1" fill="hold">
                                          <p:stCondLst>
                                            <p:cond delay="0"/>
                                          </p:stCondLst>
                                        </p:cTn>
                                        <p:tgtEl>
                                          <p:spTgt spid="3074"/>
                                        </p:tgtEl>
                                        <p:attrNameLst>
                                          <p:attrName>style.visibility</p:attrName>
                                        </p:attrNameLst>
                                      </p:cBhvr>
                                      <p:to>
                                        <p:strVal val="visible"/>
                                      </p:to>
                                    </p:set>
                                    <p:animScale>
                                      <p:cBhvr>
                                        <p:cTn id="7" dur="1000" decel="50000" fill="hold">
                                          <p:stCondLst>
                                            <p:cond delay="0"/>
                                          </p:stCondLst>
                                        </p:cTn>
                                        <p:tgtEl>
                                          <p:spTgt spid="3074"/>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3074"/>
                                        </p:tgtEl>
                                        <p:attrNameLst>
                                          <p:attrName>ppt_x</p:attrName>
                                          <p:attrName>ppt_y</p:attrName>
                                        </p:attrNameLst>
                                      </p:cBhvr>
                                    </p:animMotion>
                                    <p:animEffect transition="in" filter="fade">
                                      <p:cBhvr>
                                        <p:cTn id="9" dur="1000"/>
                                        <p:tgtEl>
                                          <p:spTgt spid="3074"/>
                                        </p:tgtEl>
                                      </p:cBhvr>
                                    </p:animEffect>
                                  </p:childTnLst>
                                </p:cTn>
                              </p:par>
                            </p:childTnLst>
                          </p:cTn>
                        </p:par>
                      </p:childTnLst>
                    </p:cTn>
                  </p:par>
                  <p:par>
                    <p:cTn id="10" fill="hold">
                      <p:stCondLst>
                        <p:cond delay="indefinite"/>
                      </p:stCondLst>
                      <p:childTnLst>
                        <p:par>
                          <p:cTn id="11" fill="hold">
                            <p:stCondLst>
                              <p:cond delay="0"/>
                            </p:stCondLst>
                            <p:childTnLst>
                              <p:par>
                                <p:cTn id="12" presetID="18" presetClass="entr" presetSubtype="3"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strips(upRight)">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slide(fromBottom)">
                                      <p:cBhvr>
                                        <p:cTn id="19" dur="1000"/>
                                        <p:tgtEl>
                                          <p:spTgt spid="3"/>
                                        </p:tgtEl>
                                      </p:cBhvr>
                                    </p:animEffect>
                                  </p:childTnLst>
                                </p:cTn>
                              </p:par>
                            </p:childTnLst>
                          </p:cTn>
                        </p:par>
                      </p:childTnLst>
                    </p:cTn>
                  </p:par>
                  <p:par>
                    <p:cTn id="20" fill="hold">
                      <p:stCondLst>
                        <p:cond delay="indefinite"/>
                      </p:stCondLst>
                      <p:childTnLst>
                        <p:par>
                          <p:cTn id="21" fill="hold">
                            <p:stCondLst>
                              <p:cond delay="0"/>
                            </p:stCondLst>
                            <p:childTnLst>
                              <p:par>
                                <p:cTn id="22" presetID="51" presetClass="entr" presetSubtype="0" fill="hold" nodeType="clickEffect">
                                  <p:stCondLst>
                                    <p:cond delay="0"/>
                                  </p:stCondLst>
                                  <p:childTnLst>
                                    <p:set>
                                      <p:cBhvr>
                                        <p:cTn id="23" dur="1" fill="hold">
                                          <p:stCondLst>
                                            <p:cond delay="0"/>
                                          </p:stCondLst>
                                        </p:cTn>
                                        <p:tgtEl>
                                          <p:spTgt spid="3075"/>
                                        </p:tgtEl>
                                        <p:attrNameLst>
                                          <p:attrName>style.visibility</p:attrName>
                                        </p:attrNameLst>
                                      </p:cBhvr>
                                      <p:to>
                                        <p:strVal val="visible"/>
                                      </p:to>
                                    </p:set>
                                    <p:animEffect transition="in" filter="fade">
                                      <p:cBhvr>
                                        <p:cTn id="24" dur="385" decel="100000"/>
                                        <p:tgtEl>
                                          <p:spTgt spid="3075"/>
                                        </p:tgtEl>
                                      </p:cBhvr>
                                    </p:animEffect>
                                    <p:animScale>
                                      <p:cBhvr>
                                        <p:cTn id="25" dur="385" decel="100000"/>
                                        <p:tgtEl>
                                          <p:spTgt spid="3075"/>
                                        </p:tgtEl>
                                      </p:cBhvr>
                                      <p:from x="10000" y="10000"/>
                                      <p:to x="200000" y="450000"/>
                                    </p:animScale>
                                    <p:animScale>
                                      <p:cBhvr>
                                        <p:cTn id="26" dur="615" accel="100000" fill="hold">
                                          <p:stCondLst>
                                            <p:cond delay="385"/>
                                          </p:stCondLst>
                                        </p:cTn>
                                        <p:tgtEl>
                                          <p:spTgt spid="3075"/>
                                        </p:tgtEl>
                                      </p:cBhvr>
                                      <p:from x="200000" y="450000"/>
                                      <p:to x="100000" y="100000"/>
                                    </p:animScale>
                                    <p:set>
                                      <p:cBhvr>
                                        <p:cTn id="27" dur="385" fill="hold"/>
                                        <p:tgtEl>
                                          <p:spTgt spid="3075"/>
                                        </p:tgtEl>
                                        <p:attrNameLst>
                                          <p:attrName>ppt_x</p:attrName>
                                        </p:attrNameLst>
                                      </p:cBhvr>
                                      <p:to>
                                        <p:strVal val="(0.5)"/>
                                      </p:to>
                                    </p:set>
                                    <p:anim from="(0.5)" to="(#ppt_x)" calcmode="lin" valueType="num">
                                      <p:cBhvr>
                                        <p:cTn id="28" dur="615" accel="100000" fill="hold">
                                          <p:stCondLst>
                                            <p:cond delay="385"/>
                                          </p:stCondLst>
                                        </p:cTn>
                                        <p:tgtEl>
                                          <p:spTgt spid="3075"/>
                                        </p:tgtEl>
                                        <p:attrNameLst>
                                          <p:attrName>ppt_x</p:attrName>
                                        </p:attrNameLst>
                                      </p:cBhvr>
                                    </p:anim>
                                    <p:set>
                                      <p:cBhvr>
                                        <p:cTn id="29" dur="385" fill="hold"/>
                                        <p:tgtEl>
                                          <p:spTgt spid="3075"/>
                                        </p:tgtEl>
                                        <p:attrNameLst>
                                          <p:attrName>ppt_y</p:attrName>
                                        </p:attrNameLst>
                                      </p:cBhvr>
                                      <p:to>
                                        <p:strVal val="(#ppt_y+0.4)"/>
                                      </p:to>
                                    </p:set>
                                    <p:anim from="(#ppt_y+0.4)" to="(#ppt_y)" calcmode="lin" valueType="num">
                                      <p:cBhvr>
                                        <p:cTn id="30" dur="615" accel="100000" fill="hold">
                                          <p:stCondLst>
                                            <p:cond delay="385"/>
                                          </p:stCondLst>
                                        </p:cTn>
                                        <p:tgtEl>
                                          <p:spTgt spid="3075"/>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0" y="0"/>
            <a:ext cx="12192000" cy="49244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err="1">
                <a:ln>
                  <a:noFill/>
                </a:ln>
                <a:solidFill>
                  <a:srgbClr val="FF00FF"/>
                </a:solidFill>
                <a:effectLst/>
                <a:uLnTx/>
                <a:uFillTx/>
                <a:latin typeface="Times New Roman" pitchFamily="18" charset="0"/>
                <a:ea typeface="+mn-ea"/>
                <a:cs typeface="Times New Roman" pitchFamily="18" charset="0"/>
              </a:rPr>
              <a:t>BÀI</a:t>
            </a:r>
            <a:r>
              <a:rPr kumimoji="0" lang="en-US" sz="2600" b="1" i="0" u="none" strike="noStrike" kern="1200" cap="none" spc="0" normalizeH="0" baseline="0" noProof="0" dirty="0">
                <a:ln>
                  <a:noFill/>
                </a:ln>
                <a:solidFill>
                  <a:srgbClr val="FF00FF"/>
                </a:solidFill>
                <a:effectLst/>
                <a:uLnTx/>
                <a:uFillTx/>
                <a:latin typeface="Times New Roman" pitchFamily="18" charset="0"/>
                <a:ea typeface="+mn-ea"/>
                <a:cs typeface="Times New Roman" pitchFamily="18" charset="0"/>
              </a:rPr>
              <a:t> 8: ACID</a:t>
            </a:r>
          </a:p>
        </p:txBody>
      </p:sp>
      <p:sp>
        <p:nvSpPr>
          <p:cNvPr id="6" name="TextBox 5"/>
          <p:cNvSpPr txBox="1"/>
          <p:nvPr/>
        </p:nvSpPr>
        <p:spPr>
          <a:xfrm>
            <a:off x="0" y="368784"/>
            <a:ext cx="1219200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I. </a:t>
            </a:r>
            <a:r>
              <a:rPr kumimoji="0" lang="en-US" sz="2400" b="1"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KHÁI</a:t>
            </a:r>
            <a:r>
              <a:rPr kumimoji="0" lang="en-US"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400" b="1"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NIỆM</a:t>
            </a:r>
            <a:r>
              <a:rPr kumimoji="0" lang="en-US"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ACID</a:t>
            </a:r>
          </a:p>
        </p:txBody>
      </p:sp>
      <p:sp>
        <p:nvSpPr>
          <p:cNvPr id="27650" name="Rectangle 2"/>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7651" name="Rectangle 3"/>
          <p:cNvSpPr>
            <a:spLocks noChangeArrowheads="1"/>
          </p:cNvSpPr>
          <p:nvPr/>
        </p:nvSpPr>
        <p:spPr bwMode="auto">
          <a:xfrm>
            <a:off x="0" y="85725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sp>
        <p:nvSpPr>
          <p:cNvPr id="31747" name="Rectangle 3"/>
          <p:cNvSpPr>
            <a:spLocks noChangeArrowheads="1"/>
          </p:cNvSpPr>
          <p:nvPr/>
        </p:nvSpPr>
        <p:spPr bwMode="auto">
          <a:xfrm>
            <a:off x="0" y="866775"/>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sp>
        <p:nvSpPr>
          <p:cNvPr id="31751" name="Rectangle 7"/>
          <p:cNvSpPr>
            <a:spLocks noChangeArrowheads="1"/>
          </p:cNvSpPr>
          <p:nvPr/>
        </p:nvSpPr>
        <p:spPr bwMode="auto">
          <a:xfrm>
            <a:off x="0" y="866775"/>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itchFamily="34" charset="0"/>
                <a:ea typeface="Times New Roman" pitchFamily="18" charset="0"/>
                <a:cs typeface="Times New Roman" pitchFamily="18" charset="0"/>
              </a:rPr>
              <a:t>  </a:t>
            </a:r>
            <a:endParaRPr kumimoji="0" lang="en-US" sz="18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sp>
        <p:nvSpPr>
          <p:cNvPr id="31752" name="Rectangle 8"/>
          <p:cNvSpPr>
            <a:spLocks noChangeArrowheads="1"/>
          </p:cNvSpPr>
          <p:nvPr/>
        </p:nvSpPr>
        <p:spPr bwMode="auto">
          <a:xfrm>
            <a:off x="0" y="114300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sp>
        <p:nvSpPr>
          <p:cNvPr id="31755" name="Rectangle 11"/>
          <p:cNvSpPr>
            <a:spLocks noChangeArrowheads="1"/>
          </p:cNvSpPr>
          <p:nvPr/>
        </p:nvSpPr>
        <p:spPr bwMode="auto">
          <a:xfrm>
            <a:off x="0" y="733425"/>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sp>
        <p:nvSpPr>
          <p:cNvPr id="31757" name="Rectangle 13"/>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1758" name="Rectangle 14"/>
          <p:cNvSpPr>
            <a:spLocks noChangeArrowheads="1"/>
          </p:cNvSpPr>
          <p:nvPr/>
        </p:nvSpPr>
        <p:spPr bwMode="auto">
          <a:xfrm>
            <a:off x="0" y="99060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sp>
        <p:nvSpPr>
          <p:cNvPr id="31760" name="Rectangle 16"/>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1761" name="Rectangle 17"/>
          <p:cNvSpPr>
            <a:spLocks noChangeArrowheads="1"/>
          </p:cNvSpPr>
          <p:nvPr/>
        </p:nvSpPr>
        <p:spPr bwMode="auto">
          <a:xfrm>
            <a:off x="0" y="95250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sp>
        <p:nvSpPr>
          <p:cNvPr id="31763" name="Rectangle 19"/>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1764" name="Rectangle 20"/>
          <p:cNvSpPr>
            <a:spLocks noChangeArrowheads="1"/>
          </p:cNvSpPr>
          <p:nvPr/>
        </p:nvSpPr>
        <p:spPr bwMode="auto">
          <a:xfrm>
            <a:off x="0" y="76200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sp>
        <p:nvSpPr>
          <p:cNvPr id="30" name="TextBox 29"/>
          <p:cNvSpPr txBox="1"/>
          <p:nvPr/>
        </p:nvSpPr>
        <p:spPr>
          <a:xfrm>
            <a:off x="0" y="691401"/>
            <a:ext cx="12192000" cy="954107"/>
          </a:xfrm>
          <a:prstGeom prst="rect">
            <a:avLst/>
          </a:prstGeom>
          <a:noFill/>
        </p:spPr>
        <p:txBody>
          <a:bodyPr wrap="square" rtlCol="0">
            <a:spAutoFit/>
          </a:bodyPr>
          <a:lstStyle/>
          <a:p>
            <a:pPr marL="342900" marR="0" lvl="0" indent="-342900" algn="just" defTabSz="914400" rtl="0" eaLnBrk="1" fontAlgn="auto" latinLnBrk="0" hangingPunct="1">
              <a:lnSpc>
                <a:spcPct val="100000"/>
              </a:lnSpc>
              <a:spcBef>
                <a:spcPts val="0"/>
              </a:spcBef>
              <a:spcAft>
                <a:spcPts val="0"/>
              </a:spcAft>
              <a:buClrTx/>
              <a:buSzTx/>
              <a:buFontTx/>
              <a:buChar char="-"/>
              <a:tabLst/>
              <a:defRPr/>
            </a:pP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Acid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là</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những</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hợp</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chất</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trong</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phân</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tử</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có</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nguyên</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tử</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hydrogen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liên</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kết</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với</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gốc</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acid.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Khi</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tan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trong</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nước</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acid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tạo</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ra</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ion H</a:t>
            </a:r>
            <a:r>
              <a:rPr kumimoji="0" lang="en-US" sz="2800" b="0" i="0" u="none" strike="noStrike" kern="1200" cap="none" spc="0" normalizeH="0" baseline="3000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a:t>
            </a:r>
          </a:p>
        </p:txBody>
      </p:sp>
      <p:sp>
        <p:nvSpPr>
          <p:cNvPr id="19" name="TextBox 18"/>
          <p:cNvSpPr txBox="1"/>
          <p:nvPr/>
        </p:nvSpPr>
        <p:spPr>
          <a:xfrm>
            <a:off x="0" y="1578097"/>
            <a:ext cx="12192000" cy="954107"/>
          </a:xfrm>
          <a:prstGeom prst="rect">
            <a:avLst/>
          </a:prstGeom>
          <a:noFill/>
        </p:spPr>
        <p:txBody>
          <a:bodyPr wrap="square" rtlCol="0">
            <a:spAutoFit/>
          </a:bodyPr>
          <a:lstStyle/>
          <a:p>
            <a:pPr marL="342900" marR="0" lvl="0" indent="-342900" algn="just" defTabSz="914400" rtl="0" eaLnBrk="1" fontAlgn="auto" latinLnBrk="0" hangingPunct="1">
              <a:lnSpc>
                <a:spcPct val="100000"/>
              </a:lnSpc>
              <a:spcBef>
                <a:spcPts val="0"/>
              </a:spcBef>
              <a:spcAft>
                <a:spcPts val="0"/>
              </a:spcAft>
              <a:buClrTx/>
              <a:buSzTx/>
              <a:buFontTx/>
              <a:buChar char="-"/>
              <a:tabLst/>
              <a:defRPr/>
            </a:pP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Acid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tạo</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ra</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ion H</a:t>
            </a:r>
            <a:r>
              <a:rPr kumimoji="0" lang="en-US" sz="2800" b="0" i="0" u="none" strike="noStrike" kern="1200" cap="none" spc="0" normalizeH="0" baseline="3000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theo</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sơ</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đồ</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sau</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a:t>
            </a:r>
          </a:p>
          <a:p>
            <a:pPr marL="342900" marR="0" lvl="0" indent="-34290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Acid  </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sym typeface="Wingdings 3"/>
              </a:rPr>
              <a:t>  </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ion H</a:t>
            </a:r>
            <a:r>
              <a:rPr kumimoji="0" lang="en-US" sz="2800" b="0" i="0" u="none" strike="noStrike" kern="1200" cap="none" spc="0" normalizeH="0" baseline="3000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 ion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âm</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gốc</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acid</a:t>
            </a:r>
          </a:p>
        </p:txBody>
      </p:sp>
      <p:sp>
        <p:nvSpPr>
          <p:cNvPr id="18" name="TextBox 17"/>
          <p:cNvSpPr txBox="1"/>
          <p:nvPr/>
        </p:nvSpPr>
        <p:spPr>
          <a:xfrm>
            <a:off x="0" y="2423215"/>
            <a:ext cx="12192000" cy="523220"/>
          </a:xfrm>
          <a:prstGeom prst="rect">
            <a:avLst/>
          </a:prstGeom>
          <a:noFill/>
        </p:spPr>
        <p:txBody>
          <a:bodyPr wrap="square" rtlCol="0">
            <a:spAutoFit/>
          </a:bodyPr>
          <a:lstStyle/>
          <a:p>
            <a:pPr marL="342900" marR="0" lvl="0" indent="-342900" algn="just" defTabSz="914400" rtl="0" eaLnBrk="1" fontAlgn="auto" latinLnBrk="0" hangingPunct="1">
              <a:lnSpc>
                <a:spcPct val="100000"/>
              </a:lnSpc>
              <a:spcBef>
                <a:spcPts val="0"/>
              </a:spcBef>
              <a:spcAft>
                <a:spcPts val="0"/>
              </a:spcAft>
              <a:buClrTx/>
              <a:buSzTx/>
              <a:buFontTx/>
              <a:buChar char="-"/>
              <a:tabLst/>
              <a:defRPr/>
            </a:pP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Ví</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dụ</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1: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HCl</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sym typeface="Wingdings 3"/>
              </a:rPr>
              <a:t> 	</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H</a:t>
            </a:r>
            <a:r>
              <a:rPr kumimoji="0" lang="en-US" sz="2800" b="0" i="0" u="none" strike="noStrike" kern="1200" cap="none" spc="0" normalizeH="0" baseline="3000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Cl</a:t>
            </a:r>
            <a:r>
              <a:rPr kumimoji="0" lang="en-US" sz="2800" b="0" i="0" u="none" strike="noStrike" kern="1200" cap="none" spc="0" normalizeH="0" baseline="3000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a:t>
            </a:r>
            <a:endPar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endParaRPr>
          </a:p>
        </p:txBody>
      </p:sp>
      <p:sp>
        <p:nvSpPr>
          <p:cNvPr id="20" name="TextBox 19"/>
          <p:cNvSpPr txBox="1"/>
          <p:nvPr/>
        </p:nvSpPr>
        <p:spPr>
          <a:xfrm>
            <a:off x="0" y="2949687"/>
            <a:ext cx="12192000" cy="523220"/>
          </a:xfrm>
          <a:prstGeom prst="rect">
            <a:avLst/>
          </a:prstGeom>
          <a:noFill/>
        </p:spPr>
        <p:txBody>
          <a:bodyPr wrap="square" rtlCol="0">
            <a:spAutoFit/>
          </a:bodyPr>
          <a:lstStyle/>
          <a:p>
            <a:pPr marL="342900" marR="0" lvl="0" indent="-34290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Hydrochloric acid 		ion hydrogen	ion chloride</a:t>
            </a:r>
          </a:p>
        </p:txBody>
      </p:sp>
      <p:sp>
        <p:nvSpPr>
          <p:cNvPr id="21" name="TextBox 20"/>
          <p:cNvSpPr txBox="1"/>
          <p:nvPr/>
        </p:nvSpPr>
        <p:spPr>
          <a:xfrm>
            <a:off x="-5" y="3420770"/>
            <a:ext cx="12192000" cy="523220"/>
          </a:xfrm>
          <a:prstGeom prst="rect">
            <a:avLst/>
          </a:prstGeom>
          <a:noFill/>
        </p:spPr>
        <p:txBody>
          <a:bodyPr wrap="square" rtlCol="0">
            <a:spAutoFit/>
          </a:bodyPr>
          <a:lstStyle/>
          <a:p>
            <a:pPr marL="342900" marR="0" lvl="0" indent="-342900" algn="just" defTabSz="914400" rtl="0" eaLnBrk="1" fontAlgn="auto" latinLnBrk="0" hangingPunct="1">
              <a:lnSpc>
                <a:spcPct val="100000"/>
              </a:lnSpc>
              <a:spcBef>
                <a:spcPts val="0"/>
              </a:spcBef>
              <a:spcAft>
                <a:spcPts val="0"/>
              </a:spcAft>
              <a:buClrTx/>
              <a:buSzTx/>
              <a:buFontTx/>
              <a:buChar char="-"/>
              <a:tabLst/>
              <a:defRPr/>
            </a:pP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Ví</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dụ</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2: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H</a:t>
            </a:r>
            <a:r>
              <a:rPr kumimoji="0" lang="en-US" sz="2800" b="0" i="0" u="none" strike="noStrike" kern="1200" cap="none" spc="0" normalizeH="0" baseline="-2500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2</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SO</a:t>
            </a:r>
            <a:r>
              <a:rPr kumimoji="0" lang="en-US" sz="2800" b="0" i="0" u="none" strike="noStrike" kern="1200" cap="none" spc="0" normalizeH="0" baseline="-2500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4</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sym typeface="Wingdings 3"/>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sym typeface="Wingdings 3"/>
              </a:rPr>
              <a:t>2</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H</a:t>
            </a:r>
            <a:r>
              <a:rPr kumimoji="0" lang="en-US" sz="2800" b="0" i="0" u="none" strike="noStrike" kern="1200" cap="none" spc="0" normalizeH="0" baseline="3000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SO</a:t>
            </a:r>
            <a:r>
              <a:rPr kumimoji="0" lang="en-US" sz="2800" b="0" i="0" u="none" strike="noStrike" kern="1200" cap="none" spc="0" normalizeH="0" baseline="-2500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4</a:t>
            </a:r>
            <a:r>
              <a:rPr kumimoji="0" lang="en-US" sz="2800" b="0" i="0" u="none" strike="noStrike" kern="1200" cap="none" spc="0" normalizeH="0" baseline="3000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2</a:t>
            </a:r>
            <a:r>
              <a:rPr kumimoji="0" lang="en-US" sz="2800" b="0" i="0" u="none" strike="noStrike" kern="1200" cap="none" spc="0" normalizeH="0" baseline="3000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a:t>
            </a:r>
            <a:endPar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endParaRPr>
          </a:p>
        </p:txBody>
      </p:sp>
      <p:sp>
        <p:nvSpPr>
          <p:cNvPr id="22" name="TextBox 21"/>
          <p:cNvSpPr txBox="1"/>
          <p:nvPr/>
        </p:nvSpPr>
        <p:spPr>
          <a:xfrm>
            <a:off x="-5" y="3947242"/>
            <a:ext cx="12192000" cy="523220"/>
          </a:xfrm>
          <a:prstGeom prst="rect">
            <a:avLst/>
          </a:prstGeom>
          <a:noFill/>
        </p:spPr>
        <p:txBody>
          <a:bodyPr wrap="square" rtlCol="0">
            <a:spAutoFit/>
          </a:bodyPr>
          <a:lstStyle/>
          <a:p>
            <a:pPr marL="342900" marR="0" lvl="0" indent="-34290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Sulfuric acid 	ion hydrogen	ion sulfate</a:t>
            </a:r>
          </a:p>
        </p:txBody>
      </p:sp>
      <p:sp>
        <p:nvSpPr>
          <p:cNvPr id="23" name="TextBox 22"/>
          <p:cNvSpPr txBox="1"/>
          <p:nvPr/>
        </p:nvSpPr>
        <p:spPr>
          <a:xfrm>
            <a:off x="0" y="4400444"/>
            <a:ext cx="1219200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II. </a:t>
            </a:r>
            <a:r>
              <a:rPr kumimoji="0" lang="en-US" sz="2400" b="1"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TÍNH</a:t>
            </a:r>
            <a:r>
              <a:rPr kumimoji="0" lang="en-US"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400" b="1"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CHẤT</a:t>
            </a:r>
            <a:r>
              <a:rPr kumimoji="0" lang="en-US"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400" b="1"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HÓA</a:t>
            </a:r>
            <a:r>
              <a:rPr kumimoji="0" lang="en-US"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400" b="1"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HỌC</a:t>
            </a:r>
            <a:r>
              <a:rPr kumimoji="0" lang="en-US"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400" b="1"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CỦA</a:t>
            </a:r>
            <a:r>
              <a:rPr kumimoji="0" lang="en-US"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ACID</a:t>
            </a:r>
          </a:p>
        </p:txBody>
      </p:sp>
      <p:sp>
        <p:nvSpPr>
          <p:cNvPr id="24" name="TextBox 23"/>
          <p:cNvSpPr txBox="1"/>
          <p:nvPr/>
        </p:nvSpPr>
        <p:spPr>
          <a:xfrm>
            <a:off x="0" y="4788368"/>
            <a:ext cx="1219200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1. </a:t>
            </a:r>
            <a:r>
              <a:rPr kumimoji="0" lang="en-US" sz="2400" b="1"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Làm</a:t>
            </a:r>
            <a:r>
              <a:rPr kumimoji="0" lang="en-US"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400" b="1"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đổi</a:t>
            </a:r>
            <a:r>
              <a:rPr kumimoji="0" lang="en-US"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400" b="1"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màu</a:t>
            </a:r>
            <a:r>
              <a:rPr kumimoji="0" lang="en-US"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400" b="1"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chất</a:t>
            </a:r>
            <a:r>
              <a:rPr kumimoji="0" lang="en-US"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400" b="1"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chỉ</a:t>
            </a:r>
            <a:r>
              <a:rPr kumimoji="0" lang="en-US"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en-US" sz="2400" b="1"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thị</a:t>
            </a:r>
            <a:endParaRPr kumimoji="0" lang="en-US"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endParaRPr>
          </a:p>
        </p:txBody>
      </p:sp>
      <p:sp>
        <p:nvSpPr>
          <p:cNvPr id="25" name="TextBox 24"/>
          <p:cNvSpPr txBox="1"/>
          <p:nvPr/>
        </p:nvSpPr>
        <p:spPr>
          <a:xfrm>
            <a:off x="0" y="5180263"/>
            <a:ext cx="12192000" cy="523220"/>
          </a:xfrm>
          <a:prstGeom prst="rect">
            <a:avLst/>
          </a:prstGeom>
          <a:noFill/>
        </p:spPr>
        <p:txBody>
          <a:bodyPr wrap="square" rtlCol="0">
            <a:spAutoFit/>
          </a:bodyPr>
          <a:lstStyle/>
          <a:p>
            <a:pPr marL="342900" marR="0" lvl="0" indent="-342900" algn="just" defTabSz="914400" rtl="0" eaLnBrk="1" fontAlgn="auto" latinLnBrk="0" hangingPunct="1">
              <a:lnSpc>
                <a:spcPct val="100000"/>
              </a:lnSpc>
              <a:spcBef>
                <a:spcPts val="0"/>
              </a:spcBef>
              <a:spcAft>
                <a:spcPts val="0"/>
              </a:spcAft>
              <a:buClrTx/>
              <a:buSzTx/>
              <a:buFontTx/>
              <a:buChar char="-"/>
              <a:tabLst/>
              <a:defRPr/>
            </a:pP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Dung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dịch</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acid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làm</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quỳ</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tím</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chuyển</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sang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màu</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đỏ</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a:t>
            </a:r>
          </a:p>
        </p:txBody>
      </p:sp>
      <p:sp>
        <p:nvSpPr>
          <p:cNvPr id="26" name="TextBox 25"/>
          <p:cNvSpPr txBox="1"/>
          <p:nvPr/>
        </p:nvSpPr>
        <p:spPr>
          <a:xfrm>
            <a:off x="-5" y="5554343"/>
            <a:ext cx="12192000" cy="523220"/>
          </a:xfrm>
          <a:prstGeom prst="rect">
            <a:avLst/>
          </a:prstGeom>
          <a:noFill/>
        </p:spPr>
        <p:txBody>
          <a:bodyPr wrap="square" rtlCol="0">
            <a:spAutoFit/>
          </a:bodyPr>
          <a:lstStyle/>
          <a:p>
            <a:pPr marL="342900" marR="0" lvl="0" indent="-34290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sym typeface="Wingdings 3"/>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Quỳ</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tím</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được</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dùng</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làm</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chất</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chỉ</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thị</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màu</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để</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nhận</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ra</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dung </a:t>
            </a:r>
            <a:r>
              <a:rPr kumimoji="0" lang="en-US" sz="2800" b="0"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dịch</a:t>
            </a:r>
            <a:r>
              <a:rPr kumimoji="0" lang="en-US"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acid.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grpId="0" nodeType="with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p:cTn id="7" dur="500" decel="50000" fill="hold">
                                          <p:stCondLst>
                                            <p:cond delay="0"/>
                                          </p:stCondLst>
                                        </p:cTn>
                                        <p:tgtEl>
                                          <p:spTgt spid="25"/>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25"/>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25"/>
                                        </p:tgtEl>
                                        <p:attrNameLst>
                                          <p:attrName>ppt_w</p:attrName>
                                        </p:attrNameLst>
                                      </p:cBhvr>
                                      <p:tavLst>
                                        <p:tav tm="0">
                                          <p:val>
                                            <p:strVal val="#ppt_w*.05"/>
                                          </p:val>
                                        </p:tav>
                                        <p:tav tm="100000">
                                          <p:val>
                                            <p:strVal val="#ppt_w"/>
                                          </p:val>
                                        </p:tav>
                                      </p:tavLst>
                                    </p:anim>
                                    <p:anim calcmode="lin" valueType="num">
                                      <p:cBhvr>
                                        <p:cTn id="10" dur="1000" fill="hold"/>
                                        <p:tgtEl>
                                          <p:spTgt spid="25"/>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25"/>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25"/>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25"/>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25"/>
                                        </p:tgtEl>
                                      </p:cBhvr>
                                    </p:animEffect>
                                  </p:childTnLst>
                                </p:cTn>
                              </p:par>
                            </p:childTnLst>
                          </p:cTn>
                        </p:par>
                      </p:childTnLst>
                    </p:cTn>
                  </p:par>
                  <p:par>
                    <p:cTn id="15" fill="hold">
                      <p:stCondLst>
                        <p:cond delay="indefinite"/>
                      </p:stCondLst>
                      <p:childTnLst>
                        <p:par>
                          <p:cTn id="16" fill="hold">
                            <p:stCondLst>
                              <p:cond delay="0"/>
                            </p:stCondLst>
                            <p:childTnLst>
                              <p:par>
                                <p:cTn id="17" presetID="25" presetClass="entr" presetSubtype="0" fill="hold" grpId="0" nodeType="clickEffect">
                                  <p:stCondLst>
                                    <p:cond delay="0"/>
                                  </p:stCondLst>
                                  <p:childTnLst>
                                    <p:set>
                                      <p:cBhvr>
                                        <p:cTn id="18" dur="1" fill="hold">
                                          <p:stCondLst>
                                            <p:cond delay="0"/>
                                          </p:stCondLst>
                                        </p:cTn>
                                        <p:tgtEl>
                                          <p:spTgt spid="26"/>
                                        </p:tgtEl>
                                        <p:attrNameLst>
                                          <p:attrName>style.visibility</p:attrName>
                                        </p:attrNameLst>
                                      </p:cBhvr>
                                      <p:to>
                                        <p:strVal val="visible"/>
                                      </p:to>
                                    </p:set>
                                    <p:anim calcmode="lin" valueType="num">
                                      <p:cBhvr>
                                        <p:cTn id="19" dur="500" decel="50000" fill="hold">
                                          <p:stCondLst>
                                            <p:cond delay="0"/>
                                          </p:stCondLst>
                                        </p:cTn>
                                        <p:tgtEl>
                                          <p:spTgt spid="26"/>
                                        </p:tgtEl>
                                        <p:attrNameLst>
                                          <p:attrName>style.rotation</p:attrName>
                                        </p:attrNameLst>
                                      </p:cBhvr>
                                      <p:tavLst>
                                        <p:tav tm="0">
                                          <p:val>
                                            <p:fltVal val="-90"/>
                                          </p:val>
                                        </p:tav>
                                        <p:tav tm="100000">
                                          <p:val>
                                            <p:fltVal val="0"/>
                                          </p:val>
                                        </p:tav>
                                      </p:tavLst>
                                    </p:anim>
                                    <p:anim calcmode="lin" valueType="num">
                                      <p:cBhvr>
                                        <p:cTn id="20" dur="500" decel="50000" fill="hold">
                                          <p:stCondLst>
                                            <p:cond delay="0"/>
                                          </p:stCondLst>
                                        </p:cTn>
                                        <p:tgtEl>
                                          <p:spTgt spid="26"/>
                                        </p:tgtEl>
                                        <p:attrNameLst>
                                          <p:attrName>ppt_w</p:attrName>
                                        </p:attrNameLst>
                                      </p:cBhvr>
                                      <p:tavLst>
                                        <p:tav tm="0">
                                          <p:val>
                                            <p:strVal val="#ppt_w"/>
                                          </p:val>
                                        </p:tav>
                                        <p:tav tm="100000">
                                          <p:val>
                                            <p:strVal val="#ppt_w*.05"/>
                                          </p:val>
                                        </p:tav>
                                      </p:tavLst>
                                    </p:anim>
                                    <p:anim calcmode="lin" valueType="num">
                                      <p:cBhvr>
                                        <p:cTn id="21" dur="500" accel="50000" fill="hold">
                                          <p:stCondLst>
                                            <p:cond delay="500"/>
                                          </p:stCondLst>
                                        </p:cTn>
                                        <p:tgtEl>
                                          <p:spTgt spid="26"/>
                                        </p:tgtEl>
                                        <p:attrNameLst>
                                          <p:attrName>ppt_w</p:attrName>
                                        </p:attrNameLst>
                                      </p:cBhvr>
                                      <p:tavLst>
                                        <p:tav tm="0">
                                          <p:val>
                                            <p:strVal val="#ppt_w*.05"/>
                                          </p:val>
                                        </p:tav>
                                        <p:tav tm="100000">
                                          <p:val>
                                            <p:strVal val="#ppt_w"/>
                                          </p:val>
                                        </p:tav>
                                      </p:tavLst>
                                    </p:anim>
                                    <p:anim calcmode="lin" valueType="num">
                                      <p:cBhvr>
                                        <p:cTn id="22" dur="1000" fill="hold"/>
                                        <p:tgtEl>
                                          <p:spTgt spid="26"/>
                                        </p:tgtEl>
                                        <p:attrNameLst>
                                          <p:attrName>ppt_h</p:attrName>
                                        </p:attrNameLst>
                                      </p:cBhvr>
                                      <p:tavLst>
                                        <p:tav tm="0">
                                          <p:val>
                                            <p:strVal val="#ppt_h"/>
                                          </p:val>
                                        </p:tav>
                                        <p:tav tm="100000">
                                          <p:val>
                                            <p:strVal val="#ppt_h"/>
                                          </p:val>
                                        </p:tav>
                                      </p:tavLst>
                                    </p:anim>
                                    <p:anim calcmode="lin" valueType="num">
                                      <p:cBhvr>
                                        <p:cTn id="23" dur="500" decel="50000" fill="hold">
                                          <p:stCondLst>
                                            <p:cond delay="0"/>
                                          </p:stCondLst>
                                        </p:cTn>
                                        <p:tgtEl>
                                          <p:spTgt spid="26"/>
                                        </p:tgtEl>
                                        <p:attrNameLst>
                                          <p:attrName>ppt_x</p:attrName>
                                        </p:attrNameLst>
                                      </p:cBhvr>
                                      <p:tavLst>
                                        <p:tav tm="0">
                                          <p:val>
                                            <p:strVal val="#ppt_x+.4"/>
                                          </p:val>
                                        </p:tav>
                                        <p:tav tm="100000">
                                          <p:val>
                                            <p:strVal val="#ppt_x"/>
                                          </p:val>
                                        </p:tav>
                                      </p:tavLst>
                                    </p:anim>
                                    <p:anim calcmode="lin" valueType="num">
                                      <p:cBhvr>
                                        <p:cTn id="24" dur="500" decel="50000" fill="hold">
                                          <p:stCondLst>
                                            <p:cond delay="0"/>
                                          </p:stCondLst>
                                        </p:cTn>
                                        <p:tgtEl>
                                          <p:spTgt spid="26"/>
                                        </p:tgtEl>
                                        <p:attrNameLst>
                                          <p:attrName>ppt_y</p:attrName>
                                        </p:attrNameLst>
                                      </p:cBhvr>
                                      <p:tavLst>
                                        <p:tav tm="0">
                                          <p:val>
                                            <p:strVal val="#ppt_y-.2"/>
                                          </p:val>
                                        </p:tav>
                                        <p:tav tm="100000">
                                          <p:val>
                                            <p:strVal val="#ppt_y+.1"/>
                                          </p:val>
                                        </p:tav>
                                      </p:tavLst>
                                    </p:anim>
                                    <p:anim calcmode="lin" valueType="num">
                                      <p:cBhvr>
                                        <p:cTn id="25" dur="500" accel="50000" fill="hold">
                                          <p:stCondLst>
                                            <p:cond delay="500"/>
                                          </p:stCondLst>
                                        </p:cTn>
                                        <p:tgtEl>
                                          <p:spTgt spid="26"/>
                                        </p:tgtEl>
                                        <p:attrNameLst>
                                          <p:attrName>ppt_y</p:attrName>
                                        </p:attrNameLst>
                                      </p:cBhvr>
                                      <p:tavLst>
                                        <p:tav tm="0">
                                          <p:val>
                                            <p:strVal val="#ppt_y+.1"/>
                                          </p:val>
                                        </p:tav>
                                        <p:tav tm="100000">
                                          <p:val>
                                            <p:strVal val="#ppt_y"/>
                                          </p:val>
                                        </p:tav>
                                      </p:tavLst>
                                    </p:anim>
                                    <p:animEffect transition="in" filter="fade">
                                      <p:cBhvr>
                                        <p:cTn id="26" dur="1000" decel="50000">
                                          <p:stCondLst>
                                            <p:cond delay="0"/>
                                          </p:stCondLst>
                                        </p:cTn>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6"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Ở ĐẦU KHTN 7-HIỀ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TotalTime>
  <Words>1756</Words>
  <Application>Microsoft Office PowerPoint</Application>
  <PresentationFormat>Widescreen</PresentationFormat>
  <Paragraphs>139</Paragraphs>
  <Slides>24</Slides>
  <Notes>0</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24</vt:i4>
      </vt:variant>
    </vt:vector>
  </HeadingPairs>
  <TitlesOfParts>
    <vt:vector size="30" baseType="lpstr">
      <vt:lpstr>Arial</vt:lpstr>
      <vt:lpstr>Calibri</vt:lpstr>
      <vt:lpstr>Calibri Light</vt:lpstr>
      <vt:lpstr>Times New Roman</vt:lpstr>
      <vt:lpstr>Office Theme</vt:lpstr>
      <vt:lpstr>MỞ ĐẦU KHTN 7-HIỀN</vt:lpstr>
      <vt:lpstr>PowerPoint Presentation</vt:lpstr>
      <vt:lpstr>PowerPoint Presentation</vt:lpstr>
      <vt:lpstr>CHỦ ĐỀ 2: ACID-BASE- pH- OXIDE- MUỐI Tuần 22,23 Tiết 26,27,28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DELL</dc:creator>
  <cp:lastModifiedBy>DELL</cp:lastModifiedBy>
  <cp:revision>1</cp:revision>
  <dcterms:created xsi:type="dcterms:W3CDTF">2025-02-24T15:27:11Z</dcterms:created>
  <dcterms:modified xsi:type="dcterms:W3CDTF">2025-02-24T15:31:19Z</dcterms:modified>
</cp:coreProperties>
</file>