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68" r:id="rId1"/>
    <p:sldMasterId id="2147483680" r:id="rId2"/>
    <p:sldMasterId id="2147483692" r:id="rId3"/>
  </p:sldMasterIdLst>
  <p:notesMasterIdLst>
    <p:notesMasterId r:id="rId160"/>
  </p:notesMasterIdLst>
  <p:sldIdLst>
    <p:sldId id="3342" r:id="rId4"/>
    <p:sldId id="2314" r:id="rId5"/>
    <p:sldId id="2833" r:id="rId6"/>
    <p:sldId id="2551" r:id="rId7"/>
    <p:sldId id="2834" r:id="rId8"/>
    <p:sldId id="2835" r:id="rId9"/>
    <p:sldId id="2836" r:id="rId10"/>
    <p:sldId id="2837" r:id="rId11"/>
    <p:sldId id="2555" r:id="rId12"/>
    <p:sldId id="1376" r:id="rId13"/>
    <p:sldId id="2315" r:id="rId14"/>
    <p:sldId id="3131" r:id="rId15"/>
    <p:sldId id="3132" r:id="rId16"/>
    <p:sldId id="3134" r:id="rId17"/>
    <p:sldId id="3133" r:id="rId18"/>
    <p:sldId id="3135" r:id="rId19"/>
    <p:sldId id="1446" r:id="rId20"/>
    <p:sldId id="312" r:id="rId21"/>
    <p:sldId id="3310" r:id="rId22"/>
    <p:sldId id="3299" r:id="rId23"/>
    <p:sldId id="3307" r:id="rId24"/>
    <p:sldId id="3309" r:id="rId25"/>
    <p:sldId id="3295" r:id="rId26"/>
    <p:sldId id="2595" r:id="rId27"/>
    <p:sldId id="3146" r:id="rId28"/>
    <p:sldId id="3147" r:id="rId29"/>
    <p:sldId id="2875" r:id="rId30"/>
    <p:sldId id="2876" r:id="rId31"/>
    <p:sldId id="2881" r:id="rId32"/>
    <p:sldId id="2891" r:id="rId33"/>
    <p:sldId id="3148" r:id="rId34"/>
    <p:sldId id="3157" r:id="rId35"/>
    <p:sldId id="3158" r:id="rId36"/>
    <p:sldId id="3159" r:id="rId37"/>
    <p:sldId id="3160" r:id="rId38"/>
    <p:sldId id="3161" r:id="rId39"/>
    <p:sldId id="3168" r:id="rId40"/>
    <p:sldId id="3169" r:id="rId41"/>
    <p:sldId id="3171" r:id="rId42"/>
    <p:sldId id="3172" r:id="rId43"/>
    <p:sldId id="3173" r:id="rId44"/>
    <p:sldId id="3174" r:id="rId45"/>
    <p:sldId id="3176" r:id="rId46"/>
    <p:sldId id="3175" r:id="rId47"/>
    <p:sldId id="3177" r:id="rId48"/>
    <p:sldId id="3178" r:id="rId49"/>
    <p:sldId id="3153" r:id="rId50"/>
    <p:sldId id="3180" r:id="rId51"/>
    <p:sldId id="3182" r:id="rId52"/>
    <p:sldId id="3183" r:id="rId53"/>
    <p:sldId id="3184" r:id="rId54"/>
    <p:sldId id="3185" r:id="rId55"/>
    <p:sldId id="3186" r:id="rId56"/>
    <p:sldId id="3187" r:id="rId57"/>
    <p:sldId id="3225" r:id="rId58"/>
    <p:sldId id="3226" r:id="rId59"/>
    <p:sldId id="3188" r:id="rId60"/>
    <p:sldId id="3189" r:id="rId61"/>
    <p:sldId id="3190" r:id="rId62"/>
    <p:sldId id="3191" r:id="rId63"/>
    <p:sldId id="3339" r:id="rId64"/>
    <p:sldId id="3340" r:id="rId65"/>
    <p:sldId id="3332" r:id="rId66"/>
    <p:sldId id="3192" r:id="rId67"/>
    <p:sldId id="3195" r:id="rId68"/>
    <p:sldId id="3194" r:id="rId69"/>
    <p:sldId id="3004" r:id="rId70"/>
    <p:sldId id="2960" r:id="rId71"/>
    <p:sldId id="2131" r:id="rId72"/>
    <p:sldId id="3209" r:id="rId73"/>
    <p:sldId id="3206" r:id="rId74"/>
    <p:sldId id="3207" r:id="rId75"/>
    <p:sldId id="2670" r:id="rId76"/>
    <p:sldId id="3210" r:id="rId77"/>
    <p:sldId id="3211" r:id="rId78"/>
    <p:sldId id="3212" r:id="rId79"/>
    <p:sldId id="3213" r:id="rId80"/>
    <p:sldId id="3214" r:id="rId81"/>
    <p:sldId id="3215" r:id="rId82"/>
    <p:sldId id="3217" r:id="rId83"/>
    <p:sldId id="3218" r:id="rId84"/>
    <p:sldId id="3219" r:id="rId85"/>
    <p:sldId id="3220" r:id="rId86"/>
    <p:sldId id="3221" r:id="rId87"/>
    <p:sldId id="3222" r:id="rId88"/>
    <p:sldId id="3216" r:id="rId89"/>
    <p:sldId id="3223" r:id="rId90"/>
    <p:sldId id="3224" r:id="rId91"/>
    <p:sldId id="3227" r:id="rId92"/>
    <p:sldId id="3229" r:id="rId93"/>
    <p:sldId id="3230" r:id="rId94"/>
    <p:sldId id="3231" r:id="rId95"/>
    <p:sldId id="3232" r:id="rId96"/>
    <p:sldId id="3233" r:id="rId97"/>
    <p:sldId id="3234" r:id="rId98"/>
    <p:sldId id="3236" r:id="rId99"/>
    <p:sldId id="3235" r:id="rId100"/>
    <p:sldId id="3237" r:id="rId101"/>
    <p:sldId id="3238" r:id="rId102"/>
    <p:sldId id="3239" r:id="rId103"/>
    <p:sldId id="3241" r:id="rId104"/>
    <p:sldId id="3242" r:id="rId105"/>
    <p:sldId id="3243" r:id="rId106"/>
    <p:sldId id="3244" r:id="rId107"/>
    <p:sldId id="3245" r:id="rId108"/>
    <p:sldId id="3246" r:id="rId109"/>
    <p:sldId id="3247" r:id="rId110"/>
    <p:sldId id="3248" r:id="rId111"/>
    <p:sldId id="3240" r:id="rId112"/>
    <p:sldId id="3249" r:id="rId113"/>
    <p:sldId id="3250" r:id="rId114"/>
    <p:sldId id="3251" r:id="rId115"/>
    <p:sldId id="3256" r:id="rId116"/>
    <p:sldId id="3257" r:id="rId117"/>
    <p:sldId id="3258" r:id="rId118"/>
    <p:sldId id="3252" r:id="rId119"/>
    <p:sldId id="3259" r:id="rId120"/>
    <p:sldId id="3260" r:id="rId121"/>
    <p:sldId id="3262" r:id="rId122"/>
    <p:sldId id="3263" r:id="rId123"/>
    <p:sldId id="3264" r:id="rId124"/>
    <p:sldId id="3265" r:id="rId125"/>
    <p:sldId id="3266" r:id="rId126"/>
    <p:sldId id="3261" r:id="rId127"/>
    <p:sldId id="3253" r:id="rId128"/>
    <p:sldId id="3268" r:id="rId129"/>
    <p:sldId id="3269" r:id="rId130"/>
    <p:sldId id="3270" r:id="rId131"/>
    <p:sldId id="3277" r:id="rId132"/>
    <p:sldId id="3278" r:id="rId133"/>
    <p:sldId id="3279" r:id="rId134"/>
    <p:sldId id="3280" r:id="rId135"/>
    <p:sldId id="3271" r:id="rId136"/>
    <p:sldId id="3281" r:id="rId137"/>
    <p:sldId id="3282" r:id="rId138"/>
    <p:sldId id="3283" r:id="rId139"/>
    <p:sldId id="3272" r:id="rId140"/>
    <p:sldId id="3284" r:id="rId141"/>
    <p:sldId id="3273" r:id="rId142"/>
    <p:sldId id="3274" r:id="rId143"/>
    <p:sldId id="3285" r:id="rId144"/>
    <p:sldId id="3275" r:id="rId145"/>
    <p:sldId id="3276" r:id="rId146"/>
    <p:sldId id="3254" r:id="rId147"/>
    <p:sldId id="3255" r:id="rId148"/>
    <p:sldId id="3286" r:id="rId149"/>
    <p:sldId id="3287" r:id="rId150"/>
    <p:sldId id="3294" r:id="rId151"/>
    <p:sldId id="446" r:id="rId152"/>
    <p:sldId id="1662" r:id="rId153"/>
    <p:sldId id="2302" r:id="rId154"/>
    <p:sldId id="2830" r:id="rId155"/>
    <p:sldId id="256" r:id="rId156"/>
    <p:sldId id="418" r:id="rId157"/>
    <p:sldId id="282" r:id="rId158"/>
    <p:sldId id="308" r:id="rId159"/>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1pPr>
    <a:lvl2pPr marL="457200" algn="l" defTabSz="457200"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defTabSz="457200"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defTabSz="457200"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defTabSz="457200"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15" autoAdjust="0"/>
    <p:restoredTop sz="95755" autoAdjust="0"/>
  </p:normalViewPr>
  <p:slideViewPr>
    <p:cSldViewPr snapToGrid="0">
      <p:cViewPr varScale="1">
        <p:scale>
          <a:sx n="69" d="100"/>
          <a:sy n="69" d="100"/>
        </p:scale>
        <p:origin x="174" y="48"/>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notesMaster" Target="notesMasters/notesMaster1.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slide" Target="slides/slide142.xml"/><Relationship Id="rId16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openxmlformats.org/officeDocument/2006/relationships/slide" Target="slides/slide148.xml"/><Relationship Id="rId156" Type="http://schemas.openxmlformats.org/officeDocument/2006/relationships/slide" Target="slides/slide153.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hỗ dành sẵn cho Đầu trang 1">
            <a:extLst>
              <a:ext uri="{FF2B5EF4-FFF2-40B4-BE49-F238E27FC236}">
                <a16:creationId xmlns:a16="http://schemas.microsoft.com/office/drawing/2014/main" id="{BFC05374-EF2B-F1EA-7745-C59D104872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Chỗ dành sẵn cho Ngày tháng 2">
            <a:extLst>
              <a:ext uri="{FF2B5EF4-FFF2-40B4-BE49-F238E27FC236}">
                <a16:creationId xmlns:a16="http://schemas.microsoft.com/office/drawing/2014/main" id="{54F10C35-B8F1-61DD-B67B-408E1813DA7D}"/>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74C97AFE-3A6D-3445-8C83-E234965B6CF0}" type="datetimeFigureOut">
              <a:rPr lang="en-US"/>
              <a:pPr>
                <a:defRPr/>
              </a:pPr>
              <a:t>4/3/2025</a:t>
            </a:fld>
            <a:endParaRPr lang="en-US"/>
          </a:p>
        </p:txBody>
      </p:sp>
      <p:sp>
        <p:nvSpPr>
          <p:cNvPr id="4" name="Chỗ dành sẵn cho Hình ảnh của Bản chiếu 3">
            <a:extLst>
              <a:ext uri="{FF2B5EF4-FFF2-40B4-BE49-F238E27FC236}">
                <a16:creationId xmlns:a16="http://schemas.microsoft.com/office/drawing/2014/main" id="{E202CBB2-6AFB-05F7-AFED-759439848E49}"/>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Chỗ dành sẵn cho Ghi chú 4">
            <a:extLst>
              <a:ext uri="{FF2B5EF4-FFF2-40B4-BE49-F238E27FC236}">
                <a16:creationId xmlns:a16="http://schemas.microsoft.com/office/drawing/2014/main" id="{2D5A8954-059B-ED5F-AA4D-74BC6B17B6C0}"/>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noProof="0"/>
              <a:t>Bấm để chỉnh sửa kiểu văn bản của Bản cái</a:t>
            </a:r>
          </a:p>
          <a:p>
            <a:pPr lvl="1"/>
            <a:r>
              <a:rPr lang="vi-VN" noProof="0"/>
              <a:t>Mức hai</a:t>
            </a:r>
          </a:p>
          <a:p>
            <a:pPr lvl="2"/>
            <a:r>
              <a:rPr lang="vi-VN" noProof="0"/>
              <a:t>Mức ba</a:t>
            </a:r>
          </a:p>
          <a:p>
            <a:pPr lvl="3"/>
            <a:r>
              <a:rPr lang="vi-VN" noProof="0"/>
              <a:t>Mức bốn</a:t>
            </a:r>
          </a:p>
          <a:p>
            <a:pPr lvl="4"/>
            <a:r>
              <a:rPr lang="vi-VN" noProof="0"/>
              <a:t>Mức năm</a:t>
            </a:r>
            <a:endParaRPr lang="en-US" noProof="0"/>
          </a:p>
        </p:txBody>
      </p:sp>
      <p:sp>
        <p:nvSpPr>
          <p:cNvPr id="6" name="Chỗ dành sẵn cho Chân trang 5">
            <a:extLst>
              <a:ext uri="{FF2B5EF4-FFF2-40B4-BE49-F238E27FC236}">
                <a16:creationId xmlns:a16="http://schemas.microsoft.com/office/drawing/2014/main" id="{B4AE8079-01CD-4B2A-A146-A3949A5CF3CA}"/>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Chỗ dành sẵn cho Số hiệu Bản chiếu 6">
            <a:extLst>
              <a:ext uri="{FF2B5EF4-FFF2-40B4-BE49-F238E27FC236}">
                <a16:creationId xmlns:a16="http://schemas.microsoft.com/office/drawing/2014/main" id="{E7A392FB-272B-CC30-0ADF-BB5598A62318}"/>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03519D6D-3C53-EB48-A735-12940632759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a:ln/>
        </p:spPr>
      </p:sp>
      <p:sp>
        <p:nvSpPr>
          <p:cNvPr id="4099" name="Notes Placeholder 2"/>
          <p:cNvSpPr>
            <a:spLocks noGrp="1"/>
          </p:cNvSpPr>
          <p:nvPr>
            <p:ph type="body" idx="1"/>
          </p:nvPr>
        </p:nvSpPr>
        <p:spPr>
          <a:noFill/>
        </p:spPr>
        <p:txBody>
          <a:bodyPr/>
          <a:lstStyle/>
          <a:p>
            <a:endParaRPr lang="vi-VN" altLang="en-US" smtClean="0">
              <a:latin typeface="Arial" panose="020B0604020202020204" pitchFamily="34" charset="0"/>
              <a:cs typeface="Arial" panose="020B0604020202020204" pitchFamily="34" charset="0"/>
            </a:endParaRPr>
          </a:p>
        </p:txBody>
      </p:sp>
      <p:sp>
        <p:nvSpPr>
          <p:cNvPr id="4100" name="Slide Number Placeholder 3"/>
          <p:cNvSpPr>
            <a:spLocks noGrp="1"/>
          </p:cNvSpPr>
          <p:nvPr>
            <p:ph type="sldNum" sz="quarter" idx="5"/>
          </p:nvPr>
        </p:nvSpPr>
        <p:spPr>
          <a:noFill/>
        </p:spPr>
        <p:txBody>
          <a:bodyPr/>
          <a:lstStyle>
            <a:lvl1pPr>
              <a:defRPr sz="2200" i="1">
                <a:solidFill>
                  <a:schemeClr val="bg1"/>
                </a:solidFill>
                <a:latin typeface="Arial" panose="020B0604020202020204" pitchFamily="34" charset="0"/>
                <a:cs typeface="Arial" panose="020B0604020202020204" pitchFamily="34" charset="0"/>
              </a:defRPr>
            </a:lvl1pPr>
            <a:lvl2pPr marL="742950" indent="-285750">
              <a:defRPr sz="2200" i="1">
                <a:solidFill>
                  <a:schemeClr val="bg1"/>
                </a:solidFill>
                <a:latin typeface="Arial" panose="020B0604020202020204" pitchFamily="34" charset="0"/>
                <a:cs typeface="Arial" panose="020B0604020202020204" pitchFamily="34" charset="0"/>
              </a:defRPr>
            </a:lvl2pPr>
            <a:lvl3pPr marL="1143000" indent="-228600">
              <a:defRPr sz="2200" i="1">
                <a:solidFill>
                  <a:schemeClr val="bg1"/>
                </a:solidFill>
                <a:latin typeface="Arial" panose="020B0604020202020204" pitchFamily="34" charset="0"/>
                <a:cs typeface="Arial" panose="020B0604020202020204" pitchFamily="34" charset="0"/>
              </a:defRPr>
            </a:lvl3pPr>
            <a:lvl4pPr marL="1600200" indent="-228600">
              <a:defRPr sz="2200" i="1">
                <a:solidFill>
                  <a:schemeClr val="bg1"/>
                </a:solidFill>
                <a:latin typeface="Arial" panose="020B0604020202020204" pitchFamily="34" charset="0"/>
                <a:cs typeface="Arial" panose="020B0604020202020204" pitchFamily="34" charset="0"/>
              </a:defRPr>
            </a:lvl4pPr>
            <a:lvl5pPr marL="2057400" indent="-228600">
              <a:defRPr sz="2200" i="1">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i="1">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i="1">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i="1">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i="1">
                <a:solidFill>
                  <a:schemeClr val="bg1"/>
                </a:solidFill>
                <a:latin typeface="Arial" panose="020B0604020202020204" pitchFamily="34" charset="0"/>
                <a:cs typeface="Arial" panose="020B0604020202020204" pitchFamily="34" charset="0"/>
              </a:defRPr>
            </a:lvl9pPr>
          </a:lstStyle>
          <a:p>
            <a:fld id="{03CC95C2-0D01-4271-8B6A-29B424749DBA}" type="slidenum">
              <a:rPr lang="en-US" altLang="en-US" sz="1200" i="0" smtClean="0">
                <a:solidFill>
                  <a:schemeClr val="tx1"/>
                </a:solidFill>
              </a:rPr>
              <a:pPr/>
              <a:t>1</a:t>
            </a:fld>
            <a:endParaRPr lang="en-US" altLang="en-US" sz="1200" i="0" smtClean="0">
              <a:solidFill>
                <a:schemeClr val="tx1"/>
              </a:solidFill>
            </a:endParaRPr>
          </a:p>
        </p:txBody>
      </p:sp>
    </p:spTree>
    <p:extLst>
      <p:ext uri="{BB962C8B-B14F-4D97-AF65-F5344CB8AC3E}">
        <p14:creationId xmlns:p14="http://schemas.microsoft.com/office/powerpoint/2010/main" val="2939787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30299E6E-D9C6-096D-F782-459CE6CDFC7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3844A3E-C537-5244-8654-24131813052E}"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3</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44034" name="Rectangle 2">
            <a:extLst>
              <a:ext uri="{FF2B5EF4-FFF2-40B4-BE49-F238E27FC236}">
                <a16:creationId xmlns:a16="http://schemas.microsoft.com/office/drawing/2014/main" id="{1293B30B-2C96-2780-C971-F015D0D7241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AA32A6C7-78AB-BF7A-4F68-365C5D31EE1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DE2AFC28-331A-9992-6101-4A0E721279BE}"/>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E58DB25-0C8E-2646-8594-F55CE4EF68BE}"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4</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41986" name="Rectangle 2">
            <a:extLst>
              <a:ext uri="{FF2B5EF4-FFF2-40B4-BE49-F238E27FC236}">
                <a16:creationId xmlns:a16="http://schemas.microsoft.com/office/drawing/2014/main" id="{F30E3109-0D23-E74C-3C39-FBE8CF363D9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Rectangle 3">
            <a:extLst>
              <a:ext uri="{FF2B5EF4-FFF2-40B4-BE49-F238E27FC236}">
                <a16:creationId xmlns:a16="http://schemas.microsoft.com/office/drawing/2014/main" id="{E4BE09E9-267B-E016-3A4A-BEDCF3BEA0F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48BD492F-8BDE-4D49-5368-953231BC78A2}"/>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77F5F00E-DC92-934E-9F75-D72E6315B85E}"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5</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46082" name="Rectangle 2">
            <a:extLst>
              <a:ext uri="{FF2B5EF4-FFF2-40B4-BE49-F238E27FC236}">
                <a16:creationId xmlns:a16="http://schemas.microsoft.com/office/drawing/2014/main" id="{3D64D039-A31A-A1D7-D42F-15FECE8DF02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a:extLst>
              <a:ext uri="{FF2B5EF4-FFF2-40B4-BE49-F238E27FC236}">
                <a16:creationId xmlns:a16="http://schemas.microsoft.com/office/drawing/2014/main" id="{B67C7FAA-CAC4-91B5-1A9E-29B7B89CE21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54D791F3-A145-F115-BB44-ED9BA2ACF9CB}"/>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139ACB4E-B91D-0545-B976-4D2830DC75DB}"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6</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48130" name="Rectangle 2">
            <a:extLst>
              <a:ext uri="{FF2B5EF4-FFF2-40B4-BE49-F238E27FC236}">
                <a16:creationId xmlns:a16="http://schemas.microsoft.com/office/drawing/2014/main" id="{B066A889-4DC1-EA74-28E9-4B3AFBFF65D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a:extLst>
              <a:ext uri="{FF2B5EF4-FFF2-40B4-BE49-F238E27FC236}">
                <a16:creationId xmlns:a16="http://schemas.microsoft.com/office/drawing/2014/main" id="{2B2D17E1-E0FD-4E71-52D6-8DE765FEA00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D1710AC3-3B69-D5B5-F41B-D50BE33E0EB5}"/>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0093BFD0-5F57-9C4A-98AE-683E7EDE38AF}"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7</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50178" name="Rectangle 2">
            <a:extLst>
              <a:ext uri="{FF2B5EF4-FFF2-40B4-BE49-F238E27FC236}">
                <a16:creationId xmlns:a16="http://schemas.microsoft.com/office/drawing/2014/main" id="{01DF1488-ED16-12A5-D784-209244D1ADD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Rectangle 3">
            <a:extLst>
              <a:ext uri="{FF2B5EF4-FFF2-40B4-BE49-F238E27FC236}">
                <a16:creationId xmlns:a16="http://schemas.microsoft.com/office/drawing/2014/main" id="{5DE12544-CD68-4FFE-E047-13952DF0058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5185EF72-3F20-3C90-50FC-A6ED9E86D96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6915BD93-CFAF-D64A-95B9-6E759664A9AF}"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8</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52226" name="Rectangle 2">
            <a:extLst>
              <a:ext uri="{FF2B5EF4-FFF2-40B4-BE49-F238E27FC236}">
                <a16:creationId xmlns:a16="http://schemas.microsoft.com/office/drawing/2014/main" id="{BB78A728-38DA-520E-6F57-2A459BABC7D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a:extLst>
              <a:ext uri="{FF2B5EF4-FFF2-40B4-BE49-F238E27FC236}">
                <a16:creationId xmlns:a16="http://schemas.microsoft.com/office/drawing/2014/main" id="{67913CAF-A992-455A-A73A-563F9D319A0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D5228118-14E7-7875-7E1E-C79A97F28CCF}"/>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D1BB93FF-AB5A-2542-BC54-D459B2B0B750}"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9</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64514" name="Rectangle 2">
            <a:extLst>
              <a:ext uri="{FF2B5EF4-FFF2-40B4-BE49-F238E27FC236}">
                <a16:creationId xmlns:a16="http://schemas.microsoft.com/office/drawing/2014/main" id="{9CED5DD3-D78B-F971-08DF-62B2820B16C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a:extLst>
              <a:ext uri="{FF2B5EF4-FFF2-40B4-BE49-F238E27FC236}">
                <a16:creationId xmlns:a16="http://schemas.microsoft.com/office/drawing/2014/main" id="{761C7D7E-3C51-518F-3672-44FEE3D44DC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7A80B832-8E5F-EE94-41F9-6ED17074F71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F6FF71D1-4685-0049-8038-20EE0BB0407A}"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10</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66562" name="Rectangle 2">
            <a:extLst>
              <a:ext uri="{FF2B5EF4-FFF2-40B4-BE49-F238E27FC236}">
                <a16:creationId xmlns:a16="http://schemas.microsoft.com/office/drawing/2014/main" id="{B404709D-9AA8-3217-C6BF-79FCA89D492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Rectangle 3">
            <a:extLst>
              <a:ext uri="{FF2B5EF4-FFF2-40B4-BE49-F238E27FC236}">
                <a16:creationId xmlns:a16="http://schemas.microsoft.com/office/drawing/2014/main" id="{C5A05440-286E-9526-339C-DAF004C3F26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2F59BA05-0405-B718-0055-5A540EFD330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740CC00-4DFA-484F-8D26-2737045E696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11</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68610" name="Rectangle 2">
            <a:extLst>
              <a:ext uri="{FF2B5EF4-FFF2-40B4-BE49-F238E27FC236}">
                <a16:creationId xmlns:a16="http://schemas.microsoft.com/office/drawing/2014/main" id="{99E46283-07EE-186B-E516-7502B072645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Rectangle 3">
            <a:extLst>
              <a:ext uri="{FF2B5EF4-FFF2-40B4-BE49-F238E27FC236}">
                <a16:creationId xmlns:a16="http://schemas.microsoft.com/office/drawing/2014/main" id="{EC87E9C9-66DF-5568-5BD7-444C1621BB4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64CDDCAF-2F01-C451-A2E3-A168C8D8F049}"/>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D8DA82C9-C5E3-4E4C-8818-D99FE509A4B8}"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12</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99330" name="Rectangle 2">
            <a:extLst>
              <a:ext uri="{FF2B5EF4-FFF2-40B4-BE49-F238E27FC236}">
                <a16:creationId xmlns:a16="http://schemas.microsoft.com/office/drawing/2014/main" id="{D2FF1248-42B7-2F58-B783-471AE16333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a:extLst>
              <a:ext uri="{FF2B5EF4-FFF2-40B4-BE49-F238E27FC236}">
                <a16:creationId xmlns:a16="http://schemas.microsoft.com/office/drawing/2014/main" id="{8B17BB32-9C54-9A84-C6A5-3A2DBCEB2A0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092764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64CDDCAF-2F01-C451-A2E3-A168C8D8F049}"/>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D8DA82C9-C5E3-4E4C-8818-D99FE509A4B8}"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13</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99330" name="Rectangle 2">
            <a:extLst>
              <a:ext uri="{FF2B5EF4-FFF2-40B4-BE49-F238E27FC236}">
                <a16:creationId xmlns:a16="http://schemas.microsoft.com/office/drawing/2014/main" id="{D2FF1248-42B7-2F58-B783-471AE16333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a:extLst>
              <a:ext uri="{FF2B5EF4-FFF2-40B4-BE49-F238E27FC236}">
                <a16:creationId xmlns:a16="http://schemas.microsoft.com/office/drawing/2014/main" id="{8B17BB32-9C54-9A84-C6A5-3A2DBCEB2A0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134140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64CDDCAF-2F01-C451-A2E3-A168C8D8F049}"/>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D8DA82C9-C5E3-4E4C-8818-D99FE509A4B8}"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14</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99330" name="Rectangle 2">
            <a:extLst>
              <a:ext uri="{FF2B5EF4-FFF2-40B4-BE49-F238E27FC236}">
                <a16:creationId xmlns:a16="http://schemas.microsoft.com/office/drawing/2014/main" id="{D2FF1248-42B7-2F58-B783-471AE16333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a:extLst>
              <a:ext uri="{FF2B5EF4-FFF2-40B4-BE49-F238E27FC236}">
                <a16:creationId xmlns:a16="http://schemas.microsoft.com/office/drawing/2014/main" id="{8B17BB32-9C54-9A84-C6A5-3A2DBCEB2A0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40143844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64CDDCAF-2F01-C451-A2E3-A168C8D8F049}"/>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D8DA82C9-C5E3-4E4C-8818-D99FE509A4B8}"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15</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99330" name="Rectangle 2">
            <a:extLst>
              <a:ext uri="{FF2B5EF4-FFF2-40B4-BE49-F238E27FC236}">
                <a16:creationId xmlns:a16="http://schemas.microsoft.com/office/drawing/2014/main" id="{D2FF1248-42B7-2F58-B783-471AE16333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a:extLst>
              <a:ext uri="{FF2B5EF4-FFF2-40B4-BE49-F238E27FC236}">
                <a16:creationId xmlns:a16="http://schemas.microsoft.com/office/drawing/2014/main" id="{8B17BB32-9C54-9A84-C6A5-3A2DBCEB2A0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548271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64CDDCAF-2F01-C451-A2E3-A168C8D8F049}"/>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D8DA82C9-C5E3-4E4C-8818-D99FE509A4B8}"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16</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99330" name="Rectangle 2">
            <a:extLst>
              <a:ext uri="{FF2B5EF4-FFF2-40B4-BE49-F238E27FC236}">
                <a16:creationId xmlns:a16="http://schemas.microsoft.com/office/drawing/2014/main" id="{D2FF1248-42B7-2F58-B783-471AE16333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a:extLst>
              <a:ext uri="{FF2B5EF4-FFF2-40B4-BE49-F238E27FC236}">
                <a16:creationId xmlns:a16="http://schemas.microsoft.com/office/drawing/2014/main" id="{8B17BB32-9C54-9A84-C6A5-3A2DBCEB2A0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639811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a:extLst>
              <a:ext uri="{FF2B5EF4-FFF2-40B4-BE49-F238E27FC236}">
                <a16:creationId xmlns:a16="http://schemas.microsoft.com/office/drawing/2014/main" id="{2A484DBB-405F-511F-37A5-F8EFDB17BC1D}"/>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F63F0C8C-6D4E-F84A-B22B-E7FD50D29C66}"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17</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30050" name="Rectangle 2">
            <a:extLst>
              <a:ext uri="{FF2B5EF4-FFF2-40B4-BE49-F238E27FC236}">
                <a16:creationId xmlns:a16="http://schemas.microsoft.com/office/drawing/2014/main" id="{994A71B6-0EBD-D629-1B41-29A848A2A61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a:extLst>
              <a:ext uri="{FF2B5EF4-FFF2-40B4-BE49-F238E27FC236}">
                <a16:creationId xmlns:a16="http://schemas.microsoft.com/office/drawing/2014/main" id="{2116955B-AA82-29F0-EDF0-13A6F189E40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a:extLst>
              <a:ext uri="{FF2B5EF4-FFF2-40B4-BE49-F238E27FC236}">
                <a16:creationId xmlns:a16="http://schemas.microsoft.com/office/drawing/2014/main" id="{395CE190-9AA6-1413-761E-D4CA44D44BD6}"/>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C2353C6B-608B-8D4A-8F9A-1B4DCF5CA970}"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24</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35170" name="Rectangle 2">
            <a:extLst>
              <a:ext uri="{FF2B5EF4-FFF2-40B4-BE49-F238E27FC236}">
                <a16:creationId xmlns:a16="http://schemas.microsoft.com/office/drawing/2014/main" id="{A8C26AA8-DD63-FC2F-97BD-B3BA69495C9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3">
            <a:extLst>
              <a:ext uri="{FF2B5EF4-FFF2-40B4-BE49-F238E27FC236}">
                <a16:creationId xmlns:a16="http://schemas.microsoft.com/office/drawing/2014/main" id="{6FFC54A0-4193-4B51-9014-0DBB3038666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a:extLst>
              <a:ext uri="{FF2B5EF4-FFF2-40B4-BE49-F238E27FC236}">
                <a16:creationId xmlns:a16="http://schemas.microsoft.com/office/drawing/2014/main" id="{395CE190-9AA6-1413-761E-D4CA44D44BD6}"/>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C2353C6B-608B-8D4A-8F9A-1B4DCF5CA970}"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25</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35170" name="Rectangle 2">
            <a:extLst>
              <a:ext uri="{FF2B5EF4-FFF2-40B4-BE49-F238E27FC236}">
                <a16:creationId xmlns:a16="http://schemas.microsoft.com/office/drawing/2014/main" id="{A8C26AA8-DD63-FC2F-97BD-B3BA69495C9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3">
            <a:extLst>
              <a:ext uri="{FF2B5EF4-FFF2-40B4-BE49-F238E27FC236}">
                <a16:creationId xmlns:a16="http://schemas.microsoft.com/office/drawing/2014/main" id="{6FFC54A0-4193-4B51-9014-0DBB3038666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251162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a:extLst>
              <a:ext uri="{FF2B5EF4-FFF2-40B4-BE49-F238E27FC236}">
                <a16:creationId xmlns:a16="http://schemas.microsoft.com/office/drawing/2014/main" id="{395CE190-9AA6-1413-761E-D4CA44D44BD6}"/>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C2353C6B-608B-8D4A-8F9A-1B4DCF5CA970}"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26</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35170" name="Rectangle 2">
            <a:extLst>
              <a:ext uri="{FF2B5EF4-FFF2-40B4-BE49-F238E27FC236}">
                <a16:creationId xmlns:a16="http://schemas.microsoft.com/office/drawing/2014/main" id="{A8C26AA8-DD63-FC2F-97BD-B3BA69495C9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3">
            <a:extLst>
              <a:ext uri="{FF2B5EF4-FFF2-40B4-BE49-F238E27FC236}">
                <a16:creationId xmlns:a16="http://schemas.microsoft.com/office/drawing/2014/main" id="{6FFC54A0-4193-4B51-9014-0DBB3038666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618144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a:extLst>
              <a:ext uri="{FF2B5EF4-FFF2-40B4-BE49-F238E27FC236}">
                <a16:creationId xmlns:a16="http://schemas.microsoft.com/office/drawing/2014/main" id="{10327B6E-4152-A1D2-26C6-78F6CDD5A61E}"/>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98B1F7E-836F-E043-9CCB-2C1CB5B3773B}"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27</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61794" name="Rectangle 2">
            <a:extLst>
              <a:ext uri="{FF2B5EF4-FFF2-40B4-BE49-F238E27FC236}">
                <a16:creationId xmlns:a16="http://schemas.microsoft.com/office/drawing/2014/main" id="{5C8A33A8-520F-F938-AAB3-8ADB151140D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Rectangle 3">
            <a:extLst>
              <a:ext uri="{FF2B5EF4-FFF2-40B4-BE49-F238E27FC236}">
                <a16:creationId xmlns:a16="http://schemas.microsoft.com/office/drawing/2014/main" id="{66C670EB-AB23-AD6B-0492-513AFBFF5FA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a:extLst>
              <a:ext uri="{FF2B5EF4-FFF2-40B4-BE49-F238E27FC236}">
                <a16:creationId xmlns:a16="http://schemas.microsoft.com/office/drawing/2014/main" id="{2CBF3D7A-34EC-E860-1AC6-E24DCA542AF3}"/>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C36ED262-0533-3F4A-8E12-5B65909770F9}"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28</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63842" name="Rectangle 2">
            <a:extLst>
              <a:ext uri="{FF2B5EF4-FFF2-40B4-BE49-F238E27FC236}">
                <a16:creationId xmlns:a16="http://schemas.microsoft.com/office/drawing/2014/main" id="{55C5338E-ED36-A76F-5DBE-289EBFCB7F1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Rectangle 3">
            <a:extLst>
              <a:ext uri="{FF2B5EF4-FFF2-40B4-BE49-F238E27FC236}">
                <a16:creationId xmlns:a16="http://schemas.microsoft.com/office/drawing/2014/main" id="{7F072B75-496C-7874-CC9C-2B3F4BD170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a:extLst>
              <a:ext uri="{FF2B5EF4-FFF2-40B4-BE49-F238E27FC236}">
                <a16:creationId xmlns:a16="http://schemas.microsoft.com/office/drawing/2014/main" id="{E7DCE102-8194-46C4-B26D-C8A14555D1D7}"/>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685A9B7-B112-0A4E-AAD5-DB519111D8CE}"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29</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74082" name="Rectangle 2">
            <a:extLst>
              <a:ext uri="{FF2B5EF4-FFF2-40B4-BE49-F238E27FC236}">
                <a16:creationId xmlns:a16="http://schemas.microsoft.com/office/drawing/2014/main" id="{F2B24E68-02E5-CCC4-B45C-639DF7B0409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Rectangle 3">
            <a:extLst>
              <a:ext uri="{FF2B5EF4-FFF2-40B4-BE49-F238E27FC236}">
                <a16:creationId xmlns:a16="http://schemas.microsoft.com/office/drawing/2014/main" id="{44EB93C9-D34F-CC8C-C7B4-E2B8DAFBC52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30</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31</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0911465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32</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13148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33</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1420769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34</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8989899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35</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1777624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36</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4419610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37</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8430709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38</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2772884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39</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8009469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40</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7343281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41</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313954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42</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7602863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43</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7279130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44</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2186589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45</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5046792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46</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8768833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Rectangle 7">
            <a:extLst>
              <a:ext uri="{FF2B5EF4-FFF2-40B4-BE49-F238E27FC236}">
                <a16:creationId xmlns:a16="http://schemas.microsoft.com/office/drawing/2014/main" id="{2D7D62BB-6C75-7B4B-5DE7-C156B566DC2D}"/>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FD520F40-5D08-484D-BF42-AF6D946FBF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47</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6610" name="Rectangle 2">
            <a:extLst>
              <a:ext uri="{FF2B5EF4-FFF2-40B4-BE49-F238E27FC236}">
                <a16:creationId xmlns:a16="http://schemas.microsoft.com/office/drawing/2014/main" id="{87EE403E-73D4-8EC8-8D73-4F0F23E584F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Rectangle 3">
            <a:extLst>
              <a:ext uri="{FF2B5EF4-FFF2-40B4-BE49-F238E27FC236}">
                <a16:creationId xmlns:a16="http://schemas.microsoft.com/office/drawing/2014/main" id="{50DB1C5A-C9DC-D600-6C6E-289198C7980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4499986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a:extLst>
              <a:ext uri="{FF2B5EF4-FFF2-40B4-BE49-F238E27FC236}">
                <a16:creationId xmlns:a16="http://schemas.microsoft.com/office/drawing/2014/main" id="{04DBB103-244F-4925-FE84-3475D0859BC6}"/>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E4BE4338-4F37-7949-8A8A-9FFB2528F972}"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48</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33122" name="Rectangle 2">
            <a:extLst>
              <a:ext uri="{FF2B5EF4-FFF2-40B4-BE49-F238E27FC236}">
                <a16:creationId xmlns:a16="http://schemas.microsoft.com/office/drawing/2014/main" id="{C4E97A16-345F-E8A8-6BE8-A8209AF01BF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a:extLst>
              <a:ext uri="{FF2B5EF4-FFF2-40B4-BE49-F238E27FC236}">
                <a16:creationId xmlns:a16="http://schemas.microsoft.com/office/drawing/2014/main" id="{F6412F4A-471F-DDD4-0D14-C0F4684BB00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7898468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49</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1796408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50</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9294843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51</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7118794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52</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8479984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53</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7131254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54</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0500146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55</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0167476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56</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7342182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57</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780325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58</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0547019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59</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5716313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7">
            <a:extLst>
              <a:ext uri="{FF2B5EF4-FFF2-40B4-BE49-F238E27FC236}">
                <a16:creationId xmlns:a16="http://schemas.microsoft.com/office/drawing/2014/main" id="{343442D8-F5EB-7346-1430-77158F6E9E2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AC447481-69E7-9A45-9AA3-89BC06754917}"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60</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194562" name="Rectangle 2">
            <a:extLst>
              <a:ext uri="{FF2B5EF4-FFF2-40B4-BE49-F238E27FC236}">
                <a16:creationId xmlns:a16="http://schemas.microsoft.com/office/drawing/2014/main" id="{A98165D6-E7C6-6330-F8C7-A5A4A009D5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a:extLst>
              <a:ext uri="{FF2B5EF4-FFF2-40B4-BE49-F238E27FC236}">
                <a16:creationId xmlns:a16="http://schemas.microsoft.com/office/drawing/2014/main" id="{0622B28F-62C6-0D60-C3E3-6F2B8BC317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6975187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7">
            <a:extLst>
              <a:ext uri="{FF2B5EF4-FFF2-40B4-BE49-F238E27FC236}">
                <a16:creationId xmlns:a16="http://schemas.microsoft.com/office/drawing/2014/main" id="{626999CA-04E1-0772-3F86-0A2C48DDF5FF}"/>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9A4DF4CD-20B3-B148-BC20-98E49670CCB0}"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64</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11298" name="Rectangle 2">
            <a:extLst>
              <a:ext uri="{FF2B5EF4-FFF2-40B4-BE49-F238E27FC236}">
                <a16:creationId xmlns:a16="http://schemas.microsoft.com/office/drawing/2014/main" id="{2EEE4396-FA0A-A866-0C98-1BF28ED0CA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Rectangle 3">
            <a:extLst>
              <a:ext uri="{FF2B5EF4-FFF2-40B4-BE49-F238E27FC236}">
                <a16:creationId xmlns:a16="http://schemas.microsoft.com/office/drawing/2014/main" id="{942CFB2A-EB7A-C6F0-FC9D-7FF0C09D25B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2456089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7">
            <a:extLst>
              <a:ext uri="{FF2B5EF4-FFF2-40B4-BE49-F238E27FC236}">
                <a16:creationId xmlns:a16="http://schemas.microsoft.com/office/drawing/2014/main" id="{626999CA-04E1-0772-3F86-0A2C48DDF5FF}"/>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9A4DF4CD-20B3-B148-BC20-98E49670CCB0}"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65</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11298" name="Rectangle 2">
            <a:extLst>
              <a:ext uri="{FF2B5EF4-FFF2-40B4-BE49-F238E27FC236}">
                <a16:creationId xmlns:a16="http://schemas.microsoft.com/office/drawing/2014/main" id="{2EEE4396-FA0A-A866-0C98-1BF28ED0CA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Rectangle 3">
            <a:extLst>
              <a:ext uri="{FF2B5EF4-FFF2-40B4-BE49-F238E27FC236}">
                <a16:creationId xmlns:a16="http://schemas.microsoft.com/office/drawing/2014/main" id="{942CFB2A-EB7A-C6F0-FC9D-7FF0C09D25B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4919409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7">
            <a:extLst>
              <a:ext uri="{FF2B5EF4-FFF2-40B4-BE49-F238E27FC236}">
                <a16:creationId xmlns:a16="http://schemas.microsoft.com/office/drawing/2014/main" id="{626999CA-04E1-0772-3F86-0A2C48DDF5FF}"/>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9A4DF4CD-20B3-B148-BC20-98E49670CCB0}"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66</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11298" name="Rectangle 2">
            <a:extLst>
              <a:ext uri="{FF2B5EF4-FFF2-40B4-BE49-F238E27FC236}">
                <a16:creationId xmlns:a16="http://schemas.microsoft.com/office/drawing/2014/main" id="{2EEE4396-FA0A-A866-0C98-1BF28ED0CA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Rectangle 3">
            <a:extLst>
              <a:ext uri="{FF2B5EF4-FFF2-40B4-BE49-F238E27FC236}">
                <a16:creationId xmlns:a16="http://schemas.microsoft.com/office/drawing/2014/main" id="{942CFB2A-EB7A-C6F0-FC9D-7FF0C09D25B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980489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7">
            <a:extLst>
              <a:ext uri="{FF2B5EF4-FFF2-40B4-BE49-F238E27FC236}">
                <a16:creationId xmlns:a16="http://schemas.microsoft.com/office/drawing/2014/main" id="{83112BE9-75B4-119F-0693-6725D53C9C87}"/>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F1960EE4-D902-C54F-AFB8-0A34C37CBF0A}"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68</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0994" name="Rectangle 2">
            <a:extLst>
              <a:ext uri="{FF2B5EF4-FFF2-40B4-BE49-F238E27FC236}">
                <a16:creationId xmlns:a16="http://schemas.microsoft.com/office/drawing/2014/main" id="{E4109511-A989-C111-BFBB-89E513D2EF6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0995" name="Rectangle 3">
            <a:extLst>
              <a:ext uri="{FF2B5EF4-FFF2-40B4-BE49-F238E27FC236}">
                <a16:creationId xmlns:a16="http://schemas.microsoft.com/office/drawing/2014/main" id="{3FCB72FB-3045-E955-9D7A-895FEB35BC8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7">
            <a:extLst>
              <a:ext uri="{FF2B5EF4-FFF2-40B4-BE49-F238E27FC236}">
                <a16:creationId xmlns:a16="http://schemas.microsoft.com/office/drawing/2014/main" id="{E35C2998-BBB1-C87A-A1DD-0664E48299E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5B1C9E0-7ABA-D247-B9AA-5D6FE1435D33}"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69</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4066" name="Rectangle 2">
            <a:extLst>
              <a:ext uri="{FF2B5EF4-FFF2-40B4-BE49-F238E27FC236}">
                <a16:creationId xmlns:a16="http://schemas.microsoft.com/office/drawing/2014/main" id="{000BC6DE-83AF-D8B3-BD3F-36388037C9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Rectangle 3">
            <a:extLst>
              <a:ext uri="{FF2B5EF4-FFF2-40B4-BE49-F238E27FC236}">
                <a16:creationId xmlns:a16="http://schemas.microsoft.com/office/drawing/2014/main" id="{778105BF-FE28-7D61-FD8D-C65FA92E23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7">
            <a:extLst>
              <a:ext uri="{FF2B5EF4-FFF2-40B4-BE49-F238E27FC236}">
                <a16:creationId xmlns:a16="http://schemas.microsoft.com/office/drawing/2014/main" id="{E35C2998-BBB1-C87A-A1DD-0664E48299E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5B1C9E0-7ABA-D247-B9AA-5D6FE1435D33}"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70</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4066" name="Rectangle 2">
            <a:extLst>
              <a:ext uri="{FF2B5EF4-FFF2-40B4-BE49-F238E27FC236}">
                <a16:creationId xmlns:a16="http://schemas.microsoft.com/office/drawing/2014/main" id="{000BC6DE-83AF-D8B3-BD3F-36388037C9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Rectangle 3">
            <a:extLst>
              <a:ext uri="{FF2B5EF4-FFF2-40B4-BE49-F238E27FC236}">
                <a16:creationId xmlns:a16="http://schemas.microsoft.com/office/drawing/2014/main" id="{778105BF-FE28-7D61-FD8D-C65FA92E23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0651014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7">
            <a:extLst>
              <a:ext uri="{FF2B5EF4-FFF2-40B4-BE49-F238E27FC236}">
                <a16:creationId xmlns:a16="http://schemas.microsoft.com/office/drawing/2014/main" id="{E35C2998-BBB1-C87A-A1DD-0664E48299E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5B1C9E0-7ABA-D247-B9AA-5D6FE1435D33}"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71</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4066" name="Rectangle 2">
            <a:extLst>
              <a:ext uri="{FF2B5EF4-FFF2-40B4-BE49-F238E27FC236}">
                <a16:creationId xmlns:a16="http://schemas.microsoft.com/office/drawing/2014/main" id="{000BC6DE-83AF-D8B3-BD3F-36388037C9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Rectangle 3">
            <a:extLst>
              <a:ext uri="{FF2B5EF4-FFF2-40B4-BE49-F238E27FC236}">
                <a16:creationId xmlns:a16="http://schemas.microsoft.com/office/drawing/2014/main" id="{778105BF-FE28-7D61-FD8D-C65FA92E23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2772805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7">
            <a:extLst>
              <a:ext uri="{FF2B5EF4-FFF2-40B4-BE49-F238E27FC236}">
                <a16:creationId xmlns:a16="http://schemas.microsoft.com/office/drawing/2014/main" id="{E35C2998-BBB1-C87A-A1DD-0664E48299E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5B1C9E0-7ABA-D247-B9AA-5D6FE1435D33}"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72</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4066" name="Rectangle 2">
            <a:extLst>
              <a:ext uri="{FF2B5EF4-FFF2-40B4-BE49-F238E27FC236}">
                <a16:creationId xmlns:a16="http://schemas.microsoft.com/office/drawing/2014/main" id="{000BC6DE-83AF-D8B3-BD3F-36388037C9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Rectangle 3">
            <a:extLst>
              <a:ext uri="{FF2B5EF4-FFF2-40B4-BE49-F238E27FC236}">
                <a16:creationId xmlns:a16="http://schemas.microsoft.com/office/drawing/2014/main" id="{778105BF-FE28-7D61-FD8D-C65FA92E23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501552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73</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74</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2477231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75</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8949784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76</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3263102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77</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6450990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78</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68300839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7">
            <a:extLst>
              <a:ext uri="{FF2B5EF4-FFF2-40B4-BE49-F238E27FC236}">
                <a16:creationId xmlns:a16="http://schemas.microsoft.com/office/drawing/2014/main" id="{83112BE9-75B4-119F-0693-6725D53C9C87}"/>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F1960EE4-D902-C54F-AFB8-0A34C37CBF0A}"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79</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0994" name="Rectangle 2">
            <a:extLst>
              <a:ext uri="{FF2B5EF4-FFF2-40B4-BE49-F238E27FC236}">
                <a16:creationId xmlns:a16="http://schemas.microsoft.com/office/drawing/2014/main" id="{E4109511-A989-C111-BFBB-89E513D2EF6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0995" name="Rectangle 3">
            <a:extLst>
              <a:ext uri="{FF2B5EF4-FFF2-40B4-BE49-F238E27FC236}">
                <a16:creationId xmlns:a16="http://schemas.microsoft.com/office/drawing/2014/main" id="{3FCB72FB-3045-E955-9D7A-895FEB35BC8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2914713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7">
            <a:extLst>
              <a:ext uri="{FF2B5EF4-FFF2-40B4-BE49-F238E27FC236}">
                <a16:creationId xmlns:a16="http://schemas.microsoft.com/office/drawing/2014/main" id="{E35C2998-BBB1-C87A-A1DD-0664E48299E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5B1C9E0-7ABA-D247-B9AA-5D6FE1435D33}"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80</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4066" name="Rectangle 2">
            <a:extLst>
              <a:ext uri="{FF2B5EF4-FFF2-40B4-BE49-F238E27FC236}">
                <a16:creationId xmlns:a16="http://schemas.microsoft.com/office/drawing/2014/main" id="{000BC6DE-83AF-D8B3-BD3F-36388037C9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Rectangle 3">
            <a:extLst>
              <a:ext uri="{FF2B5EF4-FFF2-40B4-BE49-F238E27FC236}">
                <a16:creationId xmlns:a16="http://schemas.microsoft.com/office/drawing/2014/main" id="{778105BF-FE28-7D61-FD8D-C65FA92E23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45679864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7">
            <a:extLst>
              <a:ext uri="{FF2B5EF4-FFF2-40B4-BE49-F238E27FC236}">
                <a16:creationId xmlns:a16="http://schemas.microsoft.com/office/drawing/2014/main" id="{E35C2998-BBB1-C87A-A1DD-0664E48299E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5B1C9E0-7ABA-D247-B9AA-5D6FE1435D33}"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81</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4066" name="Rectangle 2">
            <a:extLst>
              <a:ext uri="{FF2B5EF4-FFF2-40B4-BE49-F238E27FC236}">
                <a16:creationId xmlns:a16="http://schemas.microsoft.com/office/drawing/2014/main" id="{000BC6DE-83AF-D8B3-BD3F-36388037C9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Rectangle 3">
            <a:extLst>
              <a:ext uri="{FF2B5EF4-FFF2-40B4-BE49-F238E27FC236}">
                <a16:creationId xmlns:a16="http://schemas.microsoft.com/office/drawing/2014/main" id="{778105BF-FE28-7D61-FD8D-C65FA92E23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8545473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7">
            <a:extLst>
              <a:ext uri="{FF2B5EF4-FFF2-40B4-BE49-F238E27FC236}">
                <a16:creationId xmlns:a16="http://schemas.microsoft.com/office/drawing/2014/main" id="{E35C2998-BBB1-C87A-A1DD-0664E48299E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5B1C9E0-7ABA-D247-B9AA-5D6FE1435D33}"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82</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4066" name="Rectangle 2">
            <a:extLst>
              <a:ext uri="{FF2B5EF4-FFF2-40B4-BE49-F238E27FC236}">
                <a16:creationId xmlns:a16="http://schemas.microsoft.com/office/drawing/2014/main" id="{000BC6DE-83AF-D8B3-BD3F-36388037C9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Rectangle 3">
            <a:extLst>
              <a:ext uri="{FF2B5EF4-FFF2-40B4-BE49-F238E27FC236}">
                <a16:creationId xmlns:a16="http://schemas.microsoft.com/office/drawing/2014/main" id="{778105BF-FE28-7D61-FD8D-C65FA92E23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2957246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7">
            <a:extLst>
              <a:ext uri="{FF2B5EF4-FFF2-40B4-BE49-F238E27FC236}">
                <a16:creationId xmlns:a16="http://schemas.microsoft.com/office/drawing/2014/main" id="{E35C2998-BBB1-C87A-A1DD-0664E48299E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5B1C9E0-7ABA-D247-B9AA-5D6FE1435D33}"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83</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4066" name="Rectangle 2">
            <a:extLst>
              <a:ext uri="{FF2B5EF4-FFF2-40B4-BE49-F238E27FC236}">
                <a16:creationId xmlns:a16="http://schemas.microsoft.com/office/drawing/2014/main" id="{000BC6DE-83AF-D8B3-BD3F-36388037C9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Rectangle 3">
            <a:extLst>
              <a:ext uri="{FF2B5EF4-FFF2-40B4-BE49-F238E27FC236}">
                <a16:creationId xmlns:a16="http://schemas.microsoft.com/office/drawing/2014/main" id="{778105BF-FE28-7D61-FD8D-C65FA92E23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75040438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7">
            <a:extLst>
              <a:ext uri="{FF2B5EF4-FFF2-40B4-BE49-F238E27FC236}">
                <a16:creationId xmlns:a16="http://schemas.microsoft.com/office/drawing/2014/main" id="{E35C2998-BBB1-C87A-A1DD-0664E48299E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5B1C9E0-7ABA-D247-B9AA-5D6FE1435D33}"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84</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4066" name="Rectangle 2">
            <a:extLst>
              <a:ext uri="{FF2B5EF4-FFF2-40B4-BE49-F238E27FC236}">
                <a16:creationId xmlns:a16="http://schemas.microsoft.com/office/drawing/2014/main" id="{000BC6DE-83AF-D8B3-BD3F-36388037C9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Rectangle 3">
            <a:extLst>
              <a:ext uri="{FF2B5EF4-FFF2-40B4-BE49-F238E27FC236}">
                <a16:creationId xmlns:a16="http://schemas.microsoft.com/office/drawing/2014/main" id="{778105BF-FE28-7D61-FD8D-C65FA92E23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5513693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85</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22793653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7">
            <a:extLst>
              <a:ext uri="{FF2B5EF4-FFF2-40B4-BE49-F238E27FC236}">
                <a16:creationId xmlns:a16="http://schemas.microsoft.com/office/drawing/2014/main" id="{E35C2998-BBB1-C87A-A1DD-0664E48299E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5B1C9E0-7ABA-D247-B9AA-5D6FE1435D33}"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86</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4066" name="Rectangle 2">
            <a:extLst>
              <a:ext uri="{FF2B5EF4-FFF2-40B4-BE49-F238E27FC236}">
                <a16:creationId xmlns:a16="http://schemas.microsoft.com/office/drawing/2014/main" id="{000BC6DE-83AF-D8B3-BD3F-36388037C9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Rectangle 3">
            <a:extLst>
              <a:ext uri="{FF2B5EF4-FFF2-40B4-BE49-F238E27FC236}">
                <a16:creationId xmlns:a16="http://schemas.microsoft.com/office/drawing/2014/main" id="{778105BF-FE28-7D61-FD8D-C65FA92E23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9759740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7">
            <a:extLst>
              <a:ext uri="{FF2B5EF4-FFF2-40B4-BE49-F238E27FC236}">
                <a16:creationId xmlns:a16="http://schemas.microsoft.com/office/drawing/2014/main" id="{E35C2998-BBB1-C87A-A1DD-0664E48299E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5B1C9E0-7ABA-D247-B9AA-5D6FE1435D33}"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87</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4066" name="Rectangle 2">
            <a:extLst>
              <a:ext uri="{FF2B5EF4-FFF2-40B4-BE49-F238E27FC236}">
                <a16:creationId xmlns:a16="http://schemas.microsoft.com/office/drawing/2014/main" id="{000BC6DE-83AF-D8B3-BD3F-36388037C9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Rectangle 3">
            <a:extLst>
              <a:ext uri="{FF2B5EF4-FFF2-40B4-BE49-F238E27FC236}">
                <a16:creationId xmlns:a16="http://schemas.microsoft.com/office/drawing/2014/main" id="{778105BF-FE28-7D61-FD8D-C65FA92E23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04271803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7">
            <a:extLst>
              <a:ext uri="{FF2B5EF4-FFF2-40B4-BE49-F238E27FC236}">
                <a16:creationId xmlns:a16="http://schemas.microsoft.com/office/drawing/2014/main" id="{E35C2998-BBB1-C87A-A1DD-0664E48299E1}"/>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B5B1C9E0-7ABA-D247-B9AA-5D6FE1435D33}"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88</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44066" name="Rectangle 2">
            <a:extLst>
              <a:ext uri="{FF2B5EF4-FFF2-40B4-BE49-F238E27FC236}">
                <a16:creationId xmlns:a16="http://schemas.microsoft.com/office/drawing/2014/main" id="{000BC6DE-83AF-D8B3-BD3F-36388037C98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4067" name="Rectangle 3">
            <a:extLst>
              <a:ext uri="{FF2B5EF4-FFF2-40B4-BE49-F238E27FC236}">
                <a16:creationId xmlns:a16="http://schemas.microsoft.com/office/drawing/2014/main" id="{778105BF-FE28-7D61-FD8D-C65FA92E23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97038590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89</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2001016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90</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5024602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91</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1779985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92</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38033420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93</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5270127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94</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93691092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95</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53195653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96</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46003128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101</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224324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102</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5605311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103</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110846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104</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77449005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105</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1900569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106</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09101966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107</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92579474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108</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08825793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109</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47784740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113</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03081782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114</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5966443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115</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59289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119</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91232656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120</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71756821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121</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7336864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122</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83575594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123</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03380523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129</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4537509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130</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32142924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131</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4224468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132</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66419605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134</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37975261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135</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225948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136</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285451483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138</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78060010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Rectangle 7">
            <a:extLst>
              <a:ext uri="{FF2B5EF4-FFF2-40B4-BE49-F238E27FC236}">
                <a16:creationId xmlns:a16="http://schemas.microsoft.com/office/drawing/2014/main" id="{7F12618A-C673-7348-7A43-BCFFC45F66D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83BBCE34-D290-8448-8598-3AAE49D28E1C}"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141</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374786" name="Rectangle 2">
            <a:extLst>
              <a:ext uri="{FF2B5EF4-FFF2-40B4-BE49-F238E27FC236}">
                <a16:creationId xmlns:a16="http://schemas.microsoft.com/office/drawing/2014/main" id="{DD3A60C0-16C6-49B6-5151-D3EFFC4EF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4787" name="Rectangle 3">
            <a:extLst>
              <a:ext uri="{FF2B5EF4-FFF2-40B4-BE49-F238E27FC236}">
                <a16:creationId xmlns:a16="http://schemas.microsoft.com/office/drawing/2014/main" id="{22B6B833-865E-A425-586D-39139F56FE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112508376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7" name="Rectangle 7">
            <a:extLst>
              <a:ext uri="{FF2B5EF4-FFF2-40B4-BE49-F238E27FC236}">
                <a16:creationId xmlns:a16="http://schemas.microsoft.com/office/drawing/2014/main" id="{B48D6FD8-37F7-D2D7-E244-CBE3BD7885C6}"/>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FCD18DDE-BBD0-BF43-A89D-B0E74ED68D32}"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149</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674818" name="Rectangle 2">
            <a:extLst>
              <a:ext uri="{FF2B5EF4-FFF2-40B4-BE49-F238E27FC236}">
                <a16:creationId xmlns:a16="http://schemas.microsoft.com/office/drawing/2014/main" id="{EEE17017-E3AD-29A9-7E00-53E943F81D4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4819" name="Rectangle 3">
            <a:extLst>
              <a:ext uri="{FF2B5EF4-FFF2-40B4-BE49-F238E27FC236}">
                <a16:creationId xmlns:a16="http://schemas.microsoft.com/office/drawing/2014/main" id="{E9F5D2CC-DC35-9ED3-A496-AE1D097982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5" name="Rectangle 7">
            <a:extLst>
              <a:ext uri="{FF2B5EF4-FFF2-40B4-BE49-F238E27FC236}">
                <a16:creationId xmlns:a16="http://schemas.microsoft.com/office/drawing/2014/main" id="{A6C326DE-509A-6FCD-0D2B-C3B0937B58B8}"/>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47DF0C6D-1E27-1843-B73E-70BE07CB8019}"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150</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676866" name="Rectangle 2">
            <a:extLst>
              <a:ext uri="{FF2B5EF4-FFF2-40B4-BE49-F238E27FC236}">
                <a16:creationId xmlns:a16="http://schemas.microsoft.com/office/drawing/2014/main" id="{DD4D720B-F963-F9C1-E2D3-D07FD459374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6867" name="Rectangle 3">
            <a:extLst>
              <a:ext uri="{FF2B5EF4-FFF2-40B4-BE49-F238E27FC236}">
                <a16:creationId xmlns:a16="http://schemas.microsoft.com/office/drawing/2014/main" id="{E2568302-DCCC-5F67-3CBB-C5978198C1D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3" name="Rectangle 7">
            <a:extLst>
              <a:ext uri="{FF2B5EF4-FFF2-40B4-BE49-F238E27FC236}">
                <a16:creationId xmlns:a16="http://schemas.microsoft.com/office/drawing/2014/main" id="{017BB885-EA1D-079F-E2C3-E7B8017F0CD9}"/>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E7AD6D06-5431-1B46-A7E7-EB3C1188A390}"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151</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678914" name="Rectangle 2">
            <a:extLst>
              <a:ext uri="{FF2B5EF4-FFF2-40B4-BE49-F238E27FC236}">
                <a16:creationId xmlns:a16="http://schemas.microsoft.com/office/drawing/2014/main" id="{8631817E-866A-1A2A-FCC2-88FC63DB005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8915" name="Rectangle 3">
            <a:extLst>
              <a:ext uri="{FF2B5EF4-FFF2-40B4-BE49-F238E27FC236}">
                <a16:creationId xmlns:a16="http://schemas.microsoft.com/office/drawing/2014/main" id="{95A9B0A9-0D61-7E1C-AF47-AE6EC997B35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1" name="Rectangle 7">
            <a:extLst>
              <a:ext uri="{FF2B5EF4-FFF2-40B4-BE49-F238E27FC236}">
                <a16:creationId xmlns:a16="http://schemas.microsoft.com/office/drawing/2014/main" id="{90DE62AC-3AAA-D4F7-6E0A-F139C8EC481E}"/>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defTabSz="914400" eaLnBrk="1" hangingPunct="1"/>
            <a:fld id="{FA9A9E85-70BC-4749-931A-EE5E3AC9684A}" type="slidenum">
              <a:rPr lang="en-US" altLang="en-US" sz="1200" b="1">
                <a:solidFill>
                  <a:srgbClr val="000000"/>
                </a:solidFill>
                <a:latin typeface="Arial" panose="020B0604020202020204" pitchFamily="34" charset="0"/>
                <a:cs typeface="Tahoma" panose="020B0604030504040204" pitchFamily="34" charset="0"/>
              </a:rPr>
              <a:pPr algn="r" defTabSz="914400" eaLnBrk="1" hangingPunct="1"/>
              <a:t>152</a:t>
            </a:fld>
            <a:endParaRPr lang="en-US" altLang="en-US" sz="1200" b="1">
              <a:solidFill>
                <a:srgbClr val="000000"/>
              </a:solidFill>
              <a:latin typeface="Arial" panose="020B0604020202020204" pitchFamily="34" charset="0"/>
              <a:cs typeface="Tahoma" panose="020B0604030504040204" pitchFamily="34" charset="0"/>
            </a:endParaRPr>
          </a:p>
        </p:txBody>
      </p:sp>
      <p:sp>
        <p:nvSpPr>
          <p:cNvPr id="680962" name="Rectangle 2">
            <a:extLst>
              <a:ext uri="{FF2B5EF4-FFF2-40B4-BE49-F238E27FC236}">
                <a16:creationId xmlns:a16="http://schemas.microsoft.com/office/drawing/2014/main" id="{241E6CEB-184D-50F5-63A2-B1D7BFB3813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0963" name="Rectangle 3">
            <a:extLst>
              <a:ext uri="{FF2B5EF4-FFF2-40B4-BE49-F238E27FC236}">
                <a16:creationId xmlns:a16="http://schemas.microsoft.com/office/drawing/2014/main" id="{9057FD49-963C-533A-F06A-903F2BC11E3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835F6953-A493-FD49-85A0-D310AEF1EB34}" type="slidenum">
              <a:rPr lang="en-VN" smtClean="0"/>
              <a:t>153</a:t>
            </a:fld>
            <a:endParaRPr lang="en-VN"/>
          </a:p>
        </p:txBody>
      </p:sp>
    </p:spTree>
    <p:extLst>
      <p:ext uri="{BB962C8B-B14F-4D97-AF65-F5344CB8AC3E}">
        <p14:creationId xmlns:p14="http://schemas.microsoft.com/office/powerpoint/2010/main" val="60768464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09" name="Slide Image Placeholder 1">
            <a:extLst>
              <a:ext uri="{FF2B5EF4-FFF2-40B4-BE49-F238E27FC236}">
                <a16:creationId xmlns:a16="http://schemas.microsoft.com/office/drawing/2014/main" id="{C39ED57C-0967-40E8-B1DD-36D277CFE6F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3010" name="Notes Placeholder 2">
            <a:extLst>
              <a:ext uri="{FF2B5EF4-FFF2-40B4-BE49-F238E27FC236}">
                <a16:creationId xmlns:a16="http://schemas.microsoft.com/office/drawing/2014/main" id="{7BDD2B31-7C11-44DB-B469-C81B02E8962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83011" name="Slide Number Placeholder 3">
            <a:extLst>
              <a:ext uri="{FF2B5EF4-FFF2-40B4-BE49-F238E27FC236}">
                <a16:creationId xmlns:a16="http://schemas.microsoft.com/office/drawing/2014/main" id="{4F107A1A-BFBF-8961-1F04-04C05F2656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fld id="{D364CE9F-3201-7448-A66C-294E2FA1C2AC}" type="slidenum">
              <a:rPr lang="en-US" altLang="en-US" smtClean="0">
                <a:latin typeface="Calibri" panose="020F0502020204030204" pitchFamily="34" charset="0"/>
              </a:rPr>
              <a:pPr/>
              <a:t>154</a:t>
            </a:fld>
            <a:endParaRPr lang="en-US"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124420-FBBE-3700-3CDD-1785D725B685}"/>
              </a:ext>
            </a:extLst>
          </p:cNvPr>
          <p:cNvSpPr>
            <a:spLocks noGrp="1"/>
          </p:cNvSpPr>
          <p:nvPr>
            <p:ph type="dt" sz="half" idx="10"/>
          </p:nvPr>
        </p:nvSpPr>
        <p:spPr/>
        <p:txBody>
          <a:bodyPr/>
          <a:lstStyle>
            <a:lvl1pPr>
              <a:defRPr/>
            </a:lvl1pPr>
          </a:lstStyle>
          <a:p>
            <a:pPr>
              <a:defRPr/>
            </a:pPr>
            <a:fld id="{64A3FCFE-C163-0E41-8064-00856339912A}" type="datetimeFigureOut">
              <a:rPr lang="en-US"/>
              <a:pPr>
                <a:defRPr/>
              </a:pPr>
              <a:t>4/3/2025</a:t>
            </a:fld>
            <a:endParaRPr lang="en-US" dirty="0"/>
          </a:p>
        </p:txBody>
      </p:sp>
      <p:sp>
        <p:nvSpPr>
          <p:cNvPr id="5" name="Footer Placeholder 4">
            <a:extLst>
              <a:ext uri="{FF2B5EF4-FFF2-40B4-BE49-F238E27FC236}">
                <a16:creationId xmlns:a16="http://schemas.microsoft.com/office/drawing/2014/main" id="{A2064770-B4AD-6801-4C6C-773C8F8BEE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DEBC398-6105-7917-4AD4-BE46BCF63B9E}"/>
              </a:ext>
            </a:extLst>
          </p:cNvPr>
          <p:cNvSpPr>
            <a:spLocks noGrp="1"/>
          </p:cNvSpPr>
          <p:nvPr>
            <p:ph type="sldNum" sz="quarter" idx="12"/>
          </p:nvPr>
        </p:nvSpPr>
        <p:spPr/>
        <p:txBody>
          <a:bodyPr/>
          <a:lstStyle>
            <a:lvl1pPr>
              <a:defRPr/>
            </a:lvl1pPr>
          </a:lstStyle>
          <a:p>
            <a:pPr>
              <a:defRPr/>
            </a:pPr>
            <a:fld id="{4ED21AE6-22DA-6C42-94E9-E080709E363A}" type="slidenum">
              <a:rPr lang="en-US" altLang="en-US"/>
              <a:pPr>
                <a:defRPr/>
              </a:pPr>
              <a:t>‹#›</a:t>
            </a:fld>
            <a:endParaRPr lang="en-US" altLang="en-US"/>
          </a:p>
        </p:txBody>
      </p:sp>
    </p:spTree>
    <p:extLst>
      <p:ext uri="{BB962C8B-B14F-4D97-AF65-F5344CB8AC3E}">
        <p14:creationId xmlns:p14="http://schemas.microsoft.com/office/powerpoint/2010/main" val="3477181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C50F2F-4E05-2176-3E80-2C330A02FCB2}"/>
              </a:ext>
            </a:extLst>
          </p:cNvPr>
          <p:cNvSpPr>
            <a:spLocks noGrp="1"/>
          </p:cNvSpPr>
          <p:nvPr>
            <p:ph type="dt" sz="half" idx="10"/>
          </p:nvPr>
        </p:nvSpPr>
        <p:spPr/>
        <p:txBody>
          <a:bodyPr/>
          <a:lstStyle>
            <a:lvl1pPr>
              <a:defRPr/>
            </a:lvl1pPr>
          </a:lstStyle>
          <a:p>
            <a:pPr>
              <a:defRPr/>
            </a:pPr>
            <a:fld id="{A1664FE1-7285-E948-9243-B48C6D7FDA75}" type="datetimeFigureOut">
              <a:rPr lang="en-US"/>
              <a:pPr>
                <a:defRPr/>
              </a:pPr>
              <a:t>4/3/2025</a:t>
            </a:fld>
            <a:endParaRPr lang="en-US" dirty="0"/>
          </a:p>
        </p:txBody>
      </p:sp>
      <p:sp>
        <p:nvSpPr>
          <p:cNvPr id="5" name="Footer Placeholder 4">
            <a:extLst>
              <a:ext uri="{FF2B5EF4-FFF2-40B4-BE49-F238E27FC236}">
                <a16:creationId xmlns:a16="http://schemas.microsoft.com/office/drawing/2014/main" id="{C5087EA0-FBE9-2E8A-92AB-D7CDBFF3E9C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965242B-0343-C7D0-C79B-2DF9AC4E7448}"/>
              </a:ext>
            </a:extLst>
          </p:cNvPr>
          <p:cNvSpPr>
            <a:spLocks noGrp="1"/>
          </p:cNvSpPr>
          <p:nvPr>
            <p:ph type="sldNum" sz="quarter" idx="12"/>
          </p:nvPr>
        </p:nvSpPr>
        <p:spPr/>
        <p:txBody>
          <a:bodyPr/>
          <a:lstStyle>
            <a:lvl1pPr>
              <a:defRPr/>
            </a:lvl1pPr>
          </a:lstStyle>
          <a:p>
            <a:pPr>
              <a:defRPr/>
            </a:pPr>
            <a:fld id="{D8355415-A657-4049-B0BE-EC2F0E6345D6}" type="slidenum">
              <a:rPr lang="en-US" altLang="en-US"/>
              <a:pPr>
                <a:defRPr/>
              </a:pPr>
              <a:t>‹#›</a:t>
            </a:fld>
            <a:endParaRPr lang="en-US" altLang="en-US"/>
          </a:p>
        </p:txBody>
      </p:sp>
    </p:spTree>
    <p:extLst>
      <p:ext uri="{BB962C8B-B14F-4D97-AF65-F5344CB8AC3E}">
        <p14:creationId xmlns:p14="http://schemas.microsoft.com/office/powerpoint/2010/main" val="461316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E9CE0E-B759-874E-6B92-BC9F7E52658A}"/>
              </a:ext>
            </a:extLst>
          </p:cNvPr>
          <p:cNvSpPr>
            <a:spLocks noGrp="1"/>
          </p:cNvSpPr>
          <p:nvPr>
            <p:ph type="dt" sz="half" idx="10"/>
          </p:nvPr>
        </p:nvSpPr>
        <p:spPr/>
        <p:txBody>
          <a:bodyPr/>
          <a:lstStyle>
            <a:lvl1pPr>
              <a:defRPr/>
            </a:lvl1pPr>
          </a:lstStyle>
          <a:p>
            <a:pPr>
              <a:defRPr/>
            </a:pPr>
            <a:fld id="{D6D99CDF-0530-8047-BB37-9FF6518B8361}" type="datetimeFigureOut">
              <a:rPr lang="en-US"/>
              <a:pPr>
                <a:defRPr/>
              </a:pPr>
              <a:t>4/3/2025</a:t>
            </a:fld>
            <a:endParaRPr lang="en-US" dirty="0"/>
          </a:p>
        </p:txBody>
      </p:sp>
      <p:sp>
        <p:nvSpPr>
          <p:cNvPr id="5" name="Footer Placeholder 4">
            <a:extLst>
              <a:ext uri="{FF2B5EF4-FFF2-40B4-BE49-F238E27FC236}">
                <a16:creationId xmlns:a16="http://schemas.microsoft.com/office/drawing/2014/main" id="{41B41587-1414-7CE7-CFD8-B640EB3FA26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FDDEF46-ED0E-E726-9380-67897CECE02C}"/>
              </a:ext>
            </a:extLst>
          </p:cNvPr>
          <p:cNvSpPr>
            <a:spLocks noGrp="1"/>
          </p:cNvSpPr>
          <p:nvPr>
            <p:ph type="sldNum" sz="quarter" idx="12"/>
          </p:nvPr>
        </p:nvSpPr>
        <p:spPr/>
        <p:txBody>
          <a:bodyPr/>
          <a:lstStyle>
            <a:lvl1pPr>
              <a:defRPr/>
            </a:lvl1pPr>
          </a:lstStyle>
          <a:p>
            <a:pPr>
              <a:defRPr/>
            </a:pPr>
            <a:fld id="{065AD139-8364-A64F-9FCB-1E50D2A8B787}" type="slidenum">
              <a:rPr lang="en-US" altLang="en-US"/>
              <a:pPr>
                <a:defRPr/>
              </a:pPr>
              <a:t>‹#›</a:t>
            </a:fld>
            <a:endParaRPr lang="en-US" altLang="en-US"/>
          </a:p>
        </p:txBody>
      </p:sp>
    </p:spTree>
    <p:extLst>
      <p:ext uri="{BB962C8B-B14F-4D97-AF65-F5344CB8AC3E}">
        <p14:creationId xmlns:p14="http://schemas.microsoft.com/office/powerpoint/2010/main" val="1648400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EEB4222-F5F4-503A-003D-1E7C1C0827FA}"/>
              </a:ext>
            </a:extLst>
          </p:cNvPr>
          <p:cNvSpPr>
            <a:spLocks noGrp="1"/>
          </p:cNvSpPr>
          <p:nvPr>
            <p:ph type="dt" sz="half" idx="10"/>
          </p:nvPr>
        </p:nvSpPr>
        <p:spPr/>
        <p:txBody>
          <a:bodyPr/>
          <a:lstStyle>
            <a:lvl1pPr>
              <a:defRPr/>
            </a:lvl1pPr>
          </a:lstStyle>
          <a:p>
            <a:pPr>
              <a:defRPr/>
            </a:pPr>
            <a:fld id="{1921D968-3B45-4A48-950A-5E5FEBFABD61}" type="datetimeFigureOut">
              <a:rPr lang="en-US"/>
              <a:pPr>
                <a:defRPr/>
              </a:pPr>
              <a:t>4/3/2025</a:t>
            </a:fld>
            <a:endParaRPr lang="en-US" dirty="0"/>
          </a:p>
        </p:txBody>
      </p:sp>
      <p:sp>
        <p:nvSpPr>
          <p:cNvPr id="6" name="Footer Placeholder 4">
            <a:extLst>
              <a:ext uri="{FF2B5EF4-FFF2-40B4-BE49-F238E27FC236}">
                <a16:creationId xmlns:a16="http://schemas.microsoft.com/office/drawing/2014/main" id="{64F9C7CD-BE78-D355-B252-34C621D5AA5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1B5FA1B-D7B4-F9CD-94B8-AEC4282B585C}"/>
              </a:ext>
            </a:extLst>
          </p:cNvPr>
          <p:cNvSpPr>
            <a:spLocks noGrp="1"/>
          </p:cNvSpPr>
          <p:nvPr>
            <p:ph type="sldNum" sz="quarter" idx="12"/>
          </p:nvPr>
        </p:nvSpPr>
        <p:spPr/>
        <p:txBody>
          <a:bodyPr/>
          <a:lstStyle>
            <a:lvl1pPr>
              <a:defRPr/>
            </a:lvl1pPr>
          </a:lstStyle>
          <a:p>
            <a:pPr>
              <a:defRPr/>
            </a:pPr>
            <a:fld id="{A2162B43-CAA4-AB4A-86D8-1EA3C8BDA69B}" type="slidenum">
              <a:rPr lang="en-US" altLang="en-US"/>
              <a:pPr>
                <a:defRPr/>
              </a:pPr>
              <a:t>‹#›</a:t>
            </a:fld>
            <a:endParaRPr lang="en-US" altLang="en-US"/>
          </a:p>
        </p:txBody>
      </p:sp>
    </p:spTree>
    <p:extLst>
      <p:ext uri="{BB962C8B-B14F-4D97-AF65-F5344CB8AC3E}">
        <p14:creationId xmlns:p14="http://schemas.microsoft.com/office/powerpoint/2010/main" val="3871869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C05BC712-5DC3-14E7-5D09-B848802E2BA9}"/>
              </a:ext>
            </a:extLst>
          </p:cNvPr>
          <p:cNvSpPr>
            <a:spLocks noGrp="1"/>
          </p:cNvSpPr>
          <p:nvPr>
            <p:ph type="dt" sz="half" idx="10"/>
          </p:nvPr>
        </p:nvSpPr>
        <p:spPr/>
        <p:txBody>
          <a:bodyPr/>
          <a:lstStyle>
            <a:lvl1pPr>
              <a:defRPr/>
            </a:lvl1pPr>
          </a:lstStyle>
          <a:p>
            <a:pPr>
              <a:defRPr/>
            </a:pPr>
            <a:fld id="{3C4089B0-8D20-2049-9E3A-5BCBD29A0034}" type="datetimeFigureOut">
              <a:rPr lang="en-US"/>
              <a:pPr>
                <a:defRPr/>
              </a:pPr>
              <a:t>4/3/2025</a:t>
            </a:fld>
            <a:endParaRPr lang="en-US" dirty="0"/>
          </a:p>
        </p:txBody>
      </p:sp>
      <p:sp>
        <p:nvSpPr>
          <p:cNvPr id="8" name="Footer Placeholder 4">
            <a:extLst>
              <a:ext uri="{FF2B5EF4-FFF2-40B4-BE49-F238E27FC236}">
                <a16:creationId xmlns:a16="http://schemas.microsoft.com/office/drawing/2014/main" id="{D535D965-6990-25EF-EE94-5D2DE54E64E7}"/>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7B89A421-A4EA-F54E-4637-68D2409C43B7}"/>
              </a:ext>
            </a:extLst>
          </p:cNvPr>
          <p:cNvSpPr>
            <a:spLocks noGrp="1"/>
          </p:cNvSpPr>
          <p:nvPr>
            <p:ph type="sldNum" sz="quarter" idx="12"/>
          </p:nvPr>
        </p:nvSpPr>
        <p:spPr/>
        <p:txBody>
          <a:bodyPr/>
          <a:lstStyle>
            <a:lvl1pPr>
              <a:defRPr/>
            </a:lvl1pPr>
          </a:lstStyle>
          <a:p>
            <a:pPr>
              <a:defRPr/>
            </a:pPr>
            <a:fld id="{9D51ABFD-1C32-5F49-A480-04E8918E204E}" type="slidenum">
              <a:rPr lang="en-US" altLang="en-US"/>
              <a:pPr>
                <a:defRPr/>
              </a:pPr>
              <a:t>‹#›</a:t>
            </a:fld>
            <a:endParaRPr lang="en-US" altLang="en-US"/>
          </a:p>
        </p:txBody>
      </p:sp>
    </p:spTree>
    <p:extLst>
      <p:ext uri="{BB962C8B-B14F-4D97-AF65-F5344CB8AC3E}">
        <p14:creationId xmlns:p14="http://schemas.microsoft.com/office/powerpoint/2010/main" val="186938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FA3B40A-6CAC-EDC0-D8EB-A695D679350D}"/>
              </a:ext>
            </a:extLst>
          </p:cNvPr>
          <p:cNvSpPr>
            <a:spLocks noGrp="1"/>
          </p:cNvSpPr>
          <p:nvPr>
            <p:ph type="dt" sz="half" idx="10"/>
          </p:nvPr>
        </p:nvSpPr>
        <p:spPr/>
        <p:txBody>
          <a:bodyPr/>
          <a:lstStyle>
            <a:lvl1pPr>
              <a:defRPr/>
            </a:lvl1pPr>
          </a:lstStyle>
          <a:p>
            <a:pPr>
              <a:defRPr/>
            </a:pPr>
            <a:fld id="{ACB744EC-6915-8041-8C9E-E1A660B46B61}" type="datetimeFigureOut">
              <a:rPr lang="en-US"/>
              <a:pPr>
                <a:defRPr/>
              </a:pPr>
              <a:t>4/3/2025</a:t>
            </a:fld>
            <a:endParaRPr lang="en-US" dirty="0"/>
          </a:p>
        </p:txBody>
      </p:sp>
      <p:sp>
        <p:nvSpPr>
          <p:cNvPr id="4" name="Footer Placeholder 4">
            <a:extLst>
              <a:ext uri="{FF2B5EF4-FFF2-40B4-BE49-F238E27FC236}">
                <a16:creationId xmlns:a16="http://schemas.microsoft.com/office/drawing/2014/main" id="{4E1892A4-1503-56F8-D38A-A2BD0FE3732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60B708F-5098-32B7-9694-B2D7905A9D52}"/>
              </a:ext>
            </a:extLst>
          </p:cNvPr>
          <p:cNvSpPr>
            <a:spLocks noGrp="1"/>
          </p:cNvSpPr>
          <p:nvPr>
            <p:ph type="sldNum" sz="quarter" idx="12"/>
          </p:nvPr>
        </p:nvSpPr>
        <p:spPr/>
        <p:txBody>
          <a:bodyPr/>
          <a:lstStyle>
            <a:lvl1pPr>
              <a:defRPr/>
            </a:lvl1pPr>
          </a:lstStyle>
          <a:p>
            <a:pPr>
              <a:defRPr/>
            </a:pPr>
            <a:fld id="{790CFC05-4694-2F41-8E57-12928048CAFB}" type="slidenum">
              <a:rPr lang="en-US" altLang="en-US"/>
              <a:pPr>
                <a:defRPr/>
              </a:pPr>
              <a:t>‹#›</a:t>
            </a:fld>
            <a:endParaRPr lang="en-US" altLang="en-US"/>
          </a:p>
        </p:txBody>
      </p:sp>
    </p:spTree>
    <p:extLst>
      <p:ext uri="{BB962C8B-B14F-4D97-AF65-F5344CB8AC3E}">
        <p14:creationId xmlns:p14="http://schemas.microsoft.com/office/powerpoint/2010/main" val="2884090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6600B43-A969-5F04-7CA6-866E890474CC}"/>
              </a:ext>
            </a:extLst>
          </p:cNvPr>
          <p:cNvSpPr>
            <a:spLocks noGrp="1"/>
          </p:cNvSpPr>
          <p:nvPr>
            <p:ph type="dt" sz="half" idx="10"/>
          </p:nvPr>
        </p:nvSpPr>
        <p:spPr/>
        <p:txBody>
          <a:bodyPr/>
          <a:lstStyle>
            <a:lvl1pPr>
              <a:defRPr/>
            </a:lvl1pPr>
          </a:lstStyle>
          <a:p>
            <a:pPr>
              <a:defRPr/>
            </a:pPr>
            <a:fld id="{0C2A98F0-49CC-2F44-9120-4AB560024E7E}" type="datetimeFigureOut">
              <a:rPr lang="en-US"/>
              <a:pPr>
                <a:defRPr/>
              </a:pPr>
              <a:t>4/3/2025</a:t>
            </a:fld>
            <a:endParaRPr lang="en-US" dirty="0"/>
          </a:p>
        </p:txBody>
      </p:sp>
      <p:sp>
        <p:nvSpPr>
          <p:cNvPr id="3" name="Footer Placeholder 4">
            <a:extLst>
              <a:ext uri="{FF2B5EF4-FFF2-40B4-BE49-F238E27FC236}">
                <a16:creationId xmlns:a16="http://schemas.microsoft.com/office/drawing/2014/main" id="{EE51BFC2-8DB1-CC9A-3302-3C1C39B64913}"/>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F54FE72-4AC6-5531-D4F0-6926395F7F1D}"/>
              </a:ext>
            </a:extLst>
          </p:cNvPr>
          <p:cNvSpPr>
            <a:spLocks noGrp="1"/>
          </p:cNvSpPr>
          <p:nvPr>
            <p:ph type="sldNum" sz="quarter" idx="12"/>
          </p:nvPr>
        </p:nvSpPr>
        <p:spPr/>
        <p:txBody>
          <a:bodyPr/>
          <a:lstStyle>
            <a:lvl1pPr>
              <a:defRPr/>
            </a:lvl1pPr>
          </a:lstStyle>
          <a:p>
            <a:pPr>
              <a:defRPr/>
            </a:pPr>
            <a:fld id="{8BB6FCAB-61BC-A64A-BC37-11E109091150}" type="slidenum">
              <a:rPr lang="en-US" altLang="en-US"/>
              <a:pPr>
                <a:defRPr/>
              </a:pPr>
              <a:t>‹#›</a:t>
            </a:fld>
            <a:endParaRPr lang="en-US" altLang="en-US"/>
          </a:p>
        </p:txBody>
      </p:sp>
    </p:spTree>
    <p:extLst>
      <p:ext uri="{BB962C8B-B14F-4D97-AF65-F5344CB8AC3E}">
        <p14:creationId xmlns:p14="http://schemas.microsoft.com/office/powerpoint/2010/main" val="4137519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720430BF-97B7-C81C-A3CB-1126DB8889DB}"/>
              </a:ext>
            </a:extLst>
          </p:cNvPr>
          <p:cNvSpPr>
            <a:spLocks noGrp="1"/>
          </p:cNvSpPr>
          <p:nvPr>
            <p:ph type="dt" sz="half" idx="10"/>
          </p:nvPr>
        </p:nvSpPr>
        <p:spPr/>
        <p:txBody>
          <a:bodyPr/>
          <a:lstStyle>
            <a:lvl1pPr>
              <a:defRPr/>
            </a:lvl1pPr>
          </a:lstStyle>
          <a:p>
            <a:pPr>
              <a:defRPr/>
            </a:pPr>
            <a:fld id="{5F1B2CC7-D606-0348-98AB-9E1E5EE64072}" type="datetimeFigureOut">
              <a:rPr lang="en-US"/>
              <a:pPr>
                <a:defRPr/>
              </a:pPr>
              <a:t>4/3/2025</a:t>
            </a:fld>
            <a:endParaRPr lang="en-US" dirty="0"/>
          </a:p>
        </p:txBody>
      </p:sp>
      <p:sp>
        <p:nvSpPr>
          <p:cNvPr id="6" name="Footer Placeholder 4">
            <a:extLst>
              <a:ext uri="{FF2B5EF4-FFF2-40B4-BE49-F238E27FC236}">
                <a16:creationId xmlns:a16="http://schemas.microsoft.com/office/drawing/2014/main" id="{F6F45BBB-B0B9-4C00-13D6-B35BC219610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AFEC66B-D043-18D8-8066-E8D92386B075}"/>
              </a:ext>
            </a:extLst>
          </p:cNvPr>
          <p:cNvSpPr>
            <a:spLocks noGrp="1"/>
          </p:cNvSpPr>
          <p:nvPr>
            <p:ph type="sldNum" sz="quarter" idx="12"/>
          </p:nvPr>
        </p:nvSpPr>
        <p:spPr/>
        <p:txBody>
          <a:bodyPr/>
          <a:lstStyle>
            <a:lvl1pPr>
              <a:defRPr/>
            </a:lvl1pPr>
          </a:lstStyle>
          <a:p>
            <a:pPr>
              <a:defRPr/>
            </a:pPr>
            <a:fld id="{F1F427E9-EB62-6C4E-9F90-87A4218B26C9}" type="slidenum">
              <a:rPr lang="en-US" altLang="en-US"/>
              <a:pPr>
                <a:defRPr/>
              </a:pPr>
              <a:t>‹#›</a:t>
            </a:fld>
            <a:endParaRPr lang="en-US" altLang="en-US"/>
          </a:p>
        </p:txBody>
      </p:sp>
    </p:spTree>
    <p:extLst>
      <p:ext uri="{BB962C8B-B14F-4D97-AF65-F5344CB8AC3E}">
        <p14:creationId xmlns:p14="http://schemas.microsoft.com/office/powerpoint/2010/main" val="3456063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64803E10-057F-7179-127B-83C5F2B89C07}"/>
              </a:ext>
            </a:extLst>
          </p:cNvPr>
          <p:cNvSpPr>
            <a:spLocks noGrp="1"/>
          </p:cNvSpPr>
          <p:nvPr>
            <p:ph type="dt" sz="half" idx="10"/>
          </p:nvPr>
        </p:nvSpPr>
        <p:spPr/>
        <p:txBody>
          <a:bodyPr/>
          <a:lstStyle>
            <a:lvl1pPr>
              <a:defRPr/>
            </a:lvl1pPr>
          </a:lstStyle>
          <a:p>
            <a:pPr>
              <a:defRPr/>
            </a:pPr>
            <a:fld id="{297674CC-E44A-E64E-BE29-6281CDB9240D}" type="datetimeFigureOut">
              <a:rPr lang="en-US"/>
              <a:pPr>
                <a:defRPr/>
              </a:pPr>
              <a:t>4/3/2025</a:t>
            </a:fld>
            <a:endParaRPr lang="en-US" dirty="0"/>
          </a:p>
        </p:txBody>
      </p:sp>
      <p:sp>
        <p:nvSpPr>
          <p:cNvPr id="6" name="Footer Placeholder 4">
            <a:extLst>
              <a:ext uri="{FF2B5EF4-FFF2-40B4-BE49-F238E27FC236}">
                <a16:creationId xmlns:a16="http://schemas.microsoft.com/office/drawing/2014/main" id="{76CD5F0C-B171-2659-F7D7-17D731EBA7A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FAE2FE7-B312-94FD-EB5F-BCDEB2D8F4A7}"/>
              </a:ext>
            </a:extLst>
          </p:cNvPr>
          <p:cNvSpPr>
            <a:spLocks noGrp="1"/>
          </p:cNvSpPr>
          <p:nvPr>
            <p:ph type="sldNum" sz="quarter" idx="12"/>
          </p:nvPr>
        </p:nvSpPr>
        <p:spPr/>
        <p:txBody>
          <a:bodyPr/>
          <a:lstStyle>
            <a:lvl1pPr>
              <a:defRPr/>
            </a:lvl1pPr>
          </a:lstStyle>
          <a:p>
            <a:pPr>
              <a:defRPr/>
            </a:pPr>
            <a:fld id="{73959C60-C3EC-1240-876C-66D99CF3CA20}" type="slidenum">
              <a:rPr lang="en-US" altLang="en-US"/>
              <a:pPr>
                <a:defRPr/>
              </a:pPr>
              <a:t>‹#›</a:t>
            </a:fld>
            <a:endParaRPr lang="en-US" altLang="en-US"/>
          </a:p>
        </p:txBody>
      </p:sp>
    </p:spTree>
    <p:extLst>
      <p:ext uri="{BB962C8B-B14F-4D97-AF65-F5344CB8AC3E}">
        <p14:creationId xmlns:p14="http://schemas.microsoft.com/office/powerpoint/2010/main" val="1947495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0B3386-9B95-E4D3-E1CC-65FBED9486C0}"/>
              </a:ext>
            </a:extLst>
          </p:cNvPr>
          <p:cNvSpPr>
            <a:spLocks noGrp="1"/>
          </p:cNvSpPr>
          <p:nvPr>
            <p:ph type="dt" sz="half" idx="10"/>
          </p:nvPr>
        </p:nvSpPr>
        <p:spPr/>
        <p:txBody>
          <a:bodyPr/>
          <a:lstStyle>
            <a:lvl1pPr>
              <a:defRPr/>
            </a:lvl1pPr>
          </a:lstStyle>
          <a:p>
            <a:pPr>
              <a:defRPr/>
            </a:pPr>
            <a:fld id="{C6E9758A-3854-D04E-BB8F-C8F08DE4ED5E}" type="datetimeFigureOut">
              <a:rPr lang="en-US"/>
              <a:pPr>
                <a:defRPr/>
              </a:pPr>
              <a:t>4/3/2025</a:t>
            </a:fld>
            <a:endParaRPr lang="en-US" dirty="0"/>
          </a:p>
        </p:txBody>
      </p:sp>
      <p:sp>
        <p:nvSpPr>
          <p:cNvPr id="5" name="Footer Placeholder 4">
            <a:extLst>
              <a:ext uri="{FF2B5EF4-FFF2-40B4-BE49-F238E27FC236}">
                <a16:creationId xmlns:a16="http://schemas.microsoft.com/office/drawing/2014/main" id="{8100ED02-1019-7194-9E9D-AABB6C49811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7B5D4B-83BD-BC1E-0C91-4600B255E5F5}"/>
              </a:ext>
            </a:extLst>
          </p:cNvPr>
          <p:cNvSpPr>
            <a:spLocks noGrp="1"/>
          </p:cNvSpPr>
          <p:nvPr>
            <p:ph type="sldNum" sz="quarter" idx="12"/>
          </p:nvPr>
        </p:nvSpPr>
        <p:spPr/>
        <p:txBody>
          <a:bodyPr/>
          <a:lstStyle>
            <a:lvl1pPr>
              <a:defRPr/>
            </a:lvl1pPr>
          </a:lstStyle>
          <a:p>
            <a:pPr>
              <a:defRPr/>
            </a:pPr>
            <a:fld id="{B82CA4C6-93FA-7B4A-9AB8-8205AC6B56E3}" type="slidenum">
              <a:rPr lang="en-US" altLang="en-US"/>
              <a:pPr>
                <a:defRPr/>
              </a:pPr>
              <a:t>‹#›</a:t>
            </a:fld>
            <a:endParaRPr lang="en-US" altLang="en-US"/>
          </a:p>
        </p:txBody>
      </p:sp>
    </p:spTree>
    <p:extLst>
      <p:ext uri="{BB962C8B-B14F-4D97-AF65-F5344CB8AC3E}">
        <p14:creationId xmlns:p14="http://schemas.microsoft.com/office/powerpoint/2010/main" val="3911052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602569-2256-9F0E-BDC0-97191DF882F3}"/>
              </a:ext>
            </a:extLst>
          </p:cNvPr>
          <p:cNvSpPr>
            <a:spLocks noGrp="1"/>
          </p:cNvSpPr>
          <p:nvPr>
            <p:ph type="dt" sz="half" idx="10"/>
          </p:nvPr>
        </p:nvSpPr>
        <p:spPr/>
        <p:txBody>
          <a:bodyPr/>
          <a:lstStyle>
            <a:lvl1pPr>
              <a:defRPr/>
            </a:lvl1pPr>
          </a:lstStyle>
          <a:p>
            <a:pPr>
              <a:defRPr/>
            </a:pPr>
            <a:fld id="{6E784145-A657-3045-8514-E2CBA17B1AA0}" type="datetimeFigureOut">
              <a:rPr lang="en-US"/>
              <a:pPr>
                <a:defRPr/>
              </a:pPr>
              <a:t>4/3/2025</a:t>
            </a:fld>
            <a:endParaRPr lang="en-US" dirty="0"/>
          </a:p>
        </p:txBody>
      </p:sp>
      <p:sp>
        <p:nvSpPr>
          <p:cNvPr id="5" name="Footer Placeholder 4">
            <a:extLst>
              <a:ext uri="{FF2B5EF4-FFF2-40B4-BE49-F238E27FC236}">
                <a16:creationId xmlns:a16="http://schemas.microsoft.com/office/drawing/2014/main" id="{D1B0229D-15A7-9D20-BD6A-D21E455EC77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3AFB7A0-C244-F3B0-A0F0-B3027938982E}"/>
              </a:ext>
            </a:extLst>
          </p:cNvPr>
          <p:cNvSpPr>
            <a:spLocks noGrp="1"/>
          </p:cNvSpPr>
          <p:nvPr>
            <p:ph type="sldNum" sz="quarter" idx="12"/>
          </p:nvPr>
        </p:nvSpPr>
        <p:spPr/>
        <p:txBody>
          <a:bodyPr/>
          <a:lstStyle>
            <a:lvl1pPr>
              <a:defRPr/>
            </a:lvl1pPr>
          </a:lstStyle>
          <a:p>
            <a:pPr>
              <a:defRPr/>
            </a:pPr>
            <a:fld id="{C1405925-E333-F142-ABE0-B75BB3D52D6B}" type="slidenum">
              <a:rPr lang="en-US" altLang="en-US"/>
              <a:pPr>
                <a:defRPr/>
              </a:pPr>
              <a:t>‹#›</a:t>
            </a:fld>
            <a:endParaRPr lang="en-US" altLang="en-US"/>
          </a:p>
        </p:txBody>
      </p:sp>
    </p:spTree>
    <p:extLst>
      <p:ext uri="{BB962C8B-B14F-4D97-AF65-F5344CB8AC3E}">
        <p14:creationId xmlns:p14="http://schemas.microsoft.com/office/powerpoint/2010/main" val="4212866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5322E0-23DF-E289-D4C8-71D12D3B5C02}"/>
              </a:ext>
            </a:extLst>
          </p:cNvPr>
          <p:cNvSpPr>
            <a:spLocks noGrp="1"/>
          </p:cNvSpPr>
          <p:nvPr>
            <p:ph type="dt" sz="half" idx="10"/>
          </p:nvPr>
        </p:nvSpPr>
        <p:spPr/>
        <p:txBody>
          <a:bodyPr/>
          <a:lstStyle>
            <a:lvl1pPr>
              <a:defRPr/>
            </a:lvl1pPr>
          </a:lstStyle>
          <a:p>
            <a:pPr>
              <a:defRPr/>
            </a:pPr>
            <a:fld id="{E1D8262B-FF58-584F-91A5-262ACFB37009}" type="datetimeFigureOut">
              <a:rPr lang="en-US"/>
              <a:pPr>
                <a:defRPr/>
              </a:pPr>
              <a:t>4/3/2025</a:t>
            </a:fld>
            <a:endParaRPr lang="en-US"/>
          </a:p>
        </p:txBody>
      </p:sp>
      <p:sp>
        <p:nvSpPr>
          <p:cNvPr id="5" name="Footer Placeholder 4">
            <a:extLst>
              <a:ext uri="{FF2B5EF4-FFF2-40B4-BE49-F238E27FC236}">
                <a16:creationId xmlns:a16="http://schemas.microsoft.com/office/drawing/2014/main" id="{3EFE7F64-892E-5CEC-23AD-F75A0D85006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97FDFA1-627B-59BE-F412-DCC2460BF609}"/>
              </a:ext>
            </a:extLst>
          </p:cNvPr>
          <p:cNvSpPr>
            <a:spLocks noGrp="1"/>
          </p:cNvSpPr>
          <p:nvPr>
            <p:ph type="sldNum" sz="quarter" idx="12"/>
          </p:nvPr>
        </p:nvSpPr>
        <p:spPr/>
        <p:txBody>
          <a:bodyPr/>
          <a:lstStyle>
            <a:lvl1pPr>
              <a:defRPr/>
            </a:lvl1pPr>
          </a:lstStyle>
          <a:p>
            <a:pPr>
              <a:defRPr/>
            </a:pPr>
            <a:fld id="{95E74D7B-0AE8-0F40-A368-78A2AEAF0C17}" type="slidenum">
              <a:rPr lang="en-US" altLang="en-US"/>
              <a:pPr>
                <a:defRPr/>
              </a:pPr>
              <a:t>‹#›</a:t>
            </a:fld>
            <a:endParaRPr lang="en-US" altLang="en-US"/>
          </a:p>
        </p:txBody>
      </p:sp>
    </p:spTree>
    <p:extLst>
      <p:ext uri="{BB962C8B-B14F-4D97-AF65-F5344CB8AC3E}">
        <p14:creationId xmlns:p14="http://schemas.microsoft.com/office/powerpoint/2010/main" val="2185676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C6BDED-F185-4B7A-650A-3B858E9E49E6}"/>
              </a:ext>
            </a:extLst>
          </p:cNvPr>
          <p:cNvSpPr>
            <a:spLocks noGrp="1"/>
          </p:cNvSpPr>
          <p:nvPr>
            <p:ph type="dt" sz="half" idx="10"/>
          </p:nvPr>
        </p:nvSpPr>
        <p:spPr/>
        <p:txBody>
          <a:bodyPr/>
          <a:lstStyle>
            <a:lvl1pPr>
              <a:defRPr/>
            </a:lvl1pPr>
          </a:lstStyle>
          <a:p>
            <a:pPr>
              <a:defRPr/>
            </a:pPr>
            <a:fld id="{A57F1352-5588-4646-A692-22716B7A6254}" type="datetimeFigureOut">
              <a:rPr lang="en-US"/>
              <a:pPr>
                <a:defRPr/>
              </a:pPr>
              <a:t>4/3/2025</a:t>
            </a:fld>
            <a:endParaRPr lang="en-US"/>
          </a:p>
        </p:txBody>
      </p:sp>
      <p:sp>
        <p:nvSpPr>
          <p:cNvPr id="5" name="Footer Placeholder 4">
            <a:extLst>
              <a:ext uri="{FF2B5EF4-FFF2-40B4-BE49-F238E27FC236}">
                <a16:creationId xmlns:a16="http://schemas.microsoft.com/office/drawing/2014/main" id="{460F51B8-F037-C676-D514-68590A33CE0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B13A102-4777-C138-AAEC-9193D5C70A07}"/>
              </a:ext>
            </a:extLst>
          </p:cNvPr>
          <p:cNvSpPr>
            <a:spLocks noGrp="1"/>
          </p:cNvSpPr>
          <p:nvPr>
            <p:ph type="sldNum" sz="quarter" idx="12"/>
          </p:nvPr>
        </p:nvSpPr>
        <p:spPr/>
        <p:txBody>
          <a:bodyPr/>
          <a:lstStyle>
            <a:lvl1pPr>
              <a:defRPr/>
            </a:lvl1pPr>
          </a:lstStyle>
          <a:p>
            <a:pPr>
              <a:defRPr/>
            </a:pPr>
            <a:fld id="{8DCDF543-C5F1-FE4D-873A-C98ECC9FF436}" type="slidenum">
              <a:rPr lang="en-US" altLang="en-US"/>
              <a:pPr>
                <a:defRPr/>
              </a:pPr>
              <a:t>‹#›</a:t>
            </a:fld>
            <a:endParaRPr lang="en-US" altLang="en-US"/>
          </a:p>
        </p:txBody>
      </p:sp>
    </p:spTree>
    <p:extLst>
      <p:ext uri="{BB962C8B-B14F-4D97-AF65-F5344CB8AC3E}">
        <p14:creationId xmlns:p14="http://schemas.microsoft.com/office/powerpoint/2010/main" val="2288173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8DD98A-5CDC-6DF9-44C6-CBE2B39E1F48}"/>
              </a:ext>
            </a:extLst>
          </p:cNvPr>
          <p:cNvSpPr>
            <a:spLocks noGrp="1"/>
          </p:cNvSpPr>
          <p:nvPr>
            <p:ph type="dt" sz="half" idx="10"/>
          </p:nvPr>
        </p:nvSpPr>
        <p:spPr/>
        <p:txBody>
          <a:bodyPr/>
          <a:lstStyle>
            <a:lvl1pPr>
              <a:defRPr/>
            </a:lvl1pPr>
          </a:lstStyle>
          <a:p>
            <a:pPr>
              <a:defRPr/>
            </a:pPr>
            <a:fld id="{2B41A4D1-C286-6C4A-B757-80EC4AC68693}" type="datetimeFigureOut">
              <a:rPr lang="en-US"/>
              <a:pPr>
                <a:defRPr/>
              </a:pPr>
              <a:t>4/3/2025</a:t>
            </a:fld>
            <a:endParaRPr lang="en-US"/>
          </a:p>
        </p:txBody>
      </p:sp>
      <p:sp>
        <p:nvSpPr>
          <p:cNvPr id="5" name="Footer Placeholder 4">
            <a:extLst>
              <a:ext uri="{FF2B5EF4-FFF2-40B4-BE49-F238E27FC236}">
                <a16:creationId xmlns:a16="http://schemas.microsoft.com/office/drawing/2014/main" id="{4DAB0EF0-3336-AD94-98FC-58734EF5D70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95E32F7-35A0-63DF-F6D7-46481565E014}"/>
              </a:ext>
            </a:extLst>
          </p:cNvPr>
          <p:cNvSpPr>
            <a:spLocks noGrp="1"/>
          </p:cNvSpPr>
          <p:nvPr>
            <p:ph type="sldNum" sz="quarter" idx="12"/>
          </p:nvPr>
        </p:nvSpPr>
        <p:spPr/>
        <p:txBody>
          <a:bodyPr/>
          <a:lstStyle>
            <a:lvl1pPr>
              <a:defRPr/>
            </a:lvl1pPr>
          </a:lstStyle>
          <a:p>
            <a:pPr>
              <a:defRPr/>
            </a:pPr>
            <a:fld id="{C5227D7A-6093-DF47-922E-09EDCAD2500E}" type="slidenum">
              <a:rPr lang="en-US" altLang="en-US"/>
              <a:pPr>
                <a:defRPr/>
              </a:pPr>
              <a:t>‹#›</a:t>
            </a:fld>
            <a:endParaRPr lang="en-US" altLang="en-US"/>
          </a:p>
        </p:txBody>
      </p:sp>
    </p:spTree>
    <p:extLst>
      <p:ext uri="{BB962C8B-B14F-4D97-AF65-F5344CB8AC3E}">
        <p14:creationId xmlns:p14="http://schemas.microsoft.com/office/powerpoint/2010/main" val="1697768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726F7F3A-7349-9BD4-D2E7-94A55CC397D3}"/>
              </a:ext>
            </a:extLst>
          </p:cNvPr>
          <p:cNvSpPr>
            <a:spLocks noGrp="1"/>
          </p:cNvSpPr>
          <p:nvPr>
            <p:ph type="dt" sz="half" idx="10"/>
          </p:nvPr>
        </p:nvSpPr>
        <p:spPr/>
        <p:txBody>
          <a:bodyPr/>
          <a:lstStyle>
            <a:lvl1pPr>
              <a:defRPr/>
            </a:lvl1pPr>
          </a:lstStyle>
          <a:p>
            <a:pPr>
              <a:defRPr/>
            </a:pPr>
            <a:fld id="{6640DF69-FFE8-174D-A6AB-3D2E78A5962A}" type="datetimeFigureOut">
              <a:rPr lang="en-US"/>
              <a:pPr>
                <a:defRPr/>
              </a:pPr>
              <a:t>4/3/2025</a:t>
            </a:fld>
            <a:endParaRPr lang="en-US"/>
          </a:p>
        </p:txBody>
      </p:sp>
      <p:sp>
        <p:nvSpPr>
          <p:cNvPr id="6" name="Footer Placeholder 4">
            <a:extLst>
              <a:ext uri="{FF2B5EF4-FFF2-40B4-BE49-F238E27FC236}">
                <a16:creationId xmlns:a16="http://schemas.microsoft.com/office/drawing/2014/main" id="{E43086A3-6B2D-9A51-F860-C9FC02B1238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A579D19-04A6-0DF0-3054-3EFB6E72236E}"/>
              </a:ext>
            </a:extLst>
          </p:cNvPr>
          <p:cNvSpPr>
            <a:spLocks noGrp="1"/>
          </p:cNvSpPr>
          <p:nvPr>
            <p:ph type="sldNum" sz="quarter" idx="12"/>
          </p:nvPr>
        </p:nvSpPr>
        <p:spPr/>
        <p:txBody>
          <a:bodyPr/>
          <a:lstStyle>
            <a:lvl1pPr>
              <a:defRPr/>
            </a:lvl1pPr>
          </a:lstStyle>
          <a:p>
            <a:pPr>
              <a:defRPr/>
            </a:pPr>
            <a:fld id="{DEAF1E15-7F97-7347-A52B-96CAFDEEDBAD}" type="slidenum">
              <a:rPr lang="en-US" altLang="en-US"/>
              <a:pPr>
                <a:defRPr/>
              </a:pPr>
              <a:t>‹#›</a:t>
            </a:fld>
            <a:endParaRPr lang="en-US" altLang="en-US"/>
          </a:p>
        </p:txBody>
      </p:sp>
    </p:spTree>
    <p:extLst>
      <p:ext uri="{BB962C8B-B14F-4D97-AF65-F5344CB8AC3E}">
        <p14:creationId xmlns:p14="http://schemas.microsoft.com/office/powerpoint/2010/main" val="6500678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1BD5534-9805-AC51-8736-C9F4531C7A18}"/>
              </a:ext>
            </a:extLst>
          </p:cNvPr>
          <p:cNvSpPr>
            <a:spLocks noGrp="1"/>
          </p:cNvSpPr>
          <p:nvPr>
            <p:ph type="dt" sz="half" idx="10"/>
          </p:nvPr>
        </p:nvSpPr>
        <p:spPr/>
        <p:txBody>
          <a:bodyPr/>
          <a:lstStyle>
            <a:lvl1pPr>
              <a:defRPr/>
            </a:lvl1pPr>
          </a:lstStyle>
          <a:p>
            <a:pPr>
              <a:defRPr/>
            </a:pPr>
            <a:fld id="{8A49CCDB-95D5-4347-9117-08AD65B9853E}" type="datetimeFigureOut">
              <a:rPr lang="en-US"/>
              <a:pPr>
                <a:defRPr/>
              </a:pPr>
              <a:t>4/3/2025</a:t>
            </a:fld>
            <a:endParaRPr lang="en-US"/>
          </a:p>
        </p:txBody>
      </p:sp>
      <p:sp>
        <p:nvSpPr>
          <p:cNvPr id="8" name="Footer Placeholder 4">
            <a:extLst>
              <a:ext uri="{FF2B5EF4-FFF2-40B4-BE49-F238E27FC236}">
                <a16:creationId xmlns:a16="http://schemas.microsoft.com/office/drawing/2014/main" id="{6E550EAF-4101-DD53-F9C4-46739CB962D7}"/>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E0F9152-D06E-2D36-3793-0CAD5E8FF340}"/>
              </a:ext>
            </a:extLst>
          </p:cNvPr>
          <p:cNvSpPr>
            <a:spLocks noGrp="1"/>
          </p:cNvSpPr>
          <p:nvPr>
            <p:ph type="sldNum" sz="quarter" idx="12"/>
          </p:nvPr>
        </p:nvSpPr>
        <p:spPr/>
        <p:txBody>
          <a:bodyPr/>
          <a:lstStyle>
            <a:lvl1pPr>
              <a:defRPr/>
            </a:lvl1pPr>
          </a:lstStyle>
          <a:p>
            <a:pPr>
              <a:defRPr/>
            </a:pPr>
            <a:fld id="{E125C51A-1024-2440-A9DF-2E00048F18EC}" type="slidenum">
              <a:rPr lang="en-US" altLang="en-US"/>
              <a:pPr>
                <a:defRPr/>
              </a:pPr>
              <a:t>‹#›</a:t>
            </a:fld>
            <a:endParaRPr lang="en-US" altLang="en-US"/>
          </a:p>
        </p:txBody>
      </p:sp>
    </p:spTree>
    <p:extLst>
      <p:ext uri="{BB962C8B-B14F-4D97-AF65-F5344CB8AC3E}">
        <p14:creationId xmlns:p14="http://schemas.microsoft.com/office/powerpoint/2010/main" val="3271866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F29FCE02-A4C1-386C-1FE7-1CB3946CD518}"/>
              </a:ext>
            </a:extLst>
          </p:cNvPr>
          <p:cNvSpPr>
            <a:spLocks noGrp="1"/>
          </p:cNvSpPr>
          <p:nvPr>
            <p:ph type="dt" sz="half" idx="10"/>
          </p:nvPr>
        </p:nvSpPr>
        <p:spPr/>
        <p:txBody>
          <a:bodyPr/>
          <a:lstStyle>
            <a:lvl1pPr>
              <a:defRPr/>
            </a:lvl1pPr>
          </a:lstStyle>
          <a:p>
            <a:pPr>
              <a:defRPr/>
            </a:pPr>
            <a:fld id="{BBCA2E02-84F4-7E44-B453-4944D4C82366}" type="datetimeFigureOut">
              <a:rPr lang="en-US"/>
              <a:pPr>
                <a:defRPr/>
              </a:pPr>
              <a:t>4/3/2025</a:t>
            </a:fld>
            <a:endParaRPr lang="en-US"/>
          </a:p>
        </p:txBody>
      </p:sp>
      <p:sp>
        <p:nvSpPr>
          <p:cNvPr id="4" name="Footer Placeholder 4">
            <a:extLst>
              <a:ext uri="{FF2B5EF4-FFF2-40B4-BE49-F238E27FC236}">
                <a16:creationId xmlns:a16="http://schemas.microsoft.com/office/drawing/2014/main" id="{2A26EB37-2379-72E4-8DBF-F3E7C85ED2E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0E9C164-9568-B456-DCC9-5883EC4958E2}"/>
              </a:ext>
            </a:extLst>
          </p:cNvPr>
          <p:cNvSpPr>
            <a:spLocks noGrp="1"/>
          </p:cNvSpPr>
          <p:nvPr>
            <p:ph type="sldNum" sz="quarter" idx="12"/>
          </p:nvPr>
        </p:nvSpPr>
        <p:spPr/>
        <p:txBody>
          <a:bodyPr/>
          <a:lstStyle>
            <a:lvl1pPr>
              <a:defRPr/>
            </a:lvl1pPr>
          </a:lstStyle>
          <a:p>
            <a:pPr>
              <a:defRPr/>
            </a:pPr>
            <a:fld id="{4FD6C9B6-BA38-2A4C-82AE-445DA5E13A3E}" type="slidenum">
              <a:rPr lang="en-US" altLang="en-US"/>
              <a:pPr>
                <a:defRPr/>
              </a:pPr>
              <a:t>‹#›</a:t>
            </a:fld>
            <a:endParaRPr lang="en-US" altLang="en-US"/>
          </a:p>
        </p:txBody>
      </p:sp>
    </p:spTree>
    <p:extLst>
      <p:ext uri="{BB962C8B-B14F-4D97-AF65-F5344CB8AC3E}">
        <p14:creationId xmlns:p14="http://schemas.microsoft.com/office/powerpoint/2010/main" val="1139331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4740B61-7C64-C4B3-4075-AA54BC5D3E5E}"/>
              </a:ext>
            </a:extLst>
          </p:cNvPr>
          <p:cNvSpPr>
            <a:spLocks noGrp="1"/>
          </p:cNvSpPr>
          <p:nvPr>
            <p:ph type="dt" sz="half" idx="10"/>
          </p:nvPr>
        </p:nvSpPr>
        <p:spPr/>
        <p:txBody>
          <a:bodyPr/>
          <a:lstStyle>
            <a:lvl1pPr>
              <a:defRPr/>
            </a:lvl1pPr>
          </a:lstStyle>
          <a:p>
            <a:pPr>
              <a:defRPr/>
            </a:pPr>
            <a:fld id="{B92DD006-FFDA-134D-81D9-D9FBF7B30302}" type="datetimeFigureOut">
              <a:rPr lang="en-US"/>
              <a:pPr>
                <a:defRPr/>
              </a:pPr>
              <a:t>4/3/2025</a:t>
            </a:fld>
            <a:endParaRPr lang="en-US"/>
          </a:p>
        </p:txBody>
      </p:sp>
      <p:sp>
        <p:nvSpPr>
          <p:cNvPr id="3" name="Footer Placeholder 4">
            <a:extLst>
              <a:ext uri="{FF2B5EF4-FFF2-40B4-BE49-F238E27FC236}">
                <a16:creationId xmlns:a16="http://schemas.microsoft.com/office/drawing/2014/main" id="{A715AA84-63A9-EB78-DF5D-D86F8C4F2CE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B173A76-04CA-5BB9-A319-E3308D7BDB2D}"/>
              </a:ext>
            </a:extLst>
          </p:cNvPr>
          <p:cNvSpPr>
            <a:spLocks noGrp="1"/>
          </p:cNvSpPr>
          <p:nvPr>
            <p:ph type="sldNum" sz="quarter" idx="12"/>
          </p:nvPr>
        </p:nvSpPr>
        <p:spPr/>
        <p:txBody>
          <a:bodyPr/>
          <a:lstStyle>
            <a:lvl1pPr>
              <a:defRPr/>
            </a:lvl1pPr>
          </a:lstStyle>
          <a:p>
            <a:pPr>
              <a:defRPr/>
            </a:pPr>
            <a:fld id="{A96DCACF-0A9A-4C43-AC3A-A4817EE1066F}" type="slidenum">
              <a:rPr lang="en-US" altLang="en-US"/>
              <a:pPr>
                <a:defRPr/>
              </a:pPr>
              <a:t>‹#›</a:t>
            </a:fld>
            <a:endParaRPr lang="en-US" altLang="en-US"/>
          </a:p>
        </p:txBody>
      </p:sp>
    </p:spTree>
    <p:extLst>
      <p:ext uri="{BB962C8B-B14F-4D97-AF65-F5344CB8AC3E}">
        <p14:creationId xmlns:p14="http://schemas.microsoft.com/office/powerpoint/2010/main" val="30445249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B1D1CB8-633F-AD1D-411F-C28DA6614027}"/>
              </a:ext>
            </a:extLst>
          </p:cNvPr>
          <p:cNvSpPr>
            <a:spLocks noGrp="1"/>
          </p:cNvSpPr>
          <p:nvPr>
            <p:ph type="dt" sz="half" idx="10"/>
          </p:nvPr>
        </p:nvSpPr>
        <p:spPr/>
        <p:txBody>
          <a:bodyPr/>
          <a:lstStyle>
            <a:lvl1pPr>
              <a:defRPr/>
            </a:lvl1pPr>
          </a:lstStyle>
          <a:p>
            <a:pPr>
              <a:defRPr/>
            </a:pPr>
            <a:fld id="{B1BD5213-2EFC-AC43-9CAF-5101E4A8BD1D}" type="datetimeFigureOut">
              <a:rPr lang="en-US"/>
              <a:pPr>
                <a:defRPr/>
              </a:pPr>
              <a:t>4/3/2025</a:t>
            </a:fld>
            <a:endParaRPr lang="en-US"/>
          </a:p>
        </p:txBody>
      </p:sp>
      <p:sp>
        <p:nvSpPr>
          <p:cNvPr id="6" name="Footer Placeholder 4">
            <a:extLst>
              <a:ext uri="{FF2B5EF4-FFF2-40B4-BE49-F238E27FC236}">
                <a16:creationId xmlns:a16="http://schemas.microsoft.com/office/drawing/2014/main" id="{BA9237BE-769F-1D67-9F81-CC98A88781D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D7D3780-000B-39A6-02D5-3D51563D1E65}"/>
              </a:ext>
            </a:extLst>
          </p:cNvPr>
          <p:cNvSpPr>
            <a:spLocks noGrp="1"/>
          </p:cNvSpPr>
          <p:nvPr>
            <p:ph type="sldNum" sz="quarter" idx="12"/>
          </p:nvPr>
        </p:nvSpPr>
        <p:spPr/>
        <p:txBody>
          <a:bodyPr/>
          <a:lstStyle>
            <a:lvl1pPr>
              <a:defRPr/>
            </a:lvl1pPr>
          </a:lstStyle>
          <a:p>
            <a:pPr>
              <a:defRPr/>
            </a:pPr>
            <a:fld id="{0EE810EB-AF58-0B44-A241-B5B8E9A3E4A5}" type="slidenum">
              <a:rPr lang="en-US" altLang="en-US"/>
              <a:pPr>
                <a:defRPr/>
              </a:pPr>
              <a:t>‹#›</a:t>
            </a:fld>
            <a:endParaRPr lang="en-US" altLang="en-US"/>
          </a:p>
        </p:txBody>
      </p:sp>
    </p:spTree>
    <p:extLst>
      <p:ext uri="{BB962C8B-B14F-4D97-AF65-F5344CB8AC3E}">
        <p14:creationId xmlns:p14="http://schemas.microsoft.com/office/powerpoint/2010/main" val="20697355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974FC42C-DF7E-15EA-CE6D-79F641F23510}"/>
              </a:ext>
            </a:extLst>
          </p:cNvPr>
          <p:cNvSpPr>
            <a:spLocks noGrp="1"/>
          </p:cNvSpPr>
          <p:nvPr>
            <p:ph type="dt" sz="half" idx="10"/>
          </p:nvPr>
        </p:nvSpPr>
        <p:spPr/>
        <p:txBody>
          <a:bodyPr/>
          <a:lstStyle>
            <a:lvl1pPr>
              <a:defRPr/>
            </a:lvl1pPr>
          </a:lstStyle>
          <a:p>
            <a:pPr>
              <a:defRPr/>
            </a:pPr>
            <a:fld id="{530CC878-1B08-294F-9A33-9614831CA7A1}" type="datetimeFigureOut">
              <a:rPr lang="en-US"/>
              <a:pPr>
                <a:defRPr/>
              </a:pPr>
              <a:t>4/3/2025</a:t>
            </a:fld>
            <a:endParaRPr lang="en-US"/>
          </a:p>
        </p:txBody>
      </p:sp>
      <p:sp>
        <p:nvSpPr>
          <p:cNvPr id="6" name="Footer Placeholder 4">
            <a:extLst>
              <a:ext uri="{FF2B5EF4-FFF2-40B4-BE49-F238E27FC236}">
                <a16:creationId xmlns:a16="http://schemas.microsoft.com/office/drawing/2014/main" id="{74D475B3-DEDD-5E64-AB04-895B8AE3355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504C525-0A1B-EF1D-1FB1-6DB61C6AE601}"/>
              </a:ext>
            </a:extLst>
          </p:cNvPr>
          <p:cNvSpPr>
            <a:spLocks noGrp="1"/>
          </p:cNvSpPr>
          <p:nvPr>
            <p:ph type="sldNum" sz="quarter" idx="12"/>
          </p:nvPr>
        </p:nvSpPr>
        <p:spPr/>
        <p:txBody>
          <a:bodyPr/>
          <a:lstStyle>
            <a:lvl1pPr>
              <a:defRPr/>
            </a:lvl1pPr>
          </a:lstStyle>
          <a:p>
            <a:pPr>
              <a:defRPr/>
            </a:pPr>
            <a:fld id="{28CB7A85-D3D6-A845-B989-B0278B285FBB}" type="slidenum">
              <a:rPr lang="en-US" altLang="en-US"/>
              <a:pPr>
                <a:defRPr/>
              </a:pPr>
              <a:t>‹#›</a:t>
            </a:fld>
            <a:endParaRPr lang="en-US" altLang="en-US"/>
          </a:p>
        </p:txBody>
      </p:sp>
    </p:spTree>
    <p:extLst>
      <p:ext uri="{BB962C8B-B14F-4D97-AF65-F5344CB8AC3E}">
        <p14:creationId xmlns:p14="http://schemas.microsoft.com/office/powerpoint/2010/main" val="3406809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E41FDD-EF1D-E20D-A382-771DC55775BF}"/>
              </a:ext>
            </a:extLst>
          </p:cNvPr>
          <p:cNvSpPr>
            <a:spLocks noGrp="1"/>
          </p:cNvSpPr>
          <p:nvPr>
            <p:ph type="dt" sz="half" idx="10"/>
          </p:nvPr>
        </p:nvSpPr>
        <p:spPr/>
        <p:txBody>
          <a:bodyPr/>
          <a:lstStyle>
            <a:lvl1pPr>
              <a:defRPr/>
            </a:lvl1pPr>
          </a:lstStyle>
          <a:p>
            <a:pPr>
              <a:defRPr/>
            </a:pPr>
            <a:fld id="{5C8F4039-F069-2648-8189-E3F9E2612C39}" type="datetimeFigureOut">
              <a:rPr lang="en-US"/>
              <a:pPr>
                <a:defRPr/>
              </a:pPr>
              <a:t>4/3/2025</a:t>
            </a:fld>
            <a:endParaRPr lang="en-US"/>
          </a:p>
        </p:txBody>
      </p:sp>
      <p:sp>
        <p:nvSpPr>
          <p:cNvPr id="5" name="Footer Placeholder 4">
            <a:extLst>
              <a:ext uri="{FF2B5EF4-FFF2-40B4-BE49-F238E27FC236}">
                <a16:creationId xmlns:a16="http://schemas.microsoft.com/office/drawing/2014/main" id="{D9C34A60-B5FB-4F9B-576A-2EAFB58B21D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DF7372E-AF90-CE15-8069-5BC993CE4517}"/>
              </a:ext>
            </a:extLst>
          </p:cNvPr>
          <p:cNvSpPr>
            <a:spLocks noGrp="1"/>
          </p:cNvSpPr>
          <p:nvPr>
            <p:ph type="sldNum" sz="quarter" idx="12"/>
          </p:nvPr>
        </p:nvSpPr>
        <p:spPr/>
        <p:txBody>
          <a:bodyPr/>
          <a:lstStyle>
            <a:lvl1pPr>
              <a:defRPr/>
            </a:lvl1pPr>
          </a:lstStyle>
          <a:p>
            <a:pPr>
              <a:defRPr/>
            </a:pPr>
            <a:fld id="{8B8A632F-23E3-924C-B989-C918A02BCE7F}" type="slidenum">
              <a:rPr lang="en-US" altLang="en-US"/>
              <a:pPr>
                <a:defRPr/>
              </a:pPr>
              <a:t>‹#›</a:t>
            </a:fld>
            <a:endParaRPr lang="en-US" altLang="en-US"/>
          </a:p>
        </p:txBody>
      </p:sp>
    </p:spTree>
    <p:extLst>
      <p:ext uri="{BB962C8B-B14F-4D97-AF65-F5344CB8AC3E}">
        <p14:creationId xmlns:p14="http://schemas.microsoft.com/office/powerpoint/2010/main" val="20793087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1FFE78-22CD-8D25-4D9A-9DD920B2D9CB}"/>
              </a:ext>
            </a:extLst>
          </p:cNvPr>
          <p:cNvSpPr>
            <a:spLocks noGrp="1"/>
          </p:cNvSpPr>
          <p:nvPr>
            <p:ph type="dt" sz="half" idx="10"/>
          </p:nvPr>
        </p:nvSpPr>
        <p:spPr/>
        <p:txBody>
          <a:bodyPr/>
          <a:lstStyle>
            <a:lvl1pPr>
              <a:defRPr/>
            </a:lvl1pPr>
          </a:lstStyle>
          <a:p>
            <a:pPr>
              <a:defRPr/>
            </a:pPr>
            <a:fld id="{605AA292-21E3-A941-B728-5F6D1B27ACB1}" type="datetimeFigureOut">
              <a:rPr lang="en-US"/>
              <a:pPr>
                <a:defRPr/>
              </a:pPr>
              <a:t>4/3/2025</a:t>
            </a:fld>
            <a:endParaRPr lang="en-US"/>
          </a:p>
        </p:txBody>
      </p:sp>
      <p:sp>
        <p:nvSpPr>
          <p:cNvPr id="5" name="Footer Placeholder 4">
            <a:extLst>
              <a:ext uri="{FF2B5EF4-FFF2-40B4-BE49-F238E27FC236}">
                <a16:creationId xmlns:a16="http://schemas.microsoft.com/office/drawing/2014/main" id="{0A3A9296-2C85-7CAA-509C-4B7CF5DE39D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BE6B1E0-D674-3950-C7C7-51D150759ED0}"/>
              </a:ext>
            </a:extLst>
          </p:cNvPr>
          <p:cNvSpPr>
            <a:spLocks noGrp="1"/>
          </p:cNvSpPr>
          <p:nvPr>
            <p:ph type="sldNum" sz="quarter" idx="12"/>
          </p:nvPr>
        </p:nvSpPr>
        <p:spPr/>
        <p:txBody>
          <a:bodyPr/>
          <a:lstStyle>
            <a:lvl1pPr>
              <a:defRPr/>
            </a:lvl1pPr>
          </a:lstStyle>
          <a:p>
            <a:pPr>
              <a:defRPr/>
            </a:pPr>
            <a:fld id="{2627B883-D040-2440-BE42-0EF24DFE4E4C}" type="slidenum">
              <a:rPr lang="en-US" altLang="en-US"/>
              <a:pPr>
                <a:defRPr/>
              </a:pPr>
              <a:t>‹#›</a:t>
            </a:fld>
            <a:endParaRPr lang="en-US" altLang="en-US"/>
          </a:p>
        </p:txBody>
      </p:sp>
    </p:spTree>
    <p:extLst>
      <p:ext uri="{BB962C8B-B14F-4D97-AF65-F5344CB8AC3E}">
        <p14:creationId xmlns:p14="http://schemas.microsoft.com/office/powerpoint/2010/main" val="17345572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542742" indent="0" algn="ctr">
              <a:buNone/>
              <a:defRPr/>
            </a:lvl2pPr>
            <a:lvl3pPr marL="1085484" indent="0" algn="ctr">
              <a:buNone/>
              <a:defRPr/>
            </a:lvl3pPr>
            <a:lvl4pPr marL="1628226" indent="0" algn="ctr">
              <a:buNone/>
              <a:defRPr/>
            </a:lvl4pPr>
            <a:lvl5pPr marL="2170969" indent="0" algn="ctr">
              <a:buNone/>
              <a:defRPr/>
            </a:lvl5pPr>
            <a:lvl6pPr marL="2713711" indent="0" algn="ctr">
              <a:buNone/>
              <a:defRPr/>
            </a:lvl6pPr>
            <a:lvl7pPr marL="3256453" indent="0" algn="ctr">
              <a:buNone/>
              <a:defRPr/>
            </a:lvl7pPr>
            <a:lvl8pPr marL="3799195" indent="0" algn="ctr">
              <a:buNone/>
              <a:defRPr/>
            </a:lvl8pPr>
            <a:lvl9pPr marL="4341937"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5FCBBD5-4673-6F65-A72F-1EBDC902A1E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FBD2CBF-C819-5048-39E9-67081AC3174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7ECF813-47B1-6B48-61B8-CFC38D291C41}"/>
              </a:ext>
            </a:extLst>
          </p:cNvPr>
          <p:cNvSpPr>
            <a:spLocks noGrp="1" noChangeArrowheads="1"/>
          </p:cNvSpPr>
          <p:nvPr>
            <p:ph type="sldNum" sz="quarter" idx="12"/>
          </p:nvPr>
        </p:nvSpPr>
        <p:spPr>
          <a:ln/>
        </p:spPr>
        <p:txBody>
          <a:bodyPr/>
          <a:lstStyle>
            <a:lvl1pPr>
              <a:defRPr/>
            </a:lvl1pPr>
          </a:lstStyle>
          <a:p>
            <a:pPr>
              <a:defRPr/>
            </a:pPr>
            <a:fld id="{A9D515E5-F2FF-CA4C-B49D-7F2792091EE6}" type="slidenum">
              <a:rPr lang="en-US" altLang="en-US"/>
              <a:pPr>
                <a:defRPr/>
              </a:pPr>
              <a:t>‹#›</a:t>
            </a:fld>
            <a:endParaRPr lang="en-US" altLang="en-US"/>
          </a:p>
        </p:txBody>
      </p:sp>
    </p:spTree>
    <p:extLst>
      <p:ext uri="{BB962C8B-B14F-4D97-AF65-F5344CB8AC3E}">
        <p14:creationId xmlns:p14="http://schemas.microsoft.com/office/powerpoint/2010/main" val="5595697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2F4ED70-3C7F-7596-D2B1-78610CB145E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9ED4A4A-2D84-931D-3F5E-863F482519E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614543F-C9C0-7EA5-6CB1-AD86EEC6F523}"/>
              </a:ext>
            </a:extLst>
          </p:cNvPr>
          <p:cNvSpPr>
            <a:spLocks noGrp="1" noChangeArrowheads="1"/>
          </p:cNvSpPr>
          <p:nvPr>
            <p:ph type="sldNum" sz="quarter" idx="12"/>
          </p:nvPr>
        </p:nvSpPr>
        <p:spPr>
          <a:ln/>
        </p:spPr>
        <p:txBody>
          <a:bodyPr/>
          <a:lstStyle>
            <a:lvl1pPr>
              <a:defRPr/>
            </a:lvl1pPr>
          </a:lstStyle>
          <a:p>
            <a:pPr>
              <a:defRPr/>
            </a:pPr>
            <a:fld id="{9160D7DE-8E4E-BD4E-82B9-7312F2F44430}" type="slidenum">
              <a:rPr lang="en-US" altLang="en-US"/>
              <a:pPr>
                <a:defRPr/>
              </a:pPr>
              <a:t>‹#›</a:t>
            </a:fld>
            <a:endParaRPr lang="en-US" altLang="en-US"/>
          </a:p>
        </p:txBody>
      </p:sp>
    </p:spTree>
    <p:extLst>
      <p:ext uri="{BB962C8B-B14F-4D97-AF65-F5344CB8AC3E}">
        <p14:creationId xmlns:p14="http://schemas.microsoft.com/office/powerpoint/2010/main" val="25627932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4406900"/>
            <a:ext cx="10363200" cy="1362075"/>
          </a:xfrm>
        </p:spPr>
        <p:txBody>
          <a:bodyPr anchor="t"/>
          <a:lstStyle>
            <a:lvl1pPr algn="l">
              <a:defRPr sz="4725" b="1" cap="all"/>
            </a:lvl1pPr>
          </a:lstStyle>
          <a:p>
            <a:r>
              <a:rPr lang="en-US"/>
              <a:t>Click to edit Master title style</a:t>
            </a:r>
          </a:p>
        </p:txBody>
      </p:sp>
      <p:sp>
        <p:nvSpPr>
          <p:cNvPr id="3" name="Text Placeholder 2"/>
          <p:cNvSpPr>
            <a:spLocks noGrp="1"/>
          </p:cNvSpPr>
          <p:nvPr>
            <p:ph type="body" idx="1"/>
          </p:nvPr>
        </p:nvSpPr>
        <p:spPr>
          <a:xfrm>
            <a:off x="963085" y="2906714"/>
            <a:ext cx="10363200" cy="1500187"/>
          </a:xfrm>
        </p:spPr>
        <p:txBody>
          <a:bodyPr anchor="b"/>
          <a:lstStyle>
            <a:lvl1pPr marL="0" indent="0">
              <a:buNone/>
              <a:defRPr sz="2400"/>
            </a:lvl1pPr>
            <a:lvl2pPr marL="542742" indent="0">
              <a:buNone/>
              <a:defRPr sz="2100"/>
            </a:lvl2pPr>
            <a:lvl3pPr marL="1085484" indent="0">
              <a:buNone/>
              <a:defRPr sz="1875"/>
            </a:lvl3pPr>
            <a:lvl4pPr marL="1628226" indent="0">
              <a:buNone/>
              <a:defRPr sz="1650"/>
            </a:lvl4pPr>
            <a:lvl5pPr marL="2170969" indent="0">
              <a:buNone/>
              <a:defRPr sz="1650"/>
            </a:lvl5pPr>
            <a:lvl6pPr marL="2713711" indent="0">
              <a:buNone/>
              <a:defRPr sz="1650"/>
            </a:lvl6pPr>
            <a:lvl7pPr marL="3256453" indent="0">
              <a:buNone/>
              <a:defRPr sz="1650"/>
            </a:lvl7pPr>
            <a:lvl8pPr marL="3799195" indent="0">
              <a:buNone/>
              <a:defRPr sz="1650"/>
            </a:lvl8pPr>
            <a:lvl9pPr marL="4341937" indent="0">
              <a:buNone/>
              <a:defRPr sz="1650"/>
            </a:lvl9pPr>
          </a:lstStyle>
          <a:p>
            <a:pPr lvl="0"/>
            <a:r>
              <a:rPr lang="en-US"/>
              <a:t>Click to edit Master text styles</a:t>
            </a:r>
          </a:p>
        </p:txBody>
      </p:sp>
      <p:sp>
        <p:nvSpPr>
          <p:cNvPr id="4" name="Rectangle 4">
            <a:extLst>
              <a:ext uri="{FF2B5EF4-FFF2-40B4-BE49-F238E27FC236}">
                <a16:creationId xmlns:a16="http://schemas.microsoft.com/office/drawing/2014/main" id="{02F75AE9-E3CD-3928-73A2-B8B57D805A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DFAF8F5-3650-2524-7F4B-E99E35C19AC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91EE0B1-AAC2-9B54-9E3C-FFE2E35433BA}"/>
              </a:ext>
            </a:extLst>
          </p:cNvPr>
          <p:cNvSpPr>
            <a:spLocks noGrp="1" noChangeArrowheads="1"/>
          </p:cNvSpPr>
          <p:nvPr>
            <p:ph type="sldNum" sz="quarter" idx="12"/>
          </p:nvPr>
        </p:nvSpPr>
        <p:spPr>
          <a:ln/>
        </p:spPr>
        <p:txBody>
          <a:bodyPr/>
          <a:lstStyle>
            <a:lvl1pPr>
              <a:defRPr/>
            </a:lvl1pPr>
          </a:lstStyle>
          <a:p>
            <a:pPr>
              <a:defRPr/>
            </a:pPr>
            <a:fld id="{56E5C5DE-172B-BE43-B20C-F91587D86D6C}" type="slidenum">
              <a:rPr lang="en-US" altLang="en-US"/>
              <a:pPr>
                <a:defRPr/>
              </a:pPr>
              <a:t>‹#›</a:t>
            </a:fld>
            <a:endParaRPr lang="en-US" altLang="en-US"/>
          </a:p>
        </p:txBody>
      </p:sp>
    </p:spTree>
    <p:extLst>
      <p:ext uri="{BB962C8B-B14F-4D97-AF65-F5344CB8AC3E}">
        <p14:creationId xmlns:p14="http://schemas.microsoft.com/office/powerpoint/2010/main" val="16315906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300"/>
            </a:lvl1pPr>
            <a:lvl2pPr>
              <a:defRPr sz="285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300"/>
            </a:lvl1pPr>
            <a:lvl2pPr>
              <a:defRPr sz="285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26D8078-4344-1F5E-F6D6-ADFA0324316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C554DF4-20F1-07C0-185F-C5CA387DA40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8AB3E7C-8B7D-0AC7-4A86-ADC09B53644A}"/>
              </a:ext>
            </a:extLst>
          </p:cNvPr>
          <p:cNvSpPr>
            <a:spLocks noGrp="1" noChangeArrowheads="1"/>
          </p:cNvSpPr>
          <p:nvPr>
            <p:ph type="sldNum" sz="quarter" idx="12"/>
          </p:nvPr>
        </p:nvSpPr>
        <p:spPr>
          <a:ln/>
        </p:spPr>
        <p:txBody>
          <a:bodyPr/>
          <a:lstStyle>
            <a:lvl1pPr>
              <a:defRPr/>
            </a:lvl1pPr>
          </a:lstStyle>
          <a:p>
            <a:pPr>
              <a:defRPr/>
            </a:pPr>
            <a:fld id="{42741247-C36A-CA4E-A0C7-C2F213F6CA57}" type="slidenum">
              <a:rPr lang="en-US" altLang="en-US"/>
              <a:pPr>
                <a:defRPr/>
              </a:pPr>
              <a:t>‹#›</a:t>
            </a:fld>
            <a:endParaRPr lang="en-US" altLang="en-US"/>
          </a:p>
        </p:txBody>
      </p:sp>
    </p:spTree>
    <p:extLst>
      <p:ext uri="{BB962C8B-B14F-4D97-AF65-F5344CB8AC3E}">
        <p14:creationId xmlns:p14="http://schemas.microsoft.com/office/powerpoint/2010/main" val="24825496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8" cy="639762"/>
          </a:xfrm>
        </p:spPr>
        <p:txBody>
          <a:bodyPr anchor="b"/>
          <a:lstStyle>
            <a:lvl1pPr marL="0" indent="0">
              <a:buNone/>
              <a:defRPr sz="2850" b="1"/>
            </a:lvl1pPr>
            <a:lvl2pPr marL="542742" indent="0">
              <a:buNone/>
              <a:defRPr sz="2400" b="1"/>
            </a:lvl2pPr>
            <a:lvl3pPr marL="1085484" indent="0">
              <a:buNone/>
              <a:defRPr sz="2100" b="1"/>
            </a:lvl3pPr>
            <a:lvl4pPr marL="1628226" indent="0">
              <a:buNone/>
              <a:defRPr sz="1875" b="1"/>
            </a:lvl4pPr>
            <a:lvl5pPr marL="2170969" indent="0">
              <a:buNone/>
              <a:defRPr sz="1875" b="1"/>
            </a:lvl5pPr>
            <a:lvl6pPr marL="2713711" indent="0">
              <a:buNone/>
              <a:defRPr sz="1875" b="1"/>
            </a:lvl6pPr>
            <a:lvl7pPr marL="3256453" indent="0">
              <a:buNone/>
              <a:defRPr sz="1875" b="1"/>
            </a:lvl7pPr>
            <a:lvl8pPr marL="3799195" indent="0">
              <a:buNone/>
              <a:defRPr sz="1875" b="1"/>
            </a:lvl8pPr>
            <a:lvl9pPr marL="4341937" indent="0">
              <a:buNone/>
              <a:defRPr sz="1875" b="1"/>
            </a:lvl9pPr>
          </a:lstStyle>
          <a:p>
            <a:pPr lvl="0"/>
            <a:r>
              <a:rPr lang="en-US"/>
              <a:t>Click to edit Master text styles</a:t>
            </a:r>
          </a:p>
        </p:txBody>
      </p:sp>
      <p:sp>
        <p:nvSpPr>
          <p:cNvPr id="4" name="Content Placeholder 3"/>
          <p:cNvSpPr>
            <a:spLocks noGrp="1"/>
          </p:cNvSpPr>
          <p:nvPr>
            <p:ph sz="half" idx="2"/>
          </p:nvPr>
        </p:nvSpPr>
        <p:spPr>
          <a:xfrm>
            <a:off x="609600" y="2174875"/>
            <a:ext cx="5386918" cy="3951288"/>
          </a:xfrm>
        </p:spPr>
        <p:txBody>
          <a:bodyPr/>
          <a:lstStyle>
            <a:lvl1pPr>
              <a:defRPr sz="2850"/>
            </a:lvl1pPr>
            <a:lvl2pPr>
              <a:defRPr sz="2400"/>
            </a:lvl2pPr>
            <a:lvl3pPr>
              <a:defRPr sz="2100"/>
            </a:lvl3pPr>
            <a:lvl4pPr>
              <a:defRPr sz="1875"/>
            </a:lvl4pPr>
            <a:lvl5pPr>
              <a:defRPr sz="1875"/>
            </a:lvl5pPr>
            <a:lvl6pPr>
              <a:defRPr sz="1875"/>
            </a:lvl6pPr>
            <a:lvl7pPr>
              <a:defRPr sz="1875"/>
            </a:lvl7pPr>
            <a:lvl8pPr>
              <a:defRPr sz="1875"/>
            </a:lvl8pPr>
            <a:lvl9pPr>
              <a:defRPr sz="18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7" y="1535113"/>
            <a:ext cx="5389034" cy="639762"/>
          </a:xfrm>
        </p:spPr>
        <p:txBody>
          <a:bodyPr anchor="b"/>
          <a:lstStyle>
            <a:lvl1pPr marL="0" indent="0">
              <a:buNone/>
              <a:defRPr sz="2850" b="1"/>
            </a:lvl1pPr>
            <a:lvl2pPr marL="542742" indent="0">
              <a:buNone/>
              <a:defRPr sz="2400" b="1"/>
            </a:lvl2pPr>
            <a:lvl3pPr marL="1085484" indent="0">
              <a:buNone/>
              <a:defRPr sz="2100" b="1"/>
            </a:lvl3pPr>
            <a:lvl4pPr marL="1628226" indent="0">
              <a:buNone/>
              <a:defRPr sz="1875" b="1"/>
            </a:lvl4pPr>
            <a:lvl5pPr marL="2170969" indent="0">
              <a:buNone/>
              <a:defRPr sz="1875" b="1"/>
            </a:lvl5pPr>
            <a:lvl6pPr marL="2713711" indent="0">
              <a:buNone/>
              <a:defRPr sz="1875" b="1"/>
            </a:lvl6pPr>
            <a:lvl7pPr marL="3256453" indent="0">
              <a:buNone/>
              <a:defRPr sz="1875" b="1"/>
            </a:lvl7pPr>
            <a:lvl8pPr marL="3799195" indent="0">
              <a:buNone/>
              <a:defRPr sz="1875" b="1"/>
            </a:lvl8pPr>
            <a:lvl9pPr marL="4341937" indent="0">
              <a:buNone/>
              <a:defRPr sz="1875" b="1"/>
            </a:lvl9pPr>
          </a:lstStyle>
          <a:p>
            <a:pPr lvl="0"/>
            <a:r>
              <a:rPr lang="en-US"/>
              <a:t>Click to edit Master text styles</a:t>
            </a:r>
          </a:p>
        </p:txBody>
      </p:sp>
      <p:sp>
        <p:nvSpPr>
          <p:cNvPr id="6" name="Content Placeholder 5"/>
          <p:cNvSpPr>
            <a:spLocks noGrp="1"/>
          </p:cNvSpPr>
          <p:nvPr>
            <p:ph sz="quarter" idx="4"/>
          </p:nvPr>
        </p:nvSpPr>
        <p:spPr>
          <a:xfrm>
            <a:off x="6193367" y="2174875"/>
            <a:ext cx="5389034" cy="3951288"/>
          </a:xfrm>
        </p:spPr>
        <p:txBody>
          <a:bodyPr/>
          <a:lstStyle>
            <a:lvl1pPr>
              <a:defRPr sz="2850"/>
            </a:lvl1pPr>
            <a:lvl2pPr>
              <a:defRPr sz="2400"/>
            </a:lvl2pPr>
            <a:lvl3pPr>
              <a:defRPr sz="2100"/>
            </a:lvl3pPr>
            <a:lvl4pPr>
              <a:defRPr sz="1875"/>
            </a:lvl4pPr>
            <a:lvl5pPr>
              <a:defRPr sz="1875"/>
            </a:lvl5pPr>
            <a:lvl6pPr>
              <a:defRPr sz="1875"/>
            </a:lvl6pPr>
            <a:lvl7pPr>
              <a:defRPr sz="1875"/>
            </a:lvl7pPr>
            <a:lvl8pPr>
              <a:defRPr sz="1875"/>
            </a:lvl8pPr>
            <a:lvl9pPr>
              <a:defRPr sz="18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C284CD9-3C76-CEF3-7BA4-A0AAB7B95C4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98149B7-484F-9A23-B38F-8A9CF35606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517DADC2-8EF4-975D-7C0F-DFECF58E3C54}"/>
              </a:ext>
            </a:extLst>
          </p:cNvPr>
          <p:cNvSpPr>
            <a:spLocks noGrp="1" noChangeArrowheads="1"/>
          </p:cNvSpPr>
          <p:nvPr>
            <p:ph type="sldNum" sz="quarter" idx="12"/>
          </p:nvPr>
        </p:nvSpPr>
        <p:spPr>
          <a:ln/>
        </p:spPr>
        <p:txBody>
          <a:bodyPr/>
          <a:lstStyle>
            <a:lvl1pPr>
              <a:defRPr/>
            </a:lvl1pPr>
          </a:lstStyle>
          <a:p>
            <a:pPr>
              <a:defRPr/>
            </a:pPr>
            <a:fld id="{E1C1D8AE-5A5E-5242-99BA-7625D240C625}" type="slidenum">
              <a:rPr lang="en-US" altLang="en-US"/>
              <a:pPr>
                <a:defRPr/>
              </a:pPr>
              <a:t>‹#›</a:t>
            </a:fld>
            <a:endParaRPr lang="en-US" altLang="en-US"/>
          </a:p>
        </p:txBody>
      </p:sp>
    </p:spTree>
    <p:extLst>
      <p:ext uri="{BB962C8B-B14F-4D97-AF65-F5344CB8AC3E}">
        <p14:creationId xmlns:p14="http://schemas.microsoft.com/office/powerpoint/2010/main" val="14590115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CC5D421-DFC0-1555-4578-E04CB8C0DEE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4066330-95EC-17B2-C00A-DD7C2456D25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533FCDD-0B82-FDDF-BD80-00EE8D35E672}"/>
              </a:ext>
            </a:extLst>
          </p:cNvPr>
          <p:cNvSpPr>
            <a:spLocks noGrp="1" noChangeArrowheads="1"/>
          </p:cNvSpPr>
          <p:nvPr>
            <p:ph type="sldNum" sz="quarter" idx="12"/>
          </p:nvPr>
        </p:nvSpPr>
        <p:spPr>
          <a:ln/>
        </p:spPr>
        <p:txBody>
          <a:bodyPr/>
          <a:lstStyle>
            <a:lvl1pPr>
              <a:defRPr/>
            </a:lvl1pPr>
          </a:lstStyle>
          <a:p>
            <a:pPr>
              <a:defRPr/>
            </a:pPr>
            <a:fld id="{0C8172EE-06A8-8041-A438-7519330712F3}" type="slidenum">
              <a:rPr lang="en-US" altLang="en-US"/>
              <a:pPr>
                <a:defRPr/>
              </a:pPr>
              <a:t>‹#›</a:t>
            </a:fld>
            <a:endParaRPr lang="en-US" altLang="en-US"/>
          </a:p>
        </p:txBody>
      </p:sp>
    </p:spTree>
    <p:extLst>
      <p:ext uri="{BB962C8B-B14F-4D97-AF65-F5344CB8AC3E}">
        <p14:creationId xmlns:p14="http://schemas.microsoft.com/office/powerpoint/2010/main" val="29119148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C0D48BF8-5666-6705-4622-4C832D17425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BE197E7-306D-2D31-3F8D-CF6768330E5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E8EE07A-E30A-64AE-2E73-A35D8B3F8196}"/>
              </a:ext>
            </a:extLst>
          </p:cNvPr>
          <p:cNvSpPr>
            <a:spLocks noGrp="1" noChangeArrowheads="1"/>
          </p:cNvSpPr>
          <p:nvPr>
            <p:ph type="sldNum" sz="quarter" idx="12"/>
          </p:nvPr>
        </p:nvSpPr>
        <p:spPr>
          <a:ln/>
        </p:spPr>
        <p:txBody>
          <a:bodyPr/>
          <a:lstStyle>
            <a:lvl1pPr>
              <a:defRPr/>
            </a:lvl1pPr>
          </a:lstStyle>
          <a:p>
            <a:pPr>
              <a:defRPr/>
            </a:pPr>
            <a:fld id="{4FCF7348-17C1-2E4C-9D60-2F21DD0085A6}" type="slidenum">
              <a:rPr lang="en-US" altLang="en-US"/>
              <a:pPr>
                <a:defRPr/>
              </a:pPr>
              <a:t>‹#›</a:t>
            </a:fld>
            <a:endParaRPr lang="en-US" altLang="en-US"/>
          </a:p>
        </p:txBody>
      </p:sp>
    </p:spTree>
    <p:extLst>
      <p:ext uri="{BB962C8B-B14F-4D97-AF65-F5344CB8AC3E}">
        <p14:creationId xmlns:p14="http://schemas.microsoft.com/office/powerpoint/2010/main" val="2166198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400" b="1"/>
            </a:lvl1pPr>
          </a:lstStyle>
          <a:p>
            <a:r>
              <a:rPr lang="en-US"/>
              <a:t>Click to edit Master title style</a:t>
            </a:r>
          </a:p>
        </p:txBody>
      </p:sp>
      <p:sp>
        <p:nvSpPr>
          <p:cNvPr id="3" name="Content Placeholder 2"/>
          <p:cNvSpPr>
            <a:spLocks noGrp="1"/>
          </p:cNvSpPr>
          <p:nvPr>
            <p:ph idx="1"/>
          </p:nvPr>
        </p:nvSpPr>
        <p:spPr>
          <a:xfrm>
            <a:off x="4766734" y="273051"/>
            <a:ext cx="6815666" cy="5853113"/>
          </a:xfrm>
        </p:spPr>
        <p:txBody>
          <a:bodyPr/>
          <a:lstStyle>
            <a:lvl1pPr>
              <a:defRPr sz="3825"/>
            </a:lvl1pPr>
            <a:lvl2pPr>
              <a:defRPr sz="3300"/>
            </a:lvl2pPr>
            <a:lvl3pPr>
              <a:defRPr sz="285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650"/>
            </a:lvl1pPr>
            <a:lvl2pPr marL="542742" indent="0">
              <a:buNone/>
              <a:defRPr sz="1425"/>
            </a:lvl2pPr>
            <a:lvl3pPr marL="1085484" indent="0">
              <a:buNone/>
              <a:defRPr sz="1200"/>
            </a:lvl3pPr>
            <a:lvl4pPr marL="1628226" indent="0">
              <a:buNone/>
              <a:defRPr sz="1050"/>
            </a:lvl4pPr>
            <a:lvl5pPr marL="2170969" indent="0">
              <a:buNone/>
              <a:defRPr sz="1050"/>
            </a:lvl5pPr>
            <a:lvl6pPr marL="2713711" indent="0">
              <a:buNone/>
              <a:defRPr sz="1050"/>
            </a:lvl6pPr>
            <a:lvl7pPr marL="3256453" indent="0">
              <a:buNone/>
              <a:defRPr sz="1050"/>
            </a:lvl7pPr>
            <a:lvl8pPr marL="3799195" indent="0">
              <a:buNone/>
              <a:defRPr sz="1050"/>
            </a:lvl8pPr>
            <a:lvl9pPr marL="4341937" indent="0">
              <a:buNone/>
              <a:defRPr sz="1050"/>
            </a:lvl9pPr>
          </a:lstStyle>
          <a:p>
            <a:pPr lvl="0"/>
            <a:r>
              <a:rPr lang="en-US"/>
              <a:t>Click to edit Master text styles</a:t>
            </a:r>
          </a:p>
        </p:txBody>
      </p:sp>
      <p:sp>
        <p:nvSpPr>
          <p:cNvPr id="5" name="Rectangle 4">
            <a:extLst>
              <a:ext uri="{FF2B5EF4-FFF2-40B4-BE49-F238E27FC236}">
                <a16:creationId xmlns:a16="http://schemas.microsoft.com/office/drawing/2014/main" id="{D2756053-F523-EDAB-1853-4560922D3AC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5E678C7-7365-8F54-070B-876BDBEE867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F3230F2-EAD9-B2A5-5E72-051245D24A7D}"/>
              </a:ext>
            </a:extLst>
          </p:cNvPr>
          <p:cNvSpPr>
            <a:spLocks noGrp="1" noChangeArrowheads="1"/>
          </p:cNvSpPr>
          <p:nvPr>
            <p:ph type="sldNum" sz="quarter" idx="12"/>
          </p:nvPr>
        </p:nvSpPr>
        <p:spPr>
          <a:ln/>
        </p:spPr>
        <p:txBody>
          <a:bodyPr/>
          <a:lstStyle>
            <a:lvl1pPr>
              <a:defRPr/>
            </a:lvl1pPr>
          </a:lstStyle>
          <a:p>
            <a:pPr>
              <a:defRPr/>
            </a:pPr>
            <a:fld id="{6253C100-A295-9B4E-91A8-35EBF5D4C0FA}" type="slidenum">
              <a:rPr lang="en-US" altLang="en-US"/>
              <a:pPr>
                <a:defRPr/>
              </a:pPr>
              <a:t>‹#›</a:t>
            </a:fld>
            <a:endParaRPr lang="en-US" altLang="en-US"/>
          </a:p>
        </p:txBody>
      </p:sp>
    </p:spTree>
    <p:extLst>
      <p:ext uri="{BB962C8B-B14F-4D97-AF65-F5344CB8AC3E}">
        <p14:creationId xmlns:p14="http://schemas.microsoft.com/office/powerpoint/2010/main" val="6119804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8"/>
          </a:xfrm>
        </p:spPr>
        <p:txBody>
          <a:bodyPr anchor="b"/>
          <a:lstStyle>
            <a:lvl1pPr algn="l">
              <a:defRPr sz="24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3825"/>
            </a:lvl1pPr>
            <a:lvl2pPr marL="542742" indent="0">
              <a:buNone/>
              <a:defRPr sz="3300"/>
            </a:lvl2pPr>
            <a:lvl3pPr marL="1085484" indent="0">
              <a:buNone/>
              <a:defRPr sz="2850"/>
            </a:lvl3pPr>
            <a:lvl4pPr marL="1628226" indent="0">
              <a:buNone/>
              <a:defRPr sz="2400"/>
            </a:lvl4pPr>
            <a:lvl5pPr marL="2170969" indent="0">
              <a:buNone/>
              <a:defRPr sz="2400"/>
            </a:lvl5pPr>
            <a:lvl6pPr marL="2713711" indent="0">
              <a:buNone/>
              <a:defRPr sz="2400"/>
            </a:lvl6pPr>
            <a:lvl7pPr marL="3256453" indent="0">
              <a:buNone/>
              <a:defRPr sz="2400"/>
            </a:lvl7pPr>
            <a:lvl8pPr marL="3799195" indent="0">
              <a:buNone/>
              <a:defRPr sz="2400"/>
            </a:lvl8pPr>
            <a:lvl9pPr marL="4341937" indent="0">
              <a:buNone/>
              <a:defRPr sz="2400"/>
            </a:lvl9pPr>
          </a:lstStyle>
          <a:p>
            <a:pPr lvl="0"/>
            <a:endParaRPr lang="en-US" noProof="0"/>
          </a:p>
        </p:txBody>
      </p:sp>
      <p:sp>
        <p:nvSpPr>
          <p:cNvPr id="4" name="Text Placeholder 3"/>
          <p:cNvSpPr>
            <a:spLocks noGrp="1"/>
          </p:cNvSpPr>
          <p:nvPr>
            <p:ph type="body" sz="half" idx="2"/>
          </p:nvPr>
        </p:nvSpPr>
        <p:spPr>
          <a:xfrm>
            <a:off x="2389718" y="5367339"/>
            <a:ext cx="7315200" cy="804862"/>
          </a:xfrm>
        </p:spPr>
        <p:txBody>
          <a:bodyPr/>
          <a:lstStyle>
            <a:lvl1pPr marL="0" indent="0">
              <a:buNone/>
              <a:defRPr sz="1650"/>
            </a:lvl1pPr>
            <a:lvl2pPr marL="542742" indent="0">
              <a:buNone/>
              <a:defRPr sz="1425"/>
            </a:lvl2pPr>
            <a:lvl3pPr marL="1085484" indent="0">
              <a:buNone/>
              <a:defRPr sz="1200"/>
            </a:lvl3pPr>
            <a:lvl4pPr marL="1628226" indent="0">
              <a:buNone/>
              <a:defRPr sz="1050"/>
            </a:lvl4pPr>
            <a:lvl5pPr marL="2170969" indent="0">
              <a:buNone/>
              <a:defRPr sz="1050"/>
            </a:lvl5pPr>
            <a:lvl6pPr marL="2713711" indent="0">
              <a:buNone/>
              <a:defRPr sz="1050"/>
            </a:lvl6pPr>
            <a:lvl7pPr marL="3256453" indent="0">
              <a:buNone/>
              <a:defRPr sz="1050"/>
            </a:lvl7pPr>
            <a:lvl8pPr marL="3799195" indent="0">
              <a:buNone/>
              <a:defRPr sz="1050"/>
            </a:lvl8pPr>
            <a:lvl9pPr marL="4341937" indent="0">
              <a:buNone/>
              <a:defRPr sz="1050"/>
            </a:lvl9pPr>
          </a:lstStyle>
          <a:p>
            <a:pPr lvl="0"/>
            <a:r>
              <a:rPr lang="en-US"/>
              <a:t>Click to edit Master text styles</a:t>
            </a:r>
          </a:p>
        </p:txBody>
      </p:sp>
      <p:sp>
        <p:nvSpPr>
          <p:cNvPr id="5" name="Rectangle 4">
            <a:extLst>
              <a:ext uri="{FF2B5EF4-FFF2-40B4-BE49-F238E27FC236}">
                <a16:creationId xmlns:a16="http://schemas.microsoft.com/office/drawing/2014/main" id="{5CE9A48B-629D-8CF1-F6B0-B9E3D25DBB9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D65EB6B-2D7A-E544-DB6C-4E3F9633771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6532AED-8571-8CAB-B87D-6D00A4A42C0B}"/>
              </a:ext>
            </a:extLst>
          </p:cNvPr>
          <p:cNvSpPr>
            <a:spLocks noGrp="1" noChangeArrowheads="1"/>
          </p:cNvSpPr>
          <p:nvPr>
            <p:ph type="sldNum" sz="quarter" idx="12"/>
          </p:nvPr>
        </p:nvSpPr>
        <p:spPr>
          <a:ln/>
        </p:spPr>
        <p:txBody>
          <a:bodyPr/>
          <a:lstStyle>
            <a:lvl1pPr>
              <a:defRPr/>
            </a:lvl1pPr>
          </a:lstStyle>
          <a:p>
            <a:pPr>
              <a:defRPr/>
            </a:pPr>
            <a:fld id="{F91B01F2-564A-C44E-BEB5-2BB526DD886B}" type="slidenum">
              <a:rPr lang="en-US" altLang="en-US"/>
              <a:pPr>
                <a:defRPr/>
              </a:pPr>
              <a:t>‹#›</a:t>
            </a:fld>
            <a:endParaRPr lang="en-US" altLang="en-US"/>
          </a:p>
        </p:txBody>
      </p:sp>
    </p:spTree>
    <p:extLst>
      <p:ext uri="{BB962C8B-B14F-4D97-AF65-F5344CB8AC3E}">
        <p14:creationId xmlns:p14="http://schemas.microsoft.com/office/powerpoint/2010/main" val="40658521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9C55E16-7856-1377-6F53-38DC407F8ED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74EAD25-F786-4FA9-113C-651DFD985C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1CC5BE8-BC79-865F-8792-F6FA7D7737B0}"/>
              </a:ext>
            </a:extLst>
          </p:cNvPr>
          <p:cNvSpPr>
            <a:spLocks noGrp="1" noChangeArrowheads="1"/>
          </p:cNvSpPr>
          <p:nvPr>
            <p:ph type="sldNum" sz="quarter" idx="12"/>
          </p:nvPr>
        </p:nvSpPr>
        <p:spPr>
          <a:ln/>
        </p:spPr>
        <p:txBody>
          <a:bodyPr/>
          <a:lstStyle>
            <a:lvl1pPr>
              <a:defRPr/>
            </a:lvl1pPr>
          </a:lstStyle>
          <a:p>
            <a:pPr>
              <a:defRPr/>
            </a:pPr>
            <a:fld id="{E498DEFA-12E6-7047-8DB9-7F08DE9125A5}" type="slidenum">
              <a:rPr lang="en-US" altLang="en-US"/>
              <a:pPr>
                <a:defRPr/>
              </a:pPr>
              <a:t>‹#›</a:t>
            </a:fld>
            <a:endParaRPr lang="en-US" altLang="en-US"/>
          </a:p>
        </p:txBody>
      </p:sp>
    </p:spTree>
    <p:extLst>
      <p:ext uri="{BB962C8B-B14F-4D97-AF65-F5344CB8AC3E}">
        <p14:creationId xmlns:p14="http://schemas.microsoft.com/office/powerpoint/2010/main" val="34204631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855283F-E6E0-35A3-C88D-B69B276330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CACCC5E-6D31-4C58-6667-A54E5396557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CEF6F45-65DC-EDDD-3167-838B7C6F4090}"/>
              </a:ext>
            </a:extLst>
          </p:cNvPr>
          <p:cNvSpPr>
            <a:spLocks noGrp="1" noChangeArrowheads="1"/>
          </p:cNvSpPr>
          <p:nvPr>
            <p:ph type="sldNum" sz="quarter" idx="12"/>
          </p:nvPr>
        </p:nvSpPr>
        <p:spPr>
          <a:ln/>
        </p:spPr>
        <p:txBody>
          <a:bodyPr/>
          <a:lstStyle>
            <a:lvl1pPr>
              <a:defRPr/>
            </a:lvl1pPr>
          </a:lstStyle>
          <a:p>
            <a:pPr>
              <a:defRPr/>
            </a:pPr>
            <a:fld id="{0757B069-1A21-1544-8A88-44480AB7BBD4}" type="slidenum">
              <a:rPr lang="en-US" altLang="en-US"/>
              <a:pPr>
                <a:defRPr/>
              </a:pPr>
              <a:t>‹#›</a:t>
            </a:fld>
            <a:endParaRPr lang="en-US" altLang="en-US"/>
          </a:p>
        </p:txBody>
      </p:sp>
    </p:spTree>
    <p:extLst>
      <p:ext uri="{BB962C8B-B14F-4D97-AF65-F5344CB8AC3E}">
        <p14:creationId xmlns:p14="http://schemas.microsoft.com/office/powerpoint/2010/main" val="3843985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73A8725-E882-892E-1730-CCE2C413DFEB}"/>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F1D76ED5-A52D-1BEA-D989-99EE1CB6940C}"/>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C39E02CE-A721-B678-ABB4-5D273EF31D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F354FB84-F69E-2247-BFB0-21C77F97951D}" type="datetimeFigureOut">
              <a:rPr lang="en-US"/>
              <a:pPr>
                <a:defRPr/>
              </a:pPr>
              <a:t>4/3/2025</a:t>
            </a:fld>
            <a:endParaRPr lang="en-US" dirty="0"/>
          </a:p>
        </p:txBody>
      </p:sp>
      <p:sp>
        <p:nvSpPr>
          <p:cNvPr id="5" name="Footer Placeholder 4">
            <a:extLst>
              <a:ext uri="{FF2B5EF4-FFF2-40B4-BE49-F238E27FC236}">
                <a16:creationId xmlns:a16="http://schemas.microsoft.com/office/drawing/2014/main" id="{DEE3775C-7164-6BE1-E88B-64EE4A6BEE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96C14678-8516-204E-9CFF-215BD371D0C9}"/>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71302DEF-FA29-3B4A-85B7-358C3F911BD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Times New Roman" panose="02020603050405020304" pitchFamily="18" charset="0"/>
        </a:defRPr>
      </a:lvl2pPr>
      <a:lvl3pPr algn="l" rtl="0" eaLnBrk="0" fontAlgn="base" hangingPunct="0">
        <a:lnSpc>
          <a:spcPct val="90000"/>
        </a:lnSpc>
        <a:spcBef>
          <a:spcPct val="0"/>
        </a:spcBef>
        <a:spcAft>
          <a:spcPct val="0"/>
        </a:spcAft>
        <a:defRPr sz="4400">
          <a:solidFill>
            <a:schemeClr val="tx1"/>
          </a:solidFill>
          <a:latin typeface="Times New Roman" panose="02020603050405020304" pitchFamily="18" charset="0"/>
        </a:defRPr>
      </a:lvl3pPr>
      <a:lvl4pPr algn="l" rtl="0" eaLnBrk="0" fontAlgn="base" hangingPunct="0">
        <a:lnSpc>
          <a:spcPct val="90000"/>
        </a:lnSpc>
        <a:spcBef>
          <a:spcPct val="0"/>
        </a:spcBef>
        <a:spcAft>
          <a:spcPct val="0"/>
        </a:spcAft>
        <a:defRPr sz="4400">
          <a:solidFill>
            <a:schemeClr val="tx1"/>
          </a:solidFill>
          <a:latin typeface="Times New Roman" panose="02020603050405020304" pitchFamily="18" charset="0"/>
        </a:defRPr>
      </a:lvl4pPr>
      <a:lvl5pPr algn="l" rtl="0" eaLnBrk="0" fontAlgn="base" hangingPunct="0">
        <a:lnSpc>
          <a:spcPct val="90000"/>
        </a:lnSpc>
        <a:spcBef>
          <a:spcPct val="0"/>
        </a:spcBef>
        <a:spcAft>
          <a:spcPct val="0"/>
        </a:spcAft>
        <a:defRPr sz="4400">
          <a:solidFill>
            <a:schemeClr val="tx1"/>
          </a:solidFill>
          <a:latin typeface="Times New Roman" panose="02020603050405020304" pitchFamily="18" charset="0"/>
        </a:defRPr>
      </a:lvl5pPr>
      <a:lvl6pPr marL="457200" algn="l" rtl="0" fontAlgn="base">
        <a:lnSpc>
          <a:spcPct val="90000"/>
        </a:lnSpc>
        <a:spcBef>
          <a:spcPct val="0"/>
        </a:spcBef>
        <a:spcAft>
          <a:spcPct val="0"/>
        </a:spcAft>
        <a:defRPr sz="4400">
          <a:solidFill>
            <a:schemeClr val="tx1"/>
          </a:solidFill>
          <a:latin typeface="Times New Roman" panose="02020603050405020304" pitchFamily="18" charset="0"/>
        </a:defRPr>
      </a:lvl6pPr>
      <a:lvl7pPr marL="914400" algn="l" rtl="0" fontAlgn="base">
        <a:lnSpc>
          <a:spcPct val="90000"/>
        </a:lnSpc>
        <a:spcBef>
          <a:spcPct val="0"/>
        </a:spcBef>
        <a:spcAft>
          <a:spcPct val="0"/>
        </a:spcAft>
        <a:defRPr sz="4400">
          <a:solidFill>
            <a:schemeClr val="tx1"/>
          </a:solidFill>
          <a:latin typeface="Times New Roman" panose="02020603050405020304" pitchFamily="18" charset="0"/>
        </a:defRPr>
      </a:lvl7pPr>
      <a:lvl8pPr marL="1371600" algn="l" rtl="0" fontAlgn="base">
        <a:lnSpc>
          <a:spcPct val="90000"/>
        </a:lnSpc>
        <a:spcBef>
          <a:spcPct val="0"/>
        </a:spcBef>
        <a:spcAft>
          <a:spcPct val="0"/>
        </a:spcAft>
        <a:defRPr sz="4400">
          <a:solidFill>
            <a:schemeClr val="tx1"/>
          </a:solidFill>
          <a:latin typeface="Times New Roman" panose="02020603050405020304" pitchFamily="18" charset="0"/>
        </a:defRPr>
      </a:lvl8pPr>
      <a:lvl9pPr marL="1828800" algn="l" rtl="0" fontAlgn="base">
        <a:lnSpc>
          <a:spcPct val="90000"/>
        </a:lnSpc>
        <a:spcBef>
          <a:spcPct val="0"/>
        </a:spcBef>
        <a:spcAft>
          <a:spcPct val="0"/>
        </a:spcAft>
        <a:defRPr sz="4400">
          <a:solidFill>
            <a:schemeClr val="tx1"/>
          </a:solidFill>
          <a:latin typeface="Times New Roman" panose="02020603050405020304" pitchFamily="18"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Title Placeholder 1">
            <a:extLst>
              <a:ext uri="{FF2B5EF4-FFF2-40B4-BE49-F238E27FC236}">
                <a16:creationId xmlns:a16="http://schemas.microsoft.com/office/drawing/2014/main" id="{11F765CE-1D8C-5579-524B-3D09EE6DF63E}"/>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Text Placeholder 2">
            <a:extLst>
              <a:ext uri="{FF2B5EF4-FFF2-40B4-BE49-F238E27FC236}">
                <a16:creationId xmlns:a16="http://schemas.microsoft.com/office/drawing/2014/main" id="{209012D0-ED3E-682F-21C6-B0C039EB74D5}"/>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8C86681-F46B-326D-A2DA-BAEB084E87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51FBCEA2-E077-414D-8B28-C24B72F35E03}" type="datetimeFigureOut">
              <a:rPr lang="en-US"/>
              <a:pPr>
                <a:defRPr/>
              </a:pPr>
              <a:t>4/3/2025</a:t>
            </a:fld>
            <a:endParaRPr lang="en-US"/>
          </a:p>
        </p:txBody>
      </p:sp>
      <p:sp>
        <p:nvSpPr>
          <p:cNvPr id="5" name="Footer Placeholder 4">
            <a:extLst>
              <a:ext uri="{FF2B5EF4-FFF2-40B4-BE49-F238E27FC236}">
                <a16:creationId xmlns:a16="http://schemas.microsoft.com/office/drawing/2014/main" id="{BED040BB-AD87-DC14-2577-CE86B15C6F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86923302-3667-A31D-2792-B138A354D649}"/>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7931CB94-397A-114C-9185-86BF911CA48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228682C1-A430-7702-C46C-7EF7104FA711}"/>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4731" tIns="72366" rIns="144731" bIns="72366" numCol="1" anchor="ctr" anchorCtr="0" compatLnSpc="1">
            <a:prstTxWarp prst="textNoShape">
              <a:avLst/>
            </a:prstTxWarp>
          </a:bodyPr>
          <a:lstStyle/>
          <a:p>
            <a:pPr lvl="0"/>
            <a:r>
              <a:rPr lang="en-US" altLang="en-US"/>
              <a:t>Click to edit Master title style</a:t>
            </a:r>
          </a:p>
        </p:txBody>
      </p:sp>
      <p:sp>
        <p:nvSpPr>
          <p:cNvPr id="25603" name="Rectangle 3">
            <a:extLst>
              <a:ext uri="{FF2B5EF4-FFF2-40B4-BE49-F238E27FC236}">
                <a16:creationId xmlns:a16="http://schemas.microsoft.com/office/drawing/2014/main" id="{47A9BBDC-FF1C-4872-F517-15D134212B49}"/>
              </a:ext>
            </a:extLst>
          </p:cNvPr>
          <p:cNvSpPr>
            <a:spLocks noGrp="1" noChangeArrowheads="1"/>
          </p:cNvSpPr>
          <p:nvPr>
            <p:ph type="body" idx="1"/>
          </p:nvPr>
        </p:nvSpPr>
        <p:spPr bwMode="auto">
          <a:xfrm>
            <a:off x="609600" y="1600200"/>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44731" tIns="72366" rIns="144731" bIns="72366"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F9C9E09-4496-77AE-8FDC-98351FCEA4DF}"/>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144731" tIns="72366" rIns="144731" bIns="72366" numCol="1" anchor="t" anchorCtr="0" compatLnSpc="1">
            <a:prstTxWarp prst="textNoShape">
              <a:avLst/>
            </a:prstTxWarp>
          </a:bodyPr>
          <a:lstStyle>
            <a:lvl1pPr eaLnBrk="1" fontAlgn="auto" hangingPunct="1">
              <a:spcBef>
                <a:spcPts val="0"/>
              </a:spcBef>
              <a:spcAft>
                <a:spcPts val="0"/>
              </a:spcAft>
              <a:defRPr sz="1650" b="0">
                <a:latin typeface="Arial" charset="0"/>
              </a:defRPr>
            </a:lvl1pPr>
          </a:lstStyle>
          <a:p>
            <a:pPr>
              <a:defRPr/>
            </a:pPr>
            <a:endParaRPr lang="en-US"/>
          </a:p>
        </p:txBody>
      </p:sp>
      <p:sp>
        <p:nvSpPr>
          <p:cNvPr id="1029" name="Rectangle 5">
            <a:extLst>
              <a:ext uri="{FF2B5EF4-FFF2-40B4-BE49-F238E27FC236}">
                <a16:creationId xmlns:a16="http://schemas.microsoft.com/office/drawing/2014/main" id="{7B76D31D-9589-C04C-9C46-7D483B75F636}"/>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144731" tIns="72366" rIns="144731" bIns="72366" numCol="1" anchor="t" anchorCtr="0" compatLnSpc="1">
            <a:prstTxWarp prst="textNoShape">
              <a:avLst/>
            </a:prstTxWarp>
          </a:bodyPr>
          <a:lstStyle>
            <a:lvl1pPr algn="ctr" eaLnBrk="1" fontAlgn="auto" hangingPunct="1">
              <a:spcBef>
                <a:spcPts val="0"/>
              </a:spcBef>
              <a:spcAft>
                <a:spcPts val="0"/>
              </a:spcAft>
              <a:defRPr sz="1650" b="0">
                <a:latin typeface="Arial" charset="0"/>
              </a:defRPr>
            </a:lvl1pPr>
          </a:lstStyle>
          <a:p>
            <a:pPr>
              <a:defRPr/>
            </a:pPr>
            <a:endParaRPr lang="en-US"/>
          </a:p>
        </p:txBody>
      </p:sp>
      <p:sp>
        <p:nvSpPr>
          <p:cNvPr id="1030" name="Rectangle 6">
            <a:extLst>
              <a:ext uri="{FF2B5EF4-FFF2-40B4-BE49-F238E27FC236}">
                <a16:creationId xmlns:a16="http://schemas.microsoft.com/office/drawing/2014/main" id="{F1D3C53E-883B-9D92-66DA-0EE6EB0F22E3}"/>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144731" tIns="72366" rIns="144731" bIns="72366" numCol="1" anchor="t" anchorCtr="0" compatLnSpc="1">
            <a:prstTxWarp prst="textNoShape">
              <a:avLst/>
            </a:prstTxWarp>
          </a:bodyPr>
          <a:lstStyle>
            <a:lvl1pPr algn="r" eaLnBrk="1" hangingPunct="1">
              <a:defRPr sz="1600">
                <a:latin typeface="Arial" panose="020B0604020202020204" pitchFamily="34" charset="0"/>
              </a:defRPr>
            </a:lvl1pPr>
          </a:lstStyle>
          <a:p>
            <a:pPr>
              <a:defRPr/>
            </a:pPr>
            <a:fld id="{5DA7A937-4784-1746-B5EB-478925BCD10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ctr" rtl="0" eaLnBrk="0" fontAlgn="base" hangingPunct="0">
        <a:spcBef>
          <a:spcPct val="0"/>
        </a:spcBef>
        <a:spcAft>
          <a:spcPct val="0"/>
        </a:spcAft>
        <a:defRPr sz="5200">
          <a:solidFill>
            <a:schemeClr val="tx2"/>
          </a:solidFill>
          <a:latin typeface="+mj-lt"/>
          <a:ea typeface="+mj-ea"/>
          <a:cs typeface="+mj-cs"/>
        </a:defRPr>
      </a:lvl1pPr>
      <a:lvl2pPr algn="ctr" rtl="0" eaLnBrk="0" fontAlgn="base" hangingPunct="0">
        <a:spcBef>
          <a:spcPct val="0"/>
        </a:spcBef>
        <a:spcAft>
          <a:spcPct val="0"/>
        </a:spcAft>
        <a:defRPr sz="5200">
          <a:solidFill>
            <a:schemeClr val="tx2"/>
          </a:solidFill>
          <a:latin typeface="Arial" charset="0"/>
        </a:defRPr>
      </a:lvl2pPr>
      <a:lvl3pPr algn="ctr" rtl="0" eaLnBrk="0" fontAlgn="base" hangingPunct="0">
        <a:spcBef>
          <a:spcPct val="0"/>
        </a:spcBef>
        <a:spcAft>
          <a:spcPct val="0"/>
        </a:spcAft>
        <a:defRPr sz="5200">
          <a:solidFill>
            <a:schemeClr val="tx2"/>
          </a:solidFill>
          <a:latin typeface="Arial" charset="0"/>
        </a:defRPr>
      </a:lvl3pPr>
      <a:lvl4pPr algn="ctr" rtl="0" eaLnBrk="0" fontAlgn="base" hangingPunct="0">
        <a:spcBef>
          <a:spcPct val="0"/>
        </a:spcBef>
        <a:spcAft>
          <a:spcPct val="0"/>
        </a:spcAft>
        <a:defRPr sz="5200">
          <a:solidFill>
            <a:schemeClr val="tx2"/>
          </a:solidFill>
          <a:latin typeface="Arial" charset="0"/>
        </a:defRPr>
      </a:lvl4pPr>
      <a:lvl5pPr algn="ctr" rtl="0" eaLnBrk="0" fontAlgn="base" hangingPunct="0">
        <a:spcBef>
          <a:spcPct val="0"/>
        </a:spcBef>
        <a:spcAft>
          <a:spcPct val="0"/>
        </a:spcAft>
        <a:defRPr sz="5200">
          <a:solidFill>
            <a:schemeClr val="tx2"/>
          </a:solidFill>
          <a:latin typeface="Arial" charset="0"/>
        </a:defRPr>
      </a:lvl5pPr>
      <a:lvl6pPr marL="542742" algn="ctr" rtl="0" fontAlgn="base">
        <a:spcBef>
          <a:spcPct val="0"/>
        </a:spcBef>
        <a:spcAft>
          <a:spcPct val="0"/>
        </a:spcAft>
        <a:defRPr sz="5250">
          <a:solidFill>
            <a:schemeClr val="tx2"/>
          </a:solidFill>
          <a:latin typeface="Arial" charset="0"/>
        </a:defRPr>
      </a:lvl6pPr>
      <a:lvl7pPr marL="1085484" algn="ctr" rtl="0" fontAlgn="base">
        <a:spcBef>
          <a:spcPct val="0"/>
        </a:spcBef>
        <a:spcAft>
          <a:spcPct val="0"/>
        </a:spcAft>
        <a:defRPr sz="5250">
          <a:solidFill>
            <a:schemeClr val="tx2"/>
          </a:solidFill>
          <a:latin typeface="Arial" charset="0"/>
        </a:defRPr>
      </a:lvl7pPr>
      <a:lvl8pPr marL="1628226" algn="ctr" rtl="0" fontAlgn="base">
        <a:spcBef>
          <a:spcPct val="0"/>
        </a:spcBef>
        <a:spcAft>
          <a:spcPct val="0"/>
        </a:spcAft>
        <a:defRPr sz="5250">
          <a:solidFill>
            <a:schemeClr val="tx2"/>
          </a:solidFill>
          <a:latin typeface="Arial" charset="0"/>
        </a:defRPr>
      </a:lvl8pPr>
      <a:lvl9pPr marL="2170969" algn="ctr" rtl="0" fontAlgn="base">
        <a:spcBef>
          <a:spcPct val="0"/>
        </a:spcBef>
        <a:spcAft>
          <a:spcPct val="0"/>
        </a:spcAft>
        <a:defRPr sz="5250">
          <a:solidFill>
            <a:schemeClr val="tx2"/>
          </a:solidFill>
          <a:latin typeface="Arial" charset="0"/>
        </a:defRPr>
      </a:lvl9pPr>
    </p:titleStyle>
    <p:bodyStyle>
      <a:lvl1pPr marL="404813" indent="-404813" algn="l" rtl="0" eaLnBrk="0" fontAlgn="base" hangingPunct="0">
        <a:spcBef>
          <a:spcPct val="20000"/>
        </a:spcBef>
        <a:spcAft>
          <a:spcPct val="0"/>
        </a:spcAft>
        <a:buChar char="•"/>
        <a:defRPr sz="3800">
          <a:solidFill>
            <a:schemeClr val="tx1"/>
          </a:solidFill>
          <a:latin typeface="+mn-lt"/>
          <a:ea typeface="+mn-ea"/>
          <a:cs typeface="+mn-cs"/>
        </a:defRPr>
      </a:lvl1pPr>
      <a:lvl2pPr marL="881063" indent="-338138" algn="l" rtl="0" eaLnBrk="0" fontAlgn="base" hangingPunct="0">
        <a:spcBef>
          <a:spcPct val="20000"/>
        </a:spcBef>
        <a:spcAft>
          <a:spcPct val="0"/>
        </a:spcAft>
        <a:buChar char="–"/>
        <a:defRPr sz="3300">
          <a:solidFill>
            <a:schemeClr val="tx1"/>
          </a:solidFill>
          <a:latin typeface="+mn-lt"/>
        </a:defRPr>
      </a:lvl2pPr>
      <a:lvl3pPr marL="1355725" indent="-269875" algn="l" rtl="0" eaLnBrk="0" fontAlgn="base" hangingPunct="0">
        <a:spcBef>
          <a:spcPct val="20000"/>
        </a:spcBef>
        <a:spcAft>
          <a:spcPct val="0"/>
        </a:spcAft>
        <a:buChar char="•"/>
        <a:defRPr sz="2800">
          <a:solidFill>
            <a:schemeClr val="tx1"/>
          </a:solidFill>
          <a:latin typeface="+mn-lt"/>
        </a:defRPr>
      </a:lvl3pPr>
      <a:lvl4pPr marL="1898650" indent="-269875" algn="l" rtl="0" eaLnBrk="0" fontAlgn="base" hangingPunct="0">
        <a:spcBef>
          <a:spcPct val="20000"/>
        </a:spcBef>
        <a:spcAft>
          <a:spcPct val="0"/>
        </a:spcAft>
        <a:buChar char="–"/>
        <a:defRPr sz="2400">
          <a:solidFill>
            <a:schemeClr val="tx1"/>
          </a:solidFill>
          <a:latin typeface="+mn-lt"/>
        </a:defRPr>
      </a:lvl4pPr>
      <a:lvl5pPr marL="2441575" indent="-269875" algn="l" rtl="0" eaLnBrk="0" fontAlgn="base" hangingPunct="0">
        <a:spcBef>
          <a:spcPct val="20000"/>
        </a:spcBef>
        <a:spcAft>
          <a:spcPct val="0"/>
        </a:spcAft>
        <a:buChar char="»"/>
        <a:defRPr sz="2400">
          <a:solidFill>
            <a:schemeClr val="tx1"/>
          </a:solidFill>
          <a:latin typeface="+mn-lt"/>
        </a:defRPr>
      </a:lvl5pPr>
      <a:lvl6pPr marL="2985082" indent="-271371" algn="l" rtl="0" fontAlgn="base">
        <a:spcBef>
          <a:spcPct val="20000"/>
        </a:spcBef>
        <a:spcAft>
          <a:spcPct val="0"/>
        </a:spcAft>
        <a:buChar char="»"/>
        <a:defRPr sz="2400">
          <a:solidFill>
            <a:schemeClr val="tx1"/>
          </a:solidFill>
          <a:latin typeface="+mn-lt"/>
        </a:defRPr>
      </a:lvl6pPr>
      <a:lvl7pPr marL="3527824" indent="-271371" algn="l" rtl="0" fontAlgn="base">
        <a:spcBef>
          <a:spcPct val="20000"/>
        </a:spcBef>
        <a:spcAft>
          <a:spcPct val="0"/>
        </a:spcAft>
        <a:buChar char="»"/>
        <a:defRPr sz="2400">
          <a:solidFill>
            <a:schemeClr val="tx1"/>
          </a:solidFill>
          <a:latin typeface="+mn-lt"/>
        </a:defRPr>
      </a:lvl7pPr>
      <a:lvl8pPr marL="4070566" indent="-271371" algn="l" rtl="0" fontAlgn="base">
        <a:spcBef>
          <a:spcPct val="20000"/>
        </a:spcBef>
        <a:spcAft>
          <a:spcPct val="0"/>
        </a:spcAft>
        <a:buChar char="»"/>
        <a:defRPr sz="2400">
          <a:solidFill>
            <a:schemeClr val="tx1"/>
          </a:solidFill>
          <a:latin typeface="+mn-lt"/>
        </a:defRPr>
      </a:lvl8pPr>
      <a:lvl9pPr marL="4613308" indent="-271371" algn="l" rtl="0" fontAlgn="base">
        <a:spcBef>
          <a:spcPct val="20000"/>
        </a:spcBef>
        <a:spcAft>
          <a:spcPct val="0"/>
        </a:spcAft>
        <a:buChar char="»"/>
        <a:defRPr sz="2400">
          <a:solidFill>
            <a:schemeClr val="tx1"/>
          </a:solidFill>
          <a:latin typeface="+mn-lt"/>
        </a:defRPr>
      </a:lvl9pPr>
    </p:bodyStyle>
    <p:otherStyle>
      <a:defPPr>
        <a:defRPr lang="en-US"/>
      </a:defPPr>
      <a:lvl1pPr marL="0" algn="l" defTabSz="1085484" rtl="0" eaLnBrk="1" latinLnBrk="0" hangingPunct="1">
        <a:defRPr sz="2100" kern="1200">
          <a:solidFill>
            <a:schemeClr val="tx1"/>
          </a:solidFill>
          <a:latin typeface="+mn-lt"/>
          <a:ea typeface="+mn-ea"/>
          <a:cs typeface="+mn-cs"/>
        </a:defRPr>
      </a:lvl1pPr>
      <a:lvl2pPr marL="542742" algn="l" defTabSz="1085484" rtl="0" eaLnBrk="1" latinLnBrk="0" hangingPunct="1">
        <a:defRPr sz="2100" kern="1200">
          <a:solidFill>
            <a:schemeClr val="tx1"/>
          </a:solidFill>
          <a:latin typeface="+mn-lt"/>
          <a:ea typeface="+mn-ea"/>
          <a:cs typeface="+mn-cs"/>
        </a:defRPr>
      </a:lvl2pPr>
      <a:lvl3pPr marL="1085484" algn="l" defTabSz="1085484" rtl="0" eaLnBrk="1" latinLnBrk="0" hangingPunct="1">
        <a:defRPr sz="2100" kern="1200">
          <a:solidFill>
            <a:schemeClr val="tx1"/>
          </a:solidFill>
          <a:latin typeface="+mn-lt"/>
          <a:ea typeface="+mn-ea"/>
          <a:cs typeface="+mn-cs"/>
        </a:defRPr>
      </a:lvl3pPr>
      <a:lvl4pPr marL="1628226" algn="l" defTabSz="1085484" rtl="0" eaLnBrk="1" latinLnBrk="0" hangingPunct="1">
        <a:defRPr sz="2100" kern="1200">
          <a:solidFill>
            <a:schemeClr val="tx1"/>
          </a:solidFill>
          <a:latin typeface="+mn-lt"/>
          <a:ea typeface="+mn-ea"/>
          <a:cs typeface="+mn-cs"/>
        </a:defRPr>
      </a:lvl4pPr>
      <a:lvl5pPr marL="2170969" algn="l" defTabSz="1085484" rtl="0" eaLnBrk="1" latinLnBrk="0" hangingPunct="1">
        <a:defRPr sz="2100" kern="1200">
          <a:solidFill>
            <a:schemeClr val="tx1"/>
          </a:solidFill>
          <a:latin typeface="+mn-lt"/>
          <a:ea typeface="+mn-ea"/>
          <a:cs typeface="+mn-cs"/>
        </a:defRPr>
      </a:lvl5pPr>
      <a:lvl6pPr marL="2713711" algn="l" defTabSz="1085484" rtl="0" eaLnBrk="1" latinLnBrk="0" hangingPunct="1">
        <a:defRPr sz="2100" kern="1200">
          <a:solidFill>
            <a:schemeClr val="tx1"/>
          </a:solidFill>
          <a:latin typeface="+mn-lt"/>
          <a:ea typeface="+mn-ea"/>
          <a:cs typeface="+mn-cs"/>
        </a:defRPr>
      </a:lvl6pPr>
      <a:lvl7pPr marL="3256453" algn="l" defTabSz="1085484" rtl="0" eaLnBrk="1" latinLnBrk="0" hangingPunct="1">
        <a:defRPr sz="2100" kern="1200">
          <a:solidFill>
            <a:schemeClr val="tx1"/>
          </a:solidFill>
          <a:latin typeface="+mn-lt"/>
          <a:ea typeface="+mn-ea"/>
          <a:cs typeface="+mn-cs"/>
        </a:defRPr>
      </a:lvl7pPr>
      <a:lvl8pPr marL="3799195" algn="l" defTabSz="1085484" rtl="0" eaLnBrk="1" latinLnBrk="0" hangingPunct="1">
        <a:defRPr sz="2100" kern="1200">
          <a:solidFill>
            <a:schemeClr val="tx1"/>
          </a:solidFill>
          <a:latin typeface="+mn-lt"/>
          <a:ea typeface="+mn-ea"/>
          <a:cs typeface="+mn-cs"/>
        </a:defRPr>
      </a:lvl8pPr>
      <a:lvl9pPr marL="4341937" algn="l" defTabSz="1085484"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gi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3.gif"/><Relationship Id="rId5" Type="http://schemas.openxmlformats.org/officeDocument/2006/relationships/image" Target="../media/image2.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24.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24.xml"/><Relationship Id="rId4" Type="http://schemas.openxmlformats.org/officeDocument/2006/relationships/image" Target="../media/image38.jpeg"/></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24.xml"/><Relationship Id="rId5" Type="http://schemas.openxmlformats.org/officeDocument/2006/relationships/image" Target="../media/image47.png"/><Relationship Id="rId4" Type="http://schemas.openxmlformats.org/officeDocument/2006/relationships/image" Target="../media/image46.jpeg"/></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6.xml"/><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7.xml"/><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8.xml"/><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1.xml"/><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4.xml"/><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5.xml"/><Relationship Id="rId1" Type="http://schemas.openxmlformats.org/officeDocument/2006/relationships/slideLayout" Target="../slideLayouts/slideLayout24.xml"/></Relationships>
</file>

<file path=ppt/slides/_rels/slide6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6.xml"/><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2.xml"/><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3.xml"/><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4.xml"/><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5.xml"/><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6.xml"/><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9.png"/><Relationship Id="rId4" Type="http://schemas.openxmlformats.org/officeDocument/2006/relationships/notesSlide" Target="../notesSlides/notesSlide67.xml"/></Relationships>
</file>

<file path=ppt/slides/_rels/slide7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8.xml"/><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9.xml"/><Relationship Id="rId1" Type="http://schemas.openxmlformats.org/officeDocument/2006/relationships/slideLayout" Target="../slideLayouts/slideLayout24.xml"/><Relationship Id="rId5" Type="http://schemas.openxmlformats.org/officeDocument/2006/relationships/image" Target="../media/image73.png"/><Relationship Id="rId4" Type="http://schemas.openxmlformats.org/officeDocument/2006/relationships/image" Target="../media/image72.png"/></Relationships>
</file>

<file path=ppt/slides/_rels/slide8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0.xml"/><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1.xml"/><Relationship Id="rId1" Type="http://schemas.openxmlformats.org/officeDocument/2006/relationships/slideLayout" Target="../slideLayouts/slideLayout24.xml"/></Relationships>
</file>

<file path=ppt/slides/_rels/slide8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2.xml"/><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3.xml"/><Relationship Id="rId1" Type="http://schemas.openxmlformats.org/officeDocument/2006/relationships/slideLayout" Target="../slideLayouts/slideLayout2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5.xml"/><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6.xml"/><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7.xml"/><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8.xml"/><Relationship Id="rId1" Type="http://schemas.openxmlformats.org/officeDocument/2006/relationships/slideLayout" Target="../slideLayouts/slideLayout24.xml"/></Relationships>
</file>

<file path=ppt/slides/_rels/slide9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9.xml"/><Relationship Id="rId1" Type="http://schemas.openxmlformats.org/officeDocument/2006/relationships/slideLayout" Target="../slideLayouts/slideLayout24.xml"/></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0.xml"/><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1.xml"/><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2.xml"/><Relationship Id="rId1" Type="http://schemas.openxmlformats.org/officeDocument/2006/relationships/slideLayout" Target="../slideLayouts/slideLayout24.xml"/></Relationships>
</file>

<file path=ppt/slides/_rels/slide9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3.xml"/><Relationship Id="rId1" Type="http://schemas.openxmlformats.org/officeDocument/2006/relationships/slideLayout" Target="../slideLayouts/slideLayout24.xml"/></Relationships>
</file>

<file path=ppt/slides/_rels/slide9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84.xml"/><Relationship Id="rId1" Type="http://schemas.openxmlformats.org/officeDocument/2006/relationships/slideLayout" Target="../slideLayouts/slideLayout2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4.xml"/></Relationships>
</file>

<file path=ppt/slides/_rels/slide9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81.png"/><Relationship Id="rId1" Type="http://schemas.openxmlformats.org/officeDocument/2006/relationships/slideLayout" Target="../slideLayouts/slideLayout24.xml"/></Relationships>
</file>

<file path=ppt/slides/_rels/slide9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81.png"/><Relationship Id="rId1" Type="http://schemas.openxmlformats.org/officeDocument/2006/relationships/slideLayout" Target="../slideLayouts/slideLayout24.xml"/></Relationships>
</file>

<file path=ppt/slides/_rels/slide9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81.png"/><Relationship Id="rId1" Type="http://schemas.openxmlformats.org/officeDocument/2006/relationships/slideLayout" Target="../slideLayouts/slideLayout24.xml"/></Relationships>
</file>

<file path=ppt/slides/_rels/slide10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81.png"/><Relationship Id="rId1" Type="http://schemas.openxmlformats.org/officeDocument/2006/relationships/slideLayout" Target="../slideLayouts/slideLayout24.xml"/></Relationships>
</file>

<file path=ppt/slides/_rels/slide10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6.xml"/><Relationship Id="rId1" Type="http://schemas.openxmlformats.org/officeDocument/2006/relationships/slideLayout" Target="../slideLayouts/slideLayout24.xml"/></Relationships>
</file>

<file path=ppt/slides/_rels/slide10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7.xml"/><Relationship Id="rId1" Type="http://schemas.openxmlformats.org/officeDocument/2006/relationships/slideLayout" Target="../slideLayouts/slideLayout24.xml"/></Relationships>
</file>

<file path=ppt/slides/_rels/slide10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8.xml"/><Relationship Id="rId1" Type="http://schemas.openxmlformats.org/officeDocument/2006/relationships/slideLayout" Target="../slideLayouts/slideLayout24.xml"/></Relationships>
</file>

<file path=ppt/slides/_rels/slide10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9.xml"/><Relationship Id="rId1" Type="http://schemas.openxmlformats.org/officeDocument/2006/relationships/slideLayout" Target="../slideLayouts/slideLayout24.xml"/></Relationships>
</file>

<file path=ppt/slides/_rels/slide10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0.xml"/><Relationship Id="rId1" Type="http://schemas.openxmlformats.org/officeDocument/2006/relationships/slideLayout" Target="../slideLayouts/slideLayout24.xml"/></Relationships>
</file>

<file path=ppt/slides/_rels/slide10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1.xml"/><Relationship Id="rId1" Type="http://schemas.openxmlformats.org/officeDocument/2006/relationships/slideLayout" Target="../slideLayouts/slideLayout24.xml"/></Relationships>
</file>

<file path=ppt/slides/_rels/slide10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2.xml"/><Relationship Id="rId1" Type="http://schemas.openxmlformats.org/officeDocument/2006/relationships/slideLayout" Target="../slideLayouts/slideLayout24.xml"/></Relationships>
</file>

<file path=ppt/slides/_rels/slide10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3.xml"/><Relationship Id="rId1" Type="http://schemas.openxmlformats.org/officeDocument/2006/relationships/slideLayout" Target="../slideLayouts/slideLayout24.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4.xml"/></Relationships>
</file>

<file path=ppt/slides/_rels/slide11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1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1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1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95.xml"/><Relationship Id="rId1" Type="http://schemas.openxmlformats.org/officeDocument/2006/relationships/slideLayout" Target="../slideLayouts/slideLayout24.xml"/></Relationships>
</file>

<file path=ppt/slides/_rels/slide11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96.xml"/><Relationship Id="rId1" Type="http://schemas.openxmlformats.org/officeDocument/2006/relationships/slideLayout" Target="../slideLayouts/slideLayout24.xml"/></Relationships>
</file>

<file path=ppt/slides/_rels/slide11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7.xml"/><Relationship Id="rId1" Type="http://schemas.openxmlformats.org/officeDocument/2006/relationships/slideLayout" Target="../slideLayouts/slideLayout2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1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1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8.xml"/><Relationship Id="rId1" Type="http://schemas.openxmlformats.org/officeDocument/2006/relationships/slideLayout" Target="../slideLayouts/slideLayout24.xml"/></Relationships>
</file>

<file path=ppt/slides/_rels/slide12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9.xml"/><Relationship Id="rId1" Type="http://schemas.openxmlformats.org/officeDocument/2006/relationships/slideLayout" Target="../slideLayouts/slideLayout24.xml"/></Relationships>
</file>

<file path=ppt/slides/_rels/slide12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00.xml"/><Relationship Id="rId1" Type="http://schemas.openxmlformats.org/officeDocument/2006/relationships/slideLayout" Target="../slideLayouts/slideLayout24.xml"/></Relationships>
</file>

<file path=ppt/slides/_rels/slide12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01.xml"/><Relationship Id="rId1" Type="http://schemas.openxmlformats.org/officeDocument/2006/relationships/slideLayout" Target="../slideLayouts/slideLayout24.xml"/></Relationships>
</file>

<file path=ppt/slides/_rels/slide12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02.xml"/><Relationship Id="rId1" Type="http://schemas.openxmlformats.org/officeDocument/2006/relationships/slideLayout" Target="../slideLayouts/slideLayout24.xml"/></Relationships>
</file>

<file path=ppt/slides/_rels/slide12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2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2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2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03.xml"/><Relationship Id="rId1" Type="http://schemas.openxmlformats.org/officeDocument/2006/relationships/slideLayout" Target="../slideLayouts/slideLayout24.xml"/></Relationships>
</file>

<file path=ppt/slides/_rels/slide13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04.xml"/><Relationship Id="rId1" Type="http://schemas.openxmlformats.org/officeDocument/2006/relationships/slideLayout" Target="../slideLayouts/slideLayout24.xml"/></Relationships>
</file>

<file path=ppt/slides/_rels/slide13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5.xml"/><Relationship Id="rId1" Type="http://schemas.openxmlformats.org/officeDocument/2006/relationships/slideLayout" Target="../slideLayouts/slideLayout24.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06.xml"/><Relationship Id="rId1" Type="http://schemas.openxmlformats.org/officeDocument/2006/relationships/slideLayout" Target="../slideLayouts/slideLayout24.xml"/></Relationships>
</file>

<file path=ppt/slides/_rels/slide13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3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07.xml"/><Relationship Id="rId1" Type="http://schemas.openxmlformats.org/officeDocument/2006/relationships/slideLayout" Target="../slideLayouts/slideLayout24.xml"/></Relationships>
</file>

<file path=ppt/slides/_rels/slide13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8.xml"/><Relationship Id="rId1" Type="http://schemas.openxmlformats.org/officeDocument/2006/relationships/slideLayout" Target="../slideLayouts/slideLayout24.xml"/></Relationships>
</file>

<file path=ppt/slides/_rels/slide13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09.xml"/><Relationship Id="rId1" Type="http://schemas.openxmlformats.org/officeDocument/2006/relationships/slideLayout" Target="../slideLayouts/slideLayout24.xml"/></Relationships>
</file>

<file path=ppt/slides/_rels/slide13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3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10.xml"/><Relationship Id="rId1" Type="http://schemas.openxmlformats.org/officeDocument/2006/relationships/slideLayout" Target="../slideLayouts/slideLayout24.xml"/></Relationships>
</file>

<file path=ppt/slides/_rels/slide13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4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4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11.xml"/><Relationship Id="rId1" Type="http://schemas.openxmlformats.org/officeDocument/2006/relationships/slideLayout" Target="../slideLayouts/slideLayout24.xml"/></Relationships>
</file>

<file path=ppt/slides/_rels/slide14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4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6.xml.rels><?xml version="1.0" encoding="UTF-8" standalone="yes"?>
<Relationships xmlns="http://schemas.openxmlformats.org/package/2006/relationships"><Relationship Id="rId3" Type="http://schemas.openxmlformats.org/officeDocument/2006/relationships/image" Target="https://pystravel.vn/_next/image?url=https%3A%2F%2Fbooking.pystravel.vn%2Fuploads%2Fposts%2Falbums%2F6356%2Fcb93998affeb8f135ef9aa08edd5aede.jpg&amp;w=1920&amp;q=75" TargetMode="External"/><Relationship Id="rId2" Type="http://schemas.openxmlformats.org/officeDocument/2006/relationships/image" Target="../media/image106.jpeg"/><Relationship Id="rId1" Type="http://schemas.openxmlformats.org/officeDocument/2006/relationships/slideLayout" Target="../slideLayouts/slideLayout24.xml"/></Relationships>
</file>

<file path=ppt/slides/_rels/slide147.xml.rels><?xml version="1.0" encoding="UTF-8" standalone="yes"?>
<Relationships xmlns="http://schemas.openxmlformats.org/package/2006/relationships"><Relationship Id="rId3" Type="http://schemas.openxmlformats.org/officeDocument/2006/relationships/image" Target="https://pystravel.vn/_next/image?url=https%3A%2F%2Fbooking.pystravel.vn%2Fuploads%2Fposts%2Falbums%2F6356%2Fcb93998affeb8f135ef9aa08edd5aede.jpg&amp;w=1920&amp;q=75" TargetMode="External"/><Relationship Id="rId2" Type="http://schemas.openxmlformats.org/officeDocument/2006/relationships/image" Target="../media/image106.jpeg"/><Relationship Id="rId1" Type="http://schemas.openxmlformats.org/officeDocument/2006/relationships/slideLayout" Target="../slideLayouts/slideLayout24.xml"/></Relationships>
</file>

<file path=ppt/slides/_rels/slide148.xml.rels><?xml version="1.0" encoding="UTF-8" standalone="yes"?>
<Relationships xmlns="http://schemas.openxmlformats.org/package/2006/relationships"><Relationship Id="rId3" Type="http://schemas.openxmlformats.org/officeDocument/2006/relationships/image" Target="https://pystravel.vn/_next/image?url=https%3A%2F%2Fbooking.pystravel.vn%2Fuploads%2Fposts%2Falbums%2F6356%2F27f998564bb8437cddc48b5adbfa3ce6.jpg&amp;w=1920&amp;q=75" TargetMode="External"/><Relationship Id="rId2" Type="http://schemas.openxmlformats.org/officeDocument/2006/relationships/image" Target="../media/image107.png"/><Relationship Id="rId1" Type="http://schemas.openxmlformats.org/officeDocument/2006/relationships/slideLayout" Target="../slideLayouts/slideLayout24.xml"/></Relationships>
</file>

<file path=ppt/slides/_rels/slide14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2.xml"/><Relationship Id="rId1" Type="http://schemas.openxmlformats.org/officeDocument/2006/relationships/slideLayout" Target="../slideLayouts/slideLayout24.xml"/><Relationship Id="rId4" Type="http://schemas.openxmlformats.org/officeDocument/2006/relationships/image" Target="../media/image13.jpeg"/></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4.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4.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4.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3.xml"/></Relationships>
</file>

<file path=ppt/slides/_rels/slide154.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3.jpeg"/><Relationship Id="rId2" Type="http://schemas.openxmlformats.org/officeDocument/2006/relationships/notesSlide" Target="../notesSlides/notesSlide117.xml"/><Relationship Id="rId1" Type="http://schemas.openxmlformats.org/officeDocument/2006/relationships/slideLayout" Target="../slideLayouts/slideLayout23.xml"/><Relationship Id="rId6" Type="http://schemas.openxmlformats.org/officeDocument/2006/relationships/image" Target="../media/image6.emf"/><Relationship Id="rId5" Type="http://schemas.openxmlformats.org/officeDocument/2006/relationships/image" Target="../media/image110.png"/><Relationship Id="rId4" Type="http://schemas.openxmlformats.org/officeDocument/2006/relationships/image" Target="../media/image109.png"/></Relationships>
</file>

<file path=ppt/slides/_rels/slide15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2139950" y="387350"/>
          <a:ext cx="8534400" cy="6477000"/>
        </p:xfrm>
        <a:graphic>
          <a:graphicData uri="http://schemas.openxmlformats.org/presentationml/2006/ole">
            <mc:AlternateContent xmlns:mc="http://schemas.openxmlformats.org/markup-compatibility/2006">
              <mc:Choice xmlns:v="urn:schemas-microsoft-com:vml" Requires="v">
                <p:oleObj spid="_x0000_s1031" name="Image" r:id="rId4" imgW="20317460" imgH="15238095" progId="">
                  <p:embed/>
                </p:oleObj>
              </mc:Choice>
              <mc:Fallback>
                <p:oleObj name="Image" r:id="rId4" imgW="20317460" imgH="15238095" progId="">
                  <p:embed/>
                  <p:pic>
                    <p:nvPicPr>
                      <p:cNvPr id="30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9950" y="387350"/>
                        <a:ext cx="8534400" cy="647700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5" name="Text Box 4"/>
          <p:cNvSpPr txBox="1">
            <a:spLocks noChangeArrowheads="1"/>
          </p:cNvSpPr>
          <p:nvPr/>
        </p:nvSpPr>
        <p:spPr bwMode="auto">
          <a:xfrm>
            <a:off x="3030538" y="325439"/>
            <a:ext cx="65706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vi-VN" altLang="vi-VN" sz="2400" b="1" dirty="0">
                <a:solidFill>
                  <a:srgbClr val="0033CC"/>
                </a:solidFill>
                <a:latin typeface="Times New Roman" panose="02020603050405020304" pitchFamily="18" charset="0"/>
                <a:cs typeface="Times New Roman" panose="02020603050405020304" pitchFamily="18" charset="0"/>
              </a:rPr>
              <a:t>ỦY BAN NHÂN DÂN </a:t>
            </a:r>
            <a:r>
              <a:rPr lang="en-US" altLang="vi-VN" sz="2400" b="1" dirty="0">
                <a:solidFill>
                  <a:srgbClr val="0033CC"/>
                </a:solidFill>
                <a:latin typeface="Times New Roman" panose="02020603050405020304" pitchFamily="18" charset="0"/>
                <a:cs typeface="Times New Roman" panose="02020603050405020304" pitchFamily="18" charset="0"/>
              </a:rPr>
              <a:t>THÀNH PHỐ BIÊN HÒA</a:t>
            </a:r>
          </a:p>
          <a:p>
            <a:pPr algn="ctr" eaLnBrk="1" hangingPunct="1">
              <a:spcBef>
                <a:spcPct val="50000"/>
              </a:spcBef>
              <a:buFontTx/>
              <a:buNone/>
            </a:pPr>
            <a:r>
              <a:rPr lang="en-US" altLang="vi-VN" sz="2400" b="1" dirty="0">
                <a:solidFill>
                  <a:srgbClr val="0033CC"/>
                </a:solidFill>
                <a:latin typeface="Times New Roman" panose="02020603050405020304" pitchFamily="18" charset="0"/>
                <a:cs typeface="Times New Roman" panose="02020603050405020304" pitchFamily="18" charset="0"/>
              </a:rPr>
              <a:t>TRƯỜNG THCS  LONG BÌNH TÂN</a:t>
            </a:r>
          </a:p>
        </p:txBody>
      </p:sp>
      <p:sp>
        <p:nvSpPr>
          <p:cNvPr id="1028" name="Text Box 5"/>
          <p:cNvSpPr txBox="1">
            <a:spLocks noChangeArrowheads="1"/>
          </p:cNvSpPr>
          <p:nvPr/>
        </p:nvSpPr>
        <p:spPr bwMode="auto">
          <a:xfrm>
            <a:off x="3267076" y="4000500"/>
            <a:ext cx="55292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endParaRPr lang="vi-VN" altLang="vi-VN" sz="1800" b="1">
              <a:solidFill>
                <a:srgbClr val="FF0000"/>
              </a:solidFill>
              <a:latin typeface=".VnArial" panose="020B7200000000000000" pitchFamily="34" charset="0"/>
            </a:endParaRPr>
          </a:p>
        </p:txBody>
      </p:sp>
      <p:sp>
        <p:nvSpPr>
          <p:cNvPr id="3077" name="Text Box 6"/>
          <p:cNvSpPr txBox="1">
            <a:spLocks noChangeArrowheads="1"/>
          </p:cNvSpPr>
          <p:nvPr/>
        </p:nvSpPr>
        <p:spPr bwMode="auto">
          <a:xfrm>
            <a:off x="3055938" y="5351464"/>
            <a:ext cx="688544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US" altLang="vi-VN" sz="2400" b="1" dirty="0">
              <a:solidFill>
                <a:srgbClr val="0033CC"/>
              </a:solidFill>
              <a:latin typeface="Times New Roman" panose="02020603050405020304" pitchFamily="18" charset="0"/>
              <a:cs typeface="Times New Roman" panose="02020603050405020304" pitchFamily="18" charset="0"/>
            </a:endParaRPr>
          </a:p>
          <a:p>
            <a:pPr eaLnBrk="1" hangingPunct="1">
              <a:spcBef>
                <a:spcPct val="50000"/>
              </a:spcBef>
              <a:buFontTx/>
              <a:buNone/>
            </a:pPr>
            <a:r>
              <a:rPr lang="en-US" altLang="vi-VN" sz="2400" b="1" dirty="0">
                <a:solidFill>
                  <a:srgbClr val="0033CC"/>
                </a:solidFill>
                <a:latin typeface="Times New Roman" panose="02020603050405020304" pitchFamily="18" charset="0"/>
                <a:cs typeface="Times New Roman" panose="02020603050405020304" pitchFamily="18" charset="0"/>
              </a:rPr>
              <a:t>GIÁO VIÊN :  KIỀU THỊ TÁC</a:t>
            </a:r>
          </a:p>
        </p:txBody>
      </p:sp>
      <p:pic>
        <p:nvPicPr>
          <p:cNvPr id="3078" name="Picture 7" descr="animated earth 2"/>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286001" y="914401"/>
            <a:ext cx="10398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8" descr="animated earth 2"/>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998788" y="1552576"/>
            <a:ext cx="754062"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9" descr="animated earth 2"/>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9190038" y="833438"/>
            <a:ext cx="1090612"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10" descr="animated earth 2"/>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rot="1832051">
            <a:off x="8990013" y="1427163"/>
            <a:ext cx="792162"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 name="Picture 16" descr="Picture1"/>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794000" y="2271713"/>
            <a:ext cx="1500188"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41AE868B-3A83-407B-AD65-A4234A22DD6B}"/>
              </a:ext>
            </a:extLst>
          </p:cNvPr>
          <p:cNvSpPr/>
          <p:nvPr/>
        </p:nvSpPr>
        <p:spPr>
          <a:xfrm>
            <a:off x="3810001" y="4073526"/>
            <a:ext cx="5021263" cy="9001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vi-VN" sz="2400" dirty="0">
                <a:solidFill>
                  <a:srgbClr val="FF0000"/>
                </a:solidFill>
                <a:latin typeface="+mj-lt"/>
                <a:cs typeface="Times New Roman" pitchFamily="18" charset="0"/>
              </a:rPr>
              <a:t>CHÀO </a:t>
            </a:r>
            <a:r>
              <a:rPr lang="en-US" sz="2400" dirty="0">
                <a:solidFill>
                  <a:srgbClr val="FF0000"/>
                </a:solidFill>
                <a:latin typeface="+mj-lt"/>
                <a:cs typeface="Times New Roman" pitchFamily="18" charset="0"/>
              </a:rPr>
              <a:t>ĐÓN</a:t>
            </a:r>
            <a:r>
              <a:rPr lang="vi-VN" sz="2400" dirty="0">
                <a:solidFill>
                  <a:srgbClr val="FF0000"/>
                </a:solidFill>
                <a:latin typeface="+mj-lt"/>
                <a:cs typeface="Times New Roman" pitchFamily="18" charset="0"/>
              </a:rPr>
              <a:t> </a:t>
            </a:r>
            <a:r>
              <a:rPr lang="en-US" sz="2400" dirty="0">
                <a:solidFill>
                  <a:srgbClr val="FF0000"/>
                </a:solidFill>
                <a:latin typeface="+mj-lt"/>
                <a:cs typeface="Times New Roman" pitchFamily="18" charset="0"/>
              </a:rPr>
              <a:t>CÁC EM HỌC SINH  </a:t>
            </a:r>
          </a:p>
        </p:txBody>
      </p:sp>
      <p:pic>
        <p:nvPicPr>
          <p:cNvPr id="3084" name="Picture 16" descr="Picture1"/>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8256589" y="2051050"/>
            <a:ext cx="1500187"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995025"/>
      </p:ext>
    </p:extLst>
  </p:cSld>
  <p:clrMapOvr>
    <a:masterClrMapping/>
  </p:clrMapOvr>
  <p:transition spd="slow" advTm="13599"/>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A7BE82C3-5A72-69F9-7A4B-604039BEB51D}"/>
              </a:ext>
            </a:extLst>
          </p:cNvPr>
          <p:cNvSpPr>
            <a:spLocks noGrp="1" noChangeArrowheads="1"/>
          </p:cNvSpPr>
          <p:nvPr>
            <p:ph type="title"/>
          </p:nvPr>
        </p:nvSpPr>
        <p:spPr/>
        <p:txBody>
          <a:bodyPr/>
          <a:lstStyle/>
          <a:p>
            <a:pPr eaLnBrk="1" hangingPunct="1"/>
            <a:endParaRPr lang="en-US" altLang="en-US"/>
          </a:p>
        </p:txBody>
      </p:sp>
      <p:sp>
        <p:nvSpPr>
          <p:cNvPr id="39938" name="Content Placeholder 2">
            <a:extLst>
              <a:ext uri="{FF2B5EF4-FFF2-40B4-BE49-F238E27FC236}">
                <a16:creationId xmlns:a16="http://schemas.microsoft.com/office/drawing/2014/main" id="{48F86D96-CB7B-7649-FF14-D60D624A4C9E}"/>
              </a:ext>
            </a:extLst>
          </p:cNvPr>
          <p:cNvSpPr>
            <a:spLocks noGrp="1" noChangeArrowheads="1"/>
          </p:cNvSpPr>
          <p:nvPr>
            <p:ph idx="1"/>
          </p:nvPr>
        </p:nvSpPr>
        <p:spPr/>
        <p:txBody>
          <a:bodyPr/>
          <a:lstStyle/>
          <a:p>
            <a:pPr eaLnBrk="1" hangingPunct="1"/>
            <a:endParaRPr lang="en-US" altLang="en-US"/>
          </a:p>
        </p:txBody>
      </p:sp>
      <p:pic>
        <p:nvPicPr>
          <p:cNvPr id="39939" name="Picture 2" descr="Hình ảnh Powerpoint - - Tổng hợp hình ảnh dành cho Powerpoint đẹp nhất">
            <a:extLst>
              <a:ext uri="{FF2B5EF4-FFF2-40B4-BE49-F238E27FC236}">
                <a16:creationId xmlns:a16="http://schemas.microsoft.com/office/drawing/2014/main" id="{2CFE034B-5588-01C5-D739-3F220E8CDE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 y="-285750"/>
            <a:ext cx="12755563"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Box 4">
            <a:extLst>
              <a:ext uri="{FF2B5EF4-FFF2-40B4-BE49-F238E27FC236}">
                <a16:creationId xmlns:a16="http://schemas.microsoft.com/office/drawing/2014/main" id="{37C0AE20-31A1-DC32-F982-42DCFE0F07E7}"/>
              </a:ext>
            </a:extLst>
          </p:cNvPr>
          <p:cNvSpPr txBox="1">
            <a:spLocks noChangeArrowheads="1"/>
          </p:cNvSpPr>
          <p:nvPr/>
        </p:nvSpPr>
        <p:spPr bwMode="auto">
          <a:xfrm>
            <a:off x="47625" y="84138"/>
            <a:ext cx="118110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Times New Roman" panose="02020603050405020304" pitchFamily="18" charset="0"/>
              </a:defRPr>
            </a:lvl1pPr>
            <a:lvl2pPr marL="742950" indent="-285750">
              <a:lnSpc>
                <a:spcPct val="90000"/>
              </a:lnSpc>
              <a:spcBef>
                <a:spcPts val="500"/>
              </a:spcBef>
              <a:buFont typeface="Arial" panose="020B0604020202020204" pitchFamily="34" charset="0"/>
              <a:buChar char="•"/>
              <a:defRPr sz="2400">
                <a:solidFill>
                  <a:schemeClr val="tx1"/>
                </a:solidFill>
                <a:latin typeface="Times New Roman" panose="02020603050405020304" pitchFamily="18" charset="0"/>
              </a:defRPr>
            </a:lvl2pPr>
            <a:lvl3pPr marL="1143000" indent="-228600">
              <a:lnSpc>
                <a:spcPct val="90000"/>
              </a:lnSpc>
              <a:spcBef>
                <a:spcPts val="500"/>
              </a:spcBef>
              <a:buFont typeface="Arial" panose="020B0604020202020204" pitchFamily="34" charset="0"/>
              <a:buChar char="•"/>
              <a:defRPr sz="2000">
                <a:solidFill>
                  <a:schemeClr val="tx1"/>
                </a:solidFill>
                <a:latin typeface="Times New Roman" panose="02020603050405020304" pitchFamily="18" charset="0"/>
              </a:defRPr>
            </a:lvl3pPr>
            <a:lvl4pPr marL="16002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defRPr>
            </a:lvl4pPr>
            <a:lvl5pPr marL="2057400" indent="-228600">
              <a:lnSpc>
                <a:spcPct val="90000"/>
              </a:lnSpc>
              <a:spcBef>
                <a:spcPts val="500"/>
              </a:spcBef>
              <a:buFont typeface="Arial" panose="020B0604020202020204" pitchFamily="34" charset="0"/>
              <a:buChar char="•"/>
              <a:defRPr>
                <a:solidFill>
                  <a:schemeClr val="tx1"/>
                </a:solidFill>
                <a:latin typeface="Times New Roman" panose="02020603050405020304" pitchFamily="18"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Times New Roman" panose="02020603050405020304" pitchFamily="18" charset="0"/>
              </a:defRPr>
            </a:lvl9pPr>
          </a:lstStyle>
          <a:p>
            <a:pPr algn="ctr" eaLnBrk="1" hangingPunct="1">
              <a:lnSpc>
                <a:spcPct val="200000"/>
              </a:lnSpc>
              <a:spcBef>
                <a:spcPct val="0"/>
              </a:spcBef>
              <a:buFontTx/>
              <a:buNone/>
            </a:pPr>
            <a:endParaRPr lang="en-US" altLang="en-US" sz="3600" b="1">
              <a:solidFill>
                <a:srgbClr val="FF0000"/>
              </a:solidFill>
              <a:cs typeface="Times New Roman" panose="02020603050405020304" pitchFamily="18" charset="0"/>
            </a:endParaRPr>
          </a:p>
        </p:txBody>
      </p:sp>
      <p:sp>
        <p:nvSpPr>
          <p:cNvPr id="7" name="Rectangle 6">
            <a:extLst>
              <a:ext uri="{FF2B5EF4-FFF2-40B4-BE49-F238E27FC236}">
                <a16:creationId xmlns:a16="http://schemas.microsoft.com/office/drawing/2014/main" id="{E8F6F7FD-6F1C-DEE9-4599-11D85814DB31}"/>
              </a:ext>
            </a:extLst>
          </p:cNvPr>
          <p:cNvSpPr/>
          <p:nvPr/>
        </p:nvSpPr>
        <p:spPr>
          <a:xfrm>
            <a:off x="2796208" y="1971675"/>
            <a:ext cx="6599583" cy="1323439"/>
          </a:xfrm>
          <a:prstGeom prst="rect">
            <a:avLst/>
          </a:prstGeom>
          <a:noFill/>
        </p:spPr>
        <p:txBody>
          <a:bodyPr>
            <a:spAutoFit/>
          </a:bodyPr>
          <a:lstStyle/>
          <a:p>
            <a:pPr algn="ctr" eaLnBrk="1" fontAlgn="auto" hangingPunct="1">
              <a:spcBef>
                <a:spcPts val="0"/>
              </a:spcBef>
              <a:spcAft>
                <a:spcPts val="0"/>
              </a:spcAft>
              <a:defRPr/>
            </a:pPr>
            <a:r>
              <a:rPr lang="vi-VN" sz="8000" b="1" dirty="0" smtClean="0">
                <a:ln w="22225">
                  <a:solidFill>
                    <a:schemeClr val="accent2"/>
                  </a:solidFill>
                  <a:prstDash val="solid"/>
                </a:ln>
                <a:solidFill>
                  <a:srgbClr val="C00000"/>
                </a:solidFill>
                <a:latin typeface="+mn-lt"/>
              </a:rPr>
              <a:t>KHỞI ĐỘNG</a:t>
            </a:r>
            <a:endParaRPr lang="en-US" sz="8000" b="1" dirty="0">
              <a:ln w="22225">
                <a:solidFill>
                  <a:schemeClr val="accent2"/>
                </a:solidFill>
                <a:prstDash val="solid"/>
              </a:ln>
              <a:solidFill>
                <a:srgbClr val="C00000"/>
              </a:solidFill>
              <a:latin typeface="+mn-lt"/>
            </a:endParaRPr>
          </a:p>
        </p:txBody>
      </p:sp>
      <p:pic>
        <p:nvPicPr>
          <p:cNvPr id="39942" name="Picture 5" descr="POINSET2">
            <a:extLst>
              <a:ext uri="{FF2B5EF4-FFF2-40B4-BE49-F238E27FC236}">
                <a16:creationId xmlns:a16="http://schemas.microsoft.com/office/drawing/2014/main" id="{A62FE7C0-C2E2-0135-EB22-4D3286101F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flipV="1">
            <a:off x="167481" y="-515144"/>
            <a:ext cx="2262188"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5" descr="POINSET2">
            <a:extLst>
              <a:ext uri="{FF2B5EF4-FFF2-40B4-BE49-F238E27FC236}">
                <a16:creationId xmlns:a16="http://schemas.microsoft.com/office/drawing/2014/main" id="{D2A9C8C7-E319-B3D8-D86C-26EA0D46B2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184607" y="-418307"/>
            <a:ext cx="2262188"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5" descr="POINSET2">
            <a:extLst>
              <a:ext uri="{FF2B5EF4-FFF2-40B4-BE49-F238E27FC236}">
                <a16:creationId xmlns:a16="http://schemas.microsoft.com/office/drawing/2014/main" id="{D279D0EE-0F6B-736B-1128-9689FF196B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4769" y="4414044"/>
            <a:ext cx="2262187"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5" descr="POINSET2">
            <a:extLst>
              <a:ext uri="{FF2B5EF4-FFF2-40B4-BE49-F238E27FC236}">
                <a16:creationId xmlns:a16="http://schemas.microsoft.com/office/drawing/2014/main" id="{51920D5A-FA87-05E5-DF5D-F512FEC7EC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flipV="1">
            <a:off x="10073482" y="4418806"/>
            <a:ext cx="2260600"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864714" y="3175085"/>
            <a:ext cx="8462573" cy="823752"/>
          </a:xfrm>
          <a:prstGeom prst="rect">
            <a:avLst/>
          </a:prstGeom>
        </p:spPr>
        <p:txBody>
          <a:bodyPr wrap="none">
            <a:spAutoFit/>
          </a:bodyPr>
          <a:lstStyle/>
          <a:p>
            <a:pPr algn="just">
              <a:lnSpc>
                <a:spcPct val="150000"/>
              </a:lnSpc>
              <a:spcBef>
                <a:spcPts val="600"/>
              </a:spcBef>
              <a:spcAft>
                <a:spcPts val="0"/>
              </a:spcAft>
            </a:pPr>
            <a:r>
              <a:rPr lang="en-US" sz="3600" b="1" dirty="0">
                <a:solidFill>
                  <a:srgbClr val="002060"/>
                </a:solidFill>
              </a:rPr>
              <a:t>HS </a:t>
            </a:r>
            <a:r>
              <a:rPr lang="en-US" sz="3600" b="1" dirty="0" err="1">
                <a:solidFill>
                  <a:srgbClr val="002060"/>
                </a:solidFill>
              </a:rPr>
              <a:t>tham</a:t>
            </a:r>
            <a:r>
              <a:rPr lang="en-US" sz="3600" b="1" dirty="0">
                <a:solidFill>
                  <a:srgbClr val="002060"/>
                </a:solidFill>
              </a:rPr>
              <a:t> </a:t>
            </a:r>
            <a:r>
              <a:rPr lang="en-US" sz="3600" b="1" dirty="0" err="1">
                <a:solidFill>
                  <a:srgbClr val="002060"/>
                </a:solidFill>
              </a:rPr>
              <a:t>gia</a:t>
            </a:r>
            <a:r>
              <a:rPr lang="en-US" sz="3600" b="1" dirty="0">
                <a:solidFill>
                  <a:srgbClr val="002060"/>
                </a:solidFill>
              </a:rPr>
              <a:t> </a:t>
            </a:r>
            <a:r>
              <a:rPr lang="en-US" sz="3600" b="1" dirty="0" err="1">
                <a:solidFill>
                  <a:srgbClr val="002060"/>
                </a:solidFill>
              </a:rPr>
              <a:t>trò</a:t>
            </a:r>
            <a:r>
              <a:rPr lang="en-US" sz="3600" b="1" dirty="0">
                <a:solidFill>
                  <a:srgbClr val="002060"/>
                </a:solidFill>
              </a:rPr>
              <a:t> </a:t>
            </a:r>
            <a:r>
              <a:rPr lang="en-US" sz="3600" b="1" dirty="0" err="1">
                <a:solidFill>
                  <a:srgbClr val="002060"/>
                </a:solidFill>
              </a:rPr>
              <a:t>chơi</a:t>
            </a:r>
            <a:r>
              <a:rPr lang="en-US" sz="3600" b="1" dirty="0">
                <a:solidFill>
                  <a:srgbClr val="002060"/>
                </a:solidFill>
              </a:rPr>
              <a:t> “</a:t>
            </a:r>
            <a:r>
              <a:rPr lang="en-US" sz="3600" b="1" dirty="0" err="1">
                <a:solidFill>
                  <a:srgbClr val="002060"/>
                </a:solidFill>
              </a:rPr>
              <a:t>Đuổi</a:t>
            </a:r>
            <a:r>
              <a:rPr lang="en-US" sz="3600" b="1" dirty="0">
                <a:solidFill>
                  <a:srgbClr val="002060"/>
                </a:solidFill>
              </a:rPr>
              <a:t> </a:t>
            </a:r>
            <a:r>
              <a:rPr lang="en-US" sz="3600" b="1" dirty="0" err="1">
                <a:solidFill>
                  <a:srgbClr val="002060"/>
                </a:solidFill>
              </a:rPr>
              <a:t>hình</a:t>
            </a:r>
            <a:r>
              <a:rPr lang="en-US" sz="3600" b="1" dirty="0">
                <a:solidFill>
                  <a:srgbClr val="002060"/>
                </a:solidFill>
              </a:rPr>
              <a:t> </a:t>
            </a:r>
            <a:r>
              <a:rPr lang="en-US" sz="3600" b="1" dirty="0" err="1">
                <a:solidFill>
                  <a:srgbClr val="002060"/>
                </a:solidFill>
              </a:rPr>
              <a:t>bắt</a:t>
            </a:r>
            <a:r>
              <a:rPr lang="en-US" sz="3600" b="1" dirty="0">
                <a:solidFill>
                  <a:srgbClr val="002060"/>
                </a:solidFill>
              </a:rPr>
              <a:t> </a:t>
            </a:r>
            <a:r>
              <a:rPr lang="en-US" sz="3600" b="1" dirty="0" err="1">
                <a:solidFill>
                  <a:srgbClr val="002060"/>
                </a:solidFill>
              </a:rPr>
              <a:t>chữ</a:t>
            </a:r>
            <a:r>
              <a:rPr lang="en-US" sz="3600" b="1" dirty="0">
                <a:solidFill>
                  <a:srgbClr val="002060"/>
                </a:solidFill>
              </a:rPr>
              <a:t>”</a:t>
            </a:r>
            <a:endParaRPr lang="en-US" sz="3600" b="1" dirty="0">
              <a:solidFill>
                <a:srgbClr val="002060"/>
              </a:solidFill>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3">
            <a:extLst>
              <a:ext uri="{FF2B5EF4-FFF2-40B4-BE49-F238E27FC236}">
                <a16:creationId xmlns:a16="http://schemas.microsoft.com/office/drawing/2014/main" id="{3946CA03-0F0A-95B8-715A-515EC4B2E11A}"/>
              </a:ext>
            </a:extLst>
          </p:cNvPr>
          <p:cNvSpPr>
            <a:spLocks noChangeArrowheads="1"/>
          </p:cNvSpPr>
          <p:nvPr/>
        </p:nvSpPr>
        <p:spPr bwMode="auto">
          <a:xfrm>
            <a:off x="274638" y="53975"/>
            <a:ext cx="11474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lnSpc>
                <a:spcPct val="150000"/>
              </a:lnSpc>
            </a:pPr>
            <a:r>
              <a:rPr lang="en-US" altLang="en-US" sz="4000" b="1">
                <a:solidFill>
                  <a:srgbClr val="0432FF"/>
                </a:solidFill>
                <a:cs typeface="Times New Roman" panose="02020603050405020304" pitchFamily="18" charset="0"/>
              </a:rPr>
              <a:t>ĐÂY LÀ TỈNH, THÀNH PHỐ NÀO?</a:t>
            </a:r>
            <a:endParaRPr lang="en-US" altLang="en-US" sz="4000" b="1">
              <a:solidFill>
                <a:srgbClr val="0432FF"/>
              </a:solidFill>
            </a:endParaRPr>
          </a:p>
        </p:txBody>
      </p:sp>
      <p:sp>
        <p:nvSpPr>
          <p:cNvPr id="43010" name="Rectangle 2">
            <a:extLst>
              <a:ext uri="{FF2B5EF4-FFF2-40B4-BE49-F238E27FC236}">
                <a16:creationId xmlns:a16="http://schemas.microsoft.com/office/drawing/2014/main" id="{A1807151-B396-B149-558D-63BBC45277E5}"/>
              </a:ext>
            </a:extLst>
          </p:cNvPr>
          <p:cNvSpPr>
            <a:spLocks noChangeArrowheads="1"/>
          </p:cNvSpPr>
          <p:nvPr/>
        </p:nvSpPr>
        <p:spPr bwMode="auto">
          <a:xfrm>
            <a:off x="442913" y="936625"/>
            <a:ext cx="19632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3011" name="Rectangle 4">
            <a:extLst>
              <a:ext uri="{FF2B5EF4-FFF2-40B4-BE49-F238E27FC236}">
                <a16:creationId xmlns:a16="http://schemas.microsoft.com/office/drawing/2014/main" id="{1E241697-8EC6-8445-16BB-541983D5C985}"/>
              </a:ext>
            </a:extLst>
          </p:cNvPr>
          <p:cNvSpPr>
            <a:spLocks noChangeArrowheads="1"/>
          </p:cNvSpPr>
          <p:nvPr/>
        </p:nvSpPr>
        <p:spPr bwMode="auto">
          <a:xfrm>
            <a:off x="6619875" y="936625"/>
            <a:ext cx="1785461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3012" name="Rectangle 12">
            <a:extLst>
              <a:ext uri="{FF2B5EF4-FFF2-40B4-BE49-F238E27FC236}">
                <a16:creationId xmlns:a16="http://schemas.microsoft.com/office/drawing/2014/main" id="{129596DF-258A-B2B2-DF80-C2AEBDE3B014}"/>
              </a:ext>
            </a:extLst>
          </p:cNvPr>
          <p:cNvSpPr>
            <a:spLocks noChangeArrowheads="1"/>
          </p:cNvSpPr>
          <p:nvPr/>
        </p:nvSpPr>
        <p:spPr bwMode="auto">
          <a:xfrm>
            <a:off x="442913" y="1992313"/>
            <a:ext cx="19459575"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3013" name="Rectangle 14">
            <a:extLst>
              <a:ext uri="{FF2B5EF4-FFF2-40B4-BE49-F238E27FC236}">
                <a16:creationId xmlns:a16="http://schemas.microsoft.com/office/drawing/2014/main" id="{670592CA-E003-BE33-5405-9F081478D617}"/>
              </a:ext>
            </a:extLst>
          </p:cNvPr>
          <p:cNvSpPr>
            <a:spLocks noChangeArrowheads="1"/>
          </p:cNvSpPr>
          <p:nvPr/>
        </p:nvSpPr>
        <p:spPr bwMode="auto">
          <a:xfrm>
            <a:off x="6578600" y="1992313"/>
            <a:ext cx="16121063"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3014" name="Rectangle 2">
            <a:extLst>
              <a:ext uri="{FF2B5EF4-FFF2-40B4-BE49-F238E27FC236}">
                <a16:creationId xmlns:a16="http://schemas.microsoft.com/office/drawing/2014/main" id="{49BB5461-50EA-0D6E-AD3C-0BD49E880AE0}"/>
              </a:ext>
            </a:extLst>
          </p:cNvPr>
          <p:cNvSpPr>
            <a:spLocks noChangeArrowheads="1"/>
          </p:cNvSpPr>
          <p:nvPr/>
        </p:nvSpPr>
        <p:spPr bwMode="auto">
          <a:xfrm>
            <a:off x="442913" y="1752600"/>
            <a:ext cx="1751806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3015" name="Rectangle 4">
            <a:extLst>
              <a:ext uri="{FF2B5EF4-FFF2-40B4-BE49-F238E27FC236}">
                <a16:creationId xmlns:a16="http://schemas.microsoft.com/office/drawing/2014/main" id="{BF9637A5-DC61-7AE8-382A-B9A290EC63D0}"/>
              </a:ext>
            </a:extLst>
          </p:cNvPr>
          <p:cNvSpPr>
            <a:spLocks noChangeArrowheads="1"/>
          </p:cNvSpPr>
          <p:nvPr/>
        </p:nvSpPr>
        <p:spPr bwMode="auto">
          <a:xfrm>
            <a:off x="6294438" y="1762125"/>
            <a:ext cx="15413037"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3016" name="Rectangle 16">
            <a:extLst>
              <a:ext uri="{FF2B5EF4-FFF2-40B4-BE49-F238E27FC236}">
                <a16:creationId xmlns:a16="http://schemas.microsoft.com/office/drawing/2014/main" id="{F3710C2B-E0AD-3E40-4872-B172E6A40FFE}"/>
              </a:ext>
            </a:extLst>
          </p:cNvPr>
          <p:cNvSpPr>
            <a:spLocks noChangeArrowheads="1"/>
          </p:cNvSpPr>
          <p:nvPr/>
        </p:nvSpPr>
        <p:spPr bwMode="auto">
          <a:xfrm>
            <a:off x="1427163" y="1079500"/>
            <a:ext cx="37666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3017" name="Rectangle 16">
            <a:extLst>
              <a:ext uri="{FF2B5EF4-FFF2-40B4-BE49-F238E27FC236}">
                <a16:creationId xmlns:a16="http://schemas.microsoft.com/office/drawing/2014/main" id="{C5F3F06C-7C30-52EE-C7DD-788E79EC9BC1}"/>
              </a:ext>
            </a:extLst>
          </p:cNvPr>
          <p:cNvSpPr>
            <a:spLocks noChangeArrowheads="1"/>
          </p:cNvSpPr>
          <p:nvPr/>
        </p:nvSpPr>
        <p:spPr bwMode="auto">
          <a:xfrm>
            <a:off x="739775" y="1079500"/>
            <a:ext cx="21813838"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7" name="TextBox 6">
            <a:extLst>
              <a:ext uri="{FF2B5EF4-FFF2-40B4-BE49-F238E27FC236}">
                <a16:creationId xmlns:a16="http://schemas.microsoft.com/office/drawing/2014/main" id="{643D8B70-241E-A852-51C0-473F5CE3D79C}"/>
              </a:ext>
            </a:extLst>
          </p:cNvPr>
          <p:cNvSpPr txBox="1">
            <a:spLocks noChangeArrowheads="1"/>
          </p:cNvSpPr>
          <p:nvPr/>
        </p:nvSpPr>
        <p:spPr bwMode="auto">
          <a:xfrm>
            <a:off x="3970338" y="6096000"/>
            <a:ext cx="4083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altLang="en-VN" sz="4000" b="1" dirty="0">
                <a:solidFill>
                  <a:srgbClr val="00B050"/>
                </a:solidFill>
              </a:rPr>
              <a:t>Thanh </a:t>
            </a:r>
            <a:r>
              <a:rPr lang="en-US" altLang="en-VN" sz="4000" b="1" dirty="0" err="1">
                <a:solidFill>
                  <a:srgbClr val="00B050"/>
                </a:solidFill>
              </a:rPr>
              <a:t>Hóa</a:t>
            </a:r>
            <a:endParaRPr lang="en-VN" altLang="en-VN" sz="4000" b="1" dirty="0">
              <a:solidFill>
                <a:srgbClr val="00B050"/>
              </a:solidFill>
            </a:endParaRPr>
          </a:p>
        </p:txBody>
      </p:sp>
      <p:sp>
        <p:nvSpPr>
          <p:cNvPr id="43019" name="Rectangle 14">
            <a:extLst>
              <a:ext uri="{FF2B5EF4-FFF2-40B4-BE49-F238E27FC236}">
                <a16:creationId xmlns:a16="http://schemas.microsoft.com/office/drawing/2014/main" id="{1863D615-7CE8-0E07-F15E-571967990F11}"/>
              </a:ext>
            </a:extLst>
          </p:cNvPr>
          <p:cNvSpPr>
            <a:spLocks noChangeArrowheads="1"/>
          </p:cNvSpPr>
          <p:nvPr/>
        </p:nvSpPr>
        <p:spPr bwMode="auto">
          <a:xfrm>
            <a:off x="176213" y="1300163"/>
            <a:ext cx="14947900"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2" name="Picture 1">
            <a:extLst>
              <a:ext uri="{FF2B5EF4-FFF2-40B4-BE49-F238E27FC236}">
                <a16:creationId xmlns:a16="http://schemas.microsoft.com/office/drawing/2014/main" id="{A25A0804-83E7-A45D-8059-34F5512614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15649" y="1166959"/>
            <a:ext cx="8906006" cy="4657269"/>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a:extLst>
              <a:ext uri="{FF2B5EF4-FFF2-40B4-BE49-F238E27FC236}">
                <a16:creationId xmlns:a16="http://schemas.microsoft.com/office/drawing/2014/main" id="{0D950D6C-01F5-E939-3D0A-CB1E0C4EA6AF}"/>
              </a:ext>
            </a:extLst>
          </p:cNvPr>
          <p:cNvSpPr>
            <a:spLocks noChangeArrowheads="1"/>
          </p:cNvSpPr>
          <p:nvPr/>
        </p:nvSpPr>
        <p:spPr bwMode="auto">
          <a:xfrm>
            <a:off x="274638" y="53975"/>
            <a:ext cx="11474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lnSpc>
                <a:spcPct val="150000"/>
              </a:lnSpc>
            </a:pPr>
            <a:r>
              <a:rPr lang="en-US" altLang="en-US" sz="4000" b="1">
                <a:solidFill>
                  <a:srgbClr val="0432FF"/>
                </a:solidFill>
                <a:cs typeface="Times New Roman" panose="02020603050405020304" pitchFamily="18" charset="0"/>
              </a:rPr>
              <a:t>ĐÂY LÀ TỈNH, THÀNH PHỐ NÀO?</a:t>
            </a:r>
            <a:endParaRPr lang="en-US" altLang="en-US" sz="4000" b="1">
              <a:solidFill>
                <a:srgbClr val="0432FF"/>
              </a:solidFill>
            </a:endParaRPr>
          </a:p>
        </p:txBody>
      </p:sp>
      <p:sp>
        <p:nvSpPr>
          <p:cNvPr id="40962" name="Rectangle 2">
            <a:extLst>
              <a:ext uri="{FF2B5EF4-FFF2-40B4-BE49-F238E27FC236}">
                <a16:creationId xmlns:a16="http://schemas.microsoft.com/office/drawing/2014/main" id="{026F0E19-D67B-B836-77DD-E131EFFFB0EC}"/>
              </a:ext>
            </a:extLst>
          </p:cNvPr>
          <p:cNvSpPr>
            <a:spLocks noChangeArrowheads="1"/>
          </p:cNvSpPr>
          <p:nvPr/>
        </p:nvSpPr>
        <p:spPr bwMode="auto">
          <a:xfrm>
            <a:off x="442913" y="936625"/>
            <a:ext cx="19632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0963" name="Rectangle 4">
            <a:extLst>
              <a:ext uri="{FF2B5EF4-FFF2-40B4-BE49-F238E27FC236}">
                <a16:creationId xmlns:a16="http://schemas.microsoft.com/office/drawing/2014/main" id="{9D10367B-27F1-00E7-1C6A-033F8E644ED4}"/>
              </a:ext>
            </a:extLst>
          </p:cNvPr>
          <p:cNvSpPr>
            <a:spLocks noChangeArrowheads="1"/>
          </p:cNvSpPr>
          <p:nvPr/>
        </p:nvSpPr>
        <p:spPr bwMode="auto">
          <a:xfrm>
            <a:off x="6619875" y="936625"/>
            <a:ext cx="1785461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0964" name="Rectangle 12">
            <a:extLst>
              <a:ext uri="{FF2B5EF4-FFF2-40B4-BE49-F238E27FC236}">
                <a16:creationId xmlns:a16="http://schemas.microsoft.com/office/drawing/2014/main" id="{557323C7-9571-0D8F-D5CC-FD6AAD8DF65E}"/>
              </a:ext>
            </a:extLst>
          </p:cNvPr>
          <p:cNvSpPr>
            <a:spLocks noChangeArrowheads="1"/>
          </p:cNvSpPr>
          <p:nvPr/>
        </p:nvSpPr>
        <p:spPr bwMode="auto">
          <a:xfrm>
            <a:off x="442913" y="1992313"/>
            <a:ext cx="19459575"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0965" name="Rectangle 14">
            <a:extLst>
              <a:ext uri="{FF2B5EF4-FFF2-40B4-BE49-F238E27FC236}">
                <a16:creationId xmlns:a16="http://schemas.microsoft.com/office/drawing/2014/main" id="{D5617474-B55C-8D70-F749-E7C82FB42FCF}"/>
              </a:ext>
            </a:extLst>
          </p:cNvPr>
          <p:cNvSpPr>
            <a:spLocks noChangeArrowheads="1"/>
          </p:cNvSpPr>
          <p:nvPr/>
        </p:nvSpPr>
        <p:spPr bwMode="auto">
          <a:xfrm>
            <a:off x="6578600" y="1992313"/>
            <a:ext cx="16121063"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0966" name="Rectangle 2">
            <a:extLst>
              <a:ext uri="{FF2B5EF4-FFF2-40B4-BE49-F238E27FC236}">
                <a16:creationId xmlns:a16="http://schemas.microsoft.com/office/drawing/2014/main" id="{CE149CED-B423-D73F-C94F-4136AA85BDF9}"/>
              </a:ext>
            </a:extLst>
          </p:cNvPr>
          <p:cNvSpPr>
            <a:spLocks noChangeArrowheads="1"/>
          </p:cNvSpPr>
          <p:nvPr/>
        </p:nvSpPr>
        <p:spPr bwMode="auto">
          <a:xfrm>
            <a:off x="442913" y="1752600"/>
            <a:ext cx="1751806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0967" name="Rectangle 4">
            <a:extLst>
              <a:ext uri="{FF2B5EF4-FFF2-40B4-BE49-F238E27FC236}">
                <a16:creationId xmlns:a16="http://schemas.microsoft.com/office/drawing/2014/main" id="{01707942-1482-49DC-C1F4-E30FC19A2226}"/>
              </a:ext>
            </a:extLst>
          </p:cNvPr>
          <p:cNvSpPr>
            <a:spLocks noChangeArrowheads="1"/>
          </p:cNvSpPr>
          <p:nvPr/>
        </p:nvSpPr>
        <p:spPr bwMode="auto">
          <a:xfrm>
            <a:off x="6294438" y="1762125"/>
            <a:ext cx="15413037"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0968" name="Rectangle 16">
            <a:extLst>
              <a:ext uri="{FF2B5EF4-FFF2-40B4-BE49-F238E27FC236}">
                <a16:creationId xmlns:a16="http://schemas.microsoft.com/office/drawing/2014/main" id="{254046F1-A389-E0A3-5BE5-C4970C493BAD}"/>
              </a:ext>
            </a:extLst>
          </p:cNvPr>
          <p:cNvSpPr>
            <a:spLocks noChangeArrowheads="1"/>
          </p:cNvSpPr>
          <p:nvPr/>
        </p:nvSpPr>
        <p:spPr bwMode="auto">
          <a:xfrm>
            <a:off x="1427163" y="1079500"/>
            <a:ext cx="37666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0969" name="Rectangle 16">
            <a:extLst>
              <a:ext uri="{FF2B5EF4-FFF2-40B4-BE49-F238E27FC236}">
                <a16:creationId xmlns:a16="http://schemas.microsoft.com/office/drawing/2014/main" id="{B2E666B1-1C78-1AC2-F712-8DB32C364527}"/>
              </a:ext>
            </a:extLst>
          </p:cNvPr>
          <p:cNvSpPr>
            <a:spLocks noChangeArrowheads="1"/>
          </p:cNvSpPr>
          <p:nvPr/>
        </p:nvSpPr>
        <p:spPr bwMode="auto">
          <a:xfrm>
            <a:off x="739775" y="1079500"/>
            <a:ext cx="21813838"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7" name="TextBox 6">
            <a:extLst>
              <a:ext uri="{FF2B5EF4-FFF2-40B4-BE49-F238E27FC236}">
                <a16:creationId xmlns:a16="http://schemas.microsoft.com/office/drawing/2014/main" id="{256392D9-C981-4CB0-C0D7-7FA84E0A4E6E}"/>
              </a:ext>
            </a:extLst>
          </p:cNvPr>
          <p:cNvSpPr txBox="1">
            <a:spLocks noChangeArrowheads="1"/>
          </p:cNvSpPr>
          <p:nvPr/>
        </p:nvSpPr>
        <p:spPr bwMode="auto">
          <a:xfrm>
            <a:off x="3970338" y="6096000"/>
            <a:ext cx="4083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altLang="en-VN" sz="4000" b="1" dirty="0" err="1">
                <a:solidFill>
                  <a:srgbClr val="00B050"/>
                </a:solidFill>
              </a:rPr>
              <a:t>Nghệ</a:t>
            </a:r>
            <a:r>
              <a:rPr lang="en-US" altLang="en-VN" sz="4000" b="1" dirty="0">
                <a:solidFill>
                  <a:srgbClr val="00B050"/>
                </a:solidFill>
              </a:rPr>
              <a:t> An</a:t>
            </a:r>
            <a:endParaRPr lang="en-VN" altLang="en-VN" sz="4000" b="1" dirty="0">
              <a:solidFill>
                <a:srgbClr val="00B050"/>
              </a:solidFill>
            </a:endParaRPr>
          </a:p>
        </p:txBody>
      </p:sp>
      <p:sp>
        <p:nvSpPr>
          <p:cNvPr id="40971" name="Rectangle 14">
            <a:extLst>
              <a:ext uri="{FF2B5EF4-FFF2-40B4-BE49-F238E27FC236}">
                <a16:creationId xmlns:a16="http://schemas.microsoft.com/office/drawing/2014/main" id="{EA0BF17D-914C-5DF6-D5E7-AAE459C47D6A}"/>
              </a:ext>
            </a:extLst>
          </p:cNvPr>
          <p:cNvSpPr>
            <a:spLocks noChangeArrowheads="1"/>
          </p:cNvSpPr>
          <p:nvPr/>
        </p:nvSpPr>
        <p:spPr bwMode="auto">
          <a:xfrm>
            <a:off x="176213" y="1300163"/>
            <a:ext cx="14947900"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2" name="Picture 1">
            <a:extLst>
              <a:ext uri="{FF2B5EF4-FFF2-40B4-BE49-F238E27FC236}">
                <a16:creationId xmlns:a16="http://schemas.microsoft.com/office/drawing/2014/main" id="{F9F6E891-50B1-D68D-2AF7-D7152A763FE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4442" y="1065609"/>
            <a:ext cx="9080395" cy="4855766"/>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3">
            <a:extLst>
              <a:ext uri="{FF2B5EF4-FFF2-40B4-BE49-F238E27FC236}">
                <a16:creationId xmlns:a16="http://schemas.microsoft.com/office/drawing/2014/main" id="{A12F88D1-0836-5D95-1609-556C0E0255C6}"/>
              </a:ext>
            </a:extLst>
          </p:cNvPr>
          <p:cNvSpPr>
            <a:spLocks noChangeArrowheads="1"/>
          </p:cNvSpPr>
          <p:nvPr/>
        </p:nvSpPr>
        <p:spPr bwMode="auto">
          <a:xfrm>
            <a:off x="274638" y="53975"/>
            <a:ext cx="11474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lnSpc>
                <a:spcPct val="150000"/>
              </a:lnSpc>
            </a:pPr>
            <a:r>
              <a:rPr lang="en-US" altLang="en-US" sz="4000" b="1">
                <a:solidFill>
                  <a:srgbClr val="0432FF"/>
                </a:solidFill>
                <a:cs typeface="Times New Roman" panose="02020603050405020304" pitchFamily="18" charset="0"/>
              </a:rPr>
              <a:t>ĐÂY LÀ TỈNH, THÀNH PHỐ NÀO?</a:t>
            </a:r>
            <a:endParaRPr lang="en-US" altLang="en-US" sz="4000" b="1">
              <a:solidFill>
                <a:srgbClr val="0432FF"/>
              </a:solidFill>
            </a:endParaRPr>
          </a:p>
        </p:txBody>
      </p:sp>
      <p:sp>
        <p:nvSpPr>
          <p:cNvPr id="45058" name="Rectangle 2">
            <a:extLst>
              <a:ext uri="{FF2B5EF4-FFF2-40B4-BE49-F238E27FC236}">
                <a16:creationId xmlns:a16="http://schemas.microsoft.com/office/drawing/2014/main" id="{68F5EABD-F449-5CFF-F5BB-34341673C23B}"/>
              </a:ext>
            </a:extLst>
          </p:cNvPr>
          <p:cNvSpPr>
            <a:spLocks noChangeArrowheads="1"/>
          </p:cNvSpPr>
          <p:nvPr/>
        </p:nvSpPr>
        <p:spPr bwMode="auto">
          <a:xfrm>
            <a:off x="442913" y="936625"/>
            <a:ext cx="19632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5059" name="Rectangle 4">
            <a:extLst>
              <a:ext uri="{FF2B5EF4-FFF2-40B4-BE49-F238E27FC236}">
                <a16:creationId xmlns:a16="http://schemas.microsoft.com/office/drawing/2014/main" id="{57026F8A-7F2A-7179-9AA7-2D1A958C4F60}"/>
              </a:ext>
            </a:extLst>
          </p:cNvPr>
          <p:cNvSpPr>
            <a:spLocks noChangeArrowheads="1"/>
          </p:cNvSpPr>
          <p:nvPr/>
        </p:nvSpPr>
        <p:spPr bwMode="auto">
          <a:xfrm>
            <a:off x="6619875" y="936625"/>
            <a:ext cx="1785461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5060" name="Rectangle 12">
            <a:extLst>
              <a:ext uri="{FF2B5EF4-FFF2-40B4-BE49-F238E27FC236}">
                <a16:creationId xmlns:a16="http://schemas.microsoft.com/office/drawing/2014/main" id="{BB66C33A-8F8D-0D13-3312-1E49F91EE5CC}"/>
              </a:ext>
            </a:extLst>
          </p:cNvPr>
          <p:cNvSpPr>
            <a:spLocks noChangeArrowheads="1"/>
          </p:cNvSpPr>
          <p:nvPr/>
        </p:nvSpPr>
        <p:spPr bwMode="auto">
          <a:xfrm>
            <a:off x="442913" y="1992313"/>
            <a:ext cx="19459575"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5061" name="Rectangle 14">
            <a:extLst>
              <a:ext uri="{FF2B5EF4-FFF2-40B4-BE49-F238E27FC236}">
                <a16:creationId xmlns:a16="http://schemas.microsoft.com/office/drawing/2014/main" id="{B4B70EE4-6D33-01EC-83E6-6CAB647A7B9E}"/>
              </a:ext>
            </a:extLst>
          </p:cNvPr>
          <p:cNvSpPr>
            <a:spLocks noChangeArrowheads="1"/>
          </p:cNvSpPr>
          <p:nvPr/>
        </p:nvSpPr>
        <p:spPr bwMode="auto">
          <a:xfrm>
            <a:off x="6578600" y="1992313"/>
            <a:ext cx="16121063"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5062" name="Rectangle 2">
            <a:extLst>
              <a:ext uri="{FF2B5EF4-FFF2-40B4-BE49-F238E27FC236}">
                <a16:creationId xmlns:a16="http://schemas.microsoft.com/office/drawing/2014/main" id="{7E864F56-712A-BF57-70A6-CC2193ED8D49}"/>
              </a:ext>
            </a:extLst>
          </p:cNvPr>
          <p:cNvSpPr>
            <a:spLocks noChangeArrowheads="1"/>
          </p:cNvSpPr>
          <p:nvPr/>
        </p:nvSpPr>
        <p:spPr bwMode="auto">
          <a:xfrm>
            <a:off x="442913" y="1752600"/>
            <a:ext cx="1751806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5063" name="Rectangle 4">
            <a:extLst>
              <a:ext uri="{FF2B5EF4-FFF2-40B4-BE49-F238E27FC236}">
                <a16:creationId xmlns:a16="http://schemas.microsoft.com/office/drawing/2014/main" id="{0F1C4CEB-4776-E473-2DAB-636922E46D8A}"/>
              </a:ext>
            </a:extLst>
          </p:cNvPr>
          <p:cNvSpPr>
            <a:spLocks noChangeArrowheads="1"/>
          </p:cNvSpPr>
          <p:nvPr/>
        </p:nvSpPr>
        <p:spPr bwMode="auto">
          <a:xfrm>
            <a:off x="6294438" y="1762125"/>
            <a:ext cx="15413037"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5064" name="Rectangle 16">
            <a:extLst>
              <a:ext uri="{FF2B5EF4-FFF2-40B4-BE49-F238E27FC236}">
                <a16:creationId xmlns:a16="http://schemas.microsoft.com/office/drawing/2014/main" id="{EC0E9687-73CC-D797-A151-26FB186AC4DE}"/>
              </a:ext>
            </a:extLst>
          </p:cNvPr>
          <p:cNvSpPr>
            <a:spLocks noChangeArrowheads="1"/>
          </p:cNvSpPr>
          <p:nvPr/>
        </p:nvSpPr>
        <p:spPr bwMode="auto">
          <a:xfrm>
            <a:off x="1427163" y="1079500"/>
            <a:ext cx="37666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5065" name="Rectangle 16">
            <a:extLst>
              <a:ext uri="{FF2B5EF4-FFF2-40B4-BE49-F238E27FC236}">
                <a16:creationId xmlns:a16="http://schemas.microsoft.com/office/drawing/2014/main" id="{A33800D0-112B-FC0D-4423-3146A3368533}"/>
              </a:ext>
            </a:extLst>
          </p:cNvPr>
          <p:cNvSpPr>
            <a:spLocks noChangeArrowheads="1"/>
          </p:cNvSpPr>
          <p:nvPr/>
        </p:nvSpPr>
        <p:spPr bwMode="auto">
          <a:xfrm>
            <a:off x="739775" y="1079500"/>
            <a:ext cx="21813838"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7" name="TextBox 6">
            <a:extLst>
              <a:ext uri="{FF2B5EF4-FFF2-40B4-BE49-F238E27FC236}">
                <a16:creationId xmlns:a16="http://schemas.microsoft.com/office/drawing/2014/main" id="{D403D871-32C0-2AC1-70A4-A6E79FF8C66C}"/>
              </a:ext>
            </a:extLst>
          </p:cNvPr>
          <p:cNvSpPr txBox="1">
            <a:spLocks noChangeArrowheads="1"/>
          </p:cNvSpPr>
          <p:nvPr/>
        </p:nvSpPr>
        <p:spPr bwMode="auto">
          <a:xfrm>
            <a:off x="3970338" y="6096000"/>
            <a:ext cx="4083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altLang="en-VN" sz="4000" b="1" dirty="0" err="1">
                <a:solidFill>
                  <a:srgbClr val="00B050"/>
                </a:solidFill>
              </a:rPr>
              <a:t>Hà</a:t>
            </a:r>
            <a:r>
              <a:rPr lang="en-US" altLang="en-VN" sz="4000" b="1" dirty="0">
                <a:solidFill>
                  <a:srgbClr val="00B050"/>
                </a:solidFill>
              </a:rPr>
              <a:t> </a:t>
            </a:r>
            <a:r>
              <a:rPr lang="en-US" altLang="en-VN" sz="4000" b="1" dirty="0" err="1">
                <a:solidFill>
                  <a:srgbClr val="00B050"/>
                </a:solidFill>
              </a:rPr>
              <a:t>Tĩnh</a:t>
            </a:r>
            <a:endParaRPr lang="en-VN" altLang="en-VN" sz="4000" b="1" dirty="0">
              <a:solidFill>
                <a:srgbClr val="00B050"/>
              </a:solidFill>
            </a:endParaRPr>
          </a:p>
        </p:txBody>
      </p:sp>
      <p:sp>
        <p:nvSpPr>
          <p:cNvPr id="45067" name="Rectangle 14">
            <a:extLst>
              <a:ext uri="{FF2B5EF4-FFF2-40B4-BE49-F238E27FC236}">
                <a16:creationId xmlns:a16="http://schemas.microsoft.com/office/drawing/2014/main" id="{52880D10-746D-CCEE-1C2A-72C7C6356B07}"/>
              </a:ext>
            </a:extLst>
          </p:cNvPr>
          <p:cNvSpPr>
            <a:spLocks noChangeArrowheads="1"/>
          </p:cNvSpPr>
          <p:nvPr/>
        </p:nvSpPr>
        <p:spPr bwMode="auto">
          <a:xfrm>
            <a:off x="176213" y="1300163"/>
            <a:ext cx="14947900"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2" name="Picture 1">
            <a:extLst>
              <a:ext uri="{FF2B5EF4-FFF2-40B4-BE49-F238E27FC236}">
                <a16:creationId xmlns:a16="http://schemas.microsoft.com/office/drawing/2014/main" id="{0D183BD9-A20C-749F-DC40-C268A63603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58899" y="1030874"/>
            <a:ext cx="9516007" cy="506512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3">
            <a:extLst>
              <a:ext uri="{FF2B5EF4-FFF2-40B4-BE49-F238E27FC236}">
                <a16:creationId xmlns:a16="http://schemas.microsoft.com/office/drawing/2014/main" id="{FE1B1CB1-8AE6-91DB-C463-E5102DD77DBF}"/>
              </a:ext>
            </a:extLst>
          </p:cNvPr>
          <p:cNvSpPr>
            <a:spLocks noChangeArrowheads="1"/>
          </p:cNvSpPr>
          <p:nvPr/>
        </p:nvSpPr>
        <p:spPr bwMode="auto">
          <a:xfrm>
            <a:off x="274638" y="53975"/>
            <a:ext cx="11474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lnSpc>
                <a:spcPct val="150000"/>
              </a:lnSpc>
            </a:pPr>
            <a:r>
              <a:rPr lang="en-US" altLang="en-US" sz="4000" b="1">
                <a:solidFill>
                  <a:srgbClr val="0432FF"/>
                </a:solidFill>
                <a:cs typeface="Times New Roman" panose="02020603050405020304" pitchFamily="18" charset="0"/>
              </a:rPr>
              <a:t>ĐÂY LÀ TỈNH, THÀNH PHỐ NÀO?</a:t>
            </a:r>
            <a:endParaRPr lang="en-US" altLang="en-US" sz="4000" b="1">
              <a:solidFill>
                <a:srgbClr val="0432FF"/>
              </a:solidFill>
            </a:endParaRPr>
          </a:p>
        </p:txBody>
      </p:sp>
      <p:sp>
        <p:nvSpPr>
          <p:cNvPr id="47106" name="Rectangle 2">
            <a:extLst>
              <a:ext uri="{FF2B5EF4-FFF2-40B4-BE49-F238E27FC236}">
                <a16:creationId xmlns:a16="http://schemas.microsoft.com/office/drawing/2014/main" id="{B57ADF81-608A-58A7-E094-8B625E5324FB}"/>
              </a:ext>
            </a:extLst>
          </p:cNvPr>
          <p:cNvSpPr>
            <a:spLocks noChangeArrowheads="1"/>
          </p:cNvSpPr>
          <p:nvPr/>
        </p:nvSpPr>
        <p:spPr bwMode="auto">
          <a:xfrm>
            <a:off x="442913" y="936625"/>
            <a:ext cx="19632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7107" name="Rectangle 4">
            <a:extLst>
              <a:ext uri="{FF2B5EF4-FFF2-40B4-BE49-F238E27FC236}">
                <a16:creationId xmlns:a16="http://schemas.microsoft.com/office/drawing/2014/main" id="{3DF2D1F5-779A-0A5F-B4EB-CDBEEAE64605}"/>
              </a:ext>
            </a:extLst>
          </p:cNvPr>
          <p:cNvSpPr>
            <a:spLocks noChangeArrowheads="1"/>
          </p:cNvSpPr>
          <p:nvPr/>
        </p:nvSpPr>
        <p:spPr bwMode="auto">
          <a:xfrm>
            <a:off x="6619875" y="936625"/>
            <a:ext cx="1785461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7108" name="Rectangle 12">
            <a:extLst>
              <a:ext uri="{FF2B5EF4-FFF2-40B4-BE49-F238E27FC236}">
                <a16:creationId xmlns:a16="http://schemas.microsoft.com/office/drawing/2014/main" id="{A5207C57-3255-F7E2-7B9B-A46D6638BDEB}"/>
              </a:ext>
            </a:extLst>
          </p:cNvPr>
          <p:cNvSpPr>
            <a:spLocks noChangeArrowheads="1"/>
          </p:cNvSpPr>
          <p:nvPr/>
        </p:nvSpPr>
        <p:spPr bwMode="auto">
          <a:xfrm>
            <a:off x="442913" y="1992313"/>
            <a:ext cx="19459575"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7109" name="Rectangle 14">
            <a:extLst>
              <a:ext uri="{FF2B5EF4-FFF2-40B4-BE49-F238E27FC236}">
                <a16:creationId xmlns:a16="http://schemas.microsoft.com/office/drawing/2014/main" id="{4AD49E3A-2963-C052-31CE-E7194E33CB47}"/>
              </a:ext>
            </a:extLst>
          </p:cNvPr>
          <p:cNvSpPr>
            <a:spLocks noChangeArrowheads="1"/>
          </p:cNvSpPr>
          <p:nvPr/>
        </p:nvSpPr>
        <p:spPr bwMode="auto">
          <a:xfrm>
            <a:off x="6578600" y="1992313"/>
            <a:ext cx="16121063"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7110" name="Rectangle 2">
            <a:extLst>
              <a:ext uri="{FF2B5EF4-FFF2-40B4-BE49-F238E27FC236}">
                <a16:creationId xmlns:a16="http://schemas.microsoft.com/office/drawing/2014/main" id="{827E2D58-853D-B544-7DC4-A9784AD12E18}"/>
              </a:ext>
            </a:extLst>
          </p:cNvPr>
          <p:cNvSpPr>
            <a:spLocks noChangeArrowheads="1"/>
          </p:cNvSpPr>
          <p:nvPr/>
        </p:nvSpPr>
        <p:spPr bwMode="auto">
          <a:xfrm>
            <a:off x="442913" y="1752600"/>
            <a:ext cx="1751806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7111" name="Rectangle 4">
            <a:extLst>
              <a:ext uri="{FF2B5EF4-FFF2-40B4-BE49-F238E27FC236}">
                <a16:creationId xmlns:a16="http://schemas.microsoft.com/office/drawing/2014/main" id="{921579A8-C225-8374-1D2D-7398B99E2C36}"/>
              </a:ext>
            </a:extLst>
          </p:cNvPr>
          <p:cNvSpPr>
            <a:spLocks noChangeArrowheads="1"/>
          </p:cNvSpPr>
          <p:nvPr/>
        </p:nvSpPr>
        <p:spPr bwMode="auto">
          <a:xfrm>
            <a:off x="6294438" y="1762125"/>
            <a:ext cx="15413037"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7112" name="Rectangle 16">
            <a:extLst>
              <a:ext uri="{FF2B5EF4-FFF2-40B4-BE49-F238E27FC236}">
                <a16:creationId xmlns:a16="http://schemas.microsoft.com/office/drawing/2014/main" id="{0A5465DC-3C7F-076B-4DCF-3C437C6DC10A}"/>
              </a:ext>
            </a:extLst>
          </p:cNvPr>
          <p:cNvSpPr>
            <a:spLocks noChangeArrowheads="1"/>
          </p:cNvSpPr>
          <p:nvPr/>
        </p:nvSpPr>
        <p:spPr bwMode="auto">
          <a:xfrm>
            <a:off x="1427163" y="1079500"/>
            <a:ext cx="37666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7113" name="Rectangle 16">
            <a:extLst>
              <a:ext uri="{FF2B5EF4-FFF2-40B4-BE49-F238E27FC236}">
                <a16:creationId xmlns:a16="http://schemas.microsoft.com/office/drawing/2014/main" id="{917CA7BB-D818-393F-3ADF-B0FE525E9B34}"/>
              </a:ext>
            </a:extLst>
          </p:cNvPr>
          <p:cNvSpPr>
            <a:spLocks noChangeArrowheads="1"/>
          </p:cNvSpPr>
          <p:nvPr/>
        </p:nvSpPr>
        <p:spPr bwMode="auto">
          <a:xfrm>
            <a:off x="739775" y="1079500"/>
            <a:ext cx="21813838"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7" name="TextBox 6">
            <a:extLst>
              <a:ext uri="{FF2B5EF4-FFF2-40B4-BE49-F238E27FC236}">
                <a16:creationId xmlns:a16="http://schemas.microsoft.com/office/drawing/2014/main" id="{FC752A5A-F9C8-F88E-6670-F8C0A2C9AD70}"/>
              </a:ext>
            </a:extLst>
          </p:cNvPr>
          <p:cNvSpPr txBox="1">
            <a:spLocks noChangeArrowheads="1"/>
          </p:cNvSpPr>
          <p:nvPr/>
        </p:nvSpPr>
        <p:spPr bwMode="auto">
          <a:xfrm>
            <a:off x="3970338" y="6096000"/>
            <a:ext cx="4083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altLang="en-VN" sz="4000" b="1" dirty="0" err="1">
                <a:solidFill>
                  <a:srgbClr val="00B050"/>
                </a:solidFill>
              </a:rPr>
              <a:t>Quảng</a:t>
            </a:r>
            <a:r>
              <a:rPr lang="en-US" altLang="en-VN" sz="4000" b="1" dirty="0">
                <a:solidFill>
                  <a:srgbClr val="00B050"/>
                </a:solidFill>
              </a:rPr>
              <a:t> </a:t>
            </a:r>
            <a:r>
              <a:rPr lang="en-US" altLang="en-VN" sz="4000" b="1" dirty="0" err="1">
                <a:solidFill>
                  <a:srgbClr val="00B050"/>
                </a:solidFill>
              </a:rPr>
              <a:t>Bình</a:t>
            </a:r>
            <a:endParaRPr lang="en-VN" altLang="en-VN" sz="4000" b="1" dirty="0">
              <a:solidFill>
                <a:srgbClr val="00B050"/>
              </a:solidFill>
            </a:endParaRPr>
          </a:p>
        </p:txBody>
      </p:sp>
      <p:sp>
        <p:nvSpPr>
          <p:cNvPr id="47115" name="Rectangle 14">
            <a:extLst>
              <a:ext uri="{FF2B5EF4-FFF2-40B4-BE49-F238E27FC236}">
                <a16:creationId xmlns:a16="http://schemas.microsoft.com/office/drawing/2014/main" id="{254DA1ED-D249-0BBD-83C3-1FC3165C3E74}"/>
              </a:ext>
            </a:extLst>
          </p:cNvPr>
          <p:cNvSpPr>
            <a:spLocks noChangeArrowheads="1"/>
          </p:cNvSpPr>
          <p:nvPr/>
        </p:nvSpPr>
        <p:spPr bwMode="auto">
          <a:xfrm>
            <a:off x="176213" y="1300163"/>
            <a:ext cx="14947900"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2" name="Picture 1">
            <a:extLst>
              <a:ext uri="{FF2B5EF4-FFF2-40B4-BE49-F238E27FC236}">
                <a16:creationId xmlns:a16="http://schemas.microsoft.com/office/drawing/2014/main" id="{6A46E715-55B1-937D-F886-F28BC8AA5B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7937" y="1079500"/>
            <a:ext cx="9486899" cy="4924424"/>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3">
            <a:extLst>
              <a:ext uri="{FF2B5EF4-FFF2-40B4-BE49-F238E27FC236}">
                <a16:creationId xmlns:a16="http://schemas.microsoft.com/office/drawing/2014/main" id="{B38ACF5B-62A4-F60F-C0C1-C3DBA52B2A0C}"/>
              </a:ext>
            </a:extLst>
          </p:cNvPr>
          <p:cNvSpPr>
            <a:spLocks noChangeArrowheads="1"/>
          </p:cNvSpPr>
          <p:nvPr/>
        </p:nvSpPr>
        <p:spPr bwMode="auto">
          <a:xfrm>
            <a:off x="274638" y="53975"/>
            <a:ext cx="11474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lnSpc>
                <a:spcPct val="150000"/>
              </a:lnSpc>
            </a:pPr>
            <a:r>
              <a:rPr lang="en-US" altLang="en-US" sz="4000" b="1">
                <a:solidFill>
                  <a:srgbClr val="0432FF"/>
                </a:solidFill>
                <a:cs typeface="Times New Roman" panose="02020603050405020304" pitchFamily="18" charset="0"/>
              </a:rPr>
              <a:t>ĐÂY LÀ TỈNH, THÀNH PHỐ NÀO?</a:t>
            </a:r>
            <a:endParaRPr lang="en-US" altLang="en-US" sz="4000" b="1">
              <a:solidFill>
                <a:srgbClr val="0432FF"/>
              </a:solidFill>
            </a:endParaRPr>
          </a:p>
        </p:txBody>
      </p:sp>
      <p:sp>
        <p:nvSpPr>
          <p:cNvPr id="49154" name="Rectangle 2">
            <a:extLst>
              <a:ext uri="{FF2B5EF4-FFF2-40B4-BE49-F238E27FC236}">
                <a16:creationId xmlns:a16="http://schemas.microsoft.com/office/drawing/2014/main" id="{6011C2AD-A5D9-ECE8-6B4E-A759D5EA8121}"/>
              </a:ext>
            </a:extLst>
          </p:cNvPr>
          <p:cNvSpPr>
            <a:spLocks noChangeArrowheads="1"/>
          </p:cNvSpPr>
          <p:nvPr/>
        </p:nvSpPr>
        <p:spPr bwMode="auto">
          <a:xfrm>
            <a:off x="442913" y="936625"/>
            <a:ext cx="19632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9155" name="Rectangle 4">
            <a:extLst>
              <a:ext uri="{FF2B5EF4-FFF2-40B4-BE49-F238E27FC236}">
                <a16:creationId xmlns:a16="http://schemas.microsoft.com/office/drawing/2014/main" id="{501A33CA-0EEE-9C68-74A9-9297F0BAC305}"/>
              </a:ext>
            </a:extLst>
          </p:cNvPr>
          <p:cNvSpPr>
            <a:spLocks noChangeArrowheads="1"/>
          </p:cNvSpPr>
          <p:nvPr/>
        </p:nvSpPr>
        <p:spPr bwMode="auto">
          <a:xfrm>
            <a:off x="6619875" y="936625"/>
            <a:ext cx="1785461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9156" name="Rectangle 12">
            <a:extLst>
              <a:ext uri="{FF2B5EF4-FFF2-40B4-BE49-F238E27FC236}">
                <a16:creationId xmlns:a16="http://schemas.microsoft.com/office/drawing/2014/main" id="{B34AC54E-A5EC-0B69-F2C4-BCE65CE969E3}"/>
              </a:ext>
            </a:extLst>
          </p:cNvPr>
          <p:cNvSpPr>
            <a:spLocks noChangeArrowheads="1"/>
          </p:cNvSpPr>
          <p:nvPr/>
        </p:nvSpPr>
        <p:spPr bwMode="auto">
          <a:xfrm>
            <a:off x="442913" y="1992313"/>
            <a:ext cx="19459575"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9157" name="Rectangle 14">
            <a:extLst>
              <a:ext uri="{FF2B5EF4-FFF2-40B4-BE49-F238E27FC236}">
                <a16:creationId xmlns:a16="http://schemas.microsoft.com/office/drawing/2014/main" id="{E5A587B0-9204-CF5A-13A9-F7922F43B54D}"/>
              </a:ext>
            </a:extLst>
          </p:cNvPr>
          <p:cNvSpPr>
            <a:spLocks noChangeArrowheads="1"/>
          </p:cNvSpPr>
          <p:nvPr/>
        </p:nvSpPr>
        <p:spPr bwMode="auto">
          <a:xfrm>
            <a:off x="6578600" y="1992313"/>
            <a:ext cx="16121063"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9158" name="Rectangle 2">
            <a:extLst>
              <a:ext uri="{FF2B5EF4-FFF2-40B4-BE49-F238E27FC236}">
                <a16:creationId xmlns:a16="http://schemas.microsoft.com/office/drawing/2014/main" id="{0C2C46D5-635A-3B11-6309-6DC69CA94643}"/>
              </a:ext>
            </a:extLst>
          </p:cNvPr>
          <p:cNvSpPr>
            <a:spLocks noChangeArrowheads="1"/>
          </p:cNvSpPr>
          <p:nvPr/>
        </p:nvSpPr>
        <p:spPr bwMode="auto">
          <a:xfrm>
            <a:off x="442913" y="1752600"/>
            <a:ext cx="1751806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9159" name="Rectangle 4">
            <a:extLst>
              <a:ext uri="{FF2B5EF4-FFF2-40B4-BE49-F238E27FC236}">
                <a16:creationId xmlns:a16="http://schemas.microsoft.com/office/drawing/2014/main" id="{65CE5C00-28EF-F7D9-E0F1-ACB90C7CCCBE}"/>
              </a:ext>
            </a:extLst>
          </p:cNvPr>
          <p:cNvSpPr>
            <a:spLocks noChangeArrowheads="1"/>
          </p:cNvSpPr>
          <p:nvPr/>
        </p:nvSpPr>
        <p:spPr bwMode="auto">
          <a:xfrm>
            <a:off x="6294438" y="1762125"/>
            <a:ext cx="15413037"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9160" name="Rectangle 16">
            <a:extLst>
              <a:ext uri="{FF2B5EF4-FFF2-40B4-BE49-F238E27FC236}">
                <a16:creationId xmlns:a16="http://schemas.microsoft.com/office/drawing/2014/main" id="{82D9D963-C046-D7F1-EA21-E2A4BBD5D182}"/>
              </a:ext>
            </a:extLst>
          </p:cNvPr>
          <p:cNvSpPr>
            <a:spLocks noChangeArrowheads="1"/>
          </p:cNvSpPr>
          <p:nvPr/>
        </p:nvSpPr>
        <p:spPr bwMode="auto">
          <a:xfrm>
            <a:off x="1427163" y="1079500"/>
            <a:ext cx="37666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49161" name="Rectangle 16">
            <a:extLst>
              <a:ext uri="{FF2B5EF4-FFF2-40B4-BE49-F238E27FC236}">
                <a16:creationId xmlns:a16="http://schemas.microsoft.com/office/drawing/2014/main" id="{6C13F68E-D44B-594B-CA9B-0DF17C20CEC9}"/>
              </a:ext>
            </a:extLst>
          </p:cNvPr>
          <p:cNvSpPr>
            <a:spLocks noChangeArrowheads="1"/>
          </p:cNvSpPr>
          <p:nvPr/>
        </p:nvSpPr>
        <p:spPr bwMode="auto">
          <a:xfrm>
            <a:off x="739775" y="1079500"/>
            <a:ext cx="21813838"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7" name="TextBox 6">
            <a:extLst>
              <a:ext uri="{FF2B5EF4-FFF2-40B4-BE49-F238E27FC236}">
                <a16:creationId xmlns:a16="http://schemas.microsoft.com/office/drawing/2014/main" id="{FCA3C688-47A1-005B-684F-B30FA0D63359}"/>
              </a:ext>
            </a:extLst>
          </p:cNvPr>
          <p:cNvSpPr txBox="1">
            <a:spLocks noChangeArrowheads="1"/>
          </p:cNvSpPr>
          <p:nvPr/>
        </p:nvSpPr>
        <p:spPr bwMode="auto">
          <a:xfrm>
            <a:off x="3970338" y="6096000"/>
            <a:ext cx="4083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altLang="en-VN" sz="4000" b="1" dirty="0" err="1">
                <a:solidFill>
                  <a:srgbClr val="00B050"/>
                </a:solidFill>
              </a:rPr>
              <a:t>Quảng</a:t>
            </a:r>
            <a:r>
              <a:rPr lang="en-US" altLang="en-VN" sz="4000" b="1" dirty="0">
                <a:solidFill>
                  <a:srgbClr val="00B050"/>
                </a:solidFill>
              </a:rPr>
              <a:t> </a:t>
            </a:r>
            <a:r>
              <a:rPr lang="en-US" altLang="en-VN" sz="4000" b="1" dirty="0" err="1">
                <a:solidFill>
                  <a:srgbClr val="00B050"/>
                </a:solidFill>
              </a:rPr>
              <a:t>Trị</a:t>
            </a:r>
            <a:endParaRPr lang="en-VN" altLang="en-VN" sz="4000" b="1" dirty="0">
              <a:solidFill>
                <a:srgbClr val="00B050"/>
              </a:solidFill>
            </a:endParaRPr>
          </a:p>
        </p:txBody>
      </p:sp>
      <p:sp>
        <p:nvSpPr>
          <p:cNvPr id="49163" name="Rectangle 14">
            <a:extLst>
              <a:ext uri="{FF2B5EF4-FFF2-40B4-BE49-F238E27FC236}">
                <a16:creationId xmlns:a16="http://schemas.microsoft.com/office/drawing/2014/main" id="{92E464CC-C8B6-FFD9-B420-B1FC0F92B011}"/>
              </a:ext>
            </a:extLst>
          </p:cNvPr>
          <p:cNvSpPr>
            <a:spLocks noChangeArrowheads="1"/>
          </p:cNvSpPr>
          <p:nvPr/>
        </p:nvSpPr>
        <p:spPr bwMode="auto">
          <a:xfrm>
            <a:off x="176213" y="1300163"/>
            <a:ext cx="14947900"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2" name="Picture 1">
            <a:extLst>
              <a:ext uri="{FF2B5EF4-FFF2-40B4-BE49-F238E27FC236}">
                <a16:creationId xmlns:a16="http://schemas.microsoft.com/office/drawing/2014/main" id="{36D0A9DC-92FD-0C41-1A43-829AB78305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08087" y="1160462"/>
            <a:ext cx="9927551" cy="4760913"/>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3">
            <a:extLst>
              <a:ext uri="{FF2B5EF4-FFF2-40B4-BE49-F238E27FC236}">
                <a16:creationId xmlns:a16="http://schemas.microsoft.com/office/drawing/2014/main" id="{172B89DF-4C6A-5F75-FE92-904457CADE52}"/>
              </a:ext>
            </a:extLst>
          </p:cNvPr>
          <p:cNvSpPr>
            <a:spLocks noChangeArrowheads="1"/>
          </p:cNvSpPr>
          <p:nvPr/>
        </p:nvSpPr>
        <p:spPr bwMode="auto">
          <a:xfrm>
            <a:off x="274638" y="53975"/>
            <a:ext cx="11474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lnSpc>
                <a:spcPct val="150000"/>
              </a:lnSpc>
            </a:pPr>
            <a:r>
              <a:rPr lang="en-US" altLang="en-US" sz="4000" b="1">
                <a:solidFill>
                  <a:srgbClr val="0432FF"/>
                </a:solidFill>
                <a:cs typeface="Times New Roman" panose="02020603050405020304" pitchFamily="18" charset="0"/>
              </a:rPr>
              <a:t>ĐÂY LÀ TỈNH, THÀNH PHỐ NÀO?</a:t>
            </a:r>
            <a:endParaRPr lang="en-US" altLang="en-US" sz="4000" b="1">
              <a:solidFill>
                <a:srgbClr val="0432FF"/>
              </a:solidFill>
            </a:endParaRPr>
          </a:p>
        </p:txBody>
      </p:sp>
      <p:sp>
        <p:nvSpPr>
          <p:cNvPr id="51202" name="Rectangle 2">
            <a:extLst>
              <a:ext uri="{FF2B5EF4-FFF2-40B4-BE49-F238E27FC236}">
                <a16:creationId xmlns:a16="http://schemas.microsoft.com/office/drawing/2014/main" id="{C8660FF1-98C6-823C-4968-F14252892227}"/>
              </a:ext>
            </a:extLst>
          </p:cNvPr>
          <p:cNvSpPr>
            <a:spLocks noChangeArrowheads="1"/>
          </p:cNvSpPr>
          <p:nvPr/>
        </p:nvSpPr>
        <p:spPr bwMode="auto">
          <a:xfrm>
            <a:off x="442913" y="936625"/>
            <a:ext cx="19632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51203" name="Rectangle 4">
            <a:extLst>
              <a:ext uri="{FF2B5EF4-FFF2-40B4-BE49-F238E27FC236}">
                <a16:creationId xmlns:a16="http://schemas.microsoft.com/office/drawing/2014/main" id="{8A2AA82D-3AF4-1D98-A60C-FB28ED8465F9}"/>
              </a:ext>
            </a:extLst>
          </p:cNvPr>
          <p:cNvSpPr>
            <a:spLocks noChangeArrowheads="1"/>
          </p:cNvSpPr>
          <p:nvPr/>
        </p:nvSpPr>
        <p:spPr bwMode="auto">
          <a:xfrm>
            <a:off x="6619875" y="936625"/>
            <a:ext cx="1785461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51204" name="Rectangle 12">
            <a:extLst>
              <a:ext uri="{FF2B5EF4-FFF2-40B4-BE49-F238E27FC236}">
                <a16:creationId xmlns:a16="http://schemas.microsoft.com/office/drawing/2014/main" id="{CD1EBA21-40AF-C68E-5C9F-B3DCDE1AEB2E}"/>
              </a:ext>
            </a:extLst>
          </p:cNvPr>
          <p:cNvSpPr>
            <a:spLocks noChangeArrowheads="1"/>
          </p:cNvSpPr>
          <p:nvPr/>
        </p:nvSpPr>
        <p:spPr bwMode="auto">
          <a:xfrm>
            <a:off x="442913" y="1992313"/>
            <a:ext cx="19459575"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51205" name="Rectangle 14">
            <a:extLst>
              <a:ext uri="{FF2B5EF4-FFF2-40B4-BE49-F238E27FC236}">
                <a16:creationId xmlns:a16="http://schemas.microsoft.com/office/drawing/2014/main" id="{520A6484-7E78-F3F0-1A76-AA385841465D}"/>
              </a:ext>
            </a:extLst>
          </p:cNvPr>
          <p:cNvSpPr>
            <a:spLocks noChangeArrowheads="1"/>
          </p:cNvSpPr>
          <p:nvPr/>
        </p:nvSpPr>
        <p:spPr bwMode="auto">
          <a:xfrm>
            <a:off x="6578600" y="1992313"/>
            <a:ext cx="16121063"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51206" name="Rectangle 2">
            <a:extLst>
              <a:ext uri="{FF2B5EF4-FFF2-40B4-BE49-F238E27FC236}">
                <a16:creationId xmlns:a16="http://schemas.microsoft.com/office/drawing/2014/main" id="{F42A519B-406F-E785-7D5E-0696C30C92DA}"/>
              </a:ext>
            </a:extLst>
          </p:cNvPr>
          <p:cNvSpPr>
            <a:spLocks noChangeArrowheads="1"/>
          </p:cNvSpPr>
          <p:nvPr/>
        </p:nvSpPr>
        <p:spPr bwMode="auto">
          <a:xfrm>
            <a:off x="442913" y="1752600"/>
            <a:ext cx="1751806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51207" name="Rectangle 4">
            <a:extLst>
              <a:ext uri="{FF2B5EF4-FFF2-40B4-BE49-F238E27FC236}">
                <a16:creationId xmlns:a16="http://schemas.microsoft.com/office/drawing/2014/main" id="{4FB34E81-1BF6-B1DB-F1DB-9559393C1EDF}"/>
              </a:ext>
            </a:extLst>
          </p:cNvPr>
          <p:cNvSpPr>
            <a:spLocks noChangeArrowheads="1"/>
          </p:cNvSpPr>
          <p:nvPr/>
        </p:nvSpPr>
        <p:spPr bwMode="auto">
          <a:xfrm>
            <a:off x="6294438" y="1762125"/>
            <a:ext cx="15413037"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51208" name="Rectangle 16">
            <a:extLst>
              <a:ext uri="{FF2B5EF4-FFF2-40B4-BE49-F238E27FC236}">
                <a16:creationId xmlns:a16="http://schemas.microsoft.com/office/drawing/2014/main" id="{D1271970-DEE9-2838-974E-0E70BAAB7B8D}"/>
              </a:ext>
            </a:extLst>
          </p:cNvPr>
          <p:cNvSpPr>
            <a:spLocks noChangeArrowheads="1"/>
          </p:cNvSpPr>
          <p:nvPr/>
        </p:nvSpPr>
        <p:spPr bwMode="auto">
          <a:xfrm>
            <a:off x="1427163" y="1079500"/>
            <a:ext cx="37666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51209" name="Rectangle 16">
            <a:extLst>
              <a:ext uri="{FF2B5EF4-FFF2-40B4-BE49-F238E27FC236}">
                <a16:creationId xmlns:a16="http://schemas.microsoft.com/office/drawing/2014/main" id="{D247AA3C-FC03-71EE-169E-3DF8F5D0210C}"/>
              </a:ext>
            </a:extLst>
          </p:cNvPr>
          <p:cNvSpPr>
            <a:spLocks noChangeArrowheads="1"/>
          </p:cNvSpPr>
          <p:nvPr/>
        </p:nvSpPr>
        <p:spPr bwMode="auto">
          <a:xfrm>
            <a:off x="739775" y="1079500"/>
            <a:ext cx="21813838"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7" name="TextBox 6">
            <a:extLst>
              <a:ext uri="{FF2B5EF4-FFF2-40B4-BE49-F238E27FC236}">
                <a16:creationId xmlns:a16="http://schemas.microsoft.com/office/drawing/2014/main" id="{DC398D12-B4ED-01D3-59A2-43B4CA91E9C5}"/>
              </a:ext>
            </a:extLst>
          </p:cNvPr>
          <p:cNvSpPr txBox="1">
            <a:spLocks noChangeArrowheads="1"/>
          </p:cNvSpPr>
          <p:nvPr/>
        </p:nvSpPr>
        <p:spPr bwMode="auto">
          <a:xfrm>
            <a:off x="3970338" y="6096000"/>
            <a:ext cx="4083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altLang="en-VN" sz="4000" b="1" dirty="0" err="1">
                <a:solidFill>
                  <a:srgbClr val="00B050"/>
                </a:solidFill>
              </a:rPr>
              <a:t>Thừa</a:t>
            </a:r>
            <a:r>
              <a:rPr lang="en-US" altLang="en-VN" sz="4000" b="1" dirty="0">
                <a:solidFill>
                  <a:srgbClr val="00B050"/>
                </a:solidFill>
              </a:rPr>
              <a:t> </a:t>
            </a:r>
            <a:r>
              <a:rPr lang="en-US" altLang="en-VN" sz="4000" b="1" dirty="0" err="1">
                <a:solidFill>
                  <a:srgbClr val="00B050"/>
                </a:solidFill>
              </a:rPr>
              <a:t>Thiên</a:t>
            </a:r>
            <a:r>
              <a:rPr lang="en-US" altLang="en-VN" sz="4000" b="1" dirty="0">
                <a:solidFill>
                  <a:srgbClr val="00B050"/>
                </a:solidFill>
              </a:rPr>
              <a:t> </a:t>
            </a:r>
            <a:r>
              <a:rPr lang="en-US" altLang="en-VN" sz="4000" b="1" dirty="0" err="1">
                <a:solidFill>
                  <a:srgbClr val="00B050"/>
                </a:solidFill>
              </a:rPr>
              <a:t>Huế</a:t>
            </a:r>
            <a:endParaRPr lang="en-VN" altLang="en-VN" sz="4000" b="1" dirty="0">
              <a:solidFill>
                <a:srgbClr val="00B050"/>
              </a:solidFill>
            </a:endParaRPr>
          </a:p>
        </p:txBody>
      </p:sp>
      <p:sp>
        <p:nvSpPr>
          <p:cNvPr id="51211" name="Rectangle 14">
            <a:extLst>
              <a:ext uri="{FF2B5EF4-FFF2-40B4-BE49-F238E27FC236}">
                <a16:creationId xmlns:a16="http://schemas.microsoft.com/office/drawing/2014/main" id="{E2D9549E-BAEC-103E-EEA1-92C84FBF4B1E}"/>
              </a:ext>
            </a:extLst>
          </p:cNvPr>
          <p:cNvSpPr>
            <a:spLocks noChangeArrowheads="1"/>
          </p:cNvSpPr>
          <p:nvPr/>
        </p:nvSpPr>
        <p:spPr bwMode="auto">
          <a:xfrm>
            <a:off x="176213" y="1300163"/>
            <a:ext cx="14947900"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2" name="Picture 1">
            <a:extLst>
              <a:ext uri="{FF2B5EF4-FFF2-40B4-BE49-F238E27FC236}">
                <a16:creationId xmlns:a16="http://schemas.microsoft.com/office/drawing/2014/main" id="{960B823D-D7F5-E316-4F0A-7A26898630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2024" y="1079500"/>
            <a:ext cx="10223717" cy="50165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E686E993-4C32-3EB8-BF15-756C5024463F}"/>
              </a:ext>
            </a:extLst>
          </p:cNvPr>
          <p:cNvSpPr>
            <a:spLocks noChangeArrowheads="1"/>
          </p:cNvSpPr>
          <p:nvPr/>
        </p:nvSpPr>
        <p:spPr bwMode="auto">
          <a:xfrm>
            <a:off x="442913" y="936625"/>
            <a:ext cx="19632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63490" name="Rectangle 4">
            <a:extLst>
              <a:ext uri="{FF2B5EF4-FFF2-40B4-BE49-F238E27FC236}">
                <a16:creationId xmlns:a16="http://schemas.microsoft.com/office/drawing/2014/main" id="{8B718F3E-625D-0752-00E2-9960011728BF}"/>
              </a:ext>
            </a:extLst>
          </p:cNvPr>
          <p:cNvSpPr>
            <a:spLocks noChangeArrowheads="1"/>
          </p:cNvSpPr>
          <p:nvPr/>
        </p:nvSpPr>
        <p:spPr bwMode="auto">
          <a:xfrm>
            <a:off x="6619875" y="936625"/>
            <a:ext cx="1785461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63491" name="Rectangle 12">
            <a:extLst>
              <a:ext uri="{FF2B5EF4-FFF2-40B4-BE49-F238E27FC236}">
                <a16:creationId xmlns:a16="http://schemas.microsoft.com/office/drawing/2014/main" id="{45AACDA7-1F41-74E8-D98E-F62D0A5B15C5}"/>
              </a:ext>
            </a:extLst>
          </p:cNvPr>
          <p:cNvSpPr>
            <a:spLocks noChangeArrowheads="1"/>
          </p:cNvSpPr>
          <p:nvPr/>
        </p:nvSpPr>
        <p:spPr bwMode="auto">
          <a:xfrm>
            <a:off x="442913" y="1992313"/>
            <a:ext cx="19459575"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63492" name="Rectangle 14">
            <a:extLst>
              <a:ext uri="{FF2B5EF4-FFF2-40B4-BE49-F238E27FC236}">
                <a16:creationId xmlns:a16="http://schemas.microsoft.com/office/drawing/2014/main" id="{FC93F873-6221-ABA1-9160-3E61FB930038}"/>
              </a:ext>
            </a:extLst>
          </p:cNvPr>
          <p:cNvSpPr>
            <a:spLocks noChangeArrowheads="1"/>
          </p:cNvSpPr>
          <p:nvPr/>
        </p:nvSpPr>
        <p:spPr bwMode="auto">
          <a:xfrm>
            <a:off x="6578600" y="1992313"/>
            <a:ext cx="16121063"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63493" name="Rectangle 2">
            <a:extLst>
              <a:ext uri="{FF2B5EF4-FFF2-40B4-BE49-F238E27FC236}">
                <a16:creationId xmlns:a16="http://schemas.microsoft.com/office/drawing/2014/main" id="{CE5E8D02-52C7-93B0-EEA5-EFBC28C544E7}"/>
              </a:ext>
            </a:extLst>
          </p:cNvPr>
          <p:cNvSpPr>
            <a:spLocks noChangeArrowheads="1"/>
          </p:cNvSpPr>
          <p:nvPr/>
        </p:nvSpPr>
        <p:spPr bwMode="auto">
          <a:xfrm>
            <a:off x="442913" y="1752600"/>
            <a:ext cx="1751806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63494" name="Rectangle 4">
            <a:extLst>
              <a:ext uri="{FF2B5EF4-FFF2-40B4-BE49-F238E27FC236}">
                <a16:creationId xmlns:a16="http://schemas.microsoft.com/office/drawing/2014/main" id="{1422D911-00A1-5DD9-2FF9-15EC58C05674}"/>
              </a:ext>
            </a:extLst>
          </p:cNvPr>
          <p:cNvSpPr>
            <a:spLocks noChangeArrowheads="1"/>
          </p:cNvSpPr>
          <p:nvPr/>
        </p:nvSpPr>
        <p:spPr bwMode="auto">
          <a:xfrm>
            <a:off x="6294438" y="1762125"/>
            <a:ext cx="15413037"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63495" name="Rectangle 16">
            <a:extLst>
              <a:ext uri="{FF2B5EF4-FFF2-40B4-BE49-F238E27FC236}">
                <a16:creationId xmlns:a16="http://schemas.microsoft.com/office/drawing/2014/main" id="{746D5667-8CF0-6CA1-5CCC-17C0B6F6DA15}"/>
              </a:ext>
            </a:extLst>
          </p:cNvPr>
          <p:cNvSpPr>
            <a:spLocks noChangeArrowheads="1"/>
          </p:cNvSpPr>
          <p:nvPr/>
        </p:nvSpPr>
        <p:spPr bwMode="auto">
          <a:xfrm>
            <a:off x="1427163" y="1079500"/>
            <a:ext cx="37666612"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63496" name="Rectangle 16">
            <a:extLst>
              <a:ext uri="{FF2B5EF4-FFF2-40B4-BE49-F238E27FC236}">
                <a16:creationId xmlns:a16="http://schemas.microsoft.com/office/drawing/2014/main" id="{79F1F426-A91F-6153-5A9B-41CC0F7E4247}"/>
              </a:ext>
            </a:extLst>
          </p:cNvPr>
          <p:cNvSpPr>
            <a:spLocks noChangeArrowheads="1"/>
          </p:cNvSpPr>
          <p:nvPr/>
        </p:nvSpPr>
        <p:spPr bwMode="auto">
          <a:xfrm>
            <a:off x="739775" y="1079500"/>
            <a:ext cx="21813838"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63497" name="Rectangle 14">
            <a:extLst>
              <a:ext uri="{FF2B5EF4-FFF2-40B4-BE49-F238E27FC236}">
                <a16:creationId xmlns:a16="http://schemas.microsoft.com/office/drawing/2014/main" id="{A5F14701-8EE4-AF0D-76D5-66E0C954D448}"/>
              </a:ext>
            </a:extLst>
          </p:cNvPr>
          <p:cNvSpPr>
            <a:spLocks noChangeArrowheads="1"/>
          </p:cNvSpPr>
          <p:nvPr/>
        </p:nvSpPr>
        <p:spPr bwMode="auto">
          <a:xfrm>
            <a:off x="176213" y="1300163"/>
            <a:ext cx="14947900"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63498" name="TextBox 2">
            <a:extLst>
              <a:ext uri="{FF2B5EF4-FFF2-40B4-BE49-F238E27FC236}">
                <a16:creationId xmlns:a16="http://schemas.microsoft.com/office/drawing/2014/main" id="{01BA4F6C-DC24-FB04-DD06-484547E10343}"/>
              </a:ext>
            </a:extLst>
          </p:cNvPr>
          <p:cNvSpPr txBox="1">
            <a:spLocks noChangeArrowheads="1"/>
          </p:cNvSpPr>
          <p:nvPr/>
        </p:nvSpPr>
        <p:spPr bwMode="auto">
          <a:xfrm>
            <a:off x="895350" y="199558"/>
            <a:ext cx="10679113" cy="645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500" b="1" dirty="0">
                <a:solidFill>
                  <a:srgbClr val="7030A0"/>
                </a:solidFill>
                <a:effectLst/>
                <a:latin typeface="Times New Roman" panose="02020603050405020304" pitchFamily="18" charset="0"/>
                <a:ea typeface="Times New Roman" panose="02020603050405020304" pitchFamily="18" charset="0"/>
              </a:rPr>
              <a:t>Thanh </a:t>
            </a:r>
            <a:r>
              <a:rPr lang="en-US" sz="3500" b="1" dirty="0" err="1">
                <a:solidFill>
                  <a:srgbClr val="7030A0"/>
                </a:solidFill>
                <a:effectLst/>
                <a:latin typeface="Times New Roman" panose="02020603050405020304" pitchFamily="18" charset="0"/>
                <a:ea typeface="Times New Roman" panose="02020603050405020304" pitchFamily="18" charset="0"/>
              </a:rPr>
              <a:t>Hóa</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Nghệ</a:t>
            </a:r>
            <a:r>
              <a:rPr lang="en-US" sz="3500" b="1" dirty="0">
                <a:solidFill>
                  <a:srgbClr val="7030A0"/>
                </a:solidFill>
                <a:effectLst/>
                <a:latin typeface="Times New Roman" panose="02020603050405020304" pitchFamily="18" charset="0"/>
                <a:ea typeface="Times New Roman" panose="02020603050405020304" pitchFamily="18" charset="0"/>
              </a:rPr>
              <a:t> An, </a:t>
            </a:r>
            <a:r>
              <a:rPr lang="en-US" sz="3500" b="1" dirty="0" err="1">
                <a:solidFill>
                  <a:srgbClr val="7030A0"/>
                </a:solidFill>
                <a:effectLst/>
                <a:latin typeface="Times New Roman" panose="02020603050405020304" pitchFamily="18" charset="0"/>
                <a:ea typeface="Times New Roman" panose="02020603050405020304" pitchFamily="18" charset="0"/>
              </a:rPr>
              <a:t>Hà</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Tĩnh</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Quảng</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Bình</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Quảng</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Trị</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Thừa</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Thiên</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Huế</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là</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các</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tỉnh</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thuộc</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Bắc</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Trung</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Bộ</a:t>
            </a:r>
            <a:r>
              <a:rPr lang="en-US" sz="3500" b="1" dirty="0">
                <a:solidFill>
                  <a:srgbClr val="7030A0"/>
                </a:solidFill>
                <a:effectLst/>
                <a:latin typeface="Times New Roman" panose="02020603050405020304" pitchFamily="18" charset="0"/>
                <a:ea typeface="Times New Roman" panose="02020603050405020304" pitchFamily="18" charset="0"/>
              </a:rPr>
              <a:t>. </a:t>
            </a:r>
            <a:r>
              <a:rPr lang="en-VN" sz="3500" b="1" dirty="0">
                <a:solidFill>
                  <a:srgbClr val="7030A0"/>
                </a:solidFill>
                <a:effectLst/>
                <a:latin typeface="Times New Roman" panose="02020603050405020304" pitchFamily="18" charset="0"/>
                <a:ea typeface="Times New Roman" panose="02020603050405020304" pitchFamily="18" charset="0"/>
              </a:rPr>
              <a:t>Bắc Trung Bộ nằm gọn trên dải đất hẹp nhất của Việt Nam, giữa một bên là dãy Trường Sơn hùng vĩ, một bên là biển Đông mênh mông. </a:t>
            </a:r>
            <a:r>
              <a:rPr lang="en-US" sz="3500" b="1" dirty="0" err="1">
                <a:solidFill>
                  <a:srgbClr val="7030A0"/>
                </a:solidFill>
                <a:effectLst/>
                <a:latin typeface="Times New Roman" panose="02020603050405020304" pitchFamily="18" charset="0"/>
                <a:ea typeface="Times New Roman" panose="02020603050405020304" pitchFamily="18" charset="0"/>
              </a:rPr>
              <a:t>Để</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biết</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được</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Bắc</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Trung</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Bộ</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có</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đặc</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điểm</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tự</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nhiên</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ra</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sao</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Dân</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số</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và</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sự</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phát</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triển</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kinh</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tế</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như</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thế</a:t>
            </a:r>
            <a:r>
              <a:rPr lang="en-US" sz="3500" b="1" dirty="0">
                <a:solidFill>
                  <a:srgbClr val="7030A0"/>
                </a:solidFill>
                <a:effectLst/>
                <a:latin typeface="Times New Roman" panose="02020603050405020304" pitchFamily="18" charset="0"/>
                <a:ea typeface="Times New Roman" panose="02020603050405020304" pitchFamily="18" charset="0"/>
              </a:rPr>
              <a:t> </a:t>
            </a:r>
            <a:r>
              <a:rPr lang="en-US" sz="3500" b="1" dirty="0" err="1">
                <a:solidFill>
                  <a:srgbClr val="7030A0"/>
                </a:solidFill>
                <a:effectLst/>
                <a:latin typeface="Times New Roman" panose="02020603050405020304" pitchFamily="18" charset="0"/>
                <a:ea typeface="Times New Roman" panose="02020603050405020304" pitchFamily="18" charset="0"/>
              </a:rPr>
              <a:t>nào</a:t>
            </a:r>
            <a:r>
              <a:rPr lang="en-US" sz="3500" b="1" dirty="0">
                <a:solidFill>
                  <a:srgbClr val="7030A0"/>
                </a:solidFill>
                <a:effectLst/>
                <a:latin typeface="Times New Roman" panose="02020603050405020304" pitchFamily="18" charset="0"/>
                <a:ea typeface="Times New Roman" panose="02020603050405020304" pitchFamily="18" charset="0"/>
              </a:rPr>
              <a:t>? </a:t>
            </a:r>
            <a:r>
              <a:rPr lang="en-VN" sz="3500" b="1" dirty="0">
                <a:solidFill>
                  <a:srgbClr val="7030A0"/>
                </a:solidFill>
                <a:effectLst/>
                <a:latin typeface="Times New Roman" panose="02020603050405020304" pitchFamily="18" charset="0"/>
                <a:ea typeface="Times New Roman" panose="02020603050405020304" pitchFamily="18" charset="0"/>
              </a:rPr>
              <a:t>Chúng ta cùng tìm hiểu qua nội dung bài học hôm nay. </a:t>
            </a:r>
            <a:endParaRPr lang="en-VN" altLang="en-VN" sz="3500" b="1" dirty="0">
              <a:solidFill>
                <a:srgbClr val="7030A0"/>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5" descr="POINSET2">
            <a:extLst>
              <a:ext uri="{FF2B5EF4-FFF2-40B4-BE49-F238E27FC236}">
                <a16:creationId xmlns:a16="http://schemas.microsoft.com/office/drawing/2014/main" id="{94033760-353E-E59B-779E-D060B0868C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flipV="1">
            <a:off x="315913" y="53975"/>
            <a:ext cx="1206500"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8" name="Picture 5" descr="POINSET2">
            <a:extLst>
              <a:ext uri="{FF2B5EF4-FFF2-40B4-BE49-F238E27FC236}">
                <a16:creationId xmlns:a16="http://schemas.microsoft.com/office/drawing/2014/main" id="{E4F6CFCD-48CF-D8B5-92DC-F0E42A1410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54794" y="5337969"/>
            <a:ext cx="1241425"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C2D0340B-C18A-99A6-E93A-388CDA485835}"/>
              </a:ext>
            </a:extLst>
          </p:cNvPr>
          <p:cNvSpPr/>
          <p:nvPr/>
        </p:nvSpPr>
        <p:spPr>
          <a:xfrm>
            <a:off x="768351" y="211137"/>
            <a:ext cx="10341610" cy="2169825"/>
          </a:xfrm>
          <a:prstGeom prst="rect">
            <a:avLst/>
          </a:prstGeom>
        </p:spPr>
        <p:txBody>
          <a:bodyPr wrap="square">
            <a:spAutoFit/>
          </a:bodyPr>
          <a:lstStyle/>
          <a:p>
            <a:pPr algn="ctr" eaLnBrk="1" fontAlgn="auto" hangingPunct="1">
              <a:lnSpc>
                <a:spcPct val="150000"/>
              </a:lnSpc>
              <a:spcBef>
                <a:spcPts val="0"/>
              </a:spcBef>
              <a:spcAft>
                <a:spcPts val="0"/>
              </a:spcAft>
              <a:defRPr/>
            </a:pPr>
            <a:r>
              <a:rPr lang="en-US" sz="1400" b="1" dirty="0" smtClean="0">
                <a:ln w="22225">
                  <a:solidFill>
                    <a:schemeClr val="accent2"/>
                  </a:solidFill>
                  <a:prstDash val="solid"/>
                </a:ln>
                <a:solidFill>
                  <a:srgbClr val="C00000"/>
                </a:solidFill>
                <a:cs typeface="Times New Roman" panose="02020603050405020304" pitchFamily="18" charset="0"/>
              </a:rPr>
              <a:t>THỨ 6, NGÀY 28 THÁNG 2 NĂM 2025</a:t>
            </a:r>
          </a:p>
          <a:p>
            <a:pPr algn="ctr" eaLnBrk="1" fontAlgn="auto" hangingPunct="1">
              <a:lnSpc>
                <a:spcPct val="150000"/>
              </a:lnSpc>
              <a:spcBef>
                <a:spcPts val="0"/>
              </a:spcBef>
              <a:spcAft>
                <a:spcPts val="0"/>
              </a:spcAft>
              <a:defRPr/>
            </a:pPr>
            <a:r>
              <a:rPr lang="en-US" sz="3600" b="1" dirty="0" smtClean="0">
                <a:ln w="22225">
                  <a:solidFill>
                    <a:schemeClr val="accent2"/>
                  </a:solidFill>
                  <a:prstDash val="solid"/>
                </a:ln>
                <a:solidFill>
                  <a:srgbClr val="C00000"/>
                </a:solidFill>
                <a:cs typeface="Times New Roman" panose="02020603050405020304" pitchFamily="18" charset="0"/>
              </a:rPr>
              <a:t>TUẦN 23. TIẾT 29. BÀI </a:t>
            </a:r>
            <a:r>
              <a:rPr lang="en-US" sz="3600" b="1" dirty="0">
                <a:ln w="22225">
                  <a:solidFill>
                    <a:schemeClr val="accent2"/>
                  </a:solidFill>
                  <a:prstDash val="solid"/>
                </a:ln>
                <a:solidFill>
                  <a:srgbClr val="C00000"/>
                </a:solidFill>
                <a:cs typeface="Times New Roman" panose="02020603050405020304" pitchFamily="18" charset="0"/>
              </a:rPr>
              <a:t>13.  BẮC TRUNG </a:t>
            </a:r>
            <a:r>
              <a:rPr lang="en-US" sz="3600" b="1" dirty="0" smtClean="0">
                <a:ln w="22225">
                  <a:solidFill>
                    <a:schemeClr val="accent2"/>
                  </a:solidFill>
                  <a:prstDash val="solid"/>
                </a:ln>
                <a:solidFill>
                  <a:srgbClr val="C00000"/>
                </a:solidFill>
                <a:cs typeface="Times New Roman" panose="02020603050405020304" pitchFamily="18" charset="0"/>
              </a:rPr>
              <a:t>BỘ</a:t>
            </a:r>
          </a:p>
          <a:p>
            <a:pPr algn="ctr" eaLnBrk="1" fontAlgn="auto" hangingPunct="1">
              <a:lnSpc>
                <a:spcPct val="150000"/>
              </a:lnSpc>
              <a:spcBef>
                <a:spcPts val="0"/>
              </a:spcBef>
              <a:spcAft>
                <a:spcPts val="0"/>
              </a:spcAft>
              <a:defRPr/>
            </a:pPr>
            <a:r>
              <a:rPr lang="vi-VN" sz="4000" b="1" dirty="0" smtClean="0">
                <a:ln w="22225">
                  <a:solidFill>
                    <a:schemeClr val="accent2"/>
                  </a:solidFill>
                  <a:prstDash val="solid"/>
                </a:ln>
                <a:solidFill>
                  <a:srgbClr val="C00000"/>
                </a:solidFill>
                <a:cs typeface="Times New Roman" panose="02020603050405020304" pitchFamily="18" charset="0"/>
              </a:rPr>
              <a:t>( </a:t>
            </a:r>
            <a:r>
              <a:rPr lang="vi-VN" sz="2400" b="1" dirty="0" smtClean="0">
                <a:ln w="22225">
                  <a:solidFill>
                    <a:schemeClr val="accent2"/>
                  </a:solidFill>
                  <a:prstDash val="solid"/>
                </a:ln>
                <a:solidFill>
                  <a:srgbClr val="C00000"/>
                </a:solidFill>
                <a:cs typeface="Times New Roman" panose="02020603050405020304" pitchFamily="18" charset="0"/>
              </a:rPr>
              <a:t>TIẾT 1</a:t>
            </a:r>
            <a:r>
              <a:rPr lang="vi-VN" sz="4000" b="1" dirty="0" smtClean="0">
                <a:ln w="22225">
                  <a:solidFill>
                    <a:schemeClr val="accent2"/>
                  </a:solidFill>
                  <a:prstDash val="solid"/>
                </a:ln>
                <a:solidFill>
                  <a:srgbClr val="C00000"/>
                </a:solidFill>
                <a:cs typeface="Times New Roman" panose="02020603050405020304" pitchFamily="18" charset="0"/>
              </a:rPr>
              <a:t>)</a:t>
            </a:r>
            <a:endParaRPr lang="en-US" sz="4000" b="1" dirty="0">
              <a:ln w="22225">
                <a:solidFill>
                  <a:schemeClr val="accent2"/>
                </a:solidFill>
                <a:prstDash val="solid"/>
              </a:ln>
              <a:solidFill>
                <a:srgbClr val="C00000"/>
              </a:solidFill>
              <a:cs typeface="Times New Roman" panose="02020603050405020304" pitchFamily="18" charset="0"/>
            </a:endParaRPr>
          </a:p>
        </p:txBody>
      </p:sp>
      <p:pic>
        <p:nvPicPr>
          <p:cNvPr id="65540" name="Picture 5" descr="POINSET2">
            <a:extLst>
              <a:ext uri="{FF2B5EF4-FFF2-40B4-BE49-F238E27FC236}">
                <a16:creationId xmlns:a16="http://schemas.microsoft.com/office/drawing/2014/main" id="{258056EA-0385-BB07-4685-CF27233945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514012" y="-15081"/>
            <a:ext cx="1323975"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1" name="Picture 6" descr="Diagram&#10;&#10;Description automatically generated">
            <a:extLst>
              <a:ext uri="{FF2B5EF4-FFF2-40B4-BE49-F238E27FC236}">
                <a16:creationId xmlns:a16="http://schemas.microsoft.com/office/drawing/2014/main" id="{01BD5B6B-7EBD-CA69-B159-0344E6809A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8304"/>
          <a:stretch>
            <a:fillRect/>
          </a:stretch>
        </p:blipFill>
        <p:spPr bwMode="auto">
          <a:xfrm>
            <a:off x="10979150" y="5656263"/>
            <a:ext cx="1079500"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Rectangle 2">
            <a:extLst>
              <a:ext uri="{FF2B5EF4-FFF2-40B4-BE49-F238E27FC236}">
                <a16:creationId xmlns:a16="http://schemas.microsoft.com/office/drawing/2014/main" id="{54ADE69A-AE1F-CFFD-FD5C-DE4C533494AE}"/>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65543" name="AutoShape 2" descr="Bài 15. Thương mại và du lịch - Hoc24">
            <a:extLst>
              <a:ext uri="{FF2B5EF4-FFF2-40B4-BE49-F238E27FC236}">
                <a16:creationId xmlns:a16="http://schemas.microsoft.com/office/drawing/2014/main" id="{EB0721E2-93FA-FE4B-FAFB-60AFF6F93A83}"/>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65544" name="Rectangle 11">
            <a:extLst>
              <a:ext uri="{FF2B5EF4-FFF2-40B4-BE49-F238E27FC236}">
                <a16:creationId xmlns:a16="http://schemas.microsoft.com/office/drawing/2014/main" id="{4E0C5F75-A2AC-ACAF-8C31-9F2D04314D5A}"/>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1026" name="Picture 2" descr="Khám phá miền Tây Nghệ An, điểm đến mới của khách du lịch | Tạp chí điện tử  Thế giới Di sản">
            <a:extLst>
              <a:ext uri="{FF2B5EF4-FFF2-40B4-BE49-F238E27FC236}">
                <a16:creationId xmlns:a16="http://schemas.microsoft.com/office/drawing/2014/main" id="{91CE10BA-4FC4-F5D4-721E-E64FD58366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9576" y="2380962"/>
            <a:ext cx="8317864" cy="39741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FB73B4-5E17-807F-F1C0-4F863C89DFBA}"/>
              </a:ext>
            </a:extLst>
          </p:cNvPr>
          <p:cNvSpPr/>
          <p:nvPr/>
        </p:nvSpPr>
        <p:spPr>
          <a:xfrm>
            <a:off x="163918" y="-42595"/>
            <a:ext cx="8871916" cy="803490"/>
          </a:xfrm>
          <a:prstGeom prst="rect">
            <a:avLst/>
          </a:prstGeom>
        </p:spPr>
        <p:txBody>
          <a:bodyPr wrap="none">
            <a:spAutoFit/>
          </a:bodyPr>
          <a:lstStyle/>
          <a:p>
            <a:pPr algn="ctr" eaLnBrk="1" fontAlgn="auto" hangingPunct="1">
              <a:lnSpc>
                <a:spcPct val="150000"/>
              </a:lnSpc>
              <a:spcBef>
                <a:spcPts val="0"/>
              </a:spcBef>
              <a:spcAft>
                <a:spcPts val="0"/>
              </a:spcAft>
              <a:defRPr/>
            </a:pPr>
            <a:r>
              <a:rPr lang="en-US" sz="3500" b="1" dirty="0">
                <a:ln w="22225">
                  <a:solidFill>
                    <a:schemeClr val="accent2"/>
                  </a:solidFill>
                  <a:prstDash val="solid"/>
                </a:ln>
                <a:solidFill>
                  <a:srgbClr val="C00000"/>
                </a:solidFill>
                <a:cs typeface="Times New Roman" panose="02020603050405020304" pitchFamily="18" charset="0"/>
              </a:rPr>
              <a:t>1. VỊ TRÍ ĐỊA LÍ VÀ PHẠM VI LÃNH THỔ</a:t>
            </a:r>
          </a:p>
        </p:txBody>
      </p:sp>
      <p:sp>
        <p:nvSpPr>
          <p:cNvPr id="67591" name="AutoShape 2" descr="Bài 15. Thương mại và du lịch - Hoc24">
            <a:extLst>
              <a:ext uri="{FF2B5EF4-FFF2-40B4-BE49-F238E27FC236}">
                <a16:creationId xmlns:a16="http://schemas.microsoft.com/office/drawing/2014/main" id="{FCFC32BD-F6B7-80C0-D4A8-6BCE5CBEFB2A}"/>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67592" name="Rectangle 11">
            <a:extLst>
              <a:ext uri="{FF2B5EF4-FFF2-40B4-BE49-F238E27FC236}">
                <a16:creationId xmlns:a16="http://schemas.microsoft.com/office/drawing/2014/main" id="{C9DEB4DC-879D-5A11-6890-DE37B4C1D0E7}"/>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2" name="Picture 1">
            <a:extLst>
              <a:ext uri="{FF2B5EF4-FFF2-40B4-BE49-F238E27FC236}">
                <a16:creationId xmlns:a16="http://schemas.microsoft.com/office/drawing/2014/main" id="{1BB21CA3-3FDD-392C-D348-60A3F6BEF3B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918" y="901862"/>
            <a:ext cx="4915074" cy="5561794"/>
          </a:xfrm>
          <a:prstGeom prst="rect">
            <a:avLst/>
          </a:prstGeom>
          <a:noFill/>
          <a:ln>
            <a:noFill/>
          </a:ln>
        </p:spPr>
      </p:pic>
      <p:sp>
        <p:nvSpPr>
          <p:cNvPr id="4" name="Rectangle 3"/>
          <p:cNvSpPr/>
          <p:nvPr/>
        </p:nvSpPr>
        <p:spPr>
          <a:xfrm>
            <a:off x="5627299" y="688445"/>
            <a:ext cx="6096000" cy="873572"/>
          </a:xfrm>
          <a:prstGeom prst="rect">
            <a:avLst/>
          </a:prstGeom>
        </p:spPr>
        <p:txBody>
          <a:bodyPr>
            <a:spAutoFit/>
          </a:bodyPr>
          <a:lstStyle/>
          <a:p>
            <a:pPr algn="ctr">
              <a:lnSpc>
                <a:spcPct val="150000"/>
              </a:lnSpc>
            </a:pPr>
            <a:r>
              <a:rPr lang="en-US" b="1" dirty="0" smtClean="0">
                <a:solidFill>
                  <a:srgbClr val="FF0000"/>
                </a:solidFill>
                <a:ea typeface="Times New Roman" panose="02020603050405020304" pitchFamily="18" charset="0"/>
              </a:rPr>
              <a:t>NHIỆM VỤ 1: HS LÀM VIỆC CÁ NHÂN, TRẢ LỜI CÁC CÂU HỎI SAU:</a:t>
            </a:r>
            <a:endParaRPr lang="en-VN" altLang="en-VN" b="1" dirty="0">
              <a:solidFill>
                <a:srgbClr val="FF0000"/>
              </a:solidFill>
            </a:endParaRPr>
          </a:p>
        </p:txBody>
      </p:sp>
      <p:sp>
        <p:nvSpPr>
          <p:cNvPr id="5" name="Rectangle 4"/>
          <p:cNvSpPr/>
          <p:nvPr/>
        </p:nvSpPr>
        <p:spPr>
          <a:xfrm>
            <a:off x="5059681" y="1598131"/>
            <a:ext cx="7132319" cy="5262979"/>
          </a:xfrm>
          <a:prstGeom prst="rect">
            <a:avLst/>
          </a:prstGeom>
        </p:spPr>
        <p:txBody>
          <a:bodyPr wrap="square">
            <a:spAutoFit/>
          </a:bodyPr>
          <a:lstStyle/>
          <a:p>
            <a:pPr algn="ctr">
              <a:lnSpc>
                <a:spcPct val="150000"/>
              </a:lnSpc>
            </a:pPr>
            <a:r>
              <a:rPr lang="en-US" sz="2800" b="1" dirty="0">
                <a:solidFill>
                  <a:schemeClr val="accent6">
                    <a:lumMod val="60000"/>
                    <a:lumOff val="40000"/>
                  </a:schemeClr>
                </a:solidFill>
              </a:rPr>
              <a:t>HS </a:t>
            </a:r>
            <a:r>
              <a:rPr lang="en-US" sz="2800" b="1" dirty="0" err="1">
                <a:solidFill>
                  <a:schemeClr val="accent6">
                    <a:lumMod val="60000"/>
                    <a:lumOff val="40000"/>
                  </a:schemeClr>
                </a:solidFill>
              </a:rPr>
              <a:t>quan</a:t>
            </a:r>
            <a:r>
              <a:rPr lang="en-US" sz="2800" b="1" dirty="0">
                <a:solidFill>
                  <a:schemeClr val="accent6">
                    <a:lumMod val="60000"/>
                    <a:lumOff val="40000"/>
                  </a:schemeClr>
                </a:solidFill>
              </a:rPr>
              <a:t> </a:t>
            </a:r>
            <a:r>
              <a:rPr lang="en-US" sz="2800" b="1" dirty="0" err="1">
                <a:solidFill>
                  <a:schemeClr val="accent6">
                    <a:lumMod val="60000"/>
                    <a:lumOff val="40000"/>
                  </a:schemeClr>
                </a:solidFill>
              </a:rPr>
              <a:t>sát</a:t>
            </a:r>
            <a:r>
              <a:rPr lang="en-US" sz="2800" b="1" dirty="0">
                <a:solidFill>
                  <a:schemeClr val="accent6">
                    <a:lumMod val="60000"/>
                    <a:lumOff val="40000"/>
                  </a:schemeClr>
                </a:solidFill>
              </a:rPr>
              <a:t> </a:t>
            </a:r>
            <a:r>
              <a:rPr lang="en-US" sz="2800" b="1" dirty="0" err="1">
                <a:solidFill>
                  <a:schemeClr val="accent6">
                    <a:lumMod val="60000"/>
                    <a:lumOff val="40000"/>
                  </a:schemeClr>
                </a:solidFill>
              </a:rPr>
              <a:t>Hình</a:t>
            </a:r>
            <a:r>
              <a:rPr lang="en-US" sz="2800" b="1" dirty="0">
                <a:solidFill>
                  <a:schemeClr val="accent6">
                    <a:lumMod val="60000"/>
                    <a:lumOff val="40000"/>
                  </a:schemeClr>
                </a:solidFill>
              </a:rPr>
              <a:t> 13.1. </a:t>
            </a:r>
            <a:r>
              <a:rPr lang="en-US" sz="2800" b="1" dirty="0" err="1">
                <a:solidFill>
                  <a:schemeClr val="accent6">
                    <a:lumMod val="60000"/>
                    <a:lumOff val="40000"/>
                  </a:schemeClr>
                </a:solidFill>
              </a:rPr>
              <a:t>Bản</a:t>
            </a:r>
            <a:r>
              <a:rPr lang="en-US" sz="2800" b="1" dirty="0">
                <a:solidFill>
                  <a:schemeClr val="accent6">
                    <a:lumMod val="60000"/>
                    <a:lumOff val="40000"/>
                  </a:schemeClr>
                </a:solidFill>
              </a:rPr>
              <a:t> </a:t>
            </a:r>
            <a:r>
              <a:rPr lang="en-US" sz="2800" b="1" dirty="0" err="1">
                <a:solidFill>
                  <a:schemeClr val="accent6">
                    <a:lumMod val="60000"/>
                    <a:lumOff val="40000"/>
                  </a:schemeClr>
                </a:solidFill>
              </a:rPr>
              <a:t>đồ</a:t>
            </a:r>
            <a:r>
              <a:rPr lang="en-US" sz="2800" b="1" dirty="0">
                <a:solidFill>
                  <a:schemeClr val="accent6">
                    <a:lumMod val="60000"/>
                    <a:lumOff val="40000"/>
                  </a:schemeClr>
                </a:solidFill>
              </a:rPr>
              <a:t> </a:t>
            </a:r>
            <a:r>
              <a:rPr lang="en-US" sz="2800" b="1" dirty="0" err="1">
                <a:solidFill>
                  <a:schemeClr val="accent6">
                    <a:lumMod val="60000"/>
                    <a:lumOff val="40000"/>
                  </a:schemeClr>
                </a:solidFill>
              </a:rPr>
              <a:t>tự</a:t>
            </a:r>
            <a:r>
              <a:rPr lang="en-US" sz="2800" b="1" dirty="0">
                <a:solidFill>
                  <a:schemeClr val="accent6">
                    <a:lumMod val="60000"/>
                    <a:lumOff val="40000"/>
                  </a:schemeClr>
                </a:solidFill>
              </a:rPr>
              <a:t> </a:t>
            </a:r>
            <a:r>
              <a:rPr lang="en-US" sz="2800" b="1" dirty="0" err="1">
                <a:solidFill>
                  <a:schemeClr val="accent6">
                    <a:lumMod val="60000"/>
                    <a:lumOff val="40000"/>
                  </a:schemeClr>
                </a:solidFill>
              </a:rPr>
              <a:t>nhiên</a:t>
            </a:r>
            <a:r>
              <a:rPr lang="en-US" sz="2800" b="1" dirty="0">
                <a:solidFill>
                  <a:schemeClr val="accent6">
                    <a:lumMod val="60000"/>
                    <a:lumOff val="40000"/>
                  </a:schemeClr>
                </a:solidFill>
              </a:rPr>
              <a:t> </a:t>
            </a:r>
            <a:r>
              <a:rPr lang="en-US" sz="2800" b="1" dirty="0" err="1">
                <a:solidFill>
                  <a:schemeClr val="accent6">
                    <a:lumMod val="60000"/>
                    <a:lumOff val="40000"/>
                  </a:schemeClr>
                </a:solidFill>
              </a:rPr>
              <a:t>Bắc</a:t>
            </a:r>
            <a:r>
              <a:rPr lang="en-US" sz="2800" b="1" dirty="0">
                <a:solidFill>
                  <a:schemeClr val="accent6">
                    <a:lumMod val="60000"/>
                    <a:lumOff val="40000"/>
                  </a:schemeClr>
                </a:solidFill>
              </a:rPr>
              <a:t> </a:t>
            </a:r>
            <a:r>
              <a:rPr lang="en-US" sz="2800" b="1" dirty="0" err="1">
                <a:solidFill>
                  <a:schemeClr val="accent6">
                    <a:lumMod val="60000"/>
                    <a:lumOff val="40000"/>
                  </a:schemeClr>
                </a:solidFill>
              </a:rPr>
              <a:t>Trung</a:t>
            </a:r>
            <a:r>
              <a:rPr lang="en-US" sz="2800" b="1" dirty="0">
                <a:solidFill>
                  <a:schemeClr val="accent6">
                    <a:lumMod val="60000"/>
                    <a:lumOff val="40000"/>
                  </a:schemeClr>
                </a:solidFill>
              </a:rPr>
              <a:t> </a:t>
            </a:r>
            <a:r>
              <a:rPr lang="en-US" sz="2800" b="1" dirty="0" err="1">
                <a:solidFill>
                  <a:schemeClr val="accent6">
                    <a:lumMod val="60000"/>
                    <a:lumOff val="40000"/>
                  </a:schemeClr>
                </a:solidFill>
              </a:rPr>
              <a:t>Bộ</a:t>
            </a:r>
            <a:r>
              <a:rPr lang="en-US" sz="2800" b="1" dirty="0">
                <a:solidFill>
                  <a:schemeClr val="accent6">
                    <a:lumMod val="60000"/>
                    <a:lumOff val="40000"/>
                  </a:schemeClr>
                </a:solidFill>
              </a:rPr>
              <a:t>/</a:t>
            </a:r>
            <a:r>
              <a:rPr lang="vi-VN" sz="2800" b="1" dirty="0">
                <a:solidFill>
                  <a:schemeClr val="accent6">
                    <a:lumMod val="60000"/>
                    <a:lumOff val="40000"/>
                  </a:schemeClr>
                </a:solidFill>
              </a:rPr>
              <a:t>SGK </a:t>
            </a:r>
            <a:r>
              <a:rPr lang="en-US" sz="2800" b="1" dirty="0" err="1">
                <a:solidFill>
                  <a:schemeClr val="accent6">
                    <a:lumMod val="60000"/>
                    <a:lumOff val="40000"/>
                  </a:schemeClr>
                </a:solidFill>
              </a:rPr>
              <a:t>Chân</a:t>
            </a:r>
            <a:r>
              <a:rPr lang="en-US" sz="2800" b="1" dirty="0">
                <a:solidFill>
                  <a:schemeClr val="accent6">
                    <a:lumMod val="60000"/>
                    <a:lumOff val="40000"/>
                  </a:schemeClr>
                </a:solidFill>
              </a:rPr>
              <a:t> </a:t>
            </a:r>
            <a:r>
              <a:rPr lang="en-US" sz="2800" b="1" dirty="0" err="1">
                <a:solidFill>
                  <a:schemeClr val="accent6">
                    <a:lumMod val="60000"/>
                    <a:lumOff val="40000"/>
                  </a:schemeClr>
                </a:solidFill>
              </a:rPr>
              <a:t>trời</a:t>
            </a:r>
            <a:r>
              <a:rPr lang="en-US" sz="2800" b="1" dirty="0">
                <a:solidFill>
                  <a:schemeClr val="accent6">
                    <a:lumMod val="60000"/>
                    <a:lumOff val="40000"/>
                  </a:schemeClr>
                </a:solidFill>
              </a:rPr>
              <a:t> </a:t>
            </a:r>
            <a:r>
              <a:rPr lang="en-US" sz="2800" b="1" dirty="0" err="1">
                <a:solidFill>
                  <a:schemeClr val="accent6">
                    <a:lumMod val="60000"/>
                    <a:lumOff val="40000"/>
                  </a:schemeClr>
                </a:solidFill>
              </a:rPr>
              <a:t>sáng</a:t>
            </a:r>
            <a:r>
              <a:rPr lang="en-US" sz="2800" b="1" dirty="0">
                <a:solidFill>
                  <a:schemeClr val="accent6">
                    <a:lumMod val="60000"/>
                    <a:lumOff val="40000"/>
                  </a:schemeClr>
                </a:solidFill>
              </a:rPr>
              <a:t> </a:t>
            </a:r>
            <a:r>
              <a:rPr lang="en-US" sz="2800" b="1" dirty="0" err="1">
                <a:solidFill>
                  <a:schemeClr val="accent6">
                    <a:lumMod val="60000"/>
                    <a:lumOff val="40000"/>
                  </a:schemeClr>
                </a:solidFill>
              </a:rPr>
              <a:t>tạo</a:t>
            </a:r>
            <a:r>
              <a:rPr lang="en-US" sz="2800" b="1" dirty="0">
                <a:solidFill>
                  <a:schemeClr val="accent6">
                    <a:lumMod val="60000"/>
                    <a:lumOff val="40000"/>
                  </a:schemeClr>
                </a:solidFill>
              </a:rPr>
              <a:t> </a:t>
            </a:r>
            <a:r>
              <a:rPr lang="en-US" sz="2800" b="1" dirty="0" err="1">
                <a:solidFill>
                  <a:schemeClr val="accent6">
                    <a:lumMod val="60000"/>
                    <a:lumOff val="40000"/>
                  </a:schemeClr>
                </a:solidFill>
              </a:rPr>
              <a:t>trang</a:t>
            </a:r>
            <a:r>
              <a:rPr lang="en-US" sz="2800" b="1" dirty="0">
                <a:solidFill>
                  <a:schemeClr val="accent6">
                    <a:lumMod val="60000"/>
                    <a:lumOff val="40000"/>
                  </a:schemeClr>
                </a:solidFill>
              </a:rPr>
              <a:t> 177: </a:t>
            </a:r>
            <a:endParaRPr lang="en-US" sz="2800" b="1" dirty="0" smtClean="0">
              <a:solidFill>
                <a:schemeClr val="accent6">
                  <a:lumMod val="60000"/>
                  <a:lumOff val="40000"/>
                </a:schemeClr>
              </a:solidFill>
            </a:endParaRPr>
          </a:p>
          <a:p>
            <a:pPr algn="ctr">
              <a:lnSpc>
                <a:spcPct val="150000"/>
              </a:lnSpc>
            </a:pPr>
            <a:r>
              <a:rPr lang="en-US" sz="2400" b="1" dirty="0" smtClean="0">
                <a:ea typeface="Times New Roman" panose="02020603050405020304" pitchFamily="18" charset="0"/>
              </a:rPr>
              <a:t>?</a:t>
            </a:r>
            <a:r>
              <a:rPr lang="en-US" b="1" dirty="0" smtClean="0">
                <a:ea typeface="Times New Roman" panose="02020603050405020304" pitchFamily="18" charset="0"/>
              </a:rPr>
              <a:t> </a:t>
            </a:r>
            <a:r>
              <a:rPr lang="en-US" sz="2800" b="1" dirty="0" err="1" smtClean="0">
                <a:ea typeface="Times New Roman" panose="02020603050405020304" pitchFamily="18" charset="0"/>
              </a:rPr>
              <a:t>Xác</a:t>
            </a:r>
            <a:r>
              <a:rPr lang="en-US" sz="2800" b="1" dirty="0" smtClean="0">
                <a:ea typeface="Times New Roman" panose="02020603050405020304" pitchFamily="18" charset="0"/>
              </a:rPr>
              <a:t> </a:t>
            </a:r>
            <a:r>
              <a:rPr lang="en-US" sz="2800" b="1" dirty="0" err="1" smtClean="0">
                <a:ea typeface="Times New Roman" panose="02020603050405020304" pitchFamily="18" charset="0"/>
              </a:rPr>
              <a:t>định</a:t>
            </a:r>
            <a:r>
              <a:rPr lang="en-US" sz="2800" b="1" dirty="0" smtClean="0">
                <a:ea typeface="Times New Roman" panose="02020603050405020304" pitchFamily="18" charset="0"/>
              </a:rPr>
              <a:t> </a:t>
            </a:r>
            <a:r>
              <a:rPr lang="en-US" sz="2800" b="1" dirty="0" err="1" smtClean="0">
                <a:ea typeface="Times New Roman" panose="02020603050405020304" pitchFamily="18" charset="0"/>
              </a:rPr>
              <a:t>trên</a:t>
            </a:r>
            <a:r>
              <a:rPr lang="en-US" sz="2800" b="1" dirty="0" smtClean="0">
                <a:ea typeface="Times New Roman" panose="02020603050405020304" pitchFamily="18" charset="0"/>
              </a:rPr>
              <a:t> </a:t>
            </a:r>
            <a:r>
              <a:rPr lang="en-US" sz="2800" b="1" dirty="0" err="1" smtClean="0">
                <a:ea typeface="Times New Roman" panose="02020603050405020304" pitchFamily="18" charset="0"/>
              </a:rPr>
              <a:t>bản</a:t>
            </a:r>
            <a:r>
              <a:rPr lang="en-US" sz="2800" b="1" dirty="0" smtClean="0">
                <a:ea typeface="Times New Roman" panose="02020603050405020304" pitchFamily="18" charset="0"/>
              </a:rPr>
              <a:t> </a:t>
            </a:r>
            <a:r>
              <a:rPr lang="en-US" sz="2800" b="1" dirty="0" err="1" smtClean="0">
                <a:ea typeface="Times New Roman" panose="02020603050405020304" pitchFamily="18" charset="0"/>
              </a:rPr>
              <a:t>đồ</a:t>
            </a:r>
            <a:r>
              <a:rPr lang="en-US" sz="2800" b="1" dirty="0" smtClean="0">
                <a:ea typeface="Times New Roman" panose="02020603050405020304" pitchFamily="18" charset="0"/>
              </a:rPr>
              <a:t> </a:t>
            </a:r>
            <a:r>
              <a:rPr lang="en-US" sz="2800" b="1" dirty="0" err="1" smtClean="0">
                <a:ea typeface="Times New Roman" panose="02020603050405020304" pitchFamily="18" charset="0"/>
              </a:rPr>
              <a:t>vị</a:t>
            </a:r>
            <a:r>
              <a:rPr lang="en-US" sz="2800" b="1" dirty="0" smtClean="0">
                <a:ea typeface="Times New Roman" panose="02020603050405020304" pitchFamily="18" charset="0"/>
              </a:rPr>
              <a:t> </a:t>
            </a:r>
            <a:r>
              <a:rPr lang="en-US" sz="2800" b="1" dirty="0" err="1" smtClean="0">
                <a:ea typeface="Times New Roman" panose="02020603050405020304" pitchFamily="18" charset="0"/>
              </a:rPr>
              <a:t>trí</a:t>
            </a:r>
            <a:r>
              <a:rPr lang="en-US" sz="2800" b="1" dirty="0" smtClean="0">
                <a:ea typeface="Times New Roman" panose="02020603050405020304" pitchFamily="18" charset="0"/>
              </a:rPr>
              <a:t> </a:t>
            </a:r>
            <a:r>
              <a:rPr lang="en-US" sz="2800" b="1" dirty="0" err="1" smtClean="0">
                <a:ea typeface="Times New Roman" panose="02020603050405020304" pitchFamily="18" charset="0"/>
              </a:rPr>
              <a:t>địa</a:t>
            </a:r>
            <a:r>
              <a:rPr lang="en-US" sz="2800" b="1" dirty="0" smtClean="0">
                <a:ea typeface="Times New Roman" panose="02020603050405020304" pitchFamily="18" charset="0"/>
              </a:rPr>
              <a:t> </a:t>
            </a:r>
            <a:r>
              <a:rPr lang="en-US" sz="2800" b="1" dirty="0" err="1" smtClean="0">
                <a:ea typeface="Times New Roman" panose="02020603050405020304" pitchFamily="18" charset="0"/>
              </a:rPr>
              <a:t>lí</a:t>
            </a:r>
            <a:r>
              <a:rPr lang="en-US" sz="2800" b="1" dirty="0" smtClean="0">
                <a:ea typeface="Times New Roman" panose="02020603050405020304" pitchFamily="18" charset="0"/>
              </a:rPr>
              <a:t> </a:t>
            </a:r>
            <a:r>
              <a:rPr lang="en-US" sz="2800" b="1" dirty="0" err="1" smtClean="0">
                <a:ea typeface="Times New Roman" panose="02020603050405020304" pitchFamily="18" charset="0"/>
              </a:rPr>
              <a:t>và</a:t>
            </a:r>
            <a:r>
              <a:rPr lang="en-US" sz="2800" b="1" dirty="0" smtClean="0">
                <a:ea typeface="Times New Roman" panose="02020603050405020304" pitchFamily="18" charset="0"/>
              </a:rPr>
              <a:t> </a:t>
            </a:r>
            <a:r>
              <a:rPr lang="en-US" sz="2800" b="1" dirty="0" err="1" smtClean="0">
                <a:ea typeface="Times New Roman" panose="02020603050405020304" pitchFamily="18" charset="0"/>
              </a:rPr>
              <a:t>phạm</a:t>
            </a:r>
            <a:r>
              <a:rPr lang="en-US" sz="2800" b="1" dirty="0" smtClean="0">
                <a:ea typeface="Times New Roman" panose="02020603050405020304" pitchFamily="18" charset="0"/>
              </a:rPr>
              <a:t> vi </a:t>
            </a:r>
            <a:r>
              <a:rPr lang="en-US" sz="2800" b="1" dirty="0" err="1" smtClean="0">
                <a:ea typeface="Times New Roman" panose="02020603050405020304" pitchFamily="18" charset="0"/>
              </a:rPr>
              <a:t>lãnh</a:t>
            </a:r>
            <a:r>
              <a:rPr lang="en-US" sz="2800" b="1" dirty="0" smtClean="0">
                <a:ea typeface="Times New Roman" panose="02020603050405020304" pitchFamily="18" charset="0"/>
              </a:rPr>
              <a:t> </a:t>
            </a:r>
            <a:r>
              <a:rPr lang="en-US" sz="2800" b="1" dirty="0" err="1" smtClean="0">
                <a:ea typeface="Times New Roman" panose="02020603050405020304" pitchFamily="18" charset="0"/>
              </a:rPr>
              <a:t>thổ</a:t>
            </a:r>
            <a:r>
              <a:rPr lang="en-US" sz="2800" b="1" dirty="0" smtClean="0">
                <a:ea typeface="Times New Roman" panose="02020603050405020304" pitchFamily="18" charset="0"/>
              </a:rPr>
              <a:t> </a:t>
            </a:r>
            <a:r>
              <a:rPr lang="en-US" sz="2800" b="1" dirty="0" err="1" smtClean="0">
                <a:ea typeface="Times New Roman" panose="02020603050405020304" pitchFamily="18" charset="0"/>
              </a:rPr>
              <a:t>của</a:t>
            </a:r>
            <a:r>
              <a:rPr lang="en-US" sz="2800" b="1" dirty="0">
                <a:ea typeface="Times New Roman" panose="02020603050405020304" pitchFamily="18" charset="0"/>
              </a:rPr>
              <a:t> </a:t>
            </a:r>
            <a:r>
              <a:rPr lang="en-US" sz="2800" b="1" dirty="0" err="1" smtClean="0">
                <a:ea typeface="Times New Roman" panose="02020603050405020304" pitchFamily="18" charset="0"/>
              </a:rPr>
              <a:t>Bắc</a:t>
            </a:r>
            <a:r>
              <a:rPr lang="en-US" sz="2800" b="1" dirty="0" smtClean="0">
                <a:ea typeface="Times New Roman" panose="02020603050405020304" pitchFamily="18" charset="0"/>
              </a:rPr>
              <a:t> </a:t>
            </a:r>
            <a:r>
              <a:rPr lang="en-US" sz="2800" b="1" dirty="0" err="1">
                <a:ea typeface="Times New Roman" panose="02020603050405020304" pitchFamily="18" charset="0"/>
              </a:rPr>
              <a:t>T</a:t>
            </a:r>
            <a:r>
              <a:rPr lang="en-US" sz="2800" b="1" dirty="0" err="1" smtClean="0">
                <a:ea typeface="Times New Roman" panose="02020603050405020304" pitchFamily="18" charset="0"/>
              </a:rPr>
              <a:t>rung</a:t>
            </a:r>
            <a:r>
              <a:rPr lang="en-US" sz="2800" b="1" dirty="0" smtClean="0">
                <a:ea typeface="Times New Roman" panose="02020603050405020304" pitchFamily="18" charset="0"/>
              </a:rPr>
              <a:t> </a:t>
            </a:r>
            <a:r>
              <a:rPr lang="en-US" sz="2800" b="1" dirty="0" err="1" smtClean="0">
                <a:ea typeface="Times New Roman" panose="02020603050405020304" pitchFamily="18" charset="0"/>
              </a:rPr>
              <a:t>Bộ</a:t>
            </a:r>
            <a:r>
              <a:rPr lang="en-US" sz="2800" b="1" dirty="0" smtClean="0">
                <a:ea typeface="Times New Roman" panose="02020603050405020304" pitchFamily="18" charset="0"/>
              </a:rPr>
              <a:t>.</a:t>
            </a:r>
          </a:p>
          <a:p>
            <a:pPr algn="ctr">
              <a:lnSpc>
                <a:spcPct val="150000"/>
              </a:lnSpc>
            </a:pPr>
            <a:endParaRPr lang="en-US" sz="2800" b="1" dirty="0" smtClean="0">
              <a:ea typeface="Times New Roman" panose="02020603050405020304" pitchFamily="18" charset="0"/>
            </a:endParaRPr>
          </a:p>
          <a:p>
            <a:pPr algn="ctr">
              <a:lnSpc>
                <a:spcPct val="150000"/>
              </a:lnSpc>
            </a:pPr>
            <a:r>
              <a:rPr lang="en-US" sz="2800" b="1" dirty="0" smtClean="0">
                <a:ea typeface="Times New Roman" panose="02020603050405020304" pitchFamily="18" charset="0"/>
              </a:rPr>
              <a:t>? </a:t>
            </a:r>
            <a:r>
              <a:rPr lang="en-US" sz="2800" b="1" dirty="0" err="1" smtClean="0">
                <a:ea typeface="Times New Roman" panose="02020603050405020304" pitchFamily="18" charset="0"/>
              </a:rPr>
              <a:t>Nêu</a:t>
            </a:r>
            <a:r>
              <a:rPr lang="en-US" sz="2800" b="1" dirty="0" smtClean="0">
                <a:ea typeface="Times New Roman" panose="02020603050405020304" pitchFamily="18" charset="0"/>
              </a:rPr>
              <a:t> </a:t>
            </a:r>
            <a:r>
              <a:rPr lang="en-US" sz="2800" b="1" dirty="0" err="1" smtClean="0">
                <a:ea typeface="Times New Roman" panose="02020603050405020304" pitchFamily="18" charset="0"/>
              </a:rPr>
              <a:t>tên</a:t>
            </a:r>
            <a:r>
              <a:rPr lang="en-US" sz="2800" b="1" dirty="0" smtClean="0">
                <a:ea typeface="Times New Roman" panose="02020603050405020304" pitchFamily="18" charset="0"/>
              </a:rPr>
              <a:t> </a:t>
            </a:r>
            <a:r>
              <a:rPr lang="en-US" sz="2800" b="1" dirty="0" err="1" smtClean="0">
                <a:ea typeface="Times New Roman" panose="02020603050405020304" pitchFamily="18" charset="0"/>
              </a:rPr>
              <a:t>và</a:t>
            </a:r>
            <a:r>
              <a:rPr lang="en-US" sz="2800" b="1" dirty="0" smtClean="0">
                <a:ea typeface="Times New Roman" panose="02020603050405020304" pitchFamily="18" charset="0"/>
              </a:rPr>
              <a:t> </a:t>
            </a:r>
            <a:r>
              <a:rPr lang="en-US" sz="2800" b="1" dirty="0" err="1" smtClean="0">
                <a:ea typeface="Times New Roman" panose="02020603050405020304" pitchFamily="18" charset="0"/>
              </a:rPr>
              <a:t>chỉ</a:t>
            </a:r>
            <a:r>
              <a:rPr lang="en-US" sz="2800" b="1" dirty="0" smtClean="0">
                <a:ea typeface="Times New Roman" panose="02020603050405020304" pitchFamily="18" charset="0"/>
              </a:rPr>
              <a:t> </a:t>
            </a:r>
            <a:r>
              <a:rPr lang="en-US" sz="2800" b="1" dirty="0" err="1" smtClean="0">
                <a:ea typeface="Times New Roman" panose="02020603050405020304" pitchFamily="18" charset="0"/>
              </a:rPr>
              <a:t>trên</a:t>
            </a:r>
            <a:r>
              <a:rPr lang="en-US" sz="2800" b="1" dirty="0" smtClean="0">
                <a:ea typeface="Times New Roman" panose="02020603050405020304" pitchFamily="18" charset="0"/>
              </a:rPr>
              <a:t> </a:t>
            </a:r>
            <a:r>
              <a:rPr lang="en-US" sz="2800" b="1" dirty="0" err="1" smtClean="0">
                <a:ea typeface="Times New Roman" panose="02020603050405020304" pitchFamily="18" charset="0"/>
              </a:rPr>
              <a:t>bản</a:t>
            </a:r>
            <a:r>
              <a:rPr lang="en-US" sz="2800" b="1" dirty="0" smtClean="0">
                <a:ea typeface="Times New Roman" panose="02020603050405020304" pitchFamily="18" charset="0"/>
              </a:rPr>
              <a:t> </a:t>
            </a:r>
            <a:r>
              <a:rPr lang="en-US" sz="2800" b="1" dirty="0" err="1" smtClean="0">
                <a:ea typeface="Times New Roman" panose="02020603050405020304" pitchFamily="18" charset="0"/>
              </a:rPr>
              <a:t>đồ</a:t>
            </a:r>
            <a:r>
              <a:rPr lang="en-US" sz="2800" b="1" dirty="0" smtClean="0">
                <a:ea typeface="Times New Roman" panose="02020603050405020304" pitchFamily="18" charset="0"/>
              </a:rPr>
              <a:t> </a:t>
            </a:r>
            <a:r>
              <a:rPr lang="en-US" sz="2800" b="1" dirty="0" err="1" smtClean="0">
                <a:ea typeface="Times New Roman" panose="02020603050405020304" pitchFamily="18" charset="0"/>
              </a:rPr>
              <a:t>biển</a:t>
            </a:r>
            <a:r>
              <a:rPr lang="en-US" sz="2800" b="1" dirty="0" smtClean="0">
                <a:ea typeface="Times New Roman" panose="02020603050405020304" pitchFamily="18" charset="0"/>
              </a:rPr>
              <a:t>, </a:t>
            </a:r>
            <a:r>
              <a:rPr lang="en-US" sz="2800" b="1" dirty="0" err="1" smtClean="0">
                <a:ea typeface="Times New Roman" panose="02020603050405020304" pitchFamily="18" charset="0"/>
              </a:rPr>
              <a:t>quốc</a:t>
            </a:r>
            <a:r>
              <a:rPr lang="en-US" sz="2800" b="1" dirty="0" smtClean="0">
                <a:ea typeface="Times New Roman" panose="02020603050405020304" pitchFamily="18" charset="0"/>
              </a:rPr>
              <a:t> </a:t>
            </a:r>
            <a:r>
              <a:rPr lang="en-US" sz="2800" b="1" dirty="0" err="1" smtClean="0">
                <a:ea typeface="Times New Roman" panose="02020603050405020304" pitchFamily="18" charset="0"/>
              </a:rPr>
              <a:t>gia</a:t>
            </a:r>
            <a:r>
              <a:rPr lang="en-US" sz="2800" b="1" dirty="0" smtClean="0">
                <a:ea typeface="Times New Roman" panose="02020603050405020304" pitchFamily="18" charset="0"/>
              </a:rPr>
              <a:t> </a:t>
            </a:r>
            <a:r>
              <a:rPr lang="en-US" sz="2800" b="1" dirty="0" err="1" smtClean="0">
                <a:ea typeface="Times New Roman" panose="02020603050405020304" pitchFamily="18" charset="0"/>
              </a:rPr>
              <a:t>và</a:t>
            </a:r>
            <a:r>
              <a:rPr lang="en-US" sz="2800" b="1" dirty="0" smtClean="0">
                <a:ea typeface="Times New Roman" panose="02020603050405020304" pitchFamily="18" charset="0"/>
              </a:rPr>
              <a:t> </a:t>
            </a:r>
            <a:r>
              <a:rPr lang="en-US" sz="2800" b="1" dirty="0" err="1" smtClean="0">
                <a:ea typeface="Times New Roman" panose="02020603050405020304" pitchFamily="18" charset="0"/>
              </a:rPr>
              <a:t>vùng</a:t>
            </a:r>
            <a:r>
              <a:rPr lang="en-US" sz="2800" b="1" dirty="0" smtClean="0">
                <a:ea typeface="Times New Roman" panose="02020603050405020304" pitchFamily="18" charset="0"/>
              </a:rPr>
              <a:t> </a:t>
            </a:r>
            <a:r>
              <a:rPr lang="en-US" sz="2800" b="1" dirty="0" err="1" smtClean="0">
                <a:ea typeface="Times New Roman" panose="02020603050405020304" pitchFamily="18" charset="0"/>
              </a:rPr>
              <a:t>tiếp</a:t>
            </a:r>
            <a:r>
              <a:rPr lang="en-US" sz="2800" b="1" dirty="0" smtClean="0">
                <a:ea typeface="Times New Roman" panose="02020603050405020304" pitchFamily="18" charset="0"/>
              </a:rPr>
              <a:t> </a:t>
            </a:r>
            <a:r>
              <a:rPr lang="en-US" sz="2800" b="1" dirty="0" err="1" smtClean="0">
                <a:ea typeface="Times New Roman" panose="02020603050405020304" pitchFamily="18" charset="0"/>
              </a:rPr>
              <a:t>giáp</a:t>
            </a:r>
            <a:r>
              <a:rPr lang="en-US" sz="2800" b="1" dirty="0" smtClean="0">
                <a:ea typeface="Times New Roman" panose="02020603050405020304" pitchFamily="18" charset="0"/>
              </a:rPr>
              <a:t> </a:t>
            </a:r>
            <a:r>
              <a:rPr lang="en-US" sz="2800" b="1" dirty="0" err="1" smtClean="0">
                <a:ea typeface="Times New Roman" panose="02020603050405020304" pitchFamily="18" charset="0"/>
              </a:rPr>
              <a:t>với</a:t>
            </a:r>
            <a:r>
              <a:rPr lang="en-US" sz="2800" b="1" dirty="0" smtClean="0">
                <a:ea typeface="Times New Roman" panose="02020603050405020304" pitchFamily="18" charset="0"/>
              </a:rPr>
              <a:t> </a:t>
            </a:r>
            <a:r>
              <a:rPr lang="en-US" sz="2800" b="1" dirty="0" err="1">
                <a:ea typeface="Times New Roman" panose="02020603050405020304" pitchFamily="18" charset="0"/>
              </a:rPr>
              <a:t>B</a:t>
            </a:r>
            <a:r>
              <a:rPr lang="en-US" sz="2800" b="1" dirty="0" err="1" smtClean="0">
                <a:ea typeface="Times New Roman" panose="02020603050405020304" pitchFamily="18" charset="0"/>
              </a:rPr>
              <a:t>ắc</a:t>
            </a:r>
            <a:r>
              <a:rPr lang="en-US" sz="2800" b="1" dirty="0" smtClean="0">
                <a:ea typeface="Times New Roman" panose="02020603050405020304" pitchFamily="18" charset="0"/>
              </a:rPr>
              <a:t> </a:t>
            </a:r>
            <a:r>
              <a:rPr lang="en-US" sz="2800" b="1" dirty="0" err="1">
                <a:ea typeface="Times New Roman" panose="02020603050405020304" pitchFamily="18" charset="0"/>
              </a:rPr>
              <a:t>T</a:t>
            </a:r>
            <a:r>
              <a:rPr lang="en-US" sz="2800" b="1" dirty="0" err="1" smtClean="0">
                <a:ea typeface="Times New Roman" panose="02020603050405020304" pitchFamily="18" charset="0"/>
              </a:rPr>
              <a:t>rung</a:t>
            </a:r>
            <a:r>
              <a:rPr lang="en-US" sz="2800" b="1" dirty="0" smtClean="0">
                <a:ea typeface="Times New Roman" panose="02020603050405020304" pitchFamily="18" charset="0"/>
              </a:rPr>
              <a:t> </a:t>
            </a:r>
            <a:r>
              <a:rPr lang="en-US" sz="2800" b="1" dirty="0" err="1" smtClean="0">
                <a:ea typeface="Times New Roman" panose="02020603050405020304" pitchFamily="18" charset="0"/>
              </a:rPr>
              <a:t>Bộ</a:t>
            </a:r>
            <a:r>
              <a:rPr lang="en-US" sz="2800" b="1" dirty="0" smtClean="0">
                <a:ea typeface="Times New Roman" panose="02020603050405020304" pitchFamily="18" charset="0"/>
              </a:rPr>
              <a:t>.</a:t>
            </a:r>
          </a:p>
          <a:p>
            <a:pPr algn="ctr">
              <a:lnSpc>
                <a:spcPct val="150000"/>
              </a:lnSpc>
            </a:pPr>
            <a:r>
              <a:rPr lang="en-US" altLang="en-VN" sz="2800" b="1" dirty="0" smtClean="0">
                <a:solidFill>
                  <a:srgbClr val="0432FF"/>
                </a:solidFill>
              </a:rPr>
              <a:t>?</a:t>
            </a:r>
            <a:r>
              <a:rPr lang="en-US" altLang="en-VN" sz="2800" b="1" dirty="0" err="1" smtClean="0"/>
              <a:t>Kể</a:t>
            </a:r>
            <a:r>
              <a:rPr lang="en-US" altLang="en-VN" sz="2800" b="1" dirty="0" smtClean="0"/>
              <a:t> </a:t>
            </a:r>
            <a:r>
              <a:rPr lang="en-US" altLang="en-VN" sz="2800" b="1" dirty="0" err="1" smtClean="0"/>
              <a:t>tên</a:t>
            </a:r>
            <a:r>
              <a:rPr lang="en-US" altLang="en-VN" sz="2800" b="1" dirty="0" smtClean="0"/>
              <a:t> </a:t>
            </a:r>
            <a:r>
              <a:rPr lang="en-US" altLang="en-VN" sz="2800" b="1" dirty="0" err="1" smtClean="0"/>
              <a:t>một</a:t>
            </a:r>
            <a:r>
              <a:rPr lang="en-US" altLang="en-VN" sz="2800" b="1" dirty="0" smtClean="0"/>
              <a:t> </a:t>
            </a:r>
            <a:r>
              <a:rPr lang="en-US" altLang="en-VN" sz="2800" b="1" dirty="0" err="1" smtClean="0"/>
              <a:t>số</a:t>
            </a:r>
            <a:r>
              <a:rPr lang="en-US" altLang="en-VN" sz="2800" b="1" dirty="0" smtClean="0"/>
              <a:t> </a:t>
            </a:r>
            <a:r>
              <a:rPr lang="en-US" altLang="en-VN" sz="2800" b="1" dirty="0" err="1" smtClean="0"/>
              <a:t>đảo</a:t>
            </a:r>
            <a:r>
              <a:rPr lang="en-US" altLang="en-VN" sz="2800" b="1" dirty="0" smtClean="0"/>
              <a:t> </a:t>
            </a:r>
            <a:r>
              <a:rPr lang="en-US" altLang="en-VN" sz="2800" b="1" dirty="0" err="1" smtClean="0"/>
              <a:t>ven</a:t>
            </a:r>
            <a:r>
              <a:rPr lang="en-US" altLang="en-VN" sz="2800" b="1" dirty="0" smtClean="0"/>
              <a:t> </a:t>
            </a:r>
            <a:r>
              <a:rPr lang="en-US" altLang="en-VN" sz="2800" b="1" dirty="0" err="1" smtClean="0"/>
              <a:t>bờ</a:t>
            </a:r>
            <a:r>
              <a:rPr lang="en-US" altLang="en-VN" sz="2800" b="1" dirty="0" smtClean="0"/>
              <a:t> </a:t>
            </a:r>
            <a:r>
              <a:rPr lang="en-US" altLang="en-VN" sz="2800" b="1" dirty="0" err="1" smtClean="0"/>
              <a:t>của</a:t>
            </a:r>
            <a:r>
              <a:rPr lang="en-US" altLang="en-VN" sz="2800" b="1" dirty="0" smtClean="0"/>
              <a:t> </a:t>
            </a:r>
            <a:r>
              <a:rPr lang="en-US" altLang="en-VN" sz="2800" b="1" dirty="0" err="1" smtClean="0"/>
              <a:t>Bắc</a:t>
            </a:r>
            <a:r>
              <a:rPr lang="en-US" altLang="en-VN" sz="2800" b="1" dirty="0" smtClean="0"/>
              <a:t> </a:t>
            </a:r>
            <a:r>
              <a:rPr lang="en-US" altLang="en-VN" sz="2800" b="1" dirty="0" err="1" smtClean="0"/>
              <a:t>Trung</a:t>
            </a:r>
            <a:r>
              <a:rPr lang="en-US" altLang="en-VN" sz="2800" b="1" dirty="0" smtClean="0"/>
              <a:t> </a:t>
            </a:r>
            <a:r>
              <a:rPr lang="en-US" altLang="en-VN" sz="2800" b="1" dirty="0" err="1" smtClean="0"/>
              <a:t>Bộ</a:t>
            </a:r>
            <a:r>
              <a:rPr lang="en-US" altLang="en-VN" sz="2800" b="1" dirty="0" smtClean="0"/>
              <a:t> </a:t>
            </a:r>
            <a:endParaRPr lang="en-VN" altLang="en-VN" sz="2800" b="1"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AutoShape 2" descr="Bài 15. Thương mại và du lịch - Hoc24">
            <a:extLst>
              <a:ext uri="{FF2B5EF4-FFF2-40B4-BE49-F238E27FC236}">
                <a16:creationId xmlns:a16="http://schemas.microsoft.com/office/drawing/2014/main" id="{A53C88B3-116D-767C-DF21-AE2CAAEFBECC}"/>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98306" name="Rectangle 11">
            <a:extLst>
              <a:ext uri="{FF2B5EF4-FFF2-40B4-BE49-F238E27FC236}">
                <a16:creationId xmlns:a16="http://schemas.microsoft.com/office/drawing/2014/main" id="{E2BE5A58-2801-032B-38EC-64ADA6A5180C}"/>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98307" name="TextBox 4">
            <a:extLst>
              <a:ext uri="{FF2B5EF4-FFF2-40B4-BE49-F238E27FC236}">
                <a16:creationId xmlns:a16="http://schemas.microsoft.com/office/drawing/2014/main" id="{8480C86A-D03A-C828-AF7B-D8A737CDB86C}"/>
              </a:ext>
            </a:extLst>
          </p:cNvPr>
          <p:cNvSpPr txBox="1">
            <a:spLocks noChangeArrowheads="1"/>
          </p:cNvSpPr>
          <p:nvPr/>
        </p:nvSpPr>
        <p:spPr bwMode="auto">
          <a:xfrm>
            <a:off x="3757808" y="-3355"/>
            <a:ext cx="4985359"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4000" b="1" dirty="0" err="1">
                <a:solidFill>
                  <a:srgbClr val="00B050"/>
                </a:solidFill>
                <a:ea typeface="Times New Roman" panose="02020603050405020304" pitchFamily="18" charset="0"/>
              </a:rPr>
              <a:t>H</a:t>
            </a:r>
            <a:r>
              <a:rPr lang="en-US" sz="4000" b="1" dirty="0" err="1">
                <a:solidFill>
                  <a:srgbClr val="00B050"/>
                </a:solidFill>
                <a:effectLst/>
                <a:latin typeface="Times New Roman" panose="02020603050405020304" pitchFamily="18" charset="0"/>
                <a:ea typeface="Times New Roman" panose="02020603050405020304" pitchFamily="18" charset="0"/>
              </a:rPr>
              <a:t>òn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Mê</a:t>
            </a:r>
            <a:r>
              <a:rPr lang="en-US" sz="4000" b="1" dirty="0">
                <a:solidFill>
                  <a:srgbClr val="00B050"/>
                </a:solidFill>
                <a:effectLst/>
                <a:latin typeface="Times New Roman" panose="02020603050405020304" pitchFamily="18" charset="0"/>
                <a:ea typeface="Times New Roman" panose="02020603050405020304" pitchFamily="18" charset="0"/>
              </a:rPr>
              <a:t> (Thanh </a:t>
            </a:r>
            <a:r>
              <a:rPr lang="en-US" sz="4000" b="1" dirty="0" err="1">
                <a:solidFill>
                  <a:srgbClr val="00B050"/>
                </a:solidFill>
                <a:effectLst/>
                <a:latin typeface="Times New Roman" panose="02020603050405020304" pitchFamily="18" charset="0"/>
                <a:ea typeface="Times New Roman" panose="02020603050405020304" pitchFamily="18" charset="0"/>
              </a:rPr>
              <a:t>Hóa</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sz="4000" b="1" dirty="0">
              <a:solidFill>
                <a:srgbClr val="00B050"/>
              </a:solidFill>
              <a:effectLst/>
              <a:latin typeface="Times New Roman" panose="02020603050405020304" pitchFamily="18" charset="0"/>
              <a:ea typeface="Times New Roman" panose="02020603050405020304" pitchFamily="18" charset="0"/>
            </a:endParaRPr>
          </a:p>
        </p:txBody>
      </p:sp>
      <p:sp>
        <p:nvSpPr>
          <p:cNvPr id="98308" name="Rectangle 2">
            <a:extLst>
              <a:ext uri="{FF2B5EF4-FFF2-40B4-BE49-F238E27FC236}">
                <a16:creationId xmlns:a16="http://schemas.microsoft.com/office/drawing/2014/main" id="{36DC2956-B983-8E2B-367A-0ABCF02854D8}"/>
              </a:ext>
            </a:extLst>
          </p:cNvPr>
          <p:cNvSpPr>
            <a:spLocks noChangeArrowheads="1"/>
          </p:cNvSpPr>
          <p:nvPr/>
        </p:nvSpPr>
        <p:spPr bwMode="auto">
          <a:xfrm>
            <a:off x="203200" y="2270125"/>
            <a:ext cx="17851438"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2050" name="Picture 2" descr="Du Lịch Đảo Hòn Mê">
            <a:extLst>
              <a:ext uri="{FF2B5EF4-FFF2-40B4-BE49-F238E27FC236}">
                <a16:creationId xmlns:a16="http://schemas.microsoft.com/office/drawing/2014/main" id="{65475935-744C-2D7F-65E4-25EF133663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904" y="1069605"/>
            <a:ext cx="9958191" cy="5544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6970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Effect transition="in" filter="barn(inVertical)">
                                      <p:cBhvr>
                                        <p:cTn id="7" dur="500"/>
                                        <p:tgtEl>
                                          <p:spTgt spid="983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AutoShape 2" descr="Bài 15. Thương mại và du lịch - Hoc24">
            <a:extLst>
              <a:ext uri="{FF2B5EF4-FFF2-40B4-BE49-F238E27FC236}">
                <a16:creationId xmlns:a16="http://schemas.microsoft.com/office/drawing/2014/main" id="{A53C88B3-116D-767C-DF21-AE2CAAEFBECC}"/>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98306" name="Rectangle 11">
            <a:extLst>
              <a:ext uri="{FF2B5EF4-FFF2-40B4-BE49-F238E27FC236}">
                <a16:creationId xmlns:a16="http://schemas.microsoft.com/office/drawing/2014/main" id="{E2BE5A58-2801-032B-38EC-64ADA6A5180C}"/>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98307" name="TextBox 4">
            <a:extLst>
              <a:ext uri="{FF2B5EF4-FFF2-40B4-BE49-F238E27FC236}">
                <a16:creationId xmlns:a16="http://schemas.microsoft.com/office/drawing/2014/main" id="{8480C86A-D03A-C828-AF7B-D8A737CDB86C}"/>
              </a:ext>
            </a:extLst>
          </p:cNvPr>
          <p:cNvSpPr txBox="1">
            <a:spLocks noChangeArrowheads="1"/>
          </p:cNvSpPr>
          <p:nvPr/>
        </p:nvSpPr>
        <p:spPr bwMode="auto">
          <a:xfrm>
            <a:off x="3482237" y="-25813"/>
            <a:ext cx="4722311"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lnSpc>
                <a:spcPct val="150000"/>
              </a:lnSpc>
            </a:pPr>
            <a:r>
              <a:rPr lang="en-US" sz="4000" b="1" dirty="0" err="1">
                <a:solidFill>
                  <a:srgbClr val="00B050"/>
                </a:solidFill>
                <a:ea typeface="Times New Roman" panose="02020603050405020304" pitchFamily="18" charset="0"/>
              </a:rPr>
              <a:t>H</a:t>
            </a:r>
            <a:r>
              <a:rPr lang="en-US" sz="4000" b="1" dirty="0" err="1">
                <a:solidFill>
                  <a:srgbClr val="00B050"/>
                </a:solidFill>
                <a:effectLst/>
                <a:latin typeface="Times New Roman" panose="02020603050405020304" pitchFamily="18" charset="0"/>
                <a:ea typeface="Times New Roman" panose="02020603050405020304" pitchFamily="18" charset="0"/>
              </a:rPr>
              <a:t>òn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Ngư</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Nghệ</a:t>
            </a:r>
            <a:r>
              <a:rPr lang="en-US" sz="4000" b="1" dirty="0">
                <a:solidFill>
                  <a:srgbClr val="00B050"/>
                </a:solidFill>
                <a:effectLst/>
                <a:latin typeface="Times New Roman" panose="02020603050405020304" pitchFamily="18" charset="0"/>
                <a:ea typeface="Times New Roman" panose="02020603050405020304" pitchFamily="18" charset="0"/>
              </a:rPr>
              <a:t> An)</a:t>
            </a:r>
            <a:endParaRPr lang="en-VN" sz="4000" b="1" dirty="0">
              <a:solidFill>
                <a:srgbClr val="00B050"/>
              </a:solidFill>
              <a:effectLst/>
              <a:latin typeface="Times New Roman" panose="02020603050405020304" pitchFamily="18" charset="0"/>
              <a:ea typeface="Times New Roman" panose="02020603050405020304" pitchFamily="18" charset="0"/>
            </a:endParaRPr>
          </a:p>
        </p:txBody>
      </p:sp>
      <p:sp>
        <p:nvSpPr>
          <p:cNvPr id="98308" name="Rectangle 2">
            <a:extLst>
              <a:ext uri="{FF2B5EF4-FFF2-40B4-BE49-F238E27FC236}">
                <a16:creationId xmlns:a16="http://schemas.microsoft.com/office/drawing/2014/main" id="{36DC2956-B983-8E2B-367A-0ABCF02854D8}"/>
              </a:ext>
            </a:extLst>
          </p:cNvPr>
          <p:cNvSpPr>
            <a:spLocks noChangeArrowheads="1"/>
          </p:cNvSpPr>
          <p:nvPr/>
        </p:nvSpPr>
        <p:spPr bwMode="auto">
          <a:xfrm>
            <a:off x="203200" y="2270125"/>
            <a:ext cx="17851438"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3074" name="Picture 2" descr="Đảo Hòn Ngư - Cẩm nang du lịch &amp; 7 trải nghiệm phải thử">
            <a:extLst>
              <a:ext uri="{FF2B5EF4-FFF2-40B4-BE49-F238E27FC236}">
                <a16:creationId xmlns:a16="http://schemas.microsoft.com/office/drawing/2014/main" id="{61808AA8-3EB8-1E3E-7373-C7385CF2CF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907" y="879243"/>
            <a:ext cx="10196186" cy="5735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4907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Effect transition="in" filter="wipe(down)">
                                      <p:cBhvr>
                                        <p:cTn id="7" dur="500"/>
                                        <p:tgtEl>
                                          <p:spTgt spid="983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AutoShape 2" descr="Bài 15. Thương mại và du lịch - Hoc24">
            <a:extLst>
              <a:ext uri="{FF2B5EF4-FFF2-40B4-BE49-F238E27FC236}">
                <a16:creationId xmlns:a16="http://schemas.microsoft.com/office/drawing/2014/main" id="{A53C88B3-116D-767C-DF21-AE2CAAEFBECC}"/>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98306" name="Rectangle 11">
            <a:extLst>
              <a:ext uri="{FF2B5EF4-FFF2-40B4-BE49-F238E27FC236}">
                <a16:creationId xmlns:a16="http://schemas.microsoft.com/office/drawing/2014/main" id="{E2BE5A58-2801-032B-38EC-64ADA6A5180C}"/>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98307" name="TextBox 4">
            <a:extLst>
              <a:ext uri="{FF2B5EF4-FFF2-40B4-BE49-F238E27FC236}">
                <a16:creationId xmlns:a16="http://schemas.microsoft.com/office/drawing/2014/main" id="{8480C86A-D03A-C828-AF7B-D8A737CDB86C}"/>
              </a:ext>
            </a:extLst>
          </p:cNvPr>
          <p:cNvSpPr txBox="1">
            <a:spLocks noChangeArrowheads="1"/>
          </p:cNvSpPr>
          <p:nvPr/>
        </p:nvSpPr>
        <p:spPr bwMode="auto">
          <a:xfrm>
            <a:off x="3246329" y="10759"/>
            <a:ext cx="5699342"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4000" b="1" dirty="0" err="1">
                <a:solidFill>
                  <a:srgbClr val="00B050"/>
                </a:solidFill>
                <a:effectLst/>
                <a:latin typeface="Times New Roman" panose="02020603050405020304" pitchFamily="18" charset="0"/>
                <a:ea typeface="Times New Roman" panose="02020603050405020304" pitchFamily="18" charset="0"/>
              </a:rPr>
              <a:t>Đảo</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Cồn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Cỏ</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Quảng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Trị</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sz="4000" b="1" dirty="0">
              <a:solidFill>
                <a:srgbClr val="00B050"/>
              </a:solidFill>
              <a:effectLst/>
              <a:latin typeface="Times New Roman" panose="02020603050405020304" pitchFamily="18" charset="0"/>
              <a:ea typeface="Times New Roman" panose="02020603050405020304" pitchFamily="18" charset="0"/>
            </a:endParaRPr>
          </a:p>
        </p:txBody>
      </p:sp>
      <p:sp>
        <p:nvSpPr>
          <p:cNvPr id="98308" name="Rectangle 2">
            <a:extLst>
              <a:ext uri="{FF2B5EF4-FFF2-40B4-BE49-F238E27FC236}">
                <a16:creationId xmlns:a16="http://schemas.microsoft.com/office/drawing/2014/main" id="{36DC2956-B983-8E2B-367A-0ABCF02854D8}"/>
              </a:ext>
            </a:extLst>
          </p:cNvPr>
          <p:cNvSpPr>
            <a:spLocks noChangeArrowheads="1"/>
          </p:cNvSpPr>
          <p:nvPr/>
        </p:nvSpPr>
        <p:spPr bwMode="auto">
          <a:xfrm>
            <a:off x="203200" y="2270125"/>
            <a:ext cx="17851438"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5122" name="Picture 2" descr="Du lịch Quảng Trị: Khám phá đảo Cồn Cỏ 2 ngày - LAVANG TRAVEL">
            <a:extLst>
              <a:ext uri="{FF2B5EF4-FFF2-40B4-BE49-F238E27FC236}">
                <a16:creationId xmlns:a16="http://schemas.microsoft.com/office/drawing/2014/main" id="{878DE117-DAF6-A584-48EA-3CC674ECD9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5011" y="1090612"/>
            <a:ext cx="10060836" cy="5514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2842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Effect transition="in" filter="barn(inVertical)">
                                      <p:cBhvr>
                                        <p:cTn id="7" dur="500"/>
                                        <p:tgtEl>
                                          <p:spTgt spid="983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AutoShape 2" descr="Bài 15. Thương mại và du lịch - Hoc24">
            <a:extLst>
              <a:ext uri="{FF2B5EF4-FFF2-40B4-BE49-F238E27FC236}">
                <a16:creationId xmlns:a16="http://schemas.microsoft.com/office/drawing/2014/main" id="{A53C88B3-116D-767C-DF21-AE2CAAEFBECC}"/>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98306" name="Rectangle 11">
            <a:extLst>
              <a:ext uri="{FF2B5EF4-FFF2-40B4-BE49-F238E27FC236}">
                <a16:creationId xmlns:a16="http://schemas.microsoft.com/office/drawing/2014/main" id="{E2BE5A58-2801-032B-38EC-64ADA6A5180C}"/>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98307" name="TextBox 4">
            <a:extLst>
              <a:ext uri="{FF2B5EF4-FFF2-40B4-BE49-F238E27FC236}">
                <a16:creationId xmlns:a16="http://schemas.microsoft.com/office/drawing/2014/main" id="{8480C86A-D03A-C828-AF7B-D8A737CDB86C}"/>
              </a:ext>
            </a:extLst>
          </p:cNvPr>
          <p:cNvSpPr txBox="1">
            <a:spLocks noChangeArrowheads="1"/>
          </p:cNvSpPr>
          <p:nvPr/>
        </p:nvSpPr>
        <p:spPr bwMode="auto">
          <a:xfrm>
            <a:off x="3757809" y="0"/>
            <a:ext cx="5260931"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4000" b="1" dirty="0" err="1">
                <a:solidFill>
                  <a:srgbClr val="00B050"/>
                </a:solidFill>
                <a:effectLst/>
                <a:latin typeface="Times New Roman" panose="02020603050405020304" pitchFamily="18" charset="0"/>
                <a:ea typeface="Times New Roman" panose="02020603050405020304" pitchFamily="18" charset="0"/>
              </a:rPr>
              <a:t>Đảo</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Yến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Quảng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Bình</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sz="4000" b="1" dirty="0">
              <a:solidFill>
                <a:srgbClr val="00B050"/>
              </a:solidFill>
              <a:effectLst/>
              <a:latin typeface="Times New Roman" panose="02020603050405020304" pitchFamily="18" charset="0"/>
              <a:ea typeface="Times New Roman" panose="02020603050405020304" pitchFamily="18" charset="0"/>
            </a:endParaRPr>
          </a:p>
        </p:txBody>
      </p:sp>
      <p:sp>
        <p:nvSpPr>
          <p:cNvPr id="98308" name="Rectangle 2">
            <a:extLst>
              <a:ext uri="{FF2B5EF4-FFF2-40B4-BE49-F238E27FC236}">
                <a16:creationId xmlns:a16="http://schemas.microsoft.com/office/drawing/2014/main" id="{36DC2956-B983-8E2B-367A-0ABCF02854D8}"/>
              </a:ext>
            </a:extLst>
          </p:cNvPr>
          <p:cNvSpPr>
            <a:spLocks noChangeArrowheads="1"/>
          </p:cNvSpPr>
          <p:nvPr/>
        </p:nvSpPr>
        <p:spPr bwMode="auto">
          <a:xfrm>
            <a:off x="203200" y="2270125"/>
            <a:ext cx="17851438"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4098" name="Picture 2" descr="Vũng Chùa - Đảo Yến Quảng Bình, vùng đất yên bình khiến bao người mê đắm">
            <a:extLst>
              <a:ext uri="{FF2B5EF4-FFF2-40B4-BE49-F238E27FC236}">
                <a16:creationId xmlns:a16="http://schemas.microsoft.com/office/drawing/2014/main" id="{EE902A79-54F0-547B-EC0B-9E3E7616C4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949506"/>
            <a:ext cx="10287000" cy="5684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5889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Effect transition="in" filter="barn(inVertical)">
                                      <p:cBhvr>
                                        <p:cTn id="7" dur="500"/>
                                        <p:tgtEl>
                                          <p:spTgt spid="983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AutoShape 2" descr="Bài 15. Thương mại và du lịch - Hoc24">
            <a:extLst>
              <a:ext uri="{FF2B5EF4-FFF2-40B4-BE49-F238E27FC236}">
                <a16:creationId xmlns:a16="http://schemas.microsoft.com/office/drawing/2014/main" id="{A53C88B3-116D-767C-DF21-AE2CAAEFBECC}"/>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98306" name="Rectangle 11">
            <a:extLst>
              <a:ext uri="{FF2B5EF4-FFF2-40B4-BE49-F238E27FC236}">
                <a16:creationId xmlns:a16="http://schemas.microsoft.com/office/drawing/2014/main" id="{E2BE5A58-2801-032B-38EC-64ADA6A5180C}"/>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98307" name="TextBox 4">
            <a:extLst>
              <a:ext uri="{FF2B5EF4-FFF2-40B4-BE49-F238E27FC236}">
                <a16:creationId xmlns:a16="http://schemas.microsoft.com/office/drawing/2014/main" id="{8480C86A-D03A-C828-AF7B-D8A737CDB86C}"/>
              </a:ext>
            </a:extLst>
          </p:cNvPr>
          <p:cNvSpPr txBox="1">
            <a:spLocks noChangeArrowheads="1"/>
          </p:cNvSpPr>
          <p:nvPr/>
        </p:nvSpPr>
        <p:spPr bwMode="auto">
          <a:xfrm>
            <a:off x="374715" y="37705"/>
            <a:ext cx="11548997" cy="5886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500" b="1" dirty="0">
                <a:ln w="22225">
                  <a:solidFill>
                    <a:schemeClr val="accent2"/>
                  </a:solidFill>
                  <a:prstDash val="solid"/>
                </a:ln>
                <a:solidFill>
                  <a:srgbClr val="C00000"/>
                </a:solidFill>
                <a:cs typeface="Times New Roman" panose="02020603050405020304" pitchFamily="18" charset="0"/>
              </a:rPr>
              <a:t>1. VỊ TRÍ ĐỊA LÍ VÀ PHẠM VI LÃNH THỔ</a:t>
            </a:r>
          </a:p>
          <a:p>
            <a:r>
              <a:rPr lang="vi-VN" sz="3600" dirty="0"/>
              <a:t>- Vị trí địa lí </a:t>
            </a:r>
            <a:r>
              <a:rPr lang="en-US" sz="3600" dirty="0" err="1"/>
              <a:t>của</a:t>
            </a:r>
            <a:r>
              <a:rPr lang="en-US" sz="3600" dirty="0"/>
              <a:t> BTB</a:t>
            </a:r>
            <a:r>
              <a:rPr lang="vi-VN" sz="3600" dirty="0"/>
              <a:t>:</a:t>
            </a:r>
            <a:endParaRPr lang="en-US" sz="3600" dirty="0"/>
          </a:p>
          <a:p>
            <a:r>
              <a:rPr lang="vi-VN" sz="3600" dirty="0"/>
              <a:t>+ Phía Bắc giáp Trung du miền núi Bắc Bộ và đồng bằng sông Hồng.</a:t>
            </a:r>
            <a:endParaRPr lang="en-US" sz="3600" dirty="0"/>
          </a:p>
          <a:p>
            <a:r>
              <a:rPr lang="vi-VN" sz="3600" dirty="0"/>
              <a:t>+ Phía Nam giáp duyên hải Nam Trung Bộ.</a:t>
            </a:r>
            <a:endParaRPr lang="en-US" sz="3600" dirty="0"/>
          </a:p>
          <a:p>
            <a:r>
              <a:rPr lang="vi-VN" sz="3600" dirty="0"/>
              <a:t>+ Phía Tây giáp Lào.</a:t>
            </a:r>
            <a:endParaRPr lang="en-US" sz="3600" dirty="0"/>
          </a:p>
          <a:p>
            <a:r>
              <a:rPr lang="vi-VN" sz="3600" dirty="0"/>
              <a:t>+ Phía Đông giáp biển Đông.</a:t>
            </a:r>
            <a:endParaRPr lang="en-US" sz="3600" dirty="0"/>
          </a:p>
          <a:p>
            <a:r>
              <a:rPr lang="vi-VN" sz="3600" dirty="0"/>
              <a:t>- Phạm vi lãnh thổ: </a:t>
            </a:r>
            <a:r>
              <a:rPr lang="en-US" sz="3600" dirty="0" err="1"/>
              <a:t>từ</a:t>
            </a:r>
            <a:r>
              <a:rPr lang="en-US" sz="3600" dirty="0"/>
              <a:t> </a:t>
            </a:r>
            <a:r>
              <a:rPr lang="en-US" sz="3600" dirty="0" err="1"/>
              <a:t>dãy</a:t>
            </a:r>
            <a:r>
              <a:rPr lang="en-US" sz="3600" dirty="0"/>
              <a:t> </a:t>
            </a:r>
            <a:r>
              <a:rPr lang="en-US" sz="3600" dirty="0" err="1"/>
              <a:t>núi</a:t>
            </a:r>
            <a:r>
              <a:rPr lang="en-US" sz="3600" dirty="0"/>
              <a:t> Tam </a:t>
            </a:r>
            <a:r>
              <a:rPr lang="en-US" sz="3600" dirty="0" err="1"/>
              <a:t>Điệp</a:t>
            </a:r>
            <a:r>
              <a:rPr lang="en-US" sz="3600" dirty="0"/>
              <a:t> ở </a:t>
            </a:r>
            <a:r>
              <a:rPr lang="en-US" sz="3600" dirty="0" err="1"/>
              <a:t>phía</a:t>
            </a:r>
            <a:r>
              <a:rPr lang="en-US" sz="3600" dirty="0"/>
              <a:t> </a:t>
            </a:r>
            <a:r>
              <a:rPr lang="en-US" sz="3600" dirty="0" err="1"/>
              <a:t>Bắc</a:t>
            </a:r>
            <a:r>
              <a:rPr lang="en-US" sz="3600" dirty="0"/>
              <a:t> </a:t>
            </a:r>
            <a:r>
              <a:rPr lang="en-US" sz="3600" dirty="0" err="1"/>
              <a:t>kéo</a:t>
            </a:r>
            <a:r>
              <a:rPr lang="en-US" sz="3600" dirty="0"/>
              <a:t> </a:t>
            </a:r>
            <a:r>
              <a:rPr lang="en-US" sz="3600" dirty="0" err="1"/>
              <a:t>dài</a:t>
            </a:r>
            <a:r>
              <a:rPr lang="en-US" sz="3600" dirty="0"/>
              <a:t> </a:t>
            </a:r>
            <a:r>
              <a:rPr lang="en-US" sz="3600" dirty="0" err="1"/>
              <a:t>đến</a:t>
            </a:r>
            <a:r>
              <a:rPr lang="en-US" sz="3600" dirty="0"/>
              <a:t> </a:t>
            </a:r>
            <a:r>
              <a:rPr lang="en-US" sz="3600" dirty="0" err="1"/>
              <a:t>dãy</a:t>
            </a:r>
            <a:r>
              <a:rPr lang="en-US" sz="3600" dirty="0"/>
              <a:t> </a:t>
            </a:r>
            <a:r>
              <a:rPr lang="en-US" sz="3600" dirty="0" err="1"/>
              <a:t>Bạch</a:t>
            </a:r>
            <a:r>
              <a:rPr lang="en-US" sz="3600" dirty="0"/>
              <a:t> </a:t>
            </a:r>
            <a:r>
              <a:rPr lang="en-US" sz="3600" dirty="0" err="1"/>
              <a:t>Mã</a:t>
            </a:r>
            <a:r>
              <a:rPr lang="en-US" sz="3600" dirty="0"/>
              <a:t> ở </a:t>
            </a:r>
            <a:r>
              <a:rPr lang="en-US" sz="3600" dirty="0" err="1"/>
              <a:t>phía</a:t>
            </a:r>
            <a:r>
              <a:rPr lang="en-US" sz="3600" dirty="0"/>
              <a:t> Nam, </a:t>
            </a:r>
            <a:r>
              <a:rPr lang="vi-VN" sz="3600" dirty="0"/>
              <a:t>gồm </a:t>
            </a:r>
            <a:r>
              <a:rPr lang="en-US" sz="3600" dirty="0"/>
              <a:t>6</a:t>
            </a:r>
            <a:r>
              <a:rPr lang="vi-VN" sz="3600" dirty="0"/>
              <a:t> tỉnh Thanh Hóa, Nghệ An, Hà Tĩnh, Quảng Bình, Quảng Trị, Thừa Thiên – Huế. </a:t>
            </a:r>
            <a:endParaRPr lang="en-US" sz="3600" dirty="0"/>
          </a:p>
        </p:txBody>
      </p:sp>
      <p:sp>
        <p:nvSpPr>
          <p:cNvPr id="98308" name="Rectangle 2">
            <a:extLst>
              <a:ext uri="{FF2B5EF4-FFF2-40B4-BE49-F238E27FC236}">
                <a16:creationId xmlns:a16="http://schemas.microsoft.com/office/drawing/2014/main" id="{36DC2956-B983-8E2B-367A-0ABCF02854D8}"/>
              </a:ext>
            </a:extLst>
          </p:cNvPr>
          <p:cNvSpPr>
            <a:spLocks noChangeArrowheads="1"/>
          </p:cNvSpPr>
          <p:nvPr/>
        </p:nvSpPr>
        <p:spPr bwMode="auto">
          <a:xfrm>
            <a:off x="203200" y="2270125"/>
            <a:ext cx="17851438"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Tree>
    <p:extLst>
      <p:ext uri="{BB962C8B-B14F-4D97-AF65-F5344CB8AC3E}">
        <p14:creationId xmlns:p14="http://schemas.microsoft.com/office/powerpoint/2010/main" val="65272779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6DA67DB-EFCF-34A0-F3B8-56610FE8CAFC}"/>
              </a:ext>
            </a:extLst>
          </p:cNvPr>
          <p:cNvSpPr/>
          <p:nvPr/>
        </p:nvSpPr>
        <p:spPr>
          <a:xfrm>
            <a:off x="153988" y="98372"/>
            <a:ext cx="11869136" cy="1133965"/>
          </a:xfrm>
          <a:prstGeom prst="rect">
            <a:avLst/>
          </a:prstGeom>
        </p:spPr>
        <p:txBody>
          <a:bodyPr>
            <a:spAutoFit/>
          </a:bodyPr>
          <a:lstStyle/>
          <a:p>
            <a:pPr algn="ctr" eaLnBrk="1" fontAlgn="auto" hangingPunct="1">
              <a:lnSpc>
                <a:spcPct val="150000"/>
              </a:lnSpc>
              <a:spcBef>
                <a:spcPts val="0"/>
              </a:spcBef>
              <a:spcAft>
                <a:spcPts val="0"/>
              </a:spcAft>
              <a:defRPr/>
            </a:pPr>
            <a:r>
              <a:rPr lang="en-US" sz="2400" b="1" dirty="0" smtClean="0">
                <a:solidFill>
                  <a:srgbClr val="7030A0"/>
                </a:solidFill>
              </a:rPr>
              <a:t>2.Đ</a:t>
            </a:r>
            <a:r>
              <a:rPr lang="vi-VN" sz="2400" b="1" dirty="0" smtClean="0">
                <a:solidFill>
                  <a:srgbClr val="7030A0"/>
                </a:solidFill>
              </a:rPr>
              <a:t>ẶC ĐIỂM PHÂN HOÁ CỦA TỰ NHIÊN VÀ ẢNH HƯỞNG CỦA TỰ NHIÊN ĐẾN SỰ HÌNH THÀNH CƠ CẤU KINH TẾ CỦA BẮC TRUNG BỘ. </a:t>
            </a:r>
            <a:endParaRPr lang="en-US" sz="2400" b="1" dirty="0">
              <a:ln w="22225">
                <a:solidFill>
                  <a:schemeClr val="accent2"/>
                </a:solidFill>
                <a:prstDash val="solid"/>
              </a:ln>
              <a:solidFill>
                <a:srgbClr val="7030A0"/>
              </a:solidFill>
              <a:cs typeface="Times New Roman" panose="02020603050405020304" pitchFamily="18" charset="0"/>
            </a:endParaRPr>
          </a:p>
        </p:txBody>
      </p:sp>
      <p:sp>
        <p:nvSpPr>
          <p:cNvPr id="129026" name="Rectangle 2">
            <a:extLst>
              <a:ext uri="{FF2B5EF4-FFF2-40B4-BE49-F238E27FC236}">
                <a16:creationId xmlns:a16="http://schemas.microsoft.com/office/drawing/2014/main" id="{DD1D00F5-F792-8F15-4BC7-1CAEB9AFF487}"/>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29027" name="AutoShape 2" descr="Bài 15. Thương mại và du lịch - Hoc24">
            <a:extLst>
              <a:ext uri="{FF2B5EF4-FFF2-40B4-BE49-F238E27FC236}">
                <a16:creationId xmlns:a16="http://schemas.microsoft.com/office/drawing/2014/main" id="{E68B1A6A-D05E-4C1E-15A5-52BFA0F10851}"/>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29028" name="Rectangle 10">
            <a:extLst>
              <a:ext uri="{FF2B5EF4-FFF2-40B4-BE49-F238E27FC236}">
                <a16:creationId xmlns:a16="http://schemas.microsoft.com/office/drawing/2014/main" id="{92FAED14-34B1-48FD-2DE4-83E48498C4D7}"/>
              </a:ext>
            </a:extLst>
          </p:cNvPr>
          <p:cNvSpPr>
            <a:spLocks noChangeArrowheads="1"/>
          </p:cNvSpPr>
          <p:nvPr/>
        </p:nvSpPr>
        <p:spPr bwMode="auto">
          <a:xfrm>
            <a:off x="485775" y="1971675"/>
            <a:ext cx="17065625"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29029" name="Rectangle 12">
            <a:extLst>
              <a:ext uri="{FF2B5EF4-FFF2-40B4-BE49-F238E27FC236}">
                <a16:creationId xmlns:a16="http://schemas.microsoft.com/office/drawing/2014/main" id="{99829E83-04B1-1148-8DE9-EDBD8EE51783}"/>
              </a:ext>
            </a:extLst>
          </p:cNvPr>
          <p:cNvSpPr>
            <a:spLocks noChangeArrowheads="1"/>
          </p:cNvSpPr>
          <p:nvPr/>
        </p:nvSpPr>
        <p:spPr bwMode="auto">
          <a:xfrm>
            <a:off x="6415088" y="2017713"/>
            <a:ext cx="30164087"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29030" name="Rectangle 13">
            <a:extLst>
              <a:ext uri="{FF2B5EF4-FFF2-40B4-BE49-F238E27FC236}">
                <a16:creationId xmlns:a16="http://schemas.microsoft.com/office/drawing/2014/main" id="{99FCFA6E-41E8-5F5F-FB8E-E4B583D00FE5}"/>
              </a:ext>
            </a:extLst>
          </p:cNvPr>
          <p:cNvSpPr>
            <a:spLocks noChangeArrowheads="1"/>
          </p:cNvSpPr>
          <p:nvPr/>
        </p:nvSpPr>
        <p:spPr bwMode="auto">
          <a:xfrm>
            <a:off x="1679575" y="1809750"/>
            <a:ext cx="33967738"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29031" name="Rectangle 13">
            <a:extLst>
              <a:ext uri="{FF2B5EF4-FFF2-40B4-BE49-F238E27FC236}">
                <a16:creationId xmlns:a16="http://schemas.microsoft.com/office/drawing/2014/main" id="{D1904631-7A3D-3585-FEC4-3D220EFAC2C1}"/>
              </a:ext>
            </a:extLst>
          </p:cNvPr>
          <p:cNvSpPr>
            <a:spLocks noChangeArrowheads="1"/>
          </p:cNvSpPr>
          <p:nvPr/>
        </p:nvSpPr>
        <p:spPr bwMode="auto">
          <a:xfrm>
            <a:off x="153988" y="2640013"/>
            <a:ext cx="13414375"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29032" name="Rectangle 15">
            <a:extLst>
              <a:ext uri="{FF2B5EF4-FFF2-40B4-BE49-F238E27FC236}">
                <a16:creationId xmlns:a16="http://schemas.microsoft.com/office/drawing/2014/main" id="{0D1E6C99-D63D-5479-C072-F1C5708BD0C9}"/>
              </a:ext>
            </a:extLst>
          </p:cNvPr>
          <p:cNvSpPr>
            <a:spLocks noChangeArrowheads="1"/>
          </p:cNvSpPr>
          <p:nvPr/>
        </p:nvSpPr>
        <p:spPr bwMode="auto">
          <a:xfrm>
            <a:off x="8216900" y="1809750"/>
            <a:ext cx="14306550"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10242" name="Picture 2" descr="Quảng Bình: Chú trọng công tác bảo vệ và khai thác nguồn tài nguyên nước  bền vững">
            <a:extLst>
              <a:ext uri="{FF2B5EF4-FFF2-40B4-BE49-F238E27FC236}">
                <a16:creationId xmlns:a16="http://schemas.microsoft.com/office/drawing/2014/main" id="{626A7C43-CC86-7342-B1BE-688A1DA46A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2062630"/>
            <a:ext cx="8859520" cy="46461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4" name="Text Box 16">
            <a:extLst>
              <a:ext uri="{FF2B5EF4-FFF2-40B4-BE49-F238E27FC236}">
                <a16:creationId xmlns:a16="http://schemas.microsoft.com/office/drawing/2014/main" id="{CEECC4ED-9D58-2598-74CE-278571FE012C}"/>
              </a:ext>
            </a:extLst>
          </p:cNvPr>
          <p:cNvSpPr txBox="1">
            <a:spLocks noChangeArrowheads="1"/>
          </p:cNvSpPr>
          <p:nvPr/>
        </p:nvSpPr>
        <p:spPr bwMode="auto">
          <a:xfrm>
            <a:off x="2586037" y="253304"/>
            <a:ext cx="7019925"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eaLnBrk="1" hangingPunct="1">
              <a:lnSpc>
                <a:spcPct val="150000"/>
              </a:lnSpc>
              <a:spcBef>
                <a:spcPct val="50000"/>
              </a:spcBef>
            </a:pPr>
            <a:r>
              <a:rPr lang="en-VN" altLang="en-VN" sz="3800" b="1" dirty="0">
                <a:solidFill>
                  <a:srgbClr val="0432FF"/>
                </a:solidFill>
                <a:cs typeface="Times New Roman" panose="02020603050405020304" pitchFamily="18" charset="0"/>
              </a:rPr>
              <a:t>THẢO LUẬN NHÓM (5 PHÚT)</a:t>
            </a:r>
            <a:endParaRPr lang="en-US" altLang="en-VN" sz="3800" b="1" dirty="0">
              <a:solidFill>
                <a:srgbClr val="0432FF"/>
              </a:solidFill>
              <a:cs typeface="Times New Roman" panose="02020603050405020304" pitchFamily="18" charset="0"/>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420100" y="1423987"/>
            <a:ext cx="11351800"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r>
              <a:rPr lang="en-US" dirty="0" smtClean="0">
                <a:solidFill>
                  <a:srgbClr val="FF0000"/>
                </a:solidFill>
              </a:rPr>
              <a:t>NHIỆM VỤ 2</a:t>
            </a:r>
            <a:r>
              <a:rPr lang="en-US" smtClean="0">
                <a:solidFill>
                  <a:srgbClr val="FF0000"/>
                </a:solidFill>
              </a:rPr>
              <a:t>:  </a:t>
            </a:r>
          </a:p>
          <a:p>
            <a:r>
              <a:rPr lang="en-US" smtClean="0"/>
              <a:t>HS </a:t>
            </a:r>
            <a:r>
              <a:rPr lang="en-US" dirty="0" smtClean="0"/>
              <a:t>LÀM VIỆC NHÓM, HOÀN THÀNH PHIẾU HỌC TẬP SAU ĐỂ TÌM HIỂU </a:t>
            </a:r>
          </a:p>
          <a:p>
            <a:r>
              <a:rPr lang="en-US" dirty="0" smtClean="0"/>
              <a:t> </a:t>
            </a:r>
          </a:p>
          <a:p>
            <a:r>
              <a:rPr lang="en-US" sz="3200" b="1" dirty="0" smtClean="0">
                <a:solidFill>
                  <a:srgbClr val="7030A0"/>
                </a:solidFill>
              </a:rPr>
              <a:t>? </a:t>
            </a:r>
            <a:r>
              <a:rPr lang="vi-VN" sz="3200" b="1" dirty="0" smtClean="0">
                <a:solidFill>
                  <a:srgbClr val="7030A0"/>
                </a:solidFill>
              </a:rPr>
              <a:t>Đặc điểm phân hoá của tự nhiên của </a:t>
            </a:r>
            <a:r>
              <a:rPr lang="en-US" sz="3200" b="1" dirty="0">
                <a:solidFill>
                  <a:srgbClr val="7030A0"/>
                </a:solidFill>
              </a:rPr>
              <a:t>B</a:t>
            </a:r>
            <a:r>
              <a:rPr lang="vi-VN" sz="3200" b="1" dirty="0">
                <a:solidFill>
                  <a:srgbClr val="7030A0"/>
                </a:solidFill>
              </a:rPr>
              <a:t>ắc </a:t>
            </a:r>
            <a:r>
              <a:rPr lang="en-US" sz="3200" b="1" dirty="0">
                <a:solidFill>
                  <a:srgbClr val="7030A0"/>
                </a:solidFill>
              </a:rPr>
              <a:t>T</a:t>
            </a:r>
            <a:r>
              <a:rPr lang="vi-VN" sz="3200" b="1" dirty="0">
                <a:solidFill>
                  <a:srgbClr val="7030A0"/>
                </a:solidFill>
              </a:rPr>
              <a:t>rung </a:t>
            </a:r>
            <a:r>
              <a:rPr lang="en-US" sz="3200" b="1" dirty="0">
                <a:solidFill>
                  <a:srgbClr val="7030A0"/>
                </a:solidFill>
              </a:rPr>
              <a:t>B</a:t>
            </a:r>
            <a:r>
              <a:rPr lang="vi-VN" sz="3200" b="1" dirty="0">
                <a:solidFill>
                  <a:srgbClr val="7030A0"/>
                </a:solidFill>
              </a:rPr>
              <a:t>ộ </a:t>
            </a:r>
            <a:endParaRPr lang="en-US" sz="3200" b="1" dirty="0">
              <a:solidFill>
                <a:srgbClr val="7030A0"/>
              </a:solidFill>
            </a:endParaRPr>
          </a:p>
          <a:p>
            <a:r>
              <a:rPr lang="en-US" sz="3200" b="1" dirty="0" err="1" smtClean="0">
                <a:solidFill>
                  <a:srgbClr val="7030A0"/>
                </a:solidFill>
              </a:rPr>
              <a:t>và</a:t>
            </a:r>
            <a:r>
              <a:rPr lang="en-US" sz="3200" b="1" dirty="0" smtClean="0">
                <a:solidFill>
                  <a:srgbClr val="7030A0"/>
                </a:solidFill>
              </a:rPr>
              <a:t> </a:t>
            </a:r>
            <a:r>
              <a:rPr lang="vi-VN" sz="3200" b="1" dirty="0" smtClean="0">
                <a:solidFill>
                  <a:srgbClr val="7030A0"/>
                </a:solidFill>
              </a:rPr>
              <a:t>ảnh hưởng của tự nhiên đến sự hình thành cơ cấu kinh tế của </a:t>
            </a:r>
            <a:r>
              <a:rPr lang="en-US" sz="3200" b="1" dirty="0" smtClean="0">
                <a:solidFill>
                  <a:srgbClr val="7030A0"/>
                </a:solidFill>
              </a:rPr>
              <a:t>B</a:t>
            </a:r>
            <a:r>
              <a:rPr lang="vi-VN" sz="3200" b="1" dirty="0" smtClean="0">
                <a:solidFill>
                  <a:srgbClr val="7030A0"/>
                </a:solidFill>
              </a:rPr>
              <a:t>ắc </a:t>
            </a:r>
            <a:r>
              <a:rPr lang="en-US" sz="3200" b="1" dirty="0" smtClean="0">
                <a:solidFill>
                  <a:srgbClr val="7030A0"/>
                </a:solidFill>
              </a:rPr>
              <a:t>T</a:t>
            </a:r>
            <a:r>
              <a:rPr lang="vi-VN" sz="3200" b="1" dirty="0" smtClean="0">
                <a:solidFill>
                  <a:srgbClr val="7030A0"/>
                </a:solidFill>
              </a:rPr>
              <a:t>rung </a:t>
            </a:r>
            <a:r>
              <a:rPr lang="en-US" sz="3200" b="1" dirty="0" smtClean="0">
                <a:solidFill>
                  <a:srgbClr val="7030A0"/>
                </a:solidFill>
              </a:rPr>
              <a:t>B</a:t>
            </a:r>
            <a:r>
              <a:rPr lang="vi-VN" sz="3200" b="1" dirty="0" smtClean="0">
                <a:solidFill>
                  <a:srgbClr val="7030A0"/>
                </a:solidFill>
              </a:rPr>
              <a:t>ộ </a:t>
            </a:r>
            <a:endParaRPr lang="en-US" sz="3200" b="1" dirty="0" smtClean="0">
              <a:solidFill>
                <a:srgbClr val="7030A0"/>
              </a:solidFill>
            </a:endParaRPr>
          </a:p>
          <a:p>
            <a:endParaRPr lang="en-US" sz="3200" b="1" dirty="0" smtClean="0">
              <a:solidFill>
                <a:srgbClr val="7030A0"/>
              </a:solidFill>
            </a:endParaRPr>
          </a:p>
          <a:p>
            <a:r>
              <a:rPr lang="en-US" sz="2400" dirty="0" smtClean="0"/>
              <a:t>-GV </a:t>
            </a:r>
            <a:r>
              <a:rPr lang="en-US" sz="2400" dirty="0"/>
              <a:t>chia </a:t>
            </a:r>
            <a:r>
              <a:rPr lang="en-US" sz="2400" dirty="0" err="1"/>
              <a:t>lớp</a:t>
            </a:r>
            <a:r>
              <a:rPr lang="en-US" sz="2400" dirty="0"/>
              <a:t> </a:t>
            </a:r>
            <a:r>
              <a:rPr lang="en-US" sz="2400" dirty="0" err="1"/>
              <a:t>thành</a:t>
            </a:r>
            <a:r>
              <a:rPr lang="en-US" sz="2400" dirty="0"/>
              <a:t> </a:t>
            </a:r>
            <a:r>
              <a:rPr lang="en-US" sz="2400" dirty="0" smtClean="0"/>
              <a:t>4 </a:t>
            </a:r>
            <a:r>
              <a:rPr lang="en-US" sz="2400" dirty="0" err="1" smtClean="0"/>
              <a:t>nhóm</a:t>
            </a:r>
            <a:r>
              <a:rPr lang="en-US" sz="2400" dirty="0" smtClean="0"/>
              <a:t> </a:t>
            </a:r>
            <a:r>
              <a:rPr lang="en-US" sz="2400" dirty="0" err="1" smtClean="0"/>
              <a:t>lớn</a:t>
            </a:r>
            <a:r>
              <a:rPr lang="en-US" sz="2400" dirty="0" smtClean="0"/>
              <a:t> </a:t>
            </a:r>
            <a:r>
              <a:rPr lang="en-US" sz="2400" dirty="0" err="1" smtClean="0"/>
              <a:t>và</a:t>
            </a:r>
            <a:r>
              <a:rPr lang="en-US" sz="2400" dirty="0" smtClean="0"/>
              <a:t> 12 </a:t>
            </a:r>
            <a:r>
              <a:rPr lang="en-US" sz="2400" dirty="0" err="1" smtClean="0"/>
              <a:t>nhóm</a:t>
            </a:r>
            <a:r>
              <a:rPr lang="en-US" sz="2400" dirty="0" smtClean="0"/>
              <a:t> </a:t>
            </a:r>
            <a:r>
              <a:rPr lang="en-US" sz="2400" dirty="0" err="1" smtClean="0"/>
              <a:t>nhỏ</a:t>
            </a:r>
            <a:r>
              <a:rPr lang="en-US" sz="2400" dirty="0" smtClean="0"/>
              <a:t> </a:t>
            </a:r>
            <a:r>
              <a:rPr lang="en-US" sz="2400" dirty="0" err="1" smtClean="0"/>
              <a:t>thảo</a:t>
            </a:r>
            <a:r>
              <a:rPr lang="en-US" sz="2400" dirty="0" smtClean="0"/>
              <a:t> </a:t>
            </a:r>
            <a:r>
              <a:rPr lang="en-US" sz="2400" dirty="0" err="1"/>
              <a:t>luận</a:t>
            </a:r>
            <a:r>
              <a:rPr lang="en-US" sz="2400" dirty="0"/>
              <a:t> </a:t>
            </a:r>
            <a:r>
              <a:rPr lang="en-US" sz="2400" dirty="0" err="1"/>
              <a:t>và</a:t>
            </a:r>
            <a:r>
              <a:rPr lang="en-US" sz="2400" dirty="0"/>
              <a:t> </a:t>
            </a:r>
            <a:r>
              <a:rPr lang="en-US" sz="2400" dirty="0" err="1"/>
              <a:t>thực</a:t>
            </a:r>
            <a:r>
              <a:rPr lang="en-US" sz="2400" dirty="0"/>
              <a:t> </a:t>
            </a:r>
            <a:r>
              <a:rPr lang="en-US" sz="2400" dirty="0" err="1"/>
              <a:t>hiện</a:t>
            </a:r>
            <a:r>
              <a:rPr lang="en-US" sz="2400" dirty="0"/>
              <a:t> </a:t>
            </a:r>
            <a:r>
              <a:rPr lang="en-US" sz="2400" dirty="0" err="1"/>
              <a:t>các</a:t>
            </a:r>
            <a:r>
              <a:rPr lang="en-US" sz="2400" dirty="0"/>
              <a:t> </a:t>
            </a:r>
            <a:r>
              <a:rPr lang="en-US" sz="2400" dirty="0" err="1"/>
              <a:t>nhiệm</a:t>
            </a:r>
            <a:r>
              <a:rPr lang="en-US" sz="2400" dirty="0"/>
              <a:t> </a:t>
            </a:r>
            <a:r>
              <a:rPr lang="en-US" sz="2400" dirty="0" err="1" smtClean="0"/>
              <a:t>vụ</a:t>
            </a:r>
            <a:r>
              <a:rPr lang="en-US" sz="2400" dirty="0" smtClean="0"/>
              <a:t>:</a:t>
            </a:r>
            <a:endParaRPr lang="en-US" sz="2400" dirty="0"/>
          </a:p>
          <a:p>
            <a:r>
              <a:rPr lang="en-US" sz="2400" dirty="0" smtClean="0"/>
              <a:t>-HS </a:t>
            </a:r>
            <a:r>
              <a:rPr lang="en-US" sz="2400" dirty="0" err="1"/>
              <a:t>quan</a:t>
            </a:r>
            <a:r>
              <a:rPr lang="en-US" sz="2400" dirty="0"/>
              <a:t> </a:t>
            </a:r>
            <a:r>
              <a:rPr lang="en-US" sz="2400" dirty="0" err="1"/>
              <a:t>sát</a:t>
            </a:r>
            <a:r>
              <a:rPr lang="en-US" sz="2400" dirty="0"/>
              <a:t> </a:t>
            </a:r>
            <a:r>
              <a:rPr lang="en-US" sz="2400" dirty="0" err="1"/>
              <a:t>Hình</a:t>
            </a:r>
            <a:r>
              <a:rPr lang="en-US" sz="2400" dirty="0"/>
              <a:t> 13.1. </a:t>
            </a:r>
            <a:r>
              <a:rPr lang="en-US" sz="2400" dirty="0" err="1"/>
              <a:t>Bản</a:t>
            </a:r>
            <a:r>
              <a:rPr lang="en-US" sz="2400" dirty="0"/>
              <a:t> </a:t>
            </a:r>
            <a:r>
              <a:rPr lang="en-US" sz="2400" dirty="0" err="1"/>
              <a:t>đồ</a:t>
            </a:r>
            <a:r>
              <a:rPr lang="en-US" sz="2400" dirty="0"/>
              <a:t> </a:t>
            </a:r>
            <a:r>
              <a:rPr lang="en-US" sz="2400" dirty="0" err="1"/>
              <a:t>tự</a:t>
            </a:r>
            <a:r>
              <a:rPr lang="en-US" sz="2400" dirty="0"/>
              <a:t> </a:t>
            </a:r>
            <a:r>
              <a:rPr lang="en-US" sz="2400" dirty="0" err="1"/>
              <a:t>nhiên</a:t>
            </a:r>
            <a:r>
              <a:rPr lang="en-US" sz="2400" dirty="0"/>
              <a:t> </a:t>
            </a:r>
            <a:r>
              <a:rPr lang="en-US" sz="2400" dirty="0" err="1"/>
              <a:t>Bắc</a:t>
            </a:r>
            <a:r>
              <a:rPr lang="en-US" sz="2400" dirty="0"/>
              <a:t> </a:t>
            </a:r>
            <a:r>
              <a:rPr lang="en-US" sz="2400" dirty="0" err="1"/>
              <a:t>Trung</a:t>
            </a:r>
            <a:r>
              <a:rPr lang="en-US" sz="2400" dirty="0"/>
              <a:t> </a:t>
            </a:r>
            <a:r>
              <a:rPr lang="en-US" sz="2400" dirty="0" err="1"/>
              <a:t>Bộ</a:t>
            </a:r>
            <a:r>
              <a:rPr lang="en-US" sz="2400" dirty="0"/>
              <a:t>, </a:t>
            </a:r>
            <a:r>
              <a:rPr lang="en-US" sz="2400" dirty="0" err="1"/>
              <a:t>Hình</a:t>
            </a:r>
            <a:r>
              <a:rPr lang="en-US" sz="2400" dirty="0"/>
              <a:t> 13.2. </a:t>
            </a:r>
            <a:r>
              <a:rPr lang="en-US" sz="2400" dirty="0" err="1"/>
              <a:t>Lát</a:t>
            </a:r>
            <a:r>
              <a:rPr lang="en-US" sz="2400" dirty="0"/>
              <a:t> </a:t>
            </a:r>
            <a:r>
              <a:rPr lang="en-US" sz="2400" dirty="0" err="1"/>
              <a:t>cắt</a:t>
            </a:r>
            <a:r>
              <a:rPr lang="en-US" sz="2400" dirty="0"/>
              <a:t> </a:t>
            </a:r>
            <a:r>
              <a:rPr lang="en-US" sz="2400" dirty="0" err="1"/>
              <a:t>địa</a:t>
            </a:r>
            <a:r>
              <a:rPr lang="en-US" sz="2400" dirty="0"/>
              <a:t> </a:t>
            </a:r>
            <a:r>
              <a:rPr lang="en-US" sz="2400" dirty="0" err="1"/>
              <a:t>hình</a:t>
            </a:r>
            <a:r>
              <a:rPr lang="en-US" sz="2400" dirty="0"/>
              <a:t> </a:t>
            </a:r>
            <a:r>
              <a:rPr lang="en-US" sz="2400" dirty="0" err="1"/>
              <a:t>Bắc</a:t>
            </a:r>
            <a:r>
              <a:rPr lang="en-US" sz="2400" dirty="0"/>
              <a:t> </a:t>
            </a:r>
            <a:r>
              <a:rPr lang="en-US" sz="2400" dirty="0" err="1"/>
              <a:t>Trung</a:t>
            </a:r>
            <a:r>
              <a:rPr lang="en-US" sz="2400" dirty="0"/>
              <a:t> </a:t>
            </a:r>
            <a:r>
              <a:rPr lang="en-US" sz="2400" dirty="0" err="1"/>
              <a:t>Bộ</a:t>
            </a:r>
            <a:r>
              <a:rPr lang="en-US" sz="2400" dirty="0"/>
              <a:t> </a:t>
            </a:r>
            <a:r>
              <a:rPr lang="en-US" sz="2400" dirty="0" err="1"/>
              <a:t>và</a:t>
            </a:r>
            <a:r>
              <a:rPr lang="en-US" sz="2400" dirty="0"/>
              <a:t> </a:t>
            </a:r>
            <a:r>
              <a:rPr lang="en-US" sz="2400" dirty="0" err="1"/>
              <a:t>thông</a:t>
            </a:r>
            <a:r>
              <a:rPr lang="en-US" sz="2400" dirty="0"/>
              <a:t> tin </a:t>
            </a:r>
            <a:r>
              <a:rPr lang="en-US" sz="2400" dirty="0" err="1"/>
              <a:t>mục</a:t>
            </a:r>
            <a:r>
              <a:rPr lang="en-US" sz="2400" dirty="0"/>
              <a:t> 2 </a:t>
            </a:r>
            <a:r>
              <a:rPr lang="vi-VN" sz="2400" dirty="0"/>
              <a:t>SGK </a:t>
            </a:r>
            <a:r>
              <a:rPr lang="en-US" sz="2400" dirty="0" err="1"/>
              <a:t>Lịch</a:t>
            </a:r>
            <a:r>
              <a:rPr lang="en-US" sz="2400" dirty="0"/>
              <a:t> </a:t>
            </a:r>
            <a:r>
              <a:rPr lang="en-US" sz="2400" dirty="0" err="1"/>
              <a:t>sử</a:t>
            </a:r>
            <a:r>
              <a:rPr lang="en-US" sz="2400" dirty="0"/>
              <a:t> </a:t>
            </a:r>
            <a:r>
              <a:rPr lang="en-US" sz="2400" dirty="0" err="1"/>
              <a:t>và</a:t>
            </a:r>
            <a:r>
              <a:rPr lang="en-US" sz="2400" dirty="0"/>
              <a:t> </a:t>
            </a:r>
            <a:r>
              <a:rPr lang="en-US" sz="2400" dirty="0" err="1"/>
              <a:t>địa</a:t>
            </a:r>
            <a:r>
              <a:rPr lang="en-US" sz="2400" dirty="0"/>
              <a:t> </a:t>
            </a:r>
            <a:r>
              <a:rPr lang="en-US" sz="2400" dirty="0" err="1"/>
              <a:t>lí</a:t>
            </a:r>
            <a:r>
              <a:rPr lang="en-US" sz="2400" dirty="0"/>
              <a:t> 9 </a:t>
            </a:r>
            <a:r>
              <a:rPr lang="en-US" sz="2400" dirty="0" err="1"/>
              <a:t>Chân</a:t>
            </a:r>
            <a:r>
              <a:rPr lang="en-US" sz="2400" dirty="0"/>
              <a:t> </a:t>
            </a:r>
            <a:r>
              <a:rPr lang="en-US" sz="2400" dirty="0" err="1"/>
              <a:t>trời</a:t>
            </a:r>
            <a:r>
              <a:rPr lang="en-US" sz="2400" dirty="0"/>
              <a:t> </a:t>
            </a:r>
            <a:r>
              <a:rPr lang="en-US" sz="2400" dirty="0" err="1"/>
              <a:t>sáng</a:t>
            </a:r>
            <a:r>
              <a:rPr lang="en-US" sz="2400" dirty="0"/>
              <a:t> </a:t>
            </a:r>
            <a:r>
              <a:rPr lang="en-US" sz="2400" dirty="0" err="1"/>
              <a:t>tạo</a:t>
            </a:r>
            <a:r>
              <a:rPr lang="en-US" sz="2400" dirty="0"/>
              <a:t>. </a:t>
            </a:r>
            <a:r>
              <a:rPr lang="en-US" sz="2400" dirty="0" err="1"/>
              <a:t>trang</a:t>
            </a:r>
            <a:r>
              <a:rPr lang="en-US" sz="2400" dirty="0"/>
              <a:t> 176, 177, 178, 179 </a:t>
            </a:r>
            <a:r>
              <a:rPr lang="en-US" sz="2400" dirty="0" err="1"/>
              <a:t>để</a:t>
            </a:r>
            <a:r>
              <a:rPr lang="en-US" sz="2400" dirty="0"/>
              <a:t> </a:t>
            </a:r>
            <a:r>
              <a:rPr lang="en-US" sz="2400" dirty="0" err="1"/>
              <a:t>hoàn</a:t>
            </a:r>
            <a:r>
              <a:rPr lang="en-US" sz="2400" dirty="0"/>
              <a:t> </a:t>
            </a:r>
            <a:r>
              <a:rPr lang="en-US" sz="2400" dirty="0" err="1"/>
              <a:t>thành</a:t>
            </a:r>
            <a:r>
              <a:rPr lang="en-US" sz="2400" dirty="0"/>
              <a:t> </a:t>
            </a:r>
            <a:r>
              <a:rPr lang="en-US" sz="2400" dirty="0" err="1"/>
              <a:t>nhiệm</a:t>
            </a:r>
            <a:r>
              <a:rPr lang="en-US" sz="2400" dirty="0"/>
              <a:t> </a:t>
            </a:r>
            <a:r>
              <a:rPr lang="en-US" sz="2400" dirty="0" err="1"/>
              <a:t>vụ</a:t>
            </a:r>
            <a:r>
              <a:rPr lang="en-US" sz="2400" dirty="0"/>
              <a:t> </a:t>
            </a:r>
            <a:r>
              <a:rPr lang="en-US" sz="2400" dirty="0" err="1"/>
              <a:t>sau</a:t>
            </a:r>
            <a:r>
              <a:rPr lang="en-US" sz="2400" dirty="0"/>
              <a:t> </a:t>
            </a:r>
            <a:r>
              <a:rPr lang="en-US" sz="2400" dirty="0" err="1"/>
              <a:t>trong</a:t>
            </a:r>
            <a:r>
              <a:rPr lang="en-US" sz="2400" dirty="0"/>
              <a:t> </a:t>
            </a:r>
            <a:r>
              <a:rPr lang="en-US" sz="2400" dirty="0" err="1"/>
              <a:t>phiếu</a:t>
            </a:r>
            <a:r>
              <a:rPr lang="en-US" sz="2400" dirty="0"/>
              <a:t> </a:t>
            </a:r>
            <a:r>
              <a:rPr lang="en-US" sz="2400" dirty="0" err="1"/>
              <a:t>học</a:t>
            </a:r>
            <a:r>
              <a:rPr lang="en-US" sz="2400" dirty="0"/>
              <a:t> </a:t>
            </a:r>
            <a:r>
              <a:rPr lang="en-US" sz="2400" dirty="0" err="1"/>
              <a:t>tập</a:t>
            </a:r>
            <a:r>
              <a:rPr lang="en-US" sz="2400" dirty="0"/>
              <a:t> </a:t>
            </a:r>
            <a:r>
              <a:rPr lang="en-US" sz="2400" dirty="0" err="1"/>
              <a:t>số</a:t>
            </a:r>
            <a:r>
              <a:rPr lang="en-US" sz="2400" dirty="0"/>
              <a:t> 1: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505465" y="807961"/>
            <a:ext cx="1489588"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lnSpc>
                <a:spcPct val="115000"/>
              </a:lnSpc>
              <a:spcBef>
                <a:spcPts val="600"/>
              </a:spcBef>
              <a:spcAft>
                <a:spcPts val="0"/>
              </a:spcAft>
            </a:pPr>
            <a:r>
              <a:rPr lang="en-US" sz="2400" b="1" dirty="0" err="1">
                <a:solidFill>
                  <a:srgbClr val="FF0000"/>
                </a:solidFill>
                <a:cs typeface="Times New Roman" panose="02020603050405020304" pitchFamily="18" charset="0"/>
              </a:rPr>
              <a:t>Yếu</a:t>
            </a:r>
            <a:r>
              <a:rPr lang="en-US" sz="2400" b="1" dirty="0">
                <a:solidFill>
                  <a:srgbClr val="FF0000"/>
                </a:solidFill>
                <a:cs typeface="Times New Roman" panose="02020603050405020304" pitchFamily="18" charset="0"/>
              </a:rPr>
              <a:t> </a:t>
            </a:r>
            <a:r>
              <a:rPr lang="en-US" sz="2400" b="1" dirty="0" err="1">
                <a:solidFill>
                  <a:srgbClr val="FF0000"/>
                </a:solidFill>
                <a:cs typeface="Times New Roman" panose="02020603050405020304" pitchFamily="18" charset="0"/>
              </a:rPr>
              <a:t>tố</a:t>
            </a:r>
            <a:r>
              <a:rPr lang="en-US" sz="2400" b="1" dirty="0">
                <a:solidFill>
                  <a:srgbClr val="FF0000"/>
                </a:solidFill>
                <a:cs typeface="Times New Roman" panose="02020603050405020304" pitchFamily="18" charset="0"/>
              </a:rPr>
              <a:t> </a:t>
            </a:r>
            <a:r>
              <a:rPr lang="en-US" sz="2400" b="1" dirty="0" err="1">
                <a:solidFill>
                  <a:srgbClr val="FF0000"/>
                </a:solidFill>
                <a:cs typeface="Times New Roman" panose="02020603050405020304" pitchFamily="18" charset="0"/>
              </a:rPr>
              <a:t>tự</a:t>
            </a:r>
            <a:r>
              <a:rPr lang="en-US" sz="2400" b="1" dirty="0">
                <a:solidFill>
                  <a:srgbClr val="FF0000"/>
                </a:solidFill>
                <a:cs typeface="Times New Roman" panose="02020603050405020304" pitchFamily="18" charset="0"/>
              </a:rPr>
              <a:t> </a:t>
            </a:r>
            <a:r>
              <a:rPr lang="en-US" sz="2400" b="1" dirty="0" err="1">
                <a:solidFill>
                  <a:srgbClr val="FF0000"/>
                </a:solidFill>
                <a:cs typeface="Times New Roman" panose="02020603050405020304" pitchFamily="18" charset="0"/>
              </a:rPr>
              <a:t>nhiên</a:t>
            </a:r>
            <a:endParaRPr lang="en-US" sz="2400" b="1" dirty="0">
              <a:solidFill>
                <a:srgbClr val="FF0000"/>
              </a:solidFill>
              <a:cs typeface="Times New Roman" panose="02020603050405020304" pitchFamily="18" charset="0"/>
            </a:endParaRPr>
          </a:p>
        </p:txBody>
      </p:sp>
      <p:sp>
        <p:nvSpPr>
          <p:cNvPr id="9" name="Rectangle 8"/>
          <p:cNvSpPr/>
          <p:nvPr/>
        </p:nvSpPr>
        <p:spPr bwMode="auto">
          <a:xfrm>
            <a:off x="505465" y="1953493"/>
            <a:ext cx="1496287" cy="1131680"/>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err="1" smtClean="0">
                <a:solidFill>
                  <a:srgbClr val="FF0000"/>
                </a:solidFill>
                <a:cs typeface="Times New Roman" panose="02020603050405020304" pitchFamily="18" charset="0"/>
              </a:rPr>
              <a:t>Địa</a:t>
            </a:r>
            <a:r>
              <a:rPr lang="en-US" sz="2400" b="1" dirty="0" smtClean="0">
                <a:solidFill>
                  <a:srgbClr val="FF0000"/>
                </a:solidFill>
                <a:cs typeface="Times New Roman" panose="02020603050405020304" pitchFamily="18" charset="0"/>
              </a:rPr>
              <a:t> </a:t>
            </a:r>
            <a:r>
              <a:rPr lang="en-US" sz="2400" b="1" dirty="0" err="1" smtClean="0">
                <a:solidFill>
                  <a:srgbClr val="FF0000"/>
                </a:solidFill>
                <a:cs typeface="Times New Roman" panose="02020603050405020304" pitchFamily="18" charset="0"/>
              </a:rPr>
              <a:t>hình</a:t>
            </a:r>
            <a:endParaRPr kumimoji="0" lang="en-US" sz="2400" b="1" i="0" u="none" strike="noStrike" cap="none" normalizeH="0" baseline="0" dirty="0" smtClean="0">
              <a:ln>
                <a:noFill/>
              </a:ln>
              <a:solidFill>
                <a:srgbClr val="FF0000"/>
              </a:solidFill>
              <a:effectLst/>
              <a:cs typeface="Times New Roman" panose="02020603050405020304" pitchFamily="18" charset="0"/>
            </a:endParaRPr>
          </a:p>
        </p:txBody>
      </p:sp>
      <p:sp>
        <p:nvSpPr>
          <p:cNvPr id="10" name="Rectangle 9"/>
          <p:cNvSpPr/>
          <p:nvPr/>
        </p:nvSpPr>
        <p:spPr bwMode="auto">
          <a:xfrm>
            <a:off x="505462" y="3099025"/>
            <a:ext cx="1489588"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err="1" smtClean="0">
                <a:solidFill>
                  <a:srgbClr val="FF0000"/>
                </a:solidFill>
                <a:cs typeface="Times New Roman" panose="02020603050405020304" pitchFamily="18" charset="0"/>
              </a:rPr>
              <a:t>Đất</a:t>
            </a:r>
            <a:r>
              <a:rPr lang="en-US" sz="2400" b="1" dirty="0" smtClean="0">
                <a:solidFill>
                  <a:srgbClr val="FF0000"/>
                </a:solidFill>
                <a:cs typeface="Times New Roman" panose="02020603050405020304" pitchFamily="18" charset="0"/>
              </a:rPr>
              <a:t> </a:t>
            </a:r>
            <a:r>
              <a:rPr lang="en-US" sz="2400" b="1" dirty="0" err="1" smtClean="0">
                <a:solidFill>
                  <a:srgbClr val="FF0000"/>
                </a:solidFill>
                <a:cs typeface="Times New Roman" panose="02020603050405020304" pitchFamily="18" charset="0"/>
              </a:rPr>
              <a:t>đai</a:t>
            </a:r>
            <a:endParaRPr kumimoji="0" lang="en-US" sz="2400" b="1" i="0" u="none" strike="noStrike" cap="none" normalizeH="0" baseline="0" dirty="0" smtClean="0">
              <a:ln>
                <a:noFill/>
              </a:ln>
              <a:solidFill>
                <a:srgbClr val="FF0000"/>
              </a:solidFill>
              <a:effectLst/>
              <a:cs typeface="Times New Roman" panose="02020603050405020304" pitchFamily="18" charset="0"/>
            </a:endParaRPr>
          </a:p>
        </p:txBody>
      </p:sp>
      <p:sp>
        <p:nvSpPr>
          <p:cNvPr id="11" name="Rectangle 10"/>
          <p:cNvSpPr/>
          <p:nvPr/>
        </p:nvSpPr>
        <p:spPr bwMode="auto">
          <a:xfrm>
            <a:off x="498759" y="4230700"/>
            <a:ext cx="1489588"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err="1" smtClean="0">
                <a:ln>
                  <a:noFill/>
                </a:ln>
                <a:solidFill>
                  <a:srgbClr val="FF0000"/>
                </a:solidFill>
                <a:effectLst/>
                <a:cs typeface="Times New Roman" panose="02020603050405020304" pitchFamily="18" charset="0"/>
              </a:rPr>
              <a:t>Khí</a:t>
            </a:r>
            <a:r>
              <a:rPr kumimoji="0" lang="en-US" sz="2400" b="1" i="0" u="none" strike="noStrike" cap="none" normalizeH="0" dirty="0" smtClean="0">
                <a:ln>
                  <a:noFill/>
                </a:ln>
                <a:solidFill>
                  <a:srgbClr val="FF0000"/>
                </a:solidFill>
                <a:effectLst/>
                <a:cs typeface="Times New Roman" panose="02020603050405020304" pitchFamily="18" charset="0"/>
              </a:rPr>
              <a:t> </a:t>
            </a:r>
            <a:r>
              <a:rPr kumimoji="0" lang="en-US" sz="2400" b="1" i="0" u="none" strike="noStrike" cap="none" normalizeH="0" dirty="0" err="1" smtClean="0">
                <a:ln>
                  <a:noFill/>
                </a:ln>
                <a:solidFill>
                  <a:srgbClr val="FF0000"/>
                </a:solidFill>
                <a:effectLst/>
                <a:cs typeface="Times New Roman" panose="02020603050405020304" pitchFamily="18" charset="0"/>
              </a:rPr>
              <a:t>hậu</a:t>
            </a:r>
            <a:endParaRPr kumimoji="0" lang="en-US" sz="2400" b="1" i="0" u="none" strike="noStrike" cap="none" normalizeH="0" baseline="0" dirty="0" smtClean="0">
              <a:ln>
                <a:noFill/>
              </a:ln>
              <a:solidFill>
                <a:srgbClr val="FF0000"/>
              </a:solidFill>
              <a:effectLst/>
              <a:cs typeface="Times New Roman" panose="02020603050405020304" pitchFamily="18" charset="0"/>
            </a:endParaRPr>
          </a:p>
        </p:txBody>
      </p:sp>
      <p:sp>
        <p:nvSpPr>
          <p:cNvPr id="13" name="Rectangle 12"/>
          <p:cNvSpPr/>
          <p:nvPr/>
        </p:nvSpPr>
        <p:spPr bwMode="auto">
          <a:xfrm>
            <a:off x="1995053" y="807961"/>
            <a:ext cx="4842389" cy="1145532"/>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lnSpc>
                <a:spcPct val="115000"/>
              </a:lnSpc>
              <a:spcBef>
                <a:spcPts val="600"/>
              </a:spcBef>
              <a:spcAft>
                <a:spcPts val="0"/>
              </a:spcAft>
            </a:pPr>
            <a:r>
              <a:rPr lang="en-US" sz="2400" b="1" dirty="0" err="1">
                <a:solidFill>
                  <a:srgbClr val="FF0000"/>
                </a:solidFill>
              </a:rPr>
              <a:t>Đặc</a:t>
            </a:r>
            <a:r>
              <a:rPr lang="en-US" sz="2400" b="1" dirty="0">
                <a:solidFill>
                  <a:srgbClr val="FF0000"/>
                </a:solidFill>
              </a:rPr>
              <a:t> </a:t>
            </a:r>
            <a:r>
              <a:rPr lang="en-US" sz="2400" b="1" dirty="0" err="1">
                <a:solidFill>
                  <a:srgbClr val="FF0000"/>
                </a:solidFill>
              </a:rPr>
              <a:t>điểm</a:t>
            </a:r>
            <a:r>
              <a:rPr lang="en-US" sz="2400" b="1" dirty="0">
                <a:solidFill>
                  <a:srgbClr val="FF0000"/>
                </a:solidFill>
              </a:rPr>
              <a:t> </a:t>
            </a:r>
            <a:r>
              <a:rPr lang="en-US" sz="2400" b="1" dirty="0" err="1">
                <a:solidFill>
                  <a:srgbClr val="FF0000"/>
                </a:solidFill>
              </a:rPr>
              <a:t>phân</a:t>
            </a:r>
            <a:r>
              <a:rPr lang="en-US" sz="2400" b="1" dirty="0">
                <a:solidFill>
                  <a:srgbClr val="FF0000"/>
                </a:solidFill>
              </a:rPr>
              <a:t> </a:t>
            </a:r>
            <a:r>
              <a:rPr lang="en-US" sz="2400" b="1" dirty="0" err="1">
                <a:solidFill>
                  <a:srgbClr val="FF0000"/>
                </a:solidFill>
              </a:rPr>
              <a:t>hóa</a:t>
            </a:r>
            <a:endParaRPr lang="en-US" sz="2400" b="1" dirty="0">
              <a:solidFill>
                <a:srgbClr val="FF0000"/>
              </a:solidFill>
            </a:endParaRPr>
          </a:p>
        </p:txBody>
      </p:sp>
      <p:sp>
        <p:nvSpPr>
          <p:cNvPr id="15" name="Rectangle 14"/>
          <p:cNvSpPr/>
          <p:nvPr/>
        </p:nvSpPr>
        <p:spPr bwMode="auto">
          <a:xfrm>
            <a:off x="6837439" y="807961"/>
            <a:ext cx="4842389" cy="1145532"/>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lnSpc>
                <a:spcPct val="115000"/>
              </a:lnSpc>
              <a:spcBef>
                <a:spcPts val="600"/>
              </a:spcBef>
              <a:spcAft>
                <a:spcPts val="0"/>
              </a:spcAft>
            </a:pPr>
            <a:r>
              <a:rPr lang="en-US" sz="2400" b="1" dirty="0">
                <a:solidFill>
                  <a:srgbClr val="FF0000"/>
                </a:solidFill>
              </a:rPr>
              <a:t>Ả</a:t>
            </a:r>
            <a:r>
              <a:rPr lang="vi-VN" sz="2400" b="1" dirty="0">
                <a:solidFill>
                  <a:srgbClr val="FF0000"/>
                </a:solidFill>
              </a:rPr>
              <a:t>nh hưởng đến sự hình thành cơ cấu kinh tế</a:t>
            </a:r>
            <a:endParaRPr lang="en-US" sz="2400" b="1" dirty="0">
              <a:solidFill>
                <a:srgbClr val="FF0000"/>
              </a:solidFill>
            </a:endParaRPr>
          </a:p>
        </p:txBody>
      </p:sp>
      <p:sp>
        <p:nvSpPr>
          <p:cNvPr id="16" name="Rectangle 15"/>
          <p:cNvSpPr/>
          <p:nvPr/>
        </p:nvSpPr>
        <p:spPr bwMode="auto">
          <a:xfrm>
            <a:off x="1995052" y="1953498"/>
            <a:ext cx="4842389"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smtClean="0"/>
              <a:t>……………………………………………</a:t>
            </a:r>
            <a:endParaRPr lang="en-US" dirty="0">
              <a:solidFill>
                <a:srgbClr val="000000"/>
              </a:solidFill>
              <a:ea typeface="Calibri" panose="020F0502020204030204" pitchFamily="34" charset="0"/>
            </a:endParaRPr>
          </a:p>
        </p:txBody>
      </p:sp>
      <p:sp>
        <p:nvSpPr>
          <p:cNvPr id="17" name="Rectangle 16"/>
          <p:cNvSpPr/>
          <p:nvPr/>
        </p:nvSpPr>
        <p:spPr bwMode="auto">
          <a:xfrm>
            <a:off x="6837437" y="1953498"/>
            <a:ext cx="4842389"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smtClean="0"/>
              <a:t>……………………………………………………</a:t>
            </a:r>
            <a:endParaRPr lang="en-US" dirty="0">
              <a:solidFill>
                <a:srgbClr val="000000"/>
              </a:solidFill>
              <a:ea typeface="Calibri" panose="020F0502020204030204" pitchFamily="34" charset="0"/>
            </a:endParaRPr>
          </a:p>
        </p:txBody>
      </p:sp>
      <p:sp>
        <p:nvSpPr>
          <p:cNvPr id="18" name="Rectangle 17"/>
          <p:cNvSpPr/>
          <p:nvPr/>
        </p:nvSpPr>
        <p:spPr bwMode="auto">
          <a:xfrm>
            <a:off x="1988349" y="3099023"/>
            <a:ext cx="4855793"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smtClean="0"/>
              <a:t>……………………………………... </a:t>
            </a:r>
            <a:endParaRPr lang="en-US" dirty="0">
              <a:solidFill>
                <a:srgbClr val="000000"/>
              </a:solidFill>
              <a:ea typeface="Calibri" panose="020F0502020204030204" pitchFamily="34" charset="0"/>
            </a:endParaRPr>
          </a:p>
        </p:txBody>
      </p:sp>
      <p:sp>
        <p:nvSpPr>
          <p:cNvPr id="19" name="Rectangle 18"/>
          <p:cNvSpPr/>
          <p:nvPr/>
        </p:nvSpPr>
        <p:spPr bwMode="auto">
          <a:xfrm>
            <a:off x="6850843" y="3112881"/>
            <a:ext cx="4842389"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smtClean="0"/>
              <a:t>…………………………………………….</a:t>
            </a:r>
            <a:endParaRPr lang="en-US" dirty="0">
              <a:solidFill>
                <a:srgbClr val="000000"/>
              </a:solidFill>
              <a:ea typeface="Calibri" panose="020F0502020204030204" pitchFamily="34" charset="0"/>
            </a:endParaRPr>
          </a:p>
        </p:txBody>
      </p:sp>
      <p:sp>
        <p:nvSpPr>
          <p:cNvPr id="20" name="Rectangle 19"/>
          <p:cNvSpPr/>
          <p:nvPr/>
        </p:nvSpPr>
        <p:spPr bwMode="auto">
          <a:xfrm>
            <a:off x="1981644" y="4230698"/>
            <a:ext cx="4842389"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smtClean="0"/>
              <a:t>………………………………………………….</a:t>
            </a:r>
            <a:endParaRPr lang="en-US" dirty="0">
              <a:solidFill>
                <a:srgbClr val="000000"/>
              </a:solidFill>
              <a:ea typeface="Calibri" panose="020F0502020204030204" pitchFamily="34" charset="0"/>
            </a:endParaRPr>
          </a:p>
        </p:txBody>
      </p:sp>
      <p:sp>
        <p:nvSpPr>
          <p:cNvPr id="21" name="Rectangle 20"/>
          <p:cNvSpPr/>
          <p:nvPr/>
        </p:nvSpPr>
        <p:spPr bwMode="auto">
          <a:xfrm>
            <a:off x="6830736" y="4244552"/>
            <a:ext cx="4842389"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smtClean="0"/>
              <a:t>…………………………………………….</a:t>
            </a:r>
            <a:endParaRPr lang="en-US" dirty="0">
              <a:solidFill>
                <a:srgbClr val="000000"/>
              </a:solidFill>
              <a:ea typeface="Calibri" panose="020F0502020204030204" pitchFamily="34" charset="0"/>
            </a:endParaRPr>
          </a:p>
        </p:txBody>
      </p:sp>
      <p:sp>
        <p:nvSpPr>
          <p:cNvPr id="22" name="Rectangle 1"/>
          <p:cNvSpPr>
            <a:spLocks noChangeArrowheads="1"/>
          </p:cNvSpPr>
          <p:nvPr/>
        </p:nvSpPr>
        <p:spPr bwMode="auto">
          <a:xfrm>
            <a:off x="4311956" y="221599"/>
            <a:ext cx="390423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PHIẾU HỌC TẬP SỐ 1</a:t>
            </a: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sp>
        <p:nvSpPr>
          <p:cNvPr id="23" name="Rectangle 22"/>
          <p:cNvSpPr/>
          <p:nvPr/>
        </p:nvSpPr>
        <p:spPr bwMode="auto">
          <a:xfrm>
            <a:off x="485353" y="5362371"/>
            <a:ext cx="1489588"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err="1" smtClean="0">
                <a:ln>
                  <a:noFill/>
                </a:ln>
                <a:solidFill>
                  <a:srgbClr val="FF0000"/>
                </a:solidFill>
                <a:effectLst/>
                <a:cs typeface="Times New Roman" panose="02020603050405020304" pitchFamily="18" charset="0"/>
              </a:rPr>
              <a:t>Nước</a:t>
            </a:r>
            <a:endParaRPr kumimoji="0" lang="en-US" sz="2400" b="1" i="0" u="none" strike="noStrike" cap="none" normalizeH="0" baseline="0" dirty="0" smtClean="0">
              <a:ln>
                <a:noFill/>
              </a:ln>
              <a:solidFill>
                <a:srgbClr val="FF0000"/>
              </a:solidFill>
              <a:effectLst/>
              <a:cs typeface="Times New Roman" panose="02020603050405020304" pitchFamily="18" charset="0"/>
            </a:endParaRPr>
          </a:p>
        </p:txBody>
      </p:sp>
      <p:sp>
        <p:nvSpPr>
          <p:cNvPr id="25" name="Rectangle 24"/>
          <p:cNvSpPr/>
          <p:nvPr/>
        </p:nvSpPr>
        <p:spPr bwMode="auto">
          <a:xfrm>
            <a:off x="1995050" y="5362369"/>
            <a:ext cx="4842389"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just">
              <a:spcBef>
                <a:spcPts val="600"/>
              </a:spcBef>
              <a:spcAft>
                <a:spcPts val="0"/>
              </a:spcAft>
            </a:pPr>
            <a:r>
              <a:rPr lang="en-US" dirty="0" smtClean="0"/>
              <a:t>…………………………………………………</a:t>
            </a:r>
            <a:endParaRPr lang="en-US" dirty="0">
              <a:solidFill>
                <a:srgbClr val="000000"/>
              </a:solidFill>
              <a:ea typeface="Calibri" panose="020F0502020204030204" pitchFamily="34" charset="0"/>
            </a:endParaRPr>
          </a:p>
        </p:txBody>
      </p:sp>
      <p:sp>
        <p:nvSpPr>
          <p:cNvPr id="26" name="Rectangle 25"/>
          <p:cNvSpPr/>
          <p:nvPr/>
        </p:nvSpPr>
        <p:spPr bwMode="auto">
          <a:xfrm>
            <a:off x="6844142" y="5362368"/>
            <a:ext cx="4842389"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just">
              <a:spcBef>
                <a:spcPts val="600"/>
              </a:spcBef>
              <a:spcAft>
                <a:spcPts val="0"/>
              </a:spcAft>
            </a:pPr>
            <a:r>
              <a:rPr lang="en-US" dirty="0" smtClean="0"/>
              <a:t>…………………………………………………….</a:t>
            </a:r>
            <a:endParaRPr lang="en-US" dirty="0">
              <a:solidFill>
                <a:srgbClr val="000000"/>
              </a:solidFill>
              <a:ea typeface="Calibri" panose="020F0502020204030204" pitchFamily="34" charset="0"/>
            </a:endParaRPr>
          </a:p>
        </p:txBody>
      </p:sp>
    </p:spTree>
    <p:extLst>
      <p:ext uri="{BB962C8B-B14F-4D97-AF65-F5344CB8AC3E}">
        <p14:creationId xmlns:p14="http://schemas.microsoft.com/office/powerpoint/2010/main" val="130233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30977592"/>
              </p:ext>
            </p:extLst>
          </p:nvPr>
        </p:nvGraphicFramePr>
        <p:xfrm>
          <a:off x="491613" y="752542"/>
          <a:ext cx="11108789" cy="5663005"/>
        </p:xfrm>
        <a:graphic>
          <a:graphicData uri="http://schemas.openxmlformats.org/drawingml/2006/table">
            <a:tbl>
              <a:tblPr firstRow="1" firstCol="1" bandRow="1">
                <a:tableStyleId>{5C22544A-7EE6-4342-B048-85BDC9FD1C3A}</a:tableStyleId>
              </a:tblPr>
              <a:tblGrid>
                <a:gridCol w="1601423">
                  <a:extLst>
                    <a:ext uri="{9D8B030D-6E8A-4147-A177-3AD203B41FA5}">
                      <a16:colId xmlns:a16="http://schemas.microsoft.com/office/drawing/2014/main" val="3978938221"/>
                    </a:ext>
                  </a:extLst>
                </a:gridCol>
                <a:gridCol w="4656216">
                  <a:extLst>
                    <a:ext uri="{9D8B030D-6E8A-4147-A177-3AD203B41FA5}">
                      <a16:colId xmlns:a16="http://schemas.microsoft.com/office/drawing/2014/main" val="988264052"/>
                    </a:ext>
                  </a:extLst>
                </a:gridCol>
                <a:gridCol w="4851150">
                  <a:extLst>
                    <a:ext uri="{9D8B030D-6E8A-4147-A177-3AD203B41FA5}">
                      <a16:colId xmlns:a16="http://schemas.microsoft.com/office/drawing/2014/main" val="1429131766"/>
                    </a:ext>
                  </a:extLst>
                </a:gridCol>
              </a:tblGrid>
              <a:tr h="1095571">
                <a:tc>
                  <a:txBody>
                    <a:bodyPr/>
                    <a:lstStyle/>
                    <a:p>
                      <a:pPr algn="ctr">
                        <a:lnSpc>
                          <a:spcPct val="115000"/>
                        </a:lnSpc>
                        <a:spcBef>
                          <a:spcPts val="600"/>
                        </a:spcBef>
                        <a:spcAft>
                          <a:spcPts val="0"/>
                        </a:spcAft>
                      </a:pPr>
                      <a:r>
                        <a:rPr lang="en-US" sz="2400" b="1" dirty="0" err="1">
                          <a:solidFill>
                            <a:srgbClr val="C00000"/>
                          </a:solidFill>
                        </a:rPr>
                        <a:t>Yếu</a:t>
                      </a:r>
                      <a:r>
                        <a:rPr lang="en-US" sz="2400" b="1" dirty="0">
                          <a:solidFill>
                            <a:srgbClr val="C00000"/>
                          </a:solidFill>
                        </a:rPr>
                        <a:t> </a:t>
                      </a:r>
                      <a:r>
                        <a:rPr lang="en-US" sz="2400" b="1" dirty="0" err="1">
                          <a:solidFill>
                            <a:srgbClr val="C00000"/>
                          </a:solidFill>
                        </a:rPr>
                        <a:t>tố</a:t>
                      </a:r>
                      <a:r>
                        <a:rPr lang="en-US" sz="2400" b="1" dirty="0">
                          <a:solidFill>
                            <a:srgbClr val="C00000"/>
                          </a:solidFill>
                        </a:rPr>
                        <a:t> </a:t>
                      </a:r>
                      <a:r>
                        <a:rPr lang="en-US" sz="2400" b="1" dirty="0" err="1">
                          <a:solidFill>
                            <a:srgbClr val="C00000"/>
                          </a:solidFill>
                        </a:rPr>
                        <a:t>tự</a:t>
                      </a:r>
                      <a:r>
                        <a:rPr lang="en-US" sz="2400" b="1" dirty="0">
                          <a:solidFill>
                            <a:srgbClr val="C00000"/>
                          </a:solidFill>
                        </a:rPr>
                        <a:t> </a:t>
                      </a:r>
                      <a:r>
                        <a:rPr lang="en-US" sz="2400" b="1" dirty="0" err="1">
                          <a:solidFill>
                            <a:srgbClr val="C00000"/>
                          </a:solidFill>
                        </a:rPr>
                        <a:t>nhiên</a:t>
                      </a:r>
                      <a:endParaRPr lang="en-US" sz="2400" b="1" dirty="0">
                        <a:solidFill>
                          <a:srgbClr val="C00000"/>
                        </a:solidFill>
                      </a:endParaRPr>
                    </a:p>
                  </a:txBody>
                  <a:tcPr marL="68580" marR="68580" marT="0" marB="0">
                    <a:solidFill>
                      <a:srgbClr val="00B050"/>
                    </a:solidFill>
                  </a:tcPr>
                </a:tc>
                <a:tc>
                  <a:txBody>
                    <a:bodyPr/>
                    <a:lstStyle/>
                    <a:p>
                      <a:pPr algn="ctr">
                        <a:lnSpc>
                          <a:spcPct val="115000"/>
                        </a:lnSpc>
                        <a:spcBef>
                          <a:spcPts val="600"/>
                        </a:spcBef>
                        <a:spcAft>
                          <a:spcPts val="0"/>
                        </a:spcAft>
                      </a:pPr>
                      <a:r>
                        <a:rPr lang="en-US" sz="2400" b="1" dirty="0" err="1">
                          <a:solidFill>
                            <a:srgbClr val="C00000"/>
                          </a:solidFill>
                        </a:rPr>
                        <a:t>Đặc</a:t>
                      </a:r>
                      <a:r>
                        <a:rPr lang="en-US" sz="2400" b="1" dirty="0">
                          <a:solidFill>
                            <a:srgbClr val="C00000"/>
                          </a:solidFill>
                        </a:rPr>
                        <a:t> </a:t>
                      </a:r>
                      <a:r>
                        <a:rPr lang="en-US" sz="2400" b="1" dirty="0" err="1">
                          <a:solidFill>
                            <a:srgbClr val="C00000"/>
                          </a:solidFill>
                        </a:rPr>
                        <a:t>điểm</a:t>
                      </a:r>
                      <a:r>
                        <a:rPr lang="en-US" sz="2400" b="1" dirty="0">
                          <a:solidFill>
                            <a:srgbClr val="C00000"/>
                          </a:solidFill>
                        </a:rPr>
                        <a:t> </a:t>
                      </a:r>
                      <a:r>
                        <a:rPr lang="en-US" sz="2400" b="1" dirty="0" err="1">
                          <a:solidFill>
                            <a:srgbClr val="C00000"/>
                          </a:solidFill>
                        </a:rPr>
                        <a:t>phân</a:t>
                      </a:r>
                      <a:r>
                        <a:rPr lang="en-US" sz="2400" b="1" dirty="0">
                          <a:solidFill>
                            <a:srgbClr val="C00000"/>
                          </a:solidFill>
                        </a:rPr>
                        <a:t> </a:t>
                      </a:r>
                      <a:r>
                        <a:rPr lang="en-US" sz="2400" b="1" dirty="0" err="1">
                          <a:solidFill>
                            <a:srgbClr val="C00000"/>
                          </a:solidFill>
                        </a:rPr>
                        <a:t>hóa</a:t>
                      </a:r>
                      <a:endParaRPr lang="en-US" sz="2400" b="1" dirty="0">
                        <a:solidFill>
                          <a:srgbClr val="C00000"/>
                        </a:solidFill>
                      </a:endParaRPr>
                    </a:p>
                  </a:txBody>
                  <a:tcPr marL="68580" marR="68580" marT="0" marB="0" anchor="ctr">
                    <a:solidFill>
                      <a:srgbClr val="00B050"/>
                    </a:solidFill>
                  </a:tcPr>
                </a:tc>
                <a:tc>
                  <a:txBody>
                    <a:bodyPr/>
                    <a:lstStyle/>
                    <a:p>
                      <a:pPr algn="ctr">
                        <a:lnSpc>
                          <a:spcPct val="115000"/>
                        </a:lnSpc>
                        <a:spcBef>
                          <a:spcPts val="600"/>
                        </a:spcBef>
                        <a:spcAft>
                          <a:spcPts val="0"/>
                        </a:spcAft>
                      </a:pPr>
                      <a:r>
                        <a:rPr lang="en-US" sz="2400" b="1">
                          <a:solidFill>
                            <a:srgbClr val="C00000"/>
                          </a:solidFill>
                        </a:rPr>
                        <a:t>Ả</a:t>
                      </a:r>
                      <a:r>
                        <a:rPr lang="vi-VN" sz="2400" b="1">
                          <a:solidFill>
                            <a:srgbClr val="C00000"/>
                          </a:solidFill>
                        </a:rPr>
                        <a:t>nh hưởng đến sự hình thành cơ cấu kinh tế</a:t>
                      </a:r>
                      <a:endParaRPr lang="en-US" sz="2400" b="1">
                        <a:solidFill>
                          <a:srgbClr val="C00000"/>
                        </a:solidFill>
                      </a:endParaRPr>
                    </a:p>
                  </a:txBody>
                  <a:tcPr marL="68580" marR="68580" marT="0" marB="0" anchor="ctr">
                    <a:solidFill>
                      <a:srgbClr val="00B050"/>
                    </a:solidFill>
                  </a:tcPr>
                </a:tc>
                <a:extLst>
                  <a:ext uri="{0D108BD9-81ED-4DB2-BD59-A6C34878D82A}">
                    <a16:rowId xmlns:a16="http://schemas.microsoft.com/office/drawing/2014/main" val="3961465039"/>
                  </a:ext>
                </a:extLst>
              </a:tr>
              <a:tr h="1522478">
                <a:tc>
                  <a:txBody>
                    <a:bodyPr/>
                    <a:lstStyle/>
                    <a:p>
                      <a:pPr>
                        <a:lnSpc>
                          <a:spcPct val="115000"/>
                        </a:lnSpc>
                        <a:spcBef>
                          <a:spcPts val="600"/>
                        </a:spcBef>
                        <a:spcAft>
                          <a:spcPts val="0"/>
                        </a:spcAft>
                      </a:pPr>
                      <a:r>
                        <a:rPr lang="en-US" sz="2400" b="1" dirty="0" err="1" smtClean="0">
                          <a:solidFill>
                            <a:srgbClr val="C00000"/>
                          </a:solidFill>
                        </a:rPr>
                        <a:t>Rừng</a:t>
                      </a:r>
                      <a:endParaRPr lang="en-US" sz="2400" b="1" dirty="0">
                        <a:solidFill>
                          <a:srgbClr val="C00000"/>
                        </a:solidFill>
                      </a:endParaRPr>
                    </a:p>
                  </a:txBody>
                  <a:tcPr marL="68580" marR="68580" marT="0" marB="0" anchor="ctr">
                    <a:solidFill>
                      <a:srgbClr val="00B050"/>
                    </a:solidFill>
                  </a:tcPr>
                </a:tc>
                <a:tc>
                  <a:txBody>
                    <a:bodyPr/>
                    <a:lstStyle/>
                    <a:p>
                      <a:pPr algn="just">
                        <a:lnSpc>
                          <a:spcPct val="115000"/>
                        </a:lnSpc>
                        <a:spcBef>
                          <a:spcPts val="600"/>
                        </a:spcBef>
                        <a:spcAft>
                          <a:spcPts val="0"/>
                        </a:spcAft>
                      </a:pPr>
                      <a:r>
                        <a:rPr lang="en-US" sz="2400" b="1" dirty="0" smtClean="0">
                          <a:solidFill>
                            <a:srgbClr val="C00000"/>
                          </a:solidFill>
                        </a:rPr>
                        <a:t>………………………………</a:t>
                      </a:r>
                    </a:p>
                    <a:p>
                      <a:pPr algn="just">
                        <a:lnSpc>
                          <a:spcPct val="115000"/>
                        </a:lnSpc>
                        <a:spcBef>
                          <a:spcPts val="600"/>
                        </a:spcBef>
                        <a:spcAft>
                          <a:spcPts val="0"/>
                        </a:spcAft>
                      </a:pPr>
                      <a:r>
                        <a:rPr lang="en-US" sz="2400" b="1" dirty="0" smtClean="0">
                          <a:solidFill>
                            <a:srgbClr val="C00000"/>
                          </a:solidFill>
                        </a:rPr>
                        <a:t>………………………………</a:t>
                      </a:r>
                      <a:endParaRPr lang="en-US" sz="2400" b="1" dirty="0">
                        <a:solidFill>
                          <a:srgbClr val="C00000"/>
                        </a:solidFill>
                      </a:endParaRPr>
                    </a:p>
                  </a:txBody>
                  <a:tcPr marL="68580" marR="68580" marT="0" marB="0">
                    <a:solidFill>
                      <a:srgbClr val="00B050"/>
                    </a:solidFill>
                  </a:tcPr>
                </a:tc>
                <a:tc>
                  <a:txBody>
                    <a:bodyPr/>
                    <a:lstStyle/>
                    <a:p>
                      <a:pPr algn="just">
                        <a:lnSpc>
                          <a:spcPct val="115000"/>
                        </a:lnSpc>
                        <a:spcBef>
                          <a:spcPts val="600"/>
                        </a:spcBef>
                        <a:spcAft>
                          <a:spcPts val="0"/>
                        </a:spcAft>
                      </a:pPr>
                      <a:r>
                        <a:rPr lang="en-US" sz="2400" b="1" dirty="0">
                          <a:solidFill>
                            <a:srgbClr val="C00000"/>
                          </a:solidFill>
                        </a:rPr>
                        <a:t>………………………………</a:t>
                      </a:r>
                    </a:p>
                    <a:p>
                      <a:pPr algn="just">
                        <a:lnSpc>
                          <a:spcPct val="115000"/>
                        </a:lnSpc>
                        <a:spcBef>
                          <a:spcPts val="600"/>
                        </a:spcBef>
                        <a:spcAft>
                          <a:spcPts val="0"/>
                        </a:spcAft>
                      </a:pPr>
                      <a:r>
                        <a:rPr lang="en-US" sz="2400" b="1" dirty="0">
                          <a:solidFill>
                            <a:srgbClr val="C00000"/>
                          </a:solidFill>
                        </a:rPr>
                        <a:t>………………………………</a:t>
                      </a:r>
                    </a:p>
                  </a:txBody>
                  <a:tcPr marL="68580" marR="68580" marT="0" marB="0">
                    <a:solidFill>
                      <a:srgbClr val="00B050"/>
                    </a:solidFill>
                  </a:tcPr>
                </a:tc>
                <a:extLst>
                  <a:ext uri="{0D108BD9-81ED-4DB2-BD59-A6C34878D82A}">
                    <a16:rowId xmlns:a16="http://schemas.microsoft.com/office/drawing/2014/main" val="3574327593"/>
                  </a:ext>
                </a:extLst>
              </a:tr>
              <a:tr h="1522478">
                <a:tc>
                  <a:txBody>
                    <a:bodyPr/>
                    <a:lstStyle/>
                    <a:p>
                      <a:pPr>
                        <a:lnSpc>
                          <a:spcPct val="115000"/>
                        </a:lnSpc>
                        <a:spcBef>
                          <a:spcPts val="600"/>
                        </a:spcBef>
                        <a:spcAft>
                          <a:spcPts val="0"/>
                        </a:spcAft>
                      </a:pPr>
                      <a:r>
                        <a:rPr lang="en-US" sz="2400" b="1" dirty="0" err="1" smtClean="0">
                          <a:solidFill>
                            <a:srgbClr val="C00000"/>
                          </a:solidFill>
                        </a:rPr>
                        <a:t>Biển</a:t>
                      </a:r>
                      <a:r>
                        <a:rPr lang="en-US" sz="2400" b="1" dirty="0" smtClean="0">
                          <a:solidFill>
                            <a:srgbClr val="C00000"/>
                          </a:solidFill>
                        </a:rPr>
                        <a:t>, </a:t>
                      </a:r>
                      <a:r>
                        <a:rPr lang="en-US" sz="2400" b="1" dirty="0" err="1" smtClean="0">
                          <a:solidFill>
                            <a:srgbClr val="C00000"/>
                          </a:solidFill>
                        </a:rPr>
                        <a:t>đảo</a:t>
                      </a:r>
                      <a:endParaRPr lang="en-US" sz="2400" b="1" dirty="0">
                        <a:solidFill>
                          <a:srgbClr val="C00000"/>
                        </a:solidFill>
                      </a:endParaRPr>
                    </a:p>
                  </a:txBody>
                  <a:tcPr marL="68580" marR="68580" marT="0" marB="0" anchor="ctr">
                    <a:solidFill>
                      <a:srgbClr val="00B050"/>
                    </a:solidFill>
                  </a:tcPr>
                </a:tc>
                <a:tc>
                  <a:txBody>
                    <a:bodyPr/>
                    <a:lstStyle/>
                    <a:p>
                      <a:pPr algn="just">
                        <a:lnSpc>
                          <a:spcPct val="115000"/>
                        </a:lnSpc>
                        <a:spcBef>
                          <a:spcPts val="600"/>
                        </a:spcBef>
                        <a:spcAft>
                          <a:spcPts val="0"/>
                        </a:spcAft>
                      </a:pPr>
                      <a:r>
                        <a:rPr lang="en-US" sz="2400" b="1" dirty="0" smtClean="0">
                          <a:solidFill>
                            <a:srgbClr val="C00000"/>
                          </a:solidFill>
                        </a:rPr>
                        <a:t>………………………………</a:t>
                      </a:r>
                    </a:p>
                    <a:p>
                      <a:pPr algn="just">
                        <a:lnSpc>
                          <a:spcPct val="115000"/>
                        </a:lnSpc>
                        <a:spcBef>
                          <a:spcPts val="600"/>
                        </a:spcBef>
                        <a:spcAft>
                          <a:spcPts val="0"/>
                        </a:spcAft>
                      </a:pPr>
                      <a:r>
                        <a:rPr lang="en-US" sz="2400" b="1" dirty="0" smtClean="0">
                          <a:solidFill>
                            <a:srgbClr val="C00000"/>
                          </a:solidFill>
                        </a:rPr>
                        <a:t>………………………………</a:t>
                      </a:r>
                      <a:endParaRPr lang="en-US" sz="2400" b="1" dirty="0">
                        <a:solidFill>
                          <a:srgbClr val="C00000"/>
                        </a:solidFill>
                      </a:endParaRPr>
                    </a:p>
                  </a:txBody>
                  <a:tcPr marL="68580" marR="68580" marT="0" marB="0">
                    <a:solidFill>
                      <a:srgbClr val="00B050"/>
                    </a:solidFill>
                  </a:tcPr>
                </a:tc>
                <a:tc>
                  <a:txBody>
                    <a:bodyPr/>
                    <a:lstStyle/>
                    <a:p>
                      <a:pPr algn="just">
                        <a:lnSpc>
                          <a:spcPct val="115000"/>
                        </a:lnSpc>
                        <a:spcBef>
                          <a:spcPts val="600"/>
                        </a:spcBef>
                        <a:spcAft>
                          <a:spcPts val="0"/>
                        </a:spcAft>
                      </a:pPr>
                      <a:r>
                        <a:rPr lang="en-US" sz="2400" b="1" dirty="0">
                          <a:solidFill>
                            <a:srgbClr val="C00000"/>
                          </a:solidFill>
                        </a:rPr>
                        <a:t>………………………………</a:t>
                      </a:r>
                    </a:p>
                    <a:p>
                      <a:pPr algn="just">
                        <a:lnSpc>
                          <a:spcPct val="115000"/>
                        </a:lnSpc>
                        <a:spcBef>
                          <a:spcPts val="600"/>
                        </a:spcBef>
                        <a:spcAft>
                          <a:spcPts val="0"/>
                        </a:spcAft>
                      </a:pPr>
                      <a:r>
                        <a:rPr lang="en-US" sz="2400" b="1" dirty="0">
                          <a:solidFill>
                            <a:srgbClr val="C00000"/>
                          </a:solidFill>
                        </a:rPr>
                        <a:t>………………………………</a:t>
                      </a:r>
                    </a:p>
                  </a:txBody>
                  <a:tcPr marL="68580" marR="68580" marT="0" marB="0">
                    <a:solidFill>
                      <a:srgbClr val="00B050"/>
                    </a:solidFill>
                  </a:tcPr>
                </a:tc>
                <a:extLst>
                  <a:ext uri="{0D108BD9-81ED-4DB2-BD59-A6C34878D82A}">
                    <a16:rowId xmlns:a16="http://schemas.microsoft.com/office/drawing/2014/main" val="1195828143"/>
                  </a:ext>
                </a:extLst>
              </a:tr>
              <a:tr h="1522478">
                <a:tc>
                  <a:txBody>
                    <a:bodyPr/>
                    <a:lstStyle/>
                    <a:p>
                      <a:pPr>
                        <a:lnSpc>
                          <a:spcPct val="115000"/>
                        </a:lnSpc>
                        <a:spcBef>
                          <a:spcPts val="600"/>
                        </a:spcBef>
                        <a:spcAft>
                          <a:spcPts val="0"/>
                        </a:spcAft>
                      </a:pPr>
                      <a:r>
                        <a:rPr lang="en-US" sz="2400" b="1" dirty="0" err="1" smtClean="0">
                          <a:solidFill>
                            <a:srgbClr val="C00000"/>
                          </a:solidFill>
                        </a:rPr>
                        <a:t>Thiên</a:t>
                      </a:r>
                      <a:r>
                        <a:rPr lang="en-US" sz="2400" b="1" baseline="0" dirty="0" smtClean="0">
                          <a:solidFill>
                            <a:srgbClr val="C00000"/>
                          </a:solidFill>
                        </a:rPr>
                        <a:t> tai</a:t>
                      </a:r>
                      <a:endParaRPr lang="en-US" sz="2400" b="1" dirty="0">
                        <a:solidFill>
                          <a:srgbClr val="C00000"/>
                        </a:solidFill>
                      </a:endParaRPr>
                    </a:p>
                  </a:txBody>
                  <a:tcPr marL="68580" marR="68580" marT="0" marB="0" anchor="ctr">
                    <a:solidFill>
                      <a:srgbClr val="00B050"/>
                    </a:solidFill>
                  </a:tcPr>
                </a:tc>
                <a:tc>
                  <a:txBody>
                    <a:bodyPr/>
                    <a:lstStyle/>
                    <a:p>
                      <a:pPr algn="just">
                        <a:lnSpc>
                          <a:spcPct val="115000"/>
                        </a:lnSpc>
                        <a:spcBef>
                          <a:spcPts val="600"/>
                        </a:spcBef>
                        <a:spcAft>
                          <a:spcPts val="0"/>
                        </a:spcAft>
                      </a:pPr>
                      <a:r>
                        <a:rPr lang="en-US" sz="2400" b="1" dirty="0" smtClean="0">
                          <a:solidFill>
                            <a:srgbClr val="C00000"/>
                          </a:solidFill>
                        </a:rPr>
                        <a:t>………………………………</a:t>
                      </a:r>
                    </a:p>
                    <a:p>
                      <a:pPr algn="just">
                        <a:lnSpc>
                          <a:spcPct val="115000"/>
                        </a:lnSpc>
                        <a:spcBef>
                          <a:spcPts val="600"/>
                        </a:spcBef>
                        <a:spcAft>
                          <a:spcPts val="0"/>
                        </a:spcAft>
                      </a:pPr>
                      <a:r>
                        <a:rPr lang="en-US" sz="2400" b="1" dirty="0" smtClean="0">
                          <a:solidFill>
                            <a:srgbClr val="C00000"/>
                          </a:solidFill>
                        </a:rPr>
                        <a:t>………………………………</a:t>
                      </a:r>
                      <a:endParaRPr lang="en-US" sz="2400" b="1" dirty="0">
                        <a:solidFill>
                          <a:srgbClr val="C00000"/>
                        </a:solidFill>
                      </a:endParaRPr>
                    </a:p>
                  </a:txBody>
                  <a:tcPr marL="68580" marR="68580" marT="0" marB="0">
                    <a:solidFill>
                      <a:srgbClr val="00B050"/>
                    </a:solidFill>
                  </a:tcPr>
                </a:tc>
                <a:tc>
                  <a:txBody>
                    <a:bodyPr/>
                    <a:lstStyle/>
                    <a:p>
                      <a:pPr algn="just">
                        <a:lnSpc>
                          <a:spcPct val="115000"/>
                        </a:lnSpc>
                        <a:spcBef>
                          <a:spcPts val="600"/>
                        </a:spcBef>
                        <a:spcAft>
                          <a:spcPts val="0"/>
                        </a:spcAft>
                      </a:pPr>
                      <a:r>
                        <a:rPr lang="en-US" sz="2400" b="1" dirty="0">
                          <a:solidFill>
                            <a:srgbClr val="C00000"/>
                          </a:solidFill>
                        </a:rPr>
                        <a:t>………………………………</a:t>
                      </a:r>
                    </a:p>
                    <a:p>
                      <a:pPr algn="just">
                        <a:lnSpc>
                          <a:spcPct val="115000"/>
                        </a:lnSpc>
                        <a:spcBef>
                          <a:spcPts val="600"/>
                        </a:spcBef>
                        <a:spcAft>
                          <a:spcPts val="0"/>
                        </a:spcAft>
                      </a:pPr>
                      <a:r>
                        <a:rPr lang="en-US" sz="2400" b="1" dirty="0">
                          <a:solidFill>
                            <a:srgbClr val="C00000"/>
                          </a:solidFill>
                        </a:rPr>
                        <a:t>………………………………</a:t>
                      </a:r>
                    </a:p>
                  </a:txBody>
                  <a:tcPr marL="68580" marR="68580" marT="0" marB="0">
                    <a:solidFill>
                      <a:srgbClr val="00B050"/>
                    </a:solidFill>
                  </a:tcPr>
                </a:tc>
                <a:extLst>
                  <a:ext uri="{0D108BD9-81ED-4DB2-BD59-A6C34878D82A}">
                    <a16:rowId xmlns:a16="http://schemas.microsoft.com/office/drawing/2014/main" val="2238254351"/>
                  </a:ext>
                </a:extLst>
              </a:tr>
            </a:tbl>
          </a:graphicData>
        </a:graphic>
      </p:graphicFrame>
      <p:sp>
        <p:nvSpPr>
          <p:cNvPr id="5" name="Rectangle 1"/>
          <p:cNvSpPr>
            <a:spLocks noChangeArrowheads="1"/>
          </p:cNvSpPr>
          <p:nvPr/>
        </p:nvSpPr>
        <p:spPr bwMode="auto">
          <a:xfrm>
            <a:off x="3908384" y="290877"/>
            <a:ext cx="390423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PHIẾU HỌC TẬP SỐ 1</a:t>
            </a: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637535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505465" y="807961"/>
            <a:ext cx="1489588" cy="1131675"/>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lnSpc>
                <a:spcPct val="115000"/>
              </a:lnSpc>
              <a:spcBef>
                <a:spcPts val="600"/>
              </a:spcBef>
              <a:spcAft>
                <a:spcPts val="0"/>
              </a:spcAft>
            </a:pPr>
            <a:r>
              <a:rPr lang="en-US" sz="2400" b="1" dirty="0" err="1">
                <a:solidFill>
                  <a:srgbClr val="FF0000"/>
                </a:solidFill>
                <a:cs typeface="Times New Roman" panose="02020603050405020304" pitchFamily="18" charset="0"/>
              </a:rPr>
              <a:t>Yếu</a:t>
            </a:r>
            <a:r>
              <a:rPr lang="en-US" sz="2400" b="1" dirty="0">
                <a:solidFill>
                  <a:srgbClr val="FF0000"/>
                </a:solidFill>
                <a:cs typeface="Times New Roman" panose="02020603050405020304" pitchFamily="18" charset="0"/>
              </a:rPr>
              <a:t> </a:t>
            </a:r>
            <a:r>
              <a:rPr lang="en-US" sz="2400" b="1" dirty="0" err="1">
                <a:solidFill>
                  <a:srgbClr val="FF0000"/>
                </a:solidFill>
                <a:cs typeface="Times New Roman" panose="02020603050405020304" pitchFamily="18" charset="0"/>
              </a:rPr>
              <a:t>tố</a:t>
            </a:r>
            <a:r>
              <a:rPr lang="en-US" sz="2400" b="1" dirty="0">
                <a:solidFill>
                  <a:srgbClr val="FF0000"/>
                </a:solidFill>
                <a:cs typeface="Times New Roman" panose="02020603050405020304" pitchFamily="18" charset="0"/>
              </a:rPr>
              <a:t> </a:t>
            </a:r>
            <a:r>
              <a:rPr lang="en-US" sz="2400" b="1" dirty="0" err="1">
                <a:solidFill>
                  <a:srgbClr val="FF0000"/>
                </a:solidFill>
                <a:cs typeface="Times New Roman" panose="02020603050405020304" pitchFamily="18" charset="0"/>
              </a:rPr>
              <a:t>tự</a:t>
            </a:r>
            <a:r>
              <a:rPr lang="en-US" sz="2400" b="1" dirty="0">
                <a:solidFill>
                  <a:srgbClr val="FF0000"/>
                </a:solidFill>
                <a:cs typeface="Times New Roman" panose="02020603050405020304" pitchFamily="18" charset="0"/>
              </a:rPr>
              <a:t> </a:t>
            </a:r>
            <a:r>
              <a:rPr lang="en-US" sz="2400" b="1" dirty="0" err="1">
                <a:solidFill>
                  <a:srgbClr val="FF0000"/>
                </a:solidFill>
                <a:cs typeface="Times New Roman" panose="02020603050405020304" pitchFamily="18" charset="0"/>
              </a:rPr>
              <a:t>nhiên</a:t>
            </a:r>
            <a:endParaRPr lang="en-US" sz="2400" b="1" dirty="0">
              <a:solidFill>
                <a:srgbClr val="FF0000"/>
              </a:solidFill>
              <a:cs typeface="Times New Roman" panose="02020603050405020304" pitchFamily="18" charset="0"/>
            </a:endParaRPr>
          </a:p>
        </p:txBody>
      </p:sp>
      <p:sp>
        <p:nvSpPr>
          <p:cNvPr id="9" name="Rectangle 8"/>
          <p:cNvSpPr/>
          <p:nvPr/>
        </p:nvSpPr>
        <p:spPr bwMode="auto">
          <a:xfrm>
            <a:off x="505465" y="1953493"/>
            <a:ext cx="1496287" cy="1131680"/>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err="1" smtClean="0">
                <a:solidFill>
                  <a:srgbClr val="FF0000"/>
                </a:solidFill>
                <a:cs typeface="Times New Roman" panose="02020603050405020304" pitchFamily="18" charset="0"/>
              </a:rPr>
              <a:t>Địa</a:t>
            </a:r>
            <a:r>
              <a:rPr lang="en-US" sz="2400" b="1" dirty="0" smtClean="0">
                <a:solidFill>
                  <a:srgbClr val="FF0000"/>
                </a:solidFill>
                <a:cs typeface="Times New Roman" panose="02020603050405020304" pitchFamily="18" charset="0"/>
              </a:rPr>
              <a:t> </a:t>
            </a:r>
            <a:r>
              <a:rPr lang="en-US" sz="2400" b="1" dirty="0" err="1" smtClean="0">
                <a:solidFill>
                  <a:srgbClr val="FF0000"/>
                </a:solidFill>
                <a:cs typeface="Times New Roman" panose="02020603050405020304" pitchFamily="18" charset="0"/>
              </a:rPr>
              <a:t>hình</a:t>
            </a:r>
            <a:endParaRPr kumimoji="0" lang="en-US" sz="2400" b="1" i="0" u="none" strike="noStrike" cap="none" normalizeH="0" baseline="0" dirty="0" smtClean="0">
              <a:ln>
                <a:noFill/>
              </a:ln>
              <a:solidFill>
                <a:srgbClr val="FF0000"/>
              </a:solidFill>
              <a:effectLst/>
              <a:cs typeface="Times New Roman" panose="02020603050405020304" pitchFamily="18" charset="0"/>
            </a:endParaRPr>
          </a:p>
        </p:txBody>
      </p:sp>
      <p:sp>
        <p:nvSpPr>
          <p:cNvPr id="10" name="Rectangle 9"/>
          <p:cNvSpPr/>
          <p:nvPr/>
        </p:nvSpPr>
        <p:spPr bwMode="auto">
          <a:xfrm>
            <a:off x="505462" y="3099025"/>
            <a:ext cx="1489588" cy="1131675"/>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err="1" smtClean="0">
                <a:solidFill>
                  <a:srgbClr val="FF0000"/>
                </a:solidFill>
                <a:cs typeface="Times New Roman" panose="02020603050405020304" pitchFamily="18" charset="0"/>
              </a:rPr>
              <a:t>Đất</a:t>
            </a:r>
            <a:r>
              <a:rPr lang="en-US" sz="2400" b="1" dirty="0" smtClean="0">
                <a:solidFill>
                  <a:srgbClr val="FF0000"/>
                </a:solidFill>
                <a:cs typeface="Times New Roman" panose="02020603050405020304" pitchFamily="18" charset="0"/>
              </a:rPr>
              <a:t> </a:t>
            </a:r>
            <a:r>
              <a:rPr lang="en-US" sz="2400" b="1" dirty="0" err="1" smtClean="0">
                <a:solidFill>
                  <a:srgbClr val="FF0000"/>
                </a:solidFill>
                <a:cs typeface="Times New Roman" panose="02020603050405020304" pitchFamily="18" charset="0"/>
              </a:rPr>
              <a:t>đai</a:t>
            </a:r>
            <a:endParaRPr kumimoji="0" lang="en-US" sz="2400" b="1" i="0" u="none" strike="noStrike" cap="none" normalizeH="0" baseline="0" dirty="0" smtClean="0">
              <a:ln>
                <a:noFill/>
              </a:ln>
              <a:solidFill>
                <a:srgbClr val="FF0000"/>
              </a:solidFill>
              <a:effectLst/>
              <a:cs typeface="Times New Roman" panose="02020603050405020304" pitchFamily="18" charset="0"/>
            </a:endParaRPr>
          </a:p>
        </p:txBody>
      </p:sp>
      <p:sp>
        <p:nvSpPr>
          <p:cNvPr id="11" name="Rectangle 10"/>
          <p:cNvSpPr/>
          <p:nvPr/>
        </p:nvSpPr>
        <p:spPr bwMode="auto">
          <a:xfrm>
            <a:off x="498759" y="4230700"/>
            <a:ext cx="1489588" cy="1131675"/>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err="1" smtClean="0">
                <a:ln>
                  <a:noFill/>
                </a:ln>
                <a:solidFill>
                  <a:srgbClr val="FF0000"/>
                </a:solidFill>
                <a:effectLst/>
                <a:cs typeface="Times New Roman" panose="02020603050405020304" pitchFamily="18" charset="0"/>
              </a:rPr>
              <a:t>Khí</a:t>
            </a:r>
            <a:r>
              <a:rPr kumimoji="0" lang="en-US" sz="2400" b="1" i="0" u="none" strike="noStrike" cap="none" normalizeH="0" dirty="0" smtClean="0">
                <a:ln>
                  <a:noFill/>
                </a:ln>
                <a:solidFill>
                  <a:srgbClr val="FF0000"/>
                </a:solidFill>
                <a:effectLst/>
                <a:cs typeface="Times New Roman" panose="02020603050405020304" pitchFamily="18" charset="0"/>
              </a:rPr>
              <a:t> </a:t>
            </a:r>
            <a:r>
              <a:rPr kumimoji="0" lang="en-US" sz="2400" b="1" i="0" u="none" strike="noStrike" cap="none" normalizeH="0" dirty="0" err="1" smtClean="0">
                <a:ln>
                  <a:noFill/>
                </a:ln>
                <a:solidFill>
                  <a:srgbClr val="FF0000"/>
                </a:solidFill>
                <a:effectLst/>
                <a:cs typeface="Times New Roman" panose="02020603050405020304" pitchFamily="18" charset="0"/>
              </a:rPr>
              <a:t>hậu</a:t>
            </a:r>
            <a:endParaRPr kumimoji="0" lang="en-US" sz="2400" b="1" i="0" u="none" strike="noStrike" cap="none" normalizeH="0" baseline="0" dirty="0" smtClean="0">
              <a:ln>
                <a:noFill/>
              </a:ln>
              <a:solidFill>
                <a:srgbClr val="FF0000"/>
              </a:solidFill>
              <a:effectLst/>
              <a:cs typeface="Times New Roman" panose="02020603050405020304" pitchFamily="18" charset="0"/>
            </a:endParaRPr>
          </a:p>
        </p:txBody>
      </p:sp>
      <p:sp>
        <p:nvSpPr>
          <p:cNvPr id="13" name="Rectangle 12"/>
          <p:cNvSpPr/>
          <p:nvPr/>
        </p:nvSpPr>
        <p:spPr bwMode="auto">
          <a:xfrm>
            <a:off x="1995053" y="807961"/>
            <a:ext cx="4842389" cy="1145532"/>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lnSpc>
                <a:spcPct val="115000"/>
              </a:lnSpc>
              <a:spcBef>
                <a:spcPts val="600"/>
              </a:spcBef>
              <a:spcAft>
                <a:spcPts val="0"/>
              </a:spcAft>
            </a:pPr>
            <a:r>
              <a:rPr lang="en-US" sz="2400" b="1" dirty="0" err="1">
                <a:solidFill>
                  <a:srgbClr val="FF0000"/>
                </a:solidFill>
              </a:rPr>
              <a:t>Đặc</a:t>
            </a:r>
            <a:r>
              <a:rPr lang="en-US" sz="2400" b="1" dirty="0">
                <a:solidFill>
                  <a:srgbClr val="FF0000"/>
                </a:solidFill>
              </a:rPr>
              <a:t> </a:t>
            </a:r>
            <a:r>
              <a:rPr lang="en-US" sz="2400" b="1" dirty="0" err="1">
                <a:solidFill>
                  <a:srgbClr val="FF0000"/>
                </a:solidFill>
              </a:rPr>
              <a:t>điểm</a:t>
            </a:r>
            <a:r>
              <a:rPr lang="en-US" sz="2400" b="1" dirty="0">
                <a:solidFill>
                  <a:srgbClr val="FF0000"/>
                </a:solidFill>
              </a:rPr>
              <a:t> </a:t>
            </a:r>
            <a:r>
              <a:rPr lang="en-US" sz="2400" b="1" dirty="0" err="1">
                <a:solidFill>
                  <a:srgbClr val="FF0000"/>
                </a:solidFill>
              </a:rPr>
              <a:t>phân</a:t>
            </a:r>
            <a:r>
              <a:rPr lang="en-US" sz="2400" b="1" dirty="0">
                <a:solidFill>
                  <a:srgbClr val="FF0000"/>
                </a:solidFill>
              </a:rPr>
              <a:t> </a:t>
            </a:r>
            <a:r>
              <a:rPr lang="en-US" sz="2400" b="1" dirty="0" err="1">
                <a:solidFill>
                  <a:srgbClr val="FF0000"/>
                </a:solidFill>
              </a:rPr>
              <a:t>hóa</a:t>
            </a:r>
            <a:endParaRPr lang="en-US" sz="2400" b="1" dirty="0">
              <a:solidFill>
                <a:srgbClr val="FF0000"/>
              </a:solidFill>
            </a:endParaRPr>
          </a:p>
        </p:txBody>
      </p:sp>
      <p:sp>
        <p:nvSpPr>
          <p:cNvPr id="15" name="Rectangle 14"/>
          <p:cNvSpPr/>
          <p:nvPr/>
        </p:nvSpPr>
        <p:spPr bwMode="auto">
          <a:xfrm>
            <a:off x="6837439" y="807961"/>
            <a:ext cx="4842389" cy="1145532"/>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lnSpc>
                <a:spcPct val="115000"/>
              </a:lnSpc>
              <a:spcBef>
                <a:spcPts val="600"/>
              </a:spcBef>
              <a:spcAft>
                <a:spcPts val="0"/>
              </a:spcAft>
            </a:pPr>
            <a:r>
              <a:rPr lang="en-US" sz="2400" b="1" dirty="0">
                <a:solidFill>
                  <a:srgbClr val="FF0000"/>
                </a:solidFill>
              </a:rPr>
              <a:t>Ả</a:t>
            </a:r>
            <a:r>
              <a:rPr lang="vi-VN" sz="2400" b="1" dirty="0">
                <a:solidFill>
                  <a:srgbClr val="FF0000"/>
                </a:solidFill>
              </a:rPr>
              <a:t>nh hưởng đến sự hình thành cơ cấu kinh tế</a:t>
            </a:r>
            <a:endParaRPr lang="en-US" sz="2400" b="1" dirty="0">
              <a:solidFill>
                <a:srgbClr val="FF0000"/>
              </a:solidFill>
            </a:endParaRPr>
          </a:p>
        </p:txBody>
      </p:sp>
      <p:sp>
        <p:nvSpPr>
          <p:cNvPr id="16" name="Rectangle 15"/>
          <p:cNvSpPr/>
          <p:nvPr/>
        </p:nvSpPr>
        <p:spPr bwMode="auto">
          <a:xfrm>
            <a:off x="1995052" y="1953498"/>
            <a:ext cx="4842389" cy="1131675"/>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err="1"/>
              <a:t>Phân</a:t>
            </a:r>
            <a:r>
              <a:rPr lang="en-US" dirty="0"/>
              <a:t> </a:t>
            </a:r>
            <a:r>
              <a:rPr lang="en-US" dirty="0" err="1"/>
              <a:t>hóa</a:t>
            </a:r>
            <a:r>
              <a:rPr lang="en-US" dirty="0"/>
              <a:t> </a:t>
            </a:r>
            <a:r>
              <a:rPr lang="en-US" dirty="0" err="1"/>
              <a:t>thành</a:t>
            </a:r>
            <a:r>
              <a:rPr lang="en-US" dirty="0"/>
              <a:t> </a:t>
            </a:r>
            <a:r>
              <a:rPr lang="en-US" dirty="0" err="1"/>
              <a:t>núi</a:t>
            </a:r>
            <a:r>
              <a:rPr lang="en-US" dirty="0"/>
              <a:t>, </a:t>
            </a:r>
            <a:r>
              <a:rPr lang="en-US" dirty="0" err="1"/>
              <a:t>đồi</a:t>
            </a:r>
            <a:r>
              <a:rPr lang="en-US" dirty="0"/>
              <a:t> ở </a:t>
            </a:r>
            <a:r>
              <a:rPr lang="en-US" dirty="0" err="1"/>
              <a:t>phía</a:t>
            </a:r>
            <a:r>
              <a:rPr lang="en-US" dirty="0"/>
              <a:t> </a:t>
            </a:r>
            <a:r>
              <a:rPr lang="en-US" dirty="0" err="1"/>
              <a:t>tây</a:t>
            </a:r>
            <a:r>
              <a:rPr lang="en-US" dirty="0"/>
              <a:t>, </a:t>
            </a:r>
            <a:r>
              <a:rPr lang="en-US" dirty="0" err="1"/>
              <a:t>đồng</a:t>
            </a:r>
            <a:r>
              <a:rPr lang="en-US" dirty="0"/>
              <a:t> </a:t>
            </a:r>
            <a:r>
              <a:rPr lang="en-US" dirty="0" err="1"/>
              <a:t>bằng</a:t>
            </a:r>
            <a:r>
              <a:rPr lang="en-US" dirty="0"/>
              <a:t> </a:t>
            </a:r>
            <a:r>
              <a:rPr lang="en-US" dirty="0" err="1"/>
              <a:t>ven</a:t>
            </a:r>
            <a:r>
              <a:rPr lang="en-US" dirty="0"/>
              <a:t> </a:t>
            </a:r>
            <a:r>
              <a:rPr lang="en-US" dirty="0" err="1"/>
              <a:t>biển</a:t>
            </a:r>
            <a:r>
              <a:rPr lang="en-US" dirty="0"/>
              <a:t> </a:t>
            </a:r>
            <a:r>
              <a:rPr lang="en-US" dirty="0" err="1"/>
              <a:t>và</a:t>
            </a:r>
            <a:r>
              <a:rPr lang="en-US" dirty="0"/>
              <a:t> </a:t>
            </a:r>
            <a:r>
              <a:rPr lang="en-US" dirty="0" err="1"/>
              <a:t>vùng</a:t>
            </a:r>
            <a:r>
              <a:rPr lang="en-US" dirty="0"/>
              <a:t> </a:t>
            </a:r>
            <a:r>
              <a:rPr lang="en-US" dirty="0" err="1"/>
              <a:t>biển</a:t>
            </a:r>
            <a:r>
              <a:rPr lang="en-US" dirty="0"/>
              <a:t> </a:t>
            </a:r>
            <a:r>
              <a:rPr lang="en-US" dirty="0" err="1"/>
              <a:t>đảo</a:t>
            </a:r>
            <a:r>
              <a:rPr lang="en-US" dirty="0"/>
              <a:t> ở </a:t>
            </a:r>
            <a:r>
              <a:rPr lang="en-US" dirty="0" err="1"/>
              <a:t>phía</a:t>
            </a:r>
            <a:r>
              <a:rPr lang="en-US" dirty="0"/>
              <a:t> </a:t>
            </a:r>
            <a:r>
              <a:rPr lang="en-US" dirty="0" err="1"/>
              <a:t>đông</a:t>
            </a:r>
            <a:r>
              <a:rPr lang="en-US" dirty="0"/>
              <a:t>.</a:t>
            </a:r>
            <a:endParaRPr lang="en-US" dirty="0">
              <a:ea typeface="Calibri" panose="020F0502020204030204" pitchFamily="34" charset="0"/>
            </a:endParaRPr>
          </a:p>
        </p:txBody>
      </p:sp>
      <p:sp>
        <p:nvSpPr>
          <p:cNvPr id="17" name="Rectangle 16"/>
          <p:cNvSpPr/>
          <p:nvPr/>
        </p:nvSpPr>
        <p:spPr bwMode="auto">
          <a:xfrm>
            <a:off x="6837437" y="1953498"/>
            <a:ext cx="4842389" cy="1131675"/>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err="1"/>
              <a:t>Hình</a:t>
            </a:r>
            <a:r>
              <a:rPr lang="en-US" dirty="0"/>
              <a:t> </a:t>
            </a:r>
            <a:r>
              <a:rPr lang="en-US" dirty="0" err="1"/>
              <a:t>thành</a:t>
            </a:r>
            <a:r>
              <a:rPr lang="en-US" dirty="0"/>
              <a:t> </a:t>
            </a:r>
            <a:r>
              <a:rPr lang="en-US" dirty="0" err="1"/>
              <a:t>cơ</a:t>
            </a:r>
            <a:r>
              <a:rPr lang="en-US" dirty="0"/>
              <a:t> </a:t>
            </a:r>
            <a:r>
              <a:rPr lang="en-US" dirty="0" err="1"/>
              <a:t>cấu</a:t>
            </a:r>
            <a:r>
              <a:rPr lang="en-US" dirty="0"/>
              <a:t> </a:t>
            </a:r>
            <a:r>
              <a:rPr lang="en-US" dirty="0" err="1"/>
              <a:t>kinh</a:t>
            </a:r>
            <a:r>
              <a:rPr lang="en-US" dirty="0"/>
              <a:t> </a:t>
            </a:r>
            <a:r>
              <a:rPr lang="en-US" dirty="0" err="1"/>
              <a:t>tế</a:t>
            </a:r>
            <a:r>
              <a:rPr lang="en-US" dirty="0"/>
              <a:t> </a:t>
            </a:r>
            <a:r>
              <a:rPr lang="en-US" dirty="0" err="1"/>
              <a:t>nông</a:t>
            </a:r>
            <a:r>
              <a:rPr lang="en-US" dirty="0"/>
              <a:t> </a:t>
            </a:r>
            <a:r>
              <a:rPr lang="en-US" dirty="0" err="1"/>
              <a:t>nghiệp</a:t>
            </a:r>
            <a:r>
              <a:rPr lang="en-US" dirty="0"/>
              <a:t> - </a:t>
            </a:r>
            <a:r>
              <a:rPr lang="en-US" dirty="0" err="1"/>
              <a:t>lâm</a:t>
            </a:r>
            <a:r>
              <a:rPr lang="en-US" dirty="0"/>
              <a:t> </a:t>
            </a:r>
            <a:r>
              <a:rPr lang="en-US" dirty="0" err="1"/>
              <a:t>nghiệp</a:t>
            </a:r>
            <a:r>
              <a:rPr lang="en-US" dirty="0"/>
              <a:t> </a:t>
            </a:r>
            <a:r>
              <a:rPr lang="en-US" dirty="0" err="1"/>
              <a:t>và</a:t>
            </a:r>
            <a:r>
              <a:rPr lang="en-US" dirty="0"/>
              <a:t> </a:t>
            </a:r>
            <a:r>
              <a:rPr lang="en-US" dirty="0" err="1"/>
              <a:t>thủy</a:t>
            </a:r>
            <a:r>
              <a:rPr lang="en-US" dirty="0"/>
              <a:t> </a:t>
            </a:r>
            <a:r>
              <a:rPr lang="en-US" dirty="0" err="1"/>
              <a:t>sản</a:t>
            </a:r>
            <a:r>
              <a:rPr lang="en-US" dirty="0"/>
              <a:t>.</a:t>
            </a:r>
            <a:endParaRPr lang="en-US" dirty="0">
              <a:ea typeface="Calibri" panose="020F0502020204030204" pitchFamily="34" charset="0"/>
            </a:endParaRPr>
          </a:p>
        </p:txBody>
      </p:sp>
      <p:sp>
        <p:nvSpPr>
          <p:cNvPr id="18" name="Rectangle 17"/>
          <p:cNvSpPr/>
          <p:nvPr/>
        </p:nvSpPr>
        <p:spPr bwMode="auto">
          <a:xfrm>
            <a:off x="1988349" y="3099023"/>
            <a:ext cx="4855793" cy="1131675"/>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err="1"/>
              <a:t>Đất</a:t>
            </a:r>
            <a:r>
              <a:rPr lang="en-US" dirty="0"/>
              <a:t> </a:t>
            </a:r>
            <a:r>
              <a:rPr lang="en-US" dirty="0" err="1"/>
              <a:t>phù</a:t>
            </a:r>
            <a:r>
              <a:rPr lang="en-US" dirty="0"/>
              <a:t> </a:t>
            </a:r>
            <a:r>
              <a:rPr lang="en-US" dirty="0" err="1"/>
              <a:t>sa</a:t>
            </a:r>
            <a:r>
              <a:rPr lang="en-US" dirty="0"/>
              <a:t> ở </a:t>
            </a:r>
            <a:r>
              <a:rPr lang="en-US" dirty="0" err="1"/>
              <a:t>các</a:t>
            </a:r>
            <a:r>
              <a:rPr lang="en-US" dirty="0"/>
              <a:t> </a:t>
            </a:r>
            <a:r>
              <a:rPr lang="en-US" dirty="0" err="1"/>
              <a:t>đồng</a:t>
            </a:r>
            <a:r>
              <a:rPr lang="en-US" dirty="0"/>
              <a:t> </a:t>
            </a:r>
            <a:r>
              <a:rPr lang="en-US" dirty="0" err="1"/>
              <a:t>bằng</a:t>
            </a:r>
            <a:r>
              <a:rPr lang="en-US" dirty="0"/>
              <a:t>; </a:t>
            </a:r>
            <a:r>
              <a:rPr lang="en-US" dirty="0" err="1"/>
              <a:t>đất</a:t>
            </a:r>
            <a:r>
              <a:rPr lang="en-US" dirty="0"/>
              <a:t> </a:t>
            </a:r>
            <a:r>
              <a:rPr lang="en-US" dirty="0" err="1"/>
              <a:t>cát</a:t>
            </a:r>
            <a:r>
              <a:rPr lang="en-US" dirty="0"/>
              <a:t> </a:t>
            </a:r>
            <a:r>
              <a:rPr lang="en-US" dirty="0" err="1"/>
              <a:t>phân</a:t>
            </a:r>
            <a:r>
              <a:rPr lang="en-US" dirty="0"/>
              <a:t> </a:t>
            </a:r>
            <a:r>
              <a:rPr lang="en-US" dirty="0" err="1"/>
              <a:t>bố</a:t>
            </a:r>
            <a:r>
              <a:rPr lang="en-US" dirty="0"/>
              <a:t> </a:t>
            </a:r>
            <a:r>
              <a:rPr lang="en-US" dirty="0" err="1"/>
              <a:t>ven</a:t>
            </a:r>
            <a:r>
              <a:rPr lang="en-US" dirty="0"/>
              <a:t> </a:t>
            </a:r>
            <a:r>
              <a:rPr lang="en-US" dirty="0" err="1"/>
              <a:t>biển</a:t>
            </a:r>
            <a:r>
              <a:rPr lang="en-US" dirty="0"/>
              <a:t> </a:t>
            </a:r>
            <a:r>
              <a:rPr lang="en-US" dirty="0" err="1"/>
              <a:t>phía</a:t>
            </a:r>
            <a:r>
              <a:rPr lang="en-US" dirty="0"/>
              <a:t> </a:t>
            </a:r>
            <a:r>
              <a:rPr lang="en-US" dirty="0" err="1"/>
              <a:t>đông</a:t>
            </a:r>
            <a:r>
              <a:rPr lang="en-US" dirty="0"/>
              <a:t>; </a:t>
            </a:r>
            <a:r>
              <a:rPr lang="en-US" dirty="0" err="1"/>
              <a:t>đồi</a:t>
            </a:r>
            <a:r>
              <a:rPr lang="en-US" dirty="0"/>
              <a:t> </a:t>
            </a:r>
            <a:r>
              <a:rPr lang="en-US" dirty="0" err="1"/>
              <a:t>núi</a:t>
            </a:r>
            <a:r>
              <a:rPr lang="en-US" dirty="0"/>
              <a:t> </a:t>
            </a:r>
            <a:r>
              <a:rPr lang="en-US" dirty="0" err="1"/>
              <a:t>phía</a:t>
            </a:r>
            <a:r>
              <a:rPr lang="en-US" dirty="0"/>
              <a:t> </a:t>
            </a:r>
            <a:r>
              <a:rPr lang="en-US" dirty="0" err="1"/>
              <a:t>tây</a:t>
            </a:r>
            <a:r>
              <a:rPr lang="en-US" dirty="0"/>
              <a:t> </a:t>
            </a:r>
            <a:r>
              <a:rPr lang="en-US" dirty="0" err="1"/>
              <a:t>có</a:t>
            </a:r>
            <a:r>
              <a:rPr lang="en-US" dirty="0"/>
              <a:t> </a:t>
            </a:r>
            <a:r>
              <a:rPr lang="en-US" dirty="0" err="1"/>
              <a:t>đất</a:t>
            </a:r>
            <a:r>
              <a:rPr lang="en-US" dirty="0"/>
              <a:t> </a:t>
            </a:r>
            <a:r>
              <a:rPr lang="en-US" dirty="0" err="1"/>
              <a:t>feralit</a:t>
            </a:r>
            <a:r>
              <a:rPr lang="en-US" dirty="0"/>
              <a:t>. </a:t>
            </a:r>
            <a:endParaRPr lang="en-US" dirty="0">
              <a:ea typeface="Calibri" panose="020F0502020204030204" pitchFamily="34" charset="0"/>
            </a:endParaRPr>
          </a:p>
        </p:txBody>
      </p:sp>
      <p:sp>
        <p:nvSpPr>
          <p:cNvPr id="19" name="Rectangle 18"/>
          <p:cNvSpPr/>
          <p:nvPr/>
        </p:nvSpPr>
        <p:spPr bwMode="auto">
          <a:xfrm>
            <a:off x="6850843" y="3112881"/>
            <a:ext cx="4842389" cy="1131675"/>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err="1"/>
              <a:t>Hình</a:t>
            </a:r>
            <a:r>
              <a:rPr lang="en-US" dirty="0"/>
              <a:t> </a:t>
            </a:r>
            <a:r>
              <a:rPr lang="en-US" dirty="0" err="1"/>
              <a:t>thành</a:t>
            </a:r>
            <a:r>
              <a:rPr lang="en-US" dirty="0"/>
              <a:t> </a:t>
            </a:r>
            <a:r>
              <a:rPr lang="en-US" dirty="0" err="1"/>
              <a:t>cơ</a:t>
            </a:r>
            <a:r>
              <a:rPr lang="en-US" dirty="0"/>
              <a:t> </a:t>
            </a:r>
            <a:r>
              <a:rPr lang="en-US" dirty="0" err="1"/>
              <a:t>cấu</a:t>
            </a:r>
            <a:r>
              <a:rPr lang="en-US" dirty="0"/>
              <a:t> </a:t>
            </a:r>
            <a:r>
              <a:rPr lang="en-US" dirty="0" err="1"/>
              <a:t>ngành</a:t>
            </a:r>
            <a:r>
              <a:rPr lang="en-US" dirty="0"/>
              <a:t> </a:t>
            </a:r>
            <a:r>
              <a:rPr lang="en-US" dirty="0" err="1"/>
              <a:t>trồng</a:t>
            </a:r>
            <a:r>
              <a:rPr lang="en-US" dirty="0"/>
              <a:t> </a:t>
            </a:r>
            <a:r>
              <a:rPr lang="en-US" dirty="0" err="1"/>
              <a:t>trọt</a:t>
            </a:r>
            <a:r>
              <a:rPr lang="en-US" dirty="0"/>
              <a:t>: </a:t>
            </a:r>
            <a:r>
              <a:rPr lang="en-US" dirty="0" err="1"/>
              <a:t>Cây</a:t>
            </a:r>
            <a:r>
              <a:rPr lang="en-US" dirty="0"/>
              <a:t> </a:t>
            </a:r>
            <a:r>
              <a:rPr lang="en-US" dirty="0" err="1"/>
              <a:t>lương</a:t>
            </a:r>
            <a:r>
              <a:rPr lang="en-US" dirty="0"/>
              <a:t> </a:t>
            </a:r>
            <a:r>
              <a:rPr lang="en-US" dirty="0" err="1"/>
              <a:t>thực</a:t>
            </a:r>
            <a:r>
              <a:rPr lang="en-US" dirty="0"/>
              <a:t>, </a:t>
            </a:r>
            <a:r>
              <a:rPr lang="en-US" dirty="0" err="1"/>
              <a:t>cây</a:t>
            </a:r>
            <a:r>
              <a:rPr lang="en-US" dirty="0"/>
              <a:t> </a:t>
            </a:r>
            <a:r>
              <a:rPr lang="en-US" dirty="0" err="1"/>
              <a:t>công</a:t>
            </a:r>
            <a:r>
              <a:rPr lang="en-US" dirty="0"/>
              <a:t> </a:t>
            </a:r>
            <a:r>
              <a:rPr lang="en-US" dirty="0" err="1"/>
              <a:t>nghiệp</a:t>
            </a:r>
            <a:r>
              <a:rPr lang="en-US" dirty="0"/>
              <a:t> </a:t>
            </a:r>
            <a:r>
              <a:rPr lang="en-US" dirty="0" err="1"/>
              <a:t>hàng</a:t>
            </a:r>
            <a:r>
              <a:rPr lang="en-US" dirty="0"/>
              <a:t> </a:t>
            </a:r>
            <a:r>
              <a:rPr lang="en-US" dirty="0" err="1"/>
              <a:t>năm</a:t>
            </a:r>
            <a:r>
              <a:rPr lang="en-US" dirty="0"/>
              <a:t>, </a:t>
            </a:r>
            <a:r>
              <a:rPr lang="en-US" dirty="0" err="1"/>
              <a:t>cây</a:t>
            </a:r>
            <a:r>
              <a:rPr lang="en-US" dirty="0"/>
              <a:t> </a:t>
            </a:r>
            <a:r>
              <a:rPr lang="en-US" dirty="0" err="1"/>
              <a:t>công</a:t>
            </a:r>
            <a:r>
              <a:rPr lang="en-US" dirty="0"/>
              <a:t> </a:t>
            </a:r>
            <a:r>
              <a:rPr lang="en-US" dirty="0" err="1"/>
              <a:t>nghiệp</a:t>
            </a:r>
            <a:r>
              <a:rPr lang="en-US" dirty="0"/>
              <a:t> </a:t>
            </a:r>
            <a:r>
              <a:rPr lang="en-US" dirty="0" err="1"/>
              <a:t>lâu</a:t>
            </a:r>
            <a:r>
              <a:rPr lang="en-US" dirty="0"/>
              <a:t> </a:t>
            </a:r>
            <a:r>
              <a:rPr lang="en-US" dirty="0" err="1"/>
              <a:t>năm</a:t>
            </a:r>
            <a:r>
              <a:rPr lang="en-US" dirty="0"/>
              <a:t>, </a:t>
            </a:r>
            <a:r>
              <a:rPr lang="en-US" dirty="0" err="1"/>
              <a:t>chăn</a:t>
            </a:r>
            <a:r>
              <a:rPr lang="en-US" dirty="0"/>
              <a:t> </a:t>
            </a:r>
            <a:r>
              <a:rPr lang="en-US" dirty="0" err="1"/>
              <a:t>nuôi</a:t>
            </a:r>
            <a:r>
              <a:rPr lang="en-US" dirty="0"/>
              <a:t> </a:t>
            </a:r>
            <a:r>
              <a:rPr lang="en-US" dirty="0" err="1"/>
              <a:t>gia</a:t>
            </a:r>
            <a:r>
              <a:rPr lang="en-US" dirty="0"/>
              <a:t> </a:t>
            </a:r>
            <a:r>
              <a:rPr lang="en-US" dirty="0" err="1"/>
              <a:t>súc</a:t>
            </a:r>
            <a:r>
              <a:rPr lang="en-US" dirty="0"/>
              <a:t> </a:t>
            </a:r>
            <a:r>
              <a:rPr lang="en-US" dirty="0" err="1"/>
              <a:t>lớn</a:t>
            </a:r>
            <a:r>
              <a:rPr lang="en-US" dirty="0"/>
              <a:t>, </a:t>
            </a:r>
            <a:r>
              <a:rPr lang="en-US" dirty="0" err="1"/>
              <a:t>trồng</a:t>
            </a:r>
            <a:r>
              <a:rPr lang="en-US" dirty="0"/>
              <a:t> </a:t>
            </a:r>
            <a:r>
              <a:rPr lang="en-US" dirty="0" err="1"/>
              <a:t>rừng</a:t>
            </a:r>
            <a:r>
              <a:rPr lang="en-US" dirty="0"/>
              <a:t>.</a:t>
            </a:r>
            <a:endParaRPr lang="en-US" dirty="0">
              <a:ea typeface="Calibri" panose="020F0502020204030204" pitchFamily="34" charset="0"/>
            </a:endParaRPr>
          </a:p>
        </p:txBody>
      </p:sp>
      <p:sp>
        <p:nvSpPr>
          <p:cNvPr id="20" name="Rectangle 19"/>
          <p:cNvSpPr/>
          <p:nvPr/>
        </p:nvSpPr>
        <p:spPr bwMode="auto">
          <a:xfrm>
            <a:off x="1981644" y="4230698"/>
            <a:ext cx="4842389" cy="1131675"/>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err="1"/>
              <a:t>Nhiệt</a:t>
            </a:r>
            <a:r>
              <a:rPr lang="en-US" dirty="0"/>
              <a:t> </a:t>
            </a:r>
            <a:r>
              <a:rPr lang="en-US" dirty="0" err="1"/>
              <a:t>đới</a:t>
            </a:r>
            <a:r>
              <a:rPr lang="en-US" dirty="0"/>
              <a:t> </a:t>
            </a:r>
            <a:r>
              <a:rPr lang="en-US" dirty="0" err="1"/>
              <a:t>gió</a:t>
            </a:r>
            <a:r>
              <a:rPr lang="en-US" dirty="0"/>
              <a:t> </a:t>
            </a:r>
            <a:r>
              <a:rPr lang="en-US" dirty="0" err="1"/>
              <a:t>mùa</a:t>
            </a:r>
            <a:r>
              <a:rPr lang="en-US" dirty="0"/>
              <a:t>, </a:t>
            </a:r>
            <a:r>
              <a:rPr lang="en-US" dirty="0" err="1"/>
              <a:t>có</a:t>
            </a:r>
            <a:r>
              <a:rPr lang="en-US" dirty="0"/>
              <a:t> </a:t>
            </a:r>
            <a:r>
              <a:rPr lang="en-US" dirty="0" err="1"/>
              <a:t>mùa</a:t>
            </a:r>
            <a:r>
              <a:rPr lang="en-US" dirty="0"/>
              <a:t> </a:t>
            </a:r>
            <a:r>
              <a:rPr lang="en-US" dirty="0" err="1"/>
              <a:t>đông</a:t>
            </a:r>
            <a:r>
              <a:rPr lang="en-US" dirty="0"/>
              <a:t> </a:t>
            </a:r>
            <a:r>
              <a:rPr lang="en-US" dirty="0" err="1"/>
              <a:t>lạnh</a:t>
            </a:r>
            <a:r>
              <a:rPr lang="en-US" dirty="0"/>
              <a:t> </a:t>
            </a:r>
            <a:r>
              <a:rPr lang="en-US" dirty="0" err="1"/>
              <a:t>có</a:t>
            </a:r>
            <a:r>
              <a:rPr lang="en-US" dirty="0"/>
              <a:t> </a:t>
            </a:r>
            <a:r>
              <a:rPr lang="en-US" dirty="0" err="1"/>
              <a:t>sự</a:t>
            </a:r>
            <a:r>
              <a:rPr lang="en-US" dirty="0"/>
              <a:t> </a:t>
            </a:r>
            <a:r>
              <a:rPr lang="en-US" dirty="0" err="1"/>
              <a:t>phân</a:t>
            </a:r>
            <a:r>
              <a:rPr lang="en-US" dirty="0"/>
              <a:t> </a:t>
            </a:r>
            <a:r>
              <a:rPr lang="en-US" dirty="0" err="1"/>
              <a:t>hóa</a:t>
            </a:r>
            <a:r>
              <a:rPr lang="en-US" dirty="0"/>
              <a:t>. </a:t>
            </a:r>
            <a:r>
              <a:rPr lang="en-US" dirty="0" err="1"/>
              <a:t>Đầu</a:t>
            </a:r>
            <a:r>
              <a:rPr lang="en-US" dirty="0"/>
              <a:t> </a:t>
            </a:r>
            <a:r>
              <a:rPr lang="en-US" dirty="0" err="1"/>
              <a:t>mùa</a:t>
            </a:r>
            <a:r>
              <a:rPr lang="en-US" dirty="0"/>
              <a:t> </a:t>
            </a:r>
            <a:r>
              <a:rPr lang="en-US" dirty="0" err="1"/>
              <a:t>hạ</a:t>
            </a:r>
            <a:r>
              <a:rPr lang="en-US" dirty="0"/>
              <a:t> </a:t>
            </a:r>
            <a:r>
              <a:rPr lang="en-US" dirty="0" err="1"/>
              <a:t>thời</a:t>
            </a:r>
            <a:r>
              <a:rPr lang="en-US" dirty="0"/>
              <a:t> </a:t>
            </a:r>
            <a:r>
              <a:rPr lang="en-US" dirty="0" err="1"/>
              <a:t>tiết</a:t>
            </a:r>
            <a:r>
              <a:rPr lang="en-US" dirty="0"/>
              <a:t> </a:t>
            </a:r>
            <a:r>
              <a:rPr lang="en-US" dirty="0" err="1"/>
              <a:t>khô</a:t>
            </a:r>
            <a:r>
              <a:rPr lang="en-US" dirty="0"/>
              <a:t> </a:t>
            </a:r>
            <a:r>
              <a:rPr lang="en-US" dirty="0" err="1"/>
              <a:t>nóng</a:t>
            </a:r>
            <a:r>
              <a:rPr lang="en-US" dirty="0"/>
              <a:t>, </a:t>
            </a:r>
            <a:r>
              <a:rPr lang="en-US" dirty="0" err="1"/>
              <a:t>lượng</a:t>
            </a:r>
            <a:r>
              <a:rPr lang="en-US" dirty="0"/>
              <a:t> </a:t>
            </a:r>
            <a:r>
              <a:rPr lang="en-US" dirty="0" err="1"/>
              <a:t>mưa</a:t>
            </a:r>
            <a:r>
              <a:rPr lang="en-US" dirty="0"/>
              <a:t> </a:t>
            </a:r>
            <a:r>
              <a:rPr lang="en-US" dirty="0" err="1"/>
              <a:t>lớn</a:t>
            </a:r>
            <a:r>
              <a:rPr lang="en-US" dirty="0"/>
              <a:t> </a:t>
            </a:r>
            <a:r>
              <a:rPr lang="en-US" dirty="0" err="1"/>
              <a:t>tập</a:t>
            </a:r>
            <a:r>
              <a:rPr lang="en-US" dirty="0"/>
              <a:t> </a:t>
            </a:r>
            <a:r>
              <a:rPr lang="en-US" dirty="0" err="1"/>
              <a:t>trung</a:t>
            </a:r>
            <a:r>
              <a:rPr lang="en-US" dirty="0"/>
              <a:t> </a:t>
            </a:r>
            <a:r>
              <a:rPr lang="en-US" dirty="0" err="1"/>
              <a:t>vào</a:t>
            </a:r>
            <a:r>
              <a:rPr lang="en-US" dirty="0"/>
              <a:t> </a:t>
            </a:r>
            <a:r>
              <a:rPr lang="en-US" dirty="0" err="1"/>
              <a:t>cuối</a:t>
            </a:r>
            <a:r>
              <a:rPr lang="en-US" dirty="0"/>
              <a:t> </a:t>
            </a:r>
            <a:r>
              <a:rPr lang="en-US" dirty="0" err="1"/>
              <a:t>mùa</a:t>
            </a:r>
            <a:r>
              <a:rPr lang="en-US" dirty="0"/>
              <a:t> </a:t>
            </a:r>
            <a:r>
              <a:rPr lang="en-US" dirty="0" err="1"/>
              <a:t>hạ</a:t>
            </a:r>
            <a:r>
              <a:rPr lang="en-US" dirty="0"/>
              <a:t>.</a:t>
            </a:r>
            <a:endParaRPr lang="en-US" dirty="0">
              <a:ea typeface="Calibri" panose="020F0502020204030204" pitchFamily="34" charset="0"/>
            </a:endParaRPr>
          </a:p>
        </p:txBody>
      </p:sp>
      <p:sp>
        <p:nvSpPr>
          <p:cNvPr id="21" name="Rectangle 20"/>
          <p:cNvSpPr/>
          <p:nvPr/>
        </p:nvSpPr>
        <p:spPr bwMode="auto">
          <a:xfrm>
            <a:off x="6830736" y="4244552"/>
            <a:ext cx="4842389" cy="1131675"/>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err="1"/>
              <a:t>Hình</a:t>
            </a:r>
            <a:r>
              <a:rPr lang="en-US" dirty="0"/>
              <a:t> </a:t>
            </a:r>
            <a:r>
              <a:rPr lang="en-US" dirty="0" err="1"/>
              <a:t>thành</a:t>
            </a:r>
            <a:r>
              <a:rPr lang="en-US" dirty="0"/>
              <a:t> </a:t>
            </a:r>
            <a:r>
              <a:rPr lang="en-US" dirty="0" err="1"/>
              <a:t>cơ</a:t>
            </a:r>
            <a:r>
              <a:rPr lang="en-US" dirty="0"/>
              <a:t> </a:t>
            </a:r>
            <a:r>
              <a:rPr lang="en-US" dirty="0" err="1"/>
              <a:t>cấu</a:t>
            </a:r>
            <a:r>
              <a:rPr lang="en-US" dirty="0"/>
              <a:t> </a:t>
            </a:r>
            <a:r>
              <a:rPr lang="en-US" dirty="0" err="1"/>
              <a:t>cơ</a:t>
            </a:r>
            <a:r>
              <a:rPr lang="en-US" dirty="0"/>
              <a:t> </a:t>
            </a:r>
            <a:r>
              <a:rPr lang="en-US" dirty="0" err="1"/>
              <a:t>cấu</a:t>
            </a:r>
            <a:r>
              <a:rPr lang="en-US" dirty="0"/>
              <a:t> </a:t>
            </a:r>
            <a:r>
              <a:rPr lang="en-US" dirty="0" err="1"/>
              <a:t>trong</a:t>
            </a:r>
            <a:r>
              <a:rPr lang="en-US" dirty="0"/>
              <a:t> </a:t>
            </a:r>
            <a:r>
              <a:rPr lang="en-US" dirty="0" err="1"/>
              <a:t>nông</a:t>
            </a:r>
            <a:r>
              <a:rPr lang="en-US" dirty="0"/>
              <a:t> </a:t>
            </a:r>
            <a:r>
              <a:rPr lang="en-US" dirty="0" err="1"/>
              <a:t>nghiệp</a:t>
            </a:r>
            <a:r>
              <a:rPr lang="en-US" dirty="0"/>
              <a:t>: </a:t>
            </a:r>
            <a:r>
              <a:rPr lang="en-US" dirty="0" err="1"/>
              <a:t>cây</a:t>
            </a:r>
            <a:r>
              <a:rPr lang="en-US" dirty="0"/>
              <a:t> </a:t>
            </a:r>
            <a:r>
              <a:rPr lang="en-US" dirty="0" err="1"/>
              <a:t>trồng</a:t>
            </a:r>
            <a:r>
              <a:rPr lang="en-US" dirty="0"/>
              <a:t> </a:t>
            </a:r>
            <a:r>
              <a:rPr lang="en-US" dirty="0" err="1"/>
              <a:t>vật</a:t>
            </a:r>
            <a:r>
              <a:rPr lang="en-US" dirty="0"/>
              <a:t> </a:t>
            </a:r>
            <a:r>
              <a:rPr lang="en-US" dirty="0" err="1"/>
              <a:t>nuôi</a:t>
            </a:r>
            <a:r>
              <a:rPr lang="en-US" dirty="0"/>
              <a:t> </a:t>
            </a:r>
            <a:r>
              <a:rPr lang="en-US" dirty="0" err="1"/>
              <a:t>đa</a:t>
            </a:r>
            <a:r>
              <a:rPr lang="en-US" dirty="0"/>
              <a:t> </a:t>
            </a:r>
            <a:r>
              <a:rPr lang="en-US" dirty="0" err="1"/>
              <a:t>dạng</a:t>
            </a:r>
            <a:r>
              <a:rPr lang="en-US" dirty="0"/>
              <a:t>.</a:t>
            </a:r>
            <a:endParaRPr lang="en-US" dirty="0">
              <a:ea typeface="Calibri" panose="020F0502020204030204" pitchFamily="34" charset="0"/>
            </a:endParaRPr>
          </a:p>
        </p:txBody>
      </p:sp>
      <p:sp>
        <p:nvSpPr>
          <p:cNvPr id="22" name="Rectangle 1"/>
          <p:cNvSpPr>
            <a:spLocks noChangeArrowheads="1"/>
          </p:cNvSpPr>
          <p:nvPr/>
        </p:nvSpPr>
        <p:spPr bwMode="auto">
          <a:xfrm>
            <a:off x="4311956" y="221599"/>
            <a:ext cx="390423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PHIẾU HỌC TẬP SỐ 1</a:t>
            </a: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sp>
        <p:nvSpPr>
          <p:cNvPr id="23" name="Rectangle 22"/>
          <p:cNvSpPr/>
          <p:nvPr/>
        </p:nvSpPr>
        <p:spPr bwMode="auto">
          <a:xfrm>
            <a:off x="485353" y="5362371"/>
            <a:ext cx="1489588" cy="1131675"/>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err="1" smtClean="0">
                <a:ln>
                  <a:noFill/>
                </a:ln>
                <a:solidFill>
                  <a:srgbClr val="FF0000"/>
                </a:solidFill>
                <a:effectLst/>
                <a:cs typeface="Times New Roman" panose="02020603050405020304" pitchFamily="18" charset="0"/>
              </a:rPr>
              <a:t>Nước</a:t>
            </a:r>
            <a:endParaRPr kumimoji="0" lang="en-US" sz="2400" b="1" i="0" u="none" strike="noStrike" cap="none" normalizeH="0" baseline="0" dirty="0" smtClean="0">
              <a:ln>
                <a:noFill/>
              </a:ln>
              <a:solidFill>
                <a:srgbClr val="FF0000"/>
              </a:solidFill>
              <a:effectLst/>
              <a:cs typeface="Times New Roman" panose="02020603050405020304" pitchFamily="18" charset="0"/>
            </a:endParaRPr>
          </a:p>
        </p:txBody>
      </p:sp>
      <p:sp>
        <p:nvSpPr>
          <p:cNvPr id="25" name="Rectangle 24"/>
          <p:cNvSpPr/>
          <p:nvPr/>
        </p:nvSpPr>
        <p:spPr bwMode="auto">
          <a:xfrm>
            <a:off x="1995050" y="5362369"/>
            <a:ext cx="4842389" cy="1131675"/>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just">
              <a:spcBef>
                <a:spcPts val="600"/>
              </a:spcBef>
              <a:spcAft>
                <a:spcPts val="0"/>
              </a:spcAft>
            </a:pPr>
            <a:r>
              <a:rPr lang="en-US" dirty="0" err="1"/>
              <a:t>Dồi</a:t>
            </a:r>
            <a:r>
              <a:rPr lang="en-US" dirty="0"/>
              <a:t> </a:t>
            </a:r>
            <a:r>
              <a:rPr lang="en-US" dirty="0" err="1"/>
              <a:t>dào</a:t>
            </a:r>
            <a:r>
              <a:rPr lang="en-US" dirty="0"/>
              <a:t>, </a:t>
            </a:r>
            <a:r>
              <a:rPr lang="en-US" dirty="0" err="1"/>
              <a:t>sông</a:t>
            </a:r>
            <a:r>
              <a:rPr lang="en-US" dirty="0"/>
              <a:t> </a:t>
            </a:r>
            <a:r>
              <a:rPr lang="en-US" dirty="0" err="1"/>
              <a:t>ngòi</a:t>
            </a:r>
            <a:r>
              <a:rPr lang="en-US" dirty="0"/>
              <a:t> </a:t>
            </a:r>
            <a:r>
              <a:rPr lang="en-US" dirty="0" err="1"/>
              <a:t>ngắn</a:t>
            </a:r>
            <a:r>
              <a:rPr lang="en-US" dirty="0"/>
              <a:t> </a:t>
            </a:r>
            <a:r>
              <a:rPr lang="en-US" dirty="0" err="1"/>
              <a:t>và</a:t>
            </a:r>
            <a:r>
              <a:rPr lang="en-US" dirty="0"/>
              <a:t> </a:t>
            </a:r>
            <a:r>
              <a:rPr lang="en-US" dirty="0" err="1"/>
              <a:t>dốc</a:t>
            </a:r>
            <a:r>
              <a:rPr lang="en-US" dirty="0"/>
              <a:t>, </a:t>
            </a:r>
            <a:r>
              <a:rPr lang="en-US" dirty="0" err="1"/>
              <a:t>phân</a:t>
            </a:r>
            <a:r>
              <a:rPr lang="en-US" dirty="0"/>
              <a:t> </a:t>
            </a:r>
            <a:r>
              <a:rPr lang="en-US" dirty="0" err="1"/>
              <a:t>hóa</a:t>
            </a:r>
            <a:r>
              <a:rPr lang="en-US" dirty="0"/>
              <a:t> </a:t>
            </a:r>
            <a:r>
              <a:rPr lang="en-US" dirty="0" err="1"/>
              <a:t>thành</a:t>
            </a:r>
            <a:r>
              <a:rPr lang="en-US" dirty="0"/>
              <a:t> 2 </a:t>
            </a:r>
            <a:r>
              <a:rPr lang="en-US" dirty="0" err="1"/>
              <a:t>mùa</a:t>
            </a:r>
            <a:r>
              <a:rPr lang="en-US" dirty="0"/>
              <a:t> </a:t>
            </a:r>
            <a:r>
              <a:rPr lang="en-US" dirty="0" err="1"/>
              <a:t>nước</a:t>
            </a:r>
            <a:r>
              <a:rPr lang="en-US" dirty="0"/>
              <a:t>: </a:t>
            </a:r>
            <a:r>
              <a:rPr lang="en-US" dirty="0" err="1"/>
              <a:t>mùa</a:t>
            </a:r>
            <a:r>
              <a:rPr lang="en-US" dirty="0"/>
              <a:t> </a:t>
            </a:r>
            <a:r>
              <a:rPr lang="en-US" dirty="0" err="1"/>
              <a:t>lũ</a:t>
            </a:r>
            <a:r>
              <a:rPr lang="en-US" dirty="0"/>
              <a:t>, </a:t>
            </a:r>
            <a:r>
              <a:rPr lang="en-US" dirty="0" err="1"/>
              <a:t>mùa</a:t>
            </a:r>
            <a:r>
              <a:rPr lang="en-US" dirty="0"/>
              <a:t> </a:t>
            </a:r>
            <a:r>
              <a:rPr lang="en-US" dirty="0" err="1"/>
              <a:t>cạn</a:t>
            </a:r>
            <a:r>
              <a:rPr lang="en-US" dirty="0"/>
              <a:t>. </a:t>
            </a:r>
            <a:endParaRPr lang="en-US" dirty="0">
              <a:ea typeface="Calibri" panose="020F0502020204030204" pitchFamily="34" charset="0"/>
            </a:endParaRPr>
          </a:p>
        </p:txBody>
      </p:sp>
      <p:sp>
        <p:nvSpPr>
          <p:cNvPr id="26" name="Rectangle 25"/>
          <p:cNvSpPr/>
          <p:nvPr/>
        </p:nvSpPr>
        <p:spPr bwMode="auto">
          <a:xfrm>
            <a:off x="6844142" y="5362368"/>
            <a:ext cx="4842389" cy="1131675"/>
          </a:xfrm>
          <a:prstGeom prst="rect">
            <a:avLst/>
          </a:prstGeom>
          <a:solidFill>
            <a:schemeClr val="bg1"/>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just">
              <a:spcBef>
                <a:spcPts val="600"/>
              </a:spcBef>
              <a:spcAft>
                <a:spcPts val="0"/>
              </a:spcAft>
            </a:pPr>
            <a:r>
              <a:rPr lang="en-US" dirty="0" err="1" smtClean="0"/>
              <a:t>Hình</a:t>
            </a:r>
            <a:r>
              <a:rPr lang="en-US" dirty="0" smtClean="0"/>
              <a:t> </a:t>
            </a:r>
            <a:r>
              <a:rPr lang="en-US" dirty="0" err="1"/>
              <a:t>thành</a:t>
            </a:r>
            <a:r>
              <a:rPr lang="en-US" dirty="0"/>
              <a:t> </a:t>
            </a:r>
            <a:r>
              <a:rPr lang="en-US" dirty="0" err="1"/>
              <a:t>cơ</a:t>
            </a:r>
            <a:r>
              <a:rPr lang="en-US" dirty="0"/>
              <a:t> </a:t>
            </a:r>
            <a:r>
              <a:rPr lang="en-US" dirty="0" err="1"/>
              <a:t>cấu</a:t>
            </a:r>
            <a:r>
              <a:rPr lang="en-US" dirty="0"/>
              <a:t> </a:t>
            </a:r>
            <a:r>
              <a:rPr lang="en-US" dirty="0" err="1"/>
              <a:t>ngành</a:t>
            </a:r>
            <a:r>
              <a:rPr lang="en-US" dirty="0"/>
              <a:t> </a:t>
            </a:r>
            <a:r>
              <a:rPr lang="en-US" dirty="0" err="1"/>
              <a:t>công</a:t>
            </a:r>
            <a:r>
              <a:rPr lang="en-US" dirty="0"/>
              <a:t> </a:t>
            </a:r>
            <a:r>
              <a:rPr lang="en-US" dirty="0" err="1"/>
              <a:t>nghiệp</a:t>
            </a:r>
            <a:r>
              <a:rPr lang="en-US" dirty="0"/>
              <a:t> </a:t>
            </a:r>
            <a:r>
              <a:rPr lang="en-US" dirty="0" err="1"/>
              <a:t>sản</a:t>
            </a:r>
            <a:r>
              <a:rPr lang="en-US" dirty="0"/>
              <a:t> </a:t>
            </a:r>
            <a:r>
              <a:rPr lang="en-US" dirty="0" err="1"/>
              <a:t>xuất</a:t>
            </a:r>
            <a:r>
              <a:rPr lang="en-US" dirty="0"/>
              <a:t> </a:t>
            </a:r>
            <a:r>
              <a:rPr lang="en-US" dirty="0" err="1"/>
              <a:t>điện</a:t>
            </a:r>
            <a:r>
              <a:rPr lang="en-US" dirty="0"/>
              <a:t>, </a:t>
            </a:r>
            <a:r>
              <a:rPr lang="en-US" dirty="0" err="1"/>
              <a:t>ngành</a:t>
            </a:r>
            <a:r>
              <a:rPr lang="en-US" dirty="0"/>
              <a:t> du </a:t>
            </a:r>
            <a:r>
              <a:rPr lang="en-US" dirty="0" err="1"/>
              <a:t>lịch</a:t>
            </a:r>
            <a:r>
              <a:rPr lang="en-US" dirty="0"/>
              <a:t>.</a:t>
            </a:r>
            <a:endParaRPr lang="en-US" dirty="0">
              <a:ea typeface="Calibri" panose="020F0502020204030204" pitchFamily="34" charset="0"/>
            </a:endParaRPr>
          </a:p>
        </p:txBody>
      </p:sp>
    </p:spTree>
    <p:extLst>
      <p:ext uri="{BB962C8B-B14F-4D97-AF65-F5344CB8AC3E}">
        <p14:creationId xmlns:p14="http://schemas.microsoft.com/office/powerpoint/2010/main" val="113558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505465" y="807961"/>
            <a:ext cx="1489588"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lnSpc>
                <a:spcPct val="115000"/>
              </a:lnSpc>
              <a:spcBef>
                <a:spcPts val="600"/>
              </a:spcBef>
              <a:spcAft>
                <a:spcPts val="0"/>
              </a:spcAft>
            </a:pPr>
            <a:r>
              <a:rPr lang="en-US" sz="2400" b="1" dirty="0" err="1">
                <a:solidFill>
                  <a:srgbClr val="FF0000"/>
                </a:solidFill>
                <a:cs typeface="Times New Roman" panose="02020603050405020304" pitchFamily="18" charset="0"/>
              </a:rPr>
              <a:t>Yếu</a:t>
            </a:r>
            <a:r>
              <a:rPr lang="en-US" sz="2400" b="1" dirty="0">
                <a:solidFill>
                  <a:srgbClr val="FF0000"/>
                </a:solidFill>
                <a:cs typeface="Times New Roman" panose="02020603050405020304" pitchFamily="18" charset="0"/>
              </a:rPr>
              <a:t> </a:t>
            </a:r>
            <a:r>
              <a:rPr lang="en-US" sz="2400" b="1" dirty="0" err="1">
                <a:solidFill>
                  <a:srgbClr val="FF0000"/>
                </a:solidFill>
                <a:cs typeface="Times New Roman" panose="02020603050405020304" pitchFamily="18" charset="0"/>
              </a:rPr>
              <a:t>tố</a:t>
            </a:r>
            <a:r>
              <a:rPr lang="en-US" sz="2400" b="1" dirty="0">
                <a:solidFill>
                  <a:srgbClr val="FF0000"/>
                </a:solidFill>
                <a:cs typeface="Times New Roman" panose="02020603050405020304" pitchFamily="18" charset="0"/>
              </a:rPr>
              <a:t> </a:t>
            </a:r>
            <a:r>
              <a:rPr lang="en-US" sz="2400" b="1" dirty="0" err="1">
                <a:solidFill>
                  <a:srgbClr val="FF0000"/>
                </a:solidFill>
                <a:cs typeface="Times New Roman" panose="02020603050405020304" pitchFamily="18" charset="0"/>
              </a:rPr>
              <a:t>tự</a:t>
            </a:r>
            <a:r>
              <a:rPr lang="en-US" sz="2400" b="1" dirty="0">
                <a:solidFill>
                  <a:srgbClr val="FF0000"/>
                </a:solidFill>
                <a:cs typeface="Times New Roman" panose="02020603050405020304" pitchFamily="18" charset="0"/>
              </a:rPr>
              <a:t> </a:t>
            </a:r>
            <a:r>
              <a:rPr lang="en-US" sz="2400" b="1" dirty="0" err="1">
                <a:solidFill>
                  <a:srgbClr val="FF0000"/>
                </a:solidFill>
                <a:cs typeface="Times New Roman" panose="02020603050405020304" pitchFamily="18" charset="0"/>
              </a:rPr>
              <a:t>nhiên</a:t>
            </a:r>
            <a:endParaRPr lang="en-US" sz="2400" b="1" dirty="0">
              <a:solidFill>
                <a:srgbClr val="FF0000"/>
              </a:solidFill>
              <a:cs typeface="Times New Roman" panose="02020603050405020304" pitchFamily="18" charset="0"/>
            </a:endParaRPr>
          </a:p>
        </p:txBody>
      </p:sp>
      <p:sp>
        <p:nvSpPr>
          <p:cNvPr id="9" name="Rectangle 8"/>
          <p:cNvSpPr/>
          <p:nvPr/>
        </p:nvSpPr>
        <p:spPr bwMode="auto">
          <a:xfrm>
            <a:off x="505465" y="1953493"/>
            <a:ext cx="1496287" cy="1131680"/>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nSpc>
                <a:spcPct val="115000"/>
              </a:lnSpc>
              <a:spcBef>
                <a:spcPts val="600"/>
              </a:spcBef>
              <a:spcAft>
                <a:spcPts val="0"/>
              </a:spcAft>
            </a:pPr>
            <a:r>
              <a:rPr lang="en-US" sz="2400" dirty="0" err="1">
                <a:solidFill>
                  <a:srgbClr val="FF0000"/>
                </a:solidFill>
              </a:rPr>
              <a:t>Khoáng</a:t>
            </a:r>
            <a:r>
              <a:rPr lang="en-US" sz="2400" dirty="0">
                <a:solidFill>
                  <a:srgbClr val="FF0000"/>
                </a:solidFill>
              </a:rPr>
              <a:t> </a:t>
            </a:r>
            <a:r>
              <a:rPr lang="en-US" sz="2400" dirty="0" err="1">
                <a:solidFill>
                  <a:srgbClr val="FF0000"/>
                </a:solidFill>
              </a:rPr>
              <a:t>sản</a:t>
            </a:r>
            <a:endParaRPr lang="en-US" sz="2400" dirty="0">
              <a:solidFill>
                <a:srgbClr val="FF0000"/>
              </a:solidFill>
              <a:ea typeface="Calibri" panose="020F0502020204030204" pitchFamily="34" charset="0"/>
            </a:endParaRPr>
          </a:p>
        </p:txBody>
      </p:sp>
      <p:sp>
        <p:nvSpPr>
          <p:cNvPr id="10" name="Rectangle 9"/>
          <p:cNvSpPr/>
          <p:nvPr/>
        </p:nvSpPr>
        <p:spPr bwMode="auto">
          <a:xfrm>
            <a:off x="505462" y="3099025"/>
            <a:ext cx="1489588"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nSpc>
                <a:spcPct val="115000"/>
              </a:lnSpc>
              <a:spcBef>
                <a:spcPts val="600"/>
              </a:spcBef>
              <a:spcAft>
                <a:spcPts val="0"/>
              </a:spcAft>
            </a:pPr>
            <a:r>
              <a:rPr lang="en-US" sz="2400" dirty="0" err="1">
                <a:solidFill>
                  <a:srgbClr val="FF0000"/>
                </a:solidFill>
              </a:rPr>
              <a:t>Rừng</a:t>
            </a:r>
            <a:endParaRPr lang="en-US" sz="2400" dirty="0">
              <a:solidFill>
                <a:srgbClr val="FF0000"/>
              </a:solidFill>
              <a:ea typeface="Calibri" panose="020F0502020204030204" pitchFamily="34" charset="0"/>
            </a:endParaRPr>
          </a:p>
        </p:txBody>
      </p:sp>
      <p:sp>
        <p:nvSpPr>
          <p:cNvPr id="11" name="Rectangle 10"/>
          <p:cNvSpPr/>
          <p:nvPr/>
        </p:nvSpPr>
        <p:spPr bwMode="auto">
          <a:xfrm>
            <a:off x="498759" y="4230700"/>
            <a:ext cx="1489588"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nSpc>
                <a:spcPct val="115000"/>
              </a:lnSpc>
              <a:spcBef>
                <a:spcPts val="600"/>
              </a:spcBef>
              <a:spcAft>
                <a:spcPts val="0"/>
              </a:spcAft>
            </a:pPr>
            <a:r>
              <a:rPr lang="en-US" sz="2400" dirty="0" err="1">
                <a:solidFill>
                  <a:srgbClr val="FF0000"/>
                </a:solidFill>
              </a:rPr>
              <a:t>Biển</a:t>
            </a:r>
            <a:r>
              <a:rPr lang="en-US" sz="2400" dirty="0">
                <a:solidFill>
                  <a:srgbClr val="FF0000"/>
                </a:solidFill>
              </a:rPr>
              <a:t>, </a:t>
            </a:r>
            <a:r>
              <a:rPr lang="en-US" sz="2400" dirty="0" err="1">
                <a:solidFill>
                  <a:srgbClr val="FF0000"/>
                </a:solidFill>
              </a:rPr>
              <a:t>đảo</a:t>
            </a:r>
            <a:endParaRPr lang="en-US" sz="2400" dirty="0">
              <a:solidFill>
                <a:srgbClr val="FF0000"/>
              </a:solidFill>
              <a:ea typeface="Calibri" panose="020F0502020204030204" pitchFamily="34" charset="0"/>
            </a:endParaRPr>
          </a:p>
        </p:txBody>
      </p:sp>
      <p:sp>
        <p:nvSpPr>
          <p:cNvPr id="13" name="Rectangle 12"/>
          <p:cNvSpPr/>
          <p:nvPr/>
        </p:nvSpPr>
        <p:spPr bwMode="auto">
          <a:xfrm>
            <a:off x="1995053" y="807961"/>
            <a:ext cx="4842389" cy="1145532"/>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lnSpc>
                <a:spcPct val="115000"/>
              </a:lnSpc>
              <a:spcBef>
                <a:spcPts val="600"/>
              </a:spcBef>
              <a:spcAft>
                <a:spcPts val="0"/>
              </a:spcAft>
            </a:pPr>
            <a:r>
              <a:rPr lang="en-US" sz="2400" b="1" dirty="0" err="1">
                <a:solidFill>
                  <a:srgbClr val="FF0000"/>
                </a:solidFill>
              </a:rPr>
              <a:t>Đặc</a:t>
            </a:r>
            <a:r>
              <a:rPr lang="en-US" sz="2400" b="1" dirty="0">
                <a:solidFill>
                  <a:srgbClr val="FF0000"/>
                </a:solidFill>
              </a:rPr>
              <a:t> </a:t>
            </a:r>
            <a:r>
              <a:rPr lang="en-US" sz="2400" b="1" dirty="0" err="1">
                <a:solidFill>
                  <a:srgbClr val="FF0000"/>
                </a:solidFill>
              </a:rPr>
              <a:t>điểm</a:t>
            </a:r>
            <a:r>
              <a:rPr lang="en-US" sz="2400" b="1" dirty="0">
                <a:solidFill>
                  <a:srgbClr val="FF0000"/>
                </a:solidFill>
              </a:rPr>
              <a:t> </a:t>
            </a:r>
            <a:r>
              <a:rPr lang="en-US" sz="2400" b="1" dirty="0" err="1">
                <a:solidFill>
                  <a:srgbClr val="FF0000"/>
                </a:solidFill>
              </a:rPr>
              <a:t>phân</a:t>
            </a:r>
            <a:r>
              <a:rPr lang="en-US" sz="2400" b="1" dirty="0">
                <a:solidFill>
                  <a:srgbClr val="FF0000"/>
                </a:solidFill>
              </a:rPr>
              <a:t> </a:t>
            </a:r>
            <a:r>
              <a:rPr lang="en-US" sz="2400" b="1" dirty="0" err="1">
                <a:solidFill>
                  <a:srgbClr val="FF0000"/>
                </a:solidFill>
              </a:rPr>
              <a:t>hóa</a:t>
            </a:r>
            <a:endParaRPr lang="en-US" sz="2400" b="1" dirty="0">
              <a:solidFill>
                <a:srgbClr val="FF0000"/>
              </a:solidFill>
            </a:endParaRPr>
          </a:p>
        </p:txBody>
      </p:sp>
      <p:sp>
        <p:nvSpPr>
          <p:cNvPr id="15" name="Rectangle 14"/>
          <p:cNvSpPr/>
          <p:nvPr/>
        </p:nvSpPr>
        <p:spPr bwMode="auto">
          <a:xfrm>
            <a:off x="6837439" y="807961"/>
            <a:ext cx="4842389" cy="1145532"/>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ctr">
              <a:lnSpc>
                <a:spcPct val="115000"/>
              </a:lnSpc>
              <a:spcBef>
                <a:spcPts val="600"/>
              </a:spcBef>
              <a:spcAft>
                <a:spcPts val="0"/>
              </a:spcAft>
            </a:pPr>
            <a:r>
              <a:rPr lang="en-US" sz="2400" b="1" dirty="0">
                <a:solidFill>
                  <a:srgbClr val="FF0000"/>
                </a:solidFill>
              </a:rPr>
              <a:t>Ả</a:t>
            </a:r>
            <a:r>
              <a:rPr lang="vi-VN" sz="2400" b="1" dirty="0">
                <a:solidFill>
                  <a:srgbClr val="FF0000"/>
                </a:solidFill>
              </a:rPr>
              <a:t>nh hưởng đến sự hình thành cơ cấu kinh tế</a:t>
            </a:r>
            <a:endParaRPr lang="en-US" sz="2400" b="1" dirty="0">
              <a:solidFill>
                <a:srgbClr val="FF0000"/>
              </a:solidFill>
            </a:endParaRPr>
          </a:p>
        </p:txBody>
      </p:sp>
      <p:sp>
        <p:nvSpPr>
          <p:cNvPr id="16" name="Rectangle 15"/>
          <p:cNvSpPr/>
          <p:nvPr/>
        </p:nvSpPr>
        <p:spPr bwMode="auto">
          <a:xfrm>
            <a:off x="1995052" y="1953498"/>
            <a:ext cx="4842389"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just">
              <a:lnSpc>
                <a:spcPct val="115000"/>
              </a:lnSpc>
              <a:spcBef>
                <a:spcPts val="600"/>
              </a:spcBef>
              <a:spcAft>
                <a:spcPts val="0"/>
              </a:spcAft>
            </a:pPr>
            <a:r>
              <a:rPr lang="en-US" sz="2000" dirty="0" err="1">
                <a:solidFill>
                  <a:schemeClr val="bg1"/>
                </a:solidFill>
              </a:rPr>
              <a:t>Phong</a:t>
            </a:r>
            <a:r>
              <a:rPr lang="en-US" sz="2000" dirty="0">
                <a:solidFill>
                  <a:schemeClr val="bg1"/>
                </a:solidFill>
              </a:rPr>
              <a:t> </a:t>
            </a:r>
            <a:r>
              <a:rPr lang="en-US" sz="2000" dirty="0" err="1">
                <a:solidFill>
                  <a:schemeClr val="bg1"/>
                </a:solidFill>
              </a:rPr>
              <a:t>phú</a:t>
            </a:r>
            <a:r>
              <a:rPr lang="en-US" sz="2000" dirty="0">
                <a:solidFill>
                  <a:schemeClr val="bg1"/>
                </a:solidFill>
              </a:rPr>
              <a:t>, </a:t>
            </a:r>
            <a:r>
              <a:rPr lang="en-US" sz="2000" dirty="0" err="1">
                <a:solidFill>
                  <a:schemeClr val="bg1"/>
                </a:solidFill>
              </a:rPr>
              <a:t>một</a:t>
            </a:r>
            <a:r>
              <a:rPr lang="en-US" sz="2000" dirty="0">
                <a:solidFill>
                  <a:schemeClr val="bg1"/>
                </a:solidFill>
              </a:rPr>
              <a:t> </a:t>
            </a:r>
            <a:r>
              <a:rPr lang="en-US" sz="2000" dirty="0" err="1">
                <a:solidFill>
                  <a:schemeClr val="bg1"/>
                </a:solidFill>
              </a:rPr>
              <a:t>số</a:t>
            </a:r>
            <a:r>
              <a:rPr lang="en-US" sz="2000" dirty="0">
                <a:solidFill>
                  <a:schemeClr val="bg1"/>
                </a:solidFill>
              </a:rPr>
              <a:t> </a:t>
            </a:r>
            <a:r>
              <a:rPr lang="en-US" sz="2000" dirty="0" err="1">
                <a:solidFill>
                  <a:schemeClr val="bg1"/>
                </a:solidFill>
              </a:rPr>
              <a:t>loại</a:t>
            </a:r>
            <a:r>
              <a:rPr lang="en-US" sz="2000" dirty="0">
                <a:solidFill>
                  <a:schemeClr val="bg1"/>
                </a:solidFill>
              </a:rPr>
              <a:t> </a:t>
            </a:r>
            <a:r>
              <a:rPr lang="en-US" sz="2000" dirty="0" err="1">
                <a:solidFill>
                  <a:schemeClr val="bg1"/>
                </a:solidFill>
              </a:rPr>
              <a:t>có</a:t>
            </a:r>
            <a:r>
              <a:rPr lang="en-US" sz="2000" dirty="0">
                <a:solidFill>
                  <a:schemeClr val="bg1"/>
                </a:solidFill>
              </a:rPr>
              <a:t> </a:t>
            </a:r>
            <a:r>
              <a:rPr lang="en-US" sz="2000" dirty="0" err="1">
                <a:solidFill>
                  <a:schemeClr val="bg1"/>
                </a:solidFill>
              </a:rPr>
              <a:t>trữ</a:t>
            </a:r>
            <a:r>
              <a:rPr lang="en-US" sz="2000" dirty="0">
                <a:solidFill>
                  <a:schemeClr val="bg1"/>
                </a:solidFill>
              </a:rPr>
              <a:t> </a:t>
            </a:r>
            <a:r>
              <a:rPr lang="en-US" sz="2000" dirty="0" err="1">
                <a:solidFill>
                  <a:schemeClr val="bg1"/>
                </a:solidFill>
              </a:rPr>
              <a:t>lượng</a:t>
            </a:r>
            <a:r>
              <a:rPr lang="en-US" sz="2000" dirty="0">
                <a:solidFill>
                  <a:schemeClr val="bg1"/>
                </a:solidFill>
              </a:rPr>
              <a:t> </a:t>
            </a:r>
            <a:r>
              <a:rPr lang="en-US" sz="2000" dirty="0" err="1">
                <a:solidFill>
                  <a:schemeClr val="bg1"/>
                </a:solidFill>
              </a:rPr>
              <a:t>lớn</a:t>
            </a:r>
            <a:r>
              <a:rPr lang="en-US" sz="2000" dirty="0">
                <a:solidFill>
                  <a:schemeClr val="bg1"/>
                </a:solidFill>
              </a:rPr>
              <a:t> </a:t>
            </a:r>
            <a:r>
              <a:rPr lang="en-US" sz="2000" dirty="0" err="1">
                <a:solidFill>
                  <a:schemeClr val="bg1"/>
                </a:solidFill>
              </a:rPr>
              <a:t>như</a:t>
            </a:r>
            <a:r>
              <a:rPr lang="en-US" sz="2000" dirty="0">
                <a:solidFill>
                  <a:schemeClr val="bg1"/>
                </a:solidFill>
              </a:rPr>
              <a:t> </a:t>
            </a:r>
            <a:r>
              <a:rPr lang="en-US" sz="2000" dirty="0" err="1">
                <a:solidFill>
                  <a:schemeClr val="bg1"/>
                </a:solidFill>
              </a:rPr>
              <a:t>crôm</a:t>
            </a:r>
            <a:r>
              <a:rPr lang="en-US" sz="2000" dirty="0">
                <a:solidFill>
                  <a:schemeClr val="bg1"/>
                </a:solidFill>
              </a:rPr>
              <a:t>, </a:t>
            </a:r>
            <a:r>
              <a:rPr lang="en-US" sz="2000" dirty="0" err="1">
                <a:solidFill>
                  <a:schemeClr val="bg1"/>
                </a:solidFill>
              </a:rPr>
              <a:t>sắt</a:t>
            </a:r>
            <a:r>
              <a:rPr lang="en-US" sz="2000" dirty="0">
                <a:solidFill>
                  <a:schemeClr val="bg1"/>
                </a:solidFill>
              </a:rPr>
              <a:t>, </a:t>
            </a:r>
            <a:r>
              <a:rPr lang="en-US" sz="2000" dirty="0" err="1">
                <a:solidFill>
                  <a:schemeClr val="bg1"/>
                </a:solidFill>
              </a:rPr>
              <a:t>thiếc</a:t>
            </a:r>
            <a:r>
              <a:rPr lang="en-US" sz="2000" dirty="0">
                <a:solidFill>
                  <a:schemeClr val="bg1"/>
                </a:solidFill>
              </a:rPr>
              <a:t>, </a:t>
            </a:r>
            <a:r>
              <a:rPr lang="en-US" sz="2000" dirty="0" err="1">
                <a:solidFill>
                  <a:schemeClr val="bg1"/>
                </a:solidFill>
              </a:rPr>
              <a:t>đá</a:t>
            </a:r>
            <a:r>
              <a:rPr lang="en-US" sz="2000" dirty="0">
                <a:solidFill>
                  <a:schemeClr val="bg1"/>
                </a:solidFill>
              </a:rPr>
              <a:t> </a:t>
            </a:r>
            <a:r>
              <a:rPr lang="en-US" sz="2000" dirty="0" err="1">
                <a:solidFill>
                  <a:schemeClr val="bg1"/>
                </a:solidFill>
              </a:rPr>
              <a:t>vôi</a:t>
            </a:r>
            <a:r>
              <a:rPr lang="en-US" sz="2000" dirty="0">
                <a:solidFill>
                  <a:schemeClr val="bg1"/>
                </a:solidFill>
              </a:rPr>
              <a:t>,...</a:t>
            </a:r>
            <a:endParaRPr lang="en-US" sz="2000" dirty="0">
              <a:solidFill>
                <a:schemeClr val="bg1"/>
              </a:solidFill>
              <a:ea typeface="Calibri" panose="020F0502020204030204" pitchFamily="34" charset="0"/>
            </a:endParaRPr>
          </a:p>
        </p:txBody>
      </p:sp>
      <p:sp>
        <p:nvSpPr>
          <p:cNvPr id="17" name="Rectangle 16"/>
          <p:cNvSpPr/>
          <p:nvPr/>
        </p:nvSpPr>
        <p:spPr bwMode="auto">
          <a:xfrm>
            <a:off x="6837437" y="1953498"/>
            <a:ext cx="4842389"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just">
              <a:lnSpc>
                <a:spcPct val="115000"/>
              </a:lnSpc>
              <a:spcBef>
                <a:spcPts val="600"/>
              </a:spcBef>
              <a:spcAft>
                <a:spcPts val="0"/>
              </a:spcAft>
            </a:pPr>
            <a:r>
              <a:rPr lang="en-US" sz="2000" dirty="0" err="1">
                <a:solidFill>
                  <a:schemeClr val="bg1"/>
                </a:solidFill>
              </a:rPr>
              <a:t>Hình</a:t>
            </a:r>
            <a:r>
              <a:rPr lang="en-US" sz="2000" dirty="0">
                <a:solidFill>
                  <a:schemeClr val="bg1"/>
                </a:solidFill>
              </a:rPr>
              <a:t> </a:t>
            </a:r>
            <a:r>
              <a:rPr lang="en-US" sz="2000" dirty="0" err="1">
                <a:solidFill>
                  <a:schemeClr val="bg1"/>
                </a:solidFill>
              </a:rPr>
              <a:t>thành</a:t>
            </a:r>
            <a:r>
              <a:rPr lang="en-US" sz="2000" dirty="0">
                <a:solidFill>
                  <a:schemeClr val="bg1"/>
                </a:solidFill>
              </a:rPr>
              <a:t> </a:t>
            </a:r>
            <a:r>
              <a:rPr lang="en-US" sz="2000" dirty="0" err="1">
                <a:solidFill>
                  <a:schemeClr val="bg1"/>
                </a:solidFill>
              </a:rPr>
              <a:t>cơ</a:t>
            </a:r>
            <a:r>
              <a:rPr lang="en-US" sz="2000" dirty="0">
                <a:solidFill>
                  <a:schemeClr val="bg1"/>
                </a:solidFill>
              </a:rPr>
              <a:t> </a:t>
            </a:r>
            <a:r>
              <a:rPr lang="en-US" sz="2000" dirty="0" err="1">
                <a:solidFill>
                  <a:schemeClr val="bg1"/>
                </a:solidFill>
              </a:rPr>
              <a:t>cấu</a:t>
            </a:r>
            <a:r>
              <a:rPr lang="en-US" sz="2000" dirty="0">
                <a:solidFill>
                  <a:schemeClr val="bg1"/>
                </a:solidFill>
              </a:rPr>
              <a:t> </a:t>
            </a:r>
            <a:r>
              <a:rPr lang="en-US" sz="2000" dirty="0" err="1">
                <a:solidFill>
                  <a:schemeClr val="bg1"/>
                </a:solidFill>
              </a:rPr>
              <a:t>kinh</a:t>
            </a:r>
            <a:r>
              <a:rPr lang="en-US" sz="2000" dirty="0">
                <a:solidFill>
                  <a:schemeClr val="bg1"/>
                </a:solidFill>
              </a:rPr>
              <a:t> </a:t>
            </a:r>
            <a:r>
              <a:rPr lang="en-US" sz="2000" dirty="0" err="1">
                <a:solidFill>
                  <a:schemeClr val="bg1"/>
                </a:solidFill>
              </a:rPr>
              <a:t>tế</a:t>
            </a:r>
            <a:r>
              <a:rPr lang="en-US" sz="2000" dirty="0">
                <a:solidFill>
                  <a:schemeClr val="bg1"/>
                </a:solidFill>
              </a:rPr>
              <a:t> </a:t>
            </a:r>
            <a:r>
              <a:rPr lang="en-US" sz="2000" dirty="0" err="1">
                <a:solidFill>
                  <a:schemeClr val="bg1"/>
                </a:solidFill>
              </a:rPr>
              <a:t>với</a:t>
            </a:r>
            <a:r>
              <a:rPr lang="en-US" sz="2000" dirty="0">
                <a:solidFill>
                  <a:schemeClr val="bg1"/>
                </a:solidFill>
              </a:rPr>
              <a:t> </a:t>
            </a:r>
            <a:r>
              <a:rPr lang="en-US" sz="2000" dirty="0" err="1">
                <a:solidFill>
                  <a:schemeClr val="bg1"/>
                </a:solidFill>
              </a:rPr>
              <a:t>ngành</a:t>
            </a:r>
            <a:r>
              <a:rPr lang="en-US" sz="2000" dirty="0">
                <a:solidFill>
                  <a:schemeClr val="bg1"/>
                </a:solidFill>
              </a:rPr>
              <a:t> </a:t>
            </a:r>
            <a:r>
              <a:rPr lang="en-US" sz="2000" dirty="0" err="1">
                <a:solidFill>
                  <a:schemeClr val="bg1"/>
                </a:solidFill>
              </a:rPr>
              <a:t>lâm</a:t>
            </a:r>
            <a:r>
              <a:rPr lang="en-US" sz="2000" dirty="0">
                <a:solidFill>
                  <a:schemeClr val="bg1"/>
                </a:solidFill>
              </a:rPr>
              <a:t> </a:t>
            </a:r>
            <a:r>
              <a:rPr lang="en-US" sz="2000" dirty="0" err="1">
                <a:solidFill>
                  <a:schemeClr val="bg1"/>
                </a:solidFill>
              </a:rPr>
              <a:t>nghiệp</a:t>
            </a:r>
            <a:r>
              <a:rPr lang="en-US" sz="2000" dirty="0">
                <a:solidFill>
                  <a:schemeClr val="bg1"/>
                </a:solidFill>
              </a:rPr>
              <a:t>, </a:t>
            </a:r>
            <a:r>
              <a:rPr lang="en-US" sz="2000" dirty="0" err="1">
                <a:solidFill>
                  <a:schemeClr val="bg1"/>
                </a:solidFill>
              </a:rPr>
              <a:t>công</a:t>
            </a:r>
            <a:r>
              <a:rPr lang="en-US" sz="2000" dirty="0">
                <a:solidFill>
                  <a:schemeClr val="bg1"/>
                </a:solidFill>
              </a:rPr>
              <a:t> </a:t>
            </a:r>
            <a:r>
              <a:rPr lang="en-US" sz="2000" dirty="0" err="1">
                <a:solidFill>
                  <a:schemeClr val="bg1"/>
                </a:solidFill>
              </a:rPr>
              <a:t>nghiệp</a:t>
            </a:r>
            <a:r>
              <a:rPr lang="en-US" sz="2000" dirty="0">
                <a:solidFill>
                  <a:schemeClr val="bg1"/>
                </a:solidFill>
              </a:rPr>
              <a:t> </a:t>
            </a:r>
            <a:r>
              <a:rPr lang="en-US" sz="2000" dirty="0" err="1">
                <a:solidFill>
                  <a:schemeClr val="bg1"/>
                </a:solidFill>
              </a:rPr>
              <a:t>sản</a:t>
            </a:r>
            <a:r>
              <a:rPr lang="en-US" sz="2000" dirty="0">
                <a:solidFill>
                  <a:schemeClr val="bg1"/>
                </a:solidFill>
              </a:rPr>
              <a:t> </a:t>
            </a:r>
            <a:r>
              <a:rPr lang="en-US" sz="2000" dirty="0" err="1">
                <a:solidFill>
                  <a:schemeClr val="bg1"/>
                </a:solidFill>
              </a:rPr>
              <a:t>xuất</a:t>
            </a:r>
            <a:r>
              <a:rPr lang="en-US" sz="2000" dirty="0">
                <a:solidFill>
                  <a:schemeClr val="bg1"/>
                </a:solidFill>
              </a:rPr>
              <a:t> </a:t>
            </a:r>
            <a:r>
              <a:rPr lang="en-US" sz="2000" dirty="0" err="1">
                <a:solidFill>
                  <a:schemeClr val="bg1"/>
                </a:solidFill>
              </a:rPr>
              <a:t>và</a:t>
            </a:r>
            <a:r>
              <a:rPr lang="en-US" sz="2000" dirty="0">
                <a:solidFill>
                  <a:schemeClr val="bg1"/>
                </a:solidFill>
              </a:rPr>
              <a:t> </a:t>
            </a:r>
            <a:r>
              <a:rPr lang="en-US" sz="2000" dirty="0" err="1">
                <a:solidFill>
                  <a:schemeClr val="bg1"/>
                </a:solidFill>
              </a:rPr>
              <a:t>chế</a:t>
            </a:r>
            <a:r>
              <a:rPr lang="en-US" sz="2000" dirty="0">
                <a:solidFill>
                  <a:schemeClr val="bg1"/>
                </a:solidFill>
              </a:rPr>
              <a:t> </a:t>
            </a:r>
            <a:r>
              <a:rPr lang="en-US" sz="2000" dirty="0" err="1">
                <a:solidFill>
                  <a:schemeClr val="bg1"/>
                </a:solidFill>
              </a:rPr>
              <a:t>biến</a:t>
            </a:r>
            <a:r>
              <a:rPr lang="en-US" sz="2000" dirty="0">
                <a:solidFill>
                  <a:schemeClr val="bg1"/>
                </a:solidFill>
              </a:rPr>
              <a:t> </a:t>
            </a:r>
            <a:r>
              <a:rPr lang="en-US" sz="2000" dirty="0" err="1">
                <a:solidFill>
                  <a:schemeClr val="bg1"/>
                </a:solidFill>
              </a:rPr>
              <a:t>gỗ</a:t>
            </a:r>
            <a:r>
              <a:rPr lang="en-US" sz="2000" dirty="0">
                <a:solidFill>
                  <a:schemeClr val="bg1"/>
                </a:solidFill>
              </a:rPr>
              <a:t>, </a:t>
            </a:r>
            <a:r>
              <a:rPr lang="en-US" sz="2000" dirty="0" err="1">
                <a:solidFill>
                  <a:schemeClr val="bg1"/>
                </a:solidFill>
              </a:rPr>
              <a:t>ngành</a:t>
            </a:r>
            <a:r>
              <a:rPr lang="en-US" sz="2000" dirty="0">
                <a:solidFill>
                  <a:schemeClr val="bg1"/>
                </a:solidFill>
              </a:rPr>
              <a:t> du </a:t>
            </a:r>
            <a:r>
              <a:rPr lang="en-US" sz="2000" dirty="0" err="1">
                <a:solidFill>
                  <a:schemeClr val="bg1"/>
                </a:solidFill>
              </a:rPr>
              <a:t>lịch</a:t>
            </a:r>
            <a:endParaRPr lang="en-US" sz="2000" dirty="0">
              <a:solidFill>
                <a:schemeClr val="bg1"/>
              </a:solidFill>
              <a:ea typeface="Calibri" panose="020F0502020204030204" pitchFamily="34" charset="0"/>
            </a:endParaRPr>
          </a:p>
        </p:txBody>
      </p:sp>
      <p:sp>
        <p:nvSpPr>
          <p:cNvPr id="18" name="Rectangle 17"/>
          <p:cNvSpPr/>
          <p:nvPr/>
        </p:nvSpPr>
        <p:spPr bwMode="auto">
          <a:xfrm>
            <a:off x="1988349" y="3099023"/>
            <a:ext cx="4855793"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err="1">
                <a:solidFill>
                  <a:schemeClr val="bg1"/>
                </a:solidFill>
              </a:rPr>
              <a:t>Diện</a:t>
            </a:r>
            <a:r>
              <a:rPr lang="en-US" dirty="0">
                <a:solidFill>
                  <a:schemeClr val="bg1"/>
                </a:solidFill>
              </a:rPr>
              <a:t> </a:t>
            </a:r>
            <a:r>
              <a:rPr lang="en-US" dirty="0" err="1">
                <a:solidFill>
                  <a:schemeClr val="bg1"/>
                </a:solidFill>
              </a:rPr>
              <a:t>tích</a:t>
            </a:r>
            <a:r>
              <a:rPr lang="en-US" dirty="0">
                <a:solidFill>
                  <a:schemeClr val="bg1"/>
                </a:solidFill>
              </a:rPr>
              <a:t> </a:t>
            </a:r>
            <a:r>
              <a:rPr lang="en-US" dirty="0" err="1">
                <a:solidFill>
                  <a:schemeClr val="bg1"/>
                </a:solidFill>
              </a:rPr>
              <a:t>khá</a:t>
            </a:r>
            <a:r>
              <a:rPr lang="en-US" dirty="0">
                <a:solidFill>
                  <a:schemeClr val="bg1"/>
                </a:solidFill>
              </a:rPr>
              <a:t> </a:t>
            </a:r>
            <a:r>
              <a:rPr lang="en-US" dirty="0" err="1">
                <a:solidFill>
                  <a:schemeClr val="bg1"/>
                </a:solidFill>
              </a:rPr>
              <a:t>lớn</a:t>
            </a:r>
            <a:r>
              <a:rPr lang="en-US" dirty="0">
                <a:solidFill>
                  <a:schemeClr val="bg1"/>
                </a:solidFill>
              </a:rPr>
              <a:t>, </a:t>
            </a:r>
            <a:r>
              <a:rPr lang="en-US" dirty="0" err="1">
                <a:solidFill>
                  <a:schemeClr val="bg1"/>
                </a:solidFill>
              </a:rPr>
              <a:t>tập</a:t>
            </a:r>
            <a:r>
              <a:rPr lang="en-US" dirty="0">
                <a:solidFill>
                  <a:schemeClr val="bg1"/>
                </a:solidFill>
              </a:rPr>
              <a:t> </a:t>
            </a:r>
            <a:r>
              <a:rPr lang="en-US" dirty="0" err="1">
                <a:solidFill>
                  <a:schemeClr val="bg1"/>
                </a:solidFill>
              </a:rPr>
              <a:t>trung</a:t>
            </a:r>
            <a:r>
              <a:rPr lang="en-US" dirty="0">
                <a:solidFill>
                  <a:schemeClr val="bg1"/>
                </a:solidFill>
              </a:rPr>
              <a:t> ở </a:t>
            </a:r>
            <a:r>
              <a:rPr lang="en-US" dirty="0" err="1">
                <a:solidFill>
                  <a:schemeClr val="bg1"/>
                </a:solidFill>
              </a:rPr>
              <a:t>vùng</a:t>
            </a:r>
            <a:r>
              <a:rPr lang="en-US" dirty="0">
                <a:solidFill>
                  <a:schemeClr val="bg1"/>
                </a:solidFill>
              </a:rPr>
              <a:t> </a:t>
            </a:r>
            <a:r>
              <a:rPr lang="en-US" dirty="0" err="1">
                <a:solidFill>
                  <a:schemeClr val="bg1"/>
                </a:solidFill>
              </a:rPr>
              <a:t>núi</a:t>
            </a:r>
            <a:r>
              <a:rPr lang="en-US" dirty="0">
                <a:solidFill>
                  <a:schemeClr val="bg1"/>
                </a:solidFill>
              </a:rPr>
              <a:t> </a:t>
            </a:r>
            <a:r>
              <a:rPr lang="en-US" dirty="0" err="1">
                <a:solidFill>
                  <a:schemeClr val="bg1"/>
                </a:solidFill>
              </a:rPr>
              <a:t>phía</a:t>
            </a:r>
            <a:r>
              <a:rPr lang="en-US" dirty="0">
                <a:solidFill>
                  <a:schemeClr val="bg1"/>
                </a:solidFill>
              </a:rPr>
              <a:t> </a:t>
            </a:r>
            <a:r>
              <a:rPr lang="en-US" dirty="0" err="1">
                <a:solidFill>
                  <a:schemeClr val="bg1"/>
                </a:solidFill>
              </a:rPr>
              <a:t>tây</a:t>
            </a:r>
            <a:r>
              <a:rPr lang="en-US" dirty="0">
                <a:solidFill>
                  <a:schemeClr val="bg1"/>
                </a:solidFill>
              </a:rPr>
              <a:t>.</a:t>
            </a:r>
            <a:endParaRPr lang="en-US" dirty="0">
              <a:solidFill>
                <a:schemeClr val="bg1"/>
              </a:solidFill>
              <a:ea typeface="Calibri" panose="020F0502020204030204" pitchFamily="34" charset="0"/>
            </a:endParaRPr>
          </a:p>
        </p:txBody>
      </p:sp>
      <p:sp>
        <p:nvSpPr>
          <p:cNvPr id="19" name="Rectangle 18"/>
          <p:cNvSpPr/>
          <p:nvPr/>
        </p:nvSpPr>
        <p:spPr bwMode="auto">
          <a:xfrm>
            <a:off x="6850843" y="3112881"/>
            <a:ext cx="4842389"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sz="2000" dirty="0" err="1" smtClean="0">
                <a:solidFill>
                  <a:schemeClr val="bg1"/>
                </a:solidFill>
              </a:rPr>
              <a:t>chăn</a:t>
            </a:r>
            <a:r>
              <a:rPr lang="en-US" sz="2000" dirty="0" smtClean="0">
                <a:solidFill>
                  <a:schemeClr val="bg1"/>
                </a:solidFill>
              </a:rPr>
              <a:t> </a:t>
            </a:r>
            <a:r>
              <a:rPr lang="en-US" sz="2000" dirty="0" err="1" smtClean="0">
                <a:solidFill>
                  <a:schemeClr val="bg1"/>
                </a:solidFill>
              </a:rPr>
              <a:t>nuôi</a:t>
            </a:r>
            <a:r>
              <a:rPr lang="en-US" sz="2000" dirty="0" smtClean="0">
                <a:solidFill>
                  <a:schemeClr val="bg1"/>
                </a:solidFill>
              </a:rPr>
              <a:t> </a:t>
            </a:r>
            <a:r>
              <a:rPr lang="en-US" sz="2000" dirty="0" err="1" smtClean="0">
                <a:solidFill>
                  <a:schemeClr val="bg1"/>
                </a:solidFill>
              </a:rPr>
              <a:t>gia</a:t>
            </a:r>
            <a:r>
              <a:rPr lang="en-US" sz="2000" dirty="0" smtClean="0">
                <a:solidFill>
                  <a:schemeClr val="bg1"/>
                </a:solidFill>
              </a:rPr>
              <a:t> </a:t>
            </a:r>
            <a:r>
              <a:rPr lang="en-US" sz="2000" dirty="0" err="1" smtClean="0">
                <a:solidFill>
                  <a:schemeClr val="bg1"/>
                </a:solidFill>
              </a:rPr>
              <a:t>súc</a:t>
            </a:r>
            <a:r>
              <a:rPr lang="en-US" sz="2000" dirty="0" smtClean="0">
                <a:solidFill>
                  <a:schemeClr val="bg1"/>
                </a:solidFill>
              </a:rPr>
              <a:t> </a:t>
            </a:r>
            <a:r>
              <a:rPr lang="en-US" sz="2000" dirty="0" err="1" smtClean="0">
                <a:solidFill>
                  <a:schemeClr val="bg1"/>
                </a:solidFill>
              </a:rPr>
              <a:t>lớn</a:t>
            </a:r>
            <a:r>
              <a:rPr lang="en-US" sz="2000" dirty="0" smtClean="0">
                <a:solidFill>
                  <a:schemeClr val="bg1"/>
                </a:solidFill>
              </a:rPr>
              <a:t>, </a:t>
            </a:r>
            <a:r>
              <a:rPr lang="en-US" sz="2000" dirty="0" err="1" smtClean="0">
                <a:solidFill>
                  <a:schemeClr val="bg1"/>
                </a:solidFill>
              </a:rPr>
              <a:t>trồng</a:t>
            </a:r>
            <a:r>
              <a:rPr lang="en-US" sz="2000" dirty="0" smtClean="0">
                <a:solidFill>
                  <a:schemeClr val="bg1"/>
                </a:solidFill>
              </a:rPr>
              <a:t> </a:t>
            </a:r>
            <a:r>
              <a:rPr lang="en-US" sz="2000" dirty="0" err="1" smtClean="0">
                <a:solidFill>
                  <a:schemeClr val="bg1"/>
                </a:solidFill>
              </a:rPr>
              <a:t>rừng</a:t>
            </a:r>
            <a:r>
              <a:rPr lang="en-US" sz="2000" dirty="0" smtClean="0">
                <a:solidFill>
                  <a:schemeClr val="bg1"/>
                </a:solidFill>
              </a:rPr>
              <a:t>.</a:t>
            </a:r>
            <a:endParaRPr lang="en-US" sz="2000" dirty="0">
              <a:solidFill>
                <a:schemeClr val="bg1"/>
              </a:solidFill>
              <a:ea typeface="Calibri" panose="020F0502020204030204" pitchFamily="34" charset="0"/>
            </a:endParaRPr>
          </a:p>
        </p:txBody>
      </p:sp>
      <p:sp>
        <p:nvSpPr>
          <p:cNvPr id="20" name="Rectangle 19"/>
          <p:cNvSpPr/>
          <p:nvPr/>
        </p:nvSpPr>
        <p:spPr bwMode="auto">
          <a:xfrm>
            <a:off x="1981644" y="4197928"/>
            <a:ext cx="4842389" cy="1164446"/>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err="1">
                <a:solidFill>
                  <a:schemeClr val="bg1"/>
                </a:solidFill>
              </a:rPr>
              <a:t>Đường</a:t>
            </a:r>
            <a:r>
              <a:rPr lang="en-US" dirty="0">
                <a:solidFill>
                  <a:schemeClr val="bg1"/>
                </a:solidFill>
              </a:rPr>
              <a:t> </a:t>
            </a:r>
            <a:r>
              <a:rPr lang="en-US" dirty="0" err="1">
                <a:solidFill>
                  <a:schemeClr val="bg1"/>
                </a:solidFill>
              </a:rPr>
              <a:t>bờ</a:t>
            </a:r>
            <a:r>
              <a:rPr lang="en-US" dirty="0">
                <a:solidFill>
                  <a:schemeClr val="bg1"/>
                </a:solidFill>
              </a:rPr>
              <a:t> </a:t>
            </a:r>
            <a:r>
              <a:rPr lang="en-US" dirty="0" err="1">
                <a:solidFill>
                  <a:schemeClr val="bg1"/>
                </a:solidFill>
              </a:rPr>
              <a:t>biển</a:t>
            </a:r>
            <a:r>
              <a:rPr lang="en-US" dirty="0">
                <a:solidFill>
                  <a:schemeClr val="bg1"/>
                </a:solidFill>
              </a:rPr>
              <a:t> </a:t>
            </a:r>
            <a:r>
              <a:rPr lang="en-US" dirty="0" err="1">
                <a:solidFill>
                  <a:schemeClr val="bg1"/>
                </a:solidFill>
              </a:rPr>
              <a:t>dài</a:t>
            </a:r>
            <a:r>
              <a:rPr lang="en-US" dirty="0">
                <a:solidFill>
                  <a:schemeClr val="bg1"/>
                </a:solidFill>
              </a:rPr>
              <a:t>, </a:t>
            </a:r>
            <a:r>
              <a:rPr lang="en-US" dirty="0" err="1">
                <a:solidFill>
                  <a:schemeClr val="bg1"/>
                </a:solidFill>
              </a:rPr>
              <a:t>vùng</a:t>
            </a:r>
            <a:r>
              <a:rPr lang="en-US" dirty="0">
                <a:solidFill>
                  <a:schemeClr val="bg1"/>
                </a:solidFill>
              </a:rPr>
              <a:t> </a:t>
            </a:r>
            <a:r>
              <a:rPr lang="en-US" dirty="0" err="1">
                <a:solidFill>
                  <a:schemeClr val="bg1"/>
                </a:solidFill>
              </a:rPr>
              <a:t>biển</a:t>
            </a:r>
            <a:r>
              <a:rPr lang="en-US" dirty="0">
                <a:solidFill>
                  <a:schemeClr val="bg1"/>
                </a:solidFill>
              </a:rPr>
              <a:t> </a:t>
            </a:r>
            <a:r>
              <a:rPr lang="en-US" dirty="0" err="1">
                <a:solidFill>
                  <a:schemeClr val="bg1"/>
                </a:solidFill>
              </a:rPr>
              <a:t>rộng</a:t>
            </a:r>
            <a:r>
              <a:rPr lang="en-US" dirty="0">
                <a:solidFill>
                  <a:schemeClr val="bg1"/>
                </a:solidFill>
              </a:rPr>
              <a:t> </a:t>
            </a:r>
            <a:r>
              <a:rPr lang="en-US" dirty="0" err="1">
                <a:solidFill>
                  <a:schemeClr val="bg1"/>
                </a:solidFill>
              </a:rPr>
              <a:t>lớn</a:t>
            </a:r>
            <a:r>
              <a:rPr lang="en-US" dirty="0">
                <a:solidFill>
                  <a:schemeClr val="bg1"/>
                </a:solidFill>
              </a:rPr>
              <a:t> </a:t>
            </a:r>
            <a:r>
              <a:rPr lang="en-US" dirty="0" err="1">
                <a:solidFill>
                  <a:schemeClr val="bg1"/>
                </a:solidFill>
              </a:rPr>
              <a:t>với</a:t>
            </a:r>
            <a:r>
              <a:rPr lang="en-US" dirty="0">
                <a:solidFill>
                  <a:schemeClr val="bg1"/>
                </a:solidFill>
              </a:rPr>
              <a:t> </a:t>
            </a:r>
            <a:r>
              <a:rPr lang="en-US" dirty="0" err="1">
                <a:solidFill>
                  <a:schemeClr val="bg1"/>
                </a:solidFill>
              </a:rPr>
              <a:t>một</a:t>
            </a:r>
            <a:r>
              <a:rPr lang="en-US" dirty="0">
                <a:solidFill>
                  <a:schemeClr val="bg1"/>
                </a:solidFill>
              </a:rPr>
              <a:t> </a:t>
            </a:r>
            <a:r>
              <a:rPr lang="en-US" dirty="0" err="1">
                <a:solidFill>
                  <a:schemeClr val="bg1"/>
                </a:solidFill>
              </a:rPr>
              <a:t>số</a:t>
            </a:r>
            <a:r>
              <a:rPr lang="en-US" dirty="0">
                <a:solidFill>
                  <a:schemeClr val="bg1"/>
                </a:solidFill>
              </a:rPr>
              <a:t> </a:t>
            </a:r>
            <a:r>
              <a:rPr lang="en-US" dirty="0" err="1">
                <a:solidFill>
                  <a:schemeClr val="bg1"/>
                </a:solidFill>
              </a:rPr>
              <a:t>đảo</a:t>
            </a:r>
            <a:r>
              <a:rPr lang="en-US" dirty="0">
                <a:solidFill>
                  <a:schemeClr val="bg1"/>
                </a:solidFill>
              </a:rPr>
              <a:t>.</a:t>
            </a:r>
            <a:endParaRPr lang="en-US" dirty="0">
              <a:solidFill>
                <a:schemeClr val="bg1"/>
              </a:solidFill>
              <a:ea typeface="Calibri" panose="020F0502020204030204" pitchFamily="34" charset="0"/>
            </a:endParaRPr>
          </a:p>
        </p:txBody>
      </p:sp>
      <p:sp>
        <p:nvSpPr>
          <p:cNvPr id="21" name="Rectangle 20"/>
          <p:cNvSpPr/>
          <p:nvPr/>
        </p:nvSpPr>
        <p:spPr bwMode="auto">
          <a:xfrm>
            <a:off x="6830736" y="4244552"/>
            <a:ext cx="4842389" cy="1131675"/>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27305" marR="27305" algn="just">
              <a:spcBef>
                <a:spcPts val="600"/>
              </a:spcBef>
              <a:spcAft>
                <a:spcPts val="0"/>
              </a:spcAft>
            </a:pPr>
            <a:r>
              <a:rPr lang="en-US" dirty="0" err="1">
                <a:solidFill>
                  <a:schemeClr val="bg1"/>
                </a:solidFill>
              </a:rPr>
              <a:t>Phát</a:t>
            </a:r>
            <a:r>
              <a:rPr lang="en-US" dirty="0">
                <a:solidFill>
                  <a:schemeClr val="bg1"/>
                </a:solidFill>
              </a:rPr>
              <a:t> </a:t>
            </a:r>
            <a:r>
              <a:rPr lang="en-US" dirty="0" err="1">
                <a:solidFill>
                  <a:schemeClr val="bg1"/>
                </a:solidFill>
              </a:rPr>
              <a:t>triển</a:t>
            </a:r>
            <a:r>
              <a:rPr lang="en-US" dirty="0">
                <a:solidFill>
                  <a:schemeClr val="bg1"/>
                </a:solidFill>
              </a:rPr>
              <a:t> </a:t>
            </a:r>
            <a:r>
              <a:rPr lang="en-US" dirty="0" err="1">
                <a:solidFill>
                  <a:schemeClr val="bg1"/>
                </a:solidFill>
              </a:rPr>
              <a:t>tổng</a:t>
            </a:r>
            <a:r>
              <a:rPr lang="en-US" dirty="0">
                <a:solidFill>
                  <a:schemeClr val="bg1"/>
                </a:solidFill>
              </a:rPr>
              <a:t> </a:t>
            </a:r>
            <a:r>
              <a:rPr lang="en-US" dirty="0" err="1">
                <a:solidFill>
                  <a:schemeClr val="bg1"/>
                </a:solidFill>
              </a:rPr>
              <a:t>hợp</a:t>
            </a:r>
            <a:r>
              <a:rPr lang="en-US" dirty="0">
                <a:solidFill>
                  <a:schemeClr val="bg1"/>
                </a:solidFill>
              </a:rPr>
              <a:t> </a:t>
            </a:r>
            <a:r>
              <a:rPr lang="en-US" dirty="0" err="1">
                <a:solidFill>
                  <a:schemeClr val="bg1"/>
                </a:solidFill>
              </a:rPr>
              <a:t>các</a:t>
            </a:r>
            <a:r>
              <a:rPr lang="en-US" dirty="0">
                <a:solidFill>
                  <a:schemeClr val="bg1"/>
                </a:solidFill>
              </a:rPr>
              <a:t> </a:t>
            </a:r>
            <a:r>
              <a:rPr lang="en-US" dirty="0" err="1">
                <a:solidFill>
                  <a:schemeClr val="bg1"/>
                </a:solidFill>
              </a:rPr>
              <a:t>ngành</a:t>
            </a:r>
            <a:r>
              <a:rPr lang="en-US" dirty="0">
                <a:solidFill>
                  <a:schemeClr val="bg1"/>
                </a:solidFill>
              </a:rPr>
              <a:t> </a:t>
            </a:r>
            <a:r>
              <a:rPr lang="en-US" dirty="0" err="1">
                <a:solidFill>
                  <a:schemeClr val="bg1"/>
                </a:solidFill>
              </a:rPr>
              <a:t>kinh</a:t>
            </a:r>
            <a:r>
              <a:rPr lang="en-US" dirty="0">
                <a:solidFill>
                  <a:schemeClr val="bg1"/>
                </a:solidFill>
              </a:rPr>
              <a:t> </a:t>
            </a:r>
            <a:r>
              <a:rPr lang="en-US" dirty="0" err="1">
                <a:solidFill>
                  <a:schemeClr val="bg1"/>
                </a:solidFill>
              </a:rPr>
              <a:t>tế</a:t>
            </a:r>
            <a:r>
              <a:rPr lang="en-US" dirty="0">
                <a:solidFill>
                  <a:schemeClr val="bg1"/>
                </a:solidFill>
              </a:rPr>
              <a:t> </a:t>
            </a:r>
            <a:r>
              <a:rPr lang="en-US" dirty="0" err="1">
                <a:solidFill>
                  <a:schemeClr val="bg1"/>
                </a:solidFill>
              </a:rPr>
              <a:t>biển</a:t>
            </a:r>
            <a:r>
              <a:rPr lang="en-US" dirty="0">
                <a:solidFill>
                  <a:schemeClr val="bg1"/>
                </a:solidFill>
              </a:rPr>
              <a:t>: </a:t>
            </a:r>
            <a:r>
              <a:rPr lang="en-US" dirty="0" err="1">
                <a:solidFill>
                  <a:schemeClr val="bg1"/>
                </a:solidFill>
              </a:rPr>
              <a:t>khai</a:t>
            </a:r>
            <a:r>
              <a:rPr lang="en-US" dirty="0">
                <a:solidFill>
                  <a:schemeClr val="bg1"/>
                </a:solidFill>
              </a:rPr>
              <a:t> </a:t>
            </a:r>
            <a:r>
              <a:rPr lang="en-US" dirty="0" err="1">
                <a:solidFill>
                  <a:schemeClr val="bg1"/>
                </a:solidFill>
              </a:rPr>
              <a:t>thác</a:t>
            </a:r>
            <a:r>
              <a:rPr lang="en-US" dirty="0">
                <a:solidFill>
                  <a:schemeClr val="bg1"/>
                </a:solidFill>
              </a:rPr>
              <a:t> </a:t>
            </a:r>
            <a:r>
              <a:rPr lang="en-US" dirty="0" err="1">
                <a:solidFill>
                  <a:schemeClr val="bg1"/>
                </a:solidFill>
              </a:rPr>
              <a:t>và</a:t>
            </a:r>
            <a:r>
              <a:rPr lang="en-US" dirty="0">
                <a:solidFill>
                  <a:schemeClr val="bg1"/>
                </a:solidFill>
              </a:rPr>
              <a:t> </a:t>
            </a:r>
            <a:r>
              <a:rPr lang="en-US" dirty="0" err="1">
                <a:solidFill>
                  <a:schemeClr val="bg1"/>
                </a:solidFill>
              </a:rPr>
              <a:t>nuôi</a:t>
            </a:r>
            <a:r>
              <a:rPr lang="en-US" dirty="0">
                <a:solidFill>
                  <a:schemeClr val="bg1"/>
                </a:solidFill>
              </a:rPr>
              <a:t> </a:t>
            </a:r>
            <a:r>
              <a:rPr lang="en-US" dirty="0" err="1">
                <a:solidFill>
                  <a:schemeClr val="bg1"/>
                </a:solidFill>
              </a:rPr>
              <a:t>trồng</a:t>
            </a:r>
            <a:r>
              <a:rPr lang="en-US" dirty="0">
                <a:solidFill>
                  <a:schemeClr val="bg1"/>
                </a:solidFill>
              </a:rPr>
              <a:t> </a:t>
            </a:r>
            <a:r>
              <a:rPr lang="en-US" dirty="0" err="1">
                <a:solidFill>
                  <a:schemeClr val="bg1"/>
                </a:solidFill>
              </a:rPr>
              <a:t>thủy</a:t>
            </a:r>
            <a:r>
              <a:rPr lang="en-US" dirty="0">
                <a:solidFill>
                  <a:schemeClr val="bg1"/>
                </a:solidFill>
              </a:rPr>
              <a:t> </a:t>
            </a:r>
            <a:r>
              <a:rPr lang="en-US" dirty="0" err="1">
                <a:solidFill>
                  <a:schemeClr val="bg1"/>
                </a:solidFill>
              </a:rPr>
              <a:t>sản</a:t>
            </a:r>
            <a:r>
              <a:rPr lang="en-US" dirty="0">
                <a:solidFill>
                  <a:schemeClr val="bg1"/>
                </a:solidFill>
              </a:rPr>
              <a:t>, </a:t>
            </a:r>
            <a:r>
              <a:rPr lang="en-US" dirty="0" err="1">
                <a:solidFill>
                  <a:schemeClr val="bg1"/>
                </a:solidFill>
              </a:rPr>
              <a:t>giao</a:t>
            </a:r>
            <a:r>
              <a:rPr lang="en-US" dirty="0">
                <a:solidFill>
                  <a:schemeClr val="bg1"/>
                </a:solidFill>
              </a:rPr>
              <a:t> </a:t>
            </a:r>
            <a:r>
              <a:rPr lang="en-US" dirty="0" err="1">
                <a:solidFill>
                  <a:schemeClr val="bg1"/>
                </a:solidFill>
              </a:rPr>
              <a:t>thông</a:t>
            </a:r>
            <a:r>
              <a:rPr lang="en-US" dirty="0">
                <a:solidFill>
                  <a:schemeClr val="bg1"/>
                </a:solidFill>
              </a:rPr>
              <a:t> </a:t>
            </a:r>
            <a:r>
              <a:rPr lang="en-US" dirty="0" err="1">
                <a:solidFill>
                  <a:schemeClr val="bg1"/>
                </a:solidFill>
              </a:rPr>
              <a:t>vận</a:t>
            </a:r>
            <a:r>
              <a:rPr lang="en-US" dirty="0">
                <a:solidFill>
                  <a:schemeClr val="bg1"/>
                </a:solidFill>
              </a:rPr>
              <a:t> </a:t>
            </a:r>
            <a:r>
              <a:rPr lang="en-US" dirty="0" err="1">
                <a:solidFill>
                  <a:schemeClr val="bg1"/>
                </a:solidFill>
              </a:rPr>
              <a:t>tải</a:t>
            </a:r>
            <a:r>
              <a:rPr lang="en-US" dirty="0">
                <a:solidFill>
                  <a:schemeClr val="bg1"/>
                </a:solidFill>
              </a:rPr>
              <a:t>, du </a:t>
            </a:r>
            <a:r>
              <a:rPr lang="en-US" dirty="0" err="1">
                <a:solidFill>
                  <a:schemeClr val="bg1"/>
                </a:solidFill>
              </a:rPr>
              <a:t>lịch</a:t>
            </a:r>
            <a:r>
              <a:rPr lang="en-US" dirty="0">
                <a:solidFill>
                  <a:schemeClr val="bg1"/>
                </a:solidFill>
              </a:rPr>
              <a:t>, </a:t>
            </a:r>
            <a:r>
              <a:rPr lang="en-US" dirty="0" err="1">
                <a:solidFill>
                  <a:schemeClr val="bg1"/>
                </a:solidFill>
              </a:rPr>
              <a:t>khai</a:t>
            </a:r>
            <a:r>
              <a:rPr lang="en-US" dirty="0">
                <a:solidFill>
                  <a:schemeClr val="bg1"/>
                </a:solidFill>
              </a:rPr>
              <a:t> </a:t>
            </a:r>
            <a:r>
              <a:rPr lang="en-US" dirty="0" err="1">
                <a:solidFill>
                  <a:schemeClr val="bg1"/>
                </a:solidFill>
              </a:rPr>
              <a:t>thác</a:t>
            </a:r>
            <a:r>
              <a:rPr lang="en-US" dirty="0">
                <a:solidFill>
                  <a:schemeClr val="bg1"/>
                </a:solidFill>
              </a:rPr>
              <a:t> </a:t>
            </a:r>
            <a:r>
              <a:rPr lang="en-US" dirty="0" err="1">
                <a:solidFill>
                  <a:schemeClr val="bg1"/>
                </a:solidFill>
              </a:rPr>
              <a:t>khoáng</a:t>
            </a:r>
            <a:r>
              <a:rPr lang="en-US" dirty="0">
                <a:solidFill>
                  <a:schemeClr val="bg1"/>
                </a:solidFill>
              </a:rPr>
              <a:t> </a:t>
            </a:r>
            <a:r>
              <a:rPr lang="en-US" dirty="0" err="1">
                <a:solidFill>
                  <a:schemeClr val="bg1"/>
                </a:solidFill>
              </a:rPr>
              <a:t>sản</a:t>
            </a:r>
            <a:r>
              <a:rPr lang="en-US" dirty="0">
                <a:solidFill>
                  <a:schemeClr val="bg1"/>
                </a:solidFill>
              </a:rPr>
              <a:t>.</a:t>
            </a:r>
            <a:endParaRPr lang="en-US" dirty="0">
              <a:solidFill>
                <a:schemeClr val="bg1"/>
              </a:solidFill>
              <a:ea typeface="Calibri" panose="020F0502020204030204" pitchFamily="34" charset="0"/>
            </a:endParaRPr>
          </a:p>
        </p:txBody>
      </p:sp>
      <p:sp>
        <p:nvSpPr>
          <p:cNvPr id="22" name="Rectangle 1"/>
          <p:cNvSpPr>
            <a:spLocks noChangeArrowheads="1"/>
          </p:cNvSpPr>
          <p:nvPr/>
        </p:nvSpPr>
        <p:spPr bwMode="auto">
          <a:xfrm>
            <a:off x="4311956" y="221599"/>
            <a:ext cx="390423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PHIẾU HỌC TẬP SỐ 1</a:t>
            </a:r>
            <a:endParaRPr kumimoji="0" lang="en-US" altLang="en-US" sz="2400" b="0" i="0" u="none" strike="noStrike" cap="none" normalizeH="0" baseline="0" dirty="0" smtClean="0">
              <a:ln>
                <a:noFill/>
              </a:ln>
              <a:solidFill>
                <a:schemeClr val="tx1"/>
              </a:solidFill>
              <a:effectLst/>
              <a:latin typeface="Arial" panose="020B0604020202020204" pitchFamily="34" charset="0"/>
            </a:endParaRPr>
          </a:p>
        </p:txBody>
      </p:sp>
      <p:sp>
        <p:nvSpPr>
          <p:cNvPr id="23" name="Rectangle 22"/>
          <p:cNvSpPr/>
          <p:nvPr/>
        </p:nvSpPr>
        <p:spPr bwMode="auto">
          <a:xfrm>
            <a:off x="485353" y="5362371"/>
            <a:ext cx="1489588" cy="1287811"/>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nSpc>
                <a:spcPct val="115000"/>
              </a:lnSpc>
              <a:spcBef>
                <a:spcPts val="600"/>
              </a:spcBef>
              <a:spcAft>
                <a:spcPts val="0"/>
              </a:spcAft>
            </a:pPr>
            <a:r>
              <a:rPr lang="en-US" sz="2400" dirty="0" err="1">
                <a:solidFill>
                  <a:srgbClr val="FF0000"/>
                </a:solidFill>
              </a:rPr>
              <a:t>Thiên</a:t>
            </a:r>
            <a:r>
              <a:rPr lang="en-US" sz="2400" dirty="0">
                <a:solidFill>
                  <a:srgbClr val="FF0000"/>
                </a:solidFill>
              </a:rPr>
              <a:t> tai</a:t>
            </a:r>
            <a:endParaRPr lang="en-US" sz="2400" dirty="0">
              <a:solidFill>
                <a:srgbClr val="FF0000"/>
              </a:solidFill>
              <a:ea typeface="Calibri" panose="020F0502020204030204" pitchFamily="34" charset="0"/>
            </a:endParaRPr>
          </a:p>
        </p:txBody>
      </p:sp>
      <p:sp>
        <p:nvSpPr>
          <p:cNvPr id="25" name="Rectangle 24"/>
          <p:cNvSpPr/>
          <p:nvPr/>
        </p:nvSpPr>
        <p:spPr bwMode="auto">
          <a:xfrm>
            <a:off x="1995050" y="5362369"/>
            <a:ext cx="9947568" cy="1398649"/>
          </a:xfrm>
          <a:prstGeom prst="rect">
            <a:avLst/>
          </a:prstGeom>
          <a:solidFill>
            <a:srgbClr val="00B050"/>
          </a:solidFill>
          <a:ln w="28575" cap="flat" cmpd="sng" algn="ctr">
            <a:solidFill>
              <a:schemeClr val="bg1"/>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algn="just">
              <a:spcBef>
                <a:spcPts val="600"/>
              </a:spcBef>
              <a:spcAft>
                <a:spcPts val="0"/>
              </a:spcAft>
            </a:pPr>
            <a:r>
              <a:rPr lang="en-US" dirty="0" err="1">
                <a:solidFill>
                  <a:schemeClr val="bg1"/>
                </a:solidFill>
              </a:rPr>
              <a:t>Bão</a:t>
            </a:r>
            <a:r>
              <a:rPr lang="en-US" dirty="0">
                <a:solidFill>
                  <a:schemeClr val="bg1"/>
                </a:solidFill>
              </a:rPr>
              <a:t>, </a:t>
            </a:r>
            <a:r>
              <a:rPr lang="en-US" dirty="0" err="1">
                <a:solidFill>
                  <a:schemeClr val="bg1"/>
                </a:solidFill>
              </a:rPr>
              <a:t>lũ</a:t>
            </a:r>
            <a:r>
              <a:rPr lang="en-US" dirty="0">
                <a:solidFill>
                  <a:schemeClr val="bg1"/>
                </a:solidFill>
              </a:rPr>
              <a:t> </a:t>
            </a:r>
            <a:r>
              <a:rPr lang="en-US" dirty="0" err="1">
                <a:solidFill>
                  <a:schemeClr val="bg1"/>
                </a:solidFill>
              </a:rPr>
              <a:t>quét</a:t>
            </a:r>
            <a:r>
              <a:rPr lang="en-US" dirty="0">
                <a:solidFill>
                  <a:schemeClr val="bg1"/>
                </a:solidFill>
              </a:rPr>
              <a:t>, </a:t>
            </a:r>
            <a:r>
              <a:rPr lang="en-US" dirty="0" err="1">
                <a:solidFill>
                  <a:schemeClr val="bg1"/>
                </a:solidFill>
              </a:rPr>
              <a:t>sạt</a:t>
            </a:r>
            <a:r>
              <a:rPr lang="en-US" dirty="0">
                <a:solidFill>
                  <a:schemeClr val="bg1"/>
                </a:solidFill>
              </a:rPr>
              <a:t> </a:t>
            </a:r>
            <a:r>
              <a:rPr lang="en-US" dirty="0" err="1">
                <a:solidFill>
                  <a:schemeClr val="bg1"/>
                </a:solidFill>
              </a:rPr>
              <a:t>lở</a:t>
            </a:r>
            <a:r>
              <a:rPr lang="en-US" dirty="0">
                <a:solidFill>
                  <a:schemeClr val="bg1"/>
                </a:solidFill>
              </a:rPr>
              <a:t> </a:t>
            </a:r>
            <a:r>
              <a:rPr lang="en-US" dirty="0" err="1">
                <a:solidFill>
                  <a:schemeClr val="bg1"/>
                </a:solidFill>
              </a:rPr>
              <a:t>đất</a:t>
            </a:r>
            <a:r>
              <a:rPr lang="en-US" dirty="0">
                <a:solidFill>
                  <a:schemeClr val="bg1"/>
                </a:solidFill>
              </a:rPr>
              <a:t>, </a:t>
            </a:r>
            <a:r>
              <a:rPr lang="en-US" dirty="0" err="1">
                <a:solidFill>
                  <a:schemeClr val="bg1"/>
                </a:solidFill>
              </a:rPr>
              <a:t>hạn</a:t>
            </a:r>
            <a:r>
              <a:rPr lang="en-US" dirty="0">
                <a:solidFill>
                  <a:schemeClr val="bg1"/>
                </a:solidFill>
              </a:rPr>
              <a:t> </a:t>
            </a:r>
            <a:r>
              <a:rPr lang="en-US" dirty="0" err="1">
                <a:solidFill>
                  <a:schemeClr val="bg1"/>
                </a:solidFill>
              </a:rPr>
              <a:t>hán</a:t>
            </a:r>
            <a:r>
              <a:rPr lang="en-US" dirty="0">
                <a:solidFill>
                  <a:schemeClr val="bg1"/>
                </a:solidFill>
              </a:rPr>
              <a:t>,…</a:t>
            </a:r>
            <a:endParaRPr lang="en-US" dirty="0">
              <a:solidFill>
                <a:schemeClr val="bg1"/>
              </a:solidFill>
              <a:ea typeface="Calibri" panose="020F0502020204030204" pitchFamily="34" charset="0"/>
            </a:endParaRPr>
          </a:p>
        </p:txBody>
      </p:sp>
    </p:spTree>
    <p:extLst>
      <p:ext uri="{BB962C8B-B14F-4D97-AF65-F5344CB8AC3E}">
        <p14:creationId xmlns:p14="http://schemas.microsoft.com/office/powerpoint/2010/main" val="3931857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83772920"/>
              </p:ext>
            </p:extLst>
          </p:nvPr>
        </p:nvGraphicFramePr>
        <p:xfrm>
          <a:off x="427704" y="914401"/>
          <a:ext cx="11444747" cy="5530645"/>
        </p:xfrm>
        <a:graphic>
          <a:graphicData uri="http://schemas.openxmlformats.org/drawingml/2006/table">
            <a:tbl>
              <a:tblPr firstRow="1" firstCol="1" bandRow="1">
                <a:tableStyleId>{5C22544A-7EE6-4342-B048-85BDC9FD1C3A}</a:tableStyleId>
              </a:tblPr>
              <a:tblGrid>
                <a:gridCol w="1199080">
                  <a:extLst>
                    <a:ext uri="{9D8B030D-6E8A-4147-A177-3AD203B41FA5}">
                      <a16:colId xmlns:a16="http://schemas.microsoft.com/office/drawing/2014/main" val="1228170493"/>
                    </a:ext>
                  </a:extLst>
                </a:gridCol>
                <a:gridCol w="2997701">
                  <a:extLst>
                    <a:ext uri="{9D8B030D-6E8A-4147-A177-3AD203B41FA5}">
                      <a16:colId xmlns:a16="http://schemas.microsoft.com/office/drawing/2014/main" val="3648715603"/>
                    </a:ext>
                  </a:extLst>
                </a:gridCol>
                <a:gridCol w="3526340">
                  <a:extLst>
                    <a:ext uri="{9D8B030D-6E8A-4147-A177-3AD203B41FA5}">
                      <a16:colId xmlns:a16="http://schemas.microsoft.com/office/drawing/2014/main" val="1584259587"/>
                    </a:ext>
                  </a:extLst>
                </a:gridCol>
                <a:gridCol w="3721626">
                  <a:extLst>
                    <a:ext uri="{9D8B030D-6E8A-4147-A177-3AD203B41FA5}">
                      <a16:colId xmlns:a16="http://schemas.microsoft.com/office/drawing/2014/main" val="1500049772"/>
                    </a:ext>
                  </a:extLst>
                </a:gridCol>
              </a:tblGrid>
              <a:tr h="842336">
                <a:tc>
                  <a:txBody>
                    <a:bodyPr/>
                    <a:lstStyle/>
                    <a:p>
                      <a:pPr marL="90170">
                        <a:lnSpc>
                          <a:spcPct val="115000"/>
                        </a:lnSpc>
                        <a:spcBef>
                          <a:spcPts val="600"/>
                        </a:spcBef>
                        <a:spcAft>
                          <a:spcPts val="0"/>
                        </a:spcAft>
                      </a:pPr>
                      <a:r>
                        <a:rPr lang="en-US" sz="1800" dirty="0" err="1">
                          <a:solidFill>
                            <a:srgbClr val="FF0000"/>
                          </a:solidFill>
                          <a:effectLst/>
                        </a:rPr>
                        <a:t>Tiêu</a:t>
                      </a:r>
                      <a:r>
                        <a:rPr lang="en-US" sz="1800" dirty="0">
                          <a:solidFill>
                            <a:srgbClr val="FF0000"/>
                          </a:solidFill>
                          <a:effectLst/>
                        </a:rPr>
                        <a:t> </a:t>
                      </a:r>
                      <a:r>
                        <a:rPr lang="en-US" sz="1800" dirty="0" err="1">
                          <a:solidFill>
                            <a:srgbClr val="FF0000"/>
                          </a:solidFill>
                          <a:effectLst/>
                        </a:rPr>
                        <a:t>chí</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90170" indent="269875" algn="ctr">
                        <a:lnSpc>
                          <a:spcPct val="115000"/>
                        </a:lnSpc>
                        <a:spcBef>
                          <a:spcPts val="600"/>
                        </a:spcBef>
                        <a:spcAft>
                          <a:spcPts val="0"/>
                        </a:spcAft>
                      </a:pPr>
                      <a:r>
                        <a:rPr lang="en-US" sz="1800" dirty="0" err="1">
                          <a:solidFill>
                            <a:srgbClr val="FF0000"/>
                          </a:solidFill>
                          <a:effectLst/>
                        </a:rPr>
                        <a:t>Mức</a:t>
                      </a:r>
                      <a:r>
                        <a:rPr lang="en-US" sz="1800" dirty="0">
                          <a:solidFill>
                            <a:srgbClr val="FF0000"/>
                          </a:solidFill>
                          <a:effectLst/>
                        </a:rPr>
                        <a:t> </a:t>
                      </a:r>
                      <a:r>
                        <a:rPr lang="en-US" sz="1800" dirty="0" err="1">
                          <a:solidFill>
                            <a:srgbClr val="FF0000"/>
                          </a:solidFill>
                          <a:effectLst/>
                        </a:rPr>
                        <a:t>độ</a:t>
                      </a:r>
                      <a:r>
                        <a:rPr lang="en-US" sz="1800" dirty="0">
                          <a:solidFill>
                            <a:srgbClr val="FF0000"/>
                          </a:solidFill>
                          <a:effectLst/>
                        </a:rPr>
                        <a:t> 1</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90170" indent="269875" algn="ctr">
                        <a:lnSpc>
                          <a:spcPct val="115000"/>
                        </a:lnSpc>
                        <a:spcBef>
                          <a:spcPts val="600"/>
                        </a:spcBef>
                        <a:spcAft>
                          <a:spcPts val="0"/>
                        </a:spcAft>
                      </a:pPr>
                      <a:r>
                        <a:rPr lang="en-US" sz="1800" dirty="0" err="1">
                          <a:solidFill>
                            <a:srgbClr val="FF0000"/>
                          </a:solidFill>
                          <a:effectLst/>
                        </a:rPr>
                        <a:t>Mức</a:t>
                      </a:r>
                      <a:r>
                        <a:rPr lang="en-US" sz="1800" dirty="0">
                          <a:solidFill>
                            <a:srgbClr val="FF0000"/>
                          </a:solidFill>
                          <a:effectLst/>
                        </a:rPr>
                        <a:t> </a:t>
                      </a:r>
                      <a:r>
                        <a:rPr lang="en-US" sz="1800" dirty="0" err="1">
                          <a:solidFill>
                            <a:srgbClr val="FF0000"/>
                          </a:solidFill>
                          <a:effectLst/>
                        </a:rPr>
                        <a:t>độ</a:t>
                      </a:r>
                      <a:r>
                        <a:rPr lang="en-US" sz="1800" dirty="0">
                          <a:solidFill>
                            <a:srgbClr val="FF0000"/>
                          </a:solidFill>
                          <a:effectLst/>
                        </a:rPr>
                        <a:t> 2</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90170" indent="269875" algn="ctr">
                        <a:lnSpc>
                          <a:spcPct val="115000"/>
                        </a:lnSpc>
                        <a:spcBef>
                          <a:spcPts val="600"/>
                        </a:spcBef>
                        <a:spcAft>
                          <a:spcPts val="0"/>
                        </a:spcAft>
                      </a:pPr>
                      <a:r>
                        <a:rPr lang="en-US" sz="1800" dirty="0" err="1">
                          <a:solidFill>
                            <a:srgbClr val="FF0000"/>
                          </a:solidFill>
                          <a:effectLst/>
                        </a:rPr>
                        <a:t>Mức</a:t>
                      </a:r>
                      <a:r>
                        <a:rPr lang="en-US" sz="1800" dirty="0">
                          <a:solidFill>
                            <a:srgbClr val="FF0000"/>
                          </a:solidFill>
                          <a:effectLst/>
                        </a:rPr>
                        <a:t> </a:t>
                      </a:r>
                      <a:r>
                        <a:rPr lang="en-US" sz="1800" dirty="0" err="1">
                          <a:solidFill>
                            <a:srgbClr val="FF0000"/>
                          </a:solidFill>
                          <a:effectLst/>
                        </a:rPr>
                        <a:t>độ</a:t>
                      </a:r>
                      <a:r>
                        <a:rPr lang="en-US" sz="1800" dirty="0">
                          <a:solidFill>
                            <a:srgbClr val="FF0000"/>
                          </a:solidFill>
                          <a:effectLst/>
                        </a:rPr>
                        <a:t> 3</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46724964"/>
                  </a:ext>
                </a:extLst>
              </a:tr>
              <a:tr h="1281329">
                <a:tc>
                  <a:txBody>
                    <a:bodyPr/>
                    <a:lstStyle/>
                    <a:p>
                      <a:pPr>
                        <a:lnSpc>
                          <a:spcPct val="115000"/>
                        </a:lnSpc>
                        <a:spcBef>
                          <a:spcPts val="600"/>
                        </a:spcBef>
                        <a:spcAft>
                          <a:spcPts val="0"/>
                        </a:spcAft>
                      </a:pPr>
                      <a:r>
                        <a:rPr lang="en-US" sz="1800" dirty="0" err="1">
                          <a:solidFill>
                            <a:srgbClr val="FF0000"/>
                          </a:solidFill>
                          <a:effectLst/>
                        </a:rPr>
                        <a:t>Nội</a:t>
                      </a:r>
                      <a:r>
                        <a:rPr lang="en-US" sz="1800" dirty="0">
                          <a:solidFill>
                            <a:srgbClr val="FF0000"/>
                          </a:solidFill>
                          <a:effectLst/>
                        </a:rPr>
                        <a:t> dung</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90170">
                        <a:lnSpc>
                          <a:spcPct val="115000"/>
                        </a:lnSpc>
                        <a:spcBef>
                          <a:spcPts val="600"/>
                        </a:spcBef>
                        <a:spcAft>
                          <a:spcPts val="0"/>
                        </a:spcAft>
                      </a:pPr>
                      <a:r>
                        <a:rPr lang="en-US" sz="1800" b="1" dirty="0" err="1">
                          <a:effectLst/>
                        </a:rPr>
                        <a:t>Đúng</a:t>
                      </a:r>
                      <a:r>
                        <a:rPr lang="en-US" sz="1800" b="1" dirty="0">
                          <a:effectLst/>
                        </a:rPr>
                        <a:t> </a:t>
                      </a:r>
                      <a:r>
                        <a:rPr lang="en-US" sz="1800" b="1" dirty="0" err="1">
                          <a:effectLst/>
                        </a:rPr>
                        <a:t>đầy</a:t>
                      </a:r>
                      <a:r>
                        <a:rPr lang="en-US" sz="1800" b="1" dirty="0">
                          <a:effectLst/>
                        </a:rPr>
                        <a:t> </a:t>
                      </a:r>
                      <a:r>
                        <a:rPr lang="en-US" sz="1800" b="1" dirty="0" err="1">
                          <a:effectLst/>
                        </a:rPr>
                        <a:t>đủ</a:t>
                      </a:r>
                      <a:r>
                        <a:rPr lang="en-US" sz="1800" b="1" dirty="0">
                          <a:effectLst/>
                        </a:rPr>
                        <a:t> </a:t>
                      </a:r>
                      <a:r>
                        <a:rPr lang="en-US" sz="1800" b="1" dirty="0" err="1">
                          <a:effectLst/>
                        </a:rPr>
                        <a:t>về</a:t>
                      </a:r>
                      <a:r>
                        <a:rPr lang="en-US" sz="1800" b="1" dirty="0">
                          <a:effectLst/>
                        </a:rPr>
                        <a:t> </a:t>
                      </a:r>
                      <a:r>
                        <a:rPr lang="en-US" sz="1800" b="1" dirty="0" err="1">
                          <a:effectLst/>
                        </a:rPr>
                        <a:t>nội</a:t>
                      </a:r>
                      <a:r>
                        <a:rPr lang="en-US" sz="1800" b="1" dirty="0">
                          <a:effectLst/>
                        </a:rPr>
                        <a:t> dung. (5,0 </a:t>
                      </a:r>
                      <a:r>
                        <a:rPr lang="en-US" sz="1800" b="1" dirty="0" err="1">
                          <a:effectLst/>
                        </a:rPr>
                        <a:t>điểm</a:t>
                      </a:r>
                      <a:r>
                        <a:rPr lang="en-US" sz="1800" b="1" dirty="0">
                          <a:effectLst/>
                        </a:rPr>
                        <a:t>)</a:t>
                      </a:r>
                      <a:endPar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90170">
                        <a:lnSpc>
                          <a:spcPct val="115000"/>
                        </a:lnSpc>
                        <a:spcBef>
                          <a:spcPts val="600"/>
                        </a:spcBef>
                        <a:spcAft>
                          <a:spcPts val="0"/>
                        </a:spcAft>
                      </a:pPr>
                      <a:r>
                        <a:rPr lang="en-US" sz="1800" b="1" dirty="0" err="1">
                          <a:effectLst/>
                        </a:rPr>
                        <a:t>Đúng</a:t>
                      </a:r>
                      <a:r>
                        <a:rPr lang="en-US" sz="1800" b="1" dirty="0">
                          <a:effectLst/>
                        </a:rPr>
                        <a:t> </a:t>
                      </a:r>
                      <a:r>
                        <a:rPr lang="en-US" sz="1800" b="1" dirty="0" err="1">
                          <a:effectLst/>
                        </a:rPr>
                        <a:t>nhưng</a:t>
                      </a:r>
                      <a:r>
                        <a:rPr lang="en-US" sz="1800" b="1" dirty="0">
                          <a:effectLst/>
                        </a:rPr>
                        <a:t> </a:t>
                      </a:r>
                      <a:r>
                        <a:rPr lang="en-US" sz="1800" b="1" dirty="0" err="1">
                          <a:effectLst/>
                        </a:rPr>
                        <a:t>còn</a:t>
                      </a:r>
                      <a:r>
                        <a:rPr lang="en-US" sz="1800" b="1" dirty="0">
                          <a:effectLst/>
                        </a:rPr>
                        <a:t> </a:t>
                      </a:r>
                      <a:r>
                        <a:rPr lang="en-US" sz="1800" b="1" dirty="0" err="1">
                          <a:effectLst/>
                        </a:rPr>
                        <a:t>thiếu</a:t>
                      </a:r>
                      <a:r>
                        <a:rPr lang="en-US" sz="1800" b="1" dirty="0">
                          <a:effectLst/>
                        </a:rPr>
                        <a:t> 1-2 </a:t>
                      </a:r>
                      <a:r>
                        <a:rPr lang="en-US" sz="1800" b="1" dirty="0" err="1">
                          <a:effectLst/>
                        </a:rPr>
                        <a:t>nội</a:t>
                      </a:r>
                      <a:r>
                        <a:rPr lang="en-US" sz="1800" b="1" dirty="0">
                          <a:effectLst/>
                        </a:rPr>
                        <a:t> dung </a:t>
                      </a:r>
                      <a:r>
                        <a:rPr lang="en-US" sz="1800" b="1" dirty="0" err="1">
                          <a:effectLst/>
                        </a:rPr>
                        <a:t>theo</a:t>
                      </a:r>
                      <a:r>
                        <a:rPr lang="en-US" sz="1800" b="1" dirty="0">
                          <a:effectLst/>
                        </a:rPr>
                        <a:t> </a:t>
                      </a:r>
                      <a:r>
                        <a:rPr lang="en-US" sz="1800" b="1" dirty="0" err="1">
                          <a:effectLst/>
                        </a:rPr>
                        <a:t>yêu</a:t>
                      </a:r>
                      <a:r>
                        <a:rPr lang="en-US" sz="1800" b="1" dirty="0">
                          <a:effectLst/>
                        </a:rPr>
                        <a:t> </a:t>
                      </a:r>
                      <a:r>
                        <a:rPr lang="en-US" sz="1800" b="1" dirty="0" err="1">
                          <a:effectLst/>
                        </a:rPr>
                        <a:t>cầu</a:t>
                      </a:r>
                      <a:r>
                        <a:rPr lang="en-US" sz="1800" b="1" dirty="0">
                          <a:effectLst/>
                        </a:rPr>
                        <a:t>. (3,5 </a:t>
                      </a:r>
                      <a:r>
                        <a:rPr lang="en-US" sz="1800" b="1" dirty="0" err="1">
                          <a:effectLst/>
                        </a:rPr>
                        <a:t>điểm</a:t>
                      </a:r>
                      <a:r>
                        <a:rPr lang="en-US" sz="1800" b="1" dirty="0">
                          <a:effectLst/>
                        </a:rPr>
                        <a:t>)</a:t>
                      </a:r>
                      <a:endPar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90170">
                        <a:lnSpc>
                          <a:spcPct val="115000"/>
                        </a:lnSpc>
                        <a:spcBef>
                          <a:spcPts val="600"/>
                        </a:spcBef>
                        <a:spcAft>
                          <a:spcPts val="0"/>
                        </a:spcAft>
                      </a:pPr>
                      <a:r>
                        <a:rPr lang="en-US" sz="1800" b="1" dirty="0" err="1">
                          <a:effectLst/>
                        </a:rPr>
                        <a:t>Đúng</a:t>
                      </a:r>
                      <a:r>
                        <a:rPr lang="en-US" sz="1800" b="1" dirty="0">
                          <a:effectLst/>
                        </a:rPr>
                        <a:t> </a:t>
                      </a:r>
                      <a:r>
                        <a:rPr lang="en-US" sz="1800" b="1" dirty="0" err="1">
                          <a:effectLst/>
                        </a:rPr>
                        <a:t>nhưng</a:t>
                      </a:r>
                      <a:r>
                        <a:rPr lang="en-US" sz="1800" b="1" dirty="0">
                          <a:effectLst/>
                        </a:rPr>
                        <a:t> </a:t>
                      </a:r>
                      <a:r>
                        <a:rPr lang="en-US" sz="1800" b="1" dirty="0" err="1">
                          <a:effectLst/>
                        </a:rPr>
                        <a:t>còn</a:t>
                      </a:r>
                      <a:r>
                        <a:rPr lang="en-US" sz="1800" b="1" dirty="0">
                          <a:effectLst/>
                        </a:rPr>
                        <a:t> </a:t>
                      </a:r>
                      <a:r>
                        <a:rPr lang="en-US" sz="1800" b="1" dirty="0" err="1">
                          <a:effectLst/>
                        </a:rPr>
                        <a:t>thiếu</a:t>
                      </a:r>
                      <a:r>
                        <a:rPr lang="en-US" sz="1800" b="1" dirty="0">
                          <a:effectLst/>
                        </a:rPr>
                        <a:t> 3-4  </a:t>
                      </a:r>
                      <a:r>
                        <a:rPr lang="en-US" sz="1800" b="1" dirty="0" err="1">
                          <a:effectLst/>
                        </a:rPr>
                        <a:t>nội</a:t>
                      </a:r>
                      <a:r>
                        <a:rPr lang="en-US" sz="1800" b="1" dirty="0">
                          <a:effectLst/>
                        </a:rPr>
                        <a:t> dung </a:t>
                      </a:r>
                      <a:r>
                        <a:rPr lang="en-US" sz="1800" b="1" dirty="0" err="1">
                          <a:effectLst/>
                        </a:rPr>
                        <a:t>theo</a:t>
                      </a:r>
                      <a:r>
                        <a:rPr lang="en-US" sz="1800" b="1" dirty="0">
                          <a:effectLst/>
                        </a:rPr>
                        <a:t> </a:t>
                      </a:r>
                      <a:r>
                        <a:rPr lang="en-US" sz="1800" b="1" dirty="0" err="1">
                          <a:effectLst/>
                        </a:rPr>
                        <a:t>yêu</a:t>
                      </a:r>
                      <a:r>
                        <a:rPr lang="en-US" sz="1800" b="1" dirty="0">
                          <a:effectLst/>
                        </a:rPr>
                        <a:t> </a:t>
                      </a:r>
                      <a:r>
                        <a:rPr lang="en-US" sz="1800" b="1" dirty="0" err="1">
                          <a:effectLst/>
                        </a:rPr>
                        <a:t>cầu</a:t>
                      </a:r>
                      <a:r>
                        <a:rPr lang="en-US" sz="1800" b="1" dirty="0">
                          <a:effectLst/>
                        </a:rPr>
                        <a:t>. (2,5 </a:t>
                      </a:r>
                      <a:r>
                        <a:rPr lang="en-US" sz="1800" b="1" dirty="0" err="1">
                          <a:effectLst/>
                        </a:rPr>
                        <a:t>điểm</a:t>
                      </a:r>
                      <a:r>
                        <a:rPr lang="en-US" sz="1800" b="1" dirty="0">
                          <a:effectLst/>
                        </a:rPr>
                        <a:t>)</a:t>
                      </a:r>
                      <a:endPar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17839490"/>
                  </a:ext>
                </a:extLst>
              </a:tr>
              <a:tr h="844322">
                <a:tc>
                  <a:txBody>
                    <a:bodyPr/>
                    <a:lstStyle/>
                    <a:p>
                      <a:pPr>
                        <a:lnSpc>
                          <a:spcPct val="115000"/>
                        </a:lnSpc>
                        <a:spcBef>
                          <a:spcPts val="600"/>
                        </a:spcBef>
                        <a:spcAft>
                          <a:spcPts val="0"/>
                        </a:spcAft>
                      </a:pPr>
                      <a:r>
                        <a:rPr lang="en-US" sz="1800" dirty="0" err="1">
                          <a:solidFill>
                            <a:srgbClr val="FF0000"/>
                          </a:solidFill>
                          <a:effectLst/>
                        </a:rPr>
                        <a:t>Trình</a:t>
                      </a:r>
                      <a:r>
                        <a:rPr lang="en-US" sz="1800" dirty="0">
                          <a:solidFill>
                            <a:srgbClr val="FF0000"/>
                          </a:solidFill>
                          <a:effectLst/>
                        </a:rPr>
                        <a:t> </a:t>
                      </a:r>
                      <a:r>
                        <a:rPr lang="en-US" sz="1800" dirty="0" err="1">
                          <a:solidFill>
                            <a:srgbClr val="FF0000"/>
                          </a:solidFill>
                          <a:effectLst/>
                        </a:rPr>
                        <a:t>bày</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90170">
                        <a:lnSpc>
                          <a:spcPct val="115000"/>
                        </a:lnSpc>
                        <a:spcBef>
                          <a:spcPts val="600"/>
                        </a:spcBef>
                        <a:spcAft>
                          <a:spcPts val="0"/>
                        </a:spcAft>
                      </a:pPr>
                      <a:r>
                        <a:rPr lang="en-US" sz="1800" b="1">
                          <a:effectLst/>
                        </a:rPr>
                        <a:t>Nói to, rõ, thuyết phục. (2,0 điểm)</a:t>
                      </a:r>
                      <a:endPar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0"/>
                        </a:spcAft>
                      </a:pPr>
                      <a:r>
                        <a:rPr lang="en-US" sz="1800" b="1" dirty="0" err="1">
                          <a:effectLst/>
                        </a:rPr>
                        <a:t>Tương</a:t>
                      </a:r>
                      <a:r>
                        <a:rPr lang="en-US" sz="1800" b="1" dirty="0">
                          <a:effectLst/>
                        </a:rPr>
                        <a:t> </a:t>
                      </a:r>
                      <a:r>
                        <a:rPr lang="en-US" sz="1800" b="1" dirty="0" err="1">
                          <a:effectLst/>
                        </a:rPr>
                        <a:t>đối</a:t>
                      </a:r>
                      <a:r>
                        <a:rPr lang="en-US" sz="1800" b="1" dirty="0">
                          <a:effectLst/>
                        </a:rPr>
                        <a:t> to, </a:t>
                      </a:r>
                      <a:r>
                        <a:rPr lang="en-US" sz="1800" b="1" dirty="0" err="1">
                          <a:effectLst/>
                        </a:rPr>
                        <a:t>rõ</a:t>
                      </a:r>
                      <a:r>
                        <a:rPr lang="en-US" sz="1800" b="1" dirty="0">
                          <a:effectLst/>
                        </a:rPr>
                        <a:t>. (1,5 </a:t>
                      </a:r>
                      <a:r>
                        <a:rPr lang="en-US" sz="1800" b="1" dirty="0" err="1">
                          <a:effectLst/>
                        </a:rPr>
                        <a:t>điểm</a:t>
                      </a:r>
                      <a:r>
                        <a:rPr lang="en-US" sz="1800" b="1" dirty="0">
                          <a:effectLst/>
                        </a:rPr>
                        <a:t>)</a:t>
                      </a:r>
                      <a:endPar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0"/>
                        </a:spcAft>
                      </a:pPr>
                      <a:r>
                        <a:rPr lang="en-US" sz="1800" b="1" dirty="0" err="1">
                          <a:effectLst/>
                        </a:rPr>
                        <a:t>Còn</a:t>
                      </a:r>
                      <a:r>
                        <a:rPr lang="en-US" sz="1800" b="1" dirty="0">
                          <a:effectLst/>
                        </a:rPr>
                        <a:t> </a:t>
                      </a:r>
                      <a:r>
                        <a:rPr lang="en-US" sz="1800" b="1" dirty="0" err="1">
                          <a:effectLst/>
                        </a:rPr>
                        <a:t>rụt</a:t>
                      </a:r>
                      <a:r>
                        <a:rPr lang="en-US" sz="1800" b="1" dirty="0">
                          <a:effectLst/>
                        </a:rPr>
                        <a:t> </a:t>
                      </a:r>
                      <a:r>
                        <a:rPr lang="en-US" sz="1800" b="1" dirty="0" err="1">
                          <a:effectLst/>
                        </a:rPr>
                        <a:t>rè</a:t>
                      </a:r>
                      <a:r>
                        <a:rPr lang="en-US" sz="1800" b="1" dirty="0">
                          <a:effectLst/>
                        </a:rPr>
                        <a:t>, </a:t>
                      </a:r>
                      <a:r>
                        <a:rPr lang="en-US" sz="1800" b="1" dirty="0" err="1">
                          <a:effectLst/>
                        </a:rPr>
                        <a:t>khó</a:t>
                      </a:r>
                      <a:r>
                        <a:rPr lang="en-US" sz="1800" b="1" dirty="0">
                          <a:effectLst/>
                        </a:rPr>
                        <a:t> </a:t>
                      </a:r>
                      <a:r>
                        <a:rPr lang="en-US" sz="1800" b="1" dirty="0" err="1">
                          <a:effectLst/>
                        </a:rPr>
                        <a:t>nghe</a:t>
                      </a:r>
                      <a:r>
                        <a:rPr lang="en-US" sz="1800" b="1" dirty="0">
                          <a:effectLst/>
                        </a:rPr>
                        <a:t>. (1,0 </a:t>
                      </a:r>
                      <a:r>
                        <a:rPr lang="en-US" sz="1800" b="1" dirty="0" err="1">
                          <a:effectLst/>
                        </a:rPr>
                        <a:t>điểm</a:t>
                      </a:r>
                      <a:r>
                        <a:rPr lang="en-US" sz="1800" b="1" dirty="0">
                          <a:effectLst/>
                        </a:rPr>
                        <a:t>)</a:t>
                      </a:r>
                      <a:endPar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73953334"/>
                  </a:ext>
                </a:extLst>
              </a:tr>
              <a:tr h="1281329">
                <a:tc>
                  <a:txBody>
                    <a:bodyPr/>
                    <a:lstStyle/>
                    <a:p>
                      <a:pPr>
                        <a:lnSpc>
                          <a:spcPct val="115000"/>
                        </a:lnSpc>
                        <a:spcBef>
                          <a:spcPts val="600"/>
                        </a:spcBef>
                        <a:spcAft>
                          <a:spcPts val="0"/>
                        </a:spcAft>
                      </a:pPr>
                      <a:r>
                        <a:rPr lang="en-US" sz="1800" dirty="0" err="1">
                          <a:solidFill>
                            <a:srgbClr val="FF0000"/>
                          </a:solidFill>
                          <a:effectLst/>
                        </a:rPr>
                        <a:t>Hình</a:t>
                      </a:r>
                      <a:r>
                        <a:rPr lang="en-US" sz="1800" dirty="0">
                          <a:solidFill>
                            <a:srgbClr val="FF0000"/>
                          </a:solidFill>
                          <a:effectLst/>
                        </a:rPr>
                        <a:t> </a:t>
                      </a:r>
                      <a:r>
                        <a:rPr lang="en-US" sz="1800" dirty="0" err="1">
                          <a:solidFill>
                            <a:srgbClr val="FF0000"/>
                          </a:solidFill>
                          <a:effectLst/>
                        </a:rPr>
                        <a:t>thức</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90170">
                        <a:lnSpc>
                          <a:spcPct val="115000"/>
                        </a:lnSpc>
                        <a:spcBef>
                          <a:spcPts val="600"/>
                        </a:spcBef>
                        <a:spcAft>
                          <a:spcPts val="0"/>
                        </a:spcAft>
                      </a:pPr>
                      <a:r>
                        <a:rPr lang="en-US" sz="1800" b="1">
                          <a:effectLst/>
                        </a:rPr>
                        <a:t>Sạch đẹp, đúng chính tả. (2 điểm)</a:t>
                      </a:r>
                      <a:endPar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90170">
                        <a:lnSpc>
                          <a:spcPct val="115000"/>
                        </a:lnSpc>
                        <a:spcBef>
                          <a:spcPts val="600"/>
                        </a:spcBef>
                        <a:spcAft>
                          <a:spcPts val="0"/>
                        </a:spcAft>
                      </a:pPr>
                      <a:r>
                        <a:rPr lang="en-US" sz="1800" b="1" dirty="0" err="1">
                          <a:effectLst/>
                        </a:rPr>
                        <a:t>Sạch</a:t>
                      </a:r>
                      <a:r>
                        <a:rPr lang="en-US" sz="1800" b="1" dirty="0">
                          <a:effectLst/>
                        </a:rPr>
                        <a:t> </a:t>
                      </a:r>
                      <a:r>
                        <a:rPr lang="en-US" sz="1800" b="1" dirty="0" err="1">
                          <a:effectLst/>
                        </a:rPr>
                        <a:t>đẹp</a:t>
                      </a:r>
                      <a:r>
                        <a:rPr lang="en-US" sz="1800" b="1" dirty="0">
                          <a:effectLst/>
                        </a:rPr>
                        <a:t> </a:t>
                      </a:r>
                      <a:r>
                        <a:rPr lang="en-US" sz="1800" b="1" dirty="0" err="1">
                          <a:effectLst/>
                        </a:rPr>
                        <a:t>nhưng</a:t>
                      </a:r>
                      <a:r>
                        <a:rPr lang="en-US" sz="1800" b="1" dirty="0">
                          <a:effectLst/>
                        </a:rPr>
                        <a:t> </a:t>
                      </a:r>
                      <a:r>
                        <a:rPr lang="en-US" sz="1800" b="1" dirty="0" err="1">
                          <a:effectLst/>
                        </a:rPr>
                        <a:t>còn</a:t>
                      </a:r>
                      <a:r>
                        <a:rPr lang="en-US" sz="1800" b="1" dirty="0">
                          <a:effectLst/>
                        </a:rPr>
                        <a:t> </a:t>
                      </a:r>
                      <a:r>
                        <a:rPr lang="en-US" sz="1800" b="1" dirty="0" err="1">
                          <a:effectLst/>
                        </a:rPr>
                        <a:t>sai</a:t>
                      </a:r>
                      <a:r>
                        <a:rPr lang="en-US" sz="1800" b="1" dirty="0">
                          <a:effectLst/>
                        </a:rPr>
                        <a:t> </a:t>
                      </a:r>
                      <a:r>
                        <a:rPr lang="en-US" sz="1800" b="1" dirty="0" err="1">
                          <a:effectLst/>
                        </a:rPr>
                        <a:t>lỗi</a:t>
                      </a:r>
                      <a:r>
                        <a:rPr lang="en-US" sz="1800" b="1" dirty="0">
                          <a:effectLst/>
                        </a:rPr>
                        <a:t> </a:t>
                      </a:r>
                      <a:r>
                        <a:rPr lang="en-US" sz="1800" b="1" dirty="0" err="1">
                          <a:effectLst/>
                        </a:rPr>
                        <a:t>chính</a:t>
                      </a:r>
                      <a:r>
                        <a:rPr lang="en-US" sz="1800" b="1" dirty="0">
                          <a:effectLst/>
                        </a:rPr>
                        <a:t> </a:t>
                      </a:r>
                      <a:r>
                        <a:rPr lang="en-US" sz="1800" b="1" dirty="0" err="1">
                          <a:effectLst/>
                        </a:rPr>
                        <a:t>tả</a:t>
                      </a:r>
                      <a:r>
                        <a:rPr lang="en-US" sz="1800" b="1" dirty="0">
                          <a:effectLst/>
                        </a:rPr>
                        <a:t>. (1,5 </a:t>
                      </a:r>
                      <a:r>
                        <a:rPr lang="en-US" sz="1800" b="1" dirty="0" err="1">
                          <a:effectLst/>
                        </a:rPr>
                        <a:t>điểm</a:t>
                      </a:r>
                      <a:r>
                        <a:rPr lang="en-US" sz="1800" b="1" dirty="0">
                          <a:effectLst/>
                        </a:rPr>
                        <a:t>)</a:t>
                      </a:r>
                      <a:endPar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90170">
                        <a:lnSpc>
                          <a:spcPct val="115000"/>
                        </a:lnSpc>
                        <a:spcBef>
                          <a:spcPts val="600"/>
                        </a:spcBef>
                        <a:spcAft>
                          <a:spcPts val="0"/>
                        </a:spcAft>
                      </a:pPr>
                      <a:r>
                        <a:rPr lang="en-US" sz="1800" b="1" dirty="0" err="1">
                          <a:effectLst/>
                        </a:rPr>
                        <a:t>Chữ</a:t>
                      </a:r>
                      <a:r>
                        <a:rPr lang="en-US" sz="1800" b="1" dirty="0">
                          <a:effectLst/>
                        </a:rPr>
                        <a:t> </a:t>
                      </a:r>
                      <a:r>
                        <a:rPr lang="en-US" sz="1800" b="1" dirty="0" err="1">
                          <a:effectLst/>
                        </a:rPr>
                        <a:t>viết</a:t>
                      </a:r>
                      <a:r>
                        <a:rPr lang="en-US" sz="1800" b="1" dirty="0">
                          <a:effectLst/>
                        </a:rPr>
                        <a:t> </a:t>
                      </a:r>
                      <a:r>
                        <a:rPr lang="en-US" sz="1800" b="1" dirty="0" err="1">
                          <a:effectLst/>
                        </a:rPr>
                        <a:t>chưa</a:t>
                      </a:r>
                      <a:r>
                        <a:rPr lang="en-US" sz="1800" b="1" dirty="0">
                          <a:effectLst/>
                        </a:rPr>
                        <a:t> </a:t>
                      </a:r>
                      <a:r>
                        <a:rPr lang="en-US" sz="1800" b="1" dirty="0" err="1">
                          <a:effectLst/>
                        </a:rPr>
                        <a:t>rõ</a:t>
                      </a:r>
                      <a:r>
                        <a:rPr lang="en-US" sz="1800" b="1" dirty="0">
                          <a:effectLst/>
                        </a:rPr>
                        <a:t> ý, </a:t>
                      </a:r>
                      <a:r>
                        <a:rPr lang="en-US" sz="1800" b="1" dirty="0" err="1">
                          <a:effectLst/>
                        </a:rPr>
                        <a:t>có</a:t>
                      </a:r>
                      <a:r>
                        <a:rPr lang="en-US" sz="1800" b="1" dirty="0">
                          <a:effectLst/>
                        </a:rPr>
                        <a:t> </a:t>
                      </a:r>
                      <a:r>
                        <a:rPr lang="en-US" sz="1800" b="1" dirty="0" err="1">
                          <a:effectLst/>
                        </a:rPr>
                        <a:t>lỗi</a:t>
                      </a:r>
                      <a:r>
                        <a:rPr lang="en-US" sz="1800" b="1" dirty="0">
                          <a:effectLst/>
                        </a:rPr>
                        <a:t> </a:t>
                      </a:r>
                      <a:r>
                        <a:rPr lang="en-US" sz="1800" b="1" dirty="0" err="1">
                          <a:effectLst/>
                        </a:rPr>
                        <a:t>chính</a:t>
                      </a:r>
                      <a:r>
                        <a:rPr lang="en-US" sz="1800" b="1" dirty="0">
                          <a:effectLst/>
                        </a:rPr>
                        <a:t> </a:t>
                      </a:r>
                      <a:r>
                        <a:rPr lang="en-US" sz="1800" b="1" dirty="0" err="1">
                          <a:effectLst/>
                        </a:rPr>
                        <a:t>tả</a:t>
                      </a:r>
                      <a:r>
                        <a:rPr lang="en-US" sz="1800" b="1" dirty="0">
                          <a:effectLst/>
                        </a:rPr>
                        <a:t>. (1,25 </a:t>
                      </a:r>
                      <a:r>
                        <a:rPr lang="en-US" sz="1800" b="1" dirty="0" err="1">
                          <a:effectLst/>
                        </a:rPr>
                        <a:t>điểm</a:t>
                      </a:r>
                      <a:r>
                        <a:rPr lang="en-US" sz="1800" b="1" dirty="0">
                          <a:effectLst/>
                        </a:rPr>
                        <a:t>)</a:t>
                      </a:r>
                      <a:endPar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29643830"/>
                  </a:ext>
                </a:extLst>
              </a:tr>
              <a:tr h="1281329">
                <a:tc>
                  <a:txBody>
                    <a:bodyPr/>
                    <a:lstStyle/>
                    <a:p>
                      <a:pPr>
                        <a:lnSpc>
                          <a:spcPct val="115000"/>
                        </a:lnSpc>
                        <a:spcBef>
                          <a:spcPts val="600"/>
                        </a:spcBef>
                        <a:spcAft>
                          <a:spcPts val="0"/>
                        </a:spcAft>
                      </a:pPr>
                      <a:r>
                        <a:rPr lang="en-US" sz="1800" dirty="0" err="1">
                          <a:solidFill>
                            <a:srgbClr val="FF0000"/>
                          </a:solidFill>
                          <a:effectLst/>
                        </a:rPr>
                        <a:t>Thời</a:t>
                      </a:r>
                      <a:r>
                        <a:rPr lang="en-US" sz="1800" dirty="0">
                          <a:solidFill>
                            <a:srgbClr val="FF0000"/>
                          </a:solidFill>
                          <a:effectLst/>
                        </a:rPr>
                        <a:t> </a:t>
                      </a:r>
                      <a:r>
                        <a:rPr lang="en-US" sz="1800" dirty="0" err="1">
                          <a:solidFill>
                            <a:srgbClr val="FF0000"/>
                          </a:solidFill>
                          <a:effectLst/>
                        </a:rPr>
                        <a:t>gian</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90170">
                        <a:lnSpc>
                          <a:spcPct val="115000"/>
                        </a:lnSpc>
                        <a:spcBef>
                          <a:spcPts val="600"/>
                        </a:spcBef>
                        <a:spcAft>
                          <a:spcPts val="0"/>
                        </a:spcAft>
                      </a:pPr>
                      <a:r>
                        <a:rPr lang="en-US" sz="1800" b="1">
                          <a:effectLst/>
                        </a:rPr>
                        <a:t>Hoàn thành sớm hoặc đúng thời gian (1,0 điểm)</a:t>
                      </a:r>
                      <a:endPar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90170">
                        <a:lnSpc>
                          <a:spcPct val="115000"/>
                        </a:lnSpc>
                        <a:spcBef>
                          <a:spcPts val="600"/>
                        </a:spcBef>
                        <a:spcAft>
                          <a:spcPts val="0"/>
                        </a:spcAft>
                      </a:pPr>
                      <a:r>
                        <a:rPr lang="en-US" sz="1800" b="1">
                          <a:effectLst/>
                        </a:rPr>
                        <a:t>Hoàn thành chậm quá 1 phút. (0,5 điểm)</a:t>
                      </a:r>
                      <a:endParaRPr lang="en-US" sz="1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90170">
                        <a:lnSpc>
                          <a:spcPct val="115000"/>
                        </a:lnSpc>
                        <a:spcBef>
                          <a:spcPts val="600"/>
                        </a:spcBef>
                        <a:spcAft>
                          <a:spcPts val="0"/>
                        </a:spcAft>
                      </a:pPr>
                      <a:r>
                        <a:rPr lang="en-US" sz="1800" b="1" dirty="0" err="1">
                          <a:effectLst/>
                        </a:rPr>
                        <a:t>Hoàn</a:t>
                      </a:r>
                      <a:r>
                        <a:rPr lang="en-US" sz="1800" b="1" dirty="0">
                          <a:effectLst/>
                        </a:rPr>
                        <a:t> </a:t>
                      </a:r>
                      <a:r>
                        <a:rPr lang="en-US" sz="1800" b="1" dirty="0" err="1">
                          <a:effectLst/>
                        </a:rPr>
                        <a:t>thành</a:t>
                      </a:r>
                      <a:r>
                        <a:rPr lang="en-US" sz="1800" b="1" dirty="0">
                          <a:effectLst/>
                        </a:rPr>
                        <a:t> </a:t>
                      </a:r>
                      <a:r>
                        <a:rPr lang="en-US" sz="1800" b="1" dirty="0" err="1">
                          <a:effectLst/>
                        </a:rPr>
                        <a:t>chậm</a:t>
                      </a:r>
                      <a:r>
                        <a:rPr lang="en-US" sz="1800" b="1" dirty="0">
                          <a:effectLst/>
                        </a:rPr>
                        <a:t> </a:t>
                      </a:r>
                      <a:r>
                        <a:rPr lang="en-US" sz="1800" b="1" dirty="0" err="1">
                          <a:effectLst/>
                        </a:rPr>
                        <a:t>quá</a:t>
                      </a:r>
                      <a:r>
                        <a:rPr lang="en-US" sz="1800" b="1" dirty="0">
                          <a:effectLst/>
                        </a:rPr>
                        <a:t> 2 </a:t>
                      </a:r>
                      <a:r>
                        <a:rPr lang="en-US" sz="1800" b="1" dirty="0" err="1">
                          <a:effectLst/>
                        </a:rPr>
                        <a:t>phút</a:t>
                      </a:r>
                      <a:r>
                        <a:rPr lang="en-US" sz="1800" b="1" dirty="0">
                          <a:effectLst/>
                        </a:rPr>
                        <a:t>  (0,25 </a:t>
                      </a:r>
                      <a:r>
                        <a:rPr lang="en-US" sz="1800" b="1" dirty="0" err="1">
                          <a:effectLst/>
                        </a:rPr>
                        <a:t>điểm</a:t>
                      </a:r>
                      <a:r>
                        <a:rPr lang="en-US" sz="1800" b="1" dirty="0">
                          <a:effectLst/>
                        </a:rPr>
                        <a:t>)</a:t>
                      </a:r>
                      <a:endPar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08344501"/>
                  </a:ext>
                </a:extLst>
              </a:tr>
            </a:tbl>
          </a:graphicData>
        </a:graphic>
      </p:graphicFrame>
      <p:sp>
        <p:nvSpPr>
          <p:cNvPr id="5" name="Rectangle 1"/>
          <p:cNvSpPr>
            <a:spLocks noChangeArrowheads="1"/>
          </p:cNvSpPr>
          <p:nvPr/>
        </p:nvSpPr>
        <p:spPr bwMode="auto">
          <a:xfrm>
            <a:off x="2782680" y="0"/>
            <a:ext cx="617571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6987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9875"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err="1" smtClean="0">
                <a:ln>
                  <a:noFill/>
                </a:ln>
                <a:solidFill>
                  <a:schemeClr val="tx1"/>
                </a:solidFill>
                <a:effectLst/>
                <a:ea typeface="Calibri" panose="020F0502020204030204" pitchFamily="34" charset="0"/>
              </a:rPr>
              <a:t>P</a:t>
            </a:r>
            <a:r>
              <a:rPr kumimoji="0" lang="en-US" altLang="en-US" sz="2000" b="1" i="0" u="none" strike="noStrike" cap="none" normalizeH="0" baseline="0" dirty="0" err="1" smtClean="0" bmk="">
                <a:ln>
                  <a:noFill/>
                </a:ln>
                <a:solidFill>
                  <a:schemeClr val="tx1"/>
                </a:solidFill>
                <a:effectLst/>
                <a:ea typeface="Calibri" panose="020F0502020204030204" pitchFamily="34" charset="0"/>
              </a:rPr>
              <a:t>hiếu</a:t>
            </a:r>
            <a:r>
              <a:rPr kumimoji="0" lang="en-US" altLang="en-US" sz="2000" b="1" i="0" u="none" strike="noStrike" cap="none" normalizeH="0" baseline="0" dirty="0" smtClean="0" bmk="">
                <a:ln>
                  <a:noFill/>
                </a:ln>
                <a:solidFill>
                  <a:schemeClr val="tx1"/>
                </a:solidFill>
                <a:effectLst/>
                <a:ea typeface="Calibri" panose="020F0502020204030204" pitchFamily="34" charset="0"/>
              </a:rPr>
              <a:t> </a:t>
            </a:r>
            <a:r>
              <a:rPr kumimoji="0" lang="en-US" altLang="en-US" sz="2000" b="1" i="0" u="none" strike="noStrike" cap="none" normalizeH="0" baseline="0" dirty="0" err="1" smtClean="0" bmk="">
                <a:ln>
                  <a:noFill/>
                </a:ln>
                <a:solidFill>
                  <a:schemeClr val="tx1"/>
                </a:solidFill>
                <a:effectLst/>
                <a:ea typeface="Calibri" panose="020F0502020204030204" pitchFamily="34" charset="0"/>
              </a:rPr>
              <a:t>đánh</a:t>
            </a:r>
            <a:r>
              <a:rPr kumimoji="0" lang="en-US" altLang="en-US" sz="2000" b="1" i="0" u="none" strike="noStrike" cap="none" normalizeH="0" baseline="0" dirty="0" smtClean="0" bmk="">
                <a:ln>
                  <a:noFill/>
                </a:ln>
                <a:solidFill>
                  <a:schemeClr val="tx1"/>
                </a:solidFill>
                <a:effectLst/>
                <a:ea typeface="Calibri" panose="020F0502020204030204" pitchFamily="34" charset="0"/>
              </a:rPr>
              <a:t> </a:t>
            </a:r>
            <a:r>
              <a:rPr kumimoji="0" lang="en-US" altLang="en-US" sz="2000" b="1" i="0" u="none" strike="noStrike" cap="none" normalizeH="0" baseline="0" dirty="0" err="1" smtClean="0" bmk="">
                <a:ln>
                  <a:noFill/>
                </a:ln>
                <a:solidFill>
                  <a:schemeClr val="tx1"/>
                </a:solidFill>
                <a:effectLst/>
                <a:ea typeface="Calibri" panose="020F0502020204030204" pitchFamily="34" charset="0"/>
              </a:rPr>
              <a:t>giá</a:t>
            </a:r>
            <a:r>
              <a:rPr kumimoji="0" lang="en-US" altLang="en-US" sz="2000" b="1" i="0" u="none" strike="noStrike" cap="none" normalizeH="0" baseline="0" dirty="0" smtClean="0" bmk="">
                <a:ln>
                  <a:noFill/>
                </a:ln>
                <a:solidFill>
                  <a:schemeClr val="tx1"/>
                </a:solidFill>
                <a:effectLst/>
                <a:ea typeface="Calibri" panose="020F0502020204030204" pitchFamily="34" charset="0"/>
              </a:rPr>
              <a:t> </a:t>
            </a:r>
            <a:r>
              <a:rPr kumimoji="0" lang="en-US" altLang="en-US" sz="2000" b="1" i="0" u="none" strike="noStrike" cap="none" normalizeH="0" baseline="0" dirty="0" err="1" smtClean="0" bmk="">
                <a:ln>
                  <a:noFill/>
                </a:ln>
                <a:solidFill>
                  <a:schemeClr val="tx1"/>
                </a:solidFill>
                <a:effectLst/>
                <a:ea typeface="Calibri" panose="020F0502020204030204" pitchFamily="34" charset="0"/>
              </a:rPr>
              <a:t>số</a:t>
            </a:r>
            <a:r>
              <a:rPr kumimoji="0" lang="en-US" altLang="en-US" sz="2000" b="1" i="0" u="none" strike="noStrike" cap="none" normalizeH="0" baseline="0" dirty="0" smtClean="0" bmk="">
                <a:ln>
                  <a:noFill/>
                </a:ln>
                <a:solidFill>
                  <a:schemeClr val="tx1"/>
                </a:solidFill>
                <a:effectLst/>
                <a:ea typeface="Calibri" panose="020F0502020204030204" pitchFamily="34" charset="0"/>
              </a:rPr>
              <a:t> 2:</a:t>
            </a:r>
            <a:endParaRPr kumimoji="0" lang="en-US" altLang="en-US" sz="2000" b="0" i="0" u="none" strike="noStrike" cap="none" normalizeH="0" baseline="0" dirty="0" smtClean="0">
              <a:ln>
                <a:noFill/>
              </a:ln>
              <a:solidFill>
                <a:schemeClr val="tx1"/>
              </a:solidFill>
              <a:effectLst/>
            </a:endParaRPr>
          </a:p>
          <a:p>
            <a:pPr marL="0" marR="0" lvl="0" indent="269875"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bmk="_Hlk174092416">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RUBRIC ĐÁNH GIÁ SẢN PHẨM HĐ</a:t>
            </a:r>
            <a:endParaRPr kumimoji="0" lang="en-US" altLang="en-US" sz="20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33775321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a:extLst>
              <a:ext uri="{FF2B5EF4-FFF2-40B4-BE49-F238E27FC236}">
                <a16:creationId xmlns:a16="http://schemas.microsoft.com/office/drawing/2014/main" id="{0B36A718-BB1D-5A5B-BD19-1B29523DEF33}"/>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34146" name="AutoShape 2" descr="Bài 15. Thương mại và du lịch - Hoc24">
            <a:extLst>
              <a:ext uri="{FF2B5EF4-FFF2-40B4-BE49-F238E27FC236}">
                <a16:creationId xmlns:a16="http://schemas.microsoft.com/office/drawing/2014/main" id="{03C1F84F-D2CD-9C9E-27D4-37251936CF7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34147" name="Rectangle 11">
            <a:extLst>
              <a:ext uri="{FF2B5EF4-FFF2-40B4-BE49-F238E27FC236}">
                <a16:creationId xmlns:a16="http://schemas.microsoft.com/office/drawing/2014/main" id="{EC2ED8B0-95F4-D5C9-0930-2DFB0F207618}"/>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34148" name="TextBox 3">
            <a:extLst>
              <a:ext uri="{FF2B5EF4-FFF2-40B4-BE49-F238E27FC236}">
                <a16:creationId xmlns:a16="http://schemas.microsoft.com/office/drawing/2014/main" id="{275FF6FE-3E78-E08E-E75D-FC02962524BD}"/>
              </a:ext>
            </a:extLst>
          </p:cNvPr>
          <p:cNvSpPr txBox="1">
            <a:spLocks noChangeArrowheads="1"/>
          </p:cNvSpPr>
          <p:nvPr/>
        </p:nvSpPr>
        <p:spPr bwMode="auto">
          <a:xfrm>
            <a:off x="2346325" y="182563"/>
            <a:ext cx="74993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VN" altLang="en-VN" sz="4000" b="1" dirty="0">
                <a:solidFill>
                  <a:srgbClr val="00B050"/>
                </a:solidFill>
                <a:cs typeface="Times New Roman" panose="02020603050405020304" pitchFamily="18" charset="0"/>
              </a:rPr>
              <a:t>Lâm nghiệp Bắc Trung Bộ</a:t>
            </a:r>
            <a:endParaRPr lang="en-VN" altLang="en-VN" sz="4000" dirty="0"/>
          </a:p>
        </p:txBody>
      </p:sp>
      <p:pic>
        <p:nvPicPr>
          <p:cNvPr id="11266" name="Picture 2" descr="Bắc Trung Bộ nỗ lực tăng năng suất rừng trồng">
            <a:extLst>
              <a:ext uri="{FF2B5EF4-FFF2-40B4-BE49-F238E27FC236}">
                <a16:creationId xmlns:a16="http://schemas.microsoft.com/office/drawing/2014/main" id="{A6D702B5-8977-73BE-4C7A-5ADF91314B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700" y="1002691"/>
            <a:ext cx="10443750" cy="56727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a:extLst>
              <a:ext uri="{FF2B5EF4-FFF2-40B4-BE49-F238E27FC236}">
                <a16:creationId xmlns:a16="http://schemas.microsoft.com/office/drawing/2014/main" id="{0B36A718-BB1D-5A5B-BD19-1B29523DEF33}"/>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34146" name="AutoShape 2" descr="Bài 15. Thương mại và du lịch - Hoc24">
            <a:extLst>
              <a:ext uri="{FF2B5EF4-FFF2-40B4-BE49-F238E27FC236}">
                <a16:creationId xmlns:a16="http://schemas.microsoft.com/office/drawing/2014/main" id="{03C1F84F-D2CD-9C9E-27D4-37251936CF7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34147" name="Rectangle 11">
            <a:extLst>
              <a:ext uri="{FF2B5EF4-FFF2-40B4-BE49-F238E27FC236}">
                <a16:creationId xmlns:a16="http://schemas.microsoft.com/office/drawing/2014/main" id="{EC2ED8B0-95F4-D5C9-0930-2DFB0F207618}"/>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34148" name="TextBox 3">
            <a:extLst>
              <a:ext uri="{FF2B5EF4-FFF2-40B4-BE49-F238E27FC236}">
                <a16:creationId xmlns:a16="http://schemas.microsoft.com/office/drawing/2014/main" id="{275FF6FE-3E78-E08E-E75D-FC02962524BD}"/>
              </a:ext>
            </a:extLst>
          </p:cNvPr>
          <p:cNvSpPr txBox="1">
            <a:spLocks noChangeArrowheads="1"/>
          </p:cNvSpPr>
          <p:nvPr/>
        </p:nvSpPr>
        <p:spPr bwMode="auto">
          <a:xfrm>
            <a:off x="2346325" y="182563"/>
            <a:ext cx="74993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VN" altLang="en-VN" sz="4000" b="1" dirty="0">
                <a:solidFill>
                  <a:srgbClr val="00B050"/>
                </a:solidFill>
                <a:cs typeface="Times New Roman" panose="02020603050405020304" pitchFamily="18" charset="0"/>
              </a:rPr>
              <a:t>Nông nghiệp Bắc Trung Bộ</a:t>
            </a:r>
            <a:endParaRPr lang="en-VN" altLang="en-VN" sz="4000" dirty="0"/>
          </a:p>
        </p:txBody>
      </p:sp>
      <p:pic>
        <p:nvPicPr>
          <p:cNvPr id="12290" name="Picture 2" descr="Giải pháp chủ yếu phát triển nông nghiệp ở Bắc Trung Bộ là?">
            <a:extLst>
              <a:ext uri="{FF2B5EF4-FFF2-40B4-BE49-F238E27FC236}">
                <a16:creationId xmlns:a16="http://schemas.microsoft.com/office/drawing/2014/main" id="{631C320D-BF06-42CA-DBA4-D493AC50E9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225" y="935038"/>
            <a:ext cx="10621963" cy="5740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468150"/>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a:extLst>
              <a:ext uri="{FF2B5EF4-FFF2-40B4-BE49-F238E27FC236}">
                <a16:creationId xmlns:a16="http://schemas.microsoft.com/office/drawing/2014/main" id="{0B36A718-BB1D-5A5B-BD19-1B29523DEF33}"/>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34146" name="AutoShape 2" descr="Bài 15. Thương mại và du lịch - Hoc24">
            <a:extLst>
              <a:ext uri="{FF2B5EF4-FFF2-40B4-BE49-F238E27FC236}">
                <a16:creationId xmlns:a16="http://schemas.microsoft.com/office/drawing/2014/main" id="{03C1F84F-D2CD-9C9E-27D4-37251936CF7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34147" name="Rectangle 11">
            <a:extLst>
              <a:ext uri="{FF2B5EF4-FFF2-40B4-BE49-F238E27FC236}">
                <a16:creationId xmlns:a16="http://schemas.microsoft.com/office/drawing/2014/main" id="{EC2ED8B0-95F4-D5C9-0930-2DFB0F207618}"/>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34148" name="TextBox 3">
            <a:extLst>
              <a:ext uri="{FF2B5EF4-FFF2-40B4-BE49-F238E27FC236}">
                <a16:creationId xmlns:a16="http://schemas.microsoft.com/office/drawing/2014/main" id="{275FF6FE-3E78-E08E-E75D-FC02962524BD}"/>
              </a:ext>
            </a:extLst>
          </p:cNvPr>
          <p:cNvSpPr txBox="1">
            <a:spLocks noChangeArrowheads="1"/>
          </p:cNvSpPr>
          <p:nvPr/>
        </p:nvSpPr>
        <p:spPr bwMode="auto">
          <a:xfrm>
            <a:off x="768350" y="182563"/>
            <a:ext cx="106378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VN" altLang="en-VN" sz="4000" b="1" dirty="0">
                <a:solidFill>
                  <a:srgbClr val="00B050"/>
                </a:solidFill>
                <a:cs typeface="Times New Roman" panose="02020603050405020304" pitchFamily="18" charset="0"/>
              </a:rPr>
              <a:t>Khai thác, nuôi trồng hải sản Bắc Trung Bộ</a:t>
            </a:r>
            <a:endParaRPr lang="en-VN" altLang="en-VN" sz="4000" dirty="0"/>
          </a:p>
        </p:txBody>
      </p:sp>
      <p:pic>
        <p:nvPicPr>
          <p:cNvPr id="13314" name="Picture 2" descr="Đánh thức tiềm năng khu vực Bắc Trung Bộ – Tạp chí Thủy sản Việt Nam">
            <a:extLst>
              <a:ext uri="{FF2B5EF4-FFF2-40B4-BE49-F238E27FC236}">
                <a16:creationId xmlns:a16="http://schemas.microsoft.com/office/drawing/2014/main" id="{4CD898D8-4E8D-96D8-C11A-5D57B64822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978" y="1157288"/>
            <a:ext cx="10196186" cy="544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85929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a:extLst>
              <a:ext uri="{FF2B5EF4-FFF2-40B4-BE49-F238E27FC236}">
                <a16:creationId xmlns:a16="http://schemas.microsoft.com/office/drawing/2014/main" id="{80285AE7-48C0-85DD-3C94-419B33D025D6}"/>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60770" name="AutoShape 2" descr="Bài 15. Thương mại và du lịch - Hoc24">
            <a:extLst>
              <a:ext uri="{FF2B5EF4-FFF2-40B4-BE49-F238E27FC236}">
                <a16:creationId xmlns:a16="http://schemas.microsoft.com/office/drawing/2014/main" id="{5657B5F7-E2B5-24B7-A083-A109F50403A9}"/>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60771" name="Rectangle 11">
            <a:extLst>
              <a:ext uri="{FF2B5EF4-FFF2-40B4-BE49-F238E27FC236}">
                <a16:creationId xmlns:a16="http://schemas.microsoft.com/office/drawing/2014/main" id="{3994409B-B746-35A6-F419-2063570AB32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60772" name="TextBox 3">
            <a:extLst>
              <a:ext uri="{FF2B5EF4-FFF2-40B4-BE49-F238E27FC236}">
                <a16:creationId xmlns:a16="http://schemas.microsoft.com/office/drawing/2014/main" id="{BAAFB76E-F761-CE3C-599A-12F003FB365C}"/>
              </a:ext>
            </a:extLst>
          </p:cNvPr>
          <p:cNvSpPr txBox="1">
            <a:spLocks noChangeArrowheads="1"/>
          </p:cNvSpPr>
          <p:nvPr/>
        </p:nvSpPr>
        <p:spPr bwMode="auto">
          <a:xfrm>
            <a:off x="1087438" y="182563"/>
            <a:ext cx="97996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VN" altLang="en-VN" sz="4000" b="1" dirty="0">
                <a:solidFill>
                  <a:srgbClr val="00B050"/>
                </a:solidFill>
                <a:cs typeface="Times New Roman" panose="02020603050405020304" pitchFamily="18" charset="0"/>
              </a:rPr>
              <a:t>Trồng cây công nghiệp (Lạc)</a:t>
            </a:r>
            <a:endParaRPr lang="en-VN" altLang="en-VN" sz="4000" dirty="0"/>
          </a:p>
        </p:txBody>
      </p:sp>
      <p:pic>
        <p:nvPicPr>
          <p:cNvPr id="15362" name="Picture 2" descr="Kỹ thuật trồng và chăm sóc cây Lạc (đậu phộng)">
            <a:extLst>
              <a:ext uri="{FF2B5EF4-FFF2-40B4-BE49-F238E27FC236}">
                <a16:creationId xmlns:a16="http://schemas.microsoft.com/office/drawing/2014/main" id="{5AF6665B-D8F4-141D-B554-B03E9B0DDB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119" y="890588"/>
            <a:ext cx="9985201" cy="57388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a:extLst>
              <a:ext uri="{FF2B5EF4-FFF2-40B4-BE49-F238E27FC236}">
                <a16:creationId xmlns:a16="http://schemas.microsoft.com/office/drawing/2014/main" id="{CE704B4B-976D-768C-61FE-2FD9A89332D6}"/>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62818" name="AutoShape 2" descr="Bài 15. Thương mại và du lịch - Hoc24">
            <a:extLst>
              <a:ext uri="{FF2B5EF4-FFF2-40B4-BE49-F238E27FC236}">
                <a16:creationId xmlns:a16="http://schemas.microsoft.com/office/drawing/2014/main" id="{9ECC858A-1CF7-3871-DB2C-F3EC42717128}"/>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62819" name="Rectangle 11">
            <a:extLst>
              <a:ext uri="{FF2B5EF4-FFF2-40B4-BE49-F238E27FC236}">
                <a16:creationId xmlns:a16="http://schemas.microsoft.com/office/drawing/2014/main" id="{45E9BE22-8D93-57B9-185D-5B6D15EE9C3A}"/>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62820" name="TextBox 3">
            <a:extLst>
              <a:ext uri="{FF2B5EF4-FFF2-40B4-BE49-F238E27FC236}">
                <a16:creationId xmlns:a16="http://schemas.microsoft.com/office/drawing/2014/main" id="{29229932-1786-295C-702D-6DC10B4049A0}"/>
              </a:ext>
            </a:extLst>
          </p:cNvPr>
          <p:cNvSpPr txBox="1">
            <a:spLocks noChangeArrowheads="1"/>
          </p:cNvSpPr>
          <p:nvPr/>
        </p:nvSpPr>
        <p:spPr bwMode="auto">
          <a:xfrm>
            <a:off x="1087438" y="182563"/>
            <a:ext cx="97996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VN" altLang="en-VN" sz="4000" b="1">
                <a:solidFill>
                  <a:srgbClr val="00B050"/>
                </a:solidFill>
                <a:cs typeface="Times New Roman" panose="02020603050405020304" pitchFamily="18" charset="0"/>
              </a:rPr>
              <a:t>Trồng cây công nghiệp (Mía)</a:t>
            </a:r>
            <a:endParaRPr lang="en-VN" altLang="en-VN" sz="4000"/>
          </a:p>
        </p:txBody>
      </p:sp>
      <p:pic>
        <p:nvPicPr>
          <p:cNvPr id="162821" name="Picture 2" descr="Nước mía - thức uống giải nhiệt, vị thuốc trị bệnh quý">
            <a:extLst>
              <a:ext uri="{FF2B5EF4-FFF2-40B4-BE49-F238E27FC236}">
                <a16:creationId xmlns:a16="http://schemas.microsoft.com/office/drawing/2014/main" id="{CD2054E3-E2A6-4CFE-0B05-62150C5C9C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438" y="1017588"/>
            <a:ext cx="10169525"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a:extLst>
              <a:ext uri="{FF2B5EF4-FFF2-40B4-BE49-F238E27FC236}">
                <a16:creationId xmlns:a16="http://schemas.microsoft.com/office/drawing/2014/main" id="{976E52BF-6040-5D4A-6103-962FB88D1EF1}"/>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73058" name="AutoShape 2" descr="Bài 15. Thương mại và du lịch - Hoc24">
            <a:extLst>
              <a:ext uri="{FF2B5EF4-FFF2-40B4-BE49-F238E27FC236}">
                <a16:creationId xmlns:a16="http://schemas.microsoft.com/office/drawing/2014/main" id="{920CA235-636B-2147-1330-B660A99F97F7}"/>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73059" name="Rectangle 11">
            <a:extLst>
              <a:ext uri="{FF2B5EF4-FFF2-40B4-BE49-F238E27FC236}">
                <a16:creationId xmlns:a16="http://schemas.microsoft.com/office/drawing/2014/main" id="{8C71D62F-B703-68D3-70B9-9DCB9FE8540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73060" name="TextBox 3">
            <a:extLst>
              <a:ext uri="{FF2B5EF4-FFF2-40B4-BE49-F238E27FC236}">
                <a16:creationId xmlns:a16="http://schemas.microsoft.com/office/drawing/2014/main" id="{21B2B3D3-EC41-3F59-DA5B-4B11183F90CE}"/>
              </a:ext>
            </a:extLst>
          </p:cNvPr>
          <p:cNvSpPr txBox="1">
            <a:spLocks noChangeArrowheads="1"/>
          </p:cNvSpPr>
          <p:nvPr/>
        </p:nvSpPr>
        <p:spPr bwMode="auto">
          <a:xfrm>
            <a:off x="1087438" y="182563"/>
            <a:ext cx="97996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VN" altLang="en-VN" sz="4000" b="1">
                <a:solidFill>
                  <a:srgbClr val="00B050"/>
                </a:solidFill>
                <a:cs typeface="Times New Roman" panose="02020603050405020304" pitchFamily="18" charset="0"/>
              </a:rPr>
              <a:t>Trồng cây công nghiệp (Hồ tiêu)</a:t>
            </a:r>
            <a:endParaRPr lang="en-VN" altLang="en-VN" sz="4000"/>
          </a:p>
        </p:txBody>
      </p:sp>
      <p:pic>
        <p:nvPicPr>
          <p:cNvPr id="173061" name="Picture 4" descr="Thị trường nông sản ngày 9/5: Hồ tiêu nội địa đã cán mốc 75.000 đồng/kg -  DNTT online">
            <a:extLst>
              <a:ext uri="{FF2B5EF4-FFF2-40B4-BE49-F238E27FC236}">
                <a16:creationId xmlns:a16="http://schemas.microsoft.com/office/drawing/2014/main" id="{1C1FE374-383D-CB51-3AFA-ABDAFB117D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438" y="1030288"/>
            <a:ext cx="10336212" cy="564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1087438" y="182563"/>
            <a:ext cx="97996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VN" altLang="en-VN" sz="4000" b="1" dirty="0">
                <a:solidFill>
                  <a:srgbClr val="00B050"/>
                </a:solidFill>
                <a:cs typeface="Times New Roman" panose="02020603050405020304" pitchFamily="18" charset="0"/>
              </a:rPr>
              <a:t>Chăn nuôi gia súc lớn (Trâu)</a:t>
            </a:r>
            <a:endParaRPr lang="en-VN" altLang="en-VN" sz="4000" dirty="0"/>
          </a:p>
        </p:txBody>
      </p:sp>
      <p:pic>
        <p:nvPicPr>
          <p:cNvPr id="16388" name="Picture 4" descr="Ngành chăn nuôi gia súc lớn: Tạo đà cho bước nhảy vọt - Tạp chí Chăn nuôi  Việt Nam">
            <a:extLst>
              <a:ext uri="{FF2B5EF4-FFF2-40B4-BE49-F238E27FC236}">
                <a16:creationId xmlns:a16="http://schemas.microsoft.com/office/drawing/2014/main" id="{D2EAAF27-884F-2528-25C4-BEC922F63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0181" y="1034007"/>
            <a:ext cx="9469677" cy="56414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1087438" y="182563"/>
            <a:ext cx="97996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VN" altLang="en-VN" sz="4000" b="1" dirty="0">
                <a:solidFill>
                  <a:srgbClr val="00B050"/>
                </a:solidFill>
                <a:cs typeface="Times New Roman" panose="02020603050405020304" pitchFamily="18" charset="0"/>
              </a:rPr>
              <a:t>Trồng rừng</a:t>
            </a:r>
            <a:endParaRPr lang="en-VN" altLang="en-VN" sz="4000" dirty="0"/>
          </a:p>
        </p:txBody>
      </p:sp>
      <p:pic>
        <p:nvPicPr>
          <p:cNvPr id="17410" name="Picture 2" descr="Đẩy mạnh phát triển rừng gỗ lớn tại khu vực Bắc Trung Bộ">
            <a:extLst>
              <a:ext uri="{FF2B5EF4-FFF2-40B4-BE49-F238E27FC236}">
                <a16:creationId xmlns:a16="http://schemas.microsoft.com/office/drawing/2014/main" id="{42E493EC-CB0B-DF48-B791-BC71E9217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438" y="890588"/>
            <a:ext cx="10110830" cy="5784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305001"/>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1087438" y="182563"/>
            <a:ext cx="97996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VN" altLang="en-VN" sz="4000" b="1" dirty="0">
                <a:solidFill>
                  <a:srgbClr val="00B050"/>
                </a:solidFill>
                <a:cs typeface="Times New Roman" panose="02020603050405020304" pitchFamily="18" charset="0"/>
              </a:rPr>
              <a:t>Sông Mã</a:t>
            </a:r>
            <a:endParaRPr lang="en-VN" altLang="en-VN" sz="4000" dirty="0"/>
          </a:p>
        </p:txBody>
      </p:sp>
      <p:pic>
        <p:nvPicPr>
          <p:cNvPr id="18434" name="Picture 2" descr="Huyện Sông Mã - AllTours">
            <a:extLst>
              <a:ext uri="{FF2B5EF4-FFF2-40B4-BE49-F238E27FC236}">
                <a16:creationId xmlns:a16="http://schemas.microsoft.com/office/drawing/2014/main" id="{4C20F5DD-5DFE-4110-2C1C-5D29AF5E5A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438" y="890587"/>
            <a:ext cx="10148409" cy="5873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92391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1087438" y="182563"/>
            <a:ext cx="97996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VN" altLang="en-VN" sz="4000" b="1" dirty="0">
                <a:solidFill>
                  <a:srgbClr val="00B050"/>
                </a:solidFill>
                <a:cs typeface="Times New Roman" panose="02020603050405020304" pitchFamily="18" charset="0"/>
              </a:rPr>
              <a:t>Sông Cả</a:t>
            </a:r>
            <a:endParaRPr lang="en-VN" altLang="en-VN" sz="4000" dirty="0"/>
          </a:p>
        </p:txBody>
      </p:sp>
      <p:pic>
        <p:nvPicPr>
          <p:cNvPr id="19458" name="Picture 2" descr="Về nơi sông Cả hết mình">
            <a:extLst>
              <a:ext uri="{FF2B5EF4-FFF2-40B4-BE49-F238E27FC236}">
                <a16:creationId xmlns:a16="http://schemas.microsoft.com/office/drawing/2014/main" id="{44DEAB0D-D117-BEB8-E0E2-C842904316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437" y="1157287"/>
            <a:ext cx="10160935" cy="5518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191262"/>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1087438" y="182563"/>
            <a:ext cx="97996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VN" altLang="en-VN" sz="4000" b="1" dirty="0">
                <a:solidFill>
                  <a:srgbClr val="00B050"/>
                </a:solidFill>
                <a:cs typeface="Times New Roman" panose="02020603050405020304" pitchFamily="18" charset="0"/>
              </a:rPr>
              <a:t>Sông Gianh</a:t>
            </a:r>
            <a:endParaRPr lang="en-VN" altLang="en-VN" sz="4000" dirty="0"/>
          </a:p>
        </p:txBody>
      </p:sp>
      <p:pic>
        <p:nvPicPr>
          <p:cNvPr id="20482" name="Picture 2" descr="Sông Gianh: Dòng sông trữ tình, thơ mộng bậc nhất Quảng Bình">
            <a:extLst>
              <a:ext uri="{FF2B5EF4-FFF2-40B4-BE49-F238E27FC236}">
                <a16:creationId xmlns:a16="http://schemas.microsoft.com/office/drawing/2014/main" id="{EB1CB525-C44C-6888-11CD-22FF87E97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437" y="890588"/>
            <a:ext cx="10135883" cy="57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6344070"/>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1087438" y="182563"/>
            <a:ext cx="97996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VN" altLang="en-VN" sz="4000" b="1" dirty="0">
                <a:solidFill>
                  <a:srgbClr val="00B050"/>
                </a:solidFill>
                <a:cs typeface="Times New Roman" panose="02020603050405020304" pitchFamily="18" charset="0"/>
              </a:rPr>
              <a:t>Suối Bang (Quảng Bình)</a:t>
            </a:r>
            <a:endParaRPr lang="en-VN" altLang="en-VN" sz="4000" dirty="0"/>
          </a:p>
        </p:txBody>
      </p:sp>
      <p:pic>
        <p:nvPicPr>
          <p:cNvPr id="2" name="Picture 1">
            <a:extLst>
              <a:ext uri="{FF2B5EF4-FFF2-40B4-BE49-F238E27FC236}">
                <a16:creationId xmlns:a16="http://schemas.microsoft.com/office/drawing/2014/main" id="{C135BD6D-9921-7431-3FDE-34CAF513C961}"/>
              </a:ext>
            </a:extLst>
          </p:cNvPr>
          <p:cNvPicPr>
            <a:picLocks noChangeAspect="1"/>
          </p:cNvPicPr>
          <p:nvPr/>
        </p:nvPicPr>
        <p:blipFill>
          <a:blip r:embed="rId3"/>
          <a:stretch>
            <a:fillRect/>
          </a:stretch>
        </p:blipFill>
        <p:spPr>
          <a:xfrm>
            <a:off x="919618" y="1023265"/>
            <a:ext cx="10427831" cy="5652172"/>
          </a:xfrm>
          <a:prstGeom prst="rect">
            <a:avLst/>
          </a:prstGeom>
        </p:spPr>
      </p:pic>
    </p:spTree>
    <p:extLst>
      <p:ext uri="{BB962C8B-B14F-4D97-AF65-F5344CB8AC3E}">
        <p14:creationId xmlns:p14="http://schemas.microsoft.com/office/powerpoint/2010/main" val="2482639782"/>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1087438" y="182563"/>
            <a:ext cx="97996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VN" altLang="en-VN" sz="4000" b="1" dirty="0">
                <a:solidFill>
                  <a:srgbClr val="00B050"/>
                </a:solidFill>
                <a:cs typeface="Times New Roman" panose="02020603050405020304" pitchFamily="18" charset="0"/>
              </a:rPr>
              <a:t>Suối Thanh Tân (Thừa Thiên Huế)</a:t>
            </a:r>
            <a:endParaRPr lang="en-VN" altLang="en-VN" sz="4000" dirty="0"/>
          </a:p>
        </p:txBody>
      </p:sp>
      <p:pic>
        <p:nvPicPr>
          <p:cNvPr id="22530" name="Picture 2" descr="Vé Suối Khoáng Nóng Alba Thanh Tân Huế - Eholiday.vn">
            <a:extLst>
              <a:ext uri="{FF2B5EF4-FFF2-40B4-BE49-F238E27FC236}">
                <a16:creationId xmlns:a16="http://schemas.microsoft.com/office/drawing/2014/main" id="{6A6AB49B-D40D-247B-E460-4C727E3FF6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738" y="890588"/>
            <a:ext cx="10296525" cy="5781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7714419"/>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C</a:t>
            </a:r>
            <a:r>
              <a:rPr lang="en-US" sz="4000" b="1" dirty="0" err="1">
                <a:solidFill>
                  <a:srgbClr val="00B050"/>
                </a:solidFill>
                <a:effectLst/>
                <a:latin typeface="Times New Roman" panose="02020603050405020304" pitchFamily="18" charset="0"/>
                <a:ea typeface="Times New Roman" panose="02020603050405020304" pitchFamily="18" charset="0"/>
              </a:rPr>
              <a:t>ung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cấp</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gỗ</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cho</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công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nghiệp</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chế</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biến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và</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xuất</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khẩu</a:t>
            </a:r>
            <a:endParaRPr lang="en-VN" altLang="en-VN" sz="4000" dirty="0"/>
          </a:p>
        </p:txBody>
      </p:sp>
      <p:pic>
        <p:nvPicPr>
          <p:cNvPr id="23556" name="Picture 4" descr="công nghiệp chế biến gỗ">
            <a:extLst>
              <a:ext uri="{FF2B5EF4-FFF2-40B4-BE49-F238E27FC236}">
                <a16:creationId xmlns:a16="http://schemas.microsoft.com/office/drawing/2014/main" id="{1F20B06C-E4B6-9BC3-DF74-6B142E1F28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820" y="1066799"/>
            <a:ext cx="10152344" cy="5608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693241"/>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R</a:t>
            </a:r>
            <a:r>
              <a:rPr lang="en-US" sz="4000" b="1" dirty="0" err="1">
                <a:solidFill>
                  <a:srgbClr val="00B050"/>
                </a:solidFill>
                <a:effectLst/>
                <a:latin typeface="Times New Roman" panose="02020603050405020304" pitchFamily="18" charset="0"/>
                <a:ea typeface="Times New Roman" panose="02020603050405020304" pitchFamily="18" charset="0"/>
              </a:rPr>
              <a:t>ừng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phòng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hộ</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ở</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ven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biển</a:t>
            </a:r>
            <a:endParaRPr lang="en-VN" altLang="en-VN" sz="4000" dirty="0"/>
          </a:p>
        </p:txBody>
      </p:sp>
      <p:pic>
        <p:nvPicPr>
          <p:cNvPr id="24578" name="Picture 2" descr="Việc trồng rừng ven biển ở Bắc Trung Bộ có tác dụng chính là?">
            <a:extLst>
              <a:ext uri="{FF2B5EF4-FFF2-40B4-BE49-F238E27FC236}">
                <a16:creationId xmlns:a16="http://schemas.microsoft.com/office/drawing/2014/main" id="{F10274E4-0F7E-17D4-FE56-D42A93B28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706" y="1070670"/>
            <a:ext cx="10288587" cy="5695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646209"/>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R</a:t>
            </a:r>
            <a:r>
              <a:rPr lang="en-US" sz="4000" b="1" dirty="0" err="1">
                <a:solidFill>
                  <a:srgbClr val="00B050"/>
                </a:solidFill>
                <a:effectLst/>
                <a:latin typeface="Times New Roman" panose="02020603050405020304" pitchFamily="18" charset="0"/>
                <a:ea typeface="Times New Roman" panose="02020603050405020304" pitchFamily="18" charset="0"/>
              </a:rPr>
              <a:t>ừng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đầu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nguồn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ở</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vùng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núi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phía</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tây</a:t>
            </a:r>
            <a:endParaRPr lang="en-VN" altLang="en-VN" sz="4000" dirty="0"/>
          </a:p>
        </p:txBody>
      </p:sp>
      <p:pic>
        <p:nvPicPr>
          <p:cNvPr id="25602" name="Picture 2" descr="Bắc Trung Bộ sẽ hoàn thành thí điểm vùng nguyên liệu vào năm 2025">
            <a:extLst>
              <a:ext uri="{FF2B5EF4-FFF2-40B4-BE49-F238E27FC236}">
                <a16:creationId xmlns:a16="http://schemas.microsoft.com/office/drawing/2014/main" id="{9D9F5F6C-C98A-46F2-12AF-FC83DD8A27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0" y="890449"/>
            <a:ext cx="10477500" cy="589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221107"/>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962616" y="1103382"/>
            <a:ext cx="341960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Trầm</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hương</a:t>
            </a:r>
            <a:endParaRPr lang="en-VN" altLang="en-VN" sz="4000" dirty="0"/>
          </a:p>
        </p:txBody>
      </p:sp>
      <p:pic>
        <p:nvPicPr>
          <p:cNvPr id="26626" name="Picture 2" descr="Cây Trầm Hương: Đặc Điểm, Nguồn Gốc Và Công Dụng - Mộc An Hương">
            <a:extLst>
              <a:ext uri="{FF2B5EF4-FFF2-40B4-BE49-F238E27FC236}">
                <a16:creationId xmlns:a16="http://schemas.microsoft.com/office/drawing/2014/main" id="{BFC247A2-B35F-FAA5-A8B9-A38ED1CC4A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857" y="2436280"/>
            <a:ext cx="4937124" cy="3702843"/>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TRẦM HƯƠNG - NGUỒN GỐC, ĐẶC ĐIỂM VÀ CÔNG DỤNG ĐỐI VỚI SỨC KHỎE, ĐỜI SỐNG  CỦA CON NGƯỜI">
            <a:extLst>
              <a:ext uri="{FF2B5EF4-FFF2-40B4-BE49-F238E27FC236}">
                <a16:creationId xmlns:a16="http://schemas.microsoft.com/office/drawing/2014/main" id="{48BE94C4-A492-87CF-6A30-FD111CCD63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0982" y="251868"/>
            <a:ext cx="6847162" cy="5887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300848"/>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K</a:t>
            </a:r>
            <a:r>
              <a:rPr lang="en-US" sz="4000" b="1" dirty="0" err="1">
                <a:solidFill>
                  <a:srgbClr val="00B050"/>
                </a:solidFill>
                <a:effectLst/>
                <a:latin typeface="Times New Roman" panose="02020603050405020304" pitchFamily="18" charset="0"/>
                <a:ea typeface="Times New Roman" panose="02020603050405020304" pitchFamily="18" charset="0"/>
              </a:rPr>
              <a:t>hu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bảo</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tồn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thiên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nhiên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Pù</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Luông</a:t>
            </a:r>
            <a:r>
              <a:rPr lang="en-US" sz="4000" b="1" dirty="0">
                <a:solidFill>
                  <a:srgbClr val="00B050"/>
                </a:solidFill>
                <a:effectLst/>
                <a:latin typeface="Times New Roman" panose="02020603050405020304" pitchFamily="18" charset="0"/>
                <a:ea typeface="Times New Roman" panose="02020603050405020304" pitchFamily="18" charset="0"/>
              </a:rPr>
              <a:t> (Thanh </a:t>
            </a:r>
            <a:r>
              <a:rPr lang="en-US" sz="4000" b="1" dirty="0" err="1">
                <a:solidFill>
                  <a:srgbClr val="00B050"/>
                </a:solidFill>
                <a:effectLst/>
                <a:latin typeface="Times New Roman" panose="02020603050405020304" pitchFamily="18" charset="0"/>
                <a:ea typeface="Times New Roman" panose="02020603050405020304" pitchFamily="18" charset="0"/>
              </a:rPr>
              <a:t>Hóa</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altLang="en-VN" sz="4000" dirty="0"/>
          </a:p>
        </p:txBody>
      </p:sp>
      <p:pic>
        <p:nvPicPr>
          <p:cNvPr id="27650" name="Picture 2" descr="Khu bảo tồn thiên nhiên Pù Luông, Thanh Hóa">
            <a:extLst>
              <a:ext uri="{FF2B5EF4-FFF2-40B4-BE49-F238E27FC236}">
                <a16:creationId xmlns:a16="http://schemas.microsoft.com/office/drawing/2014/main" id="{7BCC454E-9CBB-57B8-3712-E604DB90CC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348" y="991121"/>
            <a:ext cx="10258816" cy="5684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51843"/>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K</a:t>
            </a:r>
            <a:r>
              <a:rPr lang="en-US" sz="4000" b="1" dirty="0" err="1">
                <a:solidFill>
                  <a:srgbClr val="00B050"/>
                </a:solidFill>
                <a:effectLst/>
                <a:latin typeface="Times New Roman" panose="02020603050405020304" pitchFamily="18" charset="0"/>
                <a:ea typeface="Times New Roman" panose="02020603050405020304" pitchFamily="18" charset="0"/>
              </a:rPr>
              <a:t>hu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bảo</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tồn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thiên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nhiên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Kẻ</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Gỗ</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Hà</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Tĩnh</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altLang="en-VN" sz="4000" dirty="0"/>
          </a:p>
        </p:txBody>
      </p:sp>
      <p:pic>
        <p:nvPicPr>
          <p:cNvPr id="28674" name="Picture 2" descr="Khu bảo tồn thiên nhiên Kẻ Gỗ - Du lịch Hà Tĩnh">
            <a:extLst>
              <a:ext uri="{FF2B5EF4-FFF2-40B4-BE49-F238E27FC236}">
                <a16:creationId xmlns:a16="http://schemas.microsoft.com/office/drawing/2014/main" id="{CCF2062C-C33F-7C9B-2F62-0C62CAE830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7186" y="890449"/>
            <a:ext cx="9928224" cy="5936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699178"/>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V</a:t>
            </a:r>
            <a:r>
              <a:rPr lang="en-US" sz="4000" b="1" dirty="0" err="1">
                <a:solidFill>
                  <a:srgbClr val="00B050"/>
                </a:solidFill>
                <a:effectLst/>
                <a:latin typeface="Times New Roman" panose="02020603050405020304" pitchFamily="18" charset="0"/>
                <a:ea typeface="Times New Roman" panose="02020603050405020304" pitchFamily="18" charset="0"/>
              </a:rPr>
              <a:t>ườn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quốc</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gia</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Bến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a typeface="Times New Roman" panose="02020603050405020304" pitchFamily="18" charset="0"/>
              </a:rPr>
              <a:t>E</a:t>
            </a:r>
            <a:r>
              <a:rPr lang="en-US" sz="4000" b="1" dirty="0" err="1">
                <a:solidFill>
                  <a:srgbClr val="00B050"/>
                </a:solidFill>
                <a:effectLst/>
                <a:latin typeface="Times New Roman" panose="02020603050405020304" pitchFamily="18" charset="0"/>
                <a:ea typeface="Times New Roman" panose="02020603050405020304" pitchFamily="18" charset="0"/>
              </a:rPr>
              <a:t>n</a:t>
            </a:r>
            <a:r>
              <a:rPr lang="en-US" sz="4000" b="1" dirty="0">
                <a:solidFill>
                  <a:srgbClr val="00B050"/>
                </a:solidFill>
                <a:effectLst/>
                <a:latin typeface="Times New Roman" panose="02020603050405020304" pitchFamily="18" charset="0"/>
                <a:ea typeface="Times New Roman" panose="02020603050405020304" pitchFamily="18" charset="0"/>
              </a:rPr>
              <a:t> (Thanh </a:t>
            </a:r>
            <a:r>
              <a:rPr lang="en-US" sz="4000" b="1" dirty="0" err="1">
                <a:solidFill>
                  <a:srgbClr val="00B050"/>
                </a:solidFill>
                <a:effectLst/>
                <a:latin typeface="Times New Roman" panose="02020603050405020304" pitchFamily="18" charset="0"/>
                <a:ea typeface="Times New Roman" panose="02020603050405020304" pitchFamily="18" charset="0"/>
              </a:rPr>
              <a:t>Hóa</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altLang="en-VN" sz="4000" dirty="0"/>
          </a:p>
        </p:txBody>
      </p:sp>
      <p:pic>
        <p:nvPicPr>
          <p:cNvPr id="29698" name="Picture 2" descr="Vườn Quốc gia Bến En - Thanh Hóa - DU LỊCH SẦM SƠN 2018 – SẦM SƠN, KHÁCH  SẠN SẦM SƠN, DU LỊCH SẦM SƠN">
            <a:extLst>
              <a:ext uri="{FF2B5EF4-FFF2-40B4-BE49-F238E27FC236}">
                <a16:creationId xmlns:a16="http://schemas.microsoft.com/office/drawing/2014/main" id="{073E4904-2D60-E021-3252-B8B9DBAE0C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1080" y="890448"/>
            <a:ext cx="10052136" cy="5967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515314"/>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V</a:t>
            </a:r>
            <a:r>
              <a:rPr lang="en-US" sz="4000" b="1" dirty="0" err="1">
                <a:solidFill>
                  <a:srgbClr val="00B050"/>
                </a:solidFill>
                <a:effectLst/>
                <a:latin typeface="Times New Roman" panose="02020603050405020304" pitchFamily="18" charset="0"/>
                <a:ea typeface="Times New Roman" panose="02020603050405020304" pitchFamily="18" charset="0"/>
              </a:rPr>
              <a:t>ườn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quốc</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gia</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Phù</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Mát</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Nghệ</a:t>
            </a:r>
            <a:r>
              <a:rPr lang="en-US" sz="4000" b="1" dirty="0">
                <a:solidFill>
                  <a:srgbClr val="00B050"/>
                </a:solidFill>
                <a:effectLst/>
                <a:latin typeface="Times New Roman" panose="02020603050405020304" pitchFamily="18" charset="0"/>
                <a:ea typeface="Times New Roman" panose="02020603050405020304" pitchFamily="18" charset="0"/>
              </a:rPr>
              <a:t> An)</a:t>
            </a:r>
            <a:endParaRPr lang="en-VN" altLang="en-VN" sz="4000" dirty="0"/>
          </a:p>
        </p:txBody>
      </p:sp>
      <p:pic>
        <p:nvPicPr>
          <p:cNvPr id="29700" name="Picture 4" descr="Độc đáo vườn quốc gia Pù Mát - Trang thông tin điện tử thị xã Cửa Lò">
            <a:extLst>
              <a:ext uri="{FF2B5EF4-FFF2-40B4-BE49-F238E27FC236}">
                <a16:creationId xmlns:a16="http://schemas.microsoft.com/office/drawing/2014/main" id="{0F497029-65AE-5707-F332-C86A544C3E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584" y="961834"/>
            <a:ext cx="10404866" cy="5713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4873934"/>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V</a:t>
            </a:r>
            <a:r>
              <a:rPr lang="en-US" sz="4000" b="1" dirty="0" err="1">
                <a:solidFill>
                  <a:srgbClr val="00B050"/>
                </a:solidFill>
                <a:effectLst/>
                <a:latin typeface="Times New Roman" panose="02020603050405020304" pitchFamily="18" charset="0"/>
                <a:ea typeface="Times New Roman" panose="02020603050405020304" pitchFamily="18" charset="0"/>
              </a:rPr>
              <a:t>ườn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quốc</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gia</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Phong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Nha</a:t>
            </a:r>
            <a:r>
              <a:rPr lang="en-US" sz="4000" b="1" dirty="0">
                <a:solidFill>
                  <a:srgbClr val="00B050"/>
                </a:solidFill>
                <a:effectLst/>
                <a:latin typeface="Times New Roman" panose="02020603050405020304" pitchFamily="18" charset="0"/>
                <a:ea typeface="Times New Roman" panose="02020603050405020304" pitchFamily="18" charset="0"/>
              </a:rPr>
              <a:t> – </a:t>
            </a:r>
            <a:r>
              <a:rPr lang="en-US" sz="4000" b="1" dirty="0" err="1">
                <a:solidFill>
                  <a:srgbClr val="00B050"/>
                </a:solidFill>
                <a:effectLst/>
                <a:latin typeface="Times New Roman" panose="02020603050405020304" pitchFamily="18" charset="0"/>
                <a:ea typeface="Times New Roman" panose="02020603050405020304" pitchFamily="18" charset="0"/>
              </a:rPr>
              <a:t>Kẻ</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Bàng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Quảng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Bình</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altLang="en-VN" sz="4000" dirty="0"/>
          </a:p>
        </p:txBody>
      </p:sp>
      <p:pic>
        <p:nvPicPr>
          <p:cNvPr id="31746" name="Picture 2" descr="Chi tiết tin - Quảng Bình">
            <a:extLst>
              <a:ext uri="{FF2B5EF4-FFF2-40B4-BE49-F238E27FC236}">
                <a16:creationId xmlns:a16="http://schemas.microsoft.com/office/drawing/2014/main" id="{9556D34D-19A7-0FBC-456D-5CED88C15F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868" y="934898"/>
            <a:ext cx="9970717" cy="5923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1990804"/>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K</a:t>
            </a:r>
            <a:r>
              <a:rPr lang="en-US" sz="4000" b="1" dirty="0" err="1">
                <a:solidFill>
                  <a:srgbClr val="00B050"/>
                </a:solidFill>
                <a:effectLst/>
                <a:latin typeface="Times New Roman" panose="02020603050405020304" pitchFamily="18" charset="0"/>
                <a:ea typeface="Times New Roman" panose="02020603050405020304" pitchFamily="18" charset="0"/>
              </a:rPr>
              <a:t>hu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dự</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trữ</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sinh</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quyển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thế</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giới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Tây</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Nghệ</a:t>
            </a:r>
            <a:r>
              <a:rPr lang="en-US" sz="4000" b="1" dirty="0">
                <a:solidFill>
                  <a:srgbClr val="00B050"/>
                </a:solidFill>
                <a:effectLst/>
                <a:latin typeface="Times New Roman" panose="02020603050405020304" pitchFamily="18" charset="0"/>
                <a:ea typeface="Times New Roman" panose="02020603050405020304" pitchFamily="18" charset="0"/>
              </a:rPr>
              <a:t> An</a:t>
            </a:r>
            <a:endParaRPr lang="en-VN" altLang="en-VN" sz="4000" dirty="0"/>
          </a:p>
        </p:txBody>
      </p:sp>
      <p:pic>
        <p:nvPicPr>
          <p:cNvPr id="32770" name="Picture 2" descr="Khu Dự trữ sinh quyển thế giới miền Tây Nghệ An: Phòng, chống thảm họa “ô  nhiễm trắng” – Báo Nghệ An">
            <a:extLst>
              <a:ext uri="{FF2B5EF4-FFF2-40B4-BE49-F238E27FC236}">
                <a16:creationId xmlns:a16="http://schemas.microsoft.com/office/drawing/2014/main" id="{0EF0B720-5D81-E124-B8BE-5F437AFE0C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698" y="897741"/>
            <a:ext cx="10396603" cy="5777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9992017"/>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TextBox 6">
            <a:extLst>
              <a:ext uri="{FF2B5EF4-FFF2-40B4-BE49-F238E27FC236}">
                <a16:creationId xmlns:a16="http://schemas.microsoft.com/office/drawing/2014/main" id="{6BF34579-405C-4787-E060-20F512B46CD9}"/>
              </a:ext>
            </a:extLst>
          </p:cNvPr>
          <p:cNvSpPr txBox="1">
            <a:spLocks noChangeArrowheads="1"/>
          </p:cNvSpPr>
          <p:nvPr/>
        </p:nvSpPr>
        <p:spPr bwMode="auto">
          <a:xfrm>
            <a:off x="720616" y="0"/>
            <a:ext cx="10750768" cy="1828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Khoáng</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sản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Có</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nguồn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khoáng</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sản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phong</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phú</a:t>
            </a:r>
            <a:r>
              <a:rPr lang="en-US" sz="4000" b="1" dirty="0">
                <a:solidFill>
                  <a:srgbClr val="000000"/>
                </a:solidFill>
                <a:effectLst/>
                <a:latin typeface="Times New Roman" panose="02020603050405020304" pitchFamily="18" charset="0"/>
                <a:ea typeface="Times New Roman" panose="02020603050405020304" pitchFamily="18" charset="0"/>
              </a:rPr>
              <a:t> =&gt; </a:t>
            </a:r>
            <a:r>
              <a:rPr lang="en-US" sz="4000" b="1" dirty="0" err="1">
                <a:solidFill>
                  <a:srgbClr val="000000"/>
                </a:solidFill>
                <a:effectLst/>
                <a:latin typeface="Times New Roman" panose="02020603050405020304" pitchFamily="18" charset="0"/>
                <a:ea typeface="Times New Roman" panose="02020603050405020304" pitchFamily="18" charset="0"/>
              </a:rPr>
              <a:t>Phát</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triển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một</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số</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ngành</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công</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nghiệp</a:t>
            </a:r>
            <a:endParaRPr lang="en-VN" sz="4000" b="1" dirty="0">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B61E60F4-87BF-4715-3C7B-17EEEB418DA6}"/>
              </a:ext>
            </a:extLst>
          </p:cNvPr>
          <p:cNvPicPr>
            <a:picLocks noChangeAspect="1"/>
          </p:cNvPicPr>
          <p:nvPr/>
        </p:nvPicPr>
        <p:blipFill>
          <a:blip r:embed="rId3"/>
          <a:stretch>
            <a:fillRect/>
          </a:stretch>
        </p:blipFill>
        <p:spPr>
          <a:xfrm>
            <a:off x="1708760" y="1828386"/>
            <a:ext cx="3886199" cy="2222059"/>
          </a:xfrm>
          <a:prstGeom prst="rect">
            <a:avLst/>
          </a:prstGeom>
        </p:spPr>
      </p:pic>
      <p:sp>
        <p:nvSpPr>
          <p:cNvPr id="4" name="TextBox 3">
            <a:extLst>
              <a:ext uri="{FF2B5EF4-FFF2-40B4-BE49-F238E27FC236}">
                <a16:creationId xmlns:a16="http://schemas.microsoft.com/office/drawing/2014/main" id="{86A20158-F0A1-8B6E-6BBD-F0DB42A9F9E4}"/>
              </a:ext>
            </a:extLst>
          </p:cNvPr>
          <p:cNvSpPr txBox="1"/>
          <p:nvPr/>
        </p:nvSpPr>
        <p:spPr>
          <a:xfrm>
            <a:off x="34816" y="2782669"/>
            <a:ext cx="1371600" cy="646331"/>
          </a:xfrm>
          <a:prstGeom prst="rect">
            <a:avLst/>
          </a:prstGeom>
          <a:noFill/>
        </p:spPr>
        <p:txBody>
          <a:bodyPr wrap="square">
            <a:spAutoFit/>
          </a:bodyPr>
          <a:lstStyle/>
          <a:p>
            <a:r>
              <a:rPr lang="en-US" sz="3600" b="1" dirty="0" err="1">
                <a:solidFill>
                  <a:srgbClr val="00B050"/>
                </a:solidFill>
                <a:ea typeface="Times New Roman" panose="02020603050405020304" pitchFamily="18" charset="0"/>
              </a:rPr>
              <a:t>C</a:t>
            </a:r>
            <a:r>
              <a:rPr lang="en-US" sz="3600" b="1" dirty="0" err="1">
                <a:solidFill>
                  <a:srgbClr val="00B050"/>
                </a:solidFill>
                <a:effectLst/>
                <a:latin typeface="Times New Roman" panose="02020603050405020304" pitchFamily="18" charset="0"/>
                <a:ea typeface="Times New Roman" panose="02020603050405020304" pitchFamily="18" charset="0"/>
              </a:rPr>
              <a:t>rôm</a:t>
            </a:r>
            <a:endParaRPr lang="en-VN" sz="3600" dirty="0"/>
          </a:p>
        </p:txBody>
      </p:sp>
      <p:sp>
        <p:nvSpPr>
          <p:cNvPr id="5" name="TextBox 4">
            <a:extLst>
              <a:ext uri="{FF2B5EF4-FFF2-40B4-BE49-F238E27FC236}">
                <a16:creationId xmlns:a16="http://schemas.microsoft.com/office/drawing/2014/main" id="{820703BA-53F3-350B-C062-8C3CAC6F8C52}"/>
              </a:ext>
            </a:extLst>
          </p:cNvPr>
          <p:cNvSpPr txBox="1"/>
          <p:nvPr/>
        </p:nvSpPr>
        <p:spPr>
          <a:xfrm>
            <a:off x="34816" y="5327540"/>
            <a:ext cx="1371600" cy="646331"/>
          </a:xfrm>
          <a:prstGeom prst="rect">
            <a:avLst/>
          </a:prstGeom>
          <a:noFill/>
        </p:spPr>
        <p:txBody>
          <a:bodyPr wrap="square">
            <a:spAutoFit/>
          </a:bodyPr>
          <a:lstStyle/>
          <a:p>
            <a:r>
              <a:rPr lang="en-US" sz="3600" b="1" dirty="0">
                <a:solidFill>
                  <a:srgbClr val="00B050"/>
                </a:solidFill>
              </a:rPr>
              <a:t> </a:t>
            </a:r>
            <a:endParaRPr lang="en-VN" sz="3600" dirty="0"/>
          </a:p>
        </p:txBody>
      </p:sp>
      <p:sp>
        <p:nvSpPr>
          <p:cNvPr id="7" name="TextBox 6">
            <a:extLst>
              <a:ext uri="{FF2B5EF4-FFF2-40B4-BE49-F238E27FC236}">
                <a16:creationId xmlns:a16="http://schemas.microsoft.com/office/drawing/2014/main" id="{673AFD66-A73E-5134-B1EE-6B355CD4EDF3}"/>
              </a:ext>
            </a:extLst>
          </p:cNvPr>
          <p:cNvSpPr txBox="1"/>
          <p:nvPr/>
        </p:nvSpPr>
        <p:spPr>
          <a:xfrm>
            <a:off x="337160" y="5653929"/>
            <a:ext cx="1058449" cy="646331"/>
          </a:xfrm>
          <a:prstGeom prst="rect">
            <a:avLst/>
          </a:prstGeom>
          <a:noFill/>
        </p:spPr>
        <p:txBody>
          <a:bodyPr wrap="square">
            <a:spAutoFit/>
          </a:bodyPr>
          <a:lstStyle/>
          <a:p>
            <a:r>
              <a:rPr lang="en-US" sz="3600" b="1" dirty="0" err="1">
                <a:solidFill>
                  <a:srgbClr val="00B050"/>
                </a:solidFill>
                <a:ea typeface="Times New Roman" panose="02020603050405020304" pitchFamily="18" charset="0"/>
              </a:rPr>
              <a:t>S</a:t>
            </a:r>
            <a:r>
              <a:rPr lang="en-US" sz="3600" b="1" dirty="0" err="1">
                <a:solidFill>
                  <a:srgbClr val="00B050"/>
                </a:solidFill>
                <a:effectLst/>
                <a:latin typeface="Times New Roman" panose="02020603050405020304" pitchFamily="18" charset="0"/>
                <a:ea typeface="Times New Roman" panose="02020603050405020304" pitchFamily="18" charset="0"/>
              </a:rPr>
              <a:t>ắt</a:t>
            </a:r>
            <a:r>
              <a:rPr lang="en-US" sz="3600" b="1" dirty="0">
                <a:solidFill>
                  <a:srgbClr val="00B050"/>
                </a:solidFill>
                <a:effectLst/>
                <a:latin typeface="Times New Roman" panose="02020603050405020304" pitchFamily="18" charset="0"/>
                <a:ea typeface="Times New Roman" panose="02020603050405020304" pitchFamily="18" charset="0"/>
              </a:rPr>
              <a:t> </a:t>
            </a:r>
            <a:endParaRPr lang="en-VN" sz="3600" dirty="0"/>
          </a:p>
        </p:txBody>
      </p:sp>
      <p:pic>
        <p:nvPicPr>
          <p:cNvPr id="33796" name="Picture 4" descr="Quặng sắt là gì? Giá quặng sắt tại Việt Nam- thế giới hôm nay">
            <a:extLst>
              <a:ext uri="{FF2B5EF4-FFF2-40B4-BE49-F238E27FC236}">
                <a16:creationId xmlns:a16="http://schemas.microsoft.com/office/drawing/2014/main" id="{A03DCD0D-0E7C-0FB0-FB0C-CB61774BBD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8760" y="4395808"/>
            <a:ext cx="3957866" cy="222205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01C25B0-7E88-EE9C-2E2F-4CC6EF0C5232}"/>
              </a:ext>
            </a:extLst>
          </p:cNvPr>
          <p:cNvSpPr txBox="1"/>
          <p:nvPr/>
        </p:nvSpPr>
        <p:spPr>
          <a:xfrm>
            <a:off x="6482219" y="3727279"/>
            <a:ext cx="1296443" cy="646331"/>
          </a:xfrm>
          <a:prstGeom prst="rect">
            <a:avLst/>
          </a:prstGeom>
          <a:noFill/>
        </p:spPr>
        <p:txBody>
          <a:bodyPr wrap="square">
            <a:spAutoFit/>
          </a:bodyPr>
          <a:lstStyle/>
          <a:p>
            <a:r>
              <a:rPr lang="en-US" sz="3600" b="1" dirty="0" err="1">
                <a:solidFill>
                  <a:srgbClr val="00B050"/>
                </a:solidFill>
                <a:ea typeface="Times New Roman" panose="02020603050405020304" pitchFamily="18" charset="0"/>
              </a:rPr>
              <a:t>T</a:t>
            </a:r>
            <a:r>
              <a:rPr lang="en-US" sz="3600" b="1" dirty="0" err="1">
                <a:solidFill>
                  <a:srgbClr val="00B050"/>
                </a:solidFill>
                <a:effectLst/>
                <a:latin typeface="Times New Roman" panose="02020603050405020304" pitchFamily="18" charset="0"/>
                <a:ea typeface="Times New Roman" panose="02020603050405020304" pitchFamily="18" charset="0"/>
              </a:rPr>
              <a:t>hiếc</a:t>
            </a:r>
            <a:endParaRPr lang="en-VN" sz="3600" dirty="0"/>
          </a:p>
        </p:txBody>
      </p:sp>
      <p:pic>
        <p:nvPicPr>
          <p:cNvPr id="33798" name="Picture 6" descr="Thiếc là gì? Tính chất vật lý và ứng dụng của thiếc trong đời sống - Công  Ty Thu mua phế liệu Giá Cao 24h">
            <a:extLst>
              <a:ext uri="{FF2B5EF4-FFF2-40B4-BE49-F238E27FC236}">
                <a16:creationId xmlns:a16="http://schemas.microsoft.com/office/drawing/2014/main" id="{39F29A7F-E1CA-D1BD-C692-4A0C8E9608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1126" y="2652555"/>
            <a:ext cx="4020330" cy="2795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672639"/>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a:extLst>
              <a:ext uri="{FF2B5EF4-FFF2-40B4-BE49-F238E27FC236}">
                <a16:creationId xmlns:a16="http://schemas.microsoft.com/office/drawing/2014/main" id="{09A6FAEE-1A7B-36EB-5F18-3AB82F87F883}"/>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32098" name="AutoShape 2" descr="Bài 15. Thương mại và du lịch - Hoc24">
            <a:extLst>
              <a:ext uri="{FF2B5EF4-FFF2-40B4-BE49-F238E27FC236}">
                <a16:creationId xmlns:a16="http://schemas.microsoft.com/office/drawing/2014/main" id="{895DF7B5-5A45-1DD4-4A7E-086E58816E2C}"/>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32099" name="Rectangle 11">
            <a:extLst>
              <a:ext uri="{FF2B5EF4-FFF2-40B4-BE49-F238E27FC236}">
                <a16:creationId xmlns:a16="http://schemas.microsoft.com/office/drawing/2014/main" id="{ABDAEAA5-7C7C-2F92-7F80-2221C52AD0B3}"/>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32100" name="TextBox 4">
            <a:extLst>
              <a:ext uri="{FF2B5EF4-FFF2-40B4-BE49-F238E27FC236}">
                <a16:creationId xmlns:a16="http://schemas.microsoft.com/office/drawing/2014/main" id="{3EE64E4E-C3F9-6862-ED87-2F68D2851AEB}"/>
              </a:ext>
            </a:extLst>
          </p:cNvPr>
          <p:cNvSpPr txBox="1">
            <a:spLocks noChangeArrowheads="1"/>
          </p:cNvSpPr>
          <p:nvPr/>
        </p:nvSpPr>
        <p:spPr bwMode="auto">
          <a:xfrm>
            <a:off x="4772416" y="189908"/>
            <a:ext cx="7252570" cy="6478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Biển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đảo</a:t>
            </a:r>
            <a:r>
              <a:rPr lang="en-US" sz="2800" b="1" dirty="0">
                <a:solidFill>
                  <a:srgbClr val="00B050"/>
                </a:solidFill>
                <a:effectLst/>
                <a:latin typeface="Times New Roman" panose="02020603050405020304" pitchFamily="18" charset="0"/>
                <a:ea typeface="Times New Roman" panose="02020603050405020304" pitchFamily="18" charset="0"/>
              </a:rPr>
              <a:t>:</a:t>
            </a:r>
            <a:endParaRPr lang="en-VN" sz="28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Có</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đường</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bờ</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biển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dài</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và</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vùng</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biển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rộng</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lớn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với</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một</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số</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đảo</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giàu</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tiềm</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năng</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phát</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triển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tổng</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hợp</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các</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ngành</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kinh</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tế</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biển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đảo</a:t>
            </a:r>
            <a:r>
              <a:rPr lang="en-US" sz="2800" b="1" dirty="0">
                <a:solidFill>
                  <a:srgbClr val="00B050"/>
                </a:solidFill>
                <a:effectLst/>
                <a:latin typeface="Times New Roman" panose="02020603050405020304" pitchFamily="18" charset="0"/>
                <a:ea typeface="Times New Roman" panose="02020603050405020304" pitchFamily="18" charset="0"/>
              </a:rPr>
              <a:t>: Giao </a:t>
            </a:r>
            <a:r>
              <a:rPr lang="en-US" sz="2800" b="1" dirty="0" err="1">
                <a:solidFill>
                  <a:srgbClr val="00B050"/>
                </a:solidFill>
                <a:effectLst/>
                <a:latin typeface="Times New Roman" panose="02020603050405020304" pitchFamily="18" charset="0"/>
                <a:ea typeface="Times New Roman" panose="02020603050405020304" pitchFamily="18" charset="0"/>
              </a:rPr>
              <a:t>thông</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vận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tải</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biển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xây</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dựng</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các</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cảng</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biển</a:t>
            </a:r>
            <a:r>
              <a:rPr lang="en-US" sz="2800" b="1" dirty="0">
                <a:solidFill>
                  <a:srgbClr val="00B050"/>
                </a:solidFill>
                <a:effectLst/>
                <a:latin typeface="Times New Roman" panose="02020603050405020304" pitchFamily="18" charset="0"/>
                <a:ea typeface="Times New Roman" panose="02020603050405020304" pitchFamily="18" charset="0"/>
              </a:rPr>
              <a:t> Thanh </a:t>
            </a:r>
            <a:r>
              <a:rPr lang="en-US" sz="2800" b="1" dirty="0" err="1">
                <a:solidFill>
                  <a:srgbClr val="00B050"/>
                </a:solidFill>
                <a:effectLst/>
                <a:latin typeface="Times New Roman" panose="02020603050405020304" pitchFamily="18" charset="0"/>
                <a:ea typeface="Times New Roman" panose="02020603050405020304" pitchFamily="18" charset="0"/>
              </a:rPr>
              <a:t>Hóa</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Nghệ</a:t>
            </a:r>
            <a:r>
              <a:rPr lang="en-US" sz="2800" b="1" dirty="0">
                <a:solidFill>
                  <a:srgbClr val="00B050"/>
                </a:solidFill>
                <a:effectLst/>
                <a:latin typeface="Times New Roman" panose="02020603050405020304" pitchFamily="18" charset="0"/>
                <a:ea typeface="Times New Roman" panose="02020603050405020304" pitchFamily="18" charset="0"/>
              </a:rPr>
              <a:t> An,..), du </a:t>
            </a:r>
            <a:r>
              <a:rPr lang="en-US" sz="2800" b="1" dirty="0" err="1">
                <a:solidFill>
                  <a:srgbClr val="00B050"/>
                </a:solidFill>
                <a:effectLst/>
                <a:latin typeface="Times New Roman" panose="02020603050405020304" pitchFamily="18" charset="0"/>
                <a:ea typeface="Times New Roman" panose="02020603050405020304" pitchFamily="18" charset="0"/>
              </a:rPr>
              <a:t>lịch</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nhiều</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bãi</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tắm</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đẹp</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như</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Nhật</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Lệ</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Lăng</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Cô</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khai</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thác</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khoáng</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sản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biển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muối</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khai</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thác</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nuôi</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trồng</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và</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chế</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biến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hải</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sản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nguồn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tài</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nguyên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sinh</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vật</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biển</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phong</a:t>
            </a:r>
            <a:r>
              <a:rPr lang="en-US" sz="2800" b="1" dirty="0">
                <a:solidFill>
                  <a:srgbClr val="00B050"/>
                </a:solidFill>
                <a:effectLst/>
                <a:latin typeface="Times New Roman" panose="02020603050405020304" pitchFamily="18" charset="0"/>
                <a:ea typeface="Times New Roman" panose="02020603050405020304" pitchFamily="18" charset="0"/>
              </a:rPr>
              <a:t> </a:t>
            </a:r>
            <a:r>
              <a:rPr lang="en-US" sz="2800" b="1" dirty="0" err="1">
                <a:solidFill>
                  <a:srgbClr val="00B050"/>
                </a:solidFill>
                <a:effectLst/>
                <a:latin typeface="Times New Roman" panose="02020603050405020304" pitchFamily="18" charset="0"/>
                <a:ea typeface="Times New Roman" panose="02020603050405020304" pitchFamily="18" charset="0"/>
              </a:rPr>
              <a:t>phú</a:t>
            </a:r>
            <a:r>
              <a:rPr lang="en-US" sz="2800" b="1" dirty="0">
                <a:solidFill>
                  <a:srgbClr val="00B050"/>
                </a:solidFill>
                <a:effectLst/>
                <a:latin typeface="Times New Roman" panose="02020603050405020304" pitchFamily="18" charset="0"/>
                <a:ea typeface="Times New Roman" panose="02020603050405020304" pitchFamily="18" charset="0"/>
              </a:rPr>
              <a:t>)</a:t>
            </a:r>
            <a:endParaRPr lang="en-VN" sz="2800" b="1" dirty="0">
              <a:solidFill>
                <a:srgbClr val="00B050"/>
              </a:solidFill>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DE3681D7-D968-3841-C2F8-DEC311CEDC7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014" y="538989"/>
            <a:ext cx="4409045" cy="5548661"/>
          </a:xfrm>
          <a:prstGeom prst="rect">
            <a:avLst/>
          </a:prstGeom>
          <a:noFill/>
          <a:ln>
            <a:noFill/>
          </a:ln>
        </p:spPr>
      </p:pic>
    </p:spTree>
    <p:extLst>
      <p:ext uri="{BB962C8B-B14F-4D97-AF65-F5344CB8AC3E}">
        <p14:creationId xmlns:p14="http://schemas.microsoft.com/office/powerpoint/2010/main" val="2703154318"/>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X</a:t>
            </a:r>
            <a:r>
              <a:rPr lang="en-US" sz="4000" b="1" dirty="0" err="1">
                <a:solidFill>
                  <a:srgbClr val="00B050"/>
                </a:solidFill>
                <a:effectLst/>
                <a:latin typeface="Times New Roman" panose="02020603050405020304" pitchFamily="18" charset="0"/>
                <a:ea typeface="Times New Roman" panose="02020603050405020304" pitchFamily="18" charset="0"/>
              </a:rPr>
              <a:t>ây</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dựng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các</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cảng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biển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cảng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biển</a:t>
            </a:r>
            <a:r>
              <a:rPr lang="en-US" sz="4000" b="1" dirty="0">
                <a:solidFill>
                  <a:srgbClr val="00B050"/>
                </a:solidFill>
                <a:effectLst/>
                <a:latin typeface="Times New Roman" panose="02020603050405020304" pitchFamily="18" charset="0"/>
                <a:ea typeface="Times New Roman" panose="02020603050405020304" pitchFamily="18" charset="0"/>
              </a:rPr>
              <a:t> Thanh </a:t>
            </a:r>
            <a:r>
              <a:rPr lang="en-US" sz="4000" b="1" dirty="0" err="1">
                <a:solidFill>
                  <a:srgbClr val="00B050"/>
                </a:solidFill>
                <a:effectLst/>
                <a:latin typeface="Times New Roman" panose="02020603050405020304" pitchFamily="18" charset="0"/>
                <a:ea typeface="Times New Roman" panose="02020603050405020304" pitchFamily="18" charset="0"/>
              </a:rPr>
              <a:t>Hóa</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altLang="en-VN" sz="4000" dirty="0"/>
          </a:p>
        </p:txBody>
      </p:sp>
      <p:pic>
        <p:nvPicPr>
          <p:cNvPr id="1026" name="Picture 2" descr="Sở Giao thông vận tải Thanh Hóa">
            <a:extLst>
              <a:ext uri="{FF2B5EF4-FFF2-40B4-BE49-F238E27FC236}">
                <a16:creationId xmlns:a16="http://schemas.microsoft.com/office/drawing/2014/main" id="{8343F351-E7D5-6BFF-EE51-F5FF59057C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73137"/>
            <a:ext cx="10160000" cy="570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775879"/>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X</a:t>
            </a:r>
            <a:r>
              <a:rPr lang="en-US" sz="4000" b="1" dirty="0" err="1">
                <a:solidFill>
                  <a:srgbClr val="00B050"/>
                </a:solidFill>
                <a:effectLst/>
                <a:latin typeface="Times New Roman" panose="02020603050405020304" pitchFamily="18" charset="0"/>
                <a:ea typeface="Times New Roman" panose="02020603050405020304" pitchFamily="18" charset="0"/>
              </a:rPr>
              <a:t>ây</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dựng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các</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cảng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biển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cảng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biển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Nghệ</a:t>
            </a:r>
            <a:r>
              <a:rPr lang="en-US" sz="4000" b="1" dirty="0">
                <a:solidFill>
                  <a:srgbClr val="00B050"/>
                </a:solidFill>
                <a:effectLst/>
                <a:latin typeface="Times New Roman" panose="02020603050405020304" pitchFamily="18" charset="0"/>
                <a:ea typeface="Times New Roman" panose="02020603050405020304" pitchFamily="18" charset="0"/>
              </a:rPr>
              <a:t> An)</a:t>
            </a:r>
            <a:endParaRPr lang="en-VN" altLang="en-VN" sz="4000" dirty="0"/>
          </a:p>
        </p:txBody>
      </p:sp>
      <p:pic>
        <p:nvPicPr>
          <p:cNvPr id="2050" name="Picture 2" descr="Nghệ An cần nâng cao năng lực khai thác cảng biển">
            <a:extLst>
              <a:ext uri="{FF2B5EF4-FFF2-40B4-BE49-F238E27FC236}">
                <a16:creationId xmlns:a16="http://schemas.microsoft.com/office/drawing/2014/main" id="{2AA30E84-EBDD-858A-4BDC-94FE9E3C6A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144" y="1039661"/>
            <a:ext cx="10145712" cy="5818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166573"/>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B</a:t>
            </a:r>
            <a:r>
              <a:rPr lang="en-US" sz="4000" b="1" dirty="0" err="1">
                <a:solidFill>
                  <a:srgbClr val="00B050"/>
                </a:solidFill>
                <a:effectLst/>
                <a:latin typeface="Times New Roman" panose="02020603050405020304" pitchFamily="18" charset="0"/>
                <a:ea typeface="Times New Roman" panose="02020603050405020304" pitchFamily="18" charset="0"/>
              </a:rPr>
              <a:t>ãi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tắm</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đẹp</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Nhật</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Lệ</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altLang="en-VN" sz="4000" dirty="0"/>
          </a:p>
        </p:txBody>
      </p:sp>
      <p:pic>
        <p:nvPicPr>
          <p:cNvPr id="3074" name="Picture 2" descr="Biển Nhật Lệ lọt tốp 10 thắng cảnh biển hấp dẫn nhất Việt Nam">
            <a:extLst>
              <a:ext uri="{FF2B5EF4-FFF2-40B4-BE49-F238E27FC236}">
                <a16:creationId xmlns:a16="http://schemas.microsoft.com/office/drawing/2014/main" id="{1B7BA025-C340-E0F5-B2B4-2873622E02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75" y="1117821"/>
            <a:ext cx="9750992" cy="5557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80781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B</a:t>
            </a:r>
            <a:r>
              <a:rPr lang="en-US" sz="4000" b="1" dirty="0" err="1">
                <a:solidFill>
                  <a:srgbClr val="00B050"/>
                </a:solidFill>
                <a:effectLst/>
                <a:latin typeface="Times New Roman" panose="02020603050405020304" pitchFamily="18" charset="0"/>
                <a:ea typeface="Times New Roman" panose="02020603050405020304" pitchFamily="18" charset="0"/>
              </a:rPr>
              <a:t>ãi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tắm</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đẹp</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Lăng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Cô</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altLang="en-VN" sz="4000" dirty="0"/>
          </a:p>
        </p:txBody>
      </p:sp>
      <p:pic>
        <p:nvPicPr>
          <p:cNvPr id="4098" name="Picture 2" descr="Bãi biển Lăng Cô và những thông tin du lịch hữu ích - BestPrice">
            <a:extLst>
              <a:ext uri="{FF2B5EF4-FFF2-40B4-BE49-F238E27FC236}">
                <a16:creationId xmlns:a16="http://schemas.microsoft.com/office/drawing/2014/main" id="{A61FC796-ABFA-94FF-9590-FC51A5E60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934" y="890449"/>
            <a:ext cx="10290132" cy="570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506227"/>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K</a:t>
            </a:r>
            <a:r>
              <a:rPr lang="en-US" sz="4000" b="1" dirty="0" err="1">
                <a:solidFill>
                  <a:srgbClr val="00B050"/>
                </a:solidFill>
                <a:effectLst/>
                <a:latin typeface="Times New Roman" panose="02020603050405020304" pitchFamily="18" charset="0"/>
                <a:ea typeface="Times New Roman" panose="02020603050405020304" pitchFamily="18" charset="0"/>
              </a:rPr>
              <a:t>hai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thác</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khoáng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sản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biển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a typeface="Times New Roman" panose="02020603050405020304" pitchFamily="18" charset="0"/>
              </a:rPr>
              <a:t>M</a:t>
            </a:r>
            <a:r>
              <a:rPr lang="en-US" sz="4000" b="1" dirty="0" err="1">
                <a:solidFill>
                  <a:srgbClr val="00B050"/>
                </a:solidFill>
                <a:effectLst/>
                <a:latin typeface="Times New Roman" panose="02020603050405020304" pitchFamily="18" charset="0"/>
                <a:ea typeface="Times New Roman" panose="02020603050405020304" pitchFamily="18" charset="0"/>
              </a:rPr>
              <a:t>uối</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altLang="en-VN" sz="4000" dirty="0"/>
          </a:p>
        </p:txBody>
      </p:sp>
      <p:pic>
        <p:nvPicPr>
          <p:cNvPr id="1026" name="Picture 2" descr="4 cánh đồng muối nổi tiếng ở miền Trung">
            <a:extLst>
              <a:ext uri="{FF2B5EF4-FFF2-40B4-BE49-F238E27FC236}">
                <a16:creationId xmlns:a16="http://schemas.microsoft.com/office/drawing/2014/main" id="{4F19936D-F35F-2F1E-E62B-1D6DC12B96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1863" y="890448"/>
            <a:ext cx="10328275" cy="5784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269243"/>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K</a:t>
            </a:r>
            <a:r>
              <a:rPr lang="en-US" sz="4000" b="1" dirty="0" err="1">
                <a:solidFill>
                  <a:srgbClr val="00B050"/>
                </a:solidFill>
                <a:effectLst/>
                <a:latin typeface="Times New Roman" panose="02020603050405020304" pitchFamily="18" charset="0"/>
                <a:ea typeface="Times New Roman" panose="02020603050405020304" pitchFamily="18" charset="0"/>
              </a:rPr>
              <a:t>hai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thác</a:t>
            </a:r>
            <a:r>
              <a:rPr lang="en-US" sz="4000" b="1" dirty="0">
                <a:solidFill>
                  <a:srgbClr val="00B050"/>
                </a:solidFill>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hải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sản</a:t>
            </a:r>
            <a:endParaRPr lang="en-VN" altLang="en-VN" sz="4000" dirty="0"/>
          </a:p>
        </p:txBody>
      </p:sp>
      <p:pic>
        <p:nvPicPr>
          <p:cNvPr id="2052" name="Picture 4" descr="Kích cầu công nghệ mới khai thác hải sản">
            <a:extLst>
              <a:ext uri="{FF2B5EF4-FFF2-40B4-BE49-F238E27FC236}">
                <a16:creationId xmlns:a16="http://schemas.microsoft.com/office/drawing/2014/main" id="{71F10744-0891-8F73-8527-F19B29BBD4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8121" y="890449"/>
            <a:ext cx="10080147" cy="5784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3937553"/>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ffectLst/>
                <a:latin typeface="Times New Roman" panose="02020603050405020304" pitchFamily="18" charset="0"/>
                <a:ea typeface="Times New Roman" panose="02020603050405020304" pitchFamily="18" charset="0"/>
              </a:rPr>
              <a:t>Nuôi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trồng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hải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sản</a:t>
            </a:r>
            <a:endParaRPr lang="en-VN" altLang="en-VN" sz="4000" dirty="0"/>
          </a:p>
        </p:txBody>
      </p:sp>
      <p:pic>
        <p:nvPicPr>
          <p:cNvPr id="2050" name="Picture 2" descr="Nuôi trồng thủy sản trên biển: Cơ hội và thách thức cho ngành thủy sản Việt  Nam - Aquaculture Vietnam">
            <a:extLst>
              <a:ext uri="{FF2B5EF4-FFF2-40B4-BE49-F238E27FC236}">
                <a16:creationId xmlns:a16="http://schemas.microsoft.com/office/drawing/2014/main" id="{AB42A49B-D959-12B3-23D4-91CC272A53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386" y="890449"/>
            <a:ext cx="9733569" cy="5820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669842"/>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ffectLst/>
                <a:latin typeface="Times New Roman" panose="02020603050405020304" pitchFamily="18" charset="0"/>
                <a:ea typeface="Times New Roman" panose="02020603050405020304" pitchFamily="18" charset="0"/>
              </a:rPr>
              <a:t>Chế</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biến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hải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sản</a:t>
            </a:r>
            <a:endParaRPr lang="en-VN" altLang="en-VN" sz="4000" dirty="0"/>
          </a:p>
        </p:txBody>
      </p:sp>
      <p:pic>
        <p:nvPicPr>
          <p:cNvPr id="4098" name="Picture 2" descr="Lương thực Thực phẩm - MCF sẽ đầu tư vào 3 xí nghiệp với tổng mức dự">
            <a:extLst>
              <a:ext uri="{FF2B5EF4-FFF2-40B4-BE49-F238E27FC236}">
                <a16:creationId xmlns:a16="http://schemas.microsoft.com/office/drawing/2014/main" id="{8F097FC3-2C20-4BE2-173A-70016A571A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2603" y="979348"/>
            <a:ext cx="9682619" cy="5738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583091"/>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B</a:t>
            </a:r>
            <a:r>
              <a:rPr lang="en-US" sz="4000" b="1" dirty="0" err="1">
                <a:solidFill>
                  <a:srgbClr val="00B050"/>
                </a:solidFill>
                <a:effectLst/>
                <a:latin typeface="Times New Roman" panose="02020603050405020304" pitchFamily="18" charset="0"/>
                <a:ea typeface="Times New Roman" panose="02020603050405020304" pitchFamily="18" charset="0"/>
              </a:rPr>
              <a:t>ão</a:t>
            </a:r>
            <a:endParaRPr lang="en-VN" altLang="en-VN" sz="4000" dirty="0"/>
          </a:p>
        </p:txBody>
      </p:sp>
      <p:pic>
        <p:nvPicPr>
          <p:cNvPr id="5122" name="Picture 2" descr="Các tỉnh Bắc Trung Bộ ra công điện khẩn ứng phó với bão số 5 - Nhịp sống  kinh tế Việt Nam &amp; Thế giới">
            <a:extLst>
              <a:ext uri="{FF2B5EF4-FFF2-40B4-BE49-F238E27FC236}">
                <a16:creationId xmlns:a16="http://schemas.microsoft.com/office/drawing/2014/main" id="{00B987CF-1CAE-E2AB-8D29-6EEE55A77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050" y="979348"/>
            <a:ext cx="10121900" cy="5878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991631"/>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L</a:t>
            </a:r>
            <a:r>
              <a:rPr lang="en-US" sz="4000" b="1" dirty="0" err="1">
                <a:solidFill>
                  <a:srgbClr val="00B050"/>
                </a:solidFill>
                <a:effectLst/>
                <a:latin typeface="Times New Roman" panose="02020603050405020304" pitchFamily="18" charset="0"/>
                <a:ea typeface="Times New Roman" panose="02020603050405020304" pitchFamily="18" charset="0"/>
              </a:rPr>
              <a:t>ũ</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quét</a:t>
            </a:r>
            <a:endParaRPr lang="en-VN" altLang="en-VN" sz="4000" dirty="0"/>
          </a:p>
        </p:txBody>
      </p:sp>
      <p:pic>
        <p:nvPicPr>
          <p:cNvPr id="6148" name="Picture 4" descr="Bắc Bộ và Bắc Trung Bộ có mưa to, các địa phương lên kế hoạch ứng phó -  Nhịp sống kinh tế Việt Nam &amp; Thế giới">
            <a:extLst>
              <a:ext uri="{FF2B5EF4-FFF2-40B4-BE49-F238E27FC236}">
                <a16:creationId xmlns:a16="http://schemas.microsoft.com/office/drawing/2014/main" id="{3A9F951D-01C5-863C-31E8-CF8939AEFE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396" y="890448"/>
            <a:ext cx="9857982" cy="5873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652463"/>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S</a:t>
            </a:r>
            <a:r>
              <a:rPr lang="en-US" sz="4000" b="1" dirty="0" err="1">
                <a:solidFill>
                  <a:srgbClr val="00B050"/>
                </a:solidFill>
                <a:effectLst/>
                <a:latin typeface="Times New Roman" panose="02020603050405020304" pitchFamily="18" charset="0"/>
                <a:ea typeface="Times New Roman" panose="02020603050405020304" pitchFamily="18" charset="0"/>
              </a:rPr>
              <a:t>ạt</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lở</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đất</a:t>
            </a:r>
            <a:endParaRPr lang="en-VN" altLang="en-VN" sz="4000" dirty="0"/>
          </a:p>
        </p:txBody>
      </p:sp>
      <p:pic>
        <p:nvPicPr>
          <p:cNvPr id="7170" name="Picture 2" descr="Cảnh báo lũ quét, sạt lở đất ở vùng núi phía bắc và Bắc Trung Bộ">
            <a:extLst>
              <a:ext uri="{FF2B5EF4-FFF2-40B4-BE49-F238E27FC236}">
                <a16:creationId xmlns:a16="http://schemas.microsoft.com/office/drawing/2014/main" id="{410B8242-F0AF-F596-A8D5-8F30AB2202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0126" y="890449"/>
            <a:ext cx="9955408" cy="5784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483645"/>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2">
            <a:extLst>
              <a:ext uri="{FF2B5EF4-FFF2-40B4-BE49-F238E27FC236}">
                <a16:creationId xmlns:a16="http://schemas.microsoft.com/office/drawing/2014/main" id="{C86969FF-046B-9522-88A3-C1BE40197288}"/>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8" name="AutoShape 2" descr="Bài 15. Thương mại và du lịch - Hoc24">
            <a:extLst>
              <a:ext uri="{FF2B5EF4-FFF2-40B4-BE49-F238E27FC236}">
                <a16:creationId xmlns:a16="http://schemas.microsoft.com/office/drawing/2014/main" id="{A78D624A-56A3-53D9-CCB8-8922298B7F40}"/>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39" name="Rectangle 11">
            <a:extLst>
              <a:ext uri="{FF2B5EF4-FFF2-40B4-BE49-F238E27FC236}">
                <a16:creationId xmlns:a16="http://schemas.microsoft.com/office/drawing/2014/main" id="{1DB95BA4-24DB-39CC-CA59-5B477A2FA566}"/>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193540" name="TextBox 3">
            <a:extLst>
              <a:ext uri="{FF2B5EF4-FFF2-40B4-BE49-F238E27FC236}">
                <a16:creationId xmlns:a16="http://schemas.microsoft.com/office/drawing/2014/main" id="{6C76CA27-CB37-D793-47BF-6AAF148E4B91}"/>
              </a:ext>
            </a:extLst>
          </p:cNvPr>
          <p:cNvSpPr txBox="1">
            <a:spLocks noChangeArrowheads="1"/>
          </p:cNvSpPr>
          <p:nvPr/>
        </p:nvSpPr>
        <p:spPr bwMode="auto">
          <a:xfrm>
            <a:off x="212942" y="182563"/>
            <a:ext cx="116742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r>
              <a:rPr lang="en-US" sz="4000" b="1" dirty="0" err="1">
                <a:solidFill>
                  <a:srgbClr val="00B050"/>
                </a:solidFill>
                <a:ea typeface="Times New Roman" panose="02020603050405020304" pitchFamily="18" charset="0"/>
              </a:rPr>
              <a:t>H</a:t>
            </a:r>
            <a:r>
              <a:rPr lang="en-US" sz="4000" b="1" dirty="0" err="1">
                <a:solidFill>
                  <a:srgbClr val="00B050"/>
                </a:solidFill>
                <a:effectLst/>
                <a:latin typeface="Times New Roman" panose="02020603050405020304" pitchFamily="18" charset="0"/>
                <a:ea typeface="Times New Roman" panose="02020603050405020304" pitchFamily="18" charset="0"/>
              </a:rPr>
              <a:t>ạn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hán</a:t>
            </a:r>
            <a:endParaRPr lang="en-VN" altLang="en-VN" sz="4000" dirty="0"/>
          </a:p>
        </p:txBody>
      </p:sp>
      <p:pic>
        <p:nvPicPr>
          <p:cNvPr id="8194" name="Picture 2" descr="Hạn hán ở Bắc Trung bộ khiến sản xuất nông nghiệp đảo lộn">
            <a:extLst>
              <a:ext uri="{FF2B5EF4-FFF2-40B4-BE49-F238E27FC236}">
                <a16:creationId xmlns:a16="http://schemas.microsoft.com/office/drawing/2014/main" id="{F8400B3C-5A2A-A402-BBC5-A39E0626A8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6646" y="922337"/>
            <a:ext cx="9883731" cy="575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013939"/>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92129" y="661472"/>
            <a:ext cx="3959446" cy="800219"/>
          </a:xfrm>
          <a:prstGeom prst="rect">
            <a:avLst/>
          </a:prstGeom>
        </p:spPr>
        <p:txBody>
          <a:bodyPr wrap="square">
            <a:spAutoFit/>
          </a:bodyPr>
          <a:lstStyle/>
          <a:p>
            <a:r>
              <a:rPr lang="en-US" b="1" dirty="0" smtClean="0">
                <a:ea typeface="Calibri" panose="020F0502020204030204" pitchFamily="34" charset="0"/>
              </a:rPr>
              <a:t>                 </a:t>
            </a:r>
            <a:r>
              <a:rPr lang="vi-VN" b="1" dirty="0" smtClean="0">
                <a:ea typeface="Calibri" panose="020F0502020204030204" pitchFamily="34" charset="0"/>
              </a:rPr>
              <a:t>LUYỆN </a:t>
            </a:r>
            <a:r>
              <a:rPr lang="vi-VN" b="1" dirty="0">
                <a:ea typeface="Calibri" panose="020F0502020204030204" pitchFamily="34" charset="0"/>
              </a:rPr>
              <a:t>TẬP </a:t>
            </a:r>
            <a:r>
              <a:rPr lang="en-US" b="1" dirty="0" smtClean="0">
                <a:ea typeface="Calibri" panose="020F0502020204030204" pitchFamily="34" charset="0"/>
              </a:rPr>
              <a:t>.</a:t>
            </a:r>
          </a:p>
          <a:p>
            <a:r>
              <a:rPr lang="en-US" sz="2800" b="1" dirty="0" smtClean="0"/>
              <a:t>Chon </a:t>
            </a:r>
            <a:r>
              <a:rPr lang="en-US" sz="2800" b="1" dirty="0" err="1" smtClean="0"/>
              <a:t>đáp</a:t>
            </a:r>
            <a:r>
              <a:rPr lang="en-US" sz="2800" b="1" dirty="0" smtClean="0"/>
              <a:t> </a:t>
            </a:r>
            <a:r>
              <a:rPr lang="en-US" sz="2800" b="1" dirty="0" err="1" smtClean="0"/>
              <a:t>án</a:t>
            </a:r>
            <a:r>
              <a:rPr lang="en-US" sz="2800" b="1" dirty="0" smtClean="0"/>
              <a:t> </a:t>
            </a:r>
            <a:r>
              <a:rPr lang="en-US" sz="2800" b="1" dirty="0" err="1" smtClean="0"/>
              <a:t>đúng</a:t>
            </a:r>
            <a:r>
              <a:rPr lang="en-US" sz="2800" b="1" dirty="0" smtClean="0"/>
              <a:t> </a:t>
            </a:r>
            <a:r>
              <a:rPr lang="en-US" sz="2800" b="1" dirty="0" err="1" smtClean="0"/>
              <a:t>nhất</a:t>
            </a:r>
            <a:endParaRPr lang="en-US" sz="2800" dirty="0"/>
          </a:p>
        </p:txBody>
      </p:sp>
      <p:sp>
        <p:nvSpPr>
          <p:cNvPr id="5" name="Rectangle 4"/>
          <p:cNvSpPr/>
          <p:nvPr/>
        </p:nvSpPr>
        <p:spPr>
          <a:xfrm>
            <a:off x="353961" y="1791668"/>
            <a:ext cx="11326762" cy="3888244"/>
          </a:xfrm>
          <a:prstGeom prst="rect">
            <a:avLst/>
          </a:prstGeom>
        </p:spPr>
        <p:txBody>
          <a:bodyPr wrap="square">
            <a:spAutoFit/>
          </a:bodyPr>
          <a:lstStyle/>
          <a:p>
            <a:pPr algn="just">
              <a:lnSpc>
                <a:spcPct val="115000"/>
              </a:lnSpc>
              <a:spcAft>
                <a:spcPts val="0"/>
              </a:spcAft>
            </a:pPr>
            <a:r>
              <a:rPr lang="en-US" sz="2000" b="1" dirty="0" err="1">
                <a:ea typeface="Times New Roman" panose="02020603050405020304" pitchFamily="18" charset="0"/>
              </a:rPr>
              <a:t>Câu</a:t>
            </a:r>
            <a:r>
              <a:rPr lang="en-US" sz="2000" b="1" dirty="0">
                <a:ea typeface="Times New Roman" panose="02020603050405020304" pitchFamily="18" charset="0"/>
              </a:rPr>
              <a:t> 9:</a:t>
            </a:r>
            <a:r>
              <a:rPr lang="en-US" sz="2000" dirty="0">
                <a:ea typeface="Times New Roman" panose="02020603050405020304" pitchFamily="18" charset="0"/>
              </a:rPr>
              <a:t> </a:t>
            </a:r>
            <a:r>
              <a:rPr lang="en-US" sz="2000" dirty="0" err="1">
                <a:ea typeface="Times New Roman" panose="02020603050405020304" pitchFamily="18" charset="0"/>
              </a:rPr>
              <a:t>Đâu</a:t>
            </a:r>
            <a:r>
              <a:rPr lang="en-US" sz="2000" dirty="0">
                <a:ea typeface="Times New Roman" panose="02020603050405020304" pitchFamily="18" charset="0"/>
              </a:rPr>
              <a:t> </a:t>
            </a:r>
            <a:r>
              <a:rPr lang="en-US" sz="2000" b="1" dirty="0" err="1">
                <a:ea typeface="Times New Roman" panose="02020603050405020304" pitchFamily="18" charset="0"/>
              </a:rPr>
              <a:t>không</a:t>
            </a:r>
            <a:r>
              <a:rPr lang="en-US" sz="2000" dirty="0">
                <a:ea typeface="Times New Roman" panose="02020603050405020304" pitchFamily="18" charset="0"/>
              </a:rPr>
              <a:t> </a:t>
            </a:r>
            <a:r>
              <a:rPr lang="en-US" sz="2000" dirty="0" err="1">
                <a:ea typeface="Times New Roman" panose="02020603050405020304" pitchFamily="18" charset="0"/>
              </a:rPr>
              <a:t>phải</a:t>
            </a:r>
            <a:r>
              <a:rPr lang="en-US" sz="2000" dirty="0">
                <a:ea typeface="Times New Roman" panose="02020603050405020304" pitchFamily="18" charset="0"/>
              </a:rPr>
              <a:t> </a:t>
            </a:r>
            <a:r>
              <a:rPr lang="en-US" sz="2000" dirty="0" err="1">
                <a:ea typeface="Times New Roman" panose="02020603050405020304" pitchFamily="18" charset="0"/>
              </a:rPr>
              <a:t>là</a:t>
            </a:r>
            <a:r>
              <a:rPr lang="en-US" sz="2000" dirty="0">
                <a:ea typeface="Times New Roman" panose="02020603050405020304" pitchFamily="18" charset="0"/>
              </a:rPr>
              <a:t> </a:t>
            </a:r>
            <a:r>
              <a:rPr lang="en-US" sz="2000" dirty="0" err="1">
                <a:ea typeface="Times New Roman" panose="02020603050405020304" pitchFamily="18" charset="0"/>
              </a:rPr>
              <a:t>đặc</a:t>
            </a:r>
            <a:r>
              <a:rPr lang="en-US" sz="2000" dirty="0">
                <a:ea typeface="Times New Roman" panose="02020603050405020304" pitchFamily="18" charset="0"/>
              </a:rPr>
              <a:t> </a:t>
            </a:r>
            <a:r>
              <a:rPr lang="en-US" sz="2000" dirty="0" err="1">
                <a:ea typeface="Times New Roman" panose="02020603050405020304" pitchFamily="18" charset="0"/>
              </a:rPr>
              <a:t>điểm</a:t>
            </a:r>
            <a:r>
              <a:rPr lang="en-US" sz="2000" dirty="0">
                <a:ea typeface="Times New Roman" panose="02020603050405020304" pitchFamily="18" charset="0"/>
              </a:rPr>
              <a:t> </a:t>
            </a:r>
            <a:r>
              <a:rPr lang="en-US" sz="2000" dirty="0" err="1">
                <a:ea typeface="Times New Roman" panose="02020603050405020304" pitchFamily="18" charset="0"/>
              </a:rPr>
              <a:t>của</a:t>
            </a:r>
            <a:r>
              <a:rPr lang="en-US" sz="2000" dirty="0">
                <a:ea typeface="Times New Roman" panose="02020603050405020304" pitchFamily="18" charset="0"/>
              </a:rPr>
              <a:t> </a:t>
            </a:r>
            <a:r>
              <a:rPr lang="en-US" sz="2000" dirty="0" err="1">
                <a:ea typeface="Times New Roman" panose="02020603050405020304" pitchFamily="18" charset="0"/>
              </a:rPr>
              <a:t>khí</a:t>
            </a:r>
            <a:r>
              <a:rPr lang="en-US" sz="2000" dirty="0">
                <a:ea typeface="Times New Roman" panose="02020603050405020304" pitchFamily="18" charset="0"/>
              </a:rPr>
              <a:t> </a:t>
            </a:r>
            <a:r>
              <a:rPr lang="en-US" sz="2000" dirty="0" err="1">
                <a:ea typeface="Times New Roman" panose="02020603050405020304" pitchFamily="18" charset="0"/>
              </a:rPr>
              <a:t>hậu</a:t>
            </a:r>
            <a:r>
              <a:rPr lang="en-US" sz="2000" dirty="0">
                <a:ea typeface="Times New Roman" panose="02020603050405020304" pitchFamily="18" charset="0"/>
              </a:rPr>
              <a:t> </a:t>
            </a:r>
            <a:r>
              <a:rPr lang="en-US" sz="2000" dirty="0" err="1">
                <a:ea typeface="Times New Roman" panose="02020603050405020304" pitchFamily="18" charset="0"/>
              </a:rPr>
              <a:t>vùng</a:t>
            </a:r>
            <a:r>
              <a:rPr lang="en-US" sz="2000" dirty="0">
                <a:ea typeface="Times New Roman" panose="02020603050405020304" pitchFamily="18" charset="0"/>
              </a:rPr>
              <a:t> </a:t>
            </a:r>
            <a:r>
              <a:rPr lang="en-US" sz="2000" dirty="0" err="1">
                <a:ea typeface="Times New Roman" panose="02020603050405020304" pitchFamily="18" charset="0"/>
              </a:rPr>
              <a:t>Bắc</a:t>
            </a:r>
            <a:r>
              <a:rPr lang="en-US" sz="2000" dirty="0">
                <a:ea typeface="Times New Roman" panose="02020603050405020304" pitchFamily="18" charset="0"/>
              </a:rPr>
              <a:t> </a:t>
            </a:r>
            <a:r>
              <a:rPr lang="en-US" sz="2000" dirty="0" err="1">
                <a:ea typeface="Times New Roman" panose="02020603050405020304" pitchFamily="18" charset="0"/>
              </a:rPr>
              <a:t>Trung</a:t>
            </a:r>
            <a:r>
              <a:rPr lang="en-US" sz="2000" dirty="0">
                <a:ea typeface="Times New Roman" panose="02020603050405020304" pitchFamily="18" charset="0"/>
              </a:rPr>
              <a:t> </a:t>
            </a:r>
            <a:r>
              <a:rPr lang="en-US" sz="2000" dirty="0" err="1">
                <a:ea typeface="Times New Roman" panose="02020603050405020304" pitchFamily="18" charset="0"/>
              </a:rPr>
              <a:t>Bộ</a:t>
            </a:r>
            <a:r>
              <a:rPr lang="en-US" sz="2000" dirty="0">
                <a:ea typeface="Times New Roman" panose="02020603050405020304" pitchFamily="18" charset="0"/>
              </a:rPr>
              <a:t>?</a:t>
            </a:r>
          </a:p>
          <a:p>
            <a:pPr algn="just">
              <a:lnSpc>
                <a:spcPct val="115000"/>
              </a:lnSpc>
              <a:spcBef>
                <a:spcPts val="1000"/>
              </a:spcBef>
              <a:spcAft>
                <a:spcPts val="0"/>
              </a:spcAft>
            </a:pPr>
            <a:r>
              <a:rPr lang="en-US" sz="2000" b="1" i="1" dirty="0">
                <a:ea typeface="等线 Light"/>
                <a:cs typeface="Times New Roman" panose="02020603050405020304" pitchFamily="18" charset="0"/>
              </a:rPr>
              <a:t>A. </a:t>
            </a:r>
            <a:r>
              <a:rPr lang="en-US" sz="2000" b="1" i="1" dirty="0" err="1">
                <a:ea typeface="等线 Light"/>
                <a:cs typeface="Times New Roman" panose="02020603050405020304" pitchFamily="18" charset="0"/>
              </a:rPr>
              <a:t>Có</a:t>
            </a:r>
            <a:r>
              <a:rPr lang="en-US" sz="2000" b="1" i="1" dirty="0">
                <a:ea typeface="等线 Light"/>
                <a:cs typeface="Times New Roman" panose="02020603050405020304" pitchFamily="18" charset="0"/>
              </a:rPr>
              <a:t> </a:t>
            </a:r>
            <a:r>
              <a:rPr lang="en-US" sz="2000" b="1" i="1" dirty="0" err="1">
                <a:ea typeface="等线 Light"/>
                <a:cs typeface="Times New Roman" panose="02020603050405020304" pitchFamily="18" charset="0"/>
              </a:rPr>
              <a:t>hai</a:t>
            </a:r>
            <a:r>
              <a:rPr lang="en-US" sz="2000" b="1" i="1" dirty="0">
                <a:ea typeface="等线 Light"/>
                <a:cs typeface="Times New Roman" panose="02020603050405020304" pitchFamily="18" charset="0"/>
              </a:rPr>
              <a:t> </a:t>
            </a:r>
            <a:r>
              <a:rPr lang="en-US" sz="2000" b="1" i="1" dirty="0" err="1">
                <a:ea typeface="等线 Light"/>
                <a:cs typeface="Times New Roman" panose="02020603050405020304" pitchFamily="18" charset="0"/>
              </a:rPr>
              <a:t>mùa</a:t>
            </a:r>
            <a:r>
              <a:rPr lang="en-US" sz="2000" b="1" i="1" dirty="0">
                <a:ea typeface="等线 Light"/>
                <a:cs typeface="Times New Roman" panose="02020603050405020304" pitchFamily="18" charset="0"/>
              </a:rPr>
              <a:t> </a:t>
            </a:r>
            <a:r>
              <a:rPr lang="en-US" sz="2000" b="1" i="1" dirty="0" err="1">
                <a:ea typeface="等线 Light"/>
                <a:cs typeface="Times New Roman" panose="02020603050405020304" pitchFamily="18" charset="0"/>
              </a:rPr>
              <a:t>rõ</a:t>
            </a:r>
            <a:r>
              <a:rPr lang="en-US" sz="2000" b="1" i="1" dirty="0">
                <a:ea typeface="等线 Light"/>
                <a:cs typeface="Times New Roman" panose="02020603050405020304" pitchFamily="18" charset="0"/>
              </a:rPr>
              <a:t> </a:t>
            </a:r>
            <a:r>
              <a:rPr lang="en-US" sz="2000" b="1" i="1" dirty="0" err="1">
                <a:ea typeface="等线 Light"/>
                <a:cs typeface="Times New Roman" panose="02020603050405020304" pitchFamily="18" charset="0"/>
              </a:rPr>
              <a:t>rệt</a:t>
            </a:r>
            <a:r>
              <a:rPr lang="en-US" sz="2000" b="1" i="1" dirty="0">
                <a:ea typeface="等线 Light"/>
                <a:cs typeface="Times New Roman" panose="02020603050405020304" pitchFamily="18" charset="0"/>
              </a:rPr>
              <a:t> </a:t>
            </a:r>
            <a:r>
              <a:rPr lang="en-US" sz="2000" b="1" i="1" dirty="0" err="1">
                <a:ea typeface="等线 Light"/>
                <a:cs typeface="Times New Roman" panose="02020603050405020304" pitchFamily="18" charset="0"/>
              </a:rPr>
              <a:t>là</a:t>
            </a:r>
            <a:r>
              <a:rPr lang="en-US" sz="2000" b="1" i="1" dirty="0">
                <a:ea typeface="等线 Light"/>
                <a:cs typeface="Times New Roman" panose="02020603050405020304" pitchFamily="18" charset="0"/>
              </a:rPr>
              <a:t> </a:t>
            </a:r>
            <a:r>
              <a:rPr lang="en-US" sz="2000" b="1" i="1" dirty="0" err="1">
                <a:ea typeface="等线 Light"/>
                <a:cs typeface="Times New Roman" panose="02020603050405020304" pitchFamily="18" charset="0"/>
              </a:rPr>
              <a:t>mùa</a:t>
            </a:r>
            <a:r>
              <a:rPr lang="en-US" sz="2000" b="1" i="1" dirty="0">
                <a:ea typeface="等线 Light"/>
                <a:cs typeface="Times New Roman" panose="02020603050405020304" pitchFamily="18" charset="0"/>
              </a:rPr>
              <a:t> </a:t>
            </a:r>
            <a:r>
              <a:rPr lang="en-US" sz="2000" b="1" i="1" dirty="0" err="1">
                <a:ea typeface="等线 Light"/>
                <a:cs typeface="Times New Roman" panose="02020603050405020304" pitchFamily="18" charset="0"/>
              </a:rPr>
              <a:t>khô</a:t>
            </a:r>
            <a:r>
              <a:rPr lang="en-US" sz="2000" b="1" i="1" dirty="0">
                <a:ea typeface="等线 Light"/>
                <a:cs typeface="Times New Roman" panose="02020603050405020304" pitchFamily="18" charset="0"/>
              </a:rPr>
              <a:t> </a:t>
            </a:r>
            <a:r>
              <a:rPr lang="en-US" sz="2000" b="1" i="1" dirty="0" err="1">
                <a:ea typeface="等线 Light"/>
                <a:cs typeface="Times New Roman" panose="02020603050405020304" pitchFamily="18" charset="0"/>
              </a:rPr>
              <a:t>và</a:t>
            </a:r>
            <a:r>
              <a:rPr lang="en-US" sz="2000" b="1" i="1" dirty="0">
                <a:ea typeface="等线 Light"/>
                <a:cs typeface="Times New Roman" panose="02020603050405020304" pitchFamily="18" charset="0"/>
              </a:rPr>
              <a:t> </a:t>
            </a:r>
            <a:r>
              <a:rPr lang="en-US" sz="2000" b="1" i="1" dirty="0" err="1">
                <a:ea typeface="等线 Light"/>
                <a:cs typeface="Times New Roman" panose="02020603050405020304" pitchFamily="18" charset="0"/>
              </a:rPr>
              <a:t>mùa</a:t>
            </a:r>
            <a:r>
              <a:rPr lang="en-US" sz="2000" b="1" i="1" dirty="0">
                <a:ea typeface="等线 Light"/>
                <a:cs typeface="Times New Roman" panose="02020603050405020304" pitchFamily="18" charset="0"/>
              </a:rPr>
              <a:t> </a:t>
            </a:r>
            <a:r>
              <a:rPr lang="en-US" sz="2000" b="1" i="1" dirty="0" err="1">
                <a:ea typeface="等线 Light"/>
                <a:cs typeface="Times New Roman" panose="02020603050405020304" pitchFamily="18" charset="0"/>
              </a:rPr>
              <a:t>mưa</a:t>
            </a:r>
            <a:r>
              <a:rPr lang="en-US" sz="2000" b="1" i="1" dirty="0">
                <a:ea typeface="等线 Light"/>
                <a:cs typeface="Times New Roman" panose="02020603050405020304" pitchFamily="18" charset="0"/>
              </a:rPr>
              <a:t>.</a:t>
            </a:r>
            <a:endParaRPr lang="en-US" sz="2000" b="1" i="1" dirty="0">
              <a:latin typeface="Calibri Light" panose="020F0302020204030204" pitchFamily="34" charset="0"/>
              <a:ea typeface="等线 Light"/>
              <a:cs typeface="Times New Roman" panose="02020603050405020304" pitchFamily="18" charset="0"/>
            </a:endParaRPr>
          </a:p>
          <a:p>
            <a:pPr algn="just">
              <a:lnSpc>
                <a:spcPct val="115000"/>
              </a:lnSpc>
              <a:spcAft>
                <a:spcPts val="0"/>
              </a:spcAft>
            </a:pPr>
            <a:r>
              <a:rPr lang="en-US" sz="2000" dirty="0">
                <a:ea typeface="Calibri" panose="020F0502020204030204" pitchFamily="34" charset="0"/>
              </a:rPr>
              <a:t>B. </a:t>
            </a:r>
            <a:r>
              <a:rPr lang="en-US" sz="2000" dirty="0" err="1">
                <a:ea typeface="Calibri" panose="020F0502020204030204" pitchFamily="34" charset="0"/>
              </a:rPr>
              <a:t>Khí</a:t>
            </a:r>
            <a:r>
              <a:rPr lang="en-US" sz="2000" dirty="0">
                <a:ea typeface="Calibri" panose="020F0502020204030204" pitchFamily="34" charset="0"/>
              </a:rPr>
              <a:t> </a:t>
            </a:r>
            <a:r>
              <a:rPr lang="en-US" sz="2000" dirty="0" err="1">
                <a:ea typeface="Calibri" panose="020F0502020204030204" pitchFamily="34" charset="0"/>
              </a:rPr>
              <a:t>hậu</a:t>
            </a:r>
            <a:r>
              <a:rPr lang="en-US" sz="2000" dirty="0">
                <a:ea typeface="Calibri" panose="020F0502020204030204" pitchFamily="34" charset="0"/>
              </a:rPr>
              <a:t> </a:t>
            </a:r>
            <a:r>
              <a:rPr lang="en-US" sz="2000" dirty="0" err="1">
                <a:ea typeface="Calibri" panose="020F0502020204030204" pitchFamily="34" charset="0"/>
              </a:rPr>
              <a:t>nhiệt</a:t>
            </a:r>
            <a:r>
              <a:rPr lang="en-US" sz="2000" dirty="0">
                <a:ea typeface="Calibri" panose="020F0502020204030204" pitchFamily="34" charset="0"/>
              </a:rPr>
              <a:t> </a:t>
            </a:r>
            <a:r>
              <a:rPr lang="en-US" sz="2000" dirty="0" err="1">
                <a:ea typeface="Calibri" panose="020F0502020204030204" pitchFamily="34" charset="0"/>
              </a:rPr>
              <a:t>đới</a:t>
            </a:r>
            <a:r>
              <a:rPr lang="en-US" sz="2000" dirty="0">
                <a:ea typeface="Calibri" panose="020F0502020204030204" pitchFamily="34" charset="0"/>
              </a:rPr>
              <a:t> </a:t>
            </a:r>
            <a:r>
              <a:rPr lang="en-US" sz="2000" dirty="0" err="1">
                <a:ea typeface="Calibri" panose="020F0502020204030204" pitchFamily="34" charset="0"/>
              </a:rPr>
              <a:t>gió</a:t>
            </a:r>
            <a:r>
              <a:rPr lang="en-US" sz="2000" dirty="0">
                <a:ea typeface="Calibri" panose="020F0502020204030204" pitchFamily="34" charset="0"/>
              </a:rPr>
              <a:t> </a:t>
            </a:r>
            <a:r>
              <a:rPr lang="en-US" sz="2000" dirty="0" err="1">
                <a:ea typeface="Calibri" panose="020F0502020204030204" pitchFamily="34" charset="0"/>
              </a:rPr>
              <a:t>mùa</a:t>
            </a:r>
            <a:r>
              <a:rPr lang="en-US" sz="2000" dirty="0">
                <a:ea typeface="Calibri" panose="020F0502020204030204" pitchFamily="34" charset="0"/>
              </a:rPr>
              <a:t>, </a:t>
            </a:r>
            <a:r>
              <a:rPr lang="en-US" sz="2000" dirty="0" err="1">
                <a:ea typeface="Calibri" panose="020F0502020204030204" pitchFamily="34" charset="0"/>
              </a:rPr>
              <a:t>có</a:t>
            </a:r>
            <a:r>
              <a:rPr lang="en-US" sz="2000" dirty="0">
                <a:ea typeface="Calibri" panose="020F0502020204030204" pitchFamily="34" charset="0"/>
              </a:rPr>
              <a:t> </a:t>
            </a:r>
            <a:r>
              <a:rPr lang="en-US" sz="2000" dirty="0" err="1">
                <a:ea typeface="Calibri" panose="020F0502020204030204" pitchFamily="34" charset="0"/>
              </a:rPr>
              <a:t>mùa</a:t>
            </a:r>
            <a:r>
              <a:rPr lang="en-US" sz="2000" dirty="0">
                <a:ea typeface="Calibri" panose="020F0502020204030204" pitchFamily="34" charset="0"/>
              </a:rPr>
              <a:t> </a:t>
            </a:r>
            <a:r>
              <a:rPr lang="en-US" sz="2000" dirty="0" err="1">
                <a:ea typeface="Calibri" panose="020F0502020204030204" pitchFamily="34" charset="0"/>
              </a:rPr>
              <a:t>đông</a:t>
            </a:r>
            <a:r>
              <a:rPr lang="en-US" sz="2000" dirty="0">
                <a:ea typeface="Calibri" panose="020F0502020204030204" pitchFamily="34" charset="0"/>
              </a:rPr>
              <a:t> </a:t>
            </a:r>
            <a:r>
              <a:rPr lang="en-US" sz="2000" dirty="0" err="1">
                <a:ea typeface="Calibri" panose="020F0502020204030204" pitchFamily="34" charset="0"/>
              </a:rPr>
              <a:t>lạnh</a:t>
            </a:r>
            <a:r>
              <a:rPr lang="en-US" sz="2000" dirty="0">
                <a:ea typeface="Calibri" panose="020F0502020204030204" pitchFamily="34" charset="0"/>
              </a:rPr>
              <a:t>.</a:t>
            </a:r>
          </a:p>
          <a:p>
            <a:pPr algn="just">
              <a:lnSpc>
                <a:spcPct val="115000"/>
              </a:lnSpc>
              <a:spcAft>
                <a:spcPts val="0"/>
              </a:spcAft>
            </a:pPr>
            <a:r>
              <a:rPr lang="en-US" sz="2000" dirty="0">
                <a:ea typeface="Calibri" panose="020F0502020204030204" pitchFamily="34" charset="0"/>
              </a:rPr>
              <a:t>C. </a:t>
            </a:r>
            <a:r>
              <a:rPr lang="en-US" sz="2000" dirty="0" err="1">
                <a:ea typeface="Calibri" panose="020F0502020204030204" pitchFamily="34" charset="0"/>
              </a:rPr>
              <a:t>Đầu</a:t>
            </a:r>
            <a:r>
              <a:rPr lang="en-US" sz="2000" dirty="0">
                <a:ea typeface="Calibri" panose="020F0502020204030204" pitchFamily="34" charset="0"/>
              </a:rPr>
              <a:t> </a:t>
            </a:r>
            <a:r>
              <a:rPr lang="en-US" sz="2000" dirty="0" err="1">
                <a:ea typeface="Calibri" panose="020F0502020204030204" pitchFamily="34" charset="0"/>
              </a:rPr>
              <a:t>mùa</a:t>
            </a:r>
            <a:r>
              <a:rPr lang="en-US" sz="2000" dirty="0">
                <a:ea typeface="Calibri" panose="020F0502020204030204" pitchFamily="34" charset="0"/>
              </a:rPr>
              <a:t> </a:t>
            </a:r>
            <a:r>
              <a:rPr lang="en-US" sz="2000" dirty="0" err="1">
                <a:ea typeface="Calibri" panose="020F0502020204030204" pitchFamily="34" charset="0"/>
              </a:rPr>
              <a:t>hạ</a:t>
            </a:r>
            <a:r>
              <a:rPr lang="en-US" sz="2000" dirty="0">
                <a:ea typeface="Calibri" panose="020F0502020204030204" pitchFamily="34" charset="0"/>
              </a:rPr>
              <a:t> </a:t>
            </a:r>
            <a:r>
              <a:rPr lang="en-US" sz="2000" dirty="0" err="1">
                <a:ea typeface="Calibri" panose="020F0502020204030204" pitchFamily="34" charset="0"/>
              </a:rPr>
              <a:t>chịu</a:t>
            </a:r>
            <a:r>
              <a:rPr lang="en-US" sz="2000" dirty="0">
                <a:ea typeface="Calibri" panose="020F0502020204030204" pitchFamily="34" charset="0"/>
              </a:rPr>
              <a:t> </a:t>
            </a:r>
            <a:r>
              <a:rPr lang="en-US" sz="2000" dirty="0" err="1">
                <a:ea typeface="Calibri" panose="020F0502020204030204" pitchFamily="34" charset="0"/>
              </a:rPr>
              <a:t>ảnh</a:t>
            </a:r>
            <a:r>
              <a:rPr lang="en-US" sz="2000" dirty="0">
                <a:ea typeface="Calibri" panose="020F0502020204030204" pitchFamily="34" charset="0"/>
              </a:rPr>
              <a:t> </a:t>
            </a:r>
            <a:r>
              <a:rPr lang="en-US" sz="2000" dirty="0" err="1">
                <a:ea typeface="Calibri" panose="020F0502020204030204" pitchFamily="34" charset="0"/>
              </a:rPr>
              <a:t>hưởng</a:t>
            </a:r>
            <a:r>
              <a:rPr lang="en-US" sz="2000" dirty="0">
                <a:ea typeface="Calibri" panose="020F0502020204030204" pitchFamily="34" charset="0"/>
              </a:rPr>
              <a:t> </a:t>
            </a:r>
            <a:r>
              <a:rPr lang="en-US" sz="2000" dirty="0" err="1">
                <a:ea typeface="Calibri" panose="020F0502020204030204" pitchFamily="34" charset="0"/>
              </a:rPr>
              <a:t>của</a:t>
            </a:r>
            <a:r>
              <a:rPr lang="en-US" sz="2000" dirty="0">
                <a:ea typeface="Calibri" panose="020F0502020204030204" pitchFamily="34" charset="0"/>
              </a:rPr>
              <a:t> </a:t>
            </a:r>
            <a:r>
              <a:rPr lang="en-US" sz="2000" dirty="0" err="1">
                <a:ea typeface="Calibri" panose="020F0502020204030204" pitchFamily="34" charset="0"/>
              </a:rPr>
              <a:t>gió</a:t>
            </a:r>
            <a:r>
              <a:rPr lang="en-US" sz="2000" dirty="0">
                <a:ea typeface="Calibri" panose="020F0502020204030204" pitchFamily="34" charset="0"/>
              </a:rPr>
              <a:t> </a:t>
            </a:r>
            <a:r>
              <a:rPr lang="en-US" sz="2000" dirty="0" err="1">
                <a:ea typeface="Calibri" panose="020F0502020204030204" pitchFamily="34" charset="0"/>
              </a:rPr>
              <a:t>phơn</a:t>
            </a:r>
            <a:r>
              <a:rPr lang="en-US" sz="2000" dirty="0">
                <a:ea typeface="Calibri" panose="020F0502020204030204" pitchFamily="34" charset="0"/>
              </a:rPr>
              <a:t> </a:t>
            </a:r>
            <a:r>
              <a:rPr lang="en-US" sz="2000" dirty="0" err="1">
                <a:ea typeface="Calibri" panose="020F0502020204030204" pitchFamily="34" charset="0"/>
              </a:rPr>
              <a:t>Tây</a:t>
            </a:r>
            <a:r>
              <a:rPr lang="en-US" sz="2000" dirty="0">
                <a:ea typeface="Calibri" panose="020F0502020204030204" pitchFamily="34" charset="0"/>
              </a:rPr>
              <a:t> Nam </a:t>
            </a:r>
            <a:r>
              <a:rPr lang="en-US" sz="2000" dirty="0" err="1">
                <a:ea typeface="Calibri" panose="020F0502020204030204" pitchFamily="34" charset="0"/>
              </a:rPr>
              <a:t>gây</a:t>
            </a:r>
            <a:r>
              <a:rPr lang="en-US" sz="2000" dirty="0">
                <a:ea typeface="Calibri" panose="020F0502020204030204" pitchFamily="34" charset="0"/>
              </a:rPr>
              <a:t> </a:t>
            </a:r>
            <a:r>
              <a:rPr lang="en-US" sz="2000" dirty="0" err="1">
                <a:ea typeface="Calibri" panose="020F0502020204030204" pitchFamily="34" charset="0"/>
              </a:rPr>
              <a:t>ra</a:t>
            </a:r>
            <a:r>
              <a:rPr lang="en-US" sz="2000" dirty="0">
                <a:ea typeface="Calibri" panose="020F0502020204030204" pitchFamily="34" charset="0"/>
              </a:rPr>
              <a:t> </a:t>
            </a:r>
            <a:r>
              <a:rPr lang="en-US" sz="2000" dirty="0" err="1">
                <a:ea typeface="Calibri" panose="020F0502020204030204" pitchFamily="34" charset="0"/>
              </a:rPr>
              <a:t>thời</a:t>
            </a:r>
            <a:r>
              <a:rPr lang="en-US" sz="2000" dirty="0">
                <a:ea typeface="Calibri" panose="020F0502020204030204" pitchFamily="34" charset="0"/>
              </a:rPr>
              <a:t> </a:t>
            </a:r>
            <a:r>
              <a:rPr lang="en-US" sz="2000" dirty="0" err="1">
                <a:ea typeface="Calibri" panose="020F0502020204030204" pitchFamily="34" charset="0"/>
              </a:rPr>
              <a:t>tiết</a:t>
            </a:r>
            <a:r>
              <a:rPr lang="en-US" sz="2000" dirty="0">
                <a:ea typeface="Calibri" panose="020F0502020204030204" pitchFamily="34" charset="0"/>
              </a:rPr>
              <a:t> </a:t>
            </a:r>
            <a:r>
              <a:rPr lang="en-US" sz="2000" dirty="0" err="1">
                <a:ea typeface="Calibri" panose="020F0502020204030204" pitchFamily="34" charset="0"/>
              </a:rPr>
              <a:t>khô</a:t>
            </a:r>
            <a:r>
              <a:rPr lang="en-US" sz="2000" dirty="0">
                <a:ea typeface="Calibri" panose="020F0502020204030204" pitchFamily="34" charset="0"/>
              </a:rPr>
              <a:t> </a:t>
            </a:r>
            <a:r>
              <a:rPr lang="en-US" sz="2000" dirty="0" err="1">
                <a:ea typeface="Calibri" panose="020F0502020204030204" pitchFamily="34" charset="0"/>
              </a:rPr>
              <a:t>nóng</a:t>
            </a:r>
            <a:r>
              <a:rPr lang="en-US" sz="2000" dirty="0">
                <a:ea typeface="Calibri" panose="020F0502020204030204" pitchFamily="34" charset="0"/>
              </a:rPr>
              <a:t>.</a:t>
            </a:r>
          </a:p>
          <a:p>
            <a:pPr algn="just">
              <a:lnSpc>
                <a:spcPct val="115000"/>
              </a:lnSpc>
              <a:spcAft>
                <a:spcPts val="0"/>
              </a:spcAft>
            </a:pPr>
            <a:r>
              <a:rPr lang="en-US" sz="2000" dirty="0">
                <a:ea typeface="Calibri" panose="020F0502020204030204" pitchFamily="34" charset="0"/>
              </a:rPr>
              <a:t>D. </a:t>
            </a:r>
            <a:r>
              <a:rPr lang="en-US" sz="2000" dirty="0" err="1">
                <a:ea typeface="Calibri" panose="020F0502020204030204" pitchFamily="34" charset="0"/>
              </a:rPr>
              <a:t>Lượng</a:t>
            </a:r>
            <a:r>
              <a:rPr lang="en-US" sz="2000" dirty="0">
                <a:ea typeface="Calibri" panose="020F0502020204030204" pitchFamily="34" charset="0"/>
              </a:rPr>
              <a:t> </a:t>
            </a:r>
            <a:r>
              <a:rPr lang="en-US" sz="2000" dirty="0" err="1">
                <a:ea typeface="Calibri" panose="020F0502020204030204" pitchFamily="34" charset="0"/>
              </a:rPr>
              <a:t>mưa</a:t>
            </a:r>
            <a:r>
              <a:rPr lang="en-US" sz="2000" dirty="0">
                <a:ea typeface="Calibri" panose="020F0502020204030204" pitchFamily="34" charset="0"/>
              </a:rPr>
              <a:t> </a:t>
            </a:r>
            <a:r>
              <a:rPr lang="en-US" sz="2000" dirty="0" err="1">
                <a:ea typeface="Calibri" panose="020F0502020204030204" pitchFamily="34" charset="0"/>
              </a:rPr>
              <a:t>tập</a:t>
            </a:r>
            <a:r>
              <a:rPr lang="en-US" sz="2000" dirty="0">
                <a:ea typeface="Calibri" panose="020F0502020204030204" pitchFamily="34" charset="0"/>
              </a:rPr>
              <a:t> </a:t>
            </a:r>
            <a:r>
              <a:rPr lang="en-US" sz="2000" dirty="0" err="1">
                <a:ea typeface="Calibri" panose="020F0502020204030204" pitchFamily="34" charset="0"/>
              </a:rPr>
              <a:t>trung</a:t>
            </a:r>
            <a:r>
              <a:rPr lang="en-US" sz="2000" dirty="0">
                <a:ea typeface="Calibri" panose="020F0502020204030204" pitchFamily="34" charset="0"/>
              </a:rPr>
              <a:t> </a:t>
            </a:r>
            <a:r>
              <a:rPr lang="en-US" sz="2000" dirty="0" err="1">
                <a:ea typeface="Calibri" panose="020F0502020204030204" pitchFamily="34" charset="0"/>
              </a:rPr>
              <a:t>vào</a:t>
            </a:r>
            <a:r>
              <a:rPr lang="en-US" sz="2000" dirty="0">
                <a:ea typeface="Calibri" panose="020F0502020204030204" pitchFamily="34" charset="0"/>
              </a:rPr>
              <a:t> </a:t>
            </a:r>
            <a:r>
              <a:rPr lang="en-US" sz="2000" dirty="0" err="1">
                <a:ea typeface="Calibri" panose="020F0502020204030204" pitchFamily="34" charset="0"/>
              </a:rPr>
              <a:t>cuối</a:t>
            </a:r>
            <a:r>
              <a:rPr lang="en-US" sz="2000" dirty="0">
                <a:ea typeface="Calibri" panose="020F0502020204030204" pitchFamily="34" charset="0"/>
              </a:rPr>
              <a:t> </a:t>
            </a:r>
            <a:r>
              <a:rPr lang="en-US" sz="2000" dirty="0" err="1">
                <a:ea typeface="Calibri" panose="020F0502020204030204" pitchFamily="34" charset="0"/>
              </a:rPr>
              <a:t>mùa</a:t>
            </a:r>
            <a:r>
              <a:rPr lang="en-US" sz="2000" dirty="0">
                <a:ea typeface="Calibri" panose="020F0502020204030204" pitchFamily="34" charset="0"/>
              </a:rPr>
              <a:t> </a:t>
            </a:r>
            <a:r>
              <a:rPr lang="en-US" sz="2000" dirty="0" err="1">
                <a:ea typeface="Calibri" panose="020F0502020204030204" pitchFamily="34" charset="0"/>
              </a:rPr>
              <a:t>hạ</a:t>
            </a:r>
            <a:r>
              <a:rPr lang="en-US" sz="2000" dirty="0">
                <a:ea typeface="Calibri" panose="020F0502020204030204" pitchFamily="34" charset="0"/>
              </a:rPr>
              <a:t>.</a:t>
            </a:r>
          </a:p>
          <a:p>
            <a:pPr algn="just">
              <a:lnSpc>
                <a:spcPct val="115000"/>
              </a:lnSpc>
              <a:spcAft>
                <a:spcPts val="0"/>
              </a:spcAft>
            </a:pPr>
            <a:r>
              <a:rPr lang="en-US" sz="2000" b="1" dirty="0" err="1">
                <a:ea typeface="Times New Roman" panose="02020603050405020304" pitchFamily="18" charset="0"/>
              </a:rPr>
              <a:t>Câu</a:t>
            </a:r>
            <a:r>
              <a:rPr lang="en-US" sz="2000" b="1" dirty="0">
                <a:ea typeface="Times New Roman" panose="02020603050405020304" pitchFamily="18" charset="0"/>
              </a:rPr>
              <a:t> 10:</a:t>
            </a:r>
            <a:r>
              <a:rPr lang="en-US" sz="2000" dirty="0">
                <a:ea typeface="Times New Roman" panose="02020603050405020304" pitchFamily="18" charset="0"/>
              </a:rPr>
              <a:t> </a:t>
            </a:r>
            <a:r>
              <a:rPr lang="en-US" sz="2000" dirty="0" err="1">
                <a:ea typeface="Times New Roman" panose="02020603050405020304" pitchFamily="18" charset="0"/>
              </a:rPr>
              <a:t>Đâu</a:t>
            </a:r>
            <a:r>
              <a:rPr lang="en-US" sz="2000" dirty="0">
                <a:ea typeface="Times New Roman" panose="02020603050405020304" pitchFamily="18" charset="0"/>
              </a:rPr>
              <a:t> </a:t>
            </a:r>
            <a:r>
              <a:rPr lang="en-US" sz="2000" b="1" dirty="0" err="1">
                <a:ea typeface="Times New Roman" panose="02020603050405020304" pitchFamily="18" charset="0"/>
              </a:rPr>
              <a:t>không</a:t>
            </a:r>
            <a:r>
              <a:rPr lang="en-US" sz="2000" dirty="0">
                <a:ea typeface="Times New Roman" panose="02020603050405020304" pitchFamily="18" charset="0"/>
              </a:rPr>
              <a:t> </a:t>
            </a:r>
            <a:r>
              <a:rPr lang="en-US" sz="2000" dirty="0" err="1">
                <a:ea typeface="Times New Roman" panose="02020603050405020304" pitchFamily="18" charset="0"/>
              </a:rPr>
              <a:t>phải</a:t>
            </a:r>
            <a:r>
              <a:rPr lang="en-US" sz="2000" dirty="0">
                <a:ea typeface="Times New Roman" panose="02020603050405020304" pitchFamily="18" charset="0"/>
              </a:rPr>
              <a:t> </a:t>
            </a:r>
            <a:r>
              <a:rPr lang="en-US" sz="2000" dirty="0" err="1">
                <a:ea typeface="Times New Roman" panose="02020603050405020304" pitchFamily="18" charset="0"/>
              </a:rPr>
              <a:t>là</a:t>
            </a:r>
            <a:r>
              <a:rPr lang="en-US" sz="2000" dirty="0">
                <a:ea typeface="Times New Roman" panose="02020603050405020304" pitchFamily="18" charset="0"/>
              </a:rPr>
              <a:t> </a:t>
            </a:r>
            <a:r>
              <a:rPr lang="en-US" sz="2000" dirty="0" err="1">
                <a:ea typeface="Times New Roman" panose="02020603050405020304" pitchFamily="18" charset="0"/>
              </a:rPr>
              <a:t>đặc</a:t>
            </a:r>
            <a:r>
              <a:rPr lang="en-US" sz="2000" dirty="0">
                <a:ea typeface="Times New Roman" panose="02020603050405020304" pitchFamily="18" charset="0"/>
              </a:rPr>
              <a:t> </a:t>
            </a:r>
            <a:r>
              <a:rPr lang="en-US" sz="2000" dirty="0" err="1">
                <a:ea typeface="Times New Roman" panose="02020603050405020304" pitchFamily="18" charset="0"/>
              </a:rPr>
              <a:t>điểm</a:t>
            </a:r>
            <a:r>
              <a:rPr lang="en-US" sz="2000" dirty="0">
                <a:ea typeface="Times New Roman" panose="02020603050405020304" pitchFamily="18" charset="0"/>
              </a:rPr>
              <a:t> </a:t>
            </a:r>
            <a:r>
              <a:rPr lang="en-US" sz="2000" dirty="0" err="1">
                <a:ea typeface="Times New Roman" panose="02020603050405020304" pitchFamily="18" charset="0"/>
              </a:rPr>
              <a:t>nước</a:t>
            </a:r>
            <a:r>
              <a:rPr lang="en-US" sz="2000" dirty="0">
                <a:ea typeface="Times New Roman" panose="02020603050405020304" pitchFamily="18" charset="0"/>
              </a:rPr>
              <a:t> </a:t>
            </a:r>
            <a:r>
              <a:rPr lang="en-US" sz="2000" dirty="0" err="1">
                <a:ea typeface="Times New Roman" panose="02020603050405020304" pitchFamily="18" charset="0"/>
              </a:rPr>
              <a:t>của</a:t>
            </a:r>
            <a:r>
              <a:rPr lang="en-US" sz="2000" dirty="0">
                <a:ea typeface="Times New Roman" panose="02020603050405020304" pitchFamily="18" charset="0"/>
              </a:rPr>
              <a:t> </a:t>
            </a:r>
            <a:r>
              <a:rPr lang="en-US" sz="2000" dirty="0" err="1">
                <a:ea typeface="Times New Roman" panose="02020603050405020304" pitchFamily="18" charset="0"/>
              </a:rPr>
              <a:t>vùng</a:t>
            </a:r>
            <a:r>
              <a:rPr lang="en-US" sz="2000" dirty="0">
                <a:ea typeface="Times New Roman" panose="02020603050405020304" pitchFamily="18" charset="0"/>
              </a:rPr>
              <a:t> </a:t>
            </a:r>
            <a:r>
              <a:rPr lang="en-US" sz="2000" dirty="0" err="1">
                <a:ea typeface="Times New Roman" panose="02020603050405020304" pitchFamily="18" charset="0"/>
              </a:rPr>
              <a:t>Bắc</a:t>
            </a:r>
            <a:r>
              <a:rPr lang="en-US" sz="2000" dirty="0">
                <a:ea typeface="Times New Roman" panose="02020603050405020304" pitchFamily="18" charset="0"/>
              </a:rPr>
              <a:t> </a:t>
            </a:r>
            <a:r>
              <a:rPr lang="en-US" sz="2000" dirty="0" err="1">
                <a:ea typeface="Times New Roman" panose="02020603050405020304" pitchFamily="18" charset="0"/>
              </a:rPr>
              <a:t>Trung</a:t>
            </a:r>
            <a:r>
              <a:rPr lang="en-US" sz="2000" dirty="0">
                <a:ea typeface="Times New Roman" panose="02020603050405020304" pitchFamily="18" charset="0"/>
              </a:rPr>
              <a:t> </a:t>
            </a:r>
            <a:r>
              <a:rPr lang="en-US" sz="2000" dirty="0" err="1">
                <a:ea typeface="Times New Roman" panose="02020603050405020304" pitchFamily="18" charset="0"/>
              </a:rPr>
              <a:t>Bộ</a:t>
            </a:r>
            <a:r>
              <a:rPr lang="en-US" sz="2000" dirty="0">
                <a:ea typeface="Times New Roman" panose="02020603050405020304" pitchFamily="18" charset="0"/>
              </a:rPr>
              <a:t>?</a:t>
            </a:r>
          </a:p>
          <a:p>
            <a:pPr algn="just">
              <a:lnSpc>
                <a:spcPct val="115000"/>
              </a:lnSpc>
              <a:spcAft>
                <a:spcPts val="0"/>
              </a:spcAft>
            </a:pPr>
            <a:r>
              <a:rPr lang="en-US" sz="2000" dirty="0">
                <a:ea typeface="Calibri" panose="020F0502020204030204" pitchFamily="34" charset="0"/>
              </a:rPr>
              <a:t>A. </a:t>
            </a:r>
            <a:r>
              <a:rPr lang="en-US" sz="2000" dirty="0" err="1">
                <a:ea typeface="Calibri" panose="020F0502020204030204" pitchFamily="34" charset="0"/>
              </a:rPr>
              <a:t>Sông</a:t>
            </a:r>
            <a:r>
              <a:rPr lang="en-US" sz="2000" dirty="0">
                <a:ea typeface="Calibri" panose="020F0502020204030204" pitchFamily="34" charset="0"/>
              </a:rPr>
              <a:t> </a:t>
            </a:r>
            <a:r>
              <a:rPr lang="en-US" sz="2000" dirty="0" err="1">
                <a:ea typeface="Calibri" panose="020F0502020204030204" pitchFamily="34" charset="0"/>
              </a:rPr>
              <a:t>ngòi</a:t>
            </a:r>
            <a:r>
              <a:rPr lang="en-US" sz="2000" dirty="0">
                <a:ea typeface="Calibri" panose="020F0502020204030204" pitchFamily="34" charset="0"/>
              </a:rPr>
              <a:t> </a:t>
            </a:r>
            <a:r>
              <a:rPr lang="en-US" sz="2000" dirty="0" err="1">
                <a:ea typeface="Calibri" panose="020F0502020204030204" pitchFamily="34" charset="0"/>
              </a:rPr>
              <a:t>ngắn</a:t>
            </a:r>
            <a:r>
              <a:rPr lang="en-US" sz="2000" dirty="0">
                <a:ea typeface="Calibri" panose="020F0502020204030204" pitchFamily="34" charset="0"/>
              </a:rPr>
              <a:t> </a:t>
            </a:r>
            <a:r>
              <a:rPr lang="en-US" sz="2000" dirty="0" err="1">
                <a:ea typeface="Calibri" panose="020F0502020204030204" pitchFamily="34" charset="0"/>
              </a:rPr>
              <a:t>và</a:t>
            </a:r>
            <a:r>
              <a:rPr lang="en-US" sz="2000" dirty="0">
                <a:ea typeface="Calibri" panose="020F0502020204030204" pitchFamily="34" charset="0"/>
              </a:rPr>
              <a:t> </a:t>
            </a:r>
            <a:r>
              <a:rPr lang="en-US" sz="2000" dirty="0" err="1">
                <a:ea typeface="Calibri" panose="020F0502020204030204" pitchFamily="34" charset="0"/>
              </a:rPr>
              <a:t>dốc</a:t>
            </a:r>
            <a:r>
              <a:rPr lang="en-US" sz="2000" dirty="0">
                <a:ea typeface="Calibri" panose="020F0502020204030204" pitchFamily="34" charset="0"/>
              </a:rPr>
              <a:t>.</a:t>
            </a:r>
          </a:p>
          <a:p>
            <a:pPr algn="just">
              <a:lnSpc>
                <a:spcPct val="115000"/>
              </a:lnSpc>
              <a:spcAft>
                <a:spcPts val="0"/>
              </a:spcAft>
            </a:pPr>
            <a:r>
              <a:rPr lang="en-US" sz="2000" dirty="0">
                <a:ea typeface="Calibri" panose="020F0502020204030204" pitchFamily="34" charset="0"/>
              </a:rPr>
              <a:t>B. </a:t>
            </a:r>
            <a:r>
              <a:rPr lang="en-US" sz="2000" dirty="0" err="1">
                <a:ea typeface="Calibri" panose="020F0502020204030204" pitchFamily="34" charset="0"/>
              </a:rPr>
              <a:t>Thượng</a:t>
            </a:r>
            <a:r>
              <a:rPr lang="en-US" sz="2000" dirty="0">
                <a:ea typeface="Calibri" panose="020F0502020204030204" pitchFamily="34" charset="0"/>
              </a:rPr>
              <a:t> </a:t>
            </a:r>
            <a:r>
              <a:rPr lang="en-US" sz="2000" dirty="0" err="1">
                <a:ea typeface="Calibri" panose="020F0502020204030204" pitchFamily="34" charset="0"/>
              </a:rPr>
              <a:t>lưu</a:t>
            </a:r>
            <a:r>
              <a:rPr lang="en-US" sz="2000" dirty="0">
                <a:ea typeface="Calibri" panose="020F0502020204030204" pitchFamily="34" charset="0"/>
              </a:rPr>
              <a:t> </a:t>
            </a:r>
            <a:r>
              <a:rPr lang="en-US" sz="2000" dirty="0" err="1">
                <a:ea typeface="Calibri" panose="020F0502020204030204" pitchFamily="34" charset="0"/>
              </a:rPr>
              <a:t>các</a:t>
            </a:r>
            <a:r>
              <a:rPr lang="en-US" sz="2000" dirty="0">
                <a:ea typeface="Calibri" panose="020F0502020204030204" pitchFamily="34" charset="0"/>
              </a:rPr>
              <a:t> con </a:t>
            </a:r>
            <a:r>
              <a:rPr lang="en-US" sz="2000" dirty="0" err="1">
                <a:ea typeface="Calibri" panose="020F0502020204030204" pitchFamily="34" charset="0"/>
              </a:rPr>
              <a:t>sông</a:t>
            </a:r>
            <a:r>
              <a:rPr lang="en-US" sz="2000" dirty="0">
                <a:ea typeface="Calibri" panose="020F0502020204030204" pitchFamily="34" charset="0"/>
              </a:rPr>
              <a:t> </a:t>
            </a:r>
            <a:r>
              <a:rPr lang="en-US" sz="2000" dirty="0" err="1">
                <a:ea typeface="Calibri" panose="020F0502020204030204" pitchFamily="34" charset="0"/>
              </a:rPr>
              <a:t>nước</a:t>
            </a:r>
            <a:r>
              <a:rPr lang="en-US" sz="2000" dirty="0">
                <a:ea typeface="Calibri" panose="020F0502020204030204" pitchFamily="34" charset="0"/>
              </a:rPr>
              <a:t> </a:t>
            </a:r>
            <a:r>
              <a:rPr lang="en-US" sz="2000" dirty="0" err="1">
                <a:ea typeface="Calibri" panose="020F0502020204030204" pitchFamily="34" charset="0"/>
              </a:rPr>
              <a:t>chảy</a:t>
            </a:r>
            <a:r>
              <a:rPr lang="en-US" sz="2000" dirty="0">
                <a:ea typeface="Calibri" panose="020F0502020204030204" pitchFamily="34" charset="0"/>
              </a:rPr>
              <a:t> </a:t>
            </a:r>
            <a:r>
              <a:rPr lang="en-US" sz="2000" dirty="0" err="1">
                <a:ea typeface="Calibri" panose="020F0502020204030204" pitchFamily="34" charset="0"/>
              </a:rPr>
              <a:t>xiết</a:t>
            </a:r>
            <a:r>
              <a:rPr lang="en-US" sz="2000" dirty="0">
                <a:ea typeface="Calibri" panose="020F0502020204030204" pitchFamily="34" charset="0"/>
              </a:rPr>
              <a:t>, </a:t>
            </a:r>
            <a:r>
              <a:rPr lang="en-US" sz="2000" dirty="0" err="1">
                <a:ea typeface="Calibri" panose="020F0502020204030204" pitchFamily="34" charset="0"/>
              </a:rPr>
              <a:t>nhiều</a:t>
            </a:r>
            <a:r>
              <a:rPr lang="en-US" sz="2000" dirty="0">
                <a:ea typeface="Calibri" panose="020F0502020204030204" pitchFamily="34" charset="0"/>
              </a:rPr>
              <a:t> </a:t>
            </a:r>
            <a:r>
              <a:rPr lang="en-US" sz="2000" dirty="0" err="1">
                <a:ea typeface="Calibri" panose="020F0502020204030204" pitchFamily="34" charset="0"/>
              </a:rPr>
              <a:t>thác</a:t>
            </a:r>
            <a:r>
              <a:rPr lang="en-US" sz="2000" dirty="0">
                <a:ea typeface="Calibri" panose="020F0502020204030204" pitchFamily="34" charset="0"/>
              </a:rPr>
              <a:t> </a:t>
            </a:r>
            <a:r>
              <a:rPr lang="en-US" sz="2000" dirty="0" err="1">
                <a:ea typeface="Calibri" panose="020F0502020204030204" pitchFamily="34" charset="0"/>
              </a:rPr>
              <a:t>ghềnh</a:t>
            </a:r>
            <a:r>
              <a:rPr lang="en-US" sz="2000" dirty="0">
                <a:ea typeface="Calibri" panose="020F0502020204030204" pitchFamily="34" charset="0"/>
              </a:rPr>
              <a:t>.</a:t>
            </a:r>
          </a:p>
          <a:p>
            <a:pPr algn="just">
              <a:lnSpc>
                <a:spcPct val="115000"/>
              </a:lnSpc>
              <a:spcBef>
                <a:spcPts val="1000"/>
              </a:spcBef>
              <a:spcAft>
                <a:spcPts val="0"/>
              </a:spcAft>
            </a:pPr>
            <a:r>
              <a:rPr lang="en-US" sz="2000" b="1" i="1" dirty="0">
                <a:ea typeface="等线 Light"/>
                <a:cs typeface="Times New Roman" panose="02020603050405020304" pitchFamily="18" charset="0"/>
              </a:rPr>
              <a:t>C. </a:t>
            </a:r>
            <a:r>
              <a:rPr lang="en-US" sz="2000" b="1" i="1" dirty="0" err="1">
                <a:ea typeface="等线 Light"/>
                <a:cs typeface="Times New Roman" panose="02020603050405020304" pitchFamily="18" charset="0"/>
              </a:rPr>
              <a:t>Phát</a:t>
            </a:r>
            <a:r>
              <a:rPr lang="en-US" sz="2000" b="1" i="1" dirty="0">
                <a:ea typeface="等线 Light"/>
                <a:cs typeface="Times New Roman" panose="02020603050405020304" pitchFamily="18" charset="0"/>
              </a:rPr>
              <a:t> </a:t>
            </a:r>
            <a:r>
              <a:rPr lang="en-US" sz="2000" b="1" i="1" dirty="0" err="1">
                <a:ea typeface="等线 Light"/>
                <a:cs typeface="Times New Roman" panose="02020603050405020304" pitchFamily="18" charset="0"/>
              </a:rPr>
              <a:t>triển</a:t>
            </a:r>
            <a:r>
              <a:rPr lang="en-US" sz="2000" b="1" i="1" dirty="0">
                <a:ea typeface="等线 Light"/>
                <a:cs typeface="Times New Roman" panose="02020603050405020304" pitchFamily="18" charset="0"/>
              </a:rPr>
              <a:t> </a:t>
            </a:r>
            <a:r>
              <a:rPr lang="en-US" sz="2000" b="1" i="1" dirty="0" err="1">
                <a:ea typeface="等线 Light"/>
                <a:cs typeface="Times New Roman" panose="02020603050405020304" pitchFamily="18" charset="0"/>
              </a:rPr>
              <a:t>nhiệt</a:t>
            </a:r>
            <a:r>
              <a:rPr lang="en-US" sz="2000" b="1" i="1" dirty="0">
                <a:ea typeface="等线 Light"/>
                <a:cs typeface="Times New Roman" panose="02020603050405020304" pitchFamily="18" charset="0"/>
              </a:rPr>
              <a:t> </a:t>
            </a:r>
            <a:r>
              <a:rPr lang="en-US" sz="2000" b="1" i="1" dirty="0" err="1">
                <a:ea typeface="等线 Light"/>
                <a:cs typeface="Times New Roman" panose="02020603050405020304" pitchFamily="18" charset="0"/>
              </a:rPr>
              <a:t>điện</a:t>
            </a:r>
            <a:r>
              <a:rPr lang="en-US" sz="2000" b="1" i="1" dirty="0">
                <a:ea typeface="等线 Light"/>
                <a:cs typeface="Times New Roman" panose="02020603050405020304" pitchFamily="18" charset="0"/>
              </a:rPr>
              <a:t>.</a:t>
            </a:r>
            <a:endParaRPr lang="en-US" sz="2000" b="1" i="1" dirty="0">
              <a:latin typeface="Calibri Light" panose="020F0302020204030204" pitchFamily="34" charset="0"/>
              <a:ea typeface="等线 Light"/>
              <a:cs typeface="Times New Roman" panose="02020603050405020304" pitchFamily="18" charset="0"/>
            </a:endParaRPr>
          </a:p>
          <a:p>
            <a:pPr algn="just">
              <a:lnSpc>
                <a:spcPct val="115000"/>
              </a:lnSpc>
              <a:spcAft>
                <a:spcPts val="0"/>
              </a:spcAft>
            </a:pPr>
            <a:r>
              <a:rPr lang="en-US" sz="2000" dirty="0">
                <a:ea typeface="Calibri" panose="020F0502020204030204" pitchFamily="34" charset="0"/>
              </a:rPr>
              <a:t>D. </a:t>
            </a:r>
            <a:r>
              <a:rPr lang="en-US" sz="2000" dirty="0" err="1">
                <a:ea typeface="Calibri" panose="020F0502020204030204" pitchFamily="34" charset="0"/>
              </a:rPr>
              <a:t>Hạ</a:t>
            </a:r>
            <a:r>
              <a:rPr lang="en-US" sz="2000" dirty="0">
                <a:ea typeface="Calibri" panose="020F0502020204030204" pitchFamily="34" charset="0"/>
              </a:rPr>
              <a:t> </a:t>
            </a:r>
            <a:r>
              <a:rPr lang="en-US" sz="2000" dirty="0" err="1">
                <a:ea typeface="Calibri" panose="020F0502020204030204" pitchFamily="34" charset="0"/>
              </a:rPr>
              <a:t>lưu</a:t>
            </a:r>
            <a:r>
              <a:rPr lang="en-US" sz="2000" dirty="0">
                <a:ea typeface="Calibri" panose="020F0502020204030204" pitchFamily="34" charset="0"/>
              </a:rPr>
              <a:t> </a:t>
            </a:r>
            <a:r>
              <a:rPr lang="en-US" sz="2000" dirty="0" err="1">
                <a:ea typeface="Calibri" panose="020F0502020204030204" pitchFamily="34" charset="0"/>
              </a:rPr>
              <a:t>sông</a:t>
            </a:r>
            <a:r>
              <a:rPr lang="en-US" sz="2000" dirty="0">
                <a:ea typeface="Calibri" panose="020F0502020204030204" pitchFamily="34" charset="0"/>
              </a:rPr>
              <a:t> </a:t>
            </a:r>
            <a:r>
              <a:rPr lang="en-US" sz="2000" dirty="0" err="1">
                <a:ea typeface="Calibri" panose="020F0502020204030204" pitchFamily="34" charset="0"/>
              </a:rPr>
              <a:t>thuận</a:t>
            </a:r>
            <a:r>
              <a:rPr lang="en-US" sz="2000" dirty="0">
                <a:ea typeface="Calibri" panose="020F0502020204030204" pitchFamily="34" charset="0"/>
              </a:rPr>
              <a:t> </a:t>
            </a:r>
            <a:r>
              <a:rPr lang="en-US" sz="2000" dirty="0" err="1">
                <a:ea typeface="Calibri" panose="020F0502020204030204" pitchFamily="34" charset="0"/>
              </a:rPr>
              <a:t>lợi</a:t>
            </a:r>
            <a:r>
              <a:rPr lang="en-US" sz="2000" dirty="0">
                <a:ea typeface="Calibri" panose="020F0502020204030204" pitchFamily="34" charset="0"/>
              </a:rPr>
              <a:t> </a:t>
            </a:r>
            <a:r>
              <a:rPr lang="en-US" sz="2000" dirty="0" err="1">
                <a:ea typeface="Calibri" panose="020F0502020204030204" pitchFamily="34" charset="0"/>
              </a:rPr>
              <a:t>phát</a:t>
            </a:r>
            <a:r>
              <a:rPr lang="en-US" sz="2000" dirty="0">
                <a:ea typeface="Calibri" panose="020F0502020204030204" pitchFamily="34" charset="0"/>
              </a:rPr>
              <a:t> </a:t>
            </a:r>
            <a:r>
              <a:rPr lang="en-US" sz="2000" dirty="0" err="1">
                <a:ea typeface="Calibri" panose="020F0502020204030204" pitchFamily="34" charset="0"/>
              </a:rPr>
              <a:t>triển</a:t>
            </a:r>
            <a:r>
              <a:rPr lang="en-US" sz="2000" dirty="0">
                <a:ea typeface="Calibri" panose="020F0502020204030204" pitchFamily="34" charset="0"/>
              </a:rPr>
              <a:t> </a:t>
            </a:r>
            <a:r>
              <a:rPr lang="en-US" sz="2000" dirty="0" err="1">
                <a:ea typeface="Calibri" panose="020F0502020204030204" pitchFamily="34" charset="0"/>
              </a:rPr>
              <a:t>giao</a:t>
            </a:r>
            <a:r>
              <a:rPr lang="en-US" sz="2000" dirty="0">
                <a:ea typeface="Calibri" panose="020F0502020204030204" pitchFamily="34" charset="0"/>
              </a:rPr>
              <a:t> </a:t>
            </a:r>
            <a:r>
              <a:rPr lang="en-US" sz="2000" dirty="0" err="1">
                <a:ea typeface="Calibri" panose="020F0502020204030204" pitchFamily="34" charset="0"/>
              </a:rPr>
              <a:t>thông</a:t>
            </a:r>
            <a:r>
              <a:rPr lang="en-US" sz="2000" dirty="0">
                <a:ea typeface="Calibri" panose="020F0502020204030204" pitchFamily="34" charset="0"/>
              </a:rPr>
              <a:t> </a:t>
            </a:r>
            <a:r>
              <a:rPr lang="en-US" sz="2000" dirty="0" err="1">
                <a:ea typeface="Calibri" panose="020F0502020204030204" pitchFamily="34" charset="0"/>
              </a:rPr>
              <a:t>đường</a:t>
            </a:r>
            <a:r>
              <a:rPr lang="en-US" sz="2000" dirty="0">
                <a:ea typeface="Calibri" panose="020F0502020204030204" pitchFamily="34" charset="0"/>
              </a:rPr>
              <a:t> </a:t>
            </a:r>
            <a:r>
              <a:rPr lang="en-US" sz="2000" dirty="0" err="1">
                <a:ea typeface="Calibri" panose="020F0502020204030204" pitchFamily="34" charset="0"/>
              </a:rPr>
              <a:t>thủy</a:t>
            </a:r>
            <a:r>
              <a:rPr lang="en-US" sz="2000" dirty="0">
                <a:ea typeface="Calibri" panose="020F0502020204030204" pitchFamily="34" charset="0"/>
              </a:rPr>
              <a:t>, du </a:t>
            </a:r>
            <a:r>
              <a:rPr lang="en-US" sz="2000" dirty="0" err="1">
                <a:ea typeface="Calibri" panose="020F0502020204030204" pitchFamily="34" charset="0"/>
              </a:rPr>
              <a:t>lịch</a:t>
            </a:r>
            <a:r>
              <a:rPr lang="en-US" sz="2000" dirty="0">
                <a:ea typeface="Calibri" panose="020F0502020204030204" pitchFamily="34" charset="0"/>
              </a:rPr>
              <a:t>.</a:t>
            </a:r>
          </a:p>
        </p:txBody>
      </p:sp>
      <p:sp>
        <p:nvSpPr>
          <p:cNvPr id="6" name="Rectangle 5"/>
          <p:cNvSpPr/>
          <p:nvPr/>
        </p:nvSpPr>
        <p:spPr>
          <a:xfrm>
            <a:off x="879987" y="6858000"/>
            <a:ext cx="6096000" cy="2450414"/>
          </a:xfrm>
          <a:prstGeom prst="rect">
            <a:avLst/>
          </a:prstGeom>
        </p:spPr>
        <p:txBody>
          <a:bodyPr>
            <a:spAutoFit/>
          </a:bodyPr>
          <a:lstStyle/>
          <a:p>
            <a:pPr algn="just">
              <a:lnSpc>
                <a:spcPct val="115000"/>
              </a:lnSpc>
              <a:spcAft>
                <a:spcPts val="0"/>
              </a:spcAft>
            </a:pPr>
            <a:r>
              <a:rPr lang="en-US" b="1" dirty="0" err="1">
                <a:solidFill>
                  <a:srgbClr val="333333"/>
                </a:solidFill>
                <a:ea typeface="Times New Roman" panose="02020603050405020304" pitchFamily="18" charset="0"/>
              </a:rPr>
              <a:t>Câu</a:t>
            </a:r>
            <a:r>
              <a:rPr lang="en-US" b="1" dirty="0">
                <a:solidFill>
                  <a:srgbClr val="333333"/>
                </a:solidFill>
                <a:ea typeface="Times New Roman" panose="02020603050405020304" pitchFamily="18" charset="0"/>
              </a:rPr>
              <a:t> 14:</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Một</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trong</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những</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khó</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khăn</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lớn</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nhất</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về</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tự</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nhiên</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ảnh</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hưởng</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đến</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sản</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xuất</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và</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đời</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sống</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của</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nhân</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dân</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vùng</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Bắc</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Trung</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Bộ</a:t>
            </a:r>
            <a:r>
              <a:rPr lang="en-US" dirty="0">
                <a:solidFill>
                  <a:srgbClr val="333333"/>
                </a:solidFill>
                <a:ea typeface="Times New Roman" panose="02020603050405020304" pitchFamily="18" charset="0"/>
              </a:rPr>
              <a:t> </a:t>
            </a:r>
            <a:r>
              <a:rPr lang="en-US" dirty="0" err="1">
                <a:solidFill>
                  <a:srgbClr val="333333"/>
                </a:solidFill>
                <a:ea typeface="Times New Roman" panose="02020603050405020304" pitchFamily="18" charset="0"/>
              </a:rPr>
              <a:t>là</a:t>
            </a:r>
            <a:r>
              <a:rPr lang="en-US" dirty="0">
                <a:solidFill>
                  <a:srgbClr val="333333"/>
                </a:solidFill>
                <a:ea typeface="Times New Roman" panose="02020603050405020304" pitchFamily="18" charset="0"/>
              </a:rPr>
              <a:t> </a:t>
            </a:r>
            <a:endParaRPr lang="en-US" sz="1600" dirty="0">
              <a:ea typeface="Times New Roman" panose="02020603050405020304" pitchFamily="18" charset="0"/>
            </a:endParaRPr>
          </a:p>
          <a:p>
            <a:pPr algn="just">
              <a:lnSpc>
                <a:spcPct val="115000"/>
              </a:lnSpc>
              <a:spcAft>
                <a:spcPts val="0"/>
              </a:spcAft>
            </a:pPr>
            <a:r>
              <a:rPr lang="en-US" dirty="0">
                <a:solidFill>
                  <a:srgbClr val="333333"/>
                </a:solidFill>
                <a:ea typeface="Calibri" panose="020F0502020204030204" pitchFamily="34" charset="0"/>
              </a:rPr>
              <a:t>A. </a:t>
            </a:r>
            <a:r>
              <a:rPr lang="en-US" dirty="0" err="1">
                <a:solidFill>
                  <a:srgbClr val="333333"/>
                </a:solidFill>
                <a:ea typeface="Calibri" panose="020F0502020204030204" pitchFamily="34" charset="0"/>
              </a:rPr>
              <a:t>cơ</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sở</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hạ</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tầng</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yếu</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kém</a:t>
            </a:r>
            <a:r>
              <a:rPr lang="en-US" dirty="0">
                <a:solidFill>
                  <a:srgbClr val="333333"/>
                </a:solidFill>
                <a:ea typeface="Calibri" panose="020F0502020204030204" pitchFamily="34" charset="0"/>
              </a:rPr>
              <a:t>.</a:t>
            </a:r>
            <a:endParaRPr lang="en-US" dirty="0">
              <a:ea typeface="Calibri" panose="020F0502020204030204" pitchFamily="34" charset="0"/>
            </a:endParaRPr>
          </a:p>
          <a:p>
            <a:pPr algn="just">
              <a:lnSpc>
                <a:spcPct val="115000"/>
              </a:lnSpc>
              <a:spcAft>
                <a:spcPts val="0"/>
              </a:spcAft>
            </a:pPr>
            <a:r>
              <a:rPr lang="en-US" dirty="0">
                <a:solidFill>
                  <a:srgbClr val="333333"/>
                </a:solidFill>
                <a:ea typeface="Calibri" panose="020F0502020204030204" pitchFamily="34" charset="0"/>
              </a:rPr>
              <a:t>B. </a:t>
            </a:r>
            <a:r>
              <a:rPr lang="en-US" dirty="0" err="1">
                <a:solidFill>
                  <a:srgbClr val="333333"/>
                </a:solidFill>
                <a:ea typeface="Calibri" panose="020F0502020204030204" pitchFamily="34" charset="0"/>
              </a:rPr>
              <a:t>mật</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độ</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dân</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cư</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thấp</a:t>
            </a:r>
            <a:r>
              <a:rPr lang="en-US" dirty="0">
                <a:solidFill>
                  <a:srgbClr val="333333"/>
                </a:solidFill>
                <a:ea typeface="Calibri" panose="020F0502020204030204" pitchFamily="34" charset="0"/>
              </a:rPr>
              <a:t>.</a:t>
            </a:r>
            <a:endParaRPr lang="en-US" dirty="0">
              <a:ea typeface="Calibri" panose="020F0502020204030204" pitchFamily="34" charset="0"/>
            </a:endParaRPr>
          </a:p>
          <a:p>
            <a:pPr algn="just">
              <a:lnSpc>
                <a:spcPct val="115000"/>
              </a:lnSpc>
              <a:spcAft>
                <a:spcPts val="0"/>
              </a:spcAft>
            </a:pPr>
            <a:r>
              <a:rPr lang="en-US" dirty="0">
                <a:solidFill>
                  <a:srgbClr val="333333"/>
                </a:solidFill>
                <a:ea typeface="Calibri" panose="020F0502020204030204" pitchFamily="34" charset="0"/>
              </a:rPr>
              <a:t>C. </a:t>
            </a:r>
            <a:r>
              <a:rPr lang="en-US" dirty="0" err="1">
                <a:solidFill>
                  <a:srgbClr val="333333"/>
                </a:solidFill>
                <a:ea typeface="Calibri" panose="020F0502020204030204" pitchFamily="34" charset="0"/>
              </a:rPr>
              <a:t>tài</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nguyên</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thiên</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nhiên</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hạn</a:t>
            </a:r>
            <a:r>
              <a:rPr lang="en-US" dirty="0">
                <a:solidFill>
                  <a:srgbClr val="333333"/>
                </a:solidFill>
                <a:ea typeface="Calibri" panose="020F0502020204030204" pitchFamily="34" charset="0"/>
              </a:rPr>
              <a:t> </a:t>
            </a:r>
            <a:r>
              <a:rPr lang="en-US" dirty="0" err="1">
                <a:solidFill>
                  <a:srgbClr val="333333"/>
                </a:solidFill>
                <a:ea typeface="Calibri" panose="020F0502020204030204" pitchFamily="34" charset="0"/>
              </a:rPr>
              <a:t>chế</a:t>
            </a:r>
            <a:r>
              <a:rPr lang="en-US" dirty="0">
                <a:solidFill>
                  <a:srgbClr val="333333"/>
                </a:solidFill>
                <a:ea typeface="Calibri" panose="020F0502020204030204" pitchFamily="34" charset="0"/>
              </a:rPr>
              <a:t>.</a:t>
            </a:r>
            <a:endParaRPr lang="en-US" dirty="0">
              <a:ea typeface="Calibri" panose="020F0502020204030204" pitchFamily="34" charset="0"/>
            </a:endParaRPr>
          </a:p>
          <a:p>
            <a:pPr algn="just">
              <a:lnSpc>
                <a:spcPct val="115000"/>
              </a:lnSpc>
              <a:spcBef>
                <a:spcPts val="1000"/>
              </a:spcBef>
              <a:spcAft>
                <a:spcPts val="0"/>
              </a:spcAft>
            </a:pPr>
            <a:r>
              <a:rPr lang="en-US" b="1" i="1" dirty="0">
                <a:solidFill>
                  <a:srgbClr val="008000"/>
                </a:solidFill>
                <a:ea typeface="等线 Light"/>
                <a:cs typeface="Times New Roman" panose="02020603050405020304" pitchFamily="18" charset="0"/>
              </a:rPr>
              <a:t>D. </a:t>
            </a:r>
            <a:r>
              <a:rPr lang="en-US" b="1" i="1" dirty="0" err="1">
                <a:solidFill>
                  <a:srgbClr val="008000"/>
                </a:solidFill>
                <a:ea typeface="等线 Light"/>
                <a:cs typeface="Times New Roman" panose="02020603050405020304" pitchFamily="18" charset="0"/>
              </a:rPr>
              <a:t>thường</a:t>
            </a:r>
            <a:r>
              <a:rPr lang="en-US" b="1" i="1" dirty="0">
                <a:solidFill>
                  <a:srgbClr val="008000"/>
                </a:solidFill>
                <a:ea typeface="等线 Light"/>
                <a:cs typeface="Times New Roman" panose="02020603050405020304" pitchFamily="18" charset="0"/>
              </a:rPr>
              <a:t> </a:t>
            </a:r>
            <a:r>
              <a:rPr lang="en-US" b="1" i="1" dirty="0" err="1">
                <a:solidFill>
                  <a:srgbClr val="008000"/>
                </a:solidFill>
                <a:ea typeface="等线 Light"/>
                <a:cs typeface="Times New Roman" panose="02020603050405020304" pitchFamily="18" charset="0"/>
              </a:rPr>
              <a:t>xuyên</a:t>
            </a:r>
            <a:r>
              <a:rPr lang="en-US" b="1" i="1" dirty="0">
                <a:solidFill>
                  <a:srgbClr val="008000"/>
                </a:solidFill>
                <a:ea typeface="等线 Light"/>
                <a:cs typeface="Times New Roman" panose="02020603050405020304" pitchFamily="18" charset="0"/>
              </a:rPr>
              <a:t> </a:t>
            </a:r>
            <a:r>
              <a:rPr lang="en-US" b="1" i="1" dirty="0" err="1">
                <a:solidFill>
                  <a:srgbClr val="008000"/>
                </a:solidFill>
                <a:ea typeface="等线 Light"/>
                <a:cs typeface="Times New Roman" panose="02020603050405020304" pitchFamily="18" charset="0"/>
              </a:rPr>
              <a:t>xảy</a:t>
            </a:r>
            <a:r>
              <a:rPr lang="en-US" b="1" i="1" dirty="0">
                <a:solidFill>
                  <a:srgbClr val="008000"/>
                </a:solidFill>
                <a:ea typeface="等线 Light"/>
                <a:cs typeface="Times New Roman" panose="02020603050405020304" pitchFamily="18" charset="0"/>
              </a:rPr>
              <a:t> </a:t>
            </a:r>
            <a:r>
              <a:rPr lang="en-US" b="1" i="1" dirty="0" err="1">
                <a:solidFill>
                  <a:srgbClr val="008000"/>
                </a:solidFill>
                <a:ea typeface="等线 Light"/>
                <a:cs typeface="Times New Roman" panose="02020603050405020304" pitchFamily="18" charset="0"/>
              </a:rPr>
              <a:t>ra</a:t>
            </a:r>
            <a:r>
              <a:rPr lang="en-US" b="1" i="1" dirty="0">
                <a:solidFill>
                  <a:srgbClr val="008000"/>
                </a:solidFill>
                <a:ea typeface="等线 Light"/>
                <a:cs typeface="Times New Roman" panose="02020603050405020304" pitchFamily="18" charset="0"/>
              </a:rPr>
              <a:t> </a:t>
            </a:r>
            <a:r>
              <a:rPr lang="en-US" b="1" i="1" dirty="0" err="1">
                <a:solidFill>
                  <a:srgbClr val="008000"/>
                </a:solidFill>
                <a:ea typeface="等线 Light"/>
                <a:cs typeface="Times New Roman" panose="02020603050405020304" pitchFamily="18" charset="0"/>
              </a:rPr>
              <a:t>thiên</a:t>
            </a:r>
            <a:r>
              <a:rPr lang="en-US" b="1" i="1" dirty="0">
                <a:solidFill>
                  <a:srgbClr val="008000"/>
                </a:solidFill>
                <a:ea typeface="等线 Light"/>
                <a:cs typeface="Times New Roman" panose="02020603050405020304" pitchFamily="18" charset="0"/>
              </a:rPr>
              <a:t> tai.</a:t>
            </a:r>
            <a:endParaRPr lang="en-US" sz="1800" b="1" i="1" dirty="0">
              <a:solidFill>
                <a:srgbClr val="1F4D78"/>
              </a:solidFill>
              <a:effectLst/>
              <a:latin typeface="Calibri Light" panose="020F0302020204030204" pitchFamily="34" charset="0"/>
              <a:ea typeface="等线 Light"/>
              <a:cs typeface="Times New Roman" panose="02020603050405020304" pitchFamily="18" charset="0"/>
            </a:endParaRPr>
          </a:p>
        </p:txBody>
      </p:sp>
    </p:spTree>
    <p:extLst>
      <p:ext uri="{BB962C8B-B14F-4D97-AF65-F5344CB8AC3E}">
        <p14:creationId xmlns:p14="http://schemas.microsoft.com/office/powerpoint/2010/main" val="31283746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42103" y="1873045"/>
            <a:ext cx="7801897" cy="3193695"/>
          </a:xfrm>
          <a:prstGeom prst="rect">
            <a:avLst/>
          </a:prstGeom>
        </p:spPr>
        <p:txBody>
          <a:bodyPr wrap="square">
            <a:spAutoFit/>
          </a:bodyPr>
          <a:lstStyle/>
          <a:p>
            <a:pPr algn="just">
              <a:lnSpc>
                <a:spcPct val="115000"/>
              </a:lnSpc>
              <a:spcAft>
                <a:spcPts val="0"/>
              </a:spcAft>
            </a:pPr>
            <a:r>
              <a:rPr lang="en-US" sz="2400" dirty="0" err="1">
                <a:ea typeface="Times New Roman" panose="02020603050405020304" pitchFamily="18" charset="0"/>
              </a:rPr>
              <a:t>Câu</a:t>
            </a:r>
            <a:r>
              <a:rPr lang="en-US" sz="2400" dirty="0">
                <a:ea typeface="Times New Roman" panose="02020603050405020304" pitchFamily="18" charset="0"/>
              </a:rPr>
              <a:t> 14: </a:t>
            </a:r>
            <a:r>
              <a:rPr lang="en-US" sz="2400" dirty="0" err="1">
                <a:ea typeface="Times New Roman" panose="02020603050405020304" pitchFamily="18" charset="0"/>
              </a:rPr>
              <a:t>Một</a:t>
            </a:r>
            <a:r>
              <a:rPr lang="en-US" sz="2400" dirty="0">
                <a:ea typeface="Times New Roman" panose="02020603050405020304" pitchFamily="18" charset="0"/>
              </a:rPr>
              <a:t> </a:t>
            </a:r>
            <a:r>
              <a:rPr lang="en-US" sz="2400" dirty="0" err="1">
                <a:ea typeface="Times New Roman" panose="02020603050405020304" pitchFamily="18" charset="0"/>
              </a:rPr>
              <a:t>trong</a:t>
            </a:r>
            <a:r>
              <a:rPr lang="en-US" sz="2400" dirty="0">
                <a:ea typeface="Times New Roman" panose="02020603050405020304" pitchFamily="18" charset="0"/>
              </a:rPr>
              <a:t> </a:t>
            </a:r>
            <a:r>
              <a:rPr lang="en-US" sz="2400" dirty="0" err="1">
                <a:ea typeface="Times New Roman" panose="02020603050405020304" pitchFamily="18" charset="0"/>
              </a:rPr>
              <a:t>những</a:t>
            </a:r>
            <a:r>
              <a:rPr lang="en-US" sz="2400" dirty="0">
                <a:ea typeface="Times New Roman" panose="02020603050405020304" pitchFamily="18" charset="0"/>
              </a:rPr>
              <a:t> </a:t>
            </a:r>
            <a:r>
              <a:rPr lang="en-US" sz="2400" dirty="0" err="1">
                <a:ea typeface="Times New Roman" panose="02020603050405020304" pitchFamily="18" charset="0"/>
              </a:rPr>
              <a:t>khó</a:t>
            </a:r>
            <a:r>
              <a:rPr lang="en-US" sz="2400" dirty="0">
                <a:ea typeface="Times New Roman" panose="02020603050405020304" pitchFamily="18" charset="0"/>
              </a:rPr>
              <a:t> </a:t>
            </a:r>
            <a:r>
              <a:rPr lang="en-US" sz="2400" dirty="0" err="1">
                <a:ea typeface="Times New Roman" panose="02020603050405020304" pitchFamily="18" charset="0"/>
              </a:rPr>
              <a:t>khăn</a:t>
            </a:r>
            <a:r>
              <a:rPr lang="en-US" sz="2400" dirty="0">
                <a:ea typeface="Times New Roman" panose="02020603050405020304" pitchFamily="18" charset="0"/>
              </a:rPr>
              <a:t> </a:t>
            </a:r>
            <a:r>
              <a:rPr lang="en-US" sz="2400" dirty="0" err="1">
                <a:ea typeface="Times New Roman" panose="02020603050405020304" pitchFamily="18" charset="0"/>
              </a:rPr>
              <a:t>lớn</a:t>
            </a:r>
            <a:r>
              <a:rPr lang="en-US" sz="2400" dirty="0">
                <a:ea typeface="Times New Roman" panose="02020603050405020304" pitchFamily="18" charset="0"/>
              </a:rPr>
              <a:t> </a:t>
            </a:r>
            <a:r>
              <a:rPr lang="en-US" sz="2400" dirty="0" err="1">
                <a:ea typeface="Times New Roman" panose="02020603050405020304" pitchFamily="18" charset="0"/>
              </a:rPr>
              <a:t>nhất</a:t>
            </a:r>
            <a:r>
              <a:rPr lang="en-US" sz="2400" dirty="0">
                <a:ea typeface="Times New Roman" panose="02020603050405020304" pitchFamily="18" charset="0"/>
              </a:rPr>
              <a:t> </a:t>
            </a:r>
            <a:r>
              <a:rPr lang="en-US" sz="2400" dirty="0" err="1">
                <a:ea typeface="Times New Roman" panose="02020603050405020304" pitchFamily="18" charset="0"/>
              </a:rPr>
              <a:t>về</a:t>
            </a:r>
            <a:r>
              <a:rPr lang="en-US" sz="2400" dirty="0">
                <a:ea typeface="Times New Roman" panose="02020603050405020304" pitchFamily="18" charset="0"/>
              </a:rPr>
              <a:t> </a:t>
            </a:r>
            <a:r>
              <a:rPr lang="en-US" sz="2400" dirty="0" err="1">
                <a:ea typeface="Times New Roman" panose="02020603050405020304" pitchFamily="18" charset="0"/>
              </a:rPr>
              <a:t>tự</a:t>
            </a:r>
            <a:r>
              <a:rPr lang="en-US" sz="2400" dirty="0">
                <a:ea typeface="Times New Roman" panose="02020603050405020304" pitchFamily="18" charset="0"/>
              </a:rPr>
              <a:t> </a:t>
            </a:r>
            <a:r>
              <a:rPr lang="en-US" sz="2400" dirty="0" err="1">
                <a:ea typeface="Times New Roman" panose="02020603050405020304" pitchFamily="18" charset="0"/>
              </a:rPr>
              <a:t>nhiên</a:t>
            </a:r>
            <a:r>
              <a:rPr lang="en-US" sz="2400" dirty="0">
                <a:ea typeface="Times New Roman" panose="02020603050405020304" pitchFamily="18" charset="0"/>
              </a:rPr>
              <a:t> </a:t>
            </a:r>
            <a:r>
              <a:rPr lang="en-US" sz="2400" dirty="0" err="1">
                <a:ea typeface="Times New Roman" panose="02020603050405020304" pitchFamily="18" charset="0"/>
              </a:rPr>
              <a:t>ảnh</a:t>
            </a:r>
            <a:r>
              <a:rPr lang="en-US" sz="2400" dirty="0">
                <a:ea typeface="Times New Roman" panose="02020603050405020304" pitchFamily="18" charset="0"/>
              </a:rPr>
              <a:t> </a:t>
            </a:r>
            <a:r>
              <a:rPr lang="en-US" sz="2400" dirty="0" err="1">
                <a:ea typeface="Times New Roman" panose="02020603050405020304" pitchFamily="18" charset="0"/>
              </a:rPr>
              <a:t>hưởng</a:t>
            </a:r>
            <a:r>
              <a:rPr lang="en-US" sz="2400" dirty="0">
                <a:ea typeface="Times New Roman" panose="02020603050405020304" pitchFamily="18" charset="0"/>
              </a:rPr>
              <a:t> </a:t>
            </a:r>
            <a:r>
              <a:rPr lang="en-US" sz="2400" dirty="0" err="1">
                <a:ea typeface="Times New Roman" panose="02020603050405020304" pitchFamily="18" charset="0"/>
              </a:rPr>
              <a:t>đến</a:t>
            </a:r>
            <a:r>
              <a:rPr lang="en-US" sz="2400" dirty="0">
                <a:ea typeface="Times New Roman" panose="02020603050405020304" pitchFamily="18" charset="0"/>
              </a:rPr>
              <a:t> </a:t>
            </a:r>
            <a:r>
              <a:rPr lang="en-US" sz="2400" dirty="0" err="1">
                <a:ea typeface="Times New Roman" panose="02020603050405020304" pitchFamily="18" charset="0"/>
              </a:rPr>
              <a:t>sản</a:t>
            </a:r>
            <a:r>
              <a:rPr lang="en-US" sz="2400" dirty="0">
                <a:ea typeface="Times New Roman" panose="02020603050405020304" pitchFamily="18" charset="0"/>
              </a:rPr>
              <a:t> </a:t>
            </a:r>
            <a:r>
              <a:rPr lang="en-US" sz="2400" dirty="0" err="1">
                <a:ea typeface="Times New Roman" panose="02020603050405020304" pitchFamily="18" charset="0"/>
              </a:rPr>
              <a:t>xuất</a:t>
            </a:r>
            <a:r>
              <a:rPr lang="en-US" sz="2400" dirty="0">
                <a:ea typeface="Times New Roman" panose="02020603050405020304" pitchFamily="18" charset="0"/>
              </a:rPr>
              <a:t> </a:t>
            </a:r>
            <a:r>
              <a:rPr lang="en-US" sz="2400" dirty="0" err="1">
                <a:ea typeface="Times New Roman" panose="02020603050405020304" pitchFamily="18" charset="0"/>
              </a:rPr>
              <a:t>và</a:t>
            </a:r>
            <a:r>
              <a:rPr lang="en-US" sz="2400" dirty="0">
                <a:ea typeface="Times New Roman" panose="02020603050405020304" pitchFamily="18" charset="0"/>
              </a:rPr>
              <a:t> </a:t>
            </a:r>
            <a:r>
              <a:rPr lang="en-US" sz="2400" dirty="0" err="1">
                <a:ea typeface="Times New Roman" panose="02020603050405020304" pitchFamily="18" charset="0"/>
              </a:rPr>
              <a:t>đời</a:t>
            </a:r>
            <a:r>
              <a:rPr lang="en-US" sz="2400" dirty="0">
                <a:ea typeface="Times New Roman" panose="02020603050405020304" pitchFamily="18" charset="0"/>
              </a:rPr>
              <a:t> </a:t>
            </a:r>
            <a:r>
              <a:rPr lang="en-US" sz="2400" dirty="0" err="1">
                <a:ea typeface="Times New Roman" panose="02020603050405020304" pitchFamily="18" charset="0"/>
              </a:rPr>
              <a:t>sống</a:t>
            </a:r>
            <a:r>
              <a:rPr lang="en-US" sz="2400" dirty="0">
                <a:ea typeface="Times New Roman" panose="02020603050405020304" pitchFamily="18" charset="0"/>
              </a:rPr>
              <a:t> </a:t>
            </a:r>
            <a:r>
              <a:rPr lang="en-US" sz="2400" dirty="0" err="1">
                <a:ea typeface="Times New Roman" panose="02020603050405020304" pitchFamily="18" charset="0"/>
              </a:rPr>
              <a:t>của</a:t>
            </a:r>
            <a:r>
              <a:rPr lang="en-US" sz="2400" dirty="0">
                <a:ea typeface="Times New Roman" panose="02020603050405020304" pitchFamily="18" charset="0"/>
              </a:rPr>
              <a:t> </a:t>
            </a:r>
            <a:r>
              <a:rPr lang="en-US" sz="2400" dirty="0" err="1">
                <a:ea typeface="Times New Roman" panose="02020603050405020304" pitchFamily="18" charset="0"/>
              </a:rPr>
              <a:t>nhân</a:t>
            </a:r>
            <a:r>
              <a:rPr lang="en-US" sz="2400" dirty="0">
                <a:ea typeface="Times New Roman" panose="02020603050405020304" pitchFamily="18" charset="0"/>
              </a:rPr>
              <a:t> </a:t>
            </a:r>
            <a:r>
              <a:rPr lang="en-US" sz="2400" dirty="0" err="1">
                <a:ea typeface="Times New Roman" panose="02020603050405020304" pitchFamily="18" charset="0"/>
              </a:rPr>
              <a:t>dân</a:t>
            </a:r>
            <a:r>
              <a:rPr lang="en-US" sz="2400" dirty="0">
                <a:ea typeface="Times New Roman" panose="02020603050405020304" pitchFamily="18" charset="0"/>
              </a:rPr>
              <a:t> </a:t>
            </a:r>
            <a:r>
              <a:rPr lang="en-US" sz="2400" dirty="0" err="1">
                <a:ea typeface="Times New Roman" panose="02020603050405020304" pitchFamily="18" charset="0"/>
              </a:rPr>
              <a:t>vùng</a:t>
            </a:r>
            <a:r>
              <a:rPr lang="en-US" sz="2400" dirty="0">
                <a:ea typeface="Times New Roman" panose="02020603050405020304" pitchFamily="18" charset="0"/>
              </a:rPr>
              <a:t> </a:t>
            </a:r>
            <a:r>
              <a:rPr lang="en-US" sz="2400" dirty="0" err="1">
                <a:ea typeface="Times New Roman" panose="02020603050405020304" pitchFamily="18" charset="0"/>
              </a:rPr>
              <a:t>Bắc</a:t>
            </a:r>
            <a:r>
              <a:rPr lang="en-US" sz="2400" dirty="0">
                <a:ea typeface="Times New Roman" panose="02020603050405020304" pitchFamily="18" charset="0"/>
              </a:rPr>
              <a:t> </a:t>
            </a:r>
            <a:r>
              <a:rPr lang="en-US" sz="2400" dirty="0" err="1">
                <a:ea typeface="Times New Roman" panose="02020603050405020304" pitchFamily="18" charset="0"/>
              </a:rPr>
              <a:t>Trung</a:t>
            </a:r>
            <a:r>
              <a:rPr lang="en-US" sz="2400" dirty="0">
                <a:ea typeface="Times New Roman" panose="02020603050405020304" pitchFamily="18" charset="0"/>
              </a:rPr>
              <a:t> </a:t>
            </a:r>
            <a:r>
              <a:rPr lang="en-US" sz="2400" dirty="0" err="1">
                <a:ea typeface="Times New Roman" panose="02020603050405020304" pitchFamily="18" charset="0"/>
              </a:rPr>
              <a:t>Bộ</a:t>
            </a:r>
            <a:r>
              <a:rPr lang="en-US" sz="2400" dirty="0">
                <a:ea typeface="Times New Roman" panose="02020603050405020304" pitchFamily="18" charset="0"/>
              </a:rPr>
              <a:t> </a:t>
            </a:r>
            <a:r>
              <a:rPr lang="en-US" sz="2400" dirty="0" err="1">
                <a:ea typeface="Times New Roman" panose="02020603050405020304" pitchFamily="18" charset="0"/>
              </a:rPr>
              <a:t>là</a:t>
            </a:r>
            <a:r>
              <a:rPr lang="en-US" sz="2400" dirty="0">
                <a:ea typeface="Times New Roman" panose="02020603050405020304" pitchFamily="18" charset="0"/>
              </a:rPr>
              <a:t> </a:t>
            </a:r>
          </a:p>
          <a:p>
            <a:pPr algn="just">
              <a:lnSpc>
                <a:spcPct val="115000"/>
              </a:lnSpc>
              <a:spcAft>
                <a:spcPts val="0"/>
              </a:spcAft>
            </a:pPr>
            <a:r>
              <a:rPr lang="en-US" sz="2400" dirty="0">
                <a:ea typeface="Calibri" panose="020F0502020204030204" pitchFamily="34" charset="0"/>
              </a:rPr>
              <a:t>A. </a:t>
            </a:r>
            <a:r>
              <a:rPr lang="en-US" sz="2400" dirty="0" err="1">
                <a:ea typeface="Calibri" panose="020F0502020204030204" pitchFamily="34" charset="0"/>
              </a:rPr>
              <a:t>cơ</a:t>
            </a:r>
            <a:r>
              <a:rPr lang="en-US" sz="2400" dirty="0">
                <a:ea typeface="Calibri" panose="020F0502020204030204" pitchFamily="34" charset="0"/>
              </a:rPr>
              <a:t> </a:t>
            </a:r>
            <a:r>
              <a:rPr lang="en-US" sz="2400" dirty="0" err="1">
                <a:ea typeface="Calibri" panose="020F0502020204030204" pitchFamily="34" charset="0"/>
              </a:rPr>
              <a:t>sở</a:t>
            </a:r>
            <a:r>
              <a:rPr lang="en-US" sz="2400" dirty="0">
                <a:ea typeface="Calibri" panose="020F0502020204030204" pitchFamily="34" charset="0"/>
              </a:rPr>
              <a:t> </a:t>
            </a:r>
            <a:r>
              <a:rPr lang="en-US" sz="2400" dirty="0" err="1">
                <a:ea typeface="Calibri" panose="020F0502020204030204" pitchFamily="34" charset="0"/>
              </a:rPr>
              <a:t>hạ</a:t>
            </a:r>
            <a:r>
              <a:rPr lang="en-US" sz="2400" dirty="0">
                <a:ea typeface="Calibri" panose="020F0502020204030204" pitchFamily="34" charset="0"/>
              </a:rPr>
              <a:t> </a:t>
            </a:r>
            <a:r>
              <a:rPr lang="en-US" sz="2400" dirty="0" err="1">
                <a:ea typeface="Calibri" panose="020F0502020204030204" pitchFamily="34" charset="0"/>
              </a:rPr>
              <a:t>tầng</a:t>
            </a:r>
            <a:r>
              <a:rPr lang="en-US" sz="2400" dirty="0">
                <a:ea typeface="Calibri" panose="020F0502020204030204" pitchFamily="34" charset="0"/>
              </a:rPr>
              <a:t> </a:t>
            </a:r>
            <a:r>
              <a:rPr lang="en-US" sz="2400" dirty="0" err="1">
                <a:ea typeface="Calibri" panose="020F0502020204030204" pitchFamily="34" charset="0"/>
              </a:rPr>
              <a:t>yếu</a:t>
            </a:r>
            <a:r>
              <a:rPr lang="en-US" sz="2400" dirty="0">
                <a:ea typeface="Calibri" panose="020F0502020204030204" pitchFamily="34" charset="0"/>
              </a:rPr>
              <a:t> </a:t>
            </a:r>
            <a:r>
              <a:rPr lang="en-US" sz="2400" dirty="0" err="1">
                <a:ea typeface="Calibri" panose="020F0502020204030204" pitchFamily="34" charset="0"/>
              </a:rPr>
              <a:t>kém</a:t>
            </a:r>
            <a:r>
              <a:rPr lang="en-US" sz="2400" dirty="0">
                <a:ea typeface="Calibri" panose="020F0502020204030204" pitchFamily="34" charset="0"/>
              </a:rPr>
              <a:t>.</a:t>
            </a:r>
          </a:p>
          <a:p>
            <a:pPr algn="just">
              <a:lnSpc>
                <a:spcPct val="115000"/>
              </a:lnSpc>
              <a:spcAft>
                <a:spcPts val="0"/>
              </a:spcAft>
            </a:pPr>
            <a:r>
              <a:rPr lang="en-US" sz="2400" dirty="0">
                <a:ea typeface="Calibri" panose="020F0502020204030204" pitchFamily="34" charset="0"/>
              </a:rPr>
              <a:t>B. </a:t>
            </a:r>
            <a:r>
              <a:rPr lang="en-US" sz="2400" dirty="0" err="1">
                <a:ea typeface="Calibri" panose="020F0502020204030204" pitchFamily="34" charset="0"/>
              </a:rPr>
              <a:t>mật</a:t>
            </a:r>
            <a:r>
              <a:rPr lang="en-US" sz="2400" dirty="0">
                <a:ea typeface="Calibri" panose="020F0502020204030204" pitchFamily="34" charset="0"/>
              </a:rPr>
              <a:t> </a:t>
            </a:r>
            <a:r>
              <a:rPr lang="en-US" sz="2400" dirty="0" err="1">
                <a:ea typeface="Calibri" panose="020F0502020204030204" pitchFamily="34" charset="0"/>
              </a:rPr>
              <a:t>độ</a:t>
            </a:r>
            <a:r>
              <a:rPr lang="en-US" sz="2400" dirty="0">
                <a:ea typeface="Calibri" panose="020F0502020204030204" pitchFamily="34" charset="0"/>
              </a:rPr>
              <a:t> </a:t>
            </a:r>
            <a:r>
              <a:rPr lang="en-US" sz="2400" dirty="0" err="1">
                <a:ea typeface="Calibri" panose="020F0502020204030204" pitchFamily="34" charset="0"/>
              </a:rPr>
              <a:t>dân</a:t>
            </a:r>
            <a:r>
              <a:rPr lang="en-US" sz="2400" dirty="0">
                <a:ea typeface="Calibri" panose="020F0502020204030204" pitchFamily="34" charset="0"/>
              </a:rPr>
              <a:t> </a:t>
            </a:r>
            <a:r>
              <a:rPr lang="en-US" sz="2400" dirty="0" err="1">
                <a:ea typeface="Calibri" panose="020F0502020204030204" pitchFamily="34" charset="0"/>
              </a:rPr>
              <a:t>cư</a:t>
            </a:r>
            <a:r>
              <a:rPr lang="en-US" sz="2400" dirty="0">
                <a:ea typeface="Calibri" panose="020F0502020204030204" pitchFamily="34" charset="0"/>
              </a:rPr>
              <a:t> </a:t>
            </a:r>
            <a:r>
              <a:rPr lang="en-US" sz="2400" dirty="0" err="1">
                <a:ea typeface="Calibri" panose="020F0502020204030204" pitchFamily="34" charset="0"/>
              </a:rPr>
              <a:t>thấp</a:t>
            </a:r>
            <a:r>
              <a:rPr lang="en-US" sz="2400" dirty="0">
                <a:ea typeface="Calibri" panose="020F0502020204030204" pitchFamily="34" charset="0"/>
              </a:rPr>
              <a:t>.</a:t>
            </a:r>
          </a:p>
          <a:p>
            <a:pPr algn="just">
              <a:lnSpc>
                <a:spcPct val="115000"/>
              </a:lnSpc>
              <a:spcAft>
                <a:spcPts val="0"/>
              </a:spcAft>
            </a:pPr>
            <a:r>
              <a:rPr lang="en-US" sz="2400" dirty="0">
                <a:ea typeface="Calibri" panose="020F0502020204030204" pitchFamily="34" charset="0"/>
              </a:rPr>
              <a:t>C. </a:t>
            </a:r>
            <a:r>
              <a:rPr lang="en-US" sz="2400" dirty="0" err="1">
                <a:ea typeface="Calibri" panose="020F0502020204030204" pitchFamily="34" charset="0"/>
              </a:rPr>
              <a:t>tài</a:t>
            </a:r>
            <a:r>
              <a:rPr lang="en-US" sz="2400" dirty="0">
                <a:ea typeface="Calibri" panose="020F0502020204030204" pitchFamily="34" charset="0"/>
              </a:rPr>
              <a:t> </a:t>
            </a:r>
            <a:r>
              <a:rPr lang="en-US" sz="2400" dirty="0" err="1">
                <a:ea typeface="Calibri" panose="020F0502020204030204" pitchFamily="34" charset="0"/>
              </a:rPr>
              <a:t>nguyên</a:t>
            </a:r>
            <a:r>
              <a:rPr lang="en-US" sz="2400" dirty="0">
                <a:ea typeface="Calibri" panose="020F0502020204030204" pitchFamily="34" charset="0"/>
              </a:rPr>
              <a:t> </a:t>
            </a:r>
            <a:r>
              <a:rPr lang="en-US" sz="2400" dirty="0" err="1">
                <a:ea typeface="Calibri" panose="020F0502020204030204" pitchFamily="34" charset="0"/>
              </a:rPr>
              <a:t>thiên</a:t>
            </a:r>
            <a:r>
              <a:rPr lang="en-US" sz="2400" dirty="0">
                <a:ea typeface="Calibri" panose="020F0502020204030204" pitchFamily="34" charset="0"/>
              </a:rPr>
              <a:t> </a:t>
            </a:r>
            <a:r>
              <a:rPr lang="en-US" sz="2400" dirty="0" err="1">
                <a:ea typeface="Calibri" panose="020F0502020204030204" pitchFamily="34" charset="0"/>
              </a:rPr>
              <a:t>nhiên</a:t>
            </a:r>
            <a:r>
              <a:rPr lang="en-US" sz="2400" dirty="0">
                <a:ea typeface="Calibri" panose="020F0502020204030204" pitchFamily="34" charset="0"/>
              </a:rPr>
              <a:t> </a:t>
            </a:r>
            <a:r>
              <a:rPr lang="en-US" sz="2400" dirty="0" err="1">
                <a:ea typeface="Calibri" panose="020F0502020204030204" pitchFamily="34" charset="0"/>
              </a:rPr>
              <a:t>hạn</a:t>
            </a:r>
            <a:r>
              <a:rPr lang="en-US" sz="2400" dirty="0">
                <a:ea typeface="Calibri" panose="020F0502020204030204" pitchFamily="34" charset="0"/>
              </a:rPr>
              <a:t> </a:t>
            </a:r>
            <a:r>
              <a:rPr lang="en-US" sz="2400" dirty="0" err="1">
                <a:ea typeface="Calibri" panose="020F0502020204030204" pitchFamily="34" charset="0"/>
              </a:rPr>
              <a:t>chế</a:t>
            </a:r>
            <a:r>
              <a:rPr lang="en-US" sz="2400" dirty="0">
                <a:ea typeface="Calibri" panose="020F0502020204030204" pitchFamily="34" charset="0"/>
              </a:rPr>
              <a:t>.</a:t>
            </a:r>
          </a:p>
          <a:p>
            <a:pPr algn="just">
              <a:lnSpc>
                <a:spcPct val="115000"/>
              </a:lnSpc>
              <a:spcBef>
                <a:spcPts val="1000"/>
              </a:spcBef>
              <a:spcAft>
                <a:spcPts val="0"/>
              </a:spcAft>
            </a:pPr>
            <a:r>
              <a:rPr lang="en-US" sz="2400" dirty="0">
                <a:ea typeface="等线 Light"/>
                <a:cs typeface="Times New Roman" panose="02020603050405020304" pitchFamily="18" charset="0"/>
              </a:rPr>
              <a:t>D. </a:t>
            </a:r>
            <a:r>
              <a:rPr lang="en-US" sz="2400" dirty="0" err="1">
                <a:ea typeface="等线 Light"/>
                <a:cs typeface="Times New Roman" panose="02020603050405020304" pitchFamily="18" charset="0"/>
              </a:rPr>
              <a:t>thường</a:t>
            </a:r>
            <a:r>
              <a:rPr lang="en-US" sz="2400" dirty="0">
                <a:ea typeface="等线 Light"/>
                <a:cs typeface="Times New Roman" panose="02020603050405020304" pitchFamily="18" charset="0"/>
              </a:rPr>
              <a:t> </a:t>
            </a:r>
            <a:r>
              <a:rPr lang="en-US" sz="2400" dirty="0" err="1">
                <a:ea typeface="等线 Light"/>
                <a:cs typeface="Times New Roman" panose="02020603050405020304" pitchFamily="18" charset="0"/>
              </a:rPr>
              <a:t>xuyên</a:t>
            </a:r>
            <a:r>
              <a:rPr lang="en-US" sz="2400" dirty="0">
                <a:ea typeface="等线 Light"/>
                <a:cs typeface="Times New Roman" panose="02020603050405020304" pitchFamily="18" charset="0"/>
              </a:rPr>
              <a:t> </a:t>
            </a:r>
            <a:r>
              <a:rPr lang="en-US" sz="2400" dirty="0" err="1">
                <a:ea typeface="等线 Light"/>
                <a:cs typeface="Times New Roman" panose="02020603050405020304" pitchFamily="18" charset="0"/>
              </a:rPr>
              <a:t>xảy</a:t>
            </a:r>
            <a:r>
              <a:rPr lang="en-US" sz="2400" dirty="0">
                <a:ea typeface="等线 Light"/>
                <a:cs typeface="Times New Roman" panose="02020603050405020304" pitchFamily="18" charset="0"/>
              </a:rPr>
              <a:t> </a:t>
            </a:r>
            <a:r>
              <a:rPr lang="en-US" sz="2400" dirty="0" err="1">
                <a:ea typeface="等线 Light"/>
                <a:cs typeface="Times New Roman" panose="02020603050405020304" pitchFamily="18" charset="0"/>
              </a:rPr>
              <a:t>ra</a:t>
            </a:r>
            <a:r>
              <a:rPr lang="en-US" sz="2400" dirty="0">
                <a:ea typeface="等线 Light"/>
                <a:cs typeface="Times New Roman" panose="02020603050405020304" pitchFamily="18" charset="0"/>
              </a:rPr>
              <a:t> </a:t>
            </a:r>
            <a:r>
              <a:rPr lang="en-US" sz="2400" dirty="0" err="1">
                <a:ea typeface="等线 Light"/>
                <a:cs typeface="Times New Roman" panose="02020603050405020304" pitchFamily="18" charset="0"/>
              </a:rPr>
              <a:t>thiên</a:t>
            </a:r>
            <a:r>
              <a:rPr lang="en-US" sz="2400" dirty="0">
                <a:ea typeface="等线 Light"/>
                <a:cs typeface="Times New Roman" panose="02020603050405020304" pitchFamily="18" charset="0"/>
              </a:rPr>
              <a:t> tai.</a:t>
            </a:r>
            <a:endParaRPr lang="en-US" sz="2400" dirty="0">
              <a:effectLst/>
              <a:latin typeface="Calibri Light" panose="020F0302020204030204" pitchFamily="34" charset="0"/>
              <a:ea typeface="等线 Light"/>
              <a:cs typeface="Times New Roman" panose="02020603050405020304" pitchFamily="18" charset="0"/>
            </a:endParaRPr>
          </a:p>
        </p:txBody>
      </p:sp>
    </p:spTree>
    <p:extLst>
      <p:ext uri="{BB962C8B-B14F-4D97-AF65-F5344CB8AC3E}">
        <p14:creationId xmlns:p14="http://schemas.microsoft.com/office/powerpoint/2010/main" val="16657651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5057" name="Picture 4" descr="Tổng hợp 50 mẫu phông nền powerpoint chuyên nghiệp | ADV Solutions">
            <a:extLst>
              <a:ext uri="{FF2B5EF4-FFF2-40B4-BE49-F238E27FC236}">
                <a16:creationId xmlns:a16="http://schemas.microsoft.com/office/drawing/2014/main" id="{01186EAC-4897-6CCA-82E4-FD05E59030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303F2F5B-ED89-9426-FBA2-B69DCA11FF68}"/>
              </a:ext>
            </a:extLst>
          </p:cNvPr>
          <p:cNvSpPr/>
          <p:nvPr/>
        </p:nvSpPr>
        <p:spPr>
          <a:xfrm>
            <a:off x="2060575" y="2135188"/>
            <a:ext cx="8070850" cy="1938337"/>
          </a:xfrm>
          <a:prstGeom prst="rect">
            <a:avLst/>
          </a:prstGeom>
          <a:noFill/>
        </p:spPr>
        <p:txBody>
          <a:bodyPr>
            <a:spAutoFit/>
          </a:bodyPr>
          <a:lstStyle/>
          <a:p>
            <a:pPr algn="ctr" eaLnBrk="1" fontAlgn="auto" hangingPunct="1">
              <a:spcBef>
                <a:spcPts val="0"/>
              </a:spcBef>
              <a:spcAft>
                <a:spcPts val="0"/>
              </a:spcAft>
              <a:defRPr/>
            </a:pPr>
            <a:r>
              <a:rPr lang="en-US" sz="6000" b="1" dirty="0" err="1">
                <a:ln w="0"/>
                <a:solidFill>
                  <a:srgbClr val="6600CC"/>
                </a:solidFill>
                <a:effectLst>
                  <a:outerShdw blurRad="38100" dist="25400" dir="5400000" algn="ctr" rotWithShape="0">
                    <a:srgbClr val="6E747A">
                      <a:alpha val="43000"/>
                    </a:srgbClr>
                  </a:outerShdw>
                </a:effectLst>
                <a:latin typeface="+mn-lt"/>
              </a:rPr>
              <a:t>Chúc</a:t>
            </a:r>
            <a:r>
              <a:rPr lang="en-US" sz="6000" b="1" dirty="0">
                <a:ln w="0"/>
                <a:solidFill>
                  <a:srgbClr val="6600CC"/>
                </a:solidFill>
                <a:effectLst>
                  <a:outerShdw blurRad="38100" dist="25400" dir="5400000" algn="ctr" rotWithShape="0">
                    <a:srgbClr val="6E747A">
                      <a:alpha val="43000"/>
                    </a:srgbClr>
                  </a:outerShdw>
                </a:effectLst>
                <a:latin typeface="+mn-lt"/>
              </a:rPr>
              <a:t> </a:t>
            </a:r>
            <a:r>
              <a:rPr lang="en-US" sz="6000" b="1" dirty="0" err="1">
                <a:ln w="0"/>
                <a:solidFill>
                  <a:srgbClr val="6600CC"/>
                </a:solidFill>
                <a:effectLst>
                  <a:outerShdw blurRad="38100" dist="25400" dir="5400000" algn="ctr" rotWithShape="0">
                    <a:srgbClr val="6E747A">
                      <a:alpha val="43000"/>
                    </a:srgbClr>
                  </a:outerShdw>
                </a:effectLst>
                <a:latin typeface="+mn-lt"/>
              </a:rPr>
              <a:t>các</a:t>
            </a:r>
            <a:r>
              <a:rPr lang="en-US" sz="6000" b="1" dirty="0">
                <a:ln w="0"/>
                <a:solidFill>
                  <a:srgbClr val="6600CC"/>
                </a:solidFill>
                <a:effectLst>
                  <a:outerShdw blurRad="38100" dist="25400" dir="5400000" algn="ctr" rotWithShape="0">
                    <a:srgbClr val="6E747A">
                      <a:alpha val="43000"/>
                    </a:srgbClr>
                  </a:outerShdw>
                </a:effectLst>
                <a:latin typeface="+mn-lt"/>
              </a:rPr>
              <a:t> </a:t>
            </a:r>
            <a:r>
              <a:rPr lang="en-US" sz="6000" b="1" dirty="0" err="1">
                <a:ln w="0"/>
                <a:solidFill>
                  <a:srgbClr val="6600CC"/>
                </a:solidFill>
                <a:effectLst>
                  <a:outerShdw blurRad="38100" dist="25400" dir="5400000" algn="ctr" rotWithShape="0">
                    <a:srgbClr val="6E747A">
                      <a:alpha val="43000"/>
                    </a:srgbClr>
                  </a:outerShdw>
                </a:effectLst>
                <a:latin typeface="+mn-lt"/>
              </a:rPr>
              <a:t>em</a:t>
            </a:r>
            <a:endParaRPr lang="en-US" sz="6000" b="1" dirty="0">
              <a:ln w="0"/>
              <a:solidFill>
                <a:srgbClr val="6600CC"/>
              </a:solidFill>
              <a:effectLst>
                <a:outerShdw blurRad="38100" dist="25400" dir="5400000" algn="ctr" rotWithShape="0">
                  <a:srgbClr val="6E747A">
                    <a:alpha val="43000"/>
                  </a:srgbClr>
                </a:outerShdw>
              </a:effectLst>
              <a:latin typeface="+mn-lt"/>
            </a:endParaRPr>
          </a:p>
          <a:p>
            <a:pPr algn="ctr" eaLnBrk="1" fontAlgn="auto" hangingPunct="1">
              <a:spcBef>
                <a:spcPts val="0"/>
              </a:spcBef>
              <a:spcAft>
                <a:spcPts val="0"/>
              </a:spcAft>
              <a:defRPr/>
            </a:pPr>
            <a:r>
              <a:rPr lang="en-US" sz="6000" b="1" dirty="0">
                <a:ln w="0"/>
                <a:solidFill>
                  <a:srgbClr val="6600CC"/>
                </a:solidFill>
                <a:effectLst>
                  <a:outerShdw blurRad="38100" dist="25400" dir="5400000" algn="ctr" rotWithShape="0">
                    <a:srgbClr val="6E747A">
                      <a:alpha val="43000"/>
                    </a:srgbClr>
                  </a:outerShdw>
                </a:effectLst>
                <a:latin typeface="+mn-lt"/>
              </a:rPr>
              <a:t> </a:t>
            </a:r>
            <a:r>
              <a:rPr lang="en-US" sz="6000" b="1" dirty="0" err="1">
                <a:ln w="0"/>
                <a:solidFill>
                  <a:srgbClr val="6600CC"/>
                </a:solidFill>
                <a:effectLst>
                  <a:outerShdw blurRad="38100" dist="25400" dir="5400000" algn="ctr" rotWithShape="0">
                    <a:srgbClr val="6E747A">
                      <a:alpha val="43000"/>
                    </a:srgbClr>
                  </a:outerShdw>
                </a:effectLst>
                <a:latin typeface="+mn-lt"/>
              </a:rPr>
              <a:t>chăm</a:t>
            </a:r>
            <a:r>
              <a:rPr lang="en-US" sz="6000" b="1" dirty="0">
                <a:ln w="0"/>
                <a:solidFill>
                  <a:srgbClr val="6600CC"/>
                </a:solidFill>
                <a:effectLst>
                  <a:outerShdw blurRad="38100" dist="25400" dir="5400000" algn="ctr" rotWithShape="0">
                    <a:srgbClr val="6E747A">
                      <a:alpha val="43000"/>
                    </a:srgbClr>
                  </a:outerShdw>
                </a:effectLst>
                <a:latin typeface="+mn-lt"/>
              </a:rPr>
              <a:t> </a:t>
            </a:r>
            <a:r>
              <a:rPr lang="en-US" sz="6000" b="1" dirty="0" err="1">
                <a:ln w="0"/>
                <a:solidFill>
                  <a:srgbClr val="6600CC"/>
                </a:solidFill>
                <a:effectLst>
                  <a:outerShdw blurRad="38100" dist="25400" dir="5400000" algn="ctr" rotWithShape="0">
                    <a:srgbClr val="6E747A">
                      <a:alpha val="43000"/>
                    </a:srgbClr>
                  </a:outerShdw>
                </a:effectLst>
                <a:latin typeface="+mn-lt"/>
              </a:rPr>
              <a:t>ngoan</a:t>
            </a:r>
            <a:r>
              <a:rPr lang="en-US" sz="6000" b="1" dirty="0">
                <a:ln w="0"/>
                <a:solidFill>
                  <a:srgbClr val="6600CC"/>
                </a:solidFill>
                <a:effectLst>
                  <a:outerShdw blurRad="38100" dist="25400" dir="5400000" algn="ctr" rotWithShape="0">
                    <a:srgbClr val="6E747A">
                      <a:alpha val="43000"/>
                    </a:srgbClr>
                  </a:outerShdw>
                </a:effectLst>
                <a:latin typeface="+mn-lt"/>
              </a:rPr>
              <a:t>, </a:t>
            </a:r>
            <a:r>
              <a:rPr lang="en-US" sz="6000" b="1" dirty="0" err="1">
                <a:ln w="0"/>
                <a:solidFill>
                  <a:srgbClr val="6600CC"/>
                </a:solidFill>
                <a:effectLst>
                  <a:outerShdw blurRad="38100" dist="25400" dir="5400000" algn="ctr" rotWithShape="0">
                    <a:srgbClr val="6E747A">
                      <a:alpha val="43000"/>
                    </a:srgbClr>
                  </a:outerShdw>
                </a:effectLst>
                <a:latin typeface="+mn-lt"/>
              </a:rPr>
              <a:t>học</a:t>
            </a:r>
            <a:r>
              <a:rPr lang="en-US" sz="6000" b="1" dirty="0">
                <a:ln w="0"/>
                <a:solidFill>
                  <a:srgbClr val="6600CC"/>
                </a:solidFill>
                <a:effectLst>
                  <a:outerShdw blurRad="38100" dist="25400" dir="5400000" algn="ctr" rotWithShape="0">
                    <a:srgbClr val="6E747A">
                      <a:alpha val="43000"/>
                    </a:srgbClr>
                  </a:outerShdw>
                </a:effectLst>
                <a:latin typeface="+mn-lt"/>
              </a:rPr>
              <a:t> </a:t>
            </a:r>
            <a:r>
              <a:rPr lang="en-US" sz="6000" b="1" dirty="0" err="1">
                <a:ln w="0"/>
                <a:solidFill>
                  <a:srgbClr val="6600CC"/>
                </a:solidFill>
                <a:effectLst>
                  <a:outerShdw blurRad="38100" dist="25400" dir="5400000" algn="ctr" rotWithShape="0">
                    <a:srgbClr val="6E747A">
                      <a:alpha val="43000"/>
                    </a:srgbClr>
                  </a:outerShdw>
                </a:effectLst>
                <a:latin typeface="+mn-lt"/>
              </a:rPr>
              <a:t>giỏi</a:t>
            </a:r>
            <a:r>
              <a:rPr lang="en-US" sz="6000" b="1" dirty="0">
                <a:ln w="0"/>
                <a:solidFill>
                  <a:srgbClr val="6600CC"/>
                </a:solidFill>
                <a:effectLst>
                  <a:outerShdw blurRad="38100" dist="25400" dir="5400000" algn="ctr" rotWithShape="0">
                    <a:srgbClr val="6E747A">
                      <a:alpha val="43000"/>
                    </a:srgbClr>
                  </a:outerShdw>
                </a:effectLst>
                <a:latin typeface="+mn-lt"/>
              </a:rPr>
              <a:t>.</a:t>
            </a:r>
          </a:p>
        </p:txBody>
      </p:sp>
    </p:spTree>
    <p:extLst>
      <p:ext uri="{BB962C8B-B14F-4D97-AF65-F5344CB8AC3E}">
        <p14:creationId xmlns:p14="http://schemas.microsoft.com/office/powerpoint/2010/main" val="2960914233"/>
      </p:ext>
    </p:extLst>
  </p:cSld>
  <p:clrMapOvr>
    <a:masterClrMapping/>
  </p:clrMapOvr>
  <p:transition spd="slow" advClick="0" advTm="30000"/>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a:extLst>
              <a:ext uri="{FF2B5EF4-FFF2-40B4-BE49-F238E27FC236}">
                <a16:creationId xmlns:a16="http://schemas.microsoft.com/office/drawing/2014/main" id="{0B113FCF-92BD-3F46-B9F2-7765DC677A2F}"/>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10274" name="AutoShape 2" descr="Bài 15. Thương mại và du lịch - Hoc24">
            <a:extLst>
              <a:ext uri="{FF2B5EF4-FFF2-40B4-BE49-F238E27FC236}">
                <a16:creationId xmlns:a16="http://schemas.microsoft.com/office/drawing/2014/main" id="{610E6FEB-F3D2-E504-4D7C-EF14CCD9839A}"/>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10275" name="Rectangle 11">
            <a:extLst>
              <a:ext uri="{FF2B5EF4-FFF2-40B4-BE49-F238E27FC236}">
                <a16:creationId xmlns:a16="http://schemas.microsoft.com/office/drawing/2014/main" id="{FF3CE648-6B0A-04BE-A80A-71F92579D711}"/>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10276" name="TextBox 4">
            <a:extLst>
              <a:ext uri="{FF2B5EF4-FFF2-40B4-BE49-F238E27FC236}">
                <a16:creationId xmlns:a16="http://schemas.microsoft.com/office/drawing/2014/main" id="{A835FC19-14A8-6D2C-A372-6D2FDB40EF4C}"/>
              </a:ext>
            </a:extLst>
          </p:cNvPr>
          <p:cNvSpPr txBox="1">
            <a:spLocks noChangeArrowheads="1"/>
          </p:cNvSpPr>
          <p:nvPr/>
        </p:nvSpPr>
        <p:spPr bwMode="auto">
          <a:xfrm>
            <a:off x="241300" y="-12700"/>
            <a:ext cx="11709399" cy="78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VN" sz="3400" b="1" dirty="0">
                <a:solidFill>
                  <a:srgbClr val="0432FF"/>
                </a:solidFill>
                <a:effectLst/>
                <a:latin typeface="Times New Roman" panose="02020603050405020304" pitchFamily="18" charset="0"/>
                <a:ea typeface="Times New Roman" panose="02020603050405020304" pitchFamily="18" charset="0"/>
              </a:rPr>
              <a:t>Khám phá vẻ đẹp Khu Dự trữ Sinh quyển lớn nhất Việt Nam</a:t>
            </a:r>
            <a:endParaRPr lang="en-VN" sz="3400" dirty="0">
              <a:solidFill>
                <a:srgbClr val="0432FF"/>
              </a:solidFill>
              <a:effectLst/>
              <a:latin typeface="Times New Roman" panose="02020603050405020304" pitchFamily="18" charset="0"/>
              <a:ea typeface="Times New Roman" panose="02020603050405020304" pitchFamily="18" charset="0"/>
            </a:endParaRPr>
          </a:p>
        </p:txBody>
      </p:sp>
      <p:sp>
        <p:nvSpPr>
          <p:cNvPr id="310279" name="TextBox 4">
            <a:extLst>
              <a:ext uri="{FF2B5EF4-FFF2-40B4-BE49-F238E27FC236}">
                <a16:creationId xmlns:a16="http://schemas.microsoft.com/office/drawing/2014/main" id="{BB227C38-7506-B562-1EFB-456C707320E4}"/>
              </a:ext>
            </a:extLst>
          </p:cNvPr>
          <p:cNvSpPr txBox="1">
            <a:spLocks noChangeArrowheads="1"/>
          </p:cNvSpPr>
          <p:nvPr/>
        </p:nvSpPr>
        <p:spPr bwMode="auto">
          <a:xfrm>
            <a:off x="4409163" y="988795"/>
            <a:ext cx="7663428" cy="554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VN" sz="3000" b="1" dirty="0">
                <a:solidFill>
                  <a:srgbClr val="7030A0"/>
                </a:solidFill>
                <a:effectLst/>
                <a:latin typeface="Times New Roman" panose="02020603050405020304" pitchFamily="18" charset="0"/>
                <a:ea typeface="Times New Roman" panose="02020603050405020304" pitchFamily="18" charset="0"/>
              </a:rPr>
              <a:t>Khu Dự trữ Sinh quyển miền Tây Nghệ An có diện tích 1.303.285ha, bao gồm 3 vùng lõi: Vườn Quốc gia Pù Mát (là trung tâm) và 2 Khu Bảo tồn Thiên nhiên Pù Huống và Pù Hoạt nằm trong địa giới hành chính của 9 huyện miền Tây Nghệ An và toàn bộ lưu vực đầu nguồn sông Cả với 3 chi lưu quan trọng là sông Hiếu, sông Nậm Nơn, sông Nậm Mộ.</a:t>
            </a:r>
          </a:p>
        </p:txBody>
      </p:sp>
      <p:pic>
        <p:nvPicPr>
          <p:cNvPr id="2" name="Picture 1">
            <a:extLst>
              <a:ext uri="{FF2B5EF4-FFF2-40B4-BE49-F238E27FC236}">
                <a16:creationId xmlns:a16="http://schemas.microsoft.com/office/drawing/2014/main" id="{F61723F0-4FC5-EE35-E7CC-50F9FAC37EAC}"/>
              </a:ext>
            </a:extLst>
          </p:cNvPr>
          <p:cNvPicPr>
            <a:picLocks noChangeAspect="1"/>
          </p:cNvPicPr>
          <p:nvPr/>
        </p:nvPicPr>
        <p:blipFill>
          <a:blip r:embed="rId3"/>
          <a:stretch>
            <a:fillRect/>
          </a:stretch>
        </p:blipFill>
        <p:spPr>
          <a:xfrm>
            <a:off x="241300" y="988795"/>
            <a:ext cx="4114800" cy="5549900"/>
          </a:xfrm>
          <a:prstGeom prst="rect">
            <a:avLst/>
          </a:prstGeom>
        </p:spPr>
      </p:pic>
    </p:spTree>
    <p:extLst>
      <p:ext uri="{BB962C8B-B14F-4D97-AF65-F5344CB8AC3E}">
        <p14:creationId xmlns:p14="http://schemas.microsoft.com/office/powerpoint/2010/main" val="1213994334"/>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a:extLst>
              <a:ext uri="{FF2B5EF4-FFF2-40B4-BE49-F238E27FC236}">
                <a16:creationId xmlns:a16="http://schemas.microsoft.com/office/drawing/2014/main" id="{0B113FCF-92BD-3F46-B9F2-7765DC677A2F}"/>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10274" name="AutoShape 2" descr="Bài 15. Thương mại và du lịch - Hoc24">
            <a:extLst>
              <a:ext uri="{FF2B5EF4-FFF2-40B4-BE49-F238E27FC236}">
                <a16:creationId xmlns:a16="http://schemas.microsoft.com/office/drawing/2014/main" id="{610E6FEB-F3D2-E504-4D7C-EF14CCD9839A}"/>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10275" name="Rectangle 11">
            <a:extLst>
              <a:ext uri="{FF2B5EF4-FFF2-40B4-BE49-F238E27FC236}">
                <a16:creationId xmlns:a16="http://schemas.microsoft.com/office/drawing/2014/main" id="{FF3CE648-6B0A-04BE-A80A-71F92579D711}"/>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10276" name="TextBox 4">
            <a:extLst>
              <a:ext uri="{FF2B5EF4-FFF2-40B4-BE49-F238E27FC236}">
                <a16:creationId xmlns:a16="http://schemas.microsoft.com/office/drawing/2014/main" id="{A835FC19-14A8-6D2C-A372-6D2FDB40EF4C}"/>
              </a:ext>
            </a:extLst>
          </p:cNvPr>
          <p:cNvSpPr txBox="1">
            <a:spLocks noChangeArrowheads="1"/>
          </p:cNvSpPr>
          <p:nvPr/>
        </p:nvSpPr>
        <p:spPr bwMode="auto">
          <a:xfrm>
            <a:off x="241300" y="-12700"/>
            <a:ext cx="11709399" cy="78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VN" sz="3400" b="1" dirty="0">
                <a:solidFill>
                  <a:srgbClr val="0432FF"/>
                </a:solidFill>
                <a:effectLst/>
                <a:latin typeface="Times New Roman" panose="02020603050405020304" pitchFamily="18" charset="0"/>
                <a:ea typeface="Times New Roman" panose="02020603050405020304" pitchFamily="18" charset="0"/>
              </a:rPr>
              <a:t>Khám phá vẻ đẹp Khu Dự trữ Sinh quyển lớn nhất Việt Nam</a:t>
            </a:r>
            <a:endParaRPr lang="en-VN" sz="3400" dirty="0">
              <a:solidFill>
                <a:srgbClr val="0432FF"/>
              </a:solidFill>
              <a:effectLst/>
              <a:latin typeface="Times New Roman" panose="02020603050405020304" pitchFamily="18" charset="0"/>
              <a:ea typeface="Times New Roman" panose="02020603050405020304" pitchFamily="18" charset="0"/>
            </a:endParaRPr>
          </a:p>
        </p:txBody>
      </p:sp>
      <p:sp>
        <p:nvSpPr>
          <p:cNvPr id="310279" name="TextBox 4">
            <a:extLst>
              <a:ext uri="{FF2B5EF4-FFF2-40B4-BE49-F238E27FC236}">
                <a16:creationId xmlns:a16="http://schemas.microsoft.com/office/drawing/2014/main" id="{BB227C38-7506-B562-1EFB-456C707320E4}"/>
              </a:ext>
            </a:extLst>
          </p:cNvPr>
          <p:cNvSpPr txBox="1">
            <a:spLocks noChangeArrowheads="1"/>
          </p:cNvSpPr>
          <p:nvPr/>
        </p:nvSpPr>
        <p:spPr bwMode="auto">
          <a:xfrm>
            <a:off x="6251921" y="1457325"/>
            <a:ext cx="5671791" cy="4164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VN" sz="3000" b="1" dirty="0">
                <a:solidFill>
                  <a:srgbClr val="7030A0"/>
                </a:solidFill>
                <a:effectLst/>
                <a:latin typeface="Times New Roman" panose="02020603050405020304" pitchFamily="18" charset="0"/>
                <a:ea typeface="Times New Roman" panose="02020603050405020304" pitchFamily="18" charset="0"/>
              </a:rPr>
              <a:t>Đặc biệt, Khu Dự trữ Sinh quyển miền Tây Nghệ An được xác định là một trong ba khu vực trong cả nước hiện đang tồn tại quần thể voi châu Á có số lượng tốt nhất theo quy mô đàn.</a:t>
            </a:r>
          </a:p>
        </p:txBody>
      </p:sp>
      <p:pic>
        <p:nvPicPr>
          <p:cNvPr id="2" name="Picture 1">
            <a:extLst>
              <a:ext uri="{FF2B5EF4-FFF2-40B4-BE49-F238E27FC236}">
                <a16:creationId xmlns:a16="http://schemas.microsoft.com/office/drawing/2014/main" id="{4F10E955-28A3-942A-9E41-5C8C743555CD}"/>
              </a:ext>
            </a:extLst>
          </p:cNvPr>
          <p:cNvPicPr>
            <a:picLocks noChangeAspect="1"/>
          </p:cNvPicPr>
          <p:nvPr/>
        </p:nvPicPr>
        <p:blipFill>
          <a:blip r:embed="rId3"/>
          <a:stretch>
            <a:fillRect/>
          </a:stretch>
        </p:blipFill>
        <p:spPr>
          <a:xfrm>
            <a:off x="241300" y="988795"/>
            <a:ext cx="5119840" cy="5593022"/>
          </a:xfrm>
          <a:prstGeom prst="rect">
            <a:avLst/>
          </a:prstGeom>
        </p:spPr>
      </p:pic>
    </p:spTree>
    <p:extLst>
      <p:ext uri="{BB962C8B-B14F-4D97-AF65-F5344CB8AC3E}">
        <p14:creationId xmlns:p14="http://schemas.microsoft.com/office/powerpoint/2010/main" val="1444277323"/>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Rectangle 2">
            <a:extLst>
              <a:ext uri="{FF2B5EF4-FFF2-40B4-BE49-F238E27FC236}">
                <a16:creationId xmlns:a16="http://schemas.microsoft.com/office/drawing/2014/main" id="{0B113FCF-92BD-3F46-B9F2-7765DC677A2F}"/>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10274" name="AutoShape 2" descr="Bài 15. Thương mại và du lịch - Hoc24">
            <a:extLst>
              <a:ext uri="{FF2B5EF4-FFF2-40B4-BE49-F238E27FC236}">
                <a16:creationId xmlns:a16="http://schemas.microsoft.com/office/drawing/2014/main" id="{610E6FEB-F3D2-E504-4D7C-EF14CCD9839A}"/>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10275" name="Rectangle 11">
            <a:extLst>
              <a:ext uri="{FF2B5EF4-FFF2-40B4-BE49-F238E27FC236}">
                <a16:creationId xmlns:a16="http://schemas.microsoft.com/office/drawing/2014/main" id="{FF3CE648-6B0A-04BE-A80A-71F92579D711}"/>
              </a:ext>
            </a:extLst>
          </p:cNvPr>
          <p:cNvSpPr>
            <a:spLocks noChangeArrowheads="1"/>
          </p:cNvSpPr>
          <p:nvPr/>
        </p:nvSpPr>
        <p:spPr bwMode="auto">
          <a:xfrm>
            <a:off x="1903413" y="1157288"/>
            <a:ext cx="34121725" cy="4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10276" name="TextBox 4">
            <a:extLst>
              <a:ext uri="{FF2B5EF4-FFF2-40B4-BE49-F238E27FC236}">
                <a16:creationId xmlns:a16="http://schemas.microsoft.com/office/drawing/2014/main" id="{A835FC19-14A8-6D2C-A372-6D2FDB40EF4C}"/>
              </a:ext>
            </a:extLst>
          </p:cNvPr>
          <p:cNvSpPr txBox="1">
            <a:spLocks noChangeArrowheads="1"/>
          </p:cNvSpPr>
          <p:nvPr/>
        </p:nvSpPr>
        <p:spPr bwMode="auto">
          <a:xfrm>
            <a:off x="241300" y="-12700"/>
            <a:ext cx="11709399" cy="78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VN" sz="3400" b="1" dirty="0">
                <a:solidFill>
                  <a:srgbClr val="0432FF"/>
                </a:solidFill>
                <a:effectLst/>
                <a:latin typeface="Times New Roman" panose="02020603050405020304" pitchFamily="18" charset="0"/>
                <a:ea typeface="Times New Roman" panose="02020603050405020304" pitchFamily="18" charset="0"/>
              </a:rPr>
              <a:t>Khám phá vẻ đẹp Khu Dự trữ Sinh quyển lớn nhất Việt Nam</a:t>
            </a:r>
            <a:endParaRPr lang="en-VN" sz="3400" dirty="0">
              <a:solidFill>
                <a:srgbClr val="0432FF"/>
              </a:solidFill>
              <a:effectLst/>
              <a:latin typeface="Times New Roman" panose="02020603050405020304" pitchFamily="18" charset="0"/>
              <a:ea typeface="Times New Roman" panose="02020603050405020304" pitchFamily="18" charset="0"/>
            </a:endParaRPr>
          </a:p>
        </p:txBody>
      </p:sp>
      <p:sp>
        <p:nvSpPr>
          <p:cNvPr id="310279" name="TextBox 4">
            <a:extLst>
              <a:ext uri="{FF2B5EF4-FFF2-40B4-BE49-F238E27FC236}">
                <a16:creationId xmlns:a16="http://schemas.microsoft.com/office/drawing/2014/main" id="{BB227C38-7506-B562-1EFB-456C707320E4}"/>
              </a:ext>
            </a:extLst>
          </p:cNvPr>
          <p:cNvSpPr txBox="1">
            <a:spLocks noChangeArrowheads="1"/>
          </p:cNvSpPr>
          <p:nvPr/>
        </p:nvSpPr>
        <p:spPr bwMode="auto">
          <a:xfrm>
            <a:off x="4409163" y="988795"/>
            <a:ext cx="7663428" cy="562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VN" sz="2700" b="1" dirty="0">
                <a:solidFill>
                  <a:srgbClr val="7030A0"/>
                </a:solidFill>
                <a:effectLst/>
                <a:latin typeface="Times New Roman" panose="02020603050405020304" pitchFamily="18" charset="0"/>
                <a:ea typeface="Times New Roman" panose="02020603050405020304" pitchFamily="18" charset="0"/>
              </a:rPr>
              <a:t>Là khu vực giàu tài nguyên đa dạng sinh học vào loại bậc nhất của cả nước, Khu Dự trữ Sinh quyển miền Tây Nghệ An có nhiều loài sinh vật quý hiếm, phần lớn các loài sinh vật mới đều được phát hiện tại đây. Thực vật có khoảng 3.961 loài, trong đó khoảng 3.019 loài thực vật có mạch; có 942 loài động vật có xương sống lớn nhỏ đã được ghi nhận, trong đó có nhiều động, thực vật nguy cấp, quý hiếm thuộc Sách đỏ Việt Nam và quốc tế.</a:t>
            </a:r>
          </a:p>
        </p:txBody>
      </p:sp>
      <p:pic>
        <p:nvPicPr>
          <p:cNvPr id="2" name="Picture 1">
            <a:extLst>
              <a:ext uri="{FF2B5EF4-FFF2-40B4-BE49-F238E27FC236}">
                <a16:creationId xmlns:a16="http://schemas.microsoft.com/office/drawing/2014/main" id="{CCD9F390-E843-49C7-CC1F-0F4BD62675D7}"/>
              </a:ext>
            </a:extLst>
          </p:cNvPr>
          <p:cNvPicPr>
            <a:picLocks noChangeAspect="1"/>
          </p:cNvPicPr>
          <p:nvPr/>
        </p:nvPicPr>
        <p:blipFill>
          <a:blip r:embed="rId3"/>
          <a:stretch>
            <a:fillRect/>
          </a:stretch>
        </p:blipFill>
        <p:spPr>
          <a:xfrm>
            <a:off x="241300" y="988795"/>
            <a:ext cx="4114800" cy="5549900"/>
          </a:xfrm>
          <a:prstGeom prst="rect">
            <a:avLst/>
          </a:prstGeom>
        </p:spPr>
      </p:pic>
    </p:spTree>
    <p:extLst>
      <p:ext uri="{BB962C8B-B14F-4D97-AF65-F5344CB8AC3E}">
        <p14:creationId xmlns:p14="http://schemas.microsoft.com/office/powerpoint/2010/main" val="3344494926"/>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Title 1">
            <a:extLst>
              <a:ext uri="{FF2B5EF4-FFF2-40B4-BE49-F238E27FC236}">
                <a16:creationId xmlns:a16="http://schemas.microsoft.com/office/drawing/2014/main" id="{CB23F069-5EA8-9811-68AC-8F7C8764A5D6}"/>
              </a:ext>
            </a:extLst>
          </p:cNvPr>
          <p:cNvSpPr>
            <a:spLocks noGrp="1" noChangeArrowheads="1"/>
          </p:cNvSpPr>
          <p:nvPr>
            <p:ph type="title"/>
          </p:nvPr>
        </p:nvSpPr>
        <p:spPr/>
        <p:txBody>
          <a:bodyPr/>
          <a:lstStyle/>
          <a:p>
            <a:pPr eaLnBrk="1" hangingPunct="1"/>
            <a:endParaRPr lang="en-US" altLang="en-US"/>
          </a:p>
        </p:txBody>
      </p:sp>
      <p:sp>
        <p:nvSpPr>
          <p:cNvPr id="338946" name="Content Placeholder 2">
            <a:extLst>
              <a:ext uri="{FF2B5EF4-FFF2-40B4-BE49-F238E27FC236}">
                <a16:creationId xmlns:a16="http://schemas.microsoft.com/office/drawing/2014/main" id="{E0713D15-A35D-264F-79D4-A39F3F5FF157}"/>
              </a:ext>
            </a:extLst>
          </p:cNvPr>
          <p:cNvSpPr>
            <a:spLocks noGrp="1" noChangeArrowheads="1"/>
          </p:cNvSpPr>
          <p:nvPr>
            <p:ph idx="1"/>
          </p:nvPr>
        </p:nvSpPr>
        <p:spPr/>
        <p:txBody>
          <a:bodyPr/>
          <a:lstStyle/>
          <a:p>
            <a:pPr eaLnBrk="1" hangingPunct="1"/>
            <a:endParaRPr lang="en-US" altLang="en-US"/>
          </a:p>
        </p:txBody>
      </p:sp>
      <p:pic>
        <p:nvPicPr>
          <p:cNvPr id="338947" name="Picture 2" descr="Hình ảnh Powerpoint - - Tổng hợp hình ảnh dành cho Powerpoint đẹp nhất">
            <a:extLst>
              <a:ext uri="{FF2B5EF4-FFF2-40B4-BE49-F238E27FC236}">
                <a16:creationId xmlns:a16="http://schemas.microsoft.com/office/drawing/2014/main" id="{7DE2ABD4-2084-E280-44F3-019FA1DD1D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4138"/>
            <a:ext cx="12755563"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948" name="TextBox 4">
            <a:extLst>
              <a:ext uri="{FF2B5EF4-FFF2-40B4-BE49-F238E27FC236}">
                <a16:creationId xmlns:a16="http://schemas.microsoft.com/office/drawing/2014/main" id="{CEA5D4D0-AC05-A7D1-B6DD-1FBF681E0D6A}"/>
              </a:ext>
            </a:extLst>
          </p:cNvPr>
          <p:cNvSpPr txBox="1">
            <a:spLocks noChangeArrowheads="1"/>
          </p:cNvSpPr>
          <p:nvPr/>
        </p:nvSpPr>
        <p:spPr bwMode="auto">
          <a:xfrm>
            <a:off x="47625" y="84138"/>
            <a:ext cx="11811000"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800">
                <a:solidFill>
                  <a:schemeClr val="tx1"/>
                </a:solidFill>
                <a:latin typeface="Arial" panose="020B0604020202020204" pitchFamily="34" charset="0"/>
              </a:defRPr>
            </a:lvl1pPr>
            <a:lvl2pPr marL="742950" indent="-285750">
              <a:spcBef>
                <a:spcPct val="20000"/>
              </a:spcBef>
              <a:buChar char="–"/>
              <a:defRPr sz="3300">
                <a:solidFill>
                  <a:schemeClr val="tx1"/>
                </a:solidFill>
                <a:latin typeface="Arial" panose="020B0604020202020204" pitchFamily="34" charset="0"/>
              </a:defRPr>
            </a:lvl2pPr>
            <a:lvl3pPr marL="1143000" indent="-228600">
              <a:spcBef>
                <a:spcPct val="20000"/>
              </a:spcBef>
              <a:buChar char="•"/>
              <a:defRPr sz="2800">
                <a:solidFill>
                  <a:schemeClr val="tx1"/>
                </a:solidFill>
                <a:latin typeface="Arial" panose="020B0604020202020204" pitchFamily="34" charset="0"/>
              </a:defRPr>
            </a:lvl3pPr>
            <a:lvl4pPr marL="1600200" indent="-228600">
              <a:spcBef>
                <a:spcPct val="20000"/>
              </a:spcBef>
              <a:buChar char="–"/>
              <a:defRPr sz="2400">
                <a:solidFill>
                  <a:schemeClr val="tx1"/>
                </a:solidFill>
                <a:latin typeface="Arial" panose="020B0604020202020204" pitchFamily="34" charset="0"/>
              </a:defRPr>
            </a:lvl4pPr>
            <a:lvl5pPr marL="2057400" indent="-228600">
              <a:spcBef>
                <a:spcPct val="20000"/>
              </a:spcBef>
              <a:buChar char="»"/>
              <a:defRPr sz="24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defRPr sz="2400">
                <a:solidFill>
                  <a:schemeClr val="tx1"/>
                </a:solidFill>
                <a:latin typeface="Arial" panose="020B0604020202020204" pitchFamily="34" charset="0"/>
              </a:defRPr>
            </a:lvl9pPr>
          </a:lstStyle>
          <a:p>
            <a:pPr algn="ctr" eaLnBrk="1" hangingPunct="1">
              <a:lnSpc>
                <a:spcPct val="200000"/>
              </a:lnSpc>
              <a:spcBef>
                <a:spcPct val="0"/>
              </a:spcBef>
              <a:buFontTx/>
              <a:buNone/>
            </a:pPr>
            <a:endParaRPr lang="en-US" altLang="en-US" sz="3600" b="1">
              <a:solidFill>
                <a:srgbClr val="FF0000"/>
              </a:solidFill>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FD337204-CAED-BFFD-0993-FBA2FF75CB4C}"/>
              </a:ext>
            </a:extLst>
          </p:cNvPr>
          <p:cNvSpPr/>
          <p:nvPr/>
        </p:nvSpPr>
        <p:spPr>
          <a:xfrm>
            <a:off x="2796208" y="1971675"/>
            <a:ext cx="6599583" cy="1323439"/>
          </a:xfrm>
          <a:prstGeom prst="rect">
            <a:avLst/>
          </a:prstGeom>
          <a:noFill/>
        </p:spPr>
        <p:txBody>
          <a:bodyPr>
            <a:spAutoFit/>
          </a:bodyPr>
          <a:lstStyle/>
          <a:p>
            <a:pPr algn="ctr" eaLnBrk="1" fontAlgn="auto" hangingPunct="1">
              <a:spcBef>
                <a:spcPts val="0"/>
              </a:spcBef>
              <a:spcAft>
                <a:spcPts val="0"/>
              </a:spcAft>
              <a:defRPr/>
            </a:pPr>
            <a:r>
              <a:rPr lang="en-US" sz="8000" b="1" dirty="0">
                <a:ln w="22225">
                  <a:solidFill>
                    <a:schemeClr val="accent2"/>
                  </a:solidFill>
                  <a:prstDash val="solid"/>
                </a:ln>
                <a:solidFill>
                  <a:srgbClr val="C00000"/>
                </a:solidFill>
                <a:cs typeface="Times New Roman" panose="02020603050405020304" pitchFamily="18" charset="0"/>
              </a:rPr>
              <a:t>TIẾT 2</a:t>
            </a:r>
          </a:p>
        </p:txBody>
      </p:sp>
      <p:pic>
        <p:nvPicPr>
          <p:cNvPr id="338950" name="Picture 5" descr="POINSET2">
            <a:extLst>
              <a:ext uri="{FF2B5EF4-FFF2-40B4-BE49-F238E27FC236}">
                <a16:creationId xmlns:a16="http://schemas.microsoft.com/office/drawing/2014/main" id="{EF849955-45A9-4A98-0D27-DCA79B6AF9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flipV="1">
            <a:off x="167481" y="-515144"/>
            <a:ext cx="2262188"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951" name="Picture 5" descr="POINSET2">
            <a:extLst>
              <a:ext uri="{FF2B5EF4-FFF2-40B4-BE49-F238E27FC236}">
                <a16:creationId xmlns:a16="http://schemas.microsoft.com/office/drawing/2014/main" id="{075E2F2A-C813-4348-63CF-9D0A631040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184607" y="-418307"/>
            <a:ext cx="2262188"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952" name="Picture 5" descr="POINSET2">
            <a:extLst>
              <a:ext uri="{FF2B5EF4-FFF2-40B4-BE49-F238E27FC236}">
                <a16:creationId xmlns:a16="http://schemas.microsoft.com/office/drawing/2014/main" id="{5FB15BE8-659D-CBF6-052F-F4D9D35C1D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4769" y="4414044"/>
            <a:ext cx="2262187"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953" name="Picture 5" descr="POINSET2">
            <a:extLst>
              <a:ext uri="{FF2B5EF4-FFF2-40B4-BE49-F238E27FC236}">
                <a16:creationId xmlns:a16="http://schemas.microsoft.com/office/drawing/2014/main" id="{566D8B7C-B2BD-A785-F9AE-61D87FAD22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flipV="1">
            <a:off x="10073482" y="4418806"/>
            <a:ext cx="2260600"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9EE5FCC-1672-2AB8-F3BA-37D0A612B1A9}"/>
              </a:ext>
            </a:extLst>
          </p:cNvPr>
          <p:cNvSpPr/>
          <p:nvPr/>
        </p:nvSpPr>
        <p:spPr>
          <a:xfrm>
            <a:off x="2188144" y="102823"/>
            <a:ext cx="7550464" cy="864467"/>
          </a:xfrm>
          <a:prstGeom prst="rect">
            <a:avLst/>
          </a:prstGeom>
        </p:spPr>
        <p:txBody>
          <a:bodyPr wrap="none">
            <a:spAutoFit/>
          </a:bodyPr>
          <a:lstStyle/>
          <a:p>
            <a:pPr algn="ctr" eaLnBrk="1" fontAlgn="auto" hangingPunct="1">
              <a:lnSpc>
                <a:spcPct val="150000"/>
              </a:lnSpc>
              <a:spcBef>
                <a:spcPts val="0"/>
              </a:spcBef>
              <a:spcAft>
                <a:spcPts val="0"/>
              </a:spcAft>
              <a:defRPr/>
            </a:pPr>
            <a:r>
              <a:rPr lang="en-US" sz="3800" b="1" dirty="0">
                <a:ln w="22225">
                  <a:solidFill>
                    <a:schemeClr val="accent2"/>
                  </a:solidFill>
                  <a:prstDash val="solid"/>
                </a:ln>
                <a:solidFill>
                  <a:srgbClr val="C00000"/>
                </a:solidFill>
                <a:cs typeface="Times New Roman" panose="02020603050405020304" pitchFamily="18" charset="0"/>
              </a:rPr>
              <a:t>3. ĐẶC ĐIỂM PHÂN BỐ DÂN C</a:t>
            </a:r>
            <a:r>
              <a:rPr lang="vi-VN" sz="3800" b="1" dirty="0">
                <a:ln w="22225">
                  <a:solidFill>
                    <a:schemeClr val="accent2"/>
                  </a:solidFill>
                  <a:prstDash val="solid"/>
                </a:ln>
                <a:solidFill>
                  <a:srgbClr val="C00000"/>
                </a:solidFill>
                <a:cs typeface="Times New Roman" panose="02020603050405020304" pitchFamily="18" charset="0"/>
              </a:rPr>
              <a:t>Ư</a:t>
            </a:r>
            <a:endParaRPr lang="en-US" sz="3800" b="1" dirty="0">
              <a:ln w="22225">
                <a:solidFill>
                  <a:schemeClr val="accent2"/>
                </a:solidFill>
                <a:prstDash val="solid"/>
              </a:ln>
              <a:solidFill>
                <a:srgbClr val="C00000"/>
              </a:solidFill>
              <a:cs typeface="Times New Roman" panose="02020603050405020304" pitchFamily="18" charset="0"/>
            </a:endParaRPr>
          </a:p>
        </p:txBody>
      </p:sp>
      <p:sp>
        <p:nvSpPr>
          <p:cNvPr id="339970" name="Rectangle 2">
            <a:extLst>
              <a:ext uri="{FF2B5EF4-FFF2-40B4-BE49-F238E27FC236}">
                <a16:creationId xmlns:a16="http://schemas.microsoft.com/office/drawing/2014/main" id="{A5E09721-EA8A-79A2-A1BB-5057D31609BA}"/>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1" name="AutoShape 2" descr="Bài 15. Thương mại và du lịch - Hoc24">
            <a:extLst>
              <a:ext uri="{FF2B5EF4-FFF2-40B4-BE49-F238E27FC236}">
                <a16:creationId xmlns:a16="http://schemas.microsoft.com/office/drawing/2014/main" id="{CE75019E-BBB9-0DE1-2528-342CE134AB0B}"/>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2" name="Rectangle 13">
            <a:extLst>
              <a:ext uri="{FF2B5EF4-FFF2-40B4-BE49-F238E27FC236}">
                <a16:creationId xmlns:a16="http://schemas.microsoft.com/office/drawing/2014/main" id="{24B4A4E0-27D5-8845-A807-C625CE9C9D99}"/>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3" name="Rectangle 2">
            <a:extLst>
              <a:ext uri="{FF2B5EF4-FFF2-40B4-BE49-F238E27FC236}">
                <a16:creationId xmlns:a16="http://schemas.microsoft.com/office/drawing/2014/main" id="{EB82EAF0-D32F-68EC-7E08-FB72AE2D15DA}"/>
              </a:ext>
            </a:extLst>
          </p:cNvPr>
          <p:cNvSpPr>
            <a:spLocks noChangeArrowheads="1"/>
          </p:cNvSpPr>
          <p:nvPr/>
        </p:nvSpPr>
        <p:spPr bwMode="auto">
          <a:xfrm>
            <a:off x="307975" y="1136650"/>
            <a:ext cx="14662150"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4" name="Rectangle 4">
            <a:extLst>
              <a:ext uri="{FF2B5EF4-FFF2-40B4-BE49-F238E27FC236}">
                <a16:creationId xmlns:a16="http://schemas.microsoft.com/office/drawing/2014/main" id="{B9A24F66-66CA-1CA8-6F43-4F7C2E4CA4D3}"/>
              </a:ext>
            </a:extLst>
          </p:cNvPr>
          <p:cNvSpPr>
            <a:spLocks noChangeArrowheads="1"/>
          </p:cNvSpPr>
          <p:nvPr/>
        </p:nvSpPr>
        <p:spPr bwMode="auto">
          <a:xfrm>
            <a:off x="6245225" y="2565400"/>
            <a:ext cx="18097500"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5" name="Rectangle 14">
            <a:extLst>
              <a:ext uri="{FF2B5EF4-FFF2-40B4-BE49-F238E27FC236}">
                <a16:creationId xmlns:a16="http://schemas.microsoft.com/office/drawing/2014/main" id="{575D3964-18A6-C29C-FD56-F1AFFCB766B5}"/>
              </a:ext>
            </a:extLst>
          </p:cNvPr>
          <p:cNvSpPr>
            <a:spLocks noChangeArrowheads="1"/>
          </p:cNvSpPr>
          <p:nvPr/>
        </p:nvSpPr>
        <p:spPr bwMode="auto">
          <a:xfrm>
            <a:off x="461963" y="1293813"/>
            <a:ext cx="14574837"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6" name="Rectangle 16">
            <a:extLst>
              <a:ext uri="{FF2B5EF4-FFF2-40B4-BE49-F238E27FC236}">
                <a16:creationId xmlns:a16="http://schemas.microsoft.com/office/drawing/2014/main" id="{E3163070-44F3-7011-CA0D-0E59553C9962}"/>
              </a:ext>
            </a:extLst>
          </p:cNvPr>
          <p:cNvSpPr>
            <a:spLocks noChangeArrowheads="1"/>
          </p:cNvSpPr>
          <p:nvPr/>
        </p:nvSpPr>
        <p:spPr bwMode="auto">
          <a:xfrm>
            <a:off x="6096000" y="2565400"/>
            <a:ext cx="15541625"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7" name="Rectangle 18">
            <a:extLst>
              <a:ext uri="{FF2B5EF4-FFF2-40B4-BE49-F238E27FC236}">
                <a16:creationId xmlns:a16="http://schemas.microsoft.com/office/drawing/2014/main" id="{DE077A66-3069-44F8-0298-713BA699819E}"/>
              </a:ext>
            </a:extLst>
          </p:cNvPr>
          <p:cNvSpPr>
            <a:spLocks noChangeArrowheads="1"/>
          </p:cNvSpPr>
          <p:nvPr/>
        </p:nvSpPr>
        <p:spPr bwMode="auto">
          <a:xfrm>
            <a:off x="371475" y="1344613"/>
            <a:ext cx="12939713"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8" name="Rectangle 20">
            <a:extLst>
              <a:ext uri="{FF2B5EF4-FFF2-40B4-BE49-F238E27FC236}">
                <a16:creationId xmlns:a16="http://schemas.microsoft.com/office/drawing/2014/main" id="{348536EC-4761-46FE-3940-C71338DD9811}"/>
              </a:ext>
            </a:extLst>
          </p:cNvPr>
          <p:cNvSpPr>
            <a:spLocks noChangeArrowheads="1"/>
          </p:cNvSpPr>
          <p:nvPr/>
        </p:nvSpPr>
        <p:spPr bwMode="auto">
          <a:xfrm>
            <a:off x="5741988" y="2860675"/>
            <a:ext cx="20918487"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9" name="Rectangle 18">
            <a:extLst>
              <a:ext uri="{FF2B5EF4-FFF2-40B4-BE49-F238E27FC236}">
                <a16:creationId xmlns:a16="http://schemas.microsoft.com/office/drawing/2014/main" id="{FE0A666F-1C83-A4F1-E597-1C2D940B46BD}"/>
              </a:ext>
            </a:extLst>
          </p:cNvPr>
          <p:cNvSpPr>
            <a:spLocks noChangeArrowheads="1"/>
          </p:cNvSpPr>
          <p:nvPr/>
        </p:nvSpPr>
        <p:spPr bwMode="auto">
          <a:xfrm>
            <a:off x="223838" y="1182688"/>
            <a:ext cx="19165887"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80" name="Rectangle 20">
            <a:extLst>
              <a:ext uri="{FF2B5EF4-FFF2-40B4-BE49-F238E27FC236}">
                <a16:creationId xmlns:a16="http://schemas.microsoft.com/office/drawing/2014/main" id="{FF804FD4-6786-AEA3-9E90-9330344913DE}"/>
              </a:ext>
            </a:extLst>
          </p:cNvPr>
          <p:cNvSpPr>
            <a:spLocks noChangeArrowheads="1"/>
          </p:cNvSpPr>
          <p:nvPr/>
        </p:nvSpPr>
        <p:spPr bwMode="auto">
          <a:xfrm>
            <a:off x="6245225" y="2301875"/>
            <a:ext cx="183435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10242" name="Picture 2" descr="Khu dân cư là gì? Đặc điểm cơ bản của Khu dân cư">
            <a:extLst>
              <a:ext uri="{FF2B5EF4-FFF2-40B4-BE49-F238E27FC236}">
                <a16:creationId xmlns:a16="http://schemas.microsoft.com/office/drawing/2014/main" id="{1FEC76EA-5C4E-AFB3-D416-D03CEFA0CC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2050" y="1136650"/>
            <a:ext cx="9867900" cy="54896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a:extLst>
              <a:ext uri="{FF2B5EF4-FFF2-40B4-BE49-F238E27FC236}">
                <a16:creationId xmlns:a16="http://schemas.microsoft.com/office/drawing/2014/main" id="{1F65A4CC-9C7A-ABFE-672E-9A89AA41C676}"/>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2" name="AutoShape 2" descr="Bài 15. Thương mại và du lịch - Hoc24">
            <a:extLst>
              <a:ext uri="{FF2B5EF4-FFF2-40B4-BE49-F238E27FC236}">
                <a16:creationId xmlns:a16="http://schemas.microsoft.com/office/drawing/2014/main" id="{AEDD5220-9145-A92D-0383-7954871B7326}"/>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3" name="Rectangle 13">
            <a:extLst>
              <a:ext uri="{FF2B5EF4-FFF2-40B4-BE49-F238E27FC236}">
                <a16:creationId xmlns:a16="http://schemas.microsoft.com/office/drawing/2014/main" id="{EF7C7854-EB3E-7400-EAF7-1A7BA2C7888F}"/>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5" name="TextBox 3">
            <a:extLst>
              <a:ext uri="{FF2B5EF4-FFF2-40B4-BE49-F238E27FC236}">
                <a16:creationId xmlns:a16="http://schemas.microsoft.com/office/drawing/2014/main" id="{A8325AFF-E283-4FB8-4D63-1A0B39CBD0B4}"/>
              </a:ext>
            </a:extLst>
          </p:cNvPr>
          <p:cNvSpPr txBox="1">
            <a:spLocks noChangeArrowheads="1"/>
          </p:cNvSpPr>
          <p:nvPr/>
        </p:nvSpPr>
        <p:spPr bwMode="auto">
          <a:xfrm>
            <a:off x="1454150" y="658632"/>
            <a:ext cx="9099529"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4000" b="1" dirty="0">
                <a:solidFill>
                  <a:srgbClr val="0432FF"/>
                </a:solidFill>
                <a:effectLst/>
                <a:latin typeface="Times New Roman" panose="02020603050405020304" pitchFamily="18" charset="0"/>
                <a:ea typeface="Times New Roman" panose="02020603050405020304" pitchFamily="18" charset="0"/>
              </a:rPr>
              <a:t>Cho </a:t>
            </a:r>
            <a:r>
              <a:rPr lang="en-US" sz="4000" b="1" dirty="0" err="1">
                <a:solidFill>
                  <a:srgbClr val="0432FF"/>
                </a:solidFill>
                <a:effectLst/>
                <a:latin typeface="Times New Roman" panose="02020603050405020304" pitchFamily="18" charset="0"/>
                <a:ea typeface="Times New Roman" panose="02020603050405020304" pitchFamily="18" charset="0"/>
              </a:rPr>
              <a:t>biết</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dân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smtClean="0">
                <a:solidFill>
                  <a:srgbClr val="0432FF"/>
                </a:solidFill>
                <a:effectLst/>
                <a:latin typeface="Times New Roman" panose="02020603050405020304" pitchFamily="18" charset="0"/>
                <a:ea typeface="Times New Roman" panose="02020603050405020304" pitchFamily="18" charset="0"/>
              </a:rPr>
              <a:t>số</a:t>
            </a:r>
            <a:r>
              <a:rPr lang="en-US" sz="4000" b="1" dirty="0" smtClean="0">
                <a:solidFill>
                  <a:srgbClr val="0432FF"/>
                </a:solidFill>
                <a:effectLst/>
                <a:latin typeface="Times New Roman" panose="02020603050405020304" pitchFamily="18" charset="0"/>
                <a:ea typeface="Times New Roman" panose="02020603050405020304" pitchFamily="18" charset="0"/>
              </a:rPr>
              <a:t>,</a:t>
            </a:r>
            <a:r>
              <a:rPr lang="en-US" sz="4000" b="1" dirty="0">
                <a:solidFill>
                  <a:srgbClr val="0432FF"/>
                </a:solidFill>
                <a:ea typeface="Times New Roman" panose="02020603050405020304" pitchFamily="18" charset="0"/>
              </a:rPr>
              <a:t> </a:t>
            </a:r>
            <a:r>
              <a:rPr lang="en-US" sz="4000" b="1" dirty="0" err="1">
                <a:solidFill>
                  <a:srgbClr val="0432FF"/>
                </a:solidFill>
                <a:ea typeface="Times New Roman" panose="02020603050405020304" pitchFamily="18" charset="0"/>
              </a:rPr>
              <a:t>mật</a:t>
            </a:r>
            <a:r>
              <a:rPr lang="en-US" sz="4000" b="1" dirty="0">
                <a:solidFill>
                  <a:srgbClr val="0432FF"/>
                </a:solidFill>
                <a:ea typeface="Times New Roman" panose="02020603050405020304" pitchFamily="18" charset="0"/>
              </a:rPr>
              <a:t> </a:t>
            </a:r>
            <a:r>
              <a:rPr lang="en-US" sz="4000" b="1" dirty="0" err="1">
                <a:solidFill>
                  <a:srgbClr val="0432FF"/>
                </a:solidFill>
                <a:ea typeface="Times New Roman" panose="02020603050405020304" pitchFamily="18" charset="0"/>
              </a:rPr>
              <a:t>độ</a:t>
            </a:r>
            <a:r>
              <a:rPr lang="en-US" sz="4000" b="1" dirty="0">
                <a:solidFill>
                  <a:srgbClr val="0432FF"/>
                </a:solidFill>
                <a:ea typeface="Times New Roman" panose="02020603050405020304" pitchFamily="18" charset="0"/>
              </a:rPr>
              <a:t> </a:t>
            </a:r>
            <a:r>
              <a:rPr lang="en-US" sz="4000" b="1" dirty="0" err="1">
                <a:solidFill>
                  <a:srgbClr val="0432FF"/>
                </a:solidFill>
                <a:ea typeface="Times New Roman" panose="02020603050405020304" pitchFamily="18" charset="0"/>
              </a:rPr>
              <a:t>dân</a:t>
            </a:r>
            <a:r>
              <a:rPr lang="en-US" sz="4000" b="1" dirty="0">
                <a:solidFill>
                  <a:srgbClr val="0432FF"/>
                </a:solidFill>
                <a:ea typeface="Times New Roman" panose="02020603050405020304" pitchFamily="18" charset="0"/>
              </a:rPr>
              <a:t> </a:t>
            </a:r>
            <a:r>
              <a:rPr lang="en-US" sz="4000" b="1" dirty="0" err="1">
                <a:solidFill>
                  <a:srgbClr val="0432FF"/>
                </a:solidFill>
                <a:ea typeface="Times New Roman" panose="02020603050405020304" pitchFamily="18" charset="0"/>
              </a:rPr>
              <a:t>số</a:t>
            </a:r>
            <a:r>
              <a:rPr lang="en-US" sz="4000" b="1" dirty="0">
                <a:solidFill>
                  <a:srgbClr val="0432FF"/>
                </a:solidFill>
                <a:ea typeface="Times New Roman" panose="02020603050405020304" pitchFamily="18" charset="0"/>
              </a:rPr>
              <a:t> </a:t>
            </a:r>
            <a:r>
              <a:rPr lang="en-US" sz="4000" b="1" dirty="0" err="1">
                <a:solidFill>
                  <a:srgbClr val="0432FF"/>
                </a:solidFill>
                <a:ea typeface="Times New Roman" panose="02020603050405020304" pitchFamily="18" charset="0"/>
              </a:rPr>
              <a:t>trung</a:t>
            </a:r>
            <a:r>
              <a:rPr lang="en-US" sz="4000" b="1" dirty="0">
                <a:solidFill>
                  <a:srgbClr val="0432FF"/>
                </a:solidFill>
                <a:ea typeface="Times New Roman" panose="02020603050405020304" pitchFamily="18" charset="0"/>
              </a:rPr>
              <a:t> </a:t>
            </a:r>
            <a:r>
              <a:rPr lang="en-US" sz="4000" b="1" dirty="0" err="1" smtClean="0">
                <a:solidFill>
                  <a:srgbClr val="0432FF"/>
                </a:solidFill>
                <a:effectLst/>
                <a:latin typeface="Times New Roman" panose="02020603050405020304" pitchFamily="18" charset="0"/>
                <a:ea typeface="Times New Roman" panose="02020603050405020304" pitchFamily="18" charset="0"/>
              </a:rPr>
              <a:t>Bắc</a:t>
            </a:r>
            <a:r>
              <a:rPr lang="en-US" sz="4000" b="1" dirty="0" smtClean="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Trung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Bộ</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năm</a:t>
            </a:r>
            <a:r>
              <a:rPr lang="en-US" sz="4000" b="1" dirty="0">
                <a:solidFill>
                  <a:srgbClr val="0432FF"/>
                </a:solidFill>
                <a:effectLst/>
                <a:latin typeface="Times New Roman" panose="02020603050405020304" pitchFamily="18" charset="0"/>
                <a:ea typeface="Times New Roman" panose="02020603050405020304" pitchFamily="18" charset="0"/>
              </a:rPr>
              <a:t> 2021</a:t>
            </a:r>
            <a:endParaRPr lang="en-VN" sz="4000" b="1" dirty="0">
              <a:solidFill>
                <a:srgbClr val="0432FF"/>
              </a:solidFill>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8078F999-4765-747A-0915-C272C2347457}"/>
              </a:ext>
            </a:extLst>
          </p:cNvPr>
          <p:cNvSpPr txBox="1"/>
          <p:nvPr/>
        </p:nvSpPr>
        <p:spPr>
          <a:xfrm>
            <a:off x="1650806" y="3129441"/>
            <a:ext cx="8902873" cy="1828386"/>
          </a:xfrm>
          <a:prstGeom prst="rect">
            <a:avLst/>
          </a:prstGeom>
          <a:noFill/>
        </p:spPr>
        <p:txBody>
          <a:bodyPr wrap="square">
            <a:spAutoFit/>
          </a:bodyPr>
          <a:lstStyle/>
          <a:p>
            <a:pPr algn="just">
              <a:lnSpc>
                <a:spcPct val="150000"/>
              </a:lnSpc>
            </a:pPr>
            <a:r>
              <a:rPr lang="en-US" sz="4000" b="1" dirty="0">
                <a:solidFill>
                  <a:srgbClr val="000000"/>
                </a:solidFill>
                <a:effectLst/>
                <a:latin typeface="Times New Roman" panose="02020603050405020304" pitchFamily="18" charset="0"/>
                <a:ea typeface="Times New Roman" panose="02020603050405020304" pitchFamily="18" charset="0"/>
              </a:rPr>
              <a:t>-</a:t>
            </a:r>
            <a:r>
              <a:rPr lang="en-VN" sz="4000" b="1" dirty="0">
                <a:solidFill>
                  <a:srgbClr val="000000"/>
                </a:solidFill>
                <a:effectLst/>
                <a:latin typeface="Times New Roman" panose="02020603050405020304" pitchFamily="18" charset="0"/>
                <a:ea typeface="Times New Roman" panose="02020603050405020304" pitchFamily="18" charset="0"/>
              </a:rPr>
              <a:t> D</a:t>
            </a:r>
            <a:r>
              <a:rPr lang="en-US" sz="4000" b="1" dirty="0" err="1">
                <a:solidFill>
                  <a:srgbClr val="000000"/>
                </a:solidFill>
                <a:effectLst/>
                <a:latin typeface="Times New Roman" panose="02020603050405020304" pitchFamily="18" charset="0"/>
                <a:ea typeface="Times New Roman" panose="02020603050405020304" pitchFamily="18" charset="0"/>
              </a:rPr>
              <a:t>ân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số</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khoảng</a:t>
            </a:r>
            <a:r>
              <a:rPr lang="en-US" sz="4000" b="1" dirty="0">
                <a:solidFill>
                  <a:srgbClr val="000000"/>
                </a:solidFill>
                <a:effectLst/>
                <a:latin typeface="Times New Roman" panose="02020603050405020304" pitchFamily="18" charset="0"/>
                <a:ea typeface="Times New Roman" panose="02020603050405020304" pitchFamily="18" charset="0"/>
              </a:rPr>
              <a:t> 11,2 </a:t>
            </a:r>
            <a:r>
              <a:rPr lang="en-US" sz="4000" b="1" dirty="0" err="1">
                <a:solidFill>
                  <a:srgbClr val="000000"/>
                </a:solidFill>
                <a:effectLst/>
                <a:latin typeface="Times New Roman" panose="02020603050405020304" pitchFamily="18" charset="0"/>
                <a:ea typeface="Times New Roman" panose="02020603050405020304" pitchFamily="18" charset="0"/>
              </a:rPr>
              <a:t>triệu</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người</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chiếm</a:t>
            </a:r>
            <a:r>
              <a:rPr lang="en-US" sz="4000" b="1" dirty="0">
                <a:solidFill>
                  <a:srgbClr val="000000"/>
                </a:solidFill>
                <a:effectLst/>
                <a:latin typeface="Times New Roman" panose="02020603050405020304" pitchFamily="18" charset="0"/>
                <a:ea typeface="Times New Roman" panose="02020603050405020304" pitchFamily="18" charset="0"/>
              </a:rPr>
              <a:t> 11,3% </a:t>
            </a:r>
            <a:r>
              <a:rPr lang="en-US" sz="4000" b="1" dirty="0" err="1">
                <a:solidFill>
                  <a:srgbClr val="000000"/>
                </a:solidFill>
                <a:effectLst/>
                <a:latin typeface="Times New Roman" panose="02020603050405020304" pitchFamily="18" charset="0"/>
                <a:ea typeface="Times New Roman" panose="02020603050405020304" pitchFamily="18" charset="0"/>
              </a:rPr>
              <a:t>dân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số</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cả</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nước</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năm</a:t>
            </a:r>
            <a:r>
              <a:rPr lang="en-US" sz="4000" b="1" dirty="0">
                <a:solidFill>
                  <a:srgbClr val="000000"/>
                </a:solidFill>
                <a:effectLst/>
                <a:latin typeface="Times New Roman" panose="02020603050405020304" pitchFamily="18" charset="0"/>
                <a:ea typeface="Times New Roman" panose="02020603050405020304" pitchFamily="18" charset="0"/>
              </a:rPr>
              <a:t> 2021)</a:t>
            </a:r>
            <a:endParaRPr lang="en-VN" sz="4000" b="1" dirty="0">
              <a:effectLst/>
              <a:latin typeface="Times New Roman" panose="02020603050405020304" pitchFamily="18" charset="0"/>
              <a:ea typeface="Times New Roman" panose="02020603050405020304" pitchFamily="18" charset="0"/>
            </a:endParaRPr>
          </a:p>
        </p:txBody>
      </p:sp>
      <p:sp>
        <p:nvSpPr>
          <p:cNvPr id="2" name="Rectangle 1"/>
          <p:cNvSpPr/>
          <p:nvPr/>
        </p:nvSpPr>
        <p:spPr>
          <a:xfrm>
            <a:off x="1340168" y="1540669"/>
            <a:ext cx="6096000" cy="458074"/>
          </a:xfrm>
          <a:prstGeom prst="rect">
            <a:avLst/>
          </a:prstGeom>
        </p:spPr>
        <p:txBody>
          <a:bodyPr>
            <a:spAutoFit/>
          </a:bodyPr>
          <a:lstStyle/>
          <a:p>
            <a:pPr algn="just">
              <a:lnSpc>
                <a:spcPct val="150000"/>
              </a:lnSpc>
            </a:pPr>
            <a:r>
              <a:rPr lang="en-US" b="1" dirty="0" smtClean="0">
                <a:solidFill>
                  <a:srgbClr val="0432FF"/>
                </a:solidFill>
                <a:ea typeface="Times New Roman" panose="02020603050405020304" pitchFamily="18" charset="0"/>
              </a:rPr>
              <a:t> </a:t>
            </a:r>
            <a:endParaRPr lang="en-VN" b="1" dirty="0">
              <a:solidFill>
                <a:srgbClr val="0432FF"/>
              </a:solidFill>
              <a:ea typeface="Times New Roman" panose="02020603050405020304" pitchFamily="18" charset="0"/>
            </a:endParaRPr>
          </a:p>
        </p:txBody>
      </p:sp>
      <p:sp>
        <p:nvSpPr>
          <p:cNvPr id="4" name="Rectangle 3"/>
          <p:cNvSpPr/>
          <p:nvPr/>
        </p:nvSpPr>
        <p:spPr>
          <a:xfrm>
            <a:off x="1476181" y="4818148"/>
            <a:ext cx="9660017" cy="905056"/>
          </a:xfrm>
          <a:prstGeom prst="rect">
            <a:avLst/>
          </a:prstGeom>
        </p:spPr>
        <p:txBody>
          <a:bodyPr wrap="none">
            <a:spAutoFit/>
          </a:bodyPr>
          <a:lstStyle/>
          <a:p>
            <a:pPr algn="just">
              <a:lnSpc>
                <a:spcPct val="150000"/>
              </a:lnSpc>
            </a:pPr>
            <a:r>
              <a:rPr lang="en-US" sz="4000" b="1" dirty="0"/>
              <a:t>- </a:t>
            </a:r>
            <a:r>
              <a:rPr lang="en-US" sz="4000" b="1" dirty="0" err="1"/>
              <a:t>Mật</a:t>
            </a:r>
            <a:r>
              <a:rPr lang="en-US" sz="4000" b="1" dirty="0"/>
              <a:t> </a:t>
            </a:r>
            <a:r>
              <a:rPr lang="en-US" sz="4000" b="1" dirty="0" err="1"/>
              <a:t>độ</a:t>
            </a:r>
            <a:r>
              <a:rPr lang="en-US" sz="4000" b="1" dirty="0"/>
              <a:t> </a:t>
            </a:r>
            <a:r>
              <a:rPr lang="en-US" sz="4000" b="1" dirty="0" err="1"/>
              <a:t>dân</a:t>
            </a:r>
            <a:r>
              <a:rPr lang="en-US" sz="4000" b="1" dirty="0"/>
              <a:t> </a:t>
            </a:r>
            <a:r>
              <a:rPr lang="en-US" sz="4000" b="1" dirty="0" err="1"/>
              <a:t>số</a:t>
            </a:r>
            <a:r>
              <a:rPr lang="en-US" sz="4000" b="1" dirty="0"/>
              <a:t>: 218 </a:t>
            </a:r>
            <a:r>
              <a:rPr lang="en-US" sz="4000" b="1" dirty="0" err="1"/>
              <a:t>người</a:t>
            </a:r>
            <a:r>
              <a:rPr lang="en-US" sz="4000" b="1" dirty="0"/>
              <a:t>/km</a:t>
            </a:r>
            <a:r>
              <a:rPr lang="en-US" sz="4000" b="1" baseline="30000" dirty="0"/>
              <a:t>2 </a:t>
            </a:r>
            <a:r>
              <a:rPr lang="en-US" sz="4000" b="1" dirty="0"/>
              <a:t>(</a:t>
            </a:r>
            <a:r>
              <a:rPr lang="en-US" sz="4000" b="1" dirty="0" err="1"/>
              <a:t>năm</a:t>
            </a:r>
            <a:r>
              <a:rPr lang="en-US" sz="4000" b="1" dirty="0"/>
              <a:t> 2021)</a:t>
            </a:r>
            <a:endParaRPr lang="en-VN" sz="40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arn(inVertical)">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a:extLst>
              <a:ext uri="{FF2B5EF4-FFF2-40B4-BE49-F238E27FC236}">
                <a16:creationId xmlns:a16="http://schemas.microsoft.com/office/drawing/2014/main" id="{1F65A4CC-9C7A-ABFE-672E-9A89AA41C676}"/>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2" name="AutoShape 2" descr="Bài 15. Thương mại và du lịch - Hoc24">
            <a:extLst>
              <a:ext uri="{FF2B5EF4-FFF2-40B4-BE49-F238E27FC236}">
                <a16:creationId xmlns:a16="http://schemas.microsoft.com/office/drawing/2014/main" id="{AEDD5220-9145-A92D-0383-7954871B7326}"/>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3" name="Rectangle 13">
            <a:extLst>
              <a:ext uri="{FF2B5EF4-FFF2-40B4-BE49-F238E27FC236}">
                <a16:creationId xmlns:a16="http://schemas.microsoft.com/office/drawing/2014/main" id="{EF7C7854-EB3E-7400-EAF7-1A7BA2C7888F}"/>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5" name="TextBox 3">
            <a:extLst>
              <a:ext uri="{FF2B5EF4-FFF2-40B4-BE49-F238E27FC236}">
                <a16:creationId xmlns:a16="http://schemas.microsoft.com/office/drawing/2014/main" id="{A8325AFF-E283-4FB8-4D63-1A0B39CBD0B4}"/>
              </a:ext>
            </a:extLst>
          </p:cNvPr>
          <p:cNvSpPr txBox="1">
            <a:spLocks noChangeArrowheads="1"/>
          </p:cNvSpPr>
          <p:nvPr/>
        </p:nvSpPr>
        <p:spPr bwMode="auto">
          <a:xfrm>
            <a:off x="2338757" y="487211"/>
            <a:ext cx="7514486" cy="1828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4000" b="1" dirty="0" err="1">
                <a:solidFill>
                  <a:srgbClr val="0432FF"/>
                </a:solidFill>
                <a:effectLst/>
                <a:latin typeface="Times New Roman" panose="02020603050405020304" pitchFamily="18" charset="0"/>
                <a:ea typeface="Times New Roman" panose="02020603050405020304" pitchFamily="18" charset="0"/>
              </a:rPr>
              <a:t>Sự</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phân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bố</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dân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cư</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ở</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phía</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đông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và</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phía</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tây</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như</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thế</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nào</a:t>
            </a:r>
            <a:r>
              <a:rPr lang="en-US" sz="4000" b="1" dirty="0">
                <a:solidFill>
                  <a:srgbClr val="0432FF"/>
                </a:solidFill>
                <a:effectLst/>
                <a:latin typeface="Times New Roman" panose="02020603050405020304" pitchFamily="18" charset="0"/>
                <a:ea typeface="Times New Roman" panose="02020603050405020304" pitchFamily="18" charset="0"/>
              </a:rPr>
              <a:t>?</a:t>
            </a:r>
            <a:r>
              <a:rPr lang="en-VN" sz="4000" b="1" dirty="0">
                <a:solidFill>
                  <a:srgbClr val="0432FF"/>
                </a:solidFill>
                <a:effectLst/>
              </a:rPr>
              <a:t> </a:t>
            </a:r>
            <a:endParaRPr lang="en-VN" sz="4000" b="1" dirty="0">
              <a:solidFill>
                <a:srgbClr val="0432FF"/>
              </a:solidFill>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8078F999-4765-747A-0915-C272C2347457}"/>
              </a:ext>
            </a:extLst>
          </p:cNvPr>
          <p:cNvSpPr txBox="1"/>
          <p:nvPr/>
        </p:nvSpPr>
        <p:spPr>
          <a:xfrm>
            <a:off x="864297" y="3290863"/>
            <a:ext cx="10759856" cy="2751715"/>
          </a:xfrm>
          <a:prstGeom prst="rect">
            <a:avLst/>
          </a:prstGeom>
          <a:noFill/>
        </p:spPr>
        <p:txBody>
          <a:bodyPr wrap="square">
            <a:spAutoFit/>
          </a:bodyPr>
          <a:lstStyle/>
          <a:p>
            <a:pPr algn="just">
              <a:lnSpc>
                <a:spcPct val="150000"/>
              </a:lnSpc>
            </a:pPr>
            <a:r>
              <a:rPr lang="en-US" sz="4000" b="1" dirty="0" err="1">
                <a:solidFill>
                  <a:srgbClr val="00B050"/>
                </a:solidFill>
              </a:rPr>
              <a:t>Khu</a:t>
            </a:r>
            <a:r>
              <a:rPr lang="en-US" sz="4000" b="1" dirty="0">
                <a:solidFill>
                  <a:srgbClr val="00B050"/>
                </a:solidFill>
              </a:rPr>
              <a:t> </a:t>
            </a:r>
            <a:r>
              <a:rPr lang="en-US" sz="4000" b="1" dirty="0" err="1">
                <a:solidFill>
                  <a:srgbClr val="00B050"/>
                </a:solidFill>
              </a:rPr>
              <a:t>vực</a:t>
            </a:r>
            <a:r>
              <a:rPr lang="en-US" sz="4000" b="1" dirty="0">
                <a:solidFill>
                  <a:srgbClr val="00B050"/>
                </a:solidFill>
              </a:rPr>
              <a:t> </a:t>
            </a:r>
            <a:r>
              <a:rPr lang="en-US" sz="4000" b="1" dirty="0" err="1">
                <a:solidFill>
                  <a:srgbClr val="00B050"/>
                </a:solidFill>
              </a:rPr>
              <a:t>đồng</a:t>
            </a:r>
            <a:r>
              <a:rPr lang="en-US" sz="4000" b="1" dirty="0">
                <a:solidFill>
                  <a:srgbClr val="00B050"/>
                </a:solidFill>
              </a:rPr>
              <a:t> </a:t>
            </a:r>
            <a:r>
              <a:rPr lang="en-US" sz="4000" b="1" dirty="0" err="1">
                <a:solidFill>
                  <a:srgbClr val="00B050"/>
                </a:solidFill>
              </a:rPr>
              <a:t>bằng</a:t>
            </a:r>
            <a:r>
              <a:rPr lang="en-US" sz="4000" b="1" dirty="0">
                <a:solidFill>
                  <a:srgbClr val="00B050"/>
                </a:solidFill>
              </a:rPr>
              <a:t> </a:t>
            </a:r>
            <a:r>
              <a:rPr lang="en-US" sz="4000" b="1" dirty="0" err="1">
                <a:solidFill>
                  <a:srgbClr val="00B050"/>
                </a:solidFill>
              </a:rPr>
              <a:t>ven</a:t>
            </a:r>
            <a:r>
              <a:rPr lang="en-US" sz="4000" b="1" dirty="0">
                <a:solidFill>
                  <a:srgbClr val="00B050"/>
                </a:solidFill>
              </a:rPr>
              <a:t> </a:t>
            </a:r>
            <a:r>
              <a:rPr lang="en-US" sz="4000" b="1" dirty="0" err="1">
                <a:solidFill>
                  <a:srgbClr val="00B050"/>
                </a:solidFill>
              </a:rPr>
              <a:t>biển</a:t>
            </a:r>
            <a:r>
              <a:rPr lang="en-US" sz="4000" b="1" dirty="0">
                <a:solidFill>
                  <a:srgbClr val="00B050"/>
                </a:solidFill>
              </a:rPr>
              <a:t> </a:t>
            </a:r>
            <a:r>
              <a:rPr lang="en-US" sz="4000" b="1" dirty="0" err="1">
                <a:solidFill>
                  <a:srgbClr val="00B050"/>
                </a:solidFill>
              </a:rPr>
              <a:t>phía</a:t>
            </a:r>
            <a:r>
              <a:rPr lang="en-US" sz="4000" b="1" dirty="0">
                <a:solidFill>
                  <a:srgbClr val="00B050"/>
                </a:solidFill>
              </a:rPr>
              <a:t> </a:t>
            </a:r>
            <a:r>
              <a:rPr lang="en-US" sz="4000" b="1" dirty="0" err="1">
                <a:solidFill>
                  <a:srgbClr val="00B050"/>
                </a:solidFill>
              </a:rPr>
              <a:t>đông</a:t>
            </a:r>
            <a:r>
              <a:rPr lang="en-US" sz="4000" b="1" dirty="0">
                <a:solidFill>
                  <a:srgbClr val="00B050"/>
                </a:solidFill>
              </a:rPr>
              <a:t> </a:t>
            </a:r>
            <a:r>
              <a:rPr lang="en-US" sz="4000" b="1" dirty="0" err="1">
                <a:solidFill>
                  <a:srgbClr val="00B050"/>
                </a:solidFill>
              </a:rPr>
              <a:t>có</a:t>
            </a:r>
            <a:r>
              <a:rPr lang="en-US" sz="4000" b="1" dirty="0">
                <a:solidFill>
                  <a:srgbClr val="00B050"/>
                </a:solidFill>
              </a:rPr>
              <a:t> </a:t>
            </a:r>
            <a:r>
              <a:rPr lang="en-US" sz="4000" b="1" dirty="0" err="1">
                <a:solidFill>
                  <a:srgbClr val="00B050"/>
                </a:solidFill>
              </a:rPr>
              <a:t>nhiều</a:t>
            </a:r>
            <a:r>
              <a:rPr lang="en-US" sz="4000" b="1" dirty="0">
                <a:solidFill>
                  <a:srgbClr val="00B050"/>
                </a:solidFill>
              </a:rPr>
              <a:t> </a:t>
            </a:r>
            <a:r>
              <a:rPr lang="en-US" sz="4000" b="1" dirty="0" err="1">
                <a:solidFill>
                  <a:srgbClr val="00B050"/>
                </a:solidFill>
              </a:rPr>
              <a:t>điều</a:t>
            </a:r>
            <a:r>
              <a:rPr lang="en-US" sz="4000" b="1" dirty="0">
                <a:solidFill>
                  <a:srgbClr val="00B050"/>
                </a:solidFill>
              </a:rPr>
              <a:t> </a:t>
            </a:r>
            <a:r>
              <a:rPr lang="en-US" sz="4000" b="1" dirty="0" err="1">
                <a:solidFill>
                  <a:srgbClr val="00B050"/>
                </a:solidFill>
              </a:rPr>
              <a:t>kiện</a:t>
            </a:r>
            <a:r>
              <a:rPr lang="en-US" sz="4000" b="1" dirty="0">
                <a:solidFill>
                  <a:srgbClr val="00B050"/>
                </a:solidFill>
              </a:rPr>
              <a:t> </a:t>
            </a:r>
            <a:r>
              <a:rPr lang="en-US" sz="4000" b="1" dirty="0" err="1">
                <a:solidFill>
                  <a:srgbClr val="00B050"/>
                </a:solidFill>
              </a:rPr>
              <a:t>thuận</a:t>
            </a:r>
            <a:r>
              <a:rPr lang="en-US" sz="4000" b="1" dirty="0">
                <a:solidFill>
                  <a:srgbClr val="00B050"/>
                </a:solidFill>
              </a:rPr>
              <a:t> </a:t>
            </a:r>
            <a:r>
              <a:rPr lang="en-US" sz="4000" b="1" dirty="0" err="1">
                <a:solidFill>
                  <a:srgbClr val="00B050"/>
                </a:solidFill>
              </a:rPr>
              <a:t>lợi</a:t>
            </a:r>
            <a:r>
              <a:rPr lang="en-US" sz="4000" b="1" dirty="0">
                <a:solidFill>
                  <a:srgbClr val="00B050"/>
                </a:solidFill>
              </a:rPr>
              <a:t> </a:t>
            </a:r>
            <a:r>
              <a:rPr lang="en-US" sz="4000" b="1" dirty="0" err="1">
                <a:solidFill>
                  <a:srgbClr val="00B050"/>
                </a:solidFill>
              </a:rPr>
              <a:t>nên</a:t>
            </a:r>
            <a:r>
              <a:rPr lang="en-US" sz="4000" b="1" dirty="0">
                <a:solidFill>
                  <a:srgbClr val="00B050"/>
                </a:solidFill>
              </a:rPr>
              <a:t> </a:t>
            </a:r>
            <a:r>
              <a:rPr lang="en-US" sz="4000" b="1" dirty="0" err="1">
                <a:solidFill>
                  <a:srgbClr val="00B050"/>
                </a:solidFill>
              </a:rPr>
              <a:t>tập</a:t>
            </a:r>
            <a:r>
              <a:rPr lang="en-US" sz="4000" b="1" dirty="0">
                <a:solidFill>
                  <a:srgbClr val="00B050"/>
                </a:solidFill>
              </a:rPr>
              <a:t> </a:t>
            </a:r>
            <a:r>
              <a:rPr lang="en-US" sz="4000" b="1" dirty="0" err="1">
                <a:solidFill>
                  <a:srgbClr val="00B050"/>
                </a:solidFill>
              </a:rPr>
              <a:t>trung</a:t>
            </a:r>
            <a:r>
              <a:rPr lang="en-US" sz="4000" b="1" dirty="0">
                <a:solidFill>
                  <a:srgbClr val="00B050"/>
                </a:solidFill>
              </a:rPr>
              <a:t> </a:t>
            </a:r>
            <a:r>
              <a:rPr lang="en-US" sz="4000" b="1" dirty="0" err="1">
                <a:solidFill>
                  <a:srgbClr val="00B050"/>
                </a:solidFill>
              </a:rPr>
              <a:t>đông</a:t>
            </a:r>
            <a:r>
              <a:rPr lang="en-US" sz="4000" b="1" dirty="0">
                <a:solidFill>
                  <a:srgbClr val="00B050"/>
                </a:solidFill>
              </a:rPr>
              <a:t> </a:t>
            </a:r>
            <a:r>
              <a:rPr lang="en-US" sz="4000" b="1" dirty="0" err="1">
                <a:solidFill>
                  <a:srgbClr val="00B050"/>
                </a:solidFill>
              </a:rPr>
              <a:t>dân</a:t>
            </a:r>
            <a:r>
              <a:rPr lang="en-US" sz="4000" b="1" dirty="0">
                <a:solidFill>
                  <a:srgbClr val="00B050"/>
                </a:solidFill>
              </a:rPr>
              <a:t>, </a:t>
            </a:r>
            <a:r>
              <a:rPr lang="en-US" sz="4000" b="1" dirty="0" err="1">
                <a:solidFill>
                  <a:srgbClr val="00B050"/>
                </a:solidFill>
              </a:rPr>
              <a:t>vùng</a:t>
            </a:r>
            <a:r>
              <a:rPr lang="en-US" sz="4000" b="1" dirty="0">
                <a:solidFill>
                  <a:srgbClr val="00B050"/>
                </a:solidFill>
              </a:rPr>
              <a:t> </a:t>
            </a:r>
            <a:r>
              <a:rPr lang="en-US" sz="4000" b="1" dirty="0" err="1">
                <a:solidFill>
                  <a:srgbClr val="00B050"/>
                </a:solidFill>
              </a:rPr>
              <a:t>đồi</a:t>
            </a:r>
            <a:r>
              <a:rPr lang="en-US" sz="4000" b="1" dirty="0">
                <a:solidFill>
                  <a:srgbClr val="00B050"/>
                </a:solidFill>
              </a:rPr>
              <a:t> </a:t>
            </a:r>
            <a:r>
              <a:rPr lang="en-US" sz="4000" b="1" dirty="0" err="1">
                <a:solidFill>
                  <a:srgbClr val="00B050"/>
                </a:solidFill>
              </a:rPr>
              <a:t>núi</a:t>
            </a:r>
            <a:r>
              <a:rPr lang="en-US" sz="4000" b="1" dirty="0">
                <a:solidFill>
                  <a:srgbClr val="00B050"/>
                </a:solidFill>
              </a:rPr>
              <a:t> </a:t>
            </a:r>
            <a:r>
              <a:rPr lang="en-US" sz="4000" b="1" dirty="0" err="1">
                <a:solidFill>
                  <a:srgbClr val="00B050"/>
                </a:solidFill>
              </a:rPr>
              <a:t>phía</a:t>
            </a:r>
            <a:r>
              <a:rPr lang="en-US" sz="4000" b="1" dirty="0">
                <a:solidFill>
                  <a:srgbClr val="00B050"/>
                </a:solidFill>
              </a:rPr>
              <a:t> </a:t>
            </a:r>
            <a:r>
              <a:rPr lang="en-US" sz="4000" b="1" dirty="0" err="1">
                <a:solidFill>
                  <a:srgbClr val="00B050"/>
                </a:solidFill>
              </a:rPr>
              <a:t>tây</a:t>
            </a:r>
            <a:r>
              <a:rPr lang="en-US" sz="4000" b="1" dirty="0">
                <a:solidFill>
                  <a:srgbClr val="00B050"/>
                </a:solidFill>
              </a:rPr>
              <a:t> </a:t>
            </a:r>
            <a:r>
              <a:rPr lang="en-US" sz="4000" b="1" dirty="0" err="1">
                <a:solidFill>
                  <a:srgbClr val="00B050"/>
                </a:solidFill>
              </a:rPr>
              <a:t>có</a:t>
            </a:r>
            <a:r>
              <a:rPr lang="en-US" sz="4000" b="1" dirty="0">
                <a:solidFill>
                  <a:srgbClr val="00B050"/>
                </a:solidFill>
              </a:rPr>
              <a:t> </a:t>
            </a:r>
            <a:r>
              <a:rPr lang="en-US" sz="4000" b="1" dirty="0" err="1">
                <a:solidFill>
                  <a:srgbClr val="00B050"/>
                </a:solidFill>
              </a:rPr>
              <a:t>mật</a:t>
            </a:r>
            <a:r>
              <a:rPr lang="en-US" sz="4000" b="1" dirty="0">
                <a:solidFill>
                  <a:srgbClr val="00B050"/>
                </a:solidFill>
              </a:rPr>
              <a:t> </a:t>
            </a:r>
            <a:r>
              <a:rPr lang="en-US" sz="4000" b="1" dirty="0" err="1">
                <a:solidFill>
                  <a:srgbClr val="00B050"/>
                </a:solidFill>
              </a:rPr>
              <a:t>độ</a:t>
            </a:r>
            <a:r>
              <a:rPr lang="en-US" sz="4000" b="1" dirty="0">
                <a:solidFill>
                  <a:srgbClr val="00B050"/>
                </a:solidFill>
              </a:rPr>
              <a:t> </a:t>
            </a:r>
            <a:r>
              <a:rPr lang="en-US" sz="4000" b="1" dirty="0" err="1">
                <a:solidFill>
                  <a:srgbClr val="00B050"/>
                </a:solidFill>
              </a:rPr>
              <a:t>dân</a:t>
            </a:r>
            <a:r>
              <a:rPr lang="en-US" sz="4000" b="1" dirty="0">
                <a:solidFill>
                  <a:srgbClr val="00B050"/>
                </a:solidFill>
              </a:rPr>
              <a:t> </a:t>
            </a:r>
            <a:r>
              <a:rPr lang="en-US" sz="4000" b="1" dirty="0" err="1">
                <a:solidFill>
                  <a:srgbClr val="00B050"/>
                </a:solidFill>
              </a:rPr>
              <a:t>số</a:t>
            </a:r>
            <a:r>
              <a:rPr lang="en-US" sz="4000" b="1" dirty="0">
                <a:solidFill>
                  <a:srgbClr val="00B050"/>
                </a:solidFill>
              </a:rPr>
              <a:t> </a:t>
            </a:r>
            <a:r>
              <a:rPr lang="en-US" sz="4000" b="1" dirty="0" err="1">
                <a:solidFill>
                  <a:srgbClr val="00B050"/>
                </a:solidFill>
              </a:rPr>
              <a:t>thấp</a:t>
            </a:r>
            <a:r>
              <a:rPr lang="en-US" sz="4000" b="1" dirty="0">
                <a:solidFill>
                  <a:srgbClr val="00B050"/>
                </a:solidFill>
              </a:rPr>
              <a:t>.</a:t>
            </a:r>
            <a:r>
              <a:rPr lang="en-VN" sz="4000" b="1" dirty="0">
                <a:solidFill>
                  <a:srgbClr val="00B050"/>
                </a:solidFill>
              </a:rPr>
              <a:t> </a:t>
            </a:r>
          </a:p>
        </p:txBody>
      </p:sp>
    </p:spTree>
    <p:extLst>
      <p:ext uri="{BB962C8B-B14F-4D97-AF65-F5344CB8AC3E}">
        <p14:creationId xmlns:p14="http://schemas.microsoft.com/office/powerpoint/2010/main" val="25942985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a:extLst>
              <a:ext uri="{FF2B5EF4-FFF2-40B4-BE49-F238E27FC236}">
                <a16:creationId xmlns:a16="http://schemas.microsoft.com/office/drawing/2014/main" id="{1F65A4CC-9C7A-ABFE-672E-9A89AA41C676}"/>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2" name="AutoShape 2" descr="Bài 15. Thương mại và du lịch - Hoc24">
            <a:extLst>
              <a:ext uri="{FF2B5EF4-FFF2-40B4-BE49-F238E27FC236}">
                <a16:creationId xmlns:a16="http://schemas.microsoft.com/office/drawing/2014/main" id="{AEDD5220-9145-A92D-0383-7954871B7326}"/>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3" name="Rectangle 13">
            <a:extLst>
              <a:ext uri="{FF2B5EF4-FFF2-40B4-BE49-F238E27FC236}">
                <a16:creationId xmlns:a16="http://schemas.microsoft.com/office/drawing/2014/main" id="{EF7C7854-EB3E-7400-EAF7-1A7BA2C7888F}"/>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5" name="TextBox 3">
            <a:extLst>
              <a:ext uri="{FF2B5EF4-FFF2-40B4-BE49-F238E27FC236}">
                <a16:creationId xmlns:a16="http://schemas.microsoft.com/office/drawing/2014/main" id="{A8325AFF-E283-4FB8-4D63-1A0B39CBD0B4}"/>
              </a:ext>
            </a:extLst>
          </p:cNvPr>
          <p:cNvSpPr txBox="1">
            <a:spLocks noChangeArrowheads="1"/>
          </p:cNvSpPr>
          <p:nvPr/>
        </p:nvSpPr>
        <p:spPr bwMode="auto">
          <a:xfrm>
            <a:off x="2706753" y="687316"/>
            <a:ext cx="6337039"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4000" b="1" dirty="0" err="1">
                <a:solidFill>
                  <a:srgbClr val="0432FF"/>
                </a:solidFill>
                <a:effectLst/>
                <a:latin typeface="Times New Roman" panose="02020603050405020304" pitchFamily="18" charset="0"/>
                <a:ea typeface="Times New Roman" panose="02020603050405020304" pitchFamily="18" charset="0"/>
              </a:rPr>
              <a:t>Tỉ</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lệ</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dân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thành</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thị</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ra</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sao</a:t>
            </a:r>
            <a:r>
              <a:rPr lang="en-US" sz="4000" b="1" dirty="0">
                <a:solidFill>
                  <a:srgbClr val="0432FF"/>
                </a:solidFill>
                <a:effectLst/>
                <a:latin typeface="Times New Roman" panose="02020603050405020304" pitchFamily="18" charset="0"/>
                <a:ea typeface="Times New Roman" panose="02020603050405020304" pitchFamily="18" charset="0"/>
              </a:rPr>
              <a:t>?</a:t>
            </a:r>
            <a:r>
              <a:rPr lang="en-VN" sz="4000" b="1" dirty="0">
                <a:solidFill>
                  <a:srgbClr val="0432FF"/>
                </a:solidFill>
                <a:effectLst/>
              </a:rPr>
              <a:t> </a:t>
            </a:r>
            <a:endParaRPr lang="en-VN" sz="4000" b="1" dirty="0">
              <a:solidFill>
                <a:srgbClr val="0432FF"/>
              </a:solidFill>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8078F999-4765-747A-0915-C272C2347457}"/>
              </a:ext>
            </a:extLst>
          </p:cNvPr>
          <p:cNvSpPr txBox="1"/>
          <p:nvPr/>
        </p:nvSpPr>
        <p:spPr>
          <a:xfrm>
            <a:off x="1486837" y="3272338"/>
            <a:ext cx="9860613" cy="1828386"/>
          </a:xfrm>
          <a:prstGeom prst="rect">
            <a:avLst/>
          </a:prstGeom>
          <a:noFill/>
        </p:spPr>
        <p:txBody>
          <a:bodyPr wrap="square">
            <a:spAutoFit/>
          </a:bodyPr>
          <a:lstStyle/>
          <a:p>
            <a:pPr algn="just">
              <a:lnSpc>
                <a:spcPct val="150000"/>
              </a:lnSpc>
            </a:pPr>
            <a:r>
              <a:rPr lang="en-US" sz="4000" b="1" dirty="0"/>
              <a:t>- </a:t>
            </a:r>
            <a:r>
              <a:rPr lang="en-US" sz="4000" b="1" dirty="0" err="1"/>
              <a:t>Tỉ</a:t>
            </a:r>
            <a:r>
              <a:rPr lang="en-US" sz="4000" b="1" dirty="0"/>
              <a:t> </a:t>
            </a:r>
            <a:r>
              <a:rPr lang="en-US" sz="4000" b="1" dirty="0" err="1"/>
              <a:t>lệ</a:t>
            </a:r>
            <a:r>
              <a:rPr lang="en-US" sz="4000" b="1" dirty="0"/>
              <a:t> </a:t>
            </a:r>
            <a:r>
              <a:rPr lang="en-US" sz="4000" b="1" dirty="0" err="1"/>
              <a:t>dân</a:t>
            </a:r>
            <a:r>
              <a:rPr lang="en-US" sz="4000" b="1" dirty="0"/>
              <a:t> </a:t>
            </a:r>
            <a:r>
              <a:rPr lang="en-US" sz="4000" b="1" dirty="0" err="1"/>
              <a:t>thành</a:t>
            </a:r>
            <a:r>
              <a:rPr lang="en-US" sz="4000" b="1" dirty="0"/>
              <a:t> </a:t>
            </a:r>
            <a:r>
              <a:rPr lang="en-US" sz="4000" b="1" dirty="0" err="1"/>
              <a:t>thị</a:t>
            </a:r>
            <a:r>
              <a:rPr lang="en-US" sz="4000" b="1" dirty="0"/>
              <a:t> </a:t>
            </a:r>
            <a:r>
              <a:rPr lang="en-US" sz="4000" b="1" dirty="0" err="1"/>
              <a:t>chiếm</a:t>
            </a:r>
            <a:r>
              <a:rPr lang="en-US" sz="4000" b="1" dirty="0"/>
              <a:t> </a:t>
            </a:r>
            <a:r>
              <a:rPr lang="en-US" sz="4000" b="1" dirty="0" err="1"/>
              <a:t>hơn</a:t>
            </a:r>
            <a:r>
              <a:rPr lang="en-US" sz="4000" b="1" dirty="0"/>
              <a:t> 25% </a:t>
            </a:r>
            <a:r>
              <a:rPr lang="en-US" sz="4000" b="1" dirty="0" err="1"/>
              <a:t>dân</a:t>
            </a:r>
            <a:r>
              <a:rPr lang="en-US" sz="4000" b="1" dirty="0"/>
              <a:t> </a:t>
            </a:r>
            <a:r>
              <a:rPr lang="en-US" sz="4000" b="1" dirty="0" err="1"/>
              <a:t>số</a:t>
            </a:r>
            <a:r>
              <a:rPr lang="en-US" sz="4000" b="1" dirty="0"/>
              <a:t> (</a:t>
            </a:r>
            <a:r>
              <a:rPr lang="en-US" sz="4000" b="1" dirty="0" err="1"/>
              <a:t>năm</a:t>
            </a:r>
            <a:r>
              <a:rPr lang="en-US" sz="4000" b="1" dirty="0"/>
              <a:t> 2021) </a:t>
            </a:r>
            <a:r>
              <a:rPr lang="en-US" sz="4000" b="1" dirty="0" err="1"/>
              <a:t>và</a:t>
            </a:r>
            <a:r>
              <a:rPr lang="en-US" sz="4000" b="1" dirty="0"/>
              <a:t> </a:t>
            </a:r>
            <a:r>
              <a:rPr lang="en-US" sz="4000" b="1" dirty="0" err="1"/>
              <a:t>đang</a:t>
            </a:r>
            <a:r>
              <a:rPr lang="en-US" sz="4000" b="1" dirty="0"/>
              <a:t> </a:t>
            </a:r>
            <a:r>
              <a:rPr lang="en-US" sz="4000" b="1" dirty="0" err="1"/>
              <a:t>có</a:t>
            </a:r>
            <a:r>
              <a:rPr lang="en-US" sz="4000" b="1" dirty="0"/>
              <a:t> xu </a:t>
            </a:r>
            <a:r>
              <a:rPr lang="en-US" sz="4000" b="1" dirty="0" err="1"/>
              <a:t>hướng</a:t>
            </a:r>
            <a:r>
              <a:rPr lang="en-US" sz="4000" b="1" dirty="0"/>
              <a:t> </a:t>
            </a:r>
            <a:r>
              <a:rPr lang="en-US" sz="4000" b="1" dirty="0" err="1"/>
              <a:t>tăng</a:t>
            </a:r>
            <a:r>
              <a:rPr lang="en-US" sz="4000" b="1" dirty="0"/>
              <a:t>.</a:t>
            </a:r>
            <a:endParaRPr lang="en-VN" sz="4000" b="1" dirty="0"/>
          </a:p>
        </p:txBody>
      </p:sp>
    </p:spTree>
    <p:extLst>
      <p:ext uri="{BB962C8B-B14F-4D97-AF65-F5344CB8AC3E}">
        <p14:creationId xmlns:p14="http://schemas.microsoft.com/office/powerpoint/2010/main" val="19871970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a:extLst>
              <a:ext uri="{FF2B5EF4-FFF2-40B4-BE49-F238E27FC236}">
                <a16:creationId xmlns:a16="http://schemas.microsoft.com/office/drawing/2014/main" id="{1F65A4CC-9C7A-ABFE-672E-9A89AA41C676}"/>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2" name="AutoShape 2" descr="Bài 15. Thương mại và du lịch - Hoc24">
            <a:extLst>
              <a:ext uri="{FF2B5EF4-FFF2-40B4-BE49-F238E27FC236}">
                <a16:creationId xmlns:a16="http://schemas.microsoft.com/office/drawing/2014/main" id="{AEDD5220-9145-A92D-0383-7954871B7326}"/>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3" name="Rectangle 13">
            <a:extLst>
              <a:ext uri="{FF2B5EF4-FFF2-40B4-BE49-F238E27FC236}">
                <a16:creationId xmlns:a16="http://schemas.microsoft.com/office/drawing/2014/main" id="{EF7C7854-EB3E-7400-EAF7-1A7BA2C7888F}"/>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5" name="TextBox 3">
            <a:extLst>
              <a:ext uri="{FF2B5EF4-FFF2-40B4-BE49-F238E27FC236}">
                <a16:creationId xmlns:a16="http://schemas.microsoft.com/office/drawing/2014/main" id="{A8325AFF-E283-4FB8-4D63-1A0B39CBD0B4}"/>
              </a:ext>
            </a:extLst>
          </p:cNvPr>
          <p:cNvSpPr txBox="1">
            <a:spLocks noChangeArrowheads="1"/>
          </p:cNvSpPr>
          <p:nvPr/>
        </p:nvSpPr>
        <p:spPr bwMode="auto">
          <a:xfrm>
            <a:off x="2606545" y="169483"/>
            <a:ext cx="6625138" cy="1828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pPr>
            <a:r>
              <a:rPr lang="en-US" sz="4000" b="1" dirty="0" err="1">
                <a:solidFill>
                  <a:srgbClr val="0432FF"/>
                </a:solidFill>
                <a:effectLst/>
                <a:latin typeface="Times New Roman" panose="02020603050405020304" pitchFamily="18" charset="0"/>
                <a:ea typeface="Times New Roman" panose="02020603050405020304" pitchFamily="18" charset="0"/>
              </a:rPr>
              <a:t>Kể</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tên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các</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dân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tộc</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sinh</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sống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ở</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Bắc</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Trung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Bộ</a:t>
            </a:r>
            <a:r>
              <a:rPr lang="en-VN" sz="4000" b="1" dirty="0">
                <a:solidFill>
                  <a:srgbClr val="0432FF"/>
                </a:solidFill>
                <a:effectLst/>
              </a:rPr>
              <a:t> </a:t>
            </a:r>
            <a:endParaRPr lang="en-VN" sz="4000" b="1" dirty="0">
              <a:solidFill>
                <a:srgbClr val="0432FF"/>
              </a:solidFill>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8078F999-4765-747A-0915-C272C2347457}"/>
              </a:ext>
            </a:extLst>
          </p:cNvPr>
          <p:cNvSpPr txBox="1"/>
          <p:nvPr/>
        </p:nvSpPr>
        <p:spPr>
          <a:xfrm>
            <a:off x="1486837" y="3272338"/>
            <a:ext cx="9860613" cy="2751715"/>
          </a:xfrm>
          <a:prstGeom prst="rect">
            <a:avLst/>
          </a:prstGeom>
          <a:noFill/>
        </p:spPr>
        <p:txBody>
          <a:bodyPr wrap="square">
            <a:spAutoFit/>
          </a:bodyPr>
          <a:lstStyle/>
          <a:p>
            <a:pPr algn="just">
              <a:lnSpc>
                <a:spcPct val="150000"/>
              </a:lnSpc>
            </a:pPr>
            <a:r>
              <a:rPr lang="en-US" sz="4000" b="1" dirty="0"/>
              <a:t>- </a:t>
            </a:r>
            <a:r>
              <a:rPr lang="en-US" sz="4000" b="1" dirty="0" err="1"/>
              <a:t>Bắc</a:t>
            </a:r>
            <a:r>
              <a:rPr lang="en-US" sz="4000" b="1" dirty="0"/>
              <a:t> </a:t>
            </a:r>
            <a:r>
              <a:rPr lang="en-US" sz="4000" b="1" dirty="0" err="1"/>
              <a:t>Trung</a:t>
            </a:r>
            <a:r>
              <a:rPr lang="en-US" sz="4000" b="1" dirty="0"/>
              <a:t> </a:t>
            </a:r>
            <a:r>
              <a:rPr lang="en-US" sz="4000" b="1" dirty="0" err="1"/>
              <a:t>Bộ</a:t>
            </a:r>
            <a:r>
              <a:rPr lang="en-US" sz="4000" b="1" dirty="0"/>
              <a:t> </a:t>
            </a:r>
            <a:r>
              <a:rPr lang="en-US" sz="4000" b="1" dirty="0" err="1"/>
              <a:t>là</a:t>
            </a:r>
            <a:r>
              <a:rPr lang="en-US" sz="4000" b="1" dirty="0"/>
              <a:t> </a:t>
            </a:r>
            <a:r>
              <a:rPr lang="en-US" sz="4000" b="1" dirty="0" err="1"/>
              <a:t>địa</a:t>
            </a:r>
            <a:r>
              <a:rPr lang="en-US" sz="4000" b="1" dirty="0"/>
              <a:t> </a:t>
            </a:r>
            <a:r>
              <a:rPr lang="en-US" sz="4000" b="1" dirty="0" err="1"/>
              <a:t>bàn</a:t>
            </a:r>
            <a:r>
              <a:rPr lang="en-US" sz="4000" b="1" dirty="0"/>
              <a:t> </a:t>
            </a:r>
            <a:r>
              <a:rPr lang="en-US" sz="4000" b="1" dirty="0" err="1"/>
              <a:t>cư</a:t>
            </a:r>
            <a:r>
              <a:rPr lang="en-US" sz="4000" b="1" dirty="0"/>
              <a:t> </a:t>
            </a:r>
            <a:r>
              <a:rPr lang="en-US" sz="4000" b="1" dirty="0" err="1"/>
              <a:t>trú</a:t>
            </a:r>
            <a:r>
              <a:rPr lang="en-US" sz="4000" b="1" dirty="0"/>
              <a:t> </a:t>
            </a:r>
            <a:r>
              <a:rPr lang="en-US" sz="4000" b="1" dirty="0" err="1"/>
              <a:t>của</a:t>
            </a:r>
            <a:r>
              <a:rPr lang="en-US" sz="4000" b="1" dirty="0"/>
              <a:t> </a:t>
            </a:r>
            <a:r>
              <a:rPr lang="en-US" sz="4000" b="1" dirty="0" err="1"/>
              <a:t>nhiều</a:t>
            </a:r>
            <a:r>
              <a:rPr lang="en-US" sz="4000" b="1" dirty="0"/>
              <a:t> </a:t>
            </a:r>
            <a:r>
              <a:rPr lang="en-US" sz="4000" b="1" dirty="0" err="1"/>
              <a:t>dân</a:t>
            </a:r>
            <a:r>
              <a:rPr lang="en-US" sz="4000" b="1" dirty="0"/>
              <a:t> </a:t>
            </a:r>
            <a:r>
              <a:rPr lang="en-US" sz="4000" b="1" dirty="0" err="1"/>
              <a:t>tộc</a:t>
            </a:r>
            <a:r>
              <a:rPr lang="en-US" sz="4000" b="1" dirty="0"/>
              <a:t> </a:t>
            </a:r>
            <a:r>
              <a:rPr lang="en-US" sz="4000" b="1" dirty="0" err="1"/>
              <a:t>như</a:t>
            </a:r>
            <a:r>
              <a:rPr lang="en-US" sz="4000" b="1" dirty="0"/>
              <a:t>: </a:t>
            </a:r>
            <a:r>
              <a:rPr lang="en-US" sz="4000" b="1" dirty="0" err="1"/>
              <a:t>Thái</a:t>
            </a:r>
            <a:r>
              <a:rPr lang="en-US" sz="4000" b="1" dirty="0"/>
              <a:t>, </a:t>
            </a:r>
            <a:r>
              <a:rPr lang="en-US" sz="4000" b="1" dirty="0" err="1"/>
              <a:t>Mường</a:t>
            </a:r>
            <a:r>
              <a:rPr lang="en-US" sz="4000" b="1" dirty="0"/>
              <a:t>, </a:t>
            </a:r>
            <a:r>
              <a:rPr lang="en-US" sz="4000" b="1" dirty="0" err="1"/>
              <a:t>Tày</a:t>
            </a:r>
            <a:r>
              <a:rPr lang="en-US" sz="4000" b="1" dirty="0"/>
              <a:t>, </a:t>
            </a:r>
            <a:r>
              <a:rPr lang="en-US" sz="4000" b="1" dirty="0" err="1"/>
              <a:t>HMông</a:t>
            </a:r>
            <a:r>
              <a:rPr lang="en-US" sz="4000" b="1" dirty="0"/>
              <a:t>, Bru – </a:t>
            </a:r>
            <a:r>
              <a:rPr lang="en-US" sz="4000" b="1" dirty="0" err="1"/>
              <a:t>Vân</a:t>
            </a:r>
            <a:r>
              <a:rPr lang="en-US" sz="4000" b="1" dirty="0"/>
              <a:t> </a:t>
            </a:r>
            <a:r>
              <a:rPr lang="en-US" sz="4000" b="1" dirty="0" err="1"/>
              <a:t>Kiều</a:t>
            </a:r>
            <a:r>
              <a:rPr lang="en-US" sz="4000" b="1" dirty="0"/>
              <a:t>…. </a:t>
            </a:r>
            <a:endParaRPr lang="en-VN" sz="4000" b="1" dirty="0"/>
          </a:p>
        </p:txBody>
      </p:sp>
    </p:spTree>
    <p:extLst>
      <p:ext uri="{BB962C8B-B14F-4D97-AF65-F5344CB8AC3E}">
        <p14:creationId xmlns:p14="http://schemas.microsoft.com/office/powerpoint/2010/main" val="25886877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0" y="0"/>
            <a:ext cx="11072812"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altLang="en-VN" sz="4000" b="1" dirty="0" err="1">
                <a:solidFill>
                  <a:srgbClr val="00B050"/>
                </a:solidFill>
                <a:ea typeface="Calibri" panose="020F0502020204030204" pitchFamily="34" charset="0"/>
                <a:cs typeface="Calibri" panose="020F0502020204030204" pitchFamily="34" charset="0"/>
              </a:rPr>
              <a:t>Dân</a:t>
            </a:r>
            <a:r>
              <a:rPr lang="en-US" altLang="en-VN" sz="4000" b="1" dirty="0">
                <a:solidFill>
                  <a:srgbClr val="00B050"/>
                </a:solidFill>
                <a:ea typeface="Calibri" panose="020F0502020204030204" pitchFamily="34" charset="0"/>
                <a:cs typeface="Calibri" panose="020F0502020204030204" pitchFamily="34" charset="0"/>
              </a:rPr>
              <a:t> </a:t>
            </a:r>
            <a:r>
              <a:rPr lang="en-US" altLang="en-VN" sz="4000" b="1" dirty="0" err="1">
                <a:solidFill>
                  <a:srgbClr val="00B050"/>
                </a:solidFill>
                <a:ea typeface="Calibri" panose="020F0502020204030204" pitchFamily="34" charset="0"/>
                <a:cs typeface="Calibri" panose="020F0502020204030204" pitchFamily="34" charset="0"/>
              </a:rPr>
              <a:t>tộc</a:t>
            </a:r>
            <a:r>
              <a:rPr lang="en-US" altLang="en-VN" sz="4000" b="1" dirty="0">
                <a:solidFill>
                  <a:srgbClr val="00B050"/>
                </a:solidFill>
                <a:ea typeface="Calibri" panose="020F0502020204030204" pitchFamily="34" charset="0"/>
                <a:cs typeface="Calibri" panose="020F0502020204030204" pitchFamily="34" charset="0"/>
              </a:rPr>
              <a:t> </a:t>
            </a:r>
            <a:r>
              <a:rPr lang="en-VN" altLang="en-VN" sz="4000" b="1" dirty="0">
                <a:solidFill>
                  <a:srgbClr val="00B050"/>
                </a:solidFill>
                <a:cs typeface="Times New Roman" panose="02020603050405020304" pitchFamily="18" charset="0"/>
              </a:rPr>
              <a:t>Thái</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CB1DDAE0-B48C-5826-BF71-94ACEBF071DC}"/>
              </a:ext>
            </a:extLst>
          </p:cNvPr>
          <p:cNvPicPr>
            <a:picLocks noChangeAspect="1"/>
          </p:cNvPicPr>
          <p:nvPr/>
        </p:nvPicPr>
        <p:blipFill>
          <a:blip r:embed="rId3"/>
          <a:stretch>
            <a:fillRect/>
          </a:stretch>
        </p:blipFill>
        <p:spPr>
          <a:xfrm>
            <a:off x="1027134" y="1014031"/>
            <a:ext cx="10045677" cy="5737497"/>
          </a:xfrm>
          <a:prstGeom prst="rect">
            <a:avLst/>
          </a:prstGeom>
        </p:spPr>
      </p:pic>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559594" y="58912"/>
            <a:ext cx="11072812"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altLang="en-VN" sz="4000" b="1" dirty="0" err="1">
                <a:solidFill>
                  <a:srgbClr val="00B050"/>
                </a:solidFill>
                <a:ea typeface="Calibri" panose="020F0502020204030204" pitchFamily="34" charset="0"/>
                <a:cs typeface="Calibri" panose="020F0502020204030204" pitchFamily="34" charset="0"/>
              </a:rPr>
              <a:t>Dân</a:t>
            </a:r>
            <a:r>
              <a:rPr lang="en-US" altLang="en-VN" sz="4000" b="1" dirty="0">
                <a:solidFill>
                  <a:srgbClr val="00B050"/>
                </a:solidFill>
                <a:ea typeface="Calibri" panose="020F0502020204030204" pitchFamily="34" charset="0"/>
                <a:cs typeface="Calibri" panose="020F0502020204030204" pitchFamily="34" charset="0"/>
              </a:rPr>
              <a:t> </a:t>
            </a:r>
            <a:r>
              <a:rPr lang="en-US" altLang="en-VN" sz="4000" b="1" dirty="0" err="1">
                <a:solidFill>
                  <a:srgbClr val="00B050"/>
                </a:solidFill>
                <a:ea typeface="Calibri" panose="020F0502020204030204" pitchFamily="34" charset="0"/>
                <a:cs typeface="Calibri" panose="020F0502020204030204" pitchFamily="34" charset="0"/>
              </a:rPr>
              <a:t>tộc</a:t>
            </a:r>
            <a:r>
              <a:rPr lang="en-US" altLang="en-VN" sz="4000" b="1" dirty="0">
                <a:solidFill>
                  <a:srgbClr val="00B050"/>
                </a:solidFill>
                <a:ea typeface="Calibri" panose="020F0502020204030204" pitchFamily="34" charset="0"/>
                <a:cs typeface="Calibri" panose="020F0502020204030204" pitchFamily="34" charset="0"/>
              </a:rPr>
              <a:t> </a:t>
            </a:r>
            <a:r>
              <a:rPr lang="en-VN" altLang="en-VN" sz="4000" b="1" dirty="0">
                <a:solidFill>
                  <a:srgbClr val="00B050"/>
                </a:solidFill>
                <a:cs typeface="Times New Roman" panose="02020603050405020304" pitchFamily="18" charset="0"/>
              </a:rPr>
              <a:t>Mường</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12290" name="Picture 2" descr="Nét đẹp trang nhã trên trang phục của người Mường - Sở Thông tin và Truyền  thông Ninh Bình">
            <a:extLst>
              <a:ext uri="{FF2B5EF4-FFF2-40B4-BE49-F238E27FC236}">
                <a16:creationId xmlns:a16="http://schemas.microsoft.com/office/drawing/2014/main" id="{64A70274-AF82-66D4-46B0-9DA6EC48F2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4921" y="963786"/>
            <a:ext cx="9933139" cy="5792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2753414"/>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559594" y="90487"/>
            <a:ext cx="11072812"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altLang="en-VN" sz="4000" b="1" dirty="0" err="1">
                <a:solidFill>
                  <a:srgbClr val="00B050"/>
                </a:solidFill>
                <a:ea typeface="Calibri" panose="020F0502020204030204" pitchFamily="34" charset="0"/>
                <a:cs typeface="Calibri" panose="020F0502020204030204" pitchFamily="34" charset="0"/>
              </a:rPr>
              <a:t>Dân</a:t>
            </a:r>
            <a:r>
              <a:rPr lang="en-US" altLang="en-VN" sz="4000" b="1" dirty="0">
                <a:solidFill>
                  <a:srgbClr val="00B050"/>
                </a:solidFill>
                <a:ea typeface="Calibri" panose="020F0502020204030204" pitchFamily="34" charset="0"/>
                <a:cs typeface="Calibri" panose="020F0502020204030204" pitchFamily="34" charset="0"/>
              </a:rPr>
              <a:t> </a:t>
            </a:r>
            <a:r>
              <a:rPr lang="en-US" altLang="en-VN" sz="4000" b="1" dirty="0" err="1">
                <a:solidFill>
                  <a:srgbClr val="00B050"/>
                </a:solidFill>
                <a:ea typeface="Calibri" panose="020F0502020204030204" pitchFamily="34" charset="0"/>
                <a:cs typeface="Calibri" panose="020F0502020204030204" pitchFamily="34" charset="0"/>
              </a:rPr>
              <a:t>tộc</a:t>
            </a:r>
            <a:r>
              <a:rPr lang="en-US" altLang="en-VN" sz="4000" b="1" dirty="0">
                <a:solidFill>
                  <a:srgbClr val="00B050"/>
                </a:solidFill>
                <a:ea typeface="Calibri" panose="020F0502020204030204" pitchFamily="34" charset="0"/>
                <a:cs typeface="Calibri" panose="020F0502020204030204" pitchFamily="34" charset="0"/>
              </a:rPr>
              <a:t> </a:t>
            </a:r>
            <a:r>
              <a:rPr lang="en-VN" altLang="en-VN" sz="4000" b="1" dirty="0">
                <a:solidFill>
                  <a:srgbClr val="00B050"/>
                </a:solidFill>
                <a:cs typeface="Times New Roman" panose="02020603050405020304" pitchFamily="18" charset="0"/>
              </a:rPr>
              <a:t>Tày</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13314" name="Picture 2" descr="Đúng, đó là dân tộc Tày - Báo VnExpress">
            <a:extLst>
              <a:ext uri="{FF2B5EF4-FFF2-40B4-BE49-F238E27FC236}">
                <a16:creationId xmlns:a16="http://schemas.microsoft.com/office/drawing/2014/main" id="{E6DF31C8-8849-436C-0DA1-83F2049A0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503" y="1041398"/>
            <a:ext cx="10233765" cy="5634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767368"/>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559594" y="90487"/>
            <a:ext cx="11072812"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altLang="en-VN" sz="4000" b="1" dirty="0" err="1">
                <a:solidFill>
                  <a:srgbClr val="00B050"/>
                </a:solidFill>
                <a:ea typeface="Calibri" panose="020F0502020204030204" pitchFamily="34" charset="0"/>
                <a:cs typeface="Calibri" panose="020F0502020204030204" pitchFamily="34" charset="0"/>
              </a:rPr>
              <a:t>Dân</a:t>
            </a:r>
            <a:r>
              <a:rPr lang="en-US" altLang="en-VN" sz="4000" b="1" dirty="0">
                <a:solidFill>
                  <a:srgbClr val="00B050"/>
                </a:solidFill>
                <a:ea typeface="Calibri" panose="020F0502020204030204" pitchFamily="34" charset="0"/>
                <a:cs typeface="Calibri" panose="020F0502020204030204" pitchFamily="34" charset="0"/>
              </a:rPr>
              <a:t> </a:t>
            </a:r>
            <a:r>
              <a:rPr lang="en-US" altLang="en-VN" sz="4000" b="1" dirty="0" err="1">
                <a:solidFill>
                  <a:srgbClr val="00B050"/>
                </a:solidFill>
                <a:ea typeface="Calibri" panose="020F0502020204030204" pitchFamily="34" charset="0"/>
                <a:cs typeface="Calibri" panose="020F0502020204030204" pitchFamily="34" charset="0"/>
              </a:rPr>
              <a:t>tộc</a:t>
            </a:r>
            <a:r>
              <a:rPr lang="en-US" altLang="en-VN" sz="4000" b="1" dirty="0">
                <a:solidFill>
                  <a:srgbClr val="00B050"/>
                </a:solidFill>
                <a:ea typeface="Calibri" panose="020F0502020204030204" pitchFamily="34" charset="0"/>
                <a:cs typeface="Calibri" panose="020F0502020204030204" pitchFamily="34" charset="0"/>
              </a:rPr>
              <a:t> </a:t>
            </a:r>
            <a:r>
              <a:rPr lang="en-VN" altLang="en-VN" sz="4000" b="1" dirty="0">
                <a:solidFill>
                  <a:srgbClr val="00B050"/>
                </a:solidFill>
                <a:cs typeface="Times New Roman" panose="02020603050405020304" pitchFamily="18" charset="0"/>
              </a:rPr>
              <a:t>H Mông</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14338" name="Picture 2" descr="Dân tộc Mông">
            <a:extLst>
              <a:ext uri="{FF2B5EF4-FFF2-40B4-BE49-F238E27FC236}">
                <a16:creationId xmlns:a16="http://schemas.microsoft.com/office/drawing/2014/main" id="{0E02980D-ED14-D055-A02A-EA53213DE3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452" y="1031969"/>
            <a:ext cx="9995769" cy="5664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524509"/>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559594" y="90487"/>
            <a:ext cx="11072812"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altLang="en-VN" sz="4000" b="1" dirty="0" err="1">
                <a:solidFill>
                  <a:srgbClr val="00B050"/>
                </a:solidFill>
                <a:ea typeface="Calibri" panose="020F0502020204030204" pitchFamily="34" charset="0"/>
                <a:cs typeface="Calibri" panose="020F0502020204030204" pitchFamily="34" charset="0"/>
              </a:rPr>
              <a:t>Dân</a:t>
            </a:r>
            <a:r>
              <a:rPr lang="en-US" altLang="en-VN" sz="4000" b="1" dirty="0">
                <a:solidFill>
                  <a:srgbClr val="00B050"/>
                </a:solidFill>
                <a:ea typeface="Calibri" panose="020F0502020204030204" pitchFamily="34" charset="0"/>
                <a:cs typeface="Calibri" panose="020F0502020204030204" pitchFamily="34" charset="0"/>
              </a:rPr>
              <a:t> </a:t>
            </a:r>
            <a:r>
              <a:rPr lang="en-US" altLang="en-VN" sz="4000" b="1" dirty="0" err="1">
                <a:solidFill>
                  <a:srgbClr val="00B050"/>
                </a:solidFill>
                <a:ea typeface="Calibri" panose="020F0502020204030204" pitchFamily="34" charset="0"/>
                <a:cs typeface="Calibri" panose="020F0502020204030204" pitchFamily="34" charset="0"/>
              </a:rPr>
              <a:t>tộc</a:t>
            </a:r>
            <a:r>
              <a:rPr lang="en-US" altLang="en-VN" sz="4000" b="1" dirty="0">
                <a:solidFill>
                  <a:srgbClr val="00B050"/>
                </a:solidFill>
                <a:ea typeface="Calibri" panose="020F0502020204030204" pitchFamily="34" charset="0"/>
                <a:cs typeface="Calibri" panose="020F0502020204030204" pitchFamily="34" charset="0"/>
              </a:rPr>
              <a:t> </a:t>
            </a:r>
            <a:r>
              <a:rPr lang="en-VN" altLang="en-VN" sz="4000" b="1" dirty="0">
                <a:solidFill>
                  <a:srgbClr val="00B050"/>
                </a:solidFill>
                <a:cs typeface="Times New Roman" panose="02020603050405020304" pitchFamily="18" charset="0"/>
              </a:rPr>
              <a:t>Bru Vân Kiều</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15362" name="Picture 2" descr="Dân tộc Bru Vân Kiều - Môi trường Du lịch">
            <a:extLst>
              <a:ext uri="{FF2B5EF4-FFF2-40B4-BE49-F238E27FC236}">
                <a16:creationId xmlns:a16="http://schemas.microsoft.com/office/drawing/2014/main" id="{04C235D4-2B10-22DB-2160-83B3E15AA0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802" y="1114815"/>
            <a:ext cx="10085887" cy="5652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856533"/>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559594" y="90487"/>
            <a:ext cx="1107281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r>
              <a:rPr lang="en-VN" sz="4000" b="1" dirty="0">
                <a:solidFill>
                  <a:srgbClr val="00B050"/>
                </a:solidFill>
                <a:effectLst/>
                <a:latin typeface="Times New Roman" panose="02020603050405020304" pitchFamily="18" charset="0"/>
                <a:ea typeface="Times New Roman" panose="02020603050405020304" pitchFamily="18" charset="0"/>
              </a:rPr>
              <a:t>Bà con dân tộc Bru Vân Kiều thay đổi sinh kế nhờ du lịch cộng đồng</a:t>
            </a:r>
            <a:endParaRPr lang="en-VN" sz="4000" dirty="0">
              <a:solidFill>
                <a:srgbClr val="00B050"/>
              </a:solidFill>
              <a:effectLst/>
              <a:latin typeface="Times New Roman" panose="02020603050405020304" pitchFamily="18" charset="0"/>
              <a:ea typeface="Times New Roman" panose="02020603050405020304" pitchFamily="18" charset="0"/>
            </a:endParaRPr>
          </a:p>
        </p:txBody>
      </p:sp>
      <p:pic>
        <p:nvPicPr>
          <p:cNvPr id="2" name="Bà con dân tộc Bru Vân Kiều thay đổi sinh kế nhờ du lịch cộng đồng - VTV4.mp4">
            <a:hlinkClick r:id="" action="ppaction://media"/>
            <a:extLst>
              <a:ext uri="{FF2B5EF4-FFF2-40B4-BE49-F238E27FC236}">
                <a16:creationId xmlns:a16="http://schemas.microsoft.com/office/drawing/2014/main" id="{E8820EAB-6065-E237-CA2B-7146C817792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8203" y="1413926"/>
            <a:ext cx="11448790" cy="5444074"/>
          </a:xfrm>
          <a:prstGeom prst="rect">
            <a:avLst/>
          </a:prstGeom>
        </p:spPr>
      </p:pic>
    </p:spTree>
    <p:extLst>
      <p:ext uri="{BB962C8B-B14F-4D97-AF65-F5344CB8AC3E}">
        <p14:creationId xmlns:p14="http://schemas.microsoft.com/office/powerpoint/2010/main" val="28480680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58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9EE5FCC-1672-2AB8-F3BA-37D0A612B1A9}"/>
              </a:ext>
            </a:extLst>
          </p:cNvPr>
          <p:cNvSpPr/>
          <p:nvPr/>
        </p:nvSpPr>
        <p:spPr>
          <a:xfrm>
            <a:off x="145060" y="102823"/>
            <a:ext cx="11636647" cy="864404"/>
          </a:xfrm>
          <a:prstGeom prst="rect">
            <a:avLst/>
          </a:prstGeom>
        </p:spPr>
        <p:txBody>
          <a:bodyPr wrap="none">
            <a:spAutoFit/>
          </a:bodyPr>
          <a:lstStyle/>
          <a:p>
            <a:pPr algn="ctr" eaLnBrk="1" fontAlgn="auto" hangingPunct="1">
              <a:lnSpc>
                <a:spcPct val="150000"/>
              </a:lnSpc>
              <a:spcBef>
                <a:spcPts val="0"/>
              </a:spcBef>
              <a:spcAft>
                <a:spcPts val="0"/>
              </a:spcAft>
              <a:defRPr/>
            </a:pPr>
            <a:r>
              <a:rPr lang="en-US" sz="3800" b="1" dirty="0">
                <a:ln w="22225">
                  <a:solidFill>
                    <a:schemeClr val="accent2"/>
                  </a:solidFill>
                  <a:prstDash val="solid"/>
                </a:ln>
                <a:solidFill>
                  <a:srgbClr val="C00000"/>
                </a:solidFill>
                <a:cs typeface="Times New Roman" panose="02020603050405020304" pitchFamily="18" charset="0"/>
              </a:rPr>
              <a:t>4. ĐẶC ĐIỂM PHÁT TRIỂN VÀ PHÂN BỐ KINH TẾ</a:t>
            </a:r>
          </a:p>
        </p:txBody>
      </p:sp>
      <p:sp>
        <p:nvSpPr>
          <p:cNvPr id="339970" name="Rectangle 2">
            <a:extLst>
              <a:ext uri="{FF2B5EF4-FFF2-40B4-BE49-F238E27FC236}">
                <a16:creationId xmlns:a16="http://schemas.microsoft.com/office/drawing/2014/main" id="{A5E09721-EA8A-79A2-A1BB-5057D31609BA}"/>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1" name="AutoShape 2" descr="Bài 15. Thương mại và du lịch - Hoc24">
            <a:extLst>
              <a:ext uri="{FF2B5EF4-FFF2-40B4-BE49-F238E27FC236}">
                <a16:creationId xmlns:a16="http://schemas.microsoft.com/office/drawing/2014/main" id="{CE75019E-BBB9-0DE1-2528-342CE134AB0B}"/>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2" name="Rectangle 13">
            <a:extLst>
              <a:ext uri="{FF2B5EF4-FFF2-40B4-BE49-F238E27FC236}">
                <a16:creationId xmlns:a16="http://schemas.microsoft.com/office/drawing/2014/main" id="{24B4A4E0-27D5-8845-A807-C625CE9C9D99}"/>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3" name="Rectangle 2">
            <a:extLst>
              <a:ext uri="{FF2B5EF4-FFF2-40B4-BE49-F238E27FC236}">
                <a16:creationId xmlns:a16="http://schemas.microsoft.com/office/drawing/2014/main" id="{EB82EAF0-D32F-68EC-7E08-FB72AE2D15DA}"/>
              </a:ext>
            </a:extLst>
          </p:cNvPr>
          <p:cNvSpPr>
            <a:spLocks noChangeArrowheads="1"/>
          </p:cNvSpPr>
          <p:nvPr/>
        </p:nvSpPr>
        <p:spPr bwMode="auto">
          <a:xfrm>
            <a:off x="307975" y="1136650"/>
            <a:ext cx="14662150"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4" name="Rectangle 4">
            <a:extLst>
              <a:ext uri="{FF2B5EF4-FFF2-40B4-BE49-F238E27FC236}">
                <a16:creationId xmlns:a16="http://schemas.microsoft.com/office/drawing/2014/main" id="{B9A24F66-66CA-1CA8-6F43-4F7C2E4CA4D3}"/>
              </a:ext>
            </a:extLst>
          </p:cNvPr>
          <p:cNvSpPr>
            <a:spLocks noChangeArrowheads="1"/>
          </p:cNvSpPr>
          <p:nvPr/>
        </p:nvSpPr>
        <p:spPr bwMode="auto">
          <a:xfrm>
            <a:off x="6245225" y="2565400"/>
            <a:ext cx="18097500"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5" name="Rectangle 14">
            <a:extLst>
              <a:ext uri="{FF2B5EF4-FFF2-40B4-BE49-F238E27FC236}">
                <a16:creationId xmlns:a16="http://schemas.microsoft.com/office/drawing/2014/main" id="{575D3964-18A6-C29C-FD56-F1AFFCB766B5}"/>
              </a:ext>
            </a:extLst>
          </p:cNvPr>
          <p:cNvSpPr>
            <a:spLocks noChangeArrowheads="1"/>
          </p:cNvSpPr>
          <p:nvPr/>
        </p:nvSpPr>
        <p:spPr bwMode="auto">
          <a:xfrm>
            <a:off x="461963" y="1293813"/>
            <a:ext cx="14574837"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6" name="Rectangle 16">
            <a:extLst>
              <a:ext uri="{FF2B5EF4-FFF2-40B4-BE49-F238E27FC236}">
                <a16:creationId xmlns:a16="http://schemas.microsoft.com/office/drawing/2014/main" id="{E3163070-44F3-7011-CA0D-0E59553C9962}"/>
              </a:ext>
            </a:extLst>
          </p:cNvPr>
          <p:cNvSpPr>
            <a:spLocks noChangeArrowheads="1"/>
          </p:cNvSpPr>
          <p:nvPr/>
        </p:nvSpPr>
        <p:spPr bwMode="auto">
          <a:xfrm>
            <a:off x="6096000" y="2565400"/>
            <a:ext cx="15541625"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7" name="Rectangle 18">
            <a:extLst>
              <a:ext uri="{FF2B5EF4-FFF2-40B4-BE49-F238E27FC236}">
                <a16:creationId xmlns:a16="http://schemas.microsoft.com/office/drawing/2014/main" id="{DE077A66-3069-44F8-0298-713BA699819E}"/>
              </a:ext>
            </a:extLst>
          </p:cNvPr>
          <p:cNvSpPr>
            <a:spLocks noChangeArrowheads="1"/>
          </p:cNvSpPr>
          <p:nvPr/>
        </p:nvSpPr>
        <p:spPr bwMode="auto">
          <a:xfrm>
            <a:off x="371475" y="1344613"/>
            <a:ext cx="12939713"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8" name="Rectangle 20">
            <a:extLst>
              <a:ext uri="{FF2B5EF4-FFF2-40B4-BE49-F238E27FC236}">
                <a16:creationId xmlns:a16="http://schemas.microsoft.com/office/drawing/2014/main" id="{348536EC-4761-46FE-3940-C71338DD9811}"/>
              </a:ext>
            </a:extLst>
          </p:cNvPr>
          <p:cNvSpPr>
            <a:spLocks noChangeArrowheads="1"/>
          </p:cNvSpPr>
          <p:nvPr/>
        </p:nvSpPr>
        <p:spPr bwMode="auto">
          <a:xfrm>
            <a:off x="5741988" y="2860675"/>
            <a:ext cx="20918487"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79" name="Rectangle 18">
            <a:extLst>
              <a:ext uri="{FF2B5EF4-FFF2-40B4-BE49-F238E27FC236}">
                <a16:creationId xmlns:a16="http://schemas.microsoft.com/office/drawing/2014/main" id="{FE0A666F-1C83-A4F1-E597-1C2D940B46BD}"/>
              </a:ext>
            </a:extLst>
          </p:cNvPr>
          <p:cNvSpPr>
            <a:spLocks noChangeArrowheads="1"/>
          </p:cNvSpPr>
          <p:nvPr/>
        </p:nvSpPr>
        <p:spPr bwMode="auto">
          <a:xfrm>
            <a:off x="223838" y="1182688"/>
            <a:ext cx="19165887"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39980" name="Rectangle 20">
            <a:extLst>
              <a:ext uri="{FF2B5EF4-FFF2-40B4-BE49-F238E27FC236}">
                <a16:creationId xmlns:a16="http://schemas.microsoft.com/office/drawing/2014/main" id="{FF804FD4-6786-AEA3-9E90-9330344913DE}"/>
              </a:ext>
            </a:extLst>
          </p:cNvPr>
          <p:cNvSpPr>
            <a:spLocks noChangeArrowheads="1"/>
          </p:cNvSpPr>
          <p:nvPr/>
        </p:nvSpPr>
        <p:spPr bwMode="auto">
          <a:xfrm>
            <a:off x="6245225" y="2301875"/>
            <a:ext cx="183435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pic>
        <p:nvPicPr>
          <p:cNvPr id="16386" name="Picture 2" descr="Bắc Trung Bộ liên kết phát triển kinh tế biển">
            <a:extLst>
              <a:ext uri="{FF2B5EF4-FFF2-40B4-BE49-F238E27FC236}">
                <a16:creationId xmlns:a16="http://schemas.microsoft.com/office/drawing/2014/main" id="{F0D0A412-2D02-0D6D-3E80-88FEE970B2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874" y="1136649"/>
            <a:ext cx="10445576" cy="5618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218787"/>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a:extLst>
              <a:ext uri="{FF2B5EF4-FFF2-40B4-BE49-F238E27FC236}">
                <a16:creationId xmlns:a16="http://schemas.microsoft.com/office/drawing/2014/main" id="{1F65A4CC-9C7A-ABFE-672E-9A89AA41C676}"/>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2" name="AutoShape 2" descr="Bài 15. Thương mại và du lịch - Hoc24">
            <a:extLst>
              <a:ext uri="{FF2B5EF4-FFF2-40B4-BE49-F238E27FC236}">
                <a16:creationId xmlns:a16="http://schemas.microsoft.com/office/drawing/2014/main" id="{AEDD5220-9145-A92D-0383-7954871B7326}"/>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3" name="Rectangle 13">
            <a:extLst>
              <a:ext uri="{FF2B5EF4-FFF2-40B4-BE49-F238E27FC236}">
                <a16:creationId xmlns:a16="http://schemas.microsoft.com/office/drawing/2014/main" id="{EF7C7854-EB3E-7400-EAF7-1A7BA2C7888F}"/>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5" name="TextBox 3">
            <a:extLst>
              <a:ext uri="{FF2B5EF4-FFF2-40B4-BE49-F238E27FC236}">
                <a16:creationId xmlns:a16="http://schemas.microsoft.com/office/drawing/2014/main" id="{A8325AFF-E283-4FB8-4D63-1A0B39CBD0B4}"/>
              </a:ext>
            </a:extLst>
          </p:cNvPr>
          <p:cNvSpPr txBox="1">
            <a:spLocks noChangeArrowheads="1"/>
          </p:cNvSpPr>
          <p:nvPr/>
        </p:nvSpPr>
        <p:spPr bwMode="auto">
          <a:xfrm>
            <a:off x="2224936" y="0"/>
            <a:ext cx="7069376" cy="1828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4000" b="1" dirty="0" err="1">
                <a:solidFill>
                  <a:srgbClr val="0432FF"/>
                </a:solidFill>
                <a:effectLst/>
                <a:latin typeface="Times New Roman" panose="02020603050405020304" pitchFamily="18" charset="0"/>
                <a:ea typeface="Times New Roman" panose="02020603050405020304" pitchFamily="18" charset="0"/>
              </a:rPr>
              <a:t>Nhận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xét</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tốc</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độ</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tăng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trưởng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và</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cơ</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cấu</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kinh</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tế</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Bắc</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Trung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Bộ</a:t>
            </a:r>
            <a:r>
              <a:rPr lang="en-US" sz="4000" b="1" dirty="0">
                <a:solidFill>
                  <a:srgbClr val="0432FF"/>
                </a:solidFill>
                <a:effectLst/>
                <a:latin typeface="Times New Roman" panose="02020603050405020304" pitchFamily="18" charset="0"/>
                <a:ea typeface="Times New Roman" panose="02020603050405020304" pitchFamily="18" charset="0"/>
              </a:rPr>
              <a:t>.</a:t>
            </a:r>
            <a:r>
              <a:rPr lang="en-VN" sz="4000" b="1" dirty="0">
                <a:solidFill>
                  <a:srgbClr val="0432FF"/>
                </a:solidFill>
                <a:effectLst/>
              </a:rPr>
              <a:t> </a:t>
            </a:r>
            <a:endParaRPr lang="en-VN" sz="4000" b="1" dirty="0">
              <a:solidFill>
                <a:srgbClr val="0432FF"/>
              </a:solidFill>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40F6A01D-A2A0-1E86-AF05-A5A29DD0C6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735" y="2316034"/>
            <a:ext cx="4409162" cy="3491991"/>
          </a:xfrm>
          <a:prstGeom prst="rect">
            <a:avLst/>
          </a:prstGeom>
          <a:noFill/>
          <a:ln>
            <a:noFill/>
          </a:ln>
        </p:spPr>
      </p:pic>
      <p:pic>
        <p:nvPicPr>
          <p:cNvPr id="4" name="Picture 3">
            <a:extLst>
              <a:ext uri="{FF2B5EF4-FFF2-40B4-BE49-F238E27FC236}">
                <a16:creationId xmlns:a16="http://schemas.microsoft.com/office/drawing/2014/main" id="{D64A361B-D438-891B-82C8-D6EE0339CE67}"/>
              </a:ext>
            </a:extLst>
          </p:cNvPr>
          <p:cNvPicPr>
            <a:picLocks noChangeAspect="1"/>
          </p:cNvPicPr>
          <p:nvPr/>
        </p:nvPicPr>
        <p:blipFill>
          <a:blip r:embed="rId4"/>
          <a:stretch>
            <a:fillRect/>
          </a:stretch>
        </p:blipFill>
        <p:spPr>
          <a:xfrm>
            <a:off x="4521897" y="2316034"/>
            <a:ext cx="3569917" cy="4390378"/>
          </a:xfrm>
          <a:prstGeom prst="rect">
            <a:avLst/>
          </a:prstGeom>
        </p:spPr>
      </p:pic>
      <p:pic>
        <p:nvPicPr>
          <p:cNvPr id="5" name="Picture 4">
            <a:extLst>
              <a:ext uri="{FF2B5EF4-FFF2-40B4-BE49-F238E27FC236}">
                <a16:creationId xmlns:a16="http://schemas.microsoft.com/office/drawing/2014/main" id="{F3874BE2-04BA-56B3-B548-4D6C422DA31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217074" y="2316034"/>
            <a:ext cx="3857301" cy="3800733"/>
          </a:xfrm>
          <a:prstGeom prst="rect">
            <a:avLst/>
          </a:prstGeom>
          <a:noFill/>
          <a:ln>
            <a:noFill/>
          </a:ln>
        </p:spPr>
      </p:pic>
    </p:spTree>
    <p:extLst>
      <p:ext uri="{BB962C8B-B14F-4D97-AF65-F5344CB8AC3E}">
        <p14:creationId xmlns:p14="http://schemas.microsoft.com/office/powerpoint/2010/main" val="4160706580"/>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a:extLst>
              <a:ext uri="{FF2B5EF4-FFF2-40B4-BE49-F238E27FC236}">
                <a16:creationId xmlns:a16="http://schemas.microsoft.com/office/drawing/2014/main" id="{1F65A4CC-9C7A-ABFE-672E-9A89AA41C676}"/>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2" name="AutoShape 2" descr="Bài 15. Thương mại và du lịch - Hoc24">
            <a:extLst>
              <a:ext uri="{FF2B5EF4-FFF2-40B4-BE49-F238E27FC236}">
                <a16:creationId xmlns:a16="http://schemas.microsoft.com/office/drawing/2014/main" id="{AEDD5220-9145-A92D-0383-7954871B7326}"/>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3" name="Rectangle 13">
            <a:extLst>
              <a:ext uri="{FF2B5EF4-FFF2-40B4-BE49-F238E27FC236}">
                <a16:creationId xmlns:a16="http://schemas.microsoft.com/office/drawing/2014/main" id="{EF7C7854-EB3E-7400-EAF7-1A7BA2C7888F}"/>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5" name="TextBox 3">
            <a:extLst>
              <a:ext uri="{FF2B5EF4-FFF2-40B4-BE49-F238E27FC236}">
                <a16:creationId xmlns:a16="http://schemas.microsoft.com/office/drawing/2014/main" id="{A8325AFF-E283-4FB8-4D63-1A0B39CBD0B4}"/>
              </a:ext>
            </a:extLst>
          </p:cNvPr>
          <p:cNvSpPr txBox="1">
            <a:spLocks noChangeArrowheads="1"/>
          </p:cNvSpPr>
          <p:nvPr/>
        </p:nvSpPr>
        <p:spPr bwMode="auto">
          <a:xfrm>
            <a:off x="6463430" y="-5265"/>
            <a:ext cx="5302684" cy="685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Nông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nghiệp</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lâm</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nghiệp</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thủy</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sản</a:t>
            </a:r>
            <a:r>
              <a:rPr lang="en-US" sz="3300" b="1" dirty="0">
                <a:solidFill>
                  <a:srgbClr val="00B050"/>
                </a:solidFill>
                <a:effectLst/>
                <a:latin typeface="Times New Roman" panose="02020603050405020304" pitchFamily="18" charset="0"/>
                <a:ea typeface="Times New Roman" panose="02020603050405020304" pitchFamily="18" charset="0"/>
              </a:rPr>
              <a:t>: </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err="1">
                <a:solidFill>
                  <a:srgbClr val="00B050"/>
                </a:solidFill>
                <a:effectLst/>
                <a:latin typeface="Times New Roman" panose="02020603050405020304" pitchFamily="18" charset="0"/>
                <a:ea typeface="Times New Roman" panose="02020603050405020304" pitchFamily="18" charset="0"/>
              </a:rPr>
              <a:t>Năm</a:t>
            </a:r>
            <a:r>
              <a:rPr lang="en-US" sz="3300" b="1" dirty="0">
                <a:solidFill>
                  <a:srgbClr val="00B050"/>
                </a:solidFill>
                <a:effectLst/>
                <a:latin typeface="Times New Roman" panose="02020603050405020304" pitchFamily="18" charset="0"/>
                <a:ea typeface="Times New Roman" panose="02020603050405020304" pitchFamily="18" charset="0"/>
              </a:rPr>
              <a:t> 2015: 22,5%</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err="1">
                <a:solidFill>
                  <a:srgbClr val="00B050"/>
                </a:solidFill>
                <a:effectLst/>
                <a:latin typeface="Times New Roman" panose="02020603050405020304" pitchFamily="18" charset="0"/>
                <a:ea typeface="Times New Roman" panose="02020603050405020304" pitchFamily="18" charset="0"/>
              </a:rPr>
              <a:t>Năm</a:t>
            </a:r>
            <a:r>
              <a:rPr lang="en-US" sz="3300" b="1" dirty="0">
                <a:solidFill>
                  <a:srgbClr val="00B050"/>
                </a:solidFill>
                <a:effectLst/>
                <a:latin typeface="Times New Roman" panose="02020603050405020304" pitchFamily="18" charset="0"/>
                <a:ea typeface="Times New Roman" panose="02020603050405020304" pitchFamily="18" charset="0"/>
              </a:rPr>
              <a:t> 2021: 18,5%</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a:solidFill>
                  <a:srgbClr val="00B050"/>
                </a:solidFill>
                <a:effectLst/>
                <a:latin typeface="Times New Roman" panose="02020603050405020304" pitchFamily="18" charset="0"/>
                <a:ea typeface="Times New Roman" panose="02020603050405020304" pitchFamily="18" charset="0"/>
                <a:sym typeface="Wingdings" pitchFamily="2" charset="2"/>
              </a:rPr>
              <a: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Giảm</a:t>
            </a:r>
            <a:r>
              <a:rPr lang="en-US" sz="3300" b="1" dirty="0">
                <a:solidFill>
                  <a:srgbClr val="00B050"/>
                </a:solidFill>
                <a:effectLst/>
                <a:latin typeface="Times New Roman" panose="02020603050405020304" pitchFamily="18" charset="0"/>
                <a:ea typeface="Times New Roman" panose="02020603050405020304" pitchFamily="18" charset="0"/>
              </a:rPr>
              <a:t> 4%</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Công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nghiệp</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và</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xây</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dựng</a:t>
            </a:r>
            <a:r>
              <a:rPr lang="en-US" sz="3300" b="1" dirty="0">
                <a:solidFill>
                  <a:srgbClr val="00B050"/>
                </a:solidFill>
                <a:effectLst/>
                <a:latin typeface="Times New Roman" panose="02020603050405020304" pitchFamily="18" charset="0"/>
                <a:ea typeface="Times New Roman" panose="02020603050405020304" pitchFamily="18" charset="0"/>
              </a:rPr>
              <a:t>:</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err="1">
                <a:solidFill>
                  <a:srgbClr val="00B050"/>
                </a:solidFill>
                <a:effectLst/>
                <a:latin typeface="Times New Roman" panose="02020603050405020304" pitchFamily="18" charset="0"/>
                <a:ea typeface="Times New Roman" panose="02020603050405020304" pitchFamily="18" charset="0"/>
              </a:rPr>
              <a:t>Năm</a:t>
            </a:r>
            <a:r>
              <a:rPr lang="en-US" sz="3300" b="1" dirty="0">
                <a:solidFill>
                  <a:srgbClr val="00B050"/>
                </a:solidFill>
                <a:effectLst/>
                <a:latin typeface="Times New Roman" panose="02020603050405020304" pitchFamily="18" charset="0"/>
                <a:ea typeface="Times New Roman" panose="02020603050405020304" pitchFamily="18" charset="0"/>
              </a:rPr>
              <a:t> 2015: 28,5%</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err="1">
                <a:solidFill>
                  <a:srgbClr val="00B050"/>
                </a:solidFill>
                <a:effectLst/>
                <a:latin typeface="Times New Roman" panose="02020603050405020304" pitchFamily="18" charset="0"/>
                <a:ea typeface="Times New Roman" panose="02020603050405020304" pitchFamily="18" charset="0"/>
              </a:rPr>
              <a:t>Năm</a:t>
            </a:r>
            <a:r>
              <a:rPr lang="en-US" sz="3300" b="1" dirty="0">
                <a:solidFill>
                  <a:srgbClr val="00B050"/>
                </a:solidFill>
                <a:effectLst/>
                <a:latin typeface="Times New Roman" panose="02020603050405020304" pitchFamily="18" charset="0"/>
                <a:ea typeface="Times New Roman" panose="02020603050405020304" pitchFamily="18" charset="0"/>
              </a:rPr>
              <a:t> 2021: 37,7%</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a:solidFill>
                  <a:srgbClr val="00B050"/>
                </a:solidFill>
                <a:effectLst/>
                <a:latin typeface="Times New Roman" panose="02020603050405020304" pitchFamily="18" charset="0"/>
                <a:ea typeface="Times New Roman" panose="02020603050405020304" pitchFamily="18" charset="0"/>
                <a:sym typeface="Wingdings" pitchFamily="2" charset="2"/>
              </a:rPr>
              <a: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Tăng</a:t>
            </a:r>
            <a:r>
              <a:rPr lang="en-US" sz="3300" b="1" dirty="0">
                <a:solidFill>
                  <a:srgbClr val="00B050"/>
                </a:solidFill>
                <a:effectLst/>
                <a:latin typeface="Times New Roman" panose="02020603050405020304" pitchFamily="18" charset="0"/>
                <a:ea typeface="Times New Roman" panose="02020603050405020304" pitchFamily="18" charset="0"/>
              </a:rPr>
              <a:t> 9,2%</a:t>
            </a:r>
            <a:endParaRPr lang="en-VN" sz="3300" b="1" dirty="0">
              <a:solidFill>
                <a:srgbClr val="00B050"/>
              </a:solidFill>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40F6A01D-A2A0-1E86-AF05-A5A29DD0C6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734" y="1089764"/>
            <a:ext cx="5957511" cy="4718261"/>
          </a:xfrm>
          <a:prstGeom prst="rect">
            <a:avLst/>
          </a:prstGeom>
          <a:noFill/>
          <a:ln>
            <a:noFill/>
          </a:ln>
        </p:spPr>
      </p:pic>
    </p:spTree>
    <p:extLst>
      <p:ext uri="{BB962C8B-B14F-4D97-AF65-F5344CB8AC3E}">
        <p14:creationId xmlns:p14="http://schemas.microsoft.com/office/powerpoint/2010/main" val="939171513"/>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a:extLst>
              <a:ext uri="{FF2B5EF4-FFF2-40B4-BE49-F238E27FC236}">
                <a16:creationId xmlns:a16="http://schemas.microsoft.com/office/drawing/2014/main" id="{1F65A4CC-9C7A-ABFE-672E-9A89AA41C676}"/>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2" name="AutoShape 2" descr="Bài 15. Thương mại và du lịch - Hoc24">
            <a:extLst>
              <a:ext uri="{FF2B5EF4-FFF2-40B4-BE49-F238E27FC236}">
                <a16:creationId xmlns:a16="http://schemas.microsoft.com/office/drawing/2014/main" id="{AEDD5220-9145-A92D-0383-7954871B7326}"/>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3" name="Rectangle 13">
            <a:extLst>
              <a:ext uri="{FF2B5EF4-FFF2-40B4-BE49-F238E27FC236}">
                <a16:creationId xmlns:a16="http://schemas.microsoft.com/office/drawing/2014/main" id="{EF7C7854-EB3E-7400-EAF7-1A7BA2C7888F}"/>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5" name="TextBox 3">
            <a:extLst>
              <a:ext uri="{FF2B5EF4-FFF2-40B4-BE49-F238E27FC236}">
                <a16:creationId xmlns:a16="http://schemas.microsoft.com/office/drawing/2014/main" id="{A8325AFF-E283-4FB8-4D63-1A0B39CBD0B4}"/>
              </a:ext>
            </a:extLst>
          </p:cNvPr>
          <p:cNvSpPr txBox="1">
            <a:spLocks noChangeArrowheads="1"/>
          </p:cNvSpPr>
          <p:nvPr/>
        </p:nvSpPr>
        <p:spPr bwMode="auto">
          <a:xfrm>
            <a:off x="7152362" y="0"/>
            <a:ext cx="4995760" cy="685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Dịch</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vụ</a:t>
            </a:r>
            <a:r>
              <a:rPr lang="en-US" sz="3300" b="1" dirty="0">
                <a:solidFill>
                  <a:srgbClr val="00B050"/>
                </a:solidFill>
                <a:effectLst/>
                <a:latin typeface="Times New Roman" panose="02020603050405020304" pitchFamily="18" charset="0"/>
                <a:ea typeface="Times New Roman" panose="02020603050405020304" pitchFamily="18" charset="0"/>
              </a:rPr>
              <a:t>: </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err="1">
                <a:solidFill>
                  <a:srgbClr val="00B050"/>
                </a:solidFill>
                <a:effectLst/>
                <a:latin typeface="Times New Roman" panose="02020603050405020304" pitchFamily="18" charset="0"/>
                <a:ea typeface="Times New Roman" panose="02020603050405020304" pitchFamily="18" charset="0"/>
              </a:rPr>
              <a:t>Năm</a:t>
            </a:r>
            <a:r>
              <a:rPr lang="en-US" sz="3300" b="1" dirty="0">
                <a:solidFill>
                  <a:srgbClr val="00B050"/>
                </a:solidFill>
                <a:effectLst/>
                <a:latin typeface="Times New Roman" panose="02020603050405020304" pitchFamily="18" charset="0"/>
                <a:ea typeface="Times New Roman" panose="02020603050405020304" pitchFamily="18" charset="0"/>
              </a:rPr>
              <a:t> 2015: 43,0%</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err="1">
                <a:solidFill>
                  <a:srgbClr val="00B050"/>
                </a:solidFill>
                <a:effectLst/>
                <a:latin typeface="Times New Roman" panose="02020603050405020304" pitchFamily="18" charset="0"/>
                <a:ea typeface="Times New Roman" panose="02020603050405020304" pitchFamily="18" charset="0"/>
              </a:rPr>
              <a:t>Năm</a:t>
            </a:r>
            <a:r>
              <a:rPr lang="en-US" sz="3300" b="1" dirty="0">
                <a:solidFill>
                  <a:srgbClr val="00B050"/>
                </a:solidFill>
                <a:effectLst/>
                <a:latin typeface="Times New Roman" panose="02020603050405020304" pitchFamily="18" charset="0"/>
                <a:ea typeface="Times New Roman" panose="02020603050405020304" pitchFamily="18" charset="0"/>
              </a:rPr>
              <a:t> 2021: 37,4%</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a:solidFill>
                  <a:srgbClr val="00B050"/>
                </a:solidFill>
                <a:effectLst/>
                <a:latin typeface="Times New Roman" panose="02020603050405020304" pitchFamily="18" charset="0"/>
                <a:ea typeface="Times New Roman" panose="02020603050405020304" pitchFamily="18" charset="0"/>
                <a:sym typeface="Wingdings" pitchFamily="2" charset="2"/>
              </a:rPr>
              <a: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Giảm</a:t>
            </a:r>
            <a:r>
              <a:rPr lang="en-US" sz="3300" b="1" dirty="0">
                <a:solidFill>
                  <a:srgbClr val="00B050"/>
                </a:solidFill>
                <a:effectLst/>
                <a:latin typeface="Times New Roman" panose="02020603050405020304" pitchFamily="18" charset="0"/>
                <a:ea typeface="Times New Roman" panose="02020603050405020304" pitchFamily="18" charset="0"/>
              </a:rPr>
              <a:t> 5,6%</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Tốc</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độ</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tăng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trưởng</a:t>
            </a:r>
            <a:r>
              <a:rPr lang="en-US" sz="3300" b="1" dirty="0">
                <a:solidFill>
                  <a:srgbClr val="00B050"/>
                </a:solidFill>
                <a:effectLst/>
                <a:latin typeface="Times New Roman" panose="02020603050405020304" pitchFamily="18" charset="0"/>
                <a:ea typeface="Times New Roman" panose="02020603050405020304" pitchFamily="18" charset="0"/>
              </a:rPr>
              <a:t> GRDP (</a:t>
            </a:r>
            <a:r>
              <a:rPr lang="en-US" sz="3300" b="1" dirty="0" err="1">
                <a:solidFill>
                  <a:srgbClr val="00B050"/>
                </a:solidFill>
                <a:effectLst/>
                <a:latin typeface="Times New Roman" panose="02020603050405020304" pitchFamily="18" charset="0"/>
                <a:ea typeface="Times New Roman" panose="02020603050405020304" pitchFamily="18" charset="0"/>
              </a:rPr>
              <a:t>giá</a:t>
            </a:r>
            <a:r>
              <a:rPr lang="en-US" sz="3300" b="1" dirty="0">
                <a:solidFill>
                  <a:srgbClr val="00B050"/>
                </a:solidFill>
                <a:effectLst/>
                <a:latin typeface="Times New Roman" panose="02020603050405020304" pitchFamily="18" charset="0"/>
                <a:ea typeface="Times New Roman" panose="02020603050405020304" pitchFamily="18" charset="0"/>
              </a:rPr>
              <a:t> so </a:t>
            </a:r>
            <a:r>
              <a:rPr lang="en-US" sz="3300" b="1" dirty="0" err="1">
                <a:solidFill>
                  <a:srgbClr val="00B050"/>
                </a:solidFill>
                <a:effectLst/>
                <a:latin typeface="Times New Roman" panose="02020603050405020304" pitchFamily="18" charset="0"/>
                <a:ea typeface="Times New Roman" panose="02020603050405020304" pitchFamily="18" charset="0"/>
              </a:rPr>
              <a:t>sánh</a:t>
            </a:r>
            <a:r>
              <a:rPr lang="en-US" sz="3300" b="1" dirty="0">
                <a:solidFill>
                  <a:srgbClr val="00B050"/>
                </a:solidFill>
                <a:effectLst/>
                <a:latin typeface="Times New Roman" panose="02020603050405020304" pitchFamily="18" charset="0"/>
                <a:ea typeface="Times New Roman" panose="02020603050405020304" pitchFamily="18" charset="0"/>
              </a:rPr>
              <a:t>):</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err="1">
                <a:solidFill>
                  <a:srgbClr val="00B050"/>
                </a:solidFill>
                <a:effectLst/>
                <a:latin typeface="Times New Roman" panose="02020603050405020304" pitchFamily="18" charset="0"/>
                <a:ea typeface="Times New Roman" panose="02020603050405020304" pitchFamily="18" charset="0"/>
              </a:rPr>
              <a:t>Năm</a:t>
            </a:r>
            <a:r>
              <a:rPr lang="en-US" sz="3300" b="1" dirty="0">
                <a:solidFill>
                  <a:srgbClr val="00B050"/>
                </a:solidFill>
                <a:effectLst/>
                <a:latin typeface="Times New Roman" panose="02020603050405020304" pitchFamily="18" charset="0"/>
                <a:ea typeface="Times New Roman" panose="02020603050405020304" pitchFamily="18" charset="0"/>
              </a:rPr>
              <a:t> 2015: 4,0%</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err="1">
                <a:solidFill>
                  <a:srgbClr val="00B050"/>
                </a:solidFill>
                <a:effectLst/>
                <a:latin typeface="Times New Roman" panose="02020603050405020304" pitchFamily="18" charset="0"/>
                <a:ea typeface="Times New Roman" panose="02020603050405020304" pitchFamily="18" charset="0"/>
              </a:rPr>
              <a:t>Năm</a:t>
            </a:r>
            <a:r>
              <a:rPr lang="en-US" sz="3300" b="1" dirty="0">
                <a:solidFill>
                  <a:srgbClr val="00B050"/>
                </a:solidFill>
                <a:effectLst/>
                <a:latin typeface="Times New Roman" panose="02020603050405020304" pitchFamily="18" charset="0"/>
                <a:ea typeface="Times New Roman" panose="02020603050405020304" pitchFamily="18" charset="0"/>
              </a:rPr>
              <a:t> 2021: 10,0%</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a:solidFill>
                  <a:srgbClr val="00B050"/>
                </a:solidFill>
                <a:effectLst/>
                <a:latin typeface="Times New Roman" panose="02020603050405020304" pitchFamily="18" charset="0"/>
                <a:ea typeface="Times New Roman" panose="02020603050405020304" pitchFamily="18" charset="0"/>
                <a:sym typeface="Wingdings" pitchFamily="2" charset="2"/>
              </a:rPr>
              <a: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Tăng</a:t>
            </a:r>
            <a:r>
              <a:rPr lang="en-US" sz="3300" b="1" dirty="0">
                <a:solidFill>
                  <a:srgbClr val="00B050"/>
                </a:solidFill>
                <a:effectLst/>
                <a:latin typeface="Times New Roman" panose="02020603050405020304" pitchFamily="18" charset="0"/>
                <a:ea typeface="Times New Roman" panose="02020603050405020304" pitchFamily="18" charset="0"/>
              </a:rPr>
              <a:t> 6%</a:t>
            </a:r>
            <a:endParaRPr lang="en-VN" sz="3300" b="1" dirty="0">
              <a:solidFill>
                <a:srgbClr val="00B050"/>
              </a:solidFill>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40F6A01D-A2A0-1E86-AF05-A5A29DD0C6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890" y="884410"/>
            <a:ext cx="6425851" cy="5089179"/>
          </a:xfrm>
          <a:prstGeom prst="rect">
            <a:avLst/>
          </a:prstGeom>
          <a:noFill/>
          <a:ln>
            <a:noFill/>
          </a:ln>
        </p:spPr>
      </p:pic>
    </p:spTree>
    <p:extLst>
      <p:ext uri="{BB962C8B-B14F-4D97-AF65-F5344CB8AC3E}">
        <p14:creationId xmlns:p14="http://schemas.microsoft.com/office/powerpoint/2010/main" val="2364507980"/>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a:extLst>
              <a:ext uri="{FF2B5EF4-FFF2-40B4-BE49-F238E27FC236}">
                <a16:creationId xmlns:a16="http://schemas.microsoft.com/office/drawing/2014/main" id="{1F65A4CC-9C7A-ABFE-672E-9A89AA41C676}"/>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2" name="AutoShape 2" descr="Bài 15. Thương mại và du lịch - Hoc24">
            <a:extLst>
              <a:ext uri="{FF2B5EF4-FFF2-40B4-BE49-F238E27FC236}">
                <a16:creationId xmlns:a16="http://schemas.microsoft.com/office/drawing/2014/main" id="{AEDD5220-9145-A92D-0383-7954871B7326}"/>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3" name="Rectangle 13">
            <a:extLst>
              <a:ext uri="{FF2B5EF4-FFF2-40B4-BE49-F238E27FC236}">
                <a16:creationId xmlns:a16="http://schemas.microsoft.com/office/drawing/2014/main" id="{EF7C7854-EB3E-7400-EAF7-1A7BA2C7888F}"/>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5" name="TextBox 3">
            <a:extLst>
              <a:ext uri="{FF2B5EF4-FFF2-40B4-BE49-F238E27FC236}">
                <a16:creationId xmlns:a16="http://schemas.microsoft.com/office/drawing/2014/main" id="{A8325AFF-E283-4FB8-4D63-1A0B39CBD0B4}"/>
              </a:ext>
            </a:extLst>
          </p:cNvPr>
          <p:cNvSpPr txBox="1">
            <a:spLocks noChangeArrowheads="1"/>
          </p:cNvSpPr>
          <p:nvPr/>
        </p:nvSpPr>
        <p:spPr bwMode="auto">
          <a:xfrm>
            <a:off x="6096000" y="199558"/>
            <a:ext cx="5634588" cy="645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3500" b="1" dirty="0">
                <a:solidFill>
                  <a:srgbClr val="00B050"/>
                </a:solidFill>
                <a:effectLst/>
                <a:latin typeface="Times New Roman" panose="02020603050405020304" pitchFamily="18" charset="0"/>
                <a:ea typeface="Times New Roman" panose="02020603050405020304" pitchFamily="18" charset="0"/>
              </a:rPr>
              <a:t>=&gt; </a:t>
            </a:r>
            <a:r>
              <a:rPr lang="en-US" sz="3500" b="1" dirty="0" err="1">
                <a:solidFill>
                  <a:srgbClr val="00B050"/>
                </a:solidFill>
                <a:effectLst/>
                <a:latin typeface="Times New Roman" panose="02020603050405020304" pitchFamily="18" charset="0"/>
                <a:ea typeface="Times New Roman" panose="02020603050405020304" pitchFamily="18" charset="0"/>
              </a:rPr>
              <a:t>Bắc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Trung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Bộ</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có</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quy</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mô</a:t>
            </a:r>
            <a:r>
              <a:rPr lang="en-US" sz="3500" b="1" dirty="0">
                <a:solidFill>
                  <a:srgbClr val="00B050"/>
                </a:solidFill>
                <a:effectLst/>
                <a:latin typeface="Times New Roman" panose="02020603050405020304" pitchFamily="18" charset="0"/>
                <a:ea typeface="Times New Roman" panose="02020603050405020304" pitchFamily="18" charset="0"/>
              </a:rPr>
              <a:t> GRDP </a:t>
            </a:r>
            <a:r>
              <a:rPr lang="en-US" sz="3500" b="1" dirty="0" err="1">
                <a:solidFill>
                  <a:srgbClr val="00B050"/>
                </a:solidFill>
                <a:effectLst/>
                <a:latin typeface="Times New Roman" panose="02020603050405020304" pitchFamily="18" charset="0"/>
                <a:ea typeface="Times New Roman" panose="02020603050405020304" pitchFamily="18" charset="0"/>
              </a:rPr>
              <a:t>chiếm</a:t>
            </a:r>
            <a:r>
              <a:rPr lang="en-US" sz="3500" b="1" dirty="0">
                <a:solidFill>
                  <a:srgbClr val="00B050"/>
                </a:solidFill>
                <a:effectLst/>
                <a:latin typeface="Times New Roman" panose="02020603050405020304" pitchFamily="18" charset="0"/>
                <a:ea typeface="Times New Roman" panose="02020603050405020304" pitchFamily="18" charset="0"/>
              </a:rPr>
              <a:t> 7,1% GDP </a:t>
            </a:r>
            <a:r>
              <a:rPr lang="en-US" sz="3500" b="1" dirty="0" err="1">
                <a:solidFill>
                  <a:srgbClr val="00B050"/>
                </a:solidFill>
                <a:effectLst/>
                <a:latin typeface="Times New Roman" panose="02020603050405020304" pitchFamily="18" charset="0"/>
                <a:ea typeface="Times New Roman" panose="02020603050405020304" pitchFamily="18" charset="0"/>
              </a:rPr>
              <a:t>cả</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nước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năm</a:t>
            </a:r>
            <a:r>
              <a:rPr lang="en-US" sz="3500" b="1" dirty="0">
                <a:solidFill>
                  <a:srgbClr val="00B050"/>
                </a:solidFill>
                <a:effectLst/>
                <a:latin typeface="Times New Roman" panose="02020603050405020304" pitchFamily="18" charset="0"/>
                <a:ea typeface="Times New Roman" panose="02020603050405020304" pitchFamily="18" charset="0"/>
              </a:rPr>
              <a:t> 2021) </a:t>
            </a:r>
            <a:r>
              <a:rPr lang="en-US" sz="3500" b="1" dirty="0" err="1">
                <a:solidFill>
                  <a:srgbClr val="00B050"/>
                </a:solidFill>
                <a:effectLst/>
                <a:latin typeface="Times New Roman" panose="02020603050405020304" pitchFamily="18" charset="0"/>
                <a:ea typeface="Times New Roman" panose="02020603050405020304" pitchFamily="18" charset="0"/>
              </a:rPr>
              <a:t>và</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đang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có</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sự</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chuyển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dịch</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theo</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hướng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công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nghiệp</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hóa</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hiện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đại</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hóa</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Tỉ</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trọng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ngành</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công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nghiệp</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xây</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dựng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dịch</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vụ</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tăng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trong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cơ</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cấu</a:t>
            </a:r>
            <a:r>
              <a:rPr lang="en-US" sz="3500" b="1" dirty="0">
                <a:solidFill>
                  <a:srgbClr val="00B050"/>
                </a:solidFill>
                <a:effectLst/>
                <a:latin typeface="Times New Roman" panose="02020603050405020304" pitchFamily="18" charset="0"/>
                <a:ea typeface="Times New Roman" panose="02020603050405020304" pitchFamily="18" charset="0"/>
              </a:rPr>
              <a:t> GRDP</a:t>
            </a:r>
            <a:endParaRPr lang="en-VN" sz="3500" b="1" dirty="0">
              <a:solidFill>
                <a:srgbClr val="00B050"/>
              </a:solidFill>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40F6A01D-A2A0-1E86-AF05-A5A29DD0C6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891" y="884410"/>
            <a:ext cx="5908110" cy="5089179"/>
          </a:xfrm>
          <a:prstGeom prst="rect">
            <a:avLst/>
          </a:prstGeom>
          <a:noFill/>
          <a:ln>
            <a:noFill/>
          </a:ln>
        </p:spPr>
      </p:pic>
    </p:spTree>
    <p:extLst>
      <p:ext uri="{BB962C8B-B14F-4D97-AF65-F5344CB8AC3E}">
        <p14:creationId xmlns:p14="http://schemas.microsoft.com/office/powerpoint/2010/main" val="9471485"/>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1" name="Rectangle 2">
            <a:extLst>
              <a:ext uri="{FF2B5EF4-FFF2-40B4-BE49-F238E27FC236}">
                <a16:creationId xmlns:a16="http://schemas.microsoft.com/office/drawing/2014/main" id="{1F65A4CC-9C7A-ABFE-672E-9A89AA41C676}"/>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2" name="AutoShape 2" descr="Bài 15. Thương mại và du lịch - Hoc24">
            <a:extLst>
              <a:ext uri="{FF2B5EF4-FFF2-40B4-BE49-F238E27FC236}">
                <a16:creationId xmlns:a16="http://schemas.microsoft.com/office/drawing/2014/main" id="{AEDD5220-9145-A92D-0383-7954871B7326}"/>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3" name="Rectangle 13">
            <a:extLst>
              <a:ext uri="{FF2B5EF4-FFF2-40B4-BE49-F238E27FC236}">
                <a16:creationId xmlns:a16="http://schemas.microsoft.com/office/drawing/2014/main" id="{EF7C7854-EB3E-7400-EAF7-1A7BA2C7888F}"/>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5" name="TextBox 3">
            <a:extLst>
              <a:ext uri="{FF2B5EF4-FFF2-40B4-BE49-F238E27FC236}">
                <a16:creationId xmlns:a16="http://schemas.microsoft.com/office/drawing/2014/main" id="{A8325AFF-E283-4FB8-4D63-1A0B39CBD0B4}"/>
              </a:ext>
            </a:extLst>
          </p:cNvPr>
          <p:cNvSpPr txBox="1">
            <a:spLocks noChangeArrowheads="1"/>
          </p:cNvSpPr>
          <p:nvPr/>
        </p:nvSpPr>
        <p:spPr bwMode="auto">
          <a:xfrm>
            <a:off x="6129403" y="675547"/>
            <a:ext cx="5634588" cy="580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3600" b="1" dirty="0" err="1">
                <a:solidFill>
                  <a:srgbClr val="00B050"/>
                </a:solidFill>
                <a:effectLst/>
                <a:latin typeface="Times New Roman" panose="02020603050405020304" pitchFamily="18" charset="0"/>
                <a:ea typeface="Times New Roman" panose="02020603050405020304" pitchFamily="18" charset="0"/>
              </a:rPr>
              <a:t>Về</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phân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bố</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sản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xuất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ở</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Bắc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Trung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Bộ</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đã</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hình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thành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nên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các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khu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công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nghiệp</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khu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kinh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tế</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cửa</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khẩu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khu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kinh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tế</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ven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biển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vùng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sản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xuất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nông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nghiệp</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tập</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trung</a:t>
            </a:r>
            <a:r>
              <a:rPr lang="en-US" sz="3600" b="1" dirty="0">
                <a:solidFill>
                  <a:srgbClr val="00B050"/>
                </a:solidFill>
                <a:effectLst/>
                <a:latin typeface="Times New Roman" panose="02020603050405020304" pitchFamily="18" charset="0"/>
                <a:ea typeface="Times New Roman" panose="02020603050405020304" pitchFamily="18" charset="0"/>
              </a:rPr>
              <a:t>,..</a:t>
            </a:r>
            <a:endParaRPr lang="en-VN" sz="3600" b="1" dirty="0">
              <a:solidFill>
                <a:srgbClr val="00B050"/>
              </a:solidFill>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40F6A01D-A2A0-1E86-AF05-A5A29DD0C6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891" y="884410"/>
            <a:ext cx="5908110" cy="5089179"/>
          </a:xfrm>
          <a:prstGeom prst="rect">
            <a:avLst/>
          </a:prstGeom>
          <a:noFill/>
          <a:ln>
            <a:noFill/>
          </a:ln>
        </p:spPr>
      </p:pic>
    </p:spTree>
    <p:extLst>
      <p:ext uri="{BB962C8B-B14F-4D97-AF65-F5344CB8AC3E}">
        <p14:creationId xmlns:p14="http://schemas.microsoft.com/office/powerpoint/2010/main" val="4174868575"/>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559594" y="90487"/>
            <a:ext cx="11072812" cy="644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4000" b="1" dirty="0">
                <a:solidFill>
                  <a:srgbClr val="000000"/>
                </a:solidFill>
                <a:effectLst/>
                <a:latin typeface="Times New Roman" panose="02020603050405020304" pitchFamily="18" charset="0"/>
                <a:ea typeface="Times New Roman" panose="02020603050405020304" pitchFamily="18" charset="0"/>
              </a:rPr>
              <a:t>a. </a:t>
            </a:r>
            <a:r>
              <a:rPr lang="en-US" sz="4000" b="1" dirty="0" err="1">
                <a:solidFill>
                  <a:srgbClr val="000000"/>
                </a:solidFill>
                <a:effectLst/>
                <a:latin typeface="Times New Roman" panose="02020603050405020304" pitchFamily="18" charset="0"/>
                <a:ea typeface="Times New Roman" panose="02020603050405020304" pitchFamily="18" charset="0"/>
              </a:rPr>
              <a:t>Khái</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quát</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chung</a:t>
            </a:r>
            <a:endParaRPr lang="en-VN" sz="4000" b="1" dirty="0">
              <a:effectLst/>
              <a:latin typeface="Times New Roman" panose="02020603050405020304" pitchFamily="18" charset="0"/>
              <a:ea typeface="Times New Roman" panose="02020603050405020304" pitchFamily="18" charset="0"/>
            </a:endParaRPr>
          </a:p>
          <a:p>
            <a:pPr algn="just">
              <a:lnSpc>
                <a:spcPct val="150000"/>
              </a:lnSpc>
            </a:pP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Có</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quy</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mô</a:t>
            </a:r>
            <a:r>
              <a:rPr lang="en-US" sz="4000" b="1" dirty="0">
                <a:solidFill>
                  <a:srgbClr val="000000"/>
                </a:solidFill>
                <a:effectLst/>
                <a:latin typeface="Times New Roman" panose="02020603050405020304" pitchFamily="18" charset="0"/>
                <a:ea typeface="Times New Roman" panose="02020603050405020304" pitchFamily="18" charset="0"/>
              </a:rPr>
              <a:t> GRDP </a:t>
            </a:r>
            <a:r>
              <a:rPr lang="en-US" sz="4000" b="1" dirty="0" err="1">
                <a:solidFill>
                  <a:srgbClr val="000000"/>
                </a:solidFill>
                <a:effectLst/>
                <a:latin typeface="Times New Roman" panose="02020603050405020304" pitchFamily="18" charset="0"/>
                <a:ea typeface="Times New Roman" panose="02020603050405020304" pitchFamily="18" charset="0"/>
              </a:rPr>
              <a:t>chiếm</a:t>
            </a:r>
            <a:r>
              <a:rPr lang="en-US" sz="4000" b="1" dirty="0">
                <a:solidFill>
                  <a:srgbClr val="000000"/>
                </a:solidFill>
                <a:effectLst/>
                <a:latin typeface="Times New Roman" panose="02020603050405020304" pitchFamily="18" charset="0"/>
                <a:ea typeface="Times New Roman" panose="02020603050405020304" pitchFamily="18" charset="0"/>
              </a:rPr>
              <a:t> 7,1% GDP </a:t>
            </a:r>
            <a:r>
              <a:rPr lang="en-US" sz="4000" b="1" dirty="0" err="1">
                <a:solidFill>
                  <a:srgbClr val="000000"/>
                </a:solidFill>
                <a:effectLst/>
                <a:latin typeface="Times New Roman" panose="02020603050405020304" pitchFamily="18" charset="0"/>
                <a:ea typeface="Times New Roman" panose="02020603050405020304" pitchFamily="18" charset="0"/>
              </a:rPr>
              <a:t>cả</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nước</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năm</a:t>
            </a:r>
            <a:r>
              <a:rPr lang="en-US" sz="4000" b="1" dirty="0">
                <a:solidFill>
                  <a:srgbClr val="000000"/>
                </a:solidFill>
                <a:effectLst/>
                <a:latin typeface="Times New Roman" panose="02020603050405020304" pitchFamily="18" charset="0"/>
                <a:ea typeface="Times New Roman" panose="02020603050405020304" pitchFamily="18" charset="0"/>
              </a:rPr>
              <a:t> 2021) </a:t>
            </a:r>
            <a:r>
              <a:rPr lang="en-US" sz="4000" b="1" dirty="0" err="1">
                <a:solidFill>
                  <a:srgbClr val="000000"/>
                </a:solidFill>
                <a:effectLst/>
                <a:latin typeface="Times New Roman" panose="02020603050405020304" pitchFamily="18" charset="0"/>
                <a:ea typeface="Times New Roman" panose="02020603050405020304" pitchFamily="18" charset="0"/>
              </a:rPr>
              <a:t>và</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đang</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có</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sự</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chuyển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dịch</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theo</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hướng</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công</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nghiệp</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hóa</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hiện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đại</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hóa</a:t>
            </a:r>
            <a:r>
              <a:rPr lang="en-US" sz="4000" b="1" dirty="0">
                <a:solidFill>
                  <a:srgbClr val="000000"/>
                </a:solidFill>
                <a:effectLst/>
                <a:latin typeface="Times New Roman" panose="02020603050405020304" pitchFamily="18" charset="0"/>
                <a:ea typeface="Times New Roman" panose="02020603050405020304" pitchFamily="18" charset="0"/>
              </a:rPr>
              <a:t>.</a:t>
            </a:r>
            <a:endParaRPr lang="en-VN" sz="4000" b="1" dirty="0">
              <a:effectLst/>
              <a:latin typeface="Times New Roman" panose="02020603050405020304" pitchFamily="18" charset="0"/>
              <a:ea typeface="Times New Roman" panose="02020603050405020304" pitchFamily="18" charset="0"/>
            </a:endParaRPr>
          </a:p>
          <a:p>
            <a:pPr algn="just">
              <a:lnSpc>
                <a:spcPct val="150000"/>
              </a:lnSpc>
            </a:pP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Về</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phân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bố</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sản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xuất</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hình</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thành</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nên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các</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khu</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công</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nghiệp</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khu</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kinh</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tế</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cửa</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khẩu</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khu</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kinh</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tế</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ven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biển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vùng</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sản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xuất</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nông</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nghiệp</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tập</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trung</a:t>
            </a:r>
            <a:r>
              <a:rPr lang="en-US" sz="4000" b="1" dirty="0">
                <a:solidFill>
                  <a:srgbClr val="000000"/>
                </a:solidFill>
                <a:effectLst/>
                <a:latin typeface="Times New Roman" panose="02020603050405020304" pitchFamily="18" charset="0"/>
                <a:ea typeface="Times New Roman" panose="02020603050405020304" pitchFamily="18" charset="0"/>
              </a:rPr>
              <a:t>,..</a:t>
            </a:r>
            <a:endParaRPr lang="en-VN" sz="4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106056"/>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AutoShape 2" descr="Bài 15. Thương mại và du lịch - Hoc24">
            <a:extLst>
              <a:ext uri="{FF2B5EF4-FFF2-40B4-BE49-F238E27FC236}">
                <a16:creationId xmlns:a16="http://schemas.microsoft.com/office/drawing/2014/main" id="{AEDD5220-9145-A92D-0383-7954871B7326}"/>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3" name="Rectangle 13">
            <a:extLst>
              <a:ext uri="{FF2B5EF4-FFF2-40B4-BE49-F238E27FC236}">
                <a16:creationId xmlns:a16="http://schemas.microsoft.com/office/drawing/2014/main" id="{EF7C7854-EB3E-7400-EAF7-1A7BA2C7888F}"/>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5" name="TextBox 3">
            <a:extLst>
              <a:ext uri="{FF2B5EF4-FFF2-40B4-BE49-F238E27FC236}">
                <a16:creationId xmlns:a16="http://schemas.microsoft.com/office/drawing/2014/main" id="{A8325AFF-E283-4FB8-4D63-1A0B39CBD0B4}"/>
              </a:ext>
            </a:extLst>
          </p:cNvPr>
          <p:cNvSpPr txBox="1">
            <a:spLocks noChangeArrowheads="1"/>
          </p:cNvSpPr>
          <p:nvPr/>
        </p:nvSpPr>
        <p:spPr bwMode="auto">
          <a:xfrm>
            <a:off x="6255503" y="1997869"/>
            <a:ext cx="5547124" cy="275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4000" b="1" dirty="0" err="1">
                <a:solidFill>
                  <a:srgbClr val="0432FF"/>
                </a:solidFill>
                <a:effectLst/>
                <a:latin typeface="Times New Roman" panose="02020603050405020304" pitchFamily="18" charset="0"/>
                <a:ea typeface="Times New Roman" panose="02020603050405020304" pitchFamily="18" charset="0"/>
              </a:rPr>
              <a:t>Hãy</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trình</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bày</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tình</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hình</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phát</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triển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công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nghiệp</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ở</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Bắc</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Trung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Bộ</a:t>
            </a:r>
            <a:r>
              <a:rPr lang="en-US" sz="4000" b="1" dirty="0">
                <a:solidFill>
                  <a:srgbClr val="0432FF"/>
                </a:solidFill>
                <a:effectLst/>
                <a:latin typeface="Times New Roman" panose="02020603050405020304" pitchFamily="18" charset="0"/>
                <a:ea typeface="Times New Roman" panose="02020603050405020304" pitchFamily="18" charset="0"/>
              </a:rPr>
              <a:t>.</a:t>
            </a:r>
            <a:r>
              <a:rPr lang="en-VN" sz="4000" b="1" dirty="0">
                <a:solidFill>
                  <a:srgbClr val="0432FF"/>
                </a:solidFill>
                <a:effectLst/>
              </a:rPr>
              <a:t> </a:t>
            </a:r>
            <a:endParaRPr lang="en-VN" sz="4000" b="1" dirty="0">
              <a:solidFill>
                <a:srgbClr val="0432FF"/>
              </a:solidFill>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E04A6F5A-3392-CCDA-3939-0B4E061A89B0}"/>
              </a:ext>
            </a:extLst>
          </p:cNvPr>
          <p:cNvPicPr>
            <a:picLocks noChangeAspect="1"/>
          </p:cNvPicPr>
          <p:nvPr/>
        </p:nvPicPr>
        <p:blipFill>
          <a:blip r:embed="rId3"/>
          <a:stretch>
            <a:fillRect/>
          </a:stretch>
        </p:blipFill>
        <p:spPr>
          <a:xfrm>
            <a:off x="277479" y="317699"/>
            <a:ext cx="5547124" cy="6222601"/>
          </a:xfrm>
          <a:prstGeom prst="rect">
            <a:avLst/>
          </a:prstGeom>
        </p:spPr>
      </p:pic>
    </p:spTree>
    <p:extLst>
      <p:ext uri="{BB962C8B-B14F-4D97-AF65-F5344CB8AC3E}">
        <p14:creationId xmlns:p14="http://schemas.microsoft.com/office/powerpoint/2010/main" val="2398470745"/>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AutoShape 2" descr="Bài 15. Thương mại và du lịch - Hoc24">
            <a:extLst>
              <a:ext uri="{FF2B5EF4-FFF2-40B4-BE49-F238E27FC236}">
                <a16:creationId xmlns:a16="http://schemas.microsoft.com/office/drawing/2014/main" id="{AEDD5220-9145-A92D-0383-7954871B7326}"/>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3" name="Rectangle 13">
            <a:extLst>
              <a:ext uri="{FF2B5EF4-FFF2-40B4-BE49-F238E27FC236}">
                <a16:creationId xmlns:a16="http://schemas.microsoft.com/office/drawing/2014/main" id="{EF7C7854-EB3E-7400-EAF7-1A7BA2C7888F}"/>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5" name="TextBox 3">
            <a:extLst>
              <a:ext uri="{FF2B5EF4-FFF2-40B4-BE49-F238E27FC236}">
                <a16:creationId xmlns:a16="http://schemas.microsoft.com/office/drawing/2014/main" id="{A8325AFF-E283-4FB8-4D63-1A0B39CBD0B4}"/>
              </a:ext>
            </a:extLst>
          </p:cNvPr>
          <p:cNvSpPr txBox="1">
            <a:spLocks noChangeArrowheads="1"/>
          </p:cNvSpPr>
          <p:nvPr/>
        </p:nvSpPr>
        <p:spPr bwMode="auto">
          <a:xfrm>
            <a:off x="4835048" y="0"/>
            <a:ext cx="7214990" cy="685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Công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nghiệp</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Bắc</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Trung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Bộ</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có</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những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bước</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phát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triển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mới</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phù</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hợp</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với</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chiến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lược</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công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nghiệp</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hóa</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hiện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đại</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hóa</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đất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nước</a:t>
            </a:r>
            <a:r>
              <a:rPr lang="en-US" sz="3300" b="1" dirty="0">
                <a:solidFill>
                  <a:srgbClr val="00B050"/>
                </a:solidFill>
                <a:effectLst/>
                <a:latin typeface="Times New Roman" panose="02020603050405020304" pitchFamily="18" charset="0"/>
                <a:ea typeface="Times New Roman" panose="02020603050405020304" pitchFamily="18" charset="0"/>
              </a:rPr>
              <a:t>.</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Công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nghiệp</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trong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những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năm</a:t>
            </a:r>
            <a:r>
              <a:rPr lang="en-US" sz="3300" b="1" dirty="0">
                <a:solidFill>
                  <a:srgbClr val="00B050"/>
                </a:solidFill>
                <a:effectLst/>
                <a:latin typeface="Times New Roman" panose="02020603050405020304" pitchFamily="18" charset="0"/>
                <a:ea typeface="Times New Roman" panose="02020603050405020304" pitchFamily="18" charset="0"/>
              </a:rPr>
              <a:t> qua </a:t>
            </a:r>
            <a:r>
              <a:rPr lang="en-US" sz="3300" b="1" dirty="0" err="1">
                <a:solidFill>
                  <a:srgbClr val="00B050"/>
                </a:solidFill>
                <a:effectLst/>
                <a:latin typeface="Times New Roman" panose="02020603050405020304" pitchFamily="18" charset="0"/>
                <a:ea typeface="Times New Roman" panose="02020603050405020304" pitchFamily="18" charset="0"/>
              </a:rPr>
              <a:t>có</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sự</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phát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triển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rõ</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rệt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cơ</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sở</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hạ</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tầng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kĩ</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thuật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và</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công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nghệ</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việc</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cung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ứng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nhiên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liệu</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năng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lượng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đang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được</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cải</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thiện</a:t>
            </a:r>
            <a:endParaRPr lang="en-VN" sz="3300" b="1" dirty="0">
              <a:solidFill>
                <a:srgbClr val="00B050"/>
              </a:solidFill>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E04A6F5A-3392-CCDA-3939-0B4E061A89B0}"/>
              </a:ext>
            </a:extLst>
          </p:cNvPr>
          <p:cNvPicPr>
            <a:picLocks noChangeAspect="1"/>
          </p:cNvPicPr>
          <p:nvPr/>
        </p:nvPicPr>
        <p:blipFill>
          <a:blip r:embed="rId3"/>
          <a:stretch>
            <a:fillRect/>
          </a:stretch>
        </p:blipFill>
        <p:spPr>
          <a:xfrm>
            <a:off x="141963" y="480538"/>
            <a:ext cx="4580349" cy="6222601"/>
          </a:xfrm>
          <a:prstGeom prst="rect">
            <a:avLst/>
          </a:prstGeom>
        </p:spPr>
      </p:pic>
    </p:spTree>
    <p:extLst>
      <p:ext uri="{BB962C8B-B14F-4D97-AF65-F5344CB8AC3E}">
        <p14:creationId xmlns:p14="http://schemas.microsoft.com/office/powerpoint/2010/main" val="569174188"/>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AutoShape 2" descr="Bài 15. Thương mại và du lịch - Hoc24">
            <a:extLst>
              <a:ext uri="{FF2B5EF4-FFF2-40B4-BE49-F238E27FC236}">
                <a16:creationId xmlns:a16="http://schemas.microsoft.com/office/drawing/2014/main" id="{AEDD5220-9145-A92D-0383-7954871B7326}"/>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3" name="Rectangle 13">
            <a:extLst>
              <a:ext uri="{FF2B5EF4-FFF2-40B4-BE49-F238E27FC236}">
                <a16:creationId xmlns:a16="http://schemas.microsoft.com/office/drawing/2014/main" id="{EF7C7854-EB3E-7400-EAF7-1A7BA2C7888F}"/>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43045" name="TextBox 3">
            <a:extLst>
              <a:ext uri="{FF2B5EF4-FFF2-40B4-BE49-F238E27FC236}">
                <a16:creationId xmlns:a16="http://schemas.microsoft.com/office/drawing/2014/main" id="{A8325AFF-E283-4FB8-4D63-1A0B39CBD0B4}"/>
              </a:ext>
            </a:extLst>
          </p:cNvPr>
          <p:cNvSpPr txBox="1">
            <a:spLocks noChangeArrowheads="1"/>
          </p:cNvSpPr>
          <p:nvPr/>
        </p:nvSpPr>
        <p:spPr bwMode="auto">
          <a:xfrm>
            <a:off x="4835048" y="0"/>
            <a:ext cx="7214990" cy="6934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ngành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công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nghiệp</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ngày</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càng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hướng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đến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công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nghệ</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cao</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tạo</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ra</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sản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phẩm</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chất</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lượng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và</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giá</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trị</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như</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lọc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dầu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hóa</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dầu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vật</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liệu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xây</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dựng</a:t>
            </a:r>
            <a:r>
              <a:rPr lang="en-US" sz="3000" b="1" dirty="0">
                <a:solidFill>
                  <a:srgbClr val="00B050"/>
                </a:solidFill>
                <a:effectLst/>
                <a:latin typeface="Times New Roman" panose="02020603050405020304" pitchFamily="18" charset="0"/>
                <a:ea typeface="Times New Roman" panose="02020603050405020304" pitchFamily="18" charset="0"/>
              </a:rPr>
              <a:t>.</a:t>
            </a:r>
            <a:endParaRPr lang="en-VN" sz="30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Bắc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Trung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Bộ</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đã</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hình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thành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khu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kinh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tế</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ven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như</a:t>
            </a:r>
            <a:r>
              <a:rPr lang="en-US" sz="3000" b="1" dirty="0">
                <a:solidFill>
                  <a:srgbClr val="00B050"/>
                </a:solidFill>
                <a:effectLst/>
                <a:latin typeface="Times New Roman" panose="02020603050405020304" pitchFamily="18" charset="0"/>
                <a:ea typeface="Times New Roman" panose="02020603050405020304" pitchFamily="18" charset="0"/>
              </a:rPr>
              <a:t>: Nghi </a:t>
            </a:r>
            <a:r>
              <a:rPr lang="en-US" sz="3000" b="1" dirty="0" err="1">
                <a:solidFill>
                  <a:srgbClr val="00B050"/>
                </a:solidFill>
                <a:effectLst/>
                <a:latin typeface="Times New Roman" panose="02020603050405020304" pitchFamily="18" charset="0"/>
                <a:ea typeface="Times New Roman" panose="02020603050405020304" pitchFamily="18" charset="0"/>
              </a:rPr>
              <a:t>Sơn</a:t>
            </a:r>
            <a:r>
              <a:rPr lang="en-US" sz="3000" b="1" dirty="0">
                <a:solidFill>
                  <a:srgbClr val="00B050"/>
                </a:solidFill>
                <a:effectLst/>
                <a:latin typeface="Times New Roman" panose="02020603050405020304" pitchFamily="18" charset="0"/>
                <a:ea typeface="Times New Roman" panose="02020603050405020304" pitchFamily="18" charset="0"/>
              </a:rPr>
              <a:t> (Thanh </a:t>
            </a:r>
            <a:r>
              <a:rPr lang="en-US" sz="3000" b="1" dirty="0" err="1">
                <a:solidFill>
                  <a:srgbClr val="00B050"/>
                </a:solidFill>
                <a:effectLst/>
                <a:latin typeface="Times New Roman" panose="02020603050405020304" pitchFamily="18" charset="0"/>
                <a:ea typeface="Times New Roman" panose="02020603050405020304" pitchFamily="18" charset="0"/>
              </a:rPr>
              <a:t>Hóa</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Đông</a:t>
            </a:r>
            <a:r>
              <a:rPr lang="en-US" sz="3000" b="1" dirty="0">
                <a:solidFill>
                  <a:srgbClr val="00B050"/>
                </a:solidFill>
                <a:effectLst/>
                <a:latin typeface="Times New Roman" panose="02020603050405020304" pitchFamily="18" charset="0"/>
                <a:ea typeface="Times New Roman" panose="02020603050405020304" pitchFamily="18" charset="0"/>
              </a:rPr>
              <a:t> Nam </a:t>
            </a:r>
            <a:r>
              <a:rPr lang="en-US" sz="3000" b="1" dirty="0" err="1">
                <a:solidFill>
                  <a:srgbClr val="00B050"/>
                </a:solidFill>
                <a:effectLst/>
                <a:latin typeface="Times New Roman" panose="02020603050405020304" pitchFamily="18" charset="0"/>
                <a:ea typeface="Times New Roman" panose="02020603050405020304" pitchFamily="18" charset="0"/>
              </a:rPr>
              <a:t>Nghệ</a:t>
            </a:r>
            <a:r>
              <a:rPr lang="en-US" sz="3000" b="1" dirty="0">
                <a:solidFill>
                  <a:srgbClr val="00B050"/>
                </a:solidFill>
                <a:effectLst/>
                <a:latin typeface="Times New Roman" panose="02020603050405020304" pitchFamily="18" charset="0"/>
                <a:ea typeface="Times New Roman" panose="02020603050405020304" pitchFamily="18" charset="0"/>
              </a:rPr>
              <a:t> An (</a:t>
            </a:r>
            <a:r>
              <a:rPr lang="en-US" sz="3000" b="1" dirty="0" err="1">
                <a:solidFill>
                  <a:srgbClr val="00B050"/>
                </a:solidFill>
                <a:effectLst/>
                <a:latin typeface="Times New Roman" panose="02020603050405020304" pitchFamily="18" charset="0"/>
                <a:ea typeface="Times New Roman" panose="02020603050405020304" pitchFamily="18" charset="0"/>
              </a:rPr>
              <a:t>Nghệ</a:t>
            </a:r>
            <a:r>
              <a:rPr lang="en-US" sz="3000" b="1" dirty="0">
                <a:solidFill>
                  <a:srgbClr val="00B050"/>
                </a:solidFill>
                <a:effectLst/>
                <a:latin typeface="Times New Roman" panose="02020603050405020304" pitchFamily="18" charset="0"/>
                <a:ea typeface="Times New Roman" panose="02020603050405020304" pitchFamily="18" charset="0"/>
              </a:rPr>
              <a:t> An), </a:t>
            </a:r>
            <a:r>
              <a:rPr lang="en-US" sz="3000" b="1" dirty="0" err="1">
                <a:solidFill>
                  <a:srgbClr val="00B050"/>
                </a:solidFill>
                <a:effectLst/>
                <a:latin typeface="Times New Roman" panose="02020603050405020304" pitchFamily="18" charset="0"/>
                <a:ea typeface="Times New Roman" panose="02020603050405020304" pitchFamily="18" charset="0"/>
              </a:rPr>
              <a:t>Vũng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Áng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Hà</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Tĩnh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khu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công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nghiệp</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như</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Bỉm</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Sơn</a:t>
            </a:r>
            <a:r>
              <a:rPr lang="en-US" sz="3000" b="1" dirty="0">
                <a:solidFill>
                  <a:srgbClr val="00B050"/>
                </a:solidFill>
                <a:effectLst/>
                <a:latin typeface="Times New Roman" panose="02020603050405020304" pitchFamily="18" charset="0"/>
                <a:ea typeface="Times New Roman" panose="02020603050405020304" pitchFamily="18" charset="0"/>
              </a:rPr>
              <a:t> (Thanh </a:t>
            </a:r>
            <a:r>
              <a:rPr lang="en-US" sz="3000" b="1" dirty="0" err="1">
                <a:solidFill>
                  <a:srgbClr val="00B050"/>
                </a:solidFill>
                <a:effectLst/>
                <a:latin typeface="Times New Roman" panose="02020603050405020304" pitchFamily="18" charset="0"/>
                <a:ea typeface="Times New Roman" panose="02020603050405020304" pitchFamily="18" charset="0"/>
              </a:rPr>
              <a:t>Hóa</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Hoàng</a:t>
            </a:r>
            <a:r>
              <a:rPr lang="en-US" sz="3000" b="1" dirty="0">
                <a:solidFill>
                  <a:srgbClr val="00B050"/>
                </a:solidFill>
                <a:effectLst/>
                <a:latin typeface="Times New Roman" panose="02020603050405020304" pitchFamily="18" charset="0"/>
                <a:ea typeface="Times New Roman" panose="02020603050405020304" pitchFamily="18" charset="0"/>
              </a:rPr>
              <a:t> Mai (</a:t>
            </a:r>
            <a:r>
              <a:rPr lang="en-US" sz="3000" b="1" dirty="0" err="1">
                <a:solidFill>
                  <a:srgbClr val="00B050"/>
                </a:solidFill>
                <a:effectLst/>
                <a:latin typeface="Times New Roman" panose="02020603050405020304" pitchFamily="18" charset="0"/>
                <a:ea typeface="Times New Roman" panose="02020603050405020304" pitchFamily="18" charset="0"/>
              </a:rPr>
              <a:t>Nghệ</a:t>
            </a:r>
            <a:r>
              <a:rPr lang="en-US" sz="3000" b="1" dirty="0">
                <a:solidFill>
                  <a:srgbClr val="00B050"/>
                </a:solidFill>
                <a:effectLst/>
                <a:latin typeface="Times New Roman" panose="02020603050405020304" pitchFamily="18" charset="0"/>
                <a:ea typeface="Times New Roman" panose="02020603050405020304" pitchFamily="18" charset="0"/>
              </a:rPr>
              <a:t> An), </a:t>
            </a:r>
            <a:r>
              <a:rPr lang="en-US" sz="3000" b="1" dirty="0" err="1">
                <a:solidFill>
                  <a:srgbClr val="00B050"/>
                </a:solidFill>
                <a:effectLst/>
                <a:latin typeface="Times New Roman" panose="02020603050405020304" pitchFamily="18" charset="0"/>
                <a:ea typeface="Times New Roman" panose="02020603050405020304" pitchFamily="18" charset="0"/>
              </a:rPr>
              <a:t>Phú</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Bài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Thừa</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Thiên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Huế</a:t>
            </a:r>
            <a:r>
              <a:rPr lang="en-US" sz="3000" b="1" dirty="0">
                <a:solidFill>
                  <a:srgbClr val="00B050"/>
                </a:solidFill>
                <a:effectLst/>
                <a:latin typeface="Times New Roman" panose="02020603050405020304" pitchFamily="18" charset="0"/>
                <a:ea typeface="Times New Roman" panose="02020603050405020304" pitchFamily="18" charset="0"/>
              </a:rPr>
              <a:t>).</a:t>
            </a:r>
            <a:endParaRPr lang="en-VN" sz="3000" b="1" dirty="0">
              <a:solidFill>
                <a:srgbClr val="00B050"/>
              </a:solidFill>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E04A6F5A-3392-CCDA-3939-0B4E061A89B0}"/>
              </a:ext>
            </a:extLst>
          </p:cNvPr>
          <p:cNvPicPr>
            <a:picLocks noChangeAspect="1"/>
          </p:cNvPicPr>
          <p:nvPr/>
        </p:nvPicPr>
        <p:blipFill>
          <a:blip r:embed="rId3"/>
          <a:stretch>
            <a:fillRect/>
          </a:stretch>
        </p:blipFill>
        <p:spPr>
          <a:xfrm>
            <a:off x="141962" y="317699"/>
            <a:ext cx="4580349" cy="6222601"/>
          </a:xfrm>
          <a:prstGeom prst="rect">
            <a:avLst/>
          </a:prstGeom>
        </p:spPr>
      </p:pic>
    </p:spTree>
    <p:extLst>
      <p:ext uri="{BB962C8B-B14F-4D97-AF65-F5344CB8AC3E}">
        <p14:creationId xmlns:p14="http://schemas.microsoft.com/office/powerpoint/2010/main" val="2312088698"/>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559594" y="90487"/>
            <a:ext cx="11072812"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V</a:t>
            </a:r>
            <a:r>
              <a:rPr lang="en-US" sz="4000" b="1" dirty="0" err="1">
                <a:solidFill>
                  <a:srgbClr val="00B050"/>
                </a:solidFill>
                <a:effectLst/>
                <a:latin typeface="Times New Roman" panose="02020603050405020304" pitchFamily="18" charset="0"/>
                <a:ea typeface="Times New Roman" panose="02020603050405020304" pitchFamily="18" charset="0"/>
              </a:rPr>
              <a:t>ật</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liệu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xây</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dựng</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17414" name="Picture 6" descr="VẬT LIỆU XÂY DỰNG GỒM NHỮNG LOẠI NÀO VÀ VAI TRÒ TỪNG LOẠI LÀ GÌ? - Siam  City Cement Public Company Limited">
            <a:extLst>
              <a:ext uri="{FF2B5EF4-FFF2-40B4-BE49-F238E27FC236}">
                <a16:creationId xmlns:a16="http://schemas.microsoft.com/office/drawing/2014/main" id="{F2AF9D10-C9A4-EE19-272E-9CF2A2A173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536" y="995362"/>
            <a:ext cx="9935575"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163439"/>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559594" y="90487"/>
            <a:ext cx="11072812"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K</a:t>
            </a:r>
            <a:r>
              <a:rPr lang="en-US" sz="4000" b="1" dirty="0" err="1">
                <a:solidFill>
                  <a:srgbClr val="00B050"/>
                </a:solidFill>
                <a:effectLst/>
                <a:latin typeface="Times New Roman" panose="02020603050405020304" pitchFamily="18" charset="0"/>
                <a:ea typeface="Times New Roman" panose="02020603050405020304" pitchFamily="18" charset="0"/>
              </a:rPr>
              <a:t>hu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kinh</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tế</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ven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biển</a:t>
            </a:r>
            <a:r>
              <a:rPr lang="en-US" sz="4000" b="1" dirty="0">
                <a:solidFill>
                  <a:srgbClr val="00B050"/>
                </a:solidFill>
                <a:effectLst/>
                <a:latin typeface="Times New Roman" panose="02020603050405020304" pitchFamily="18" charset="0"/>
                <a:ea typeface="Times New Roman" panose="02020603050405020304" pitchFamily="18" charset="0"/>
              </a:rPr>
              <a:t> Nghi </a:t>
            </a:r>
            <a:r>
              <a:rPr lang="en-US" sz="4000" b="1" dirty="0" err="1">
                <a:solidFill>
                  <a:srgbClr val="00B050"/>
                </a:solidFill>
                <a:effectLst/>
                <a:latin typeface="Times New Roman" panose="02020603050405020304" pitchFamily="18" charset="0"/>
                <a:ea typeface="Times New Roman" panose="02020603050405020304" pitchFamily="18" charset="0"/>
              </a:rPr>
              <a:t>Sơn</a:t>
            </a:r>
            <a:r>
              <a:rPr lang="en-US" sz="4000" b="1" dirty="0">
                <a:solidFill>
                  <a:srgbClr val="00B050"/>
                </a:solidFill>
                <a:effectLst/>
                <a:latin typeface="Times New Roman" panose="02020603050405020304" pitchFamily="18" charset="0"/>
                <a:ea typeface="Times New Roman" panose="02020603050405020304" pitchFamily="18" charset="0"/>
              </a:rPr>
              <a:t> (Thanh </a:t>
            </a:r>
            <a:r>
              <a:rPr lang="en-US" sz="4000" b="1" dirty="0" err="1">
                <a:solidFill>
                  <a:srgbClr val="00B050"/>
                </a:solidFill>
                <a:effectLst/>
                <a:latin typeface="Times New Roman" panose="02020603050405020304" pitchFamily="18" charset="0"/>
                <a:ea typeface="Times New Roman" panose="02020603050405020304" pitchFamily="18" charset="0"/>
              </a:rPr>
              <a:t>Hóa</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19458" name="Picture 2" descr="Khu kinh tế Nghi Sơn - Thanh Hoá phát triển các khu công nghiệp">
            <a:extLst>
              <a:ext uri="{FF2B5EF4-FFF2-40B4-BE49-F238E27FC236}">
                <a16:creationId xmlns:a16="http://schemas.microsoft.com/office/drawing/2014/main" id="{1F02C11F-88EB-018B-4346-8EF0BF4C7A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712" y="995362"/>
            <a:ext cx="10045874" cy="5772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997907"/>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50312" y="11113"/>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K</a:t>
            </a:r>
            <a:r>
              <a:rPr lang="en-US" sz="4000" b="1" dirty="0" err="1">
                <a:solidFill>
                  <a:srgbClr val="00B050"/>
                </a:solidFill>
                <a:effectLst/>
                <a:latin typeface="Times New Roman" panose="02020603050405020304" pitchFamily="18" charset="0"/>
                <a:ea typeface="Times New Roman" panose="02020603050405020304" pitchFamily="18" charset="0"/>
              </a:rPr>
              <a:t>hu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kinh</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tế</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ven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biển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Đông</a:t>
            </a:r>
            <a:r>
              <a:rPr lang="en-US" sz="4000" b="1" dirty="0">
                <a:solidFill>
                  <a:srgbClr val="00B050"/>
                </a:solidFill>
                <a:effectLst/>
                <a:latin typeface="Times New Roman" panose="02020603050405020304" pitchFamily="18" charset="0"/>
                <a:ea typeface="Times New Roman" panose="02020603050405020304" pitchFamily="18" charset="0"/>
              </a:rPr>
              <a:t> Nam </a:t>
            </a:r>
            <a:r>
              <a:rPr lang="en-US" sz="4000" b="1" dirty="0" err="1">
                <a:solidFill>
                  <a:srgbClr val="00B050"/>
                </a:solidFill>
                <a:effectLst/>
                <a:latin typeface="Times New Roman" panose="02020603050405020304" pitchFamily="18" charset="0"/>
                <a:ea typeface="Times New Roman" panose="02020603050405020304" pitchFamily="18" charset="0"/>
              </a:rPr>
              <a:t>Nghệ</a:t>
            </a:r>
            <a:r>
              <a:rPr lang="en-US" sz="4000" b="1" dirty="0">
                <a:solidFill>
                  <a:srgbClr val="00B050"/>
                </a:solidFill>
                <a:effectLst/>
                <a:latin typeface="Times New Roman" panose="02020603050405020304" pitchFamily="18" charset="0"/>
                <a:ea typeface="Times New Roman" panose="02020603050405020304" pitchFamily="18" charset="0"/>
              </a:rPr>
              <a:t> An (</a:t>
            </a:r>
            <a:r>
              <a:rPr lang="en-US" sz="4000" b="1" dirty="0" err="1">
                <a:solidFill>
                  <a:srgbClr val="00B050"/>
                </a:solidFill>
                <a:effectLst/>
                <a:latin typeface="Times New Roman" panose="02020603050405020304" pitchFamily="18" charset="0"/>
                <a:ea typeface="Times New Roman" panose="02020603050405020304" pitchFamily="18" charset="0"/>
              </a:rPr>
              <a:t>Nghệ</a:t>
            </a:r>
            <a:r>
              <a:rPr lang="en-US" sz="4000" b="1" dirty="0">
                <a:solidFill>
                  <a:srgbClr val="00B050"/>
                </a:solidFill>
                <a:effectLst/>
                <a:latin typeface="Times New Roman" panose="02020603050405020304" pitchFamily="18" charset="0"/>
                <a:ea typeface="Times New Roman" panose="02020603050405020304" pitchFamily="18" charset="0"/>
              </a:rPr>
              <a:t> An)</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20482" name="Picture 2" descr="QUY HOẠCH KHU KINH TẾ ĐÔNG NAM TỈNH NGHỆ AN">
            <a:extLst>
              <a:ext uri="{FF2B5EF4-FFF2-40B4-BE49-F238E27FC236}">
                <a16:creationId xmlns:a16="http://schemas.microsoft.com/office/drawing/2014/main" id="{37DC7048-A5C0-6BB0-0200-632E454F89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467" y="920750"/>
            <a:ext cx="10360486" cy="5834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194096"/>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50312" y="11113"/>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K</a:t>
            </a:r>
            <a:r>
              <a:rPr lang="en-US" sz="4000" b="1" dirty="0" err="1">
                <a:solidFill>
                  <a:srgbClr val="00B050"/>
                </a:solidFill>
                <a:effectLst/>
                <a:latin typeface="Times New Roman" panose="02020603050405020304" pitchFamily="18" charset="0"/>
                <a:ea typeface="Times New Roman" panose="02020603050405020304" pitchFamily="18" charset="0"/>
              </a:rPr>
              <a:t>hu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kinh</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tế</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ven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biển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Vũng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Áng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Hà</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Tĩnh</a:t>
            </a:r>
            <a:r>
              <a:rPr lang="en-US" sz="4000" b="1" dirty="0">
                <a:solidFill>
                  <a:srgbClr val="00B050"/>
                </a:solidFill>
                <a:effectLst/>
                <a:latin typeface="Times New Roman" panose="02020603050405020304" pitchFamily="18" charset="0"/>
                <a:ea typeface="Times New Roman" panose="02020603050405020304" pitchFamily="18" charset="0"/>
              </a:rPr>
              <a:t>). </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21508" name="Picture 4" descr="Khu kinh tế (KKT) Vũng Áng tỉnh Hà Tĩnh - BĐS Blue Ocean Realty">
            <a:extLst>
              <a:ext uri="{FF2B5EF4-FFF2-40B4-BE49-F238E27FC236}">
                <a16:creationId xmlns:a16="http://schemas.microsoft.com/office/drawing/2014/main" id="{D5187F76-635B-F24F-0A50-8D84865D70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9868" y="962204"/>
            <a:ext cx="10020822" cy="5789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780540"/>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50312" y="11113"/>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K</a:t>
            </a:r>
            <a:r>
              <a:rPr lang="en-US" sz="4000" b="1" dirty="0" err="1">
                <a:solidFill>
                  <a:srgbClr val="00B050"/>
                </a:solidFill>
                <a:effectLst/>
                <a:latin typeface="Times New Roman" panose="02020603050405020304" pitchFamily="18" charset="0"/>
                <a:ea typeface="Times New Roman" panose="02020603050405020304" pitchFamily="18" charset="0"/>
              </a:rPr>
              <a:t>hu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công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nghiệp</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Bỉm</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Sơn</a:t>
            </a:r>
            <a:r>
              <a:rPr lang="en-US" sz="4000" b="1" dirty="0">
                <a:solidFill>
                  <a:srgbClr val="00B050"/>
                </a:solidFill>
                <a:effectLst/>
                <a:latin typeface="Times New Roman" panose="02020603050405020304" pitchFamily="18" charset="0"/>
                <a:ea typeface="Times New Roman" panose="02020603050405020304" pitchFamily="18" charset="0"/>
              </a:rPr>
              <a:t> (Thanh </a:t>
            </a:r>
            <a:r>
              <a:rPr lang="en-US" sz="4000" b="1" dirty="0" err="1">
                <a:solidFill>
                  <a:srgbClr val="00B050"/>
                </a:solidFill>
                <a:effectLst/>
                <a:latin typeface="Times New Roman" panose="02020603050405020304" pitchFamily="18" charset="0"/>
                <a:ea typeface="Times New Roman" panose="02020603050405020304" pitchFamily="18" charset="0"/>
              </a:rPr>
              <a:t>Hóa</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22530" name="Picture 2" descr="Khu công nghiệp Bỉm Sơn A - Thanh Hóa">
            <a:extLst>
              <a:ext uri="{FF2B5EF4-FFF2-40B4-BE49-F238E27FC236}">
                <a16:creationId xmlns:a16="http://schemas.microsoft.com/office/drawing/2014/main" id="{B14B71E2-A2CE-F42F-2FFF-6DEB2FC8DD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361" y="916169"/>
            <a:ext cx="10569419" cy="5930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263086"/>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50312" y="11113"/>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K</a:t>
            </a:r>
            <a:r>
              <a:rPr lang="en-US" sz="4000" b="1" dirty="0" err="1">
                <a:solidFill>
                  <a:srgbClr val="00B050"/>
                </a:solidFill>
                <a:effectLst/>
                <a:latin typeface="Times New Roman" panose="02020603050405020304" pitchFamily="18" charset="0"/>
                <a:ea typeface="Times New Roman" panose="02020603050405020304" pitchFamily="18" charset="0"/>
              </a:rPr>
              <a:t>hu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công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nghiệp</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Hoàng</a:t>
            </a:r>
            <a:r>
              <a:rPr lang="en-US" sz="4000" b="1" dirty="0">
                <a:solidFill>
                  <a:srgbClr val="00B050"/>
                </a:solidFill>
                <a:effectLst/>
                <a:latin typeface="Times New Roman" panose="02020603050405020304" pitchFamily="18" charset="0"/>
                <a:ea typeface="Times New Roman" panose="02020603050405020304" pitchFamily="18" charset="0"/>
              </a:rPr>
              <a:t> Mai (</a:t>
            </a:r>
            <a:r>
              <a:rPr lang="en-US" sz="4000" b="1" dirty="0" err="1">
                <a:solidFill>
                  <a:srgbClr val="00B050"/>
                </a:solidFill>
                <a:effectLst/>
                <a:latin typeface="Times New Roman" panose="02020603050405020304" pitchFamily="18" charset="0"/>
                <a:ea typeface="Times New Roman" panose="02020603050405020304" pitchFamily="18" charset="0"/>
              </a:rPr>
              <a:t>Nghệ</a:t>
            </a:r>
            <a:r>
              <a:rPr lang="en-US" sz="4000" b="1" dirty="0">
                <a:solidFill>
                  <a:srgbClr val="00B050"/>
                </a:solidFill>
                <a:effectLst/>
                <a:latin typeface="Times New Roman" panose="02020603050405020304" pitchFamily="18" charset="0"/>
                <a:ea typeface="Times New Roman" panose="02020603050405020304" pitchFamily="18" charset="0"/>
              </a:rPr>
              <a:t> An)</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23554" name="Picture 2" descr="Khu Công Nghiệp Hoàng Mai I - Nghệ An">
            <a:extLst>
              <a:ext uri="{FF2B5EF4-FFF2-40B4-BE49-F238E27FC236}">
                <a16:creationId xmlns:a16="http://schemas.microsoft.com/office/drawing/2014/main" id="{0C23F6B8-0C21-0132-EF28-C247C8329F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4938" y="916169"/>
            <a:ext cx="10008383" cy="5838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718696"/>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50312" y="11113"/>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K</a:t>
            </a:r>
            <a:r>
              <a:rPr lang="en-US" sz="4000" b="1" dirty="0" err="1">
                <a:solidFill>
                  <a:srgbClr val="00B050"/>
                </a:solidFill>
                <a:effectLst/>
                <a:latin typeface="Times New Roman" panose="02020603050405020304" pitchFamily="18" charset="0"/>
                <a:ea typeface="Times New Roman" panose="02020603050405020304" pitchFamily="18" charset="0"/>
              </a:rPr>
              <a:t>hu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công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nghiệp</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Phú</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Bài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Thừa</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Thiên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Huế</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24578" name="Picture 2" descr="KCN Phú Bài - CÔNG TY TNHH MTV ĐẦU TƯ VÀ PHÁT TRIỂN HẠ TẦNG KHU CÔNG NGHIỆP">
            <a:extLst>
              <a:ext uri="{FF2B5EF4-FFF2-40B4-BE49-F238E27FC236}">
                <a16:creationId xmlns:a16="http://schemas.microsoft.com/office/drawing/2014/main" id="{221FD18D-B147-07E6-8042-79B59A1635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844" y="1024002"/>
            <a:ext cx="10169742" cy="5684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636034"/>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346075" y="1856657"/>
            <a:ext cx="9423650" cy="275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4000" b="1" dirty="0">
                <a:solidFill>
                  <a:srgbClr val="000000"/>
                </a:solidFill>
                <a:effectLst/>
                <a:latin typeface="Times New Roman" panose="02020603050405020304" pitchFamily="18" charset="0"/>
                <a:ea typeface="Times New Roman" panose="02020603050405020304" pitchFamily="18" charset="0"/>
              </a:rPr>
              <a:t>b. </a:t>
            </a:r>
            <a:r>
              <a:rPr lang="en-US" sz="4000" b="1" dirty="0" err="1">
                <a:solidFill>
                  <a:srgbClr val="000000"/>
                </a:solidFill>
                <a:effectLst/>
                <a:latin typeface="Times New Roman" panose="02020603050405020304" pitchFamily="18" charset="0"/>
                <a:ea typeface="Times New Roman" panose="02020603050405020304" pitchFamily="18" charset="0"/>
              </a:rPr>
              <a:t>Phát</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triển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công</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nghiệp</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Có</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những</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bước</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phát</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triển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mới</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phù</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hợp</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với</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chiến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lược</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công</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nghiệp</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hóa</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hiện</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đại</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hóa</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đất</a:t>
            </a:r>
            <a:r>
              <a:rPr lang="en-US" sz="4000" b="1" dirty="0">
                <a:solidFill>
                  <a:srgbClr val="000000"/>
                </a:solidFill>
                <a:effectLst/>
                <a:latin typeface="Times New Roman" panose="02020603050405020304" pitchFamily="18" charset="0"/>
                <a:ea typeface="Times New Roman" panose="02020603050405020304" pitchFamily="18" charset="0"/>
              </a:rPr>
              <a:t> </a:t>
            </a:r>
            <a:r>
              <a:rPr lang="en-US" sz="4000" b="1" dirty="0" err="1">
                <a:solidFill>
                  <a:srgbClr val="000000"/>
                </a:solidFill>
                <a:effectLst/>
                <a:latin typeface="Times New Roman" panose="02020603050405020304" pitchFamily="18" charset="0"/>
                <a:ea typeface="Times New Roman" panose="02020603050405020304" pitchFamily="18" charset="0"/>
              </a:rPr>
              <a:t>nước</a:t>
            </a:r>
            <a:r>
              <a:rPr lang="en-US" sz="4000" b="1" dirty="0">
                <a:solidFill>
                  <a:srgbClr val="000000"/>
                </a:solidFill>
                <a:effectLst/>
                <a:latin typeface="Times New Roman" panose="02020603050405020304" pitchFamily="18" charset="0"/>
                <a:ea typeface="Times New Roman" panose="02020603050405020304" pitchFamily="18" charset="0"/>
              </a:rPr>
              <a:t>.</a:t>
            </a:r>
            <a:endParaRPr lang="en-VN" sz="4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54411367"/>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4" name="Text Box 16">
            <a:extLst>
              <a:ext uri="{FF2B5EF4-FFF2-40B4-BE49-F238E27FC236}">
                <a16:creationId xmlns:a16="http://schemas.microsoft.com/office/drawing/2014/main" id="{CEECC4ED-9D58-2598-74CE-278571FE012C}"/>
              </a:ext>
            </a:extLst>
          </p:cNvPr>
          <p:cNvSpPr txBox="1">
            <a:spLocks noChangeArrowheads="1"/>
          </p:cNvSpPr>
          <p:nvPr/>
        </p:nvSpPr>
        <p:spPr bwMode="auto">
          <a:xfrm>
            <a:off x="5080217" y="0"/>
            <a:ext cx="7019925"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eaLnBrk="1" hangingPunct="1">
              <a:lnSpc>
                <a:spcPct val="150000"/>
              </a:lnSpc>
              <a:spcBef>
                <a:spcPct val="50000"/>
              </a:spcBef>
            </a:pPr>
            <a:r>
              <a:rPr lang="en-VN" altLang="en-VN" sz="3800" b="1" dirty="0">
                <a:solidFill>
                  <a:srgbClr val="0432FF"/>
                </a:solidFill>
                <a:cs typeface="Times New Roman" panose="02020603050405020304" pitchFamily="18" charset="0"/>
              </a:rPr>
              <a:t>THẢO LUẬN NHÓM (5 PHÚT)</a:t>
            </a:r>
            <a:endParaRPr lang="en-US" altLang="en-VN" sz="3800" b="1" dirty="0">
              <a:solidFill>
                <a:srgbClr val="0432FF"/>
              </a:solidFill>
              <a:cs typeface="Times New Roman" panose="02020603050405020304" pitchFamily="18" charset="0"/>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4572000" y="1123362"/>
            <a:ext cx="7528142" cy="5492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Nhóm</a:t>
            </a:r>
            <a:r>
              <a:rPr lang="en-US" sz="3400" b="1" dirty="0">
                <a:solidFill>
                  <a:srgbClr val="0432FF"/>
                </a:solidFill>
                <a:effectLst/>
                <a:latin typeface="Times New Roman" panose="02020603050405020304" pitchFamily="18" charset="0"/>
                <a:ea typeface="Times New Roman" panose="02020603050405020304" pitchFamily="18" charset="0"/>
              </a:rPr>
              <a:t> 1+2: </a:t>
            </a:r>
            <a:r>
              <a:rPr lang="en-US" sz="3400" b="1" dirty="0" err="1">
                <a:solidFill>
                  <a:srgbClr val="0432FF"/>
                </a:solidFill>
                <a:effectLst/>
                <a:latin typeface="Times New Roman" panose="02020603050405020304" pitchFamily="18" charset="0"/>
                <a:ea typeface="Times New Roman" panose="02020603050405020304" pitchFamily="18" charset="0"/>
              </a:rPr>
              <a:t>Hãy</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phân</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tích</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sự</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phát</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triển</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và</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phân</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bố</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nông</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nghiệp</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lâm</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nghiệp</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ở</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Bắc</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Trung</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Bộ</a:t>
            </a:r>
            <a:r>
              <a:rPr lang="en-US" sz="3400" b="1" dirty="0">
                <a:solidFill>
                  <a:srgbClr val="0432FF"/>
                </a:solidFill>
                <a:effectLst/>
                <a:latin typeface="Times New Roman" panose="02020603050405020304" pitchFamily="18" charset="0"/>
                <a:ea typeface="Times New Roman" panose="02020603050405020304" pitchFamily="18" charset="0"/>
              </a:rPr>
              <a:t>.</a:t>
            </a:r>
            <a:endParaRPr lang="en-VN" sz="3400" b="1" dirty="0">
              <a:solidFill>
                <a:srgbClr val="0432FF"/>
              </a:solidFill>
              <a:effectLst/>
              <a:latin typeface="Times New Roman" panose="02020603050405020304" pitchFamily="18" charset="0"/>
              <a:ea typeface="Times New Roman" panose="02020603050405020304" pitchFamily="18" charset="0"/>
            </a:endParaRPr>
          </a:p>
          <a:p>
            <a:pPr algn="just">
              <a:lnSpc>
                <a:spcPct val="150000"/>
              </a:lnSpc>
            </a:pP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Nhóm</a:t>
            </a:r>
            <a:r>
              <a:rPr lang="en-US" sz="3400" b="1" dirty="0">
                <a:solidFill>
                  <a:srgbClr val="0432FF"/>
                </a:solidFill>
                <a:effectLst/>
                <a:latin typeface="Times New Roman" panose="02020603050405020304" pitchFamily="18" charset="0"/>
                <a:ea typeface="Times New Roman" panose="02020603050405020304" pitchFamily="18" charset="0"/>
              </a:rPr>
              <a:t> 3+4: </a:t>
            </a:r>
            <a:r>
              <a:rPr lang="en-US" sz="3400" b="1" dirty="0" err="1">
                <a:solidFill>
                  <a:srgbClr val="0432FF"/>
                </a:solidFill>
                <a:effectLst/>
                <a:latin typeface="Times New Roman" panose="02020603050405020304" pitchFamily="18" charset="0"/>
                <a:ea typeface="Times New Roman" panose="02020603050405020304" pitchFamily="18" charset="0"/>
              </a:rPr>
              <a:t>Hãy</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phân</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tích</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thế</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mạnh</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về</a:t>
            </a:r>
            <a:r>
              <a:rPr lang="en-US" sz="3400" b="1" dirty="0">
                <a:solidFill>
                  <a:srgbClr val="0432FF"/>
                </a:solidFill>
                <a:effectLst/>
                <a:latin typeface="Times New Roman" panose="02020603050405020304" pitchFamily="18" charset="0"/>
                <a:ea typeface="Times New Roman" panose="02020603050405020304" pitchFamily="18" charset="0"/>
              </a:rPr>
              <a:t> du </a:t>
            </a:r>
            <a:r>
              <a:rPr lang="en-US" sz="3400" b="1" dirty="0" err="1">
                <a:solidFill>
                  <a:srgbClr val="0432FF"/>
                </a:solidFill>
                <a:effectLst/>
                <a:latin typeface="Times New Roman" panose="02020603050405020304" pitchFamily="18" charset="0"/>
                <a:ea typeface="Times New Roman" panose="02020603050405020304" pitchFamily="18" charset="0"/>
              </a:rPr>
              <a:t>lịch</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ở</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Bắc</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Trung</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Bộ</a:t>
            </a:r>
            <a:endParaRPr lang="en-VN" sz="3400" b="1" dirty="0">
              <a:solidFill>
                <a:srgbClr val="0432FF"/>
              </a:solidFill>
              <a:effectLst/>
              <a:latin typeface="Times New Roman" panose="02020603050405020304" pitchFamily="18" charset="0"/>
              <a:ea typeface="Times New Roman" panose="02020603050405020304" pitchFamily="18" charset="0"/>
            </a:endParaRPr>
          </a:p>
          <a:p>
            <a:pPr algn="just">
              <a:lnSpc>
                <a:spcPct val="150000"/>
              </a:lnSpc>
            </a:pP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Nhóm</a:t>
            </a:r>
            <a:r>
              <a:rPr lang="en-US" sz="3400" b="1" dirty="0">
                <a:solidFill>
                  <a:srgbClr val="0432FF"/>
                </a:solidFill>
                <a:effectLst/>
                <a:latin typeface="Times New Roman" panose="02020603050405020304" pitchFamily="18" charset="0"/>
                <a:ea typeface="Times New Roman" panose="02020603050405020304" pitchFamily="18" charset="0"/>
              </a:rPr>
              <a:t> 5+6: </a:t>
            </a:r>
            <a:r>
              <a:rPr lang="en-US" sz="3400" b="1" dirty="0" err="1">
                <a:solidFill>
                  <a:srgbClr val="0432FF"/>
                </a:solidFill>
                <a:effectLst/>
                <a:latin typeface="Times New Roman" panose="02020603050405020304" pitchFamily="18" charset="0"/>
                <a:ea typeface="Times New Roman" panose="02020603050405020304" pitchFamily="18" charset="0"/>
              </a:rPr>
              <a:t>Hãy</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phân</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tích</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vấn</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đề</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phát</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triển</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kinh</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tế</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biển</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đảo</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ở</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Bắc</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Trung</a:t>
            </a:r>
            <a:r>
              <a:rPr lang="en-US" sz="3400" b="1" dirty="0">
                <a:solidFill>
                  <a:srgbClr val="0432FF"/>
                </a:solidFill>
                <a:effectLst/>
                <a:latin typeface="Times New Roman" panose="02020603050405020304" pitchFamily="18" charset="0"/>
                <a:ea typeface="Times New Roman" panose="02020603050405020304" pitchFamily="18" charset="0"/>
              </a:rPr>
              <a:t> </a:t>
            </a:r>
            <a:r>
              <a:rPr lang="en-US" sz="3400" b="1" dirty="0" err="1">
                <a:solidFill>
                  <a:srgbClr val="0432FF"/>
                </a:solidFill>
                <a:effectLst/>
                <a:latin typeface="Times New Roman" panose="02020603050405020304" pitchFamily="18" charset="0"/>
                <a:ea typeface="Times New Roman" panose="02020603050405020304" pitchFamily="18" charset="0"/>
              </a:rPr>
              <a:t>Bộ</a:t>
            </a:r>
            <a:endParaRPr lang="en-VN" sz="3400" b="1" dirty="0">
              <a:solidFill>
                <a:srgbClr val="0432FF"/>
              </a:solidFill>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AA5C1F5B-72A1-FA36-7053-4B8AA8406BB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043" y="218356"/>
            <a:ext cx="3930649" cy="2984497"/>
          </a:xfrm>
          <a:prstGeom prst="rect">
            <a:avLst/>
          </a:prstGeom>
          <a:noFill/>
          <a:ln>
            <a:noFill/>
          </a:ln>
        </p:spPr>
      </p:pic>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3"/>
          <a:stretch>
            <a:fillRect/>
          </a:stretch>
        </p:blipFill>
        <p:spPr>
          <a:xfrm>
            <a:off x="345119" y="3362656"/>
            <a:ext cx="3579921" cy="3276988"/>
          </a:xfrm>
          <a:prstGeom prst="rect">
            <a:avLst/>
          </a:prstGeom>
        </p:spPr>
      </p:pic>
    </p:spTree>
    <p:extLst>
      <p:ext uri="{BB962C8B-B14F-4D97-AF65-F5344CB8AC3E}">
        <p14:creationId xmlns:p14="http://schemas.microsoft.com/office/powerpoint/2010/main" val="275957749"/>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4502891" y="0"/>
            <a:ext cx="7528142" cy="6640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600" b="1" dirty="0" err="1">
                <a:solidFill>
                  <a:srgbClr val="00B050"/>
                </a:solidFill>
                <a:effectLst/>
                <a:latin typeface="Times New Roman" panose="02020603050405020304" pitchFamily="18" charset="0"/>
                <a:ea typeface="Times New Roman" panose="02020603050405020304" pitchFamily="18" charset="0"/>
              </a:rPr>
              <a:t>Bắc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Trung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Bộ</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Sản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lượng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lương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thực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có</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hạt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bình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quân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theo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đầu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người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tăng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từ</a:t>
            </a:r>
            <a:r>
              <a:rPr lang="en-US" sz="3600" b="1" dirty="0">
                <a:solidFill>
                  <a:srgbClr val="00B050"/>
                </a:solidFill>
                <a:effectLst/>
                <a:latin typeface="Times New Roman" panose="02020603050405020304" pitchFamily="18" charset="0"/>
                <a:ea typeface="Times New Roman" panose="02020603050405020304" pitchFamily="18" charset="0"/>
              </a:rPr>
              <a:t> 366,5kg/</a:t>
            </a:r>
            <a:r>
              <a:rPr lang="en-US" sz="3600" b="1" dirty="0" err="1">
                <a:solidFill>
                  <a:srgbClr val="00B050"/>
                </a:solidFill>
                <a:effectLst/>
                <a:latin typeface="Times New Roman" panose="02020603050405020304" pitchFamily="18" charset="0"/>
                <a:ea typeface="Times New Roman" panose="02020603050405020304" pitchFamily="18" charset="0"/>
              </a:rPr>
              <a:t>người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năm</a:t>
            </a:r>
            <a:r>
              <a:rPr lang="en-US" sz="3600" b="1" dirty="0">
                <a:solidFill>
                  <a:srgbClr val="00B050"/>
                </a:solidFill>
                <a:effectLst/>
                <a:latin typeface="Times New Roman" panose="02020603050405020304" pitchFamily="18" charset="0"/>
                <a:ea typeface="Times New Roman" panose="02020603050405020304" pitchFamily="18" charset="0"/>
              </a:rPr>
              <a:t> 2005) </a:t>
            </a:r>
            <a:r>
              <a:rPr lang="en-US" sz="3600" b="1" dirty="0" err="1">
                <a:solidFill>
                  <a:srgbClr val="00B050"/>
                </a:solidFill>
                <a:effectLst/>
                <a:latin typeface="Times New Roman" panose="02020603050405020304" pitchFamily="18" charset="0"/>
                <a:ea typeface="Times New Roman" panose="02020603050405020304" pitchFamily="18" charset="0"/>
              </a:rPr>
              <a:t>lên</a:t>
            </a:r>
            <a:r>
              <a:rPr lang="en-US" sz="3600" b="1" dirty="0">
                <a:solidFill>
                  <a:srgbClr val="00B050"/>
                </a:solidFill>
                <a:effectLst/>
                <a:latin typeface="Times New Roman" panose="02020603050405020304" pitchFamily="18" charset="0"/>
                <a:ea typeface="Times New Roman" panose="02020603050405020304" pitchFamily="18" charset="0"/>
              </a:rPr>
              <a:t> 400kg/</a:t>
            </a:r>
            <a:r>
              <a:rPr lang="en-US" sz="3600" b="1" dirty="0" err="1">
                <a:solidFill>
                  <a:srgbClr val="00B050"/>
                </a:solidFill>
                <a:effectLst/>
                <a:latin typeface="Times New Roman" panose="02020603050405020304" pitchFamily="18" charset="0"/>
                <a:ea typeface="Times New Roman" panose="02020603050405020304" pitchFamily="18" charset="0"/>
              </a:rPr>
              <a:t>người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năm</a:t>
            </a:r>
            <a:r>
              <a:rPr lang="en-US" sz="3600" b="1" dirty="0">
                <a:solidFill>
                  <a:srgbClr val="00B050"/>
                </a:solidFill>
                <a:effectLst/>
                <a:latin typeface="Times New Roman" panose="02020603050405020304" pitchFamily="18" charset="0"/>
                <a:ea typeface="Times New Roman" panose="02020603050405020304" pitchFamily="18" charset="0"/>
              </a:rPr>
              <a:t> 2021)</a:t>
            </a:r>
            <a:endParaRPr lang="en-VN" sz="36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600" b="1" dirty="0" err="1">
                <a:solidFill>
                  <a:srgbClr val="00B050"/>
                </a:solidFill>
                <a:effectLst/>
                <a:latin typeface="Times New Roman" panose="02020603050405020304" pitchFamily="18" charset="0"/>
                <a:ea typeface="Times New Roman" panose="02020603050405020304" pitchFamily="18" charset="0"/>
              </a:rPr>
              <a:t>Cả</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nước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Sản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lượng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lương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thực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có</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hạt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bình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quân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theo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đầu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người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tăng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từ</a:t>
            </a:r>
            <a:r>
              <a:rPr lang="en-US" sz="3600" b="1" dirty="0">
                <a:solidFill>
                  <a:srgbClr val="00B050"/>
                </a:solidFill>
                <a:effectLst/>
                <a:latin typeface="Times New Roman" panose="02020603050405020304" pitchFamily="18" charset="0"/>
                <a:ea typeface="Times New Roman" panose="02020603050405020304" pitchFamily="18" charset="0"/>
              </a:rPr>
              <a:t> 480,9kg/</a:t>
            </a:r>
            <a:r>
              <a:rPr lang="en-US" sz="3600" b="1" dirty="0" err="1">
                <a:solidFill>
                  <a:srgbClr val="00B050"/>
                </a:solidFill>
                <a:effectLst/>
                <a:latin typeface="Times New Roman" panose="02020603050405020304" pitchFamily="18" charset="0"/>
                <a:ea typeface="Times New Roman" panose="02020603050405020304" pitchFamily="18" charset="0"/>
              </a:rPr>
              <a:t>người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năm</a:t>
            </a:r>
            <a:r>
              <a:rPr lang="en-US" sz="3600" b="1" dirty="0">
                <a:solidFill>
                  <a:srgbClr val="00B050"/>
                </a:solidFill>
                <a:effectLst/>
                <a:latin typeface="Times New Roman" panose="02020603050405020304" pitchFamily="18" charset="0"/>
                <a:ea typeface="Times New Roman" panose="02020603050405020304" pitchFamily="18" charset="0"/>
              </a:rPr>
              <a:t> 2005) </a:t>
            </a:r>
            <a:r>
              <a:rPr lang="en-US" sz="3600" b="1" dirty="0" err="1">
                <a:solidFill>
                  <a:srgbClr val="00B050"/>
                </a:solidFill>
                <a:effectLst/>
                <a:latin typeface="Times New Roman" panose="02020603050405020304" pitchFamily="18" charset="0"/>
                <a:ea typeface="Times New Roman" panose="02020603050405020304" pitchFamily="18" charset="0"/>
              </a:rPr>
              <a:t>lên</a:t>
            </a:r>
            <a:r>
              <a:rPr lang="en-US" sz="3600" b="1" dirty="0">
                <a:solidFill>
                  <a:srgbClr val="00B050"/>
                </a:solidFill>
                <a:effectLst/>
                <a:latin typeface="Times New Roman" panose="02020603050405020304" pitchFamily="18" charset="0"/>
                <a:ea typeface="Times New Roman" panose="02020603050405020304" pitchFamily="18" charset="0"/>
              </a:rPr>
              <a:t> 490,3kg/</a:t>
            </a:r>
            <a:r>
              <a:rPr lang="en-US" sz="3600" b="1" dirty="0" err="1">
                <a:solidFill>
                  <a:srgbClr val="00B050"/>
                </a:solidFill>
                <a:effectLst/>
                <a:latin typeface="Times New Roman" panose="02020603050405020304" pitchFamily="18" charset="0"/>
                <a:ea typeface="Times New Roman" panose="02020603050405020304" pitchFamily="18" charset="0"/>
              </a:rPr>
              <a:t>người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năm</a:t>
            </a:r>
            <a:r>
              <a:rPr lang="en-US" sz="3600" b="1" dirty="0">
                <a:solidFill>
                  <a:srgbClr val="00B050"/>
                </a:solidFill>
                <a:effectLst/>
                <a:latin typeface="Times New Roman" panose="02020603050405020304" pitchFamily="18" charset="0"/>
                <a:ea typeface="Times New Roman" panose="02020603050405020304" pitchFamily="18" charset="0"/>
              </a:rPr>
              <a:t> 2021)</a:t>
            </a:r>
            <a:endParaRPr lang="en-VN" sz="3600" b="1" dirty="0">
              <a:solidFill>
                <a:srgbClr val="00B050"/>
              </a:solidFill>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AA5C1F5B-72A1-FA36-7053-4B8AA8406BB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043" y="218356"/>
            <a:ext cx="3930649" cy="2984497"/>
          </a:xfrm>
          <a:prstGeom prst="rect">
            <a:avLst/>
          </a:prstGeom>
          <a:noFill/>
          <a:ln>
            <a:noFill/>
          </a:ln>
        </p:spPr>
      </p:pic>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3"/>
          <a:stretch>
            <a:fillRect/>
          </a:stretch>
        </p:blipFill>
        <p:spPr>
          <a:xfrm>
            <a:off x="345119" y="3362656"/>
            <a:ext cx="3579921" cy="3276988"/>
          </a:xfrm>
          <a:prstGeom prst="rect">
            <a:avLst/>
          </a:prstGeom>
        </p:spPr>
      </p:pic>
    </p:spTree>
    <p:extLst>
      <p:ext uri="{BB962C8B-B14F-4D97-AF65-F5344CB8AC3E}">
        <p14:creationId xmlns:p14="http://schemas.microsoft.com/office/powerpoint/2010/main" val="2802119562"/>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4502891" y="873288"/>
            <a:ext cx="7528142" cy="4978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600" b="1" dirty="0" err="1">
                <a:solidFill>
                  <a:srgbClr val="00B050"/>
                </a:solidFill>
                <a:effectLst/>
                <a:latin typeface="Times New Roman" panose="02020603050405020304" pitchFamily="18" charset="0"/>
                <a:ea typeface="Times New Roman" panose="02020603050405020304" pitchFamily="18" charset="0"/>
              </a:rPr>
              <a:t>Sản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xuất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nông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nghiệp</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Bắc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Trung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Bộ</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được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đầu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tư</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theo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chiều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sâu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đẩy</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mạnh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thâm</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canh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tăng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năng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suất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Dải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đồng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bằng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ven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biển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các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tỉnh</a:t>
            </a:r>
            <a:r>
              <a:rPr lang="en-US" sz="3600" b="1" dirty="0">
                <a:solidFill>
                  <a:srgbClr val="00B050"/>
                </a:solidFill>
                <a:effectLst/>
                <a:latin typeface="Times New Roman" panose="02020603050405020304" pitchFamily="18" charset="0"/>
                <a:ea typeface="Times New Roman" panose="02020603050405020304" pitchFamily="18" charset="0"/>
              </a:rPr>
              <a:t> Thanh </a:t>
            </a:r>
            <a:r>
              <a:rPr lang="en-US" sz="3600" b="1" dirty="0" err="1">
                <a:solidFill>
                  <a:srgbClr val="00B050"/>
                </a:solidFill>
                <a:effectLst/>
                <a:latin typeface="Times New Roman" panose="02020603050405020304" pitchFamily="18" charset="0"/>
                <a:ea typeface="Times New Roman" panose="02020603050405020304" pitchFamily="18" charset="0"/>
              </a:rPr>
              <a:t>Hóa</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Nghệ</a:t>
            </a:r>
            <a:r>
              <a:rPr lang="en-US" sz="3600" b="1" dirty="0">
                <a:solidFill>
                  <a:srgbClr val="00B050"/>
                </a:solidFill>
                <a:effectLst/>
                <a:latin typeface="Times New Roman" panose="02020603050405020304" pitchFamily="18" charset="0"/>
                <a:ea typeface="Times New Roman" panose="02020603050405020304" pitchFamily="18" charset="0"/>
              </a:rPr>
              <a:t> An, </a:t>
            </a:r>
            <a:r>
              <a:rPr lang="en-US" sz="3600" b="1" dirty="0" err="1">
                <a:solidFill>
                  <a:srgbClr val="00B050"/>
                </a:solidFill>
                <a:effectLst/>
                <a:latin typeface="Times New Roman" panose="02020603050405020304" pitchFamily="18" charset="0"/>
                <a:ea typeface="Times New Roman" panose="02020603050405020304" pitchFamily="18" charset="0"/>
              </a:rPr>
              <a:t>Hà</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Tĩnh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trở</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thành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những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nơi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sản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xuất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lúa</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chủ</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yếu</a:t>
            </a:r>
            <a:r>
              <a:rPr lang="en-US" sz="3600" b="1" dirty="0">
                <a:solidFill>
                  <a:srgbClr val="00B050"/>
                </a:solidFill>
                <a:effectLst/>
                <a:latin typeface="Times New Roman" panose="02020603050405020304" pitchFamily="18" charset="0"/>
                <a:ea typeface="Times New Roman" panose="02020603050405020304" pitchFamily="18" charset="0"/>
              </a:rPr>
              <a:t>.</a:t>
            </a:r>
            <a:r>
              <a:rPr lang="en-VN" sz="3600" b="1" dirty="0">
                <a:solidFill>
                  <a:srgbClr val="00B050"/>
                </a:solidFill>
                <a:effectLst/>
              </a:rPr>
              <a:t> </a:t>
            </a:r>
            <a:endParaRPr lang="en-VN" sz="3600" b="1" dirty="0">
              <a:solidFill>
                <a:srgbClr val="00B050"/>
              </a:solidFill>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AA5C1F5B-72A1-FA36-7053-4B8AA8406BB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043" y="218356"/>
            <a:ext cx="3930649" cy="2984497"/>
          </a:xfrm>
          <a:prstGeom prst="rect">
            <a:avLst/>
          </a:prstGeom>
          <a:noFill/>
          <a:ln>
            <a:noFill/>
          </a:ln>
        </p:spPr>
      </p:pic>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3"/>
          <a:stretch>
            <a:fillRect/>
          </a:stretch>
        </p:blipFill>
        <p:spPr>
          <a:xfrm>
            <a:off x="345119" y="3362656"/>
            <a:ext cx="3579921" cy="3276988"/>
          </a:xfrm>
          <a:prstGeom prst="rect">
            <a:avLst/>
          </a:prstGeom>
        </p:spPr>
      </p:pic>
    </p:spTree>
    <p:extLst>
      <p:ext uri="{BB962C8B-B14F-4D97-AF65-F5344CB8AC3E}">
        <p14:creationId xmlns:p14="http://schemas.microsoft.com/office/powerpoint/2010/main" val="204463237"/>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4060086" y="205585"/>
            <a:ext cx="8004131" cy="6446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100" b="1" dirty="0" err="1">
                <a:solidFill>
                  <a:srgbClr val="00B050"/>
                </a:solidFill>
                <a:effectLst/>
                <a:latin typeface="Times New Roman" panose="02020603050405020304" pitchFamily="18" charset="0"/>
                <a:ea typeface="Times New Roman" panose="02020603050405020304" pitchFamily="18" charset="0"/>
              </a:rPr>
              <a:t>Một</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số</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cây</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công</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nghiệp</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hàng</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năm</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như</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lạc</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mía</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được</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trồng</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với</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diện</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tích</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khá</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lớn</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trên</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các</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vùng</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đất</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cát</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pha</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ven</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biển</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chủ</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yếu</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ở</a:t>
            </a:r>
            <a:r>
              <a:rPr lang="en-US" sz="3100" b="1" dirty="0">
                <a:solidFill>
                  <a:srgbClr val="00B050"/>
                </a:solidFill>
                <a:effectLst/>
                <a:latin typeface="Times New Roman" panose="02020603050405020304" pitchFamily="18" charset="0"/>
                <a:ea typeface="Times New Roman" panose="02020603050405020304" pitchFamily="18" charset="0"/>
              </a:rPr>
              <a:t> Thanh </a:t>
            </a:r>
            <a:r>
              <a:rPr lang="en-US" sz="3100" b="1" dirty="0" err="1">
                <a:solidFill>
                  <a:srgbClr val="00B050"/>
                </a:solidFill>
                <a:effectLst/>
                <a:latin typeface="Times New Roman" panose="02020603050405020304" pitchFamily="18" charset="0"/>
                <a:ea typeface="Times New Roman" panose="02020603050405020304" pitchFamily="18" charset="0"/>
              </a:rPr>
              <a:t>Hóa</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Nghệ</a:t>
            </a:r>
            <a:r>
              <a:rPr lang="en-US" sz="3100" b="1" dirty="0">
                <a:solidFill>
                  <a:srgbClr val="00B050"/>
                </a:solidFill>
                <a:effectLst/>
                <a:latin typeface="Times New Roman" panose="02020603050405020304" pitchFamily="18" charset="0"/>
                <a:ea typeface="Times New Roman" panose="02020603050405020304" pitchFamily="18" charset="0"/>
              </a:rPr>
              <a:t> An </a:t>
            </a:r>
            <a:r>
              <a:rPr lang="en-US" sz="3100" b="1" dirty="0" err="1">
                <a:solidFill>
                  <a:srgbClr val="00B050"/>
                </a:solidFill>
                <a:effectLst/>
                <a:latin typeface="Times New Roman" panose="02020603050405020304" pitchFamily="18" charset="0"/>
                <a:ea typeface="Times New Roman" panose="02020603050405020304" pitchFamily="18" charset="0"/>
              </a:rPr>
              <a:t>và</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Hà</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Tĩnh</a:t>
            </a:r>
            <a:r>
              <a:rPr lang="en-US" sz="3100" b="1" dirty="0">
                <a:solidFill>
                  <a:srgbClr val="00B050"/>
                </a:solidFill>
                <a:effectLst/>
                <a:latin typeface="Times New Roman" panose="02020603050405020304" pitchFamily="18" charset="0"/>
                <a:ea typeface="Times New Roman" panose="02020603050405020304" pitchFamily="18" charset="0"/>
              </a:rPr>
              <a:t>. </a:t>
            </a:r>
          </a:p>
          <a:p>
            <a:pPr algn="just">
              <a:lnSpc>
                <a:spcPct val="150000"/>
              </a:lnSpc>
            </a:pPr>
            <a:r>
              <a:rPr lang="en-US" sz="3100" b="1" dirty="0" err="1">
                <a:solidFill>
                  <a:srgbClr val="00B050"/>
                </a:solidFill>
                <a:effectLst/>
                <a:latin typeface="Times New Roman" panose="02020603050405020304" pitchFamily="18" charset="0"/>
                <a:ea typeface="Times New Roman" panose="02020603050405020304" pitchFamily="18" charset="0"/>
              </a:rPr>
              <a:t>Cây</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công</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nghiệp</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lâu</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năm</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như</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hồ</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tiêu</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cao</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su</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chè</a:t>
            </a:r>
            <a:r>
              <a:rPr lang="en-US" sz="3100" b="1" dirty="0">
                <a:solidFill>
                  <a:srgbClr val="00B050"/>
                </a:solidFill>
                <a:effectLst/>
                <a:latin typeface="Times New Roman" panose="02020603050405020304" pitchFamily="18" charset="0"/>
                <a:ea typeface="Times New Roman" panose="02020603050405020304" pitchFamily="18" charset="0"/>
              </a:rPr>
              <a:t>,..</a:t>
            </a:r>
            <a:r>
              <a:rPr lang="en-US" sz="3100" b="1" dirty="0" err="1">
                <a:solidFill>
                  <a:srgbClr val="00B050"/>
                </a:solidFill>
                <a:effectLst/>
                <a:latin typeface="Times New Roman" panose="02020603050405020304" pitchFamily="18" charset="0"/>
                <a:ea typeface="Times New Roman" panose="02020603050405020304" pitchFamily="18" charset="0"/>
              </a:rPr>
              <a:t>cây</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ăn</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quả</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như</a:t>
            </a:r>
            <a:r>
              <a:rPr lang="en-US" sz="3100" b="1" dirty="0">
                <a:solidFill>
                  <a:srgbClr val="00B050"/>
                </a:solidFill>
                <a:effectLst/>
                <a:latin typeface="Times New Roman" panose="02020603050405020304" pitchFamily="18" charset="0"/>
                <a:ea typeface="Times New Roman" panose="02020603050405020304" pitchFamily="18" charset="0"/>
              </a:rPr>
              <a:t>: cam, </a:t>
            </a:r>
            <a:r>
              <a:rPr lang="en-US" sz="3100" b="1" dirty="0" err="1">
                <a:solidFill>
                  <a:srgbClr val="00B050"/>
                </a:solidFill>
                <a:effectLst/>
                <a:latin typeface="Times New Roman" panose="02020603050405020304" pitchFamily="18" charset="0"/>
                <a:ea typeface="Times New Roman" panose="02020603050405020304" pitchFamily="18" charset="0"/>
              </a:rPr>
              <a:t>bưởi</a:t>
            </a:r>
            <a:r>
              <a:rPr lang="en-US" sz="3100" b="1" dirty="0">
                <a:solidFill>
                  <a:srgbClr val="00B050"/>
                </a:solidFill>
                <a:effectLst/>
                <a:latin typeface="Times New Roman" panose="02020603050405020304" pitchFamily="18" charset="0"/>
                <a:ea typeface="Times New Roman" panose="02020603050405020304" pitchFamily="18" charset="0"/>
              </a:rPr>
              <a:t>,..</a:t>
            </a:r>
            <a:r>
              <a:rPr lang="en-US" sz="3100" b="1" dirty="0" err="1">
                <a:solidFill>
                  <a:srgbClr val="00B050"/>
                </a:solidFill>
                <a:effectLst/>
                <a:latin typeface="Times New Roman" panose="02020603050405020304" pitchFamily="18" charset="0"/>
                <a:ea typeface="Times New Roman" panose="02020603050405020304" pitchFamily="18" charset="0"/>
              </a:rPr>
              <a:t>trồng</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nhiều</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ở</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khu</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vực</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gò</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đồi</a:t>
            </a:r>
            <a:r>
              <a:rPr lang="en-US" sz="3100" b="1" dirty="0">
                <a:solidFill>
                  <a:srgbClr val="00B050"/>
                </a:solidFill>
                <a:effectLst/>
                <a:latin typeface="Times New Roman" panose="02020603050405020304" pitchFamily="18" charset="0"/>
                <a:ea typeface="Times New Roman" panose="02020603050405020304" pitchFamily="18" charset="0"/>
              </a:rPr>
              <a:t>.</a:t>
            </a:r>
            <a:endParaRPr lang="en-VN" sz="31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100" b="1" dirty="0" err="1">
                <a:solidFill>
                  <a:srgbClr val="00B050"/>
                </a:solidFill>
                <a:effectLst/>
                <a:latin typeface="Times New Roman" panose="02020603050405020304" pitchFamily="18" charset="0"/>
                <a:ea typeface="Times New Roman" panose="02020603050405020304" pitchFamily="18" charset="0"/>
              </a:rPr>
              <a:t>Chăn</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nuôi</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trâu</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bò</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được</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phát</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triển</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mạnh</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đặc</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biệt</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là</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đàn</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bò</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sữa</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ở</a:t>
            </a:r>
            <a:r>
              <a:rPr lang="en-US" sz="3100" b="1" dirty="0">
                <a:solidFill>
                  <a:srgbClr val="00B050"/>
                </a:solidFill>
                <a:effectLst/>
                <a:latin typeface="Times New Roman" panose="02020603050405020304" pitchFamily="18" charset="0"/>
                <a:ea typeface="Times New Roman" panose="02020603050405020304" pitchFamily="18" charset="0"/>
              </a:rPr>
              <a:t> Thanh </a:t>
            </a:r>
            <a:r>
              <a:rPr lang="en-US" sz="3100" b="1" dirty="0" err="1">
                <a:solidFill>
                  <a:srgbClr val="00B050"/>
                </a:solidFill>
                <a:effectLst/>
                <a:latin typeface="Times New Roman" panose="02020603050405020304" pitchFamily="18" charset="0"/>
                <a:ea typeface="Times New Roman" panose="02020603050405020304" pitchFamily="18" charset="0"/>
              </a:rPr>
              <a:t>Hóa</a:t>
            </a:r>
            <a:r>
              <a:rPr lang="en-US" sz="3100" b="1" dirty="0">
                <a:solidFill>
                  <a:srgbClr val="00B050"/>
                </a:solidFill>
                <a:effectLst/>
                <a:latin typeface="Times New Roman" panose="02020603050405020304" pitchFamily="18" charset="0"/>
                <a:ea typeface="Times New Roman" panose="02020603050405020304" pitchFamily="18" charset="0"/>
              </a:rPr>
              <a:t>, </a:t>
            </a:r>
            <a:r>
              <a:rPr lang="en-US" sz="3100" b="1" dirty="0" err="1">
                <a:solidFill>
                  <a:srgbClr val="00B050"/>
                </a:solidFill>
                <a:effectLst/>
                <a:latin typeface="Times New Roman" panose="02020603050405020304" pitchFamily="18" charset="0"/>
                <a:ea typeface="Times New Roman" panose="02020603050405020304" pitchFamily="18" charset="0"/>
              </a:rPr>
              <a:t>Nghệ</a:t>
            </a:r>
            <a:r>
              <a:rPr lang="en-US" sz="3100" b="1" dirty="0">
                <a:solidFill>
                  <a:srgbClr val="00B050"/>
                </a:solidFill>
                <a:effectLst/>
                <a:latin typeface="Times New Roman" panose="02020603050405020304" pitchFamily="18" charset="0"/>
                <a:ea typeface="Times New Roman" panose="02020603050405020304" pitchFamily="18" charset="0"/>
              </a:rPr>
              <a:t> An.</a:t>
            </a:r>
            <a:endParaRPr lang="en-VN" sz="3100" b="1" dirty="0">
              <a:solidFill>
                <a:srgbClr val="00B050"/>
              </a:solidFill>
              <a:effectLst/>
              <a:latin typeface="Times New Roman" panose="02020603050405020304" pitchFamily="18" charset="0"/>
              <a:ea typeface="Times New Roman" panose="02020603050405020304" pitchFamily="18" charset="0"/>
            </a:endParaRPr>
          </a:p>
        </p:txBody>
      </p:sp>
      <p:pic>
        <p:nvPicPr>
          <p:cNvPr id="2" name="Picture 1">
            <a:extLst>
              <a:ext uri="{FF2B5EF4-FFF2-40B4-BE49-F238E27FC236}">
                <a16:creationId xmlns:a16="http://schemas.microsoft.com/office/drawing/2014/main" id="{AA5C1F5B-72A1-FA36-7053-4B8AA8406BB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783" y="238917"/>
            <a:ext cx="3930649" cy="2984497"/>
          </a:xfrm>
          <a:prstGeom prst="rect">
            <a:avLst/>
          </a:prstGeom>
          <a:noFill/>
          <a:ln>
            <a:noFill/>
          </a:ln>
        </p:spPr>
      </p:pic>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3"/>
          <a:stretch>
            <a:fillRect/>
          </a:stretch>
        </p:blipFill>
        <p:spPr>
          <a:xfrm>
            <a:off x="345119" y="3362656"/>
            <a:ext cx="3579921" cy="3276988"/>
          </a:xfrm>
          <a:prstGeom prst="rect">
            <a:avLst/>
          </a:prstGeom>
        </p:spPr>
      </p:pic>
    </p:spTree>
    <p:extLst>
      <p:ext uri="{BB962C8B-B14F-4D97-AF65-F5344CB8AC3E}">
        <p14:creationId xmlns:p14="http://schemas.microsoft.com/office/powerpoint/2010/main" val="2646664874"/>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50312" y="11113"/>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a:t>
            </a:r>
            <a:r>
              <a:rPr lang="en-US" sz="4000" b="1" dirty="0" err="1">
                <a:solidFill>
                  <a:srgbClr val="00B050"/>
                </a:solidFill>
                <a:effectLst/>
                <a:latin typeface="Times New Roman" panose="02020603050405020304" pitchFamily="18" charset="0"/>
                <a:ea typeface="Times New Roman" panose="02020603050405020304" pitchFamily="18" charset="0"/>
              </a:rPr>
              <a:t>ây</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công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nghiệp</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hàng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năm</a:t>
            </a:r>
            <a:r>
              <a:rPr lang="en-US" sz="4000" b="1" dirty="0">
                <a:solidFill>
                  <a:srgbClr val="00B050"/>
                </a:solidFill>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lạc</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25602" name="Picture 2" descr="Kỹ thuật trồng và chăm sóc cây Lạc (đậu phộng)">
            <a:extLst>
              <a:ext uri="{FF2B5EF4-FFF2-40B4-BE49-F238E27FC236}">
                <a16:creationId xmlns:a16="http://schemas.microsoft.com/office/drawing/2014/main" id="{0DB8F6E6-CEE0-EC04-FE54-EB3EF32A13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803" y="1139520"/>
            <a:ext cx="10110940" cy="5569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459686"/>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50312" y="11113"/>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a:t>
            </a:r>
            <a:r>
              <a:rPr lang="en-US" sz="4000" b="1" dirty="0" err="1">
                <a:solidFill>
                  <a:srgbClr val="00B050"/>
                </a:solidFill>
                <a:effectLst/>
                <a:latin typeface="Times New Roman" panose="02020603050405020304" pitchFamily="18" charset="0"/>
                <a:ea typeface="Times New Roman" panose="02020603050405020304" pitchFamily="18" charset="0"/>
              </a:rPr>
              <a:t>ây</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công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nghiệp</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hàng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năm</a:t>
            </a:r>
            <a:r>
              <a:rPr lang="en-US" sz="4000" b="1" dirty="0">
                <a:solidFill>
                  <a:srgbClr val="00B050"/>
                </a:solidFill>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mía</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26626" name="Picture 2" descr="Tìm hiểu về cây mía trong ngành Công nghiệp sản xuất đường tinh luyện">
            <a:extLst>
              <a:ext uri="{FF2B5EF4-FFF2-40B4-BE49-F238E27FC236}">
                <a16:creationId xmlns:a16="http://schemas.microsoft.com/office/drawing/2014/main" id="{708F73A2-3565-8D52-19D6-DEF473ADCF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884" y="1023655"/>
            <a:ext cx="9972805" cy="5685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190605"/>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50312" y="11113"/>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a:t>
            </a:r>
            <a:r>
              <a:rPr lang="en-US" sz="4000" b="1" dirty="0" err="1">
                <a:solidFill>
                  <a:srgbClr val="00B050"/>
                </a:solidFill>
                <a:effectLst/>
                <a:latin typeface="Times New Roman" panose="02020603050405020304" pitchFamily="18" charset="0"/>
                <a:ea typeface="Times New Roman" panose="02020603050405020304" pitchFamily="18" charset="0"/>
              </a:rPr>
              <a:t>ây</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công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nghiệp</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lâu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năm</a:t>
            </a:r>
            <a:r>
              <a:rPr lang="en-US" sz="4000" b="1" dirty="0">
                <a:solidFill>
                  <a:srgbClr val="00B050"/>
                </a:solidFill>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hồ</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tiêu</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27650" name="Picture 2" descr="Hạt Tiêu Có Tác Dụng Gì? Cách Dùng Và Lưu Ý">
            <a:extLst>
              <a:ext uri="{FF2B5EF4-FFF2-40B4-BE49-F238E27FC236}">
                <a16:creationId xmlns:a16="http://schemas.microsoft.com/office/drawing/2014/main" id="{2DC67794-6FFB-209E-B37E-990EBCB48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133" y="1008240"/>
            <a:ext cx="10208713" cy="5678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388197"/>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50312" y="11113"/>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a:t>
            </a:r>
            <a:r>
              <a:rPr lang="en-US" sz="4000" b="1" dirty="0" err="1">
                <a:solidFill>
                  <a:srgbClr val="00B050"/>
                </a:solidFill>
                <a:effectLst/>
                <a:latin typeface="Times New Roman" panose="02020603050405020304" pitchFamily="18" charset="0"/>
                <a:ea typeface="Times New Roman" panose="02020603050405020304" pitchFamily="18" charset="0"/>
              </a:rPr>
              <a:t>ây</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công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nghiệp</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lâu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năm</a:t>
            </a:r>
            <a:r>
              <a:rPr lang="en-US" sz="4000" b="1" dirty="0">
                <a:solidFill>
                  <a:srgbClr val="00B050"/>
                </a:solidFill>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cao</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su</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28674" name="Picture 2" descr="Tất tật kiến thức về kỹ thuật trồng và chăm sóc cây cao su - Agri.vn">
            <a:extLst>
              <a:ext uri="{FF2B5EF4-FFF2-40B4-BE49-F238E27FC236}">
                <a16:creationId xmlns:a16="http://schemas.microsoft.com/office/drawing/2014/main" id="{168A54DA-CB4F-C414-7578-736DB65DD1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725" y="916168"/>
            <a:ext cx="10496550" cy="5803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455711"/>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50312" y="11113"/>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a:t>
            </a:r>
            <a:r>
              <a:rPr lang="en-US" sz="4000" b="1" dirty="0" err="1">
                <a:solidFill>
                  <a:srgbClr val="00B050"/>
                </a:solidFill>
                <a:effectLst/>
                <a:latin typeface="Times New Roman" panose="02020603050405020304" pitchFamily="18" charset="0"/>
                <a:ea typeface="Times New Roman" panose="02020603050405020304" pitchFamily="18" charset="0"/>
              </a:rPr>
              <a:t>ây</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công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nghiệp</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lâu</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năm</a:t>
            </a:r>
            <a:r>
              <a:rPr lang="en-US" sz="4000" b="1" dirty="0">
                <a:solidFill>
                  <a:srgbClr val="00B050"/>
                </a:solidFill>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chè</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29698" name="Picture 2" descr="Lá chè xanh sạch">
            <a:extLst>
              <a:ext uri="{FF2B5EF4-FFF2-40B4-BE49-F238E27FC236}">
                <a16:creationId xmlns:a16="http://schemas.microsoft.com/office/drawing/2014/main" id="{67CA4211-BAED-9F92-B75F-96E6211BE9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661" y="916169"/>
            <a:ext cx="10171134" cy="5838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966467"/>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50312" y="11113"/>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a:t>
            </a:r>
            <a:r>
              <a:rPr lang="en-US" sz="4000" b="1" dirty="0" err="1">
                <a:solidFill>
                  <a:srgbClr val="00B050"/>
                </a:solidFill>
                <a:effectLst/>
                <a:latin typeface="Times New Roman" panose="02020603050405020304" pitchFamily="18" charset="0"/>
                <a:ea typeface="Times New Roman" panose="02020603050405020304" pitchFamily="18" charset="0"/>
              </a:rPr>
              <a:t>ây</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ăn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quả</a:t>
            </a:r>
            <a:r>
              <a:rPr lang="en-US" sz="4000" b="1" dirty="0">
                <a:solidFill>
                  <a:srgbClr val="00B050"/>
                </a:solidFill>
                <a:ea typeface="Times New Roman" panose="02020603050405020304" pitchFamily="18" charset="0"/>
              </a:rPr>
              <a:t>: </a:t>
            </a:r>
            <a:r>
              <a:rPr lang="en-US" sz="4000" b="1" dirty="0">
                <a:solidFill>
                  <a:srgbClr val="00B050"/>
                </a:solidFill>
                <a:effectLst/>
                <a:latin typeface="Times New Roman" panose="02020603050405020304" pitchFamily="18" charset="0"/>
                <a:ea typeface="Times New Roman" panose="02020603050405020304" pitchFamily="18" charset="0"/>
              </a:rPr>
              <a:t>cam Vinh</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30722" name="Picture 2" descr="Cây Cam Vinh - Đặc sản cam xứ Nghệ ngon ngọt nhất hiện nay">
            <a:extLst>
              <a:ext uri="{FF2B5EF4-FFF2-40B4-BE49-F238E27FC236}">
                <a16:creationId xmlns:a16="http://schemas.microsoft.com/office/drawing/2014/main" id="{E3C34652-1C90-47BC-0F3D-B3A33D0CA0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16168"/>
            <a:ext cx="10160000" cy="5897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473328"/>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50312" y="11113"/>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a:t>
            </a:r>
            <a:r>
              <a:rPr lang="en-US" sz="4000" b="1" dirty="0" err="1">
                <a:solidFill>
                  <a:srgbClr val="00B050"/>
                </a:solidFill>
                <a:effectLst/>
                <a:latin typeface="Times New Roman" panose="02020603050405020304" pitchFamily="18" charset="0"/>
                <a:ea typeface="Times New Roman" panose="02020603050405020304" pitchFamily="18" charset="0"/>
              </a:rPr>
              <a:t>ây</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ăn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quả</a:t>
            </a:r>
            <a:r>
              <a:rPr lang="en-US" sz="4000" b="1" dirty="0">
                <a:solidFill>
                  <a:srgbClr val="00B050"/>
                </a:solidFill>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Bưởi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Diễn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Châu</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31748" name="Picture 4" descr="Kỹ thuật trồng bưởi da xanh">
            <a:extLst>
              <a:ext uri="{FF2B5EF4-FFF2-40B4-BE49-F238E27FC236}">
                <a16:creationId xmlns:a16="http://schemas.microsoft.com/office/drawing/2014/main" id="{6A397F30-7A25-0978-9FFC-D201D1A60F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186" y="1073150"/>
            <a:ext cx="9908088" cy="5635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701358"/>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Bò</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sữa</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Hà</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Tĩnh</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32770" name="Picture 2" descr="Vinamilk đưa công nghệ chăn nuôi bò sữa hàng đầu thế giới vào Hà Tĩnh">
            <a:extLst>
              <a:ext uri="{FF2B5EF4-FFF2-40B4-BE49-F238E27FC236}">
                <a16:creationId xmlns:a16="http://schemas.microsoft.com/office/drawing/2014/main" id="{EDAE3A29-BF5F-E7F6-926C-B967324262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940" y="946061"/>
            <a:ext cx="9866334" cy="5742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529905"/>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233819" y="199558"/>
            <a:ext cx="11724361" cy="645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just">
              <a:lnSpc>
                <a:spcPct val="150000"/>
              </a:lnSpc>
            </a:pPr>
            <a:r>
              <a:rPr lang="en-US" sz="3500" b="1" dirty="0">
                <a:solidFill>
                  <a:srgbClr val="000000"/>
                </a:solidFill>
                <a:effectLst/>
                <a:latin typeface="Times New Roman" panose="02020603050405020304" pitchFamily="18" charset="0"/>
                <a:ea typeface="Times New Roman" panose="02020603050405020304" pitchFamily="18" charset="0"/>
              </a:rPr>
              <a:t>c. </a:t>
            </a:r>
            <a:r>
              <a:rPr lang="en-US" sz="3500" b="1" dirty="0" err="1">
                <a:solidFill>
                  <a:srgbClr val="000000"/>
                </a:solidFill>
                <a:effectLst/>
                <a:latin typeface="Times New Roman" panose="02020603050405020304" pitchFamily="18" charset="0"/>
                <a:ea typeface="Times New Roman" panose="02020603050405020304" pitchFamily="18" charset="0"/>
              </a:rPr>
              <a:t>Phát</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triển</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nông</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nghiệp</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lâm</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nghiệp</a:t>
            </a:r>
            <a:r>
              <a:rPr lang="en-US" sz="3500" b="1" dirty="0">
                <a:solidFill>
                  <a:srgbClr val="000000"/>
                </a:solidFill>
                <a:effectLst/>
                <a:latin typeface="Times New Roman" panose="02020603050405020304" pitchFamily="18" charset="0"/>
                <a:ea typeface="Times New Roman" panose="02020603050405020304" pitchFamily="18" charset="0"/>
              </a:rPr>
              <a:t>:</a:t>
            </a:r>
            <a:endParaRPr lang="en-VN" sz="3500" b="1" dirty="0">
              <a:effectLst/>
              <a:latin typeface="Times New Roman" panose="02020603050405020304" pitchFamily="18" charset="0"/>
              <a:ea typeface="Times New Roman" panose="02020603050405020304" pitchFamily="18" charset="0"/>
            </a:endParaRPr>
          </a:p>
          <a:p>
            <a:pPr algn="just">
              <a:lnSpc>
                <a:spcPct val="150000"/>
              </a:lnSpc>
            </a:pP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Nông</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nghiệp</a:t>
            </a:r>
            <a:r>
              <a:rPr lang="en-US" sz="3500" b="1" dirty="0">
                <a:solidFill>
                  <a:srgbClr val="000000"/>
                </a:solidFill>
                <a:effectLst/>
                <a:latin typeface="Times New Roman" panose="02020603050405020304" pitchFamily="18" charset="0"/>
                <a:ea typeface="Times New Roman" panose="02020603050405020304" pitchFamily="18" charset="0"/>
              </a:rPr>
              <a:t>: </a:t>
            </a:r>
            <a:endParaRPr lang="en-VN" sz="3500" b="1" dirty="0">
              <a:effectLst/>
              <a:latin typeface="Times New Roman" panose="02020603050405020304" pitchFamily="18" charset="0"/>
              <a:ea typeface="Times New Roman" panose="02020603050405020304" pitchFamily="18" charset="0"/>
            </a:endParaRPr>
          </a:p>
          <a:p>
            <a:pPr algn="just">
              <a:lnSpc>
                <a:spcPct val="150000"/>
              </a:lnSpc>
            </a:pP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Được</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đầu</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tư</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theo</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chiều</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sâu</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đẩy</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mạnh</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thâm</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canh</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tăng</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năng</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suất</a:t>
            </a:r>
            <a:r>
              <a:rPr lang="en-US" sz="3500" b="1" dirty="0">
                <a:solidFill>
                  <a:srgbClr val="000000"/>
                </a:solidFill>
                <a:effectLst/>
                <a:latin typeface="Times New Roman" panose="02020603050405020304" pitchFamily="18" charset="0"/>
                <a:ea typeface="Times New Roman" panose="02020603050405020304" pitchFamily="18" charset="0"/>
              </a:rPr>
              <a:t>. </a:t>
            </a:r>
            <a:endParaRPr lang="en-VN" sz="3500" b="1" dirty="0">
              <a:effectLst/>
              <a:latin typeface="Times New Roman" panose="02020603050405020304" pitchFamily="18" charset="0"/>
              <a:ea typeface="Times New Roman" panose="02020603050405020304" pitchFamily="18" charset="0"/>
            </a:endParaRPr>
          </a:p>
          <a:p>
            <a:pPr algn="just">
              <a:lnSpc>
                <a:spcPct val="150000"/>
              </a:lnSpc>
            </a:pP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Cây</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công</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nghiệp</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hàng</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năm</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được</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trồng</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với</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diện</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tích</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khá</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lớn</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trên</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các</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vùng</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đất</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cát</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pha</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ven</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biển</a:t>
            </a:r>
            <a:r>
              <a:rPr lang="en-US" sz="3500" b="1" dirty="0">
                <a:solidFill>
                  <a:srgbClr val="000000"/>
                </a:solidFill>
                <a:effectLst/>
                <a:latin typeface="Times New Roman" panose="02020603050405020304" pitchFamily="18" charset="0"/>
                <a:ea typeface="Times New Roman" panose="02020603050405020304" pitchFamily="18" charset="0"/>
              </a:rPr>
              <a:t>.</a:t>
            </a:r>
            <a:endParaRPr lang="en-VN" sz="3500" b="1" dirty="0">
              <a:effectLst/>
              <a:latin typeface="Times New Roman" panose="02020603050405020304" pitchFamily="18" charset="0"/>
              <a:ea typeface="Times New Roman" panose="02020603050405020304" pitchFamily="18" charset="0"/>
            </a:endParaRPr>
          </a:p>
          <a:p>
            <a:pPr algn="just">
              <a:lnSpc>
                <a:spcPct val="150000"/>
              </a:lnSpc>
            </a:pP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Cây</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công</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nghiệp</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lâu</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năm</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trồng</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nhiều</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ở</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khu</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vực</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gò</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đồi</a:t>
            </a:r>
            <a:r>
              <a:rPr lang="en-US" sz="3500" b="1" dirty="0">
                <a:solidFill>
                  <a:srgbClr val="000000"/>
                </a:solidFill>
                <a:effectLst/>
                <a:latin typeface="Times New Roman" panose="02020603050405020304" pitchFamily="18" charset="0"/>
                <a:ea typeface="Times New Roman" panose="02020603050405020304" pitchFamily="18" charset="0"/>
              </a:rPr>
              <a:t>.</a:t>
            </a:r>
            <a:endParaRPr lang="en-VN" sz="3500" b="1" dirty="0">
              <a:effectLst/>
              <a:latin typeface="Times New Roman" panose="02020603050405020304" pitchFamily="18" charset="0"/>
              <a:ea typeface="Times New Roman" panose="02020603050405020304" pitchFamily="18" charset="0"/>
            </a:endParaRPr>
          </a:p>
          <a:p>
            <a:pPr algn="just">
              <a:lnSpc>
                <a:spcPct val="150000"/>
              </a:lnSpc>
            </a:pP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Chăn</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nuôi</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trâu</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bò</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được</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phát</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triển</a:t>
            </a:r>
            <a:r>
              <a:rPr lang="en-US" sz="3500" b="1" dirty="0">
                <a:solidFill>
                  <a:srgbClr val="000000"/>
                </a:solidFill>
                <a:effectLst/>
                <a:latin typeface="Times New Roman" panose="02020603050405020304" pitchFamily="18" charset="0"/>
                <a:ea typeface="Times New Roman" panose="02020603050405020304" pitchFamily="18" charset="0"/>
              </a:rPr>
              <a:t> </a:t>
            </a:r>
            <a:r>
              <a:rPr lang="en-US" sz="3500" b="1" dirty="0" err="1">
                <a:solidFill>
                  <a:srgbClr val="000000"/>
                </a:solidFill>
                <a:effectLst/>
                <a:latin typeface="Times New Roman" panose="02020603050405020304" pitchFamily="18" charset="0"/>
                <a:ea typeface="Times New Roman" panose="02020603050405020304" pitchFamily="18" charset="0"/>
              </a:rPr>
              <a:t>mạnh</a:t>
            </a:r>
            <a:r>
              <a:rPr lang="en-US" sz="3500" b="1" dirty="0">
                <a:solidFill>
                  <a:srgbClr val="000000"/>
                </a:solidFill>
                <a:effectLst/>
                <a:latin typeface="Times New Roman" panose="02020603050405020304" pitchFamily="18" charset="0"/>
                <a:ea typeface="Times New Roman" panose="02020603050405020304" pitchFamily="18" charset="0"/>
              </a:rPr>
              <a:t>.</a:t>
            </a:r>
            <a:endParaRPr lang="en-VN" sz="35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06234565"/>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5507058" y="531994"/>
            <a:ext cx="6352349" cy="580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Lâm</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nghiệp</a:t>
            </a:r>
            <a:r>
              <a:rPr lang="en-US" sz="3600" b="1" dirty="0">
                <a:solidFill>
                  <a:srgbClr val="00B050"/>
                </a:solidFill>
                <a:effectLst/>
                <a:latin typeface="Times New Roman" panose="02020603050405020304" pitchFamily="18" charset="0"/>
                <a:ea typeface="Times New Roman" panose="02020603050405020304" pitchFamily="18" charset="0"/>
              </a:rPr>
              <a:t>:</a:t>
            </a:r>
            <a:endParaRPr lang="en-VN" sz="36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Là</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ngành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có</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thế</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mạnh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phát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triển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ở</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Bắc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Trung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Bộ</a:t>
            </a:r>
            <a:r>
              <a:rPr lang="en-US" sz="3600" b="1" dirty="0">
                <a:solidFill>
                  <a:srgbClr val="00B050"/>
                </a:solidFill>
                <a:effectLst/>
                <a:latin typeface="Times New Roman" panose="02020603050405020304" pitchFamily="18" charset="0"/>
                <a:ea typeface="Times New Roman" panose="02020603050405020304" pitchFamily="18" charset="0"/>
              </a:rPr>
              <a:t>.</a:t>
            </a:r>
            <a:endParaRPr lang="en-VN" sz="36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Năm</a:t>
            </a:r>
            <a:r>
              <a:rPr lang="en-US" sz="3600" b="1" dirty="0">
                <a:solidFill>
                  <a:srgbClr val="00B050"/>
                </a:solidFill>
                <a:effectLst/>
                <a:latin typeface="Times New Roman" panose="02020603050405020304" pitchFamily="18" charset="0"/>
                <a:ea typeface="Times New Roman" panose="02020603050405020304" pitchFamily="18" charset="0"/>
              </a:rPr>
              <a:t> 2021, </a:t>
            </a:r>
            <a:r>
              <a:rPr lang="en-US" sz="3600" b="1" dirty="0" err="1">
                <a:solidFill>
                  <a:srgbClr val="00B050"/>
                </a:solidFill>
                <a:effectLst/>
                <a:latin typeface="Times New Roman" panose="02020603050405020304" pitchFamily="18" charset="0"/>
                <a:ea typeface="Times New Roman" panose="02020603050405020304" pitchFamily="18" charset="0"/>
              </a:rPr>
              <a:t>diện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tích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đất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có</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rừng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chiếm</a:t>
            </a:r>
            <a:r>
              <a:rPr lang="en-US" sz="3600" b="1" dirty="0">
                <a:solidFill>
                  <a:srgbClr val="00B050"/>
                </a:solidFill>
                <a:effectLst/>
                <a:latin typeface="Times New Roman" panose="02020603050405020304" pitchFamily="18" charset="0"/>
                <a:ea typeface="Times New Roman" panose="02020603050405020304" pitchFamily="18" charset="0"/>
              </a:rPr>
              <a:t> 57,4% </a:t>
            </a:r>
            <a:r>
              <a:rPr lang="en-US" sz="3600" b="1" dirty="0" err="1">
                <a:solidFill>
                  <a:srgbClr val="00B050"/>
                </a:solidFill>
                <a:effectLst/>
                <a:latin typeface="Times New Roman" panose="02020603050405020304" pitchFamily="18" charset="0"/>
                <a:ea typeface="Times New Roman" panose="02020603050405020304" pitchFamily="18" charset="0"/>
              </a:rPr>
              <a:t>tổng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diện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tích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tự</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nhiên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cao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hơn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trung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bình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cả</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nước</a:t>
            </a:r>
            <a:r>
              <a:rPr lang="en-US" sz="3600" b="1" dirty="0">
                <a:solidFill>
                  <a:srgbClr val="00B050"/>
                </a:solidFill>
                <a:effectLst/>
                <a:latin typeface="Times New Roman" panose="02020603050405020304" pitchFamily="18" charset="0"/>
                <a:ea typeface="Times New Roman" panose="02020603050405020304" pitchFamily="18" charset="0"/>
              </a:rPr>
              <a:t>.</a:t>
            </a:r>
            <a:endParaRPr lang="en-VN" sz="36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332593" y="516274"/>
            <a:ext cx="4927155" cy="5825452"/>
          </a:xfrm>
          <a:prstGeom prst="rect">
            <a:avLst/>
          </a:prstGeom>
        </p:spPr>
      </p:pic>
    </p:spTree>
    <p:extLst>
      <p:ext uri="{BB962C8B-B14F-4D97-AF65-F5344CB8AC3E}">
        <p14:creationId xmlns:p14="http://schemas.microsoft.com/office/powerpoint/2010/main" val="1586044774"/>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5507058" y="531994"/>
            <a:ext cx="6352349" cy="580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Hoạt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động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bảo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vệ</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rừng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được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tích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cực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triển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khai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cấm</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khai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thác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rừng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tự</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nhiên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thành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lập</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các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khu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bảo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tồn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đẩy</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mạnh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trồng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rừng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phòng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hộ</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đầu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nguồn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và</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rừng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phòng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hộ</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chắn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gió</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chắn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cát</a:t>
            </a:r>
            <a:r>
              <a:rPr lang="en-US" sz="3600" b="1" dirty="0">
                <a:solidFill>
                  <a:srgbClr val="00B050"/>
                </a:solidFill>
                <a:effectLst/>
                <a:latin typeface="Times New Roman" panose="02020603050405020304" pitchFamily="18" charset="0"/>
                <a:ea typeface="Times New Roman" panose="02020603050405020304" pitchFamily="18" charset="0"/>
              </a:rPr>
              <a:t> bay </a:t>
            </a:r>
            <a:r>
              <a:rPr lang="en-US" sz="3600" b="1" dirty="0" err="1">
                <a:solidFill>
                  <a:srgbClr val="00B050"/>
                </a:solidFill>
                <a:effectLst/>
                <a:latin typeface="Times New Roman" panose="02020603050405020304" pitchFamily="18" charset="0"/>
                <a:ea typeface="Times New Roman" panose="02020603050405020304" pitchFamily="18" charset="0"/>
              </a:rPr>
              <a:t>ven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biển</a:t>
            </a:r>
            <a:r>
              <a:rPr lang="en-US" sz="3600" b="1" dirty="0">
                <a:solidFill>
                  <a:srgbClr val="00B050"/>
                </a:solidFill>
                <a:effectLst/>
                <a:latin typeface="Times New Roman" panose="02020603050405020304" pitchFamily="18" charset="0"/>
                <a:ea typeface="Times New Roman" panose="02020603050405020304" pitchFamily="18" charset="0"/>
              </a:rPr>
              <a:t>…</a:t>
            </a:r>
            <a:endParaRPr lang="en-VN" sz="36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332593" y="516274"/>
            <a:ext cx="4927155" cy="5825452"/>
          </a:xfrm>
          <a:prstGeom prst="rect">
            <a:avLst/>
          </a:prstGeom>
        </p:spPr>
      </p:pic>
    </p:spTree>
    <p:extLst>
      <p:ext uri="{BB962C8B-B14F-4D97-AF65-F5344CB8AC3E}">
        <p14:creationId xmlns:p14="http://schemas.microsoft.com/office/powerpoint/2010/main" val="680510858"/>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5507058" y="103089"/>
            <a:ext cx="6352349" cy="665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Hoạt</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động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khai</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thác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chế</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biến</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kết</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hợp</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với</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trồng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và</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tu</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bổ</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rừng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được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chú</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trọng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đặc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biệt</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ở</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khu</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vực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đồi</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núi</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phía</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tây</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của</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vùng</a:t>
            </a:r>
            <a:endParaRPr lang="en-VN" sz="32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Lâm</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nghiệp</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ngày</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càng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phát</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triển</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nhờ</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mở</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rộng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mô</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hình</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nông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lâm</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kết</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hợp</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canh</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tác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trên</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đất</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dốc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đem</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lại</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lợi</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ích</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kinh</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tế</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và</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góp</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phần</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phòng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chống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thiên</a:t>
            </a:r>
            <a:r>
              <a:rPr lang="en-US" sz="3200" b="1" dirty="0">
                <a:solidFill>
                  <a:srgbClr val="00B050"/>
                </a:solidFill>
                <a:effectLst/>
                <a:latin typeface="Times New Roman" panose="02020603050405020304" pitchFamily="18" charset="0"/>
                <a:ea typeface="Times New Roman" panose="02020603050405020304" pitchFamily="18" charset="0"/>
              </a:rPr>
              <a:t> tai.</a:t>
            </a:r>
            <a:endParaRPr lang="en-VN" sz="32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332593" y="516274"/>
            <a:ext cx="4927155" cy="5825452"/>
          </a:xfrm>
          <a:prstGeom prst="rect">
            <a:avLst/>
          </a:prstGeom>
        </p:spPr>
      </p:pic>
    </p:spTree>
    <p:extLst>
      <p:ext uri="{BB962C8B-B14F-4D97-AF65-F5344CB8AC3E}">
        <p14:creationId xmlns:p14="http://schemas.microsoft.com/office/powerpoint/2010/main" val="2790452144"/>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Mô</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hình</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nông</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lâm</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kết</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hợp</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33794" name="Picture 2" descr="Nông lâm kết hợp - Mô hình thu lời gấp đôi độc canh">
            <a:extLst>
              <a:ext uri="{FF2B5EF4-FFF2-40B4-BE49-F238E27FC236}">
                <a16:creationId xmlns:a16="http://schemas.microsoft.com/office/drawing/2014/main" id="{D5D4E619-277B-CB7C-302B-FAC8ED9C3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490" y="1017587"/>
            <a:ext cx="10071621" cy="5671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90636"/>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Canh</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tác</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trên</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đất</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dốc</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34822" name="Picture 6" descr="Canh tác ngô bền vững trên đất dốc: Mô hình cần được nhân rộng và phát  triển | Trung tâm Con người và Thiên nhiên">
            <a:extLst>
              <a:ext uri="{FF2B5EF4-FFF2-40B4-BE49-F238E27FC236}">
                <a16:creationId xmlns:a16="http://schemas.microsoft.com/office/drawing/2014/main" id="{3134A5A8-1396-AFB4-3509-FA1704F8BB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304" y="946060"/>
            <a:ext cx="10018386" cy="587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254263"/>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R</a:t>
            </a:r>
            <a:r>
              <a:rPr lang="en-US" sz="4000" b="1" dirty="0" err="1">
                <a:solidFill>
                  <a:srgbClr val="00B050"/>
                </a:solidFill>
                <a:effectLst/>
                <a:latin typeface="Times New Roman" panose="02020603050405020304" pitchFamily="18" charset="0"/>
                <a:ea typeface="Times New Roman" panose="02020603050405020304" pitchFamily="18" charset="0"/>
              </a:rPr>
              <a:t>ừng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phòng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hộ</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chắn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gió</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chắn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cát</a:t>
            </a:r>
            <a:r>
              <a:rPr lang="en-US" sz="4000" b="1" dirty="0">
                <a:solidFill>
                  <a:srgbClr val="00B050"/>
                </a:solidFill>
                <a:effectLst/>
                <a:latin typeface="Times New Roman" panose="02020603050405020304" pitchFamily="18" charset="0"/>
                <a:ea typeface="Times New Roman" panose="02020603050405020304" pitchFamily="18" charset="0"/>
              </a:rPr>
              <a:t> bay </a:t>
            </a:r>
            <a:r>
              <a:rPr lang="en-US" sz="4000" b="1" dirty="0" err="1">
                <a:solidFill>
                  <a:srgbClr val="00B050"/>
                </a:solidFill>
                <a:effectLst/>
                <a:latin typeface="Times New Roman" panose="02020603050405020304" pitchFamily="18" charset="0"/>
                <a:ea typeface="Times New Roman" panose="02020603050405020304" pitchFamily="18" charset="0"/>
              </a:rPr>
              <a:t>ven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biển</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36866" name="Picture 2" descr="Dự án trồng, chăm sóc, bảo vệ 100 ha rừng chắn cát ven biển huyện Triệu  Phong, tỉnh Quảng Trị">
            <a:extLst>
              <a:ext uri="{FF2B5EF4-FFF2-40B4-BE49-F238E27FC236}">
                <a16:creationId xmlns:a16="http://schemas.microsoft.com/office/drawing/2014/main" id="{BF733F55-3976-8B2B-1C56-F8EE08420A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395" y="946060"/>
            <a:ext cx="10058400" cy="5721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691800"/>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388308" y="103089"/>
            <a:ext cx="11471100" cy="682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Lâm</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nghiệp</a:t>
            </a:r>
            <a:r>
              <a:rPr lang="en-US" sz="3700" b="1" dirty="0">
                <a:solidFill>
                  <a:srgbClr val="000000"/>
                </a:solidFill>
                <a:effectLst/>
                <a:latin typeface="Times New Roman" panose="02020603050405020304" pitchFamily="18" charset="0"/>
                <a:ea typeface="Times New Roman" panose="02020603050405020304" pitchFamily="18" charset="0"/>
              </a:rPr>
              <a:t>: </a:t>
            </a:r>
            <a:endParaRPr lang="en-VN" sz="3700" b="1" dirty="0">
              <a:effectLst/>
              <a:latin typeface="Times New Roman" panose="02020603050405020304" pitchFamily="18" charset="0"/>
              <a:ea typeface="Times New Roman" panose="02020603050405020304" pitchFamily="18" charset="0"/>
            </a:endParaRPr>
          </a:p>
          <a:p>
            <a:pPr algn="just">
              <a:lnSpc>
                <a:spcPct val="150000"/>
              </a:lnSpc>
            </a:pP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Là</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ngành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có</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thế</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mạnh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phát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Năm</a:t>
            </a:r>
            <a:r>
              <a:rPr lang="en-US" sz="3700" b="1" dirty="0">
                <a:solidFill>
                  <a:srgbClr val="000000"/>
                </a:solidFill>
                <a:effectLst/>
                <a:latin typeface="Times New Roman" panose="02020603050405020304" pitchFamily="18" charset="0"/>
                <a:ea typeface="Times New Roman" panose="02020603050405020304" pitchFamily="18" charset="0"/>
              </a:rPr>
              <a:t> 2021, </a:t>
            </a:r>
            <a:r>
              <a:rPr lang="en-US" sz="3700" b="1" dirty="0" err="1">
                <a:solidFill>
                  <a:srgbClr val="000000"/>
                </a:solidFill>
                <a:effectLst/>
                <a:latin typeface="Times New Roman" panose="02020603050405020304" pitchFamily="18" charset="0"/>
                <a:ea typeface="Times New Roman" panose="02020603050405020304" pitchFamily="18" charset="0"/>
              </a:rPr>
              <a:t>diện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tích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đất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có</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rừng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chiếm</a:t>
            </a:r>
            <a:r>
              <a:rPr lang="en-US" sz="3700" b="1" dirty="0">
                <a:solidFill>
                  <a:srgbClr val="000000"/>
                </a:solidFill>
                <a:effectLst/>
                <a:latin typeface="Times New Roman" panose="02020603050405020304" pitchFamily="18" charset="0"/>
                <a:ea typeface="Times New Roman" panose="02020603050405020304" pitchFamily="18" charset="0"/>
              </a:rPr>
              <a:t> 57,4% </a:t>
            </a:r>
            <a:r>
              <a:rPr lang="en-US" sz="3700" b="1" dirty="0" err="1">
                <a:solidFill>
                  <a:srgbClr val="000000"/>
                </a:solidFill>
                <a:effectLst/>
                <a:latin typeface="Times New Roman" panose="02020603050405020304" pitchFamily="18" charset="0"/>
                <a:ea typeface="Times New Roman" panose="02020603050405020304" pitchFamily="18" charset="0"/>
              </a:rPr>
              <a:t>tổng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diện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tích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tự</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nhiên</a:t>
            </a:r>
            <a:endParaRPr lang="en-VN" sz="3700" b="1" dirty="0">
              <a:effectLst/>
              <a:latin typeface="Times New Roman" panose="02020603050405020304" pitchFamily="18" charset="0"/>
              <a:ea typeface="Times New Roman" panose="02020603050405020304" pitchFamily="18" charset="0"/>
            </a:endParaRPr>
          </a:p>
          <a:p>
            <a:pPr algn="just">
              <a:lnSpc>
                <a:spcPct val="150000"/>
              </a:lnSpc>
            </a:pP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Hoạt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động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bảo</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vệ</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rừng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được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tích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cực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khai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khai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thác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chế</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biến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kết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hợp</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với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trồng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và</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tu</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bổ</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rừng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được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chú</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trọng</a:t>
            </a:r>
            <a:r>
              <a:rPr lang="en-US" sz="3700" b="1" dirty="0">
                <a:solidFill>
                  <a:srgbClr val="000000"/>
                </a:solidFill>
                <a:effectLst/>
                <a:latin typeface="Times New Roman" panose="02020603050405020304" pitchFamily="18" charset="0"/>
                <a:ea typeface="Times New Roman" panose="02020603050405020304" pitchFamily="18" charset="0"/>
              </a:rPr>
              <a:t>.</a:t>
            </a:r>
            <a:endParaRPr lang="en-VN" sz="3700" b="1" dirty="0">
              <a:effectLst/>
              <a:latin typeface="Times New Roman" panose="02020603050405020304" pitchFamily="18" charset="0"/>
              <a:ea typeface="Times New Roman" panose="02020603050405020304" pitchFamily="18" charset="0"/>
            </a:endParaRPr>
          </a:p>
          <a:p>
            <a:pPr algn="just">
              <a:lnSpc>
                <a:spcPct val="150000"/>
              </a:lnSpc>
            </a:pP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Lâm</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nghiệp</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ngày</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càng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phát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nhờ</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mở</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rộng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mô</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hình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nông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lâm</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kết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hợp</a:t>
            </a:r>
            <a:r>
              <a:rPr lang="en-US" sz="3700" b="1" dirty="0">
                <a:solidFill>
                  <a:srgbClr val="000000"/>
                </a:solidFill>
                <a:effectLst/>
                <a:latin typeface="Times New Roman" panose="02020603050405020304" pitchFamily="18" charset="0"/>
                <a:ea typeface="Times New Roman" panose="02020603050405020304" pitchFamily="18" charset="0"/>
              </a:rPr>
              <a:t>.</a:t>
            </a:r>
            <a:endParaRPr lang="en-VN" sz="37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17383933"/>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4584526" y="250201"/>
            <a:ext cx="7287407" cy="624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Bắc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Trung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Bộ</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có</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tiềm</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năng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lớn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trong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phát</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triển</a:t>
            </a:r>
            <a:r>
              <a:rPr lang="en-US" sz="3000" b="1" dirty="0">
                <a:solidFill>
                  <a:srgbClr val="00B050"/>
                </a:solidFill>
                <a:effectLst/>
                <a:latin typeface="Times New Roman" panose="02020603050405020304" pitchFamily="18" charset="0"/>
                <a:ea typeface="Times New Roman" panose="02020603050405020304" pitchFamily="18" charset="0"/>
              </a:rPr>
              <a:t> du </a:t>
            </a:r>
            <a:r>
              <a:rPr lang="en-US" sz="3000" b="1" dirty="0" err="1">
                <a:solidFill>
                  <a:srgbClr val="00B050"/>
                </a:solidFill>
                <a:effectLst/>
                <a:latin typeface="Times New Roman" panose="02020603050405020304" pitchFamily="18" charset="0"/>
                <a:ea typeface="Times New Roman" panose="02020603050405020304" pitchFamily="18" charset="0"/>
              </a:rPr>
              <a:t>lịch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nhờ</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vị</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trí</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thuận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lợi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và</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nguồn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tài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nguyên</a:t>
            </a:r>
            <a:r>
              <a:rPr lang="en-US" sz="3000" b="1" dirty="0">
                <a:solidFill>
                  <a:srgbClr val="00B050"/>
                </a:solidFill>
                <a:effectLst/>
                <a:latin typeface="Times New Roman" panose="02020603050405020304" pitchFamily="18" charset="0"/>
                <a:ea typeface="Times New Roman" panose="02020603050405020304" pitchFamily="18" charset="0"/>
              </a:rPr>
              <a:t> du </a:t>
            </a:r>
            <a:r>
              <a:rPr lang="en-US" sz="3000" b="1" dirty="0" err="1">
                <a:solidFill>
                  <a:srgbClr val="00B050"/>
                </a:solidFill>
                <a:effectLst/>
                <a:latin typeface="Times New Roman" panose="02020603050405020304" pitchFamily="18" charset="0"/>
                <a:ea typeface="Times New Roman" panose="02020603050405020304" pitchFamily="18" charset="0"/>
              </a:rPr>
              <a:t>lịch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hấp</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dẫn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đặc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sắc</a:t>
            </a:r>
            <a:r>
              <a:rPr lang="en-US" sz="3000" b="1" dirty="0">
                <a:solidFill>
                  <a:srgbClr val="00B050"/>
                </a:solidFill>
                <a:effectLst/>
                <a:latin typeface="Times New Roman" panose="02020603050405020304" pitchFamily="18" charset="0"/>
                <a:ea typeface="Times New Roman" panose="02020603050405020304" pitchFamily="18" charset="0"/>
              </a:rPr>
              <a:t>.</a:t>
            </a:r>
            <a:endParaRPr lang="en-VN" sz="30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tài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nguyên</a:t>
            </a:r>
            <a:r>
              <a:rPr lang="en-US" sz="3000" b="1" dirty="0">
                <a:solidFill>
                  <a:srgbClr val="00B050"/>
                </a:solidFill>
                <a:effectLst/>
                <a:latin typeface="Times New Roman" panose="02020603050405020304" pitchFamily="18" charset="0"/>
                <a:ea typeface="Times New Roman" panose="02020603050405020304" pitchFamily="18" charset="0"/>
              </a:rPr>
              <a:t> du </a:t>
            </a:r>
            <a:r>
              <a:rPr lang="en-US" sz="3000" b="1" dirty="0" err="1">
                <a:solidFill>
                  <a:srgbClr val="00B050"/>
                </a:solidFill>
                <a:effectLst/>
                <a:latin typeface="Times New Roman" panose="02020603050405020304" pitchFamily="18" charset="0"/>
                <a:ea typeface="Times New Roman" panose="02020603050405020304" pitchFamily="18" charset="0"/>
              </a:rPr>
              <a:t>lịch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tự</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nhiên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có</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giá</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trị</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nổi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bật</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như</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hệ</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thống</a:t>
            </a:r>
            <a:r>
              <a:rPr lang="en-US" sz="3000" b="1" dirty="0">
                <a:solidFill>
                  <a:srgbClr val="00B050"/>
                </a:solidFill>
                <a:effectLst/>
                <a:latin typeface="Times New Roman" panose="02020603050405020304" pitchFamily="18" charset="0"/>
                <a:ea typeface="Times New Roman" panose="02020603050405020304" pitchFamily="18" charset="0"/>
              </a:rPr>
              <a:t> hang </a:t>
            </a:r>
            <a:r>
              <a:rPr lang="en-US" sz="3000" b="1" dirty="0" err="1">
                <a:solidFill>
                  <a:srgbClr val="00B050"/>
                </a:solidFill>
                <a:effectLst/>
                <a:latin typeface="Times New Roman" panose="02020603050405020304" pitchFamily="18" charset="0"/>
                <a:ea typeface="Times New Roman" panose="02020603050405020304" pitchFamily="18" charset="0"/>
              </a:rPr>
              <a:t>động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Phong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Nha</a:t>
            </a:r>
            <a:r>
              <a:rPr lang="en-US" sz="3000" b="1" dirty="0">
                <a:solidFill>
                  <a:srgbClr val="00B050"/>
                </a:solidFill>
                <a:effectLst/>
                <a:latin typeface="Times New Roman" panose="02020603050405020304" pitchFamily="18" charset="0"/>
                <a:ea typeface="Times New Roman" panose="02020603050405020304" pitchFamily="18" charset="0"/>
              </a:rPr>
              <a:t> – </a:t>
            </a:r>
            <a:r>
              <a:rPr lang="en-US" sz="3000" b="1" dirty="0" err="1">
                <a:solidFill>
                  <a:srgbClr val="00B050"/>
                </a:solidFill>
                <a:effectLst/>
                <a:latin typeface="Times New Roman" panose="02020603050405020304" pitchFamily="18" charset="0"/>
                <a:ea typeface="Times New Roman" panose="02020603050405020304" pitchFamily="18" charset="0"/>
              </a:rPr>
              <a:t>Kẻ</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Bàng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bãi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đẹp</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Sầm</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Sơn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Cửa</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Lò</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Thiên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Cầm</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khu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dự</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trữ</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sinh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quyển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vườn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quốc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gia</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với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hệ</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sinh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thái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đa</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dạng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Tây</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Nghệ</a:t>
            </a:r>
            <a:r>
              <a:rPr lang="en-US" sz="3000" b="1" dirty="0">
                <a:solidFill>
                  <a:srgbClr val="00B050"/>
                </a:solidFill>
                <a:effectLst/>
                <a:latin typeface="Times New Roman" panose="02020603050405020304" pitchFamily="18" charset="0"/>
                <a:ea typeface="Times New Roman" panose="02020603050405020304" pitchFamily="18" charset="0"/>
              </a:rPr>
              <a:t> An, </a:t>
            </a:r>
            <a:r>
              <a:rPr lang="en-US" sz="3000" b="1" dirty="0" err="1">
                <a:solidFill>
                  <a:srgbClr val="00B050"/>
                </a:solidFill>
                <a:effectLst/>
                <a:latin typeface="Times New Roman" panose="02020603050405020304" pitchFamily="18" charset="0"/>
                <a:ea typeface="Times New Roman" panose="02020603050405020304" pitchFamily="18" charset="0"/>
              </a:rPr>
              <a:t>Bến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En</a:t>
            </a:r>
            <a:r>
              <a:rPr lang="en-US" sz="3000" b="1" dirty="0">
                <a:solidFill>
                  <a:srgbClr val="00B050"/>
                </a:solidFill>
                <a:effectLst/>
                <a:latin typeface="Times New Roman" panose="02020603050405020304" pitchFamily="18" charset="0"/>
                <a:ea typeface="Times New Roman" panose="02020603050405020304" pitchFamily="18" charset="0"/>
              </a:rPr>
              <a:t>)</a:t>
            </a:r>
            <a:endParaRPr lang="en-VN" sz="30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157229" y="666586"/>
            <a:ext cx="4276985" cy="5825452"/>
          </a:xfrm>
          <a:prstGeom prst="rect">
            <a:avLst/>
          </a:prstGeom>
        </p:spPr>
      </p:pic>
    </p:spTree>
    <p:extLst>
      <p:ext uri="{BB962C8B-B14F-4D97-AF65-F5344CB8AC3E}">
        <p14:creationId xmlns:p14="http://schemas.microsoft.com/office/powerpoint/2010/main" val="4004454329"/>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4872625" y="250201"/>
            <a:ext cx="6999308" cy="665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Hệ</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thống</a:t>
            </a:r>
            <a:r>
              <a:rPr lang="en-US" sz="3200" b="1" dirty="0">
                <a:solidFill>
                  <a:srgbClr val="00B050"/>
                </a:solidFill>
                <a:effectLst/>
                <a:latin typeface="Times New Roman" panose="02020603050405020304" pitchFamily="18" charset="0"/>
                <a:ea typeface="Times New Roman" panose="02020603050405020304" pitchFamily="18" charset="0"/>
              </a:rPr>
              <a:t> di </a:t>
            </a:r>
            <a:r>
              <a:rPr lang="en-US" sz="3200" b="1" dirty="0" err="1">
                <a:solidFill>
                  <a:srgbClr val="00B050"/>
                </a:solidFill>
                <a:effectLst/>
                <a:latin typeface="Times New Roman" panose="02020603050405020304" pitchFamily="18" charset="0"/>
                <a:ea typeface="Times New Roman" panose="02020603050405020304" pitchFamily="18" charset="0"/>
              </a:rPr>
              <a:t>tích</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lịch</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sử</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kiến</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trúc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nghệ</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thuật</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âm</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nhạc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ẩm</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thực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các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lễ</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hội</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làng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nghề</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phong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tục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tập</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quán</a:t>
            </a:r>
            <a:r>
              <a:rPr lang="en-US" sz="3200" b="1" dirty="0">
                <a:solidFill>
                  <a:srgbClr val="00B050"/>
                </a:solidFill>
                <a:effectLst/>
                <a:latin typeface="Times New Roman" panose="02020603050405020304" pitchFamily="18" charset="0"/>
                <a:ea typeface="Times New Roman" panose="02020603050405020304" pitchFamily="18" charset="0"/>
              </a:rPr>
              <a:t>,..</a:t>
            </a:r>
            <a:r>
              <a:rPr lang="en-US" sz="3200" b="1" dirty="0" err="1">
                <a:solidFill>
                  <a:srgbClr val="00B050"/>
                </a:solidFill>
                <a:effectLst/>
                <a:latin typeface="Times New Roman" panose="02020603050405020304" pitchFamily="18" charset="0"/>
                <a:ea typeface="Times New Roman" panose="02020603050405020304" pitchFamily="18" charset="0"/>
              </a:rPr>
              <a:t>phong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phú</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và</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đa</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dạng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tạo</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nguồn</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tài</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nguyên</a:t>
            </a:r>
            <a:r>
              <a:rPr lang="en-US" sz="3200" b="1" dirty="0">
                <a:solidFill>
                  <a:srgbClr val="00B050"/>
                </a:solidFill>
                <a:effectLst/>
                <a:latin typeface="Times New Roman" panose="02020603050405020304" pitchFamily="18" charset="0"/>
                <a:ea typeface="Times New Roman" panose="02020603050405020304" pitchFamily="18" charset="0"/>
              </a:rPr>
              <a:t> du </a:t>
            </a:r>
            <a:r>
              <a:rPr lang="en-US" sz="3200" b="1" dirty="0" err="1">
                <a:solidFill>
                  <a:srgbClr val="00B050"/>
                </a:solidFill>
                <a:effectLst/>
                <a:latin typeface="Times New Roman" panose="02020603050405020304" pitchFamily="18" charset="0"/>
                <a:ea typeface="Times New Roman" panose="02020603050405020304" pitchFamily="18" charset="0"/>
              </a:rPr>
              <a:t>lịch</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văn</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hóa</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có</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giá</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trị</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đặc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sắc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như</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Thành</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nhà</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Hồ</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Quần</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thể</a:t>
            </a:r>
            <a:r>
              <a:rPr lang="en-US" sz="3200" b="1" dirty="0">
                <a:solidFill>
                  <a:srgbClr val="00B050"/>
                </a:solidFill>
                <a:effectLst/>
                <a:latin typeface="Times New Roman" panose="02020603050405020304" pitchFamily="18" charset="0"/>
                <a:ea typeface="Times New Roman" panose="02020603050405020304" pitchFamily="18" charset="0"/>
              </a:rPr>
              <a:t> Di </a:t>
            </a:r>
            <a:r>
              <a:rPr lang="en-US" sz="3200" b="1" dirty="0" err="1">
                <a:solidFill>
                  <a:srgbClr val="00B050"/>
                </a:solidFill>
                <a:effectLst/>
                <a:latin typeface="Times New Roman" panose="02020603050405020304" pitchFamily="18" charset="0"/>
                <a:ea typeface="Times New Roman" panose="02020603050405020304" pitchFamily="18" charset="0"/>
              </a:rPr>
              <a:t>tích</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Cố</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đô</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Huế</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Nhã</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nhạc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cung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đình</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Huế</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lễ</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hội</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Điện</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Hòn</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Chén</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làng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nghề</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đúc</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đồng</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Trà</a:t>
            </a: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Đúc</a:t>
            </a:r>
            <a:r>
              <a:rPr lang="en-US" sz="3200" b="1" dirty="0">
                <a:solidFill>
                  <a:srgbClr val="00B050"/>
                </a:solidFill>
                <a:effectLst/>
                <a:latin typeface="Times New Roman" panose="02020603050405020304" pitchFamily="18" charset="0"/>
                <a:ea typeface="Times New Roman" panose="02020603050405020304" pitchFamily="18" charset="0"/>
              </a:rPr>
              <a:t>,..</a:t>
            </a:r>
            <a:endParaRPr lang="en-VN" sz="32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157229" y="666586"/>
            <a:ext cx="4602661" cy="5825452"/>
          </a:xfrm>
          <a:prstGeom prst="rect">
            <a:avLst/>
          </a:prstGeom>
        </p:spPr>
      </p:pic>
    </p:spTree>
    <p:extLst>
      <p:ext uri="{BB962C8B-B14F-4D97-AF65-F5344CB8AC3E}">
        <p14:creationId xmlns:p14="http://schemas.microsoft.com/office/powerpoint/2010/main" val="3532253222"/>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ffectLst/>
                <a:latin typeface="Times New Roman" panose="02020603050405020304" pitchFamily="18" charset="0"/>
                <a:ea typeface="Times New Roman" panose="02020603050405020304" pitchFamily="18" charset="0"/>
              </a:rPr>
              <a:t>Thành</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nhà</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Hồ</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37890" name="Picture 2" descr="Thành nhà Hồ - Kiệt tác kiến trúc bằng đá xứ Thanh">
            <a:extLst>
              <a:ext uri="{FF2B5EF4-FFF2-40B4-BE49-F238E27FC236}">
                <a16:creationId xmlns:a16="http://schemas.microsoft.com/office/drawing/2014/main" id="{5D4A4FC0-DE82-4030-98C2-1A574BAAD9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696" y="1108070"/>
            <a:ext cx="10158608" cy="5708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506109"/>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ffectLst/>
                <a:latin typeface="Times New Roman" panose="02020603050405020304" pitchFamily="18" charset="0"/>
                <a:ea typeface="Times New Roman" panose="02020603050405020304" pitchFamily="18" charset="0"/>
              </a:rPr>
              <a:t>Quần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thể</a:t>
            </a:r>
            <a:r>
              <a:rPr lang="en-US" sz="4000" b="1" dirty="0">
                <a:solidFill>
                  <a:srgbClr val="00B050"/>
                </a:solidFill>
                <a:effectLst/>
                <a:latin typeface="Times New Roman" panose="02020603050405020304" pitchFamily="18" charset="0"/>
                <a:ea typeface="Times New Roman" panose="02020603050405020304" pitchFamily="18" charset="0"/>
              </a:rPr>
              <a:t> Di </a:t>
            </a:r>
            <a:r>
              <a:rPr lang="en-US" sz="4000" b="1" dirty="0" err="1">
                <a:solidFill>
                  <a:srgbClr val="00B050"/>
                </a:solidFill>
                <a:effectLst/>
                <a:latin typeface="Times New Roman" panose="02020603050405020304" pitchFamily="18" charset="0"/>
                <a:ea typeface="Times New Roman" panose="02020603050405020304" pitchFamily="18" charset="0"/>
              </a:rPr>
              <a:t>tích</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Cố</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đô</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Huế</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38914" name="Picture 2" descr="Mặt trận tổ quốc Việt Nam Tỉnh Thừa Thiên Huế">
            <a:extLst>
              <a:ext uri="{FF2B5EF4-FFF2-40B4-BE49-F238E27FC236}">
                <a16:creationId xmlns:a16="http://schemas.microsoft.com/office/drawing/2014/main" id="{F8571FE1-C6DE-C2F0-74CB-A8B98084D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114" y="1030611"/>
            <a:ext cx="10037523" cy="5694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374594"/>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ffectLst/>
                <a:latin typeface="Times New Roman" panose="02020603050405020304" pitchFamily="18" charset="0"/>
                <a:ea typeface="Times New Roman" panose="02020603050405020304" pitchFamily="18" charset="0"/>
              </a:rPr>
              <a:t>Nhã</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nhạc</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cung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đình</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Huế</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39938" name="Picture 2" descr="Nhã nhạc cung đình Huế có gì đặc biệt? Xem ở đâu?">
            <a:extLst>
              <a:ext uri="{FF2B5EF4-FFF2-40B4-BE49-F238E27FC236}">
                <a16:creationId xmlns:a16="http://schemas.microsoft.com/office/drawing/2014/main" id="{062B9AEE-4046-5F2D-B8CA-18D9A64A8F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088" y="946060"/>
            <a:ext cx="10283825" cy="5819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459341"/>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L</a:t>
            </a:r>
            <a:r>
              <a:rPr lang="en-US" sz="4000" b="1" dirty="0" err="1">
                <a:solidFill>
                  <a:srgbClr val="00B050"/>
                </a:solidFill>
                <a:effectLst/>
                <a:latin typeface="Times New Roman" panose="02020603050405020304" pitchFamily="18" charset="0"/>
                <a:ea typeface="Times New Roman" panose="02020603050405020304" pitchFamily="18" charset="0"/>
              </a:rPr>
              <a:t>ễ</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hội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Điện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Hòn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Chén</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40962" name="Picture 2" descr="Điện Hòn Chén | Di sản kiến trúc văn hóa [CHĂM] trong lòng Tp Huế">
            <a:extLst>
              <a:ext uri="{FF2B5EF4-FFF2-40B4-BE49-F238E27FC236}">
                <a16:creationId xmlns:a16="http://schemas.microsoft.com/office/drawing/2014/main" id="{CD19A9AB-6EFA-808C-1696-9C0A022B54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660" y="1148326"/>
            <a:ext cx="10108503" cy="5571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916047"/>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L</a:t>
            </a:r>
            <a:r>
              <a:rPr lang="en-US" sz="4000" b="1" dirty="0" err="1">
                <a:solidFill>
                  <a:srgbClr val="00B050"/>
                </a:solidFill>
                <a:effectLst/>
                <a:latin typeface="Times New Roman" panose="02020603050405020304" pitchFamily="18" charset="0"/>
                <a:ea typeface="Times New Roman" panose="02020603050405020304" pitchFamily="18" charset="0"/>
              </a:rPr>
              <a:t>àng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nghề</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đúc</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đồng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Trà</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Đúc</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41986" name="Picture 2" descr="Làng Trà Đông (Thanh Hóa) với nghề đúc đồng truyền thống">
            <a:extLst>
              <a:ext uri="{FF2B5EF4-FFF2-40B4-BE49-F238E27FC236}">
                <a16:creationId xmlns:a16="http://schemas.microsoft.com/office/drawing/2014/main" id="{621F7B88-CEE1-387E-20C8-54461F17F2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888" y="1091069"/>
            <a:ext cx="10405562" cy="5610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287848"/>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4421688" y="410577"/>
            <a:ext cx="7613082" cy="603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Trong</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những</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năm</a:t>
            </a:r>
            <a:r>
              <a:rPr lang="en-US" sz="2900" b="1" dirty="0">
                <a:solidFill>
                  <a:srgbClr val="00B050"/>
                </a:solidFill>
                <a:effectLst/>
                <a:latin typeface="Times New Roman" panose="02020603050405020304" pitchFamily="18" charset="0"/>
                <a:ea typeface="Times New Roman" panose="02020603050405020304" pitchFamily="18" charset="0"/>
              </a:rPr>
              <a:t> qua, du </a:t>
            </a:r>
            <a:r>
              <a:rPr lang="en-US" sz="2900" b="1" dirty="0" err="1">
                <a:solidFill>
                  <a:srgbClr val="00B050"/>
                </a:solidFill>
                <a:effectLst/>
                <a:latin typeface="Times New Roman" panose="02020603050405020304" pitchFamily="18" charset="0"/>
                <a:ea typeface="Times New Roman" panose="02020603050405020304" pitchFamily="18" charset="0"/>
              </a:rPr>
              <a:t>lịch</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Bắc</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Trung</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Bộ</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đã</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có</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những</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bước</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phát</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triển</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nhanh</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đóng</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góp</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cho</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sự</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phát</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triển</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kinh</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tế</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mở</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rộng</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giao</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lưu</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hợp</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tác</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với</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các</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vùng</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trong</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nước</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và</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quốc</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tế</a:t>
            </a:r>
            <a:r>
              <a:rPr lang="en-US" sz="2900" b="1" dirty="0">
                <a:solidFill>
                  <a:srgbClr val="00B050"/>
                </a:solidFill>
                <a:effectLst/>
                <a:latin typeface="Times New Roman" panose="02020603050405020304" pitchFamily="18" charset="0"/>
                <a:ea typeface="Times New Roman" panose="02020603050405020304" pitchFamily="18" charset="0"/>
              </a:rPr>
              <a:t>.</a:t>
            </a:r>
            <a:endParaRPr lang="en-VN" sz="29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Năm</a:t>
            </a:r>
            <a:r>
              <a:rPr lang="en-US" sz="2900" b="1" dirty="0">
                <a:solidFill>
                  <a:srgbClr val="00B050"/>
                </a:solidFill>
                <a:effectLst/>
                <a:latin typeface="Times New Roman" panose="02020603050405020304" pitchFamily="18" charset="0"/>
                <a:ea typeface="Times New Roman" panose="02020603050405020304" pitchFamily="18" charset="0"/>
              </a:rPr>
              <a:t> 2021, </a:t>
            </a:r>
            <a:r>
              <a:rPr lang="en-US" sz="2900" b="1" dirty="0" err="1">
                <a:solidFill>
                  <a:srgbClr val="00B050"/>
                </a:solidFill>
                <a:effectLst/>
                <a:latin typeface="Times New Roman" panose="02020603050405020304" pitchFamily="18" charset="0"/>
                <a:ea typeface="Times New Roman" panose="02020603050405020304" pitchFamily="18" charset="0"/>
              </a:rPr>
              <a:t>số</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lượng</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khách</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nội</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địa</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đến</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Bắc</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Trung</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Bộ</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đạt</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hơn</a:t>
            </a:r>
            <a:r>
              <a:rPr lang="en-US" sz="2900" b="1" dirty="0">
                <a:solidFill>
                  <a:srgbClr val="00B050"/>
                </a:solidFill>
                <a:effectLst/>
                <a:latin typeface="Times New Roman" panose="02020603050405020304" pitchFamily="18" charset="0"/>
                <a:ea typeface="Times New Roman" panose="02020603050405020304" pitchFamily="18" charset="0"/>
              </a:rPr>
              <a:t> 7,5 </a:t>
            </a:r>
            <a:r>
              <a:rPr lang="en-US" sz="2900" b="1" dirty="0" err="1">
                <a:solidFill>
                  <a:srgbClr val="00B050"/>
                </a:solidFill>
                <a:effectLst/>
                <a:latin typeface="Times New Roman" panose="02020603050405020304" pitchFamily="18" charset="0"/>
                <a:ea typeface="Times New Roman" panose="02020603050405020304" pitchFamily="18" charset="0"/>
              </a:rPr>
              <a:t>triệu</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lượt</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và</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doanh</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thu</a:t>
            </a:r>
            <a:r>
              <a:rPr lang="en-US" sz="2900" b="1" dirty="0">
                <a:solidFill>
                  <a:srgbClr val="00B050"/>
                </a:solidFill>
                <a:effectLst/>
                <a:latin typeface="Times New Roman" panose="02020603050405020304" pitchFamily="18" charset="0"/>
                <a:ea typeface="Times New Roman" panose="02020603050405020304" pitchFamily="18" charset="0"/>
              </a:rPr>
              <a:t> du </a:t>
            </a:r>
            <a:r>
              <a:rPr lang="en-US" sz="2900" b="1" dirty="0" err="1">
                <a:solidFill>
                  <a:srgbClr val="00B050"/>
                </a:solidFill>
                <a:effectLst/>
                <a:latin typeface="Times New Roman" panose="02020603050405020304" pitchFamily="18" charset="0"/>
                <a:ea typeface="Times New Roman" panose="02020603050405020304" pitchFamily="18" charset="0"/>
              </a:rPr>
              <a:t>lịch</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lữ</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hành</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đạt</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khoảng</a:t>
            </a:r>
            <a:r>
              <a:rPr lang="en-US" sz="2900" b="1" dirty="0">
                <a:solidFill>
                  <a:srgbClr val="00B050"/>
                </a:solidFill>
                <a:effectLst/>
                <a:latin typeface="Times New Roman" panose="02020603050405020304" pitchFamily="18" charset="0"/>
                <a:ea typeface="Times New Roman" panose="02020603050405020304" pitchFamily="18" charset="0"/>
              </a:rPr>
              <a:t> 127 </a:t>
            </a:r>
            <a:r>
              <a:rPr lang="en-US" sz="2900" b="1" dirty="0" err="1">
                <a:solidFill>
                  <a:srgbClr val="00B050"/>
                </a:solidFill>
                <a:effectLst/>
                <a:latin typeface="Times New Roman" panose="02020603050405020304" pitchFamily="18" charset="0"/>
                <a:ea typeface="Times New Roman" panose="02020603050405020304" pitchFamily="18" charset="0"/>
              </a:rPr>
              <a:t>tỉ</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đồng</a:t>
            </a:r>
            <a:r>
              <a:rPr lang="en-US" sz="2900" b="1" dirty="0">
                <a:solidFill>
                  <a:srgbClr val="00B050"/>
                </a:solidFill>
                <a:effectLst/>
                <a:latin typeface="Times New Roman" panose="02020603050405020304" pitchFamily="18" charset="0"/>
                <a:ea typeface="Times New Roman" panose="02020603050405020304" pitchFamily="18" charset="0"/>
              </a:rPr>
              <a:t>. </a:t>
            </a:r>
            <a:endParaRPr lang="en-VN" sz="29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Với</a:t>
            </a:r>
            <a:r>
              <a:rPr lang="en-US" sz="2900" b="1" dirty="0">
                <a:solidFill>
                  <a:srgbClr val="00B050"/>
                </a:solidFill>
                <a:effectLst/>
                <a:latin typeface="Times New Roman" panose="02020603050405020304" pitchFamily="18" charset="0"/>
                <a:ea typeface="Times New Roman" panose="02020603050405020304" pitchFamily="18" charset="0"/>
              </a:rPr>
              <a:t> xu </a:t>
            </a:r>
            <a:r>
              <a:rPr lang="en-US" sz="2900" b="1" dirty="0" err="1">
                <a:solidFill>
                  <a:srgbClr val="00B050"/>
                </a:solidFill>
                <a:effectLst/>
                <a:latin typeface="Times New Roman" panose="02020603050405020304" pitchFamily="18" charset="0"/>
                <a:ea typeface="Times New Roman" panose="02020603050405020304" pitchFamily="18" charset="0"/>
              </a:rPr>
              <a:t>thế</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mở</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cửa</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và</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hội</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nhập</a:t>
            </a:r>
            <a:r>
              <a:rPr lang="en-US" sz="2900" b="1" dirty="0">
                <a:solidFill>
                  <a:srgbClr val="00B050"/>
                </a:solidFill>
                <a:effectLst/>
                <a:latin typeface="Times New Roman" panose="02020603050405020304" pitchFamily="18" charset="0"/>
                <a:ea typeface="Times New Roman" panose="02020603050405020304" pitchFamily="18" charset="0"/>
              </a:rPr>
              <a:t>, du </a:t>
            </a:r>
            <a:r>
              <a:rPr lang="en-US" sz="2900" b="1" dirty="0" err="1">
                <a:solidFill>
                  <a:srgbClr val="00B050"/>
                </a:solidFill>
                <a:effectLst/>
                <a:latin typeface="Times New Roman" panose="02020603050405020304" pitchFamily="18" charset="0"/>
                <a:ea typeface="Times New Roman" panose="02020603050405020304" pitchFamily="18" charset="0"/>
              </a:rPr>
              <a:t>lịch</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Bắc</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Trung</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Bộ</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ngày</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càng</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phát</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triển</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mạnh</a:t>
            </a:r>
            <a:r>
              <a:rPr lang="en-US" sz="2900" b="1" dirty="0">
                <a:solidFill>
                  <a:srgbClr val="00B050"/>
                </a:solidFill>
                <a:effectLst/>
                <a:latin typeface="Times New Roman" panose="02020603050405020304" pitchFamily="18" charset="0"/>
                <a:ea typeface="Times New Roman" panose="02020603050405020304" pitchFamily="18" charset="0"/>
              </a:rPr>
              <a:t> </a:t>
            </a:r>
            <a:r>
              <a:rPr lang="en-US" sz="2900" b="1" dirty="0" err="1">
                <a:solidFill>
                  <a:srgbClr val="00B050"/>
                </a:solidFill>
                <a:effectLst/>
                <a:latin typeface="Times New Roman" panose="02020603050405020304" pitchFamily="18" charset="0"/>
                <a:ea typeface="Times New Roman" panose="02020603050405020304" pitchFamily="18" charset="0"/>
              </a:rPr>
              <a:t>mẽ</a:t>
            </a:r>
            <a:r>
              <a:rPr lang="en-US" sz="2900" b="1" dirty="0">
                <a:solidFill>
                  <a:srgbClr val="00B050"/>
                </a:solidFill>
                <a:effectLst/>
                <a:latin typeface="Times New Roman" panose="02020603050405020304" pitchFamily="18" charset="0"/>
                <a:ea typeface="Times New Roman" panose="02020603050405020304" pitchFamily="18" charset="0"/>
              </a:rPr>
              <a:t>.</a:t>
            </a:r>
            <a:endParaRPr lang="en-VN" sz="29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157230" y="666586"/>
            <a:ext cx="4264458" cy="5421063"/>
          </a:xfrm>
          <a:prstGeom prst="rect">
            <a:avLst/>
          </a:prstGeom>
        </p:spPr>
      </p:pic>
    </p:spTree>
    <p:extLst>
      <p:ext uri="{BB962C8B-B14F-4D97-AF65-F5344CB8AC3E}">
        <p14:creationId xmlns:p14="http://schemas.microsoft.com/office/powerpoint/2010/main" val="1504399463"/>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972855" y="17681"/>
            <a:ext cx="10246289" cy="682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700" b="1" dirty="0">
                <a:solidFill>
                  <a:srgbClr val="000000"/>
                </a:solidFill>
                <a:effectLst/>
                <a:latin typeface="Times New Roman" panose="02020603050405020304" pitchFamily="18" charset="0"/>
                <a:ea typeface="Times New Roman" panose="02020603050405020304" pitchFamily="18" charset="0"/>
              </a:rPr>
              <a:t>d. </a:t>
            </a:r>
            <a:r>
              <a:rPr lang="en-US" sz="3700" b="1" dirty="0" err="1">
                <a:solidFill>
                  <a:srgbClr val="000000"/>
                </a:solidFill>
                <a:effectLst/>
                <a:latin typeface="Times New Roman" panose="02020603050405020304" pitchFamily="18" charset="0"/>
                <a:ea typeface="Times New Roman" panose="02020603050405020304" pitchFamily="18" charset="0"/>
              </a:rPr>
              <a:t>Phát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triển</a:t>
            </a:r>
            <a:r>
              <a:rPr lang="en-US" sz="3700" b="1" dirty="0">
                <a:solidFill>
                  <a:srgbClr val="000000"/>
                </a:solidFill>
                <a:effectLst/>
                <a:latin typeface="Times New Roman" panose="02020603050405020304" pitchFamily="18" charset="0"/>
                <a:ea typeface="Times New Roman" panose="02020603050405020304" pitchFamily="18" charset="0"/>
              </a:rPr>
              <a:t> du </a:t>
            </a:r>
            <a:r>
              <a:rPr lang="en-US" sz="3700" b="1" dirty="0" err="1">
                <a:solidFill>
                  <a:srgbClr val="000000"/>
                </a:solidFill>
                <a:effectLst/>
                <a:latin typeface="Times New Roman" panose="02020603050405020304" pitchFamily="18" charset="0"/>
                <a:ea typeface="Times New Roman" panose="02020603050405020304" pitchFamily="18" charset="0"/>
              </a:rPr>
              <a:t>lịch</a:t>
            </a:r>
            <a:r>
              <a:rPr lang="en-US" sz="3700" b="1" dirty="0">
                <a:solidFill>
                  <a:srgbClr val="000000"/>
                </a:solidFill>
                <a:effectLst/>
                <a:latin typeface="Times New Roman" panose="02020603050405020304" pitchFamily="18" charset="0"/>
                <a:ea typeface="Times New Roman" panose="02020603050405020304" pitchFamily="18" charset="0"/>
              </a:rPr>
              <a:t>:</a:t>
            </a:r>
            <a:endParaRPr lang="en-VN" sz="3700" b="1" dirty="0">
              <a:effectLst/>
              <a:latin typeface="Times New Roman" panose="02020603050405020304" pitchFamily="18" charset="0"/>
              <a:ea typeface="Times New Roman" panose="02020603050405020304" pitchFamily="18" charset="0"/>
            </a:endParaRPr>
          </a:p>
          <a:p>
            <a:pPr algn="just">
              <a:lnSpc>
                <a:spcPct val="150000"/>
              </a:lnSpc>
            </a:pP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Có</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tiềm</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năng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lớn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trong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phát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triển</a:t>
            </a:r>
            <a:r>
              <a:rPr lang="en-US" sz="3700" b="1" dirty="0">
                <a:solidFill>
                  <a:srgbClr val="000000"/>
                </a:solidFill>
                <a:effectLst/>
                <a:latin typeface="Times New Roman" panose="02020603050405020304" pitchFamily="18" charset="0"/>
                <a:ea typeface="Times New Roman" panose="02020603050405020304" pitchFamily="18" charset="0"/>
              </a:rPr>
              <a:t> du </a:t>
            </a:r>
            <a:r>
              <a:rPr lang="en-US" sz="3700" b="1" dirty="0" err="1">
                <a:solidFill>
                  <a:srgbClr val="000000"/>
                </a:solidFill>
                <a:effectLst/>
                <a:latin typeface="Times New Roman" panose="02020603050405020304" pitchFamily="18" charset="0"/>
                <a:ea typeface="Times New Roman" panose="02020603050405020304" pitchFamily="18" charset="0"/>
              </a:rPr>
              <a:t>lịch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nhờ</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vị</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trí</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thuận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lợi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và</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nguồn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tài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nguyên</a:t>
            </a:r>
            <a:r>
              <a:rPr lang="en-US" sz="3700" b="1" dirty="0">
                <a:solidFill>
                  <a:srgbClr val="000000"/>
                </a:solidFill>
                <a:effectLst/>
                <a:latin typeface="Times New Roman" panose="02020603050405020304" pitchFamily="18" charset="0"/>
                <a:ea typeface="Times New Roman" panose="02020603050405020304" pitchFamily="18" charset="0"/>
              </a:rPr>
              <a:t> du </a:t>
            </a:r>
            <a:r>
              <a:rPr lang="en-US" sz="3700" b="1" dirty="0" err="1">
                <a:solidFill>
                  <a:srgbClr val="000000"/>
                </a:solidFill>
                <a:effectLst/>
                <a:latin typeface="Times New Roman" panose="02020603050405020304" pitchFamily="18" charset="0"/>
                <a:ea typeface="Times New Roman" panose="02020603050405020304" pitchFamily="18" charset="0"/>
              </a:rPr>
              <a:t>lịch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hấp</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dẫn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đặc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sắc</a:t>
            </a:r>
            <a:r>
              <a:rPr lang="en-US" sz="3700" b="1" dirty="0">
                <a:solidFill>
                  <a:srgbClr val="000000"/>
                </a:solidFill>
                <a:effectLst/>
                <a:latin typeface="Times New Roman" panose="02020603050405020304" pitchFamily="18" charset="0"/>
                <a:ea typeface="Times New Roman" panose="02020603050405020304" pitchFamily="18" charset="0"/>
              </a:rPr>
              <a:t>.</a:t>
            </a:r>
            <a:endParaRPr lang="en-VN" sz="3700" b="1" dirty="0">
              <a:effectLst/>
              <a:latin typeface="Times New Roman" panose="02020603050405020304" pitchFamily="18" charset="0"/>
              <a:ea typeface="Times New Roman" panose="02020603050405020304" pitchFamily="18" charset="0"/>
            </a:endParaRPr>
          </a:p>
          <a:p>
            <a:pPr algn="just">
              <a:lnSpc>
                <a:spcPct val="150000"/>
              </a:lnSpc>
            </a:pP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Trong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những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năm</a:t>
            </a:r>
            <a:r>
              <a:rPr lang="en-US" sz="3700" b="1" dirty="0">
                <a:solidFill>
                  <a:srgbClr val="000000"/>
                </a:solidFill>
                <a:effectLst/>
                <a:latin typeface="Times New Roman" panose="02020603050405020304" pitchFamily="18" charset="0"/>
                <a:ea typeface="Times New Roman" panose="02020603050405020304" pitchFamily="18" charset="0"/>
              </a:rPr>
              <a:t> qua, du </a:t>
            </a:r>
            <a:r>
              <a:rPr lang="en-US" sz="3700" b="1" dirty="0" err="1">
                <a:solidFill>
                  <a:srgbClr val="000000"/>
                </a:solidFill>
                <a:effectLst/>
                <a:latin typeface="Times New Roman" panose="02020603050405020304" pitchFamily="18" charset="0"/>
                <a:ea typeface="Times New Roman" panose="02020603050405020304" pitchFamily="18" charset="0"/>
              </a:rPr>
              <a:t>lịch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có</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những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bước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phát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nhanh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đóng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góp</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cho</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sự</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phát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kinh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tế</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mở</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rộng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giao</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lưu</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hợp</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tác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với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các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vùng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trong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nước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và</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quốc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tế</a:t>
            </a:r>
            <a:r>
              <a:rPr lang="en-US" sz="3700" b="1" dirty="0">
                <a:solidFill>
                  <a:srgbClr val="000000"/>
                </a:solidFill>
                <a:effectLst/>
                <a:latin typeface="Times New Roman" panose="02020603050405020304" pitchFamily="18" charset="0"/>
                <a:ea typeface="Times New Roman" panose="02020603050405020304" pitchFamily="18" charset="0"/>
              </a:rPr>
              <a:t>.</a:t>
            </a:r>
            <a:endParaRPr lang="en-VN" sz="37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79220594"/>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4421688" y="410577"/>
            <a:ext cx="7613082" cy="6276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Bắc</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Trung</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Bộ</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giàu</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tiềm</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năng</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để</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phát</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triển</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kinh</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tế</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biển</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đảo</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với</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đường</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bờ</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biển</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dài</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nhiều</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vịnh</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biển</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các</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bãi</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biển</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đẹp</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và</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vùng</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biển</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có</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nhiều</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cá</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tôm</a:t>
            </a:r>
            <a:endParaRPr lang="en-VN" sz="34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Các</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hoạt</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động</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khai</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thác</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và</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nuôi</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trồng</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hải</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sản</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giao</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thông</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vận</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tải</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biển</a:t>
            </a:r>
            <a:r>
              <a:rPr lang="en-US" sz="3400" b="1" dirty="0">
                <a:solidFill>
                  <a:srgbClr val="00B050"/>
                </a:solidFill>
                <a:effectLst/>
                <a:latin typeface="Times New Roman" panose="02020603050405020304" pitchFamily="18" charset="0"/>
                <a:ea typeface="Times New Roman" panose="02020603050405020304" pitchFamily="18" charset="0"/>
              </a:rPr>
              <a:t>, du </a:t>
            </a:r>
            <a:r>
              <a:rPr lang="en-US" sz="3400" b="1" dirty="0" err="1">
                <a:solidFill>
                  <a:srgbClr val="00B050"/>
                </a:solidFill>
                <a:effectLst/>
                <a:latin typeface="Times New Roman" panose="02020603050405020304" pitchFamily="18" charset="0"/>
                <a:ea typeface="Times New Roman" panose="02020603050405020304" pitchFamily="18" charset="0"/>
              </a:rPr>
              <a:t>lịch</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biển</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khai</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thác</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khoáng</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sản</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biển</a:t>
            </a:r>
            <a:r>
              <a:rPr lang="en-US" sz="3400" b="1" dirty="0">
                <a:solidFill>
                  <a:srgbClr val="00B050"/>
                </a:solidFill>
                <a:effectLst/>
                <a:latin typeface="Times New Roman" panose="02020603050405020304" pitchFamily="18" charset="0"/>
                <a:ea typeface="Times New Roman" panose="02020603050405020304" pitchFamily="18" charset="0"/>
              </a:rPr>
              <a:t>,..</a:t>
            </a:r>
            <a:r>
              <a:rPr lang="en-US" sz="3400" b="1" dirty="0" err="1">
                <a:solidFill>
                  <a:srgbClr val="00B050"/>
                </a:solidFill>
                <a:effectLst/>
                <a:latin typeface="Times New Roman" panose="02020603050405020304" pitchFamily="18" charset="0"/>
                <a:ea typeface="Times New Roman" panose="02020603050405020304" pitchFamily="18" charset="0"/>
              </a:rPr>
              <a:t>ngày</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càng</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phát</a:t>
            </a:r>
            <a:r>
              <a:rPr lang="en-US" sz="3400" b="1" dirty="0">
                <a:solidFill>
                  <a:srgbClr val="00B050"/>
                </a:solidFill>
                <a:effectLst/>
                <a:latin typeface="Times New Roman" panose="02020603050405020304" pitchFamily="18" charset="0"/>
                <a:ea typeface="Times New Roman" panose="02020603050405020304" pitchFamily="18" charset="0"/>
              </a:rPr>
              <a:t> </a:t>
            </a:r>
            <a:r>
              <a:rPr lang="en-US" sz="3400" b="1" dirty="0" err="1">
                <a:solidFill>
                  <a:srgbClr val="00B050"/>
                </a:solidFill>
                <a:effectLst/>
                <a:latin typeface="Times New Roman" panose="02020603050405020304" pitchFamily="18" charset="0"/>
                <a:ea typeface="Times New Roman" panose="02020603050405020304" pitchFamily="18" charset="0"/>
              </a:rPr>
              <a:t>triển</a:t>
            </a:r>
            <a:r>
              <a:rPr lang="en-US" sz="3400" b="1" dirty="0">
                <a:solidFill>
                  <a:srgbClr val="00B050"/>
                </a:solidFill>
                <a:effectLst/>
                <a:latin typeface="Times New Roman" panose="02020603050405020304" pitchFamily="18" charset="0"/>
                <a:ea typeface="Times New Roman" panose="02020603050405020304" pitchFamily="18" charset="0"/>
              </a:rPr>
              <a:t>.</a:t>
            </a:r>
            <a:endParaRPr lang="en-VN" sz="34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157230" y="666586"/>
            <a:ext cx="4264458" cy="5421063"/>
          </a:xfrm>
          <a:prstGeom prst="rect">
            <a:avLst/>
          </a:prstGeom>
        </p:spPr>
      </p:pic>
    </p:spTree>
    <p:extLst>
      <p:ext uri="{BB962C8B-B14F-4D97-AF65-F5344CB8AC3E}">
        <p14:creationId xmlns:p14="http://schemas.microsoft.com/office/powerpoint/2010/main" val="1944071693"/>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4421688" y="410577"/>
            <a:ext cx="7613082" cy="6095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Ngành</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khai</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thác</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và</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nuôi</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trồng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hải</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sản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Hoạt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động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khai</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thác</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và</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nuôi</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trồng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hải</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sản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có</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sản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lượng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ngày</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càng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tăng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nhờ</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áp</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dụng</a:t>
            </a:r>
            <a:r>
              <a:rPr lang="en-US" sz="3300" b="1" dirty="0">
                <a:solidFill>
                  <a:srgbClr val="00B050"/>
                </a:solidFill>
                <a:effectLst/>
                <a:latin typeface="Times New Roman" panose="02020603050405020304" pitchFamily="18" charset="0"/>
                <a:ea typeface="Times New Roman" panose="02020603050405020304" pitchFamily="18" charset="0"/>
              </a:rPr>
              <a:t> khoa </a:t>
            </a:r>
            <a:r>
              <a:rPr lang="en-US" sz="3300" b="1" dirty="0" err="1">
                <a:solidFill>
                  <a:srgbClr val="00B050"/>
                </a:solidFill>
                <a:effectLst/>
                <a:latin typeface="Times New Roman" panose="02020603050405020304" pitchFamily="18" charset="0"/>
                <a:ea typeface="Times New Roman" panose="02020603050405020304" pitchFamily="18" charset="0"/>
              </a:rPr>
              <a:t>học</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công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nghệ</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vào</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sản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xuất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như</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công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nghệ</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sản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xuất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giống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công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nghệ</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nuôi</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tiên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tiến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phát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triển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nghề</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cá</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xa</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bờ</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các</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trung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tâm</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nghề</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cá</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và</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dịch</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vụ</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hậu</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cần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nghề</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cá</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ở</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Nghệ</a:t>
            </a:r>
            <a:r>
              <a:rPr lang="en-US" sz="3300" b="1" dirty="0">
                <a:solidFill>
                  <a:srgbClr val="00B050"/>
                </a:solidFill>
                <a:effectLst/>
                <a:latin typeface="Times New Roman" panose="02020603050405020304" pitchFamily="18" charset="0"/>
                <a:ea typeface="Times New Roman" panose="02020603050405020304" pitchFamily="18" charset="0"/>
              </a:rPr>
              <a:t> An, </a:t>
            </a:r>
            <a:r>
              <a:rPr lang="en-US" sz="3300" b="1" dirty="0" err="1">
                <a:solidFill>
                  <a:srgbClr val="00B050"/>
                </a:solidFill>
                <a:effectLst/>
                <a:latin typeface="Times New Roman" panose="02020603050405020304" pitchFamily="18" charset="0"/>
                <a:ea typeface="Times New Roman" panose="02020603050405020304" pitchFamily="18" charset="0"/>
              </a:rPr>
              <a:t>Quảng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Bình</a:t>
            </a:r>
            <a:r>
              <a:rPr lang="en-US" sz="3300" b="1" dirty="0">
                <a:solidFill>
                  <a:srgbClr val="00B050"/>
                </a:solidFill>
                <a:effectLst/>
                <a:latin typeface="Times New Roman" panose="02020603050405020304" pitchFamily="18" charset="0"/>
                <a:ea typeface="Times New Roman" panose="02020603050405020304" pitchFamily="18" charset="0"/>
              </a:rPr>
              <a:t>.</a:t>
            </a:r>
            <a:endParaRPr lang="en-VN" sz="33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157230" y="666586"/>
            <a:ext cx="4264458" cy="5421063"/>
          </a:xfrm>
          <a:prstGeom prst="rect">
            <a:avLst/>
          </a:prstGeom>
        </p:spPr>
      </p:pic>
    </p:spTree>
    <p:extLst>
      <p:ext uri="{BB962C8B-B14F-4D97-AF65-F5344CB8AC3E}">
        <p14:creationId xmlns:p14="http://schemas.microsoft.com/office/powerpoint/2010/main" val="1509464757"/>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4722312" y="410577"/>
            <a:ext cx="7312458" cy="580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600" b="1" dirty="0">
                <a:solidFill>
                  <a:srgbClr val="00B050"/>
                </a:solidFill>
                <a:effectLst/>
                <a:latin typeface="Times New Roman" panose="02020603050405020304" pitchFamily="18" charset="0"/>
                <a:ea typeface="Times New Roman" panose="02020603050405020304" pitchFamily="18" charset="0"/>
              </a:rPr>
              <a:t>. Giao </a:t>
            </a:r>
            <a:r>
              <a:rPr lang="en-US" sz="3600" b="1" dirty="0" err="1">
                <a:solidFill>
                  <a:srgbClr val="00B050"/>
                </a:solidFill>
                <a:effectLst/>
                <a:latin typeface="Times New Roman" panose="02020603050405020304" pitchFamily="18" charset="0"/>
                <a:ea typeface="Times New Roman" panose="02020603050405020304" pitchFamily="18" charset="0"/>
              </a:rPr>
              <a:t>thông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vận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tải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biển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Dọc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bờ</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biển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Bắc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Trung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Bộ</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đã</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hình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thành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các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cảng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biển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liên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vùng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quốc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tế</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như</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cảng</a:t>
            </a:r>
            <a:r>
              <a:rPr lang="en-US" sz="3600" b="1" dirty="0">
                <a:solidFill>
                  <a:srgbClr val="00B050"/>
                </a:solidFill>
                <a:effectLst/>
                <a:latin typeface="Times New Roman" panose="02020603050405020304" pitchFamily="18" charset="0"/>
                <a:ea typeface="Times New Roman" panose="02020603050405020304" pitchFamily="18" charset="0"/>
              </a:rPr>
              <a:t> Thanh </a:t>
            </a:r>
            <a:r>
              <a:rPr lang="en-US" sz="3600" b="1" dirty="0" err="1">
                <a:solidFill>
                  <a:srgbClr val="00B050"/>
                </a:solidFill>
                <a:effectLst/>
                <a:latin typeface="Times New Roman" panose="02020603050405020304" pitchFamily="18" charset="0"/>
                <a:ea typeface="Times New Roman" panose="02020603050405020304" pitchFamily="18" charset="0"/>
              </a:rPr>
              <a:t>Hóa</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cảng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Nghệ</a:t>
            </a:r>
            <a:r>
              <a:rPr lang="en-US" sz="3600" b="1" dirty="0">
                <a:solidFill>
                  <a:srgbClr val="00B050"/>
                </a:solidFill>
                <a:effectLst/>
                <a:latin typeface="Times New Roman" panose="02020603050405020304" pitchFamily="18" charset="0"/>
                <a:ea typeface="Times New Roman" panose="02020603050405020304" pitchFamily="18" charset="0"/>
              </a:rPr>
              <a:t> An, </a:t>
            </a:r>
            <a:r>
              <a:rPr lang="en-US" sz="3600" b="1" dirty="0" err="1">
                <a:solidFill>
                  <a:srgbClr val="00B050"/>
                </a:solidFill>
                <a:effectLst/>
                <a:latin typeface="Times New Roman" panose="02020603050405020304" pitchFamily="18" charset="0"/>
                <a:ea typeface="Times New Roman" panose="02020603050405020304" pitchFamily="18" charset="0"/>
              </a:rPr>
              <a:t>cảng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Hà</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Tĩnh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cảng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Thừa</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Thiên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Huế</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gắn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với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sự</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hình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thành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và</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phát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triển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của</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các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khu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kinh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tế</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ven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biển</a:t>
            </a:r>
            <a:r>
              <a:rPr lang="en-US" sz="3600" b="1" dirty="0">
                <a:solidFill>
                  <a:srgbClr val="00B050"/>
                </a:solidFill>
                <a:effectLst/>
                <a:latin typeface="Times New Roman" panose="02020603050405020304" pitchFamily="18" charset="0"/>
                <a:ea typeface="Times New Roman" panose="02020603050405020304" pitchFamily="18" charset="0"/>
              </a:rPr>
              <a:t>.</a:t>
            </a:r>
            <a:endParaRPr lang="en-VN" sz="36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157230" y="666586"/>
            <a:ext cx="4477400" cy="5421063"/>
          </a:xfrm>
          <a:prstGeom prst="rect">
            <a:avLst/>
          </a:prstGeom>
        </p:spPr>
      </p:pic>
    </p:spTree>
    <p:extLst>
      <p:ext uri="{BB962C8B-B14F-4D97-AF65-F5344CB8AC3E}">
        <p14:creationId xmlns:p14="http://schemas.microsoft.com/office/powerpoint/2010/main" val="503038257"/>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Cảng</a:t>
            </a:r>
            <a:r>
              <a:rPr lang="en-US" sz="4000" b="1" dirty="0">
                <a:solidFill>
                  <a:srgbClr val="00B050"/>
                </a:solidFill>
                <a:ea typeface="Times New Roman" panose="02020603050405020304" pitchFamily="18" charset="0"/>
              </a:rPr>
              <a:t> Thanh </a:t>
            </a:r>
            <a:r>
              <a:rPr lang="en-US" sz="4000" b="1" dirty="0" err="1">
                <a:solidFill>
                  <a:srgbClr val="00B050"/>
                </a:solidFill>
                <a:ea typeface="Times New Roman" panose="02020603050405020304" pitchFamily="18" charset="0"/>
              </a:rPr>
              <a:t>Hóa</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44036" name="Picture 4" descr="Thanh Hóa sẽ có Trung tâm Logistics Bắc Trung bộ 6.000 tỷ đồng - Smartlink">
            <a:extLst>
              <a:ext uri="{FF2B5EF4-FFF2-40B4-BE49-F238E27FC236}">
                <a16:creationId xmlns:a16="http://schemas.microsoft.com/office/drawing/2014/main" id="{513D07DB-70FB-8393-A2E9-59EA430E4F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926" y="946060"/>
            <a:ext cx="10496724" cy="5778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424823"/>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Cảng</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Nghệ</a:t>
            </a:r>
            <a:r>
              <a:rPr lang="en-US" sz="4000" b="1" dirty="0">
                <a:solidFill>
                  <a:srgbClr val="00B050"/>
                </a:solidFill>
                <a:ea typeface="Times New Roman" panose="02020603050405020304" pitchFamily="18" charset="0"/>
              </a:rPr>
              <a:t> An</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45058" name="Picture 2" descr="Tổng quan về Cảng Cửa Lò (Nghệ An)">
            <a:extLst>
              <a:ext uri="{FF2B5EF4-FFF2-40B4-BE49-F238E27FC236}">
                <a16:creationId xmlns:a16="http://schemas.microsoft.com/office/drawing/2014/main" id="{C9A8CB39-D2DF-6E40-2F68-6A7C20CC3B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1" y="1077238"/>
            <a:ext cx="10308920" cy="5565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581026"/>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Cảng</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Hà</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Tĩnh</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46082" name="Picture 2" descr="Tổng quan về Cảng Vũng Áng - Cảng biển Hà Tĩnh">
            <a:extLst>
              <a:ext uri="{FF2B5EF4-FFF2-40B4-BE49-F238E27FC236}">
                <a16:creationId xmlns:a16="http://schemas.microsoft.com/office/drawing/2014/main" id="{66155D62-E19D-6113-E66A-99A39DA755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2172" y="946060"/>
            <a:ext cx="10073361" cy="579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613943"/>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Cảng</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Thừa</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Thiên</a:t>
            </a:r>
            <a:r>
              <a:rPr lang="en-US" sz="4000" b="1" dirty="0">
                <a:solidFill>
                  <a:srgbClr val="00B050"/>
                </a:solidFill>
                <a:ea typeface="Times New Roman" panose="02020603050405020304" pitchFamily="18" charset="0"/>
              </a:rPr>
              <a:t> </a:t>
            </a:r>
            <a:r>
              <a:rPr lang="en-US" sz="4000" b="1" dirty="0" err="1">
                <a:solidFill>
                  <a:srgbClr val="00B050"/>
                </a:solidFill>
                <a:ea typeface="Times New Roman" panose="02020603050405020304" pitchFamily="18" charset="0"/>
              </a:rPr>
              <a:t>Huế</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47106" name="Picture 2" descr="Tổng quan về Cảng Chân Mây (Thừa Thiên Huế)">
            <a:extLst>
              <a:ext uri="{FF2B5EF4-FFF2-40B4-BE49-F238E27FC236}">
                <a16:creationId xmlns:a16="http://schemas.microsoft.com/office/drawing/2014/main" id="{1AB57796-EF64-722B-5E67-CB2651733B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9854" y="946060"/>
            <a:ext cx="10010731" cy="5709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152032"/>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4722312" y="410577"/>
            <a:ext cx="7312458" cy="565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Khai</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thác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khoáng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sản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biển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Vùng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có</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tiềm</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năng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về</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cát</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thủy</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tinh</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ở</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Quảng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Bình</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Quảng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Trị</a:t>
            </a:r>
            <a:r>
              <a:rPr lang="en-US" sz="3500" b="1" dirty="0">
                <a:solidFill>
                  <a:srgbClr val="00B050"/>
                </a:solidFill>
                <a:effectLst/>
                <a:latin typeface="Times New Roman" panose="02020603050405020304" pitchFamily="18" charset="0"/>
                <a:ea typeface="Times New Roman" panose="02020603050405020304" pitchFamily="18" charset="0"/>
              </a:rPr>
              <a:t>, titan </a:t>
            </a:r>
            <a:r>
              <a:rPr lang="en-US" sz="3500" b="1" dirty="0" err="1">
                <a:solidFill>
                  <a:srgbClr val="00B050"/>
                </a:solidFill>
                <a:effectLst/>
                <a:latin typeface="Times New Roman" panose="02020603050405020304" pitchFamily="18" charset="0"/>
                <a:ea typeface="Times New Roman" panose="02020603050405020304" pitchFamily="18" charset="0"/>
              </a:rPr>
              <a:t>ở</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Hà</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Tĩnh</a:t>
            </a:r>
            <a:r>
              <a:rPr lang="en-US" sz="3500" b="1" dirty="0">
                <a:solidFill>
                  <a:srgbClr val="00B050"/>
                </a:solidFill>
                <a:effectLst/>
                <a:latin typeface="Times New Roman" panose="02020603050405020304" pitchFamily="18" charset="0"/>
                <a:ea typeface="Times New Roman" panose="02020603050405020304" pitchFamily="18" charset="0"/>
              </a:rPr>
              <a:t>.</a:t>
            </a:r>
            <a:endParaRPr lang="en-VN" sz="35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500" b="1" dirty="0">
                <a:solidFill>
                  <a:srgbClr val="00B050"/>
                </a:solidFill>
                <a:effectLst/>
                <a:latin typeface="Times New Roman" panose="02020603050405020304" pitchFamily="18" charset="0"/>
                <a:ea typeface="Times New Roman" panose="02020603050405020304" pitchFamily="18" charset="0"/>
              </a:rPr>
              <a:t>. Du </a:t>
            </a:r>
            <a:r>
              <a:rPr lang="en-US" sz="3500" b="1" dirty="0" err="1">
                <a:solidFill>
                  <a:srgbClr val="00B050"/>
                </a:solidFill>
                <a:effectLst/>
                <a:latin typeface="Times New Roman" panose="02020603050405020304" pitchFamily="18" charset="0"/>
                <a:ea typeface="Times New Roman" panose="02020603050405020304" pitchFamily="18" charset="0"/>
              </a:rPr>
              <a:t>lịch</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biển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đang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đẩy</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mạnh</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phát</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triển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các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trung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tâm</a:t>
            </a:r>
            <a:r>
              <a:rPr lang="en-US" sz="3500" b="1" dirty="0">
                <a:solidFill>
                  <a:srgbClr val="00B050"/>
                </a:solidFill>
                <a:effectLst/>
                <a:latin typeface="Times New Roman" panose="02020603050405020304" pitchFamily="18" charset="0"/>
                <a:ea typeface="Times New Roman" panose="02020603050405020304" pitchFamily="18" charset="0"/>
              </a:rPr>
              <a:t> du </a:t>
            </a:r>
            <a:r>
              <a:rPr lang="en-US" sz="3500" b="1" dirty="0" err="1">
                <a:solidFill>
                  <a:srgbClr val="00B050"/>
                </a:solidFill>
                <a:effectLst/>
                <a:latin typeface="Times New Roman" panose="02020603050405020304" pitchFamily="18" charset="0"/>
                <a:ea typeface="Times New Roman" panose="02020603050405020304" pitchFamily="18" charset="0"/>
              </a:rPr>
              <a:t>lịch</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nghỉ</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dưỡng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biển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ở</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các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tỉnh</a:t>
            </a:r>
            <a:r>
              <a:rPr lang="en-US" sz="3500" b="1" dirty="0">
                <a:solidFill>
                  <a:srgbClr val="00B050"/>
                </a:solidFill>
                <a:effectLst/>
                <a:latin typeface="Times New Roman" panose="02020603050405020304" pitchFamily="18" charset="0"/>
                <a:ea typeface="Times New Roman" panose="02020603050405020304" pitchFamily="18" charset="0"/>
              </a:rPr>
              <a:t> Thanh </a:t>
            </a:r>
            <a:r>
              <a:rPr lang="en-US" sz="3500" b="1" dirty="0" err="1">
                <a:solidFill>
                  <a:srgbClr val="00B050"/>
                </a:solidFill>
                <a:effectLst/>
                <a:latin typeface="Times New Roman" panose="02020603050405020304" pitchFamily="18" charset="0"/>
                <a:ea typeface="Times New Roman" panose="02020603050405020304" pitchFamily="18" charset="0"/>
              </a:rPr>
              <a:t>Hóa</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Nghệ</a:t>
            </a:r>
            <a:r>
              <a:rPr lang="en-US" sz="3500" b="1" dirty="0">
                <a:solidFill>
                  <a:srgbClr val="00B050"/>
                </a:solidFill>
                <a:effectLst/>
                <a:latin typeface="Times New Roman" panose="02020603050405020304" pitchFamily="18" charset="0"/>
                <a:ea typeface="Times New Roman" panose="02020603050405020304" pitchFamily="18" charset="0"/>
              </a:rPr>
              <a:t> An, </a:t>
            </a:r>
            <a:r>
              <a:rPr lang="en-US" sz="3500" b="1" dirty="0" err="1">
                <a:solidFill>
                  <a:srgbClr val="00B050"/>
                </a:solidFill>
                <a:effectLst/>
                <a:latin typeface="Times New Roman" panose="02020603050405020304" pitchFamily="18" charset="0"/>
                <a:ea typeface="Times New Roman" panose="02020603050405020304" pitchFamily="18" charset="0"/>
              </a:rPr>
              <a:t>Hà</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Tĩnh</a:t>
            </a:r>
            <a:endParaRPr lang="en-VN" sz="35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157230" y="666586"/>
            <a:ext cx="4477400" cy="5421063"/>
          </a:xfrm>
          <a:prstGeom prst="rect">
            <a:avLst/>
          </a:prstGeom>
        </p:spPr>
      </p:pic>
    </p:spTree>
    <p:extLst>
      <p:ext uri="{BB962C8B-B14F-4D97-AF65-F5344CB8AC3E}">
        <p14:creationId xmlns:p14="http://schemas.microsoft.com/office/powerpoint/2010/main" val="3183922212"/>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93933"/>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a:t>
            </a:r>
            <a:r>
              <a:rPr lang="en-US" sz="4000" b="1" dirty="0" err="1">
                <a:solidFill>
                  <a:srgbClr val="00B050"/>
                </a:solidFill>
                <a:effectLst/>
                <a:latin typeface="Times New Roman" panose="02020603050405020304" pitchFamily="18" charset="0"/>
                <a:ea typeface="Times New Roman" panose="02020603050405020304" pitchFamily="18" charset="0"/>
              </a:rPr>
              <a:t>át</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thủy</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tinh</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ở</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Quảng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Bình</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48130" name="Picture 2" descr="Cung cấp cát làm sạch kim loại Lạng Sơn | Ngọc Thạch Sa | Liên hệ : 0907  351 872">
            <a:extLst>
              <a:ext uri="{FF2B5EF4-FFF2-40B4-BE49-F238E27FC236}">
                <a16:creationId xmlns:a16="http://schemas.microsoft.com/office/drawing/2014/main" id="{89FCB9D5-1989-964D-EC79-8A0910FE19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811122"/>
            <a:ext cx="10160000" cy="5792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9250731"/>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a:t>
            </a:r>
            <a:r>
              <a:rPr lang="en-US" sz="4000" b="1" dirty="0" err="1">
                <a:solidFill>
                  <a:srgbClr val="00B050"/>
                </a:solidFill>
                <a:effectLst/>
                <a:latin typeface="Times New Roman" panose="02020603050405020304" pitchFamily="18" charset="0"/>
                <a:ea typeface="Times New Roman" panose="02020603050405020304" pitchFamily="18" charset="0"/>
              </a:rPr>
              <a:t>át</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thủy</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tinh</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ở</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Quảng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Trị</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49154" name="Picture 2" descr="Mỏ cát thủy tinh sẽ “đẻ trứng vàng”?">
            <a:extLst>
              <a:ext uri="{FF2B5EF4-FFF2-40B4-BE49-F238E27FC236}">
                <a16:creationId xmlns:a16="http://schemas.microsoft.com/office/drawing/2014/main" id="{62D3991C-1FC8-C08F-83F5-7E7F92C220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0" y="946059"/>
            <a:ext cx="10160000" cy="5755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050511"/>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ffectLst/>
                <a:latin typeface="Times New Roman" panose="02020603050405020304" pitchFamily="18" charset="0"/>
                <a:ea typeface="Times New Roman" panose="02020603050405020304" pitchFamily="18" charset="0"/>
              </a:rPr>
              <a:t>Khai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thác</a:t>
            </a:r>
            <a:r>
              <a:rPr lang="en-US" sz="4000" b="1" dirty="0">
                <a:solidFill>
                  <a:srgbClr val="00B050"/>
                </a:solidFill>
                <a:effectLst/>
                <a:latin typeface="Times New Roman" panose="02020603050405020304" pitchFamily="18" charset="0"/>
                <a:ea typeface="Times New Roman" panose="02020603050405020304" pitchFamily="18" charset="0"/>
              </a:rPr>
              <a:t> titan </a:t>
            </a:r>
            <a:r>
              <a:rPr lang="en-US" sz="4000" b="1" dirty="0" err="1">
                <a:solidFill>
                  <a:srgbClr val="00B050"/>
                </a:solidFill>
                <a:effectLst/>
                <a:latin typeface="Times New Roman" panose="02020603050405020304" pitchFamily="18" charset="0"/>
                <a:ea typeface="Times New Roman" panose="02020603050405020304" pitchFamily="18" charset="0"/>
              </a:rPr>
              <a:t>ở</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Hà</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Tĩnh</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50178" name="Picture 2" descr="Khai thác titan: cân bằng giữa yếu tố kinh tế và môi trường">
            <a:extLst>
              <a:ext uri="{FF2B5EF4-FFF2-40B4-BE49-F238E27FC236}">
                <a16:creationId xmlns:a16="http://schemas.microsoft.com/office/drawing/2014/main" id="{3C3CF194-8B40-41F4-AB54-8D3BE424B4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504" y="1103566"/>
            <a:ext cx="10382945" cy="5654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96883"/>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5235878" y="410577"/>
            <a:ext cx="6798891" cy="5650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Tuy</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nhiên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Bắc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Trung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Bộ</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còn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nhiều</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khó</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khăn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thách</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thức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trong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phát</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triển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kinh</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tế</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biển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đảo</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như</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thiên</a:t>
            </a:r>
            <a:r>
              <a:rPr lang="en-US" sz="3500" b="1" dirty="0">
                <a:solidFill>
                  <a:srgbClr val="00B050"/>
                </a:solidFill>
                <a:effectLst/>
                <a:latin typeface="Times New Roman" panose="02020603050405020304" pitchFamily="18" charset="0"/>
                <a:ea typeface="Times New Roman" panose="02020603050405020304" pitchFamily="18" charset="0"/>
              </a:rPr>
              <a:t> tai, </a:t>
            </a:r>
            <a:r>
              <a:rPr lang="en-US" sz="3500" b="1" dirty="0" err="1">
                <a:solidFill>
                  <a:srgbClr val="00B050"/>
                </a:solidFill>
                <a:effectLst/>
                <a:latin typeface="Times New Roman" panose="02020603050405020304" pitchFamily="18" charset="0"/>
                <a:ea typeface="Times New Roman" panose="02020603050405020304" pitchFamily="18" charset="0"/>
              </a:rPr>
              <a:t>biến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đổi</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khí</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hậu</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nhiệt</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độ</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tăng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nước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biển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dâng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vấn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đề</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môi</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trường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biển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rác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thải</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nhựa</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chất</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thải</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rắn</a:t>
            </a:r>
            <a:r>
              <a:rPr lang="en-US" sz="3500" b="1" dirty="0">
                <a:solidFill>
                  <a:srgbClr val="00B050"/>
                </a:solidFill>
                <a:effectLst/>
                <a:latin typeface="Times New Roman" panose="02020603050405020304" pitchFamily="18" charset="0"/>
                <a:ea typeface="Times New Roman" panose="02020603050405020304" pitchFamily="18" charset="0"/>
              </a:rPr>
              <a:t>,..)</a:t>
            </a:r>
            <a:endParaRPr lang="en-VN" sz="35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157229" y="666586"/>
            <a:ext cx="4890759" cy="5421063"/>
          </a:xfrm>
          <a:prstGeom prst="rect">
            <a:avLst/>
          </a:prstGeom>
        </p:spPr>
      </p:pic>
    </p:spTree>
    <p:extLst>
      <p:ext uri="{BB962C8B-B14F-4D97-AF65-F5344CB8AC3E}">
        <p14:creationId xmlns:p14="http://schemas.microsoft.com/office/powerpoint/2010/main" val="3775633722"/>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M</a:t>
            </a:r>
            <a:r>
              <a:rPr lang="en-US" sz="4000" b="1" dirty="0" err="1">
                <a:solidFill>
                  <a:srgbClr val="00B050"/>
                </a:solidFill>
                <a:effectLst/>
                <a:latin typeface="Times New Roman" panose="02020603050405020304" pitchFamily="18" charset="0"/>
                <a:ea typeface="Times New Roman" panose="02020603050405020304" pitchFamily="18" charset="0"/>
              </a:rPr>
              <a:t>ôi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trường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biển</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rác</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thải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nhựa</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chất</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thải</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rắn</a:t>
            </a:r>
            <a:r>
              <a:rPr lang="en-US" sz="4000" b="1" dirty="0">
                <a:solidFill>
                  <a:srgbClr val="00B050"/>
                </a:solidFill>
                <a:effectLst/>
                <a:latin typeface="Times New Roman" panose="02020603050405020304" pitchFamily="18" charset="0"/>
                <a:ea typeface="Times New Roman" panose="02020603050405020304" pitchFamily="18" charset="0"/>
              </a:rPr>
              <a:t>,..)</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51202" name="Picture 2" descr="AMV Group nói không với rác thải nhựa - Tập đoàn Y tế AMV">
            <a:extLst>
              <a:ext uri="{FF2B5EF4-FFF2-40B4-BE49-F238E27FC236}">
                <a16:creationId xmlns:a16="http://schemas.microsoft.com/office/drawing/2014/main" id="{D9D73046-F922-913B-FA8D-FAB66AE0F8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 y="1181836"/>
            <a:ext cx="10756900" cy="5635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529911"/>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5235880" y="199558"/>
            <a:ext cx="6798891" cy="6458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Trong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tương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lai</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nhằm</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khai</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thác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tốt</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tiềm</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năng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và</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hướng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đến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mục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tiêu</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bền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vững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phát</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triển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kinh</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tế</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biển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đảo</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ở</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Bắc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Trung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Bộ</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cần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khai</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thác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trên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quan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điểm</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tổng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hợp</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chú</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ý</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bảo</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vệ</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môi</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trường</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phát</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triển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kinh</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tế</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gắn</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với</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bảo</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vệ</a:t>
            </a:r>
            <a:r>
              <a:rPr lang="en-US" sz="3500" b="1" dirty="0">
                <a:solidFill>
                  <a:srgbClr val="00B050"/>
                </a:solidFill>
                <a:effectLst/>
                <a:latin typeface="Times New Roman" panose="02020603050405020304" pitchFamily="18" charset="0"/>
                <a:ea typeface="Times New Roman" panose="02020603050405020304" pitchFamily="18" charset="0"/>
              </a:rPr>
              <a:t> an </a:t>
            </a:r>
            <a:r>
              <a:rPr lang="en-US" sz="3500" b="1" dirty="0" err="1">
                <a:solidFill>
                  <a:srgbClr val="00B050"/>
                </a:solidFill>
                <a:effectLst/>
                <a:latin typeface="Times New Roman" panose="02020603050405020304" pitchFamily="18" charset="0"/>
                <a:ea typeface="Times New Roman" panose="02020603050405020304" pitchFamily="18" charset="0"/>
              </a:rPr>
              <a:t>ninh</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quốc</a:t>
            </a:r>
            <a:r>
              <a:rPr lang="en-US" sz="3500" b="1" dirty="0">
                <a:solidFill>
                  <a:srgbClr val="00B050"/>
                </a:solidFill>
                <a:effectLst/>
                <a:latin typeface="Times New Roman" panose="02020603050405020304" pitchFamily="18" charset="0"/>
                <a:ea typeface="Times New Roman" panose="02020603050405020304" pitchFamily="18" charset="0"/>
              </a:rPr>
              <a:t> </a:t>
            </a:r>
            <a:r>
              <a:rPr lang="en-US" sz="3500" b="1" dirty="0" err="1">
                <a:solidFill>
                  <a:srgbClr val="00B050"/>
                </a:solidFill>
                <a:effectLst/>
                <a:latin typeface="Times New Roman" panose="02020603050405020304" pitchFamily="18" charset="0"/>
                <a:ea typeface="Times New Roman" panose="02020603050405020304" pitchFamily="18" charset="0"/>
              </a:rPr>
              <a:t>phòng</a:t>
            </a:r>
            <a:endParaRPr lang="en-VN" sz="35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157229" y="666586"/>
            <a:ext cx="4890759" cy="5421063"/>
          </a:xfrm>
          <a:prstGeom prst="rect">
            <a:avLst/>
          </a:prstGeom>
        </p:spPr>
      </p:pic>
    </p:spTree>
    <p:extLst>
      <p:ext uri="{BB962C8B-B14F-4D97-AF65-F5344CB8AC3E}">
        <p14:creationId xmlns:p14="http://schemas.microsoft.com/office/powerpoint/2010/main" val="699879784"/>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5235880" y="308081"/>
            <a:ext cx="6798891" cy="624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Phát</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ngành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kinh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tế</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đảo</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sử</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dụng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bền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vững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tài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nguyên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bảo</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vệ</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hệ</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sinh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thái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như</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công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nghệ</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sinh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học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 du </a:t>
            </a:r>
            <a:r>
              <a:rPr lang="en-US" sz="3000" b="1" dirty="0" err="1">
                <a:solidFill>
                  <a:srgbClr val="00B050"/>
                </a:solidFill>
                <a:effectLst/>
                <a:latin typeface="Times New Roman" panose="02020603050405020304" pitchFamily="18" charset="0"/>
                <a:ea typeface="Times New Roman" panose="02020603050405020304" pitchFamily="18" charset="0"/>
              </a:rPr>
              <a:t>lịch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a:t>
            </a:r>
            <a:endParaRPr lang="en-VN" sz="30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Khuyến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khích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khai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hải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sản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xa</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bờ</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phát</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nuôi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trồng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hải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sản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ở</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khu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vực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ven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đầu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tư</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hạ</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tầng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tăng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cường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ứng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dụng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công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nghệ</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kĩ</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thuật</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trong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khai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nuôi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trồng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chế</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biến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hải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sản</a:t>
            </a:r>
            <a:r>
              <a:rPr lang="en-US" sz="3000" b="1" dirty="0">
                <a:solidFill>
                  <a:srgbClr val="00B050"/>
                </a:solidFill>
                <a:effectLst/>
                <a:latin typeface="Times New Roman" panose="02020603050405020304" pitchFamily="18" charset="0"/>
                <a:ea typeface="Times New Roman" panose="02020603050405020304" pitchFamily="18" charset="0"/>
              </a:rPr>
              <a:t>.</a:t>
            </a:r>
            <a:endParaRPr lang="en-VN" sz="30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157229" y="666586"/>
            <a:ext cx="4890759" cy="5421063"/>
          </a:xfrm>
          <a:prstGeom prst="rect">
            <a:avLst/>
          </a:prstGeom>
        </p:spPr>
      </p:pic>
    </p:spTree>
    <p:extLst>
      <p:ext uri="{BB962C8B-B14F-4D97-AF65-F5344CB8AC3E}">
        <p14:creationId xmlns:p14="http://schemas.microsoft.com/office/powerpoint/2010/main" val="1150994785"/>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a:extLst>
              <a:ext uri="{FF2B5EF4-FFF2-40B4-BE49-F238E27FC236}">
                <a16:creationId xmlns:a16="http://schemas.microsoft.com/office/drawing/2014/main" id="{057A1D1B-D350-561B-EF3D-8DC948A702CB}"/>
              </a:ext>
            </a:extLst>
          </p:cNvPr>
          <p:cNvSpPr>
            <a:spLocks noChangeArrowheads="1"/>
          </p:cNvSpPr>
          <p:nvPr/>
        </p:nvSpPr>
        <p:spPr bwMode="auto">
          <a:xfrm>
            <a:off x="768350" y="1517650"/>
            <a:ext cx="29252863" cy="4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2" name="AutoShape 2" descr="Bài 15. Thương mại và du lịch - Hoc24">
            <a:extLst>
              <a:ext uri="{FF2B5EF4-FFF2-40B4-BE49-F238E27FC236}">
                <a16:creationId xmlns:a16="http://schemas.microsoft.com/office/drawing/2014/main" id="{D96D34C9-63EE-29CD-ACC1-A4C0FE30B43D}"/>
              </a:ext>
            </a:extLst>
          </p:cNvPr>
          <p:cNvSpPr>
            <a:spLocks noChangeAspect="1" noChangeArrowheads="1"/>
          </p:cNvSpPr>
          <p:nvPr/>
        </p:nvSpPr>
        <p:spPr bwMode="auto">
          <a:xfrm>
            <a:off x="11347450" y="1457325"/>
            <a:ext cx="115252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3" name="Rectangle 13">
            <a:extLst>
              <a:ext uri="{FF2B5EF4-FFF2-40B4-BE49-F238E27FC236}">
                <a16:creationId xmlns:a16="http://schemas.microsoft.com/office/drawing/2014/main" id="{F6D3242C-751B-2496-E187-FFD8E432E074}"/>
              </a:ext>
            </a:extLst>
          </p:cNvPr>
          <p:cNvSpPr>
            <a:spLocks noChangeArrowheads="1"/>
          </p:cNvSpPr>
          <p:nvPr/>
        </p:nvSpPr>
        <p:spPr bwMode="auto">
          <a:xfrm>
            <a:off x="1454150" y="1293813"/>
            <a:ext cx="58154888" cy="46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endParaRPr lang="en-VN" altLang="en-VN"/>
          </a:p>
        </p:txBody>
      </p:sp>
      <p:sp>
        <p:nvSpPr>
          <p:cNvPr id="373764" name="TextBox 3">
            <a:extLst>
              <a:ext uri="{FF2B5EF4-FFF2-40B4-BE49-F238E27FC236}">
                <a16:creationId xmlns:a16="http://schemas.microsoft.com/office/drawing/2014/main" id="{24D3FE5B-3DE8-D5D5-AFFC-DD29D778715D}"/>
              </a:ext>
            </a:extLst>
          </p:cNvPr>
          <p:cNvSpPr txBox="1">
            <a:spLocks noChangeArrowheads="1"/>
          </p:cNvSpPr>
          <p:nvPr/>
        </p:nvSpPr>
        <p:spPr bwMode="auto">
          <a:xfrm>
            <a:off x="196241" y="41004"/>
            <a:ext cx="11799518" cy="90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tabLst>
                <a:tab pos="234950" algn="l"/>
                <a:tab pos="463550" algn="l"/>
              </a:tabLst>
              <a:defRPr>
                <a:solidFill>
                  <a:schemeClr val="tx1"/>
                </a:solidFill>
                <a:latin typeface="Times New Roman" panose="02020603050405020304" pitchFamily="18" charset="0"/>
              </a:defRPr>
            </a:lvl1pPr>
            <a:lvl2pPr marL="742950" indent="-285750">
              <a:tabLst>
                <a:tab pos="234950" algn="l"/>
                <a:tab pos="463550" algn="l"/>
              </a:tabLst>
              <a:defRPr>
                <a:solidFill>
                  <a:schemeClr val="tx1"/>
                </a:solidFill>
                <a:latin typeface="Times New Roman" panose="02020603050405020304" pitchFamily="18" charset="0"/>
              </a:defRPr>
            </a:lvl2pPr>
            <a:lvl3pPr marL="1143000" indent="-228600">
              <a:tabLst>
                <a:tab pos="234950" algn="l"/>
                <a:tab pos="463550" algn="l"/>
              </a:tabLst>
              <a:defRPr>
                <a:solidFill>
                  <a:schemeClr val="tx1"/>
                </a:solidFill>
                <a:latin typeface="Times New Roman" panose="02020603050405020304" pitchFamily="18" charset="0"/>
              </a:defRPr>
            </a:lvl3pPr>
            <a:lvl4pPr marL="1600200" indent="-228600">
              <a:tabLst>
                <a:tab pos="234950" algn="l"/>
                <a:tab pos="463550" algn="l"/>
              </a:tabLst>
              <a:defRPr>
                <a:solidFill>
                  <a:schemeClr val="tx1"/>
                </a:solidFill>
                <a:latin typeface="Times New Roman" panose="02020603050405020304" pitchFamily="18" charset="0"/>
              </a:defRPr>
            </a:lvl4pPr>
            <a:lvl5pPr marL="2057400" indent="-228600">
              <a:tabLst>
                <a:tab pos="234950" algn="l"/>
                <a:tab pos="463550" algn="l"/>
              </a:tabLst>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tabLst>
                <a:tab pos="234950" algn="l"/>
                <a:tab pos="463550" algn="l"/>
              </a:tabLst>
              <a:defRPr>
                <a:solidFill>
                  <a:schemeClr val="tx1"/>
                </a:solidFill>
                <a:latin typeface="Times New Roman" panose="02020603050405020304" pitchFamily="18" charset="0"/>
              </a:defRPr>
            </a:lvl9pPr>
          </a:lstStyle>
          <a:p>
            <a:pPr algn="ctr">
              <a:lnSpc>
                <a:spcPct val="150000"/>
              </a:lnSpc>
              <a:spcAft>
                <a:spcPts val="800"/>
              </a:spcAft>
            </a:pPr>
            <a:r>
              <a:rPr lang="en-US" sz="4000" b="1" dirty="0" err="1">
                <a:solidFill>
                  <a:srgbClr val="00B050"/>
                </a:solidFill>
                <a:ea typeface="Times New Roman" panose="02020603050405020304" pitchFamily="18" charset="0"/>
              </a:rPr>
              <a:t>C</a:t>
            </a:r>
            <a:r>
              <a:rPr lang="en-US" sz="4000" b="1" dirty="0" err="1">
                <a:solidFill>
                  <a:srgbClr val="00B050"/>
                </a:solidFill>
                <a:effectLst/>
                <a:latin typeface="Times New Roman" panose="02020603050405020304" pitchFamily="18" charset="0"/>
                <a:ea typeface="Times New Roman" panose="02020603050405020304" pitchFamily="18" charset="0"/>
              </a:rPr>
              <a:t>ông</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nghệ</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sinh</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học</a:t>
            </a:r>
            <a:r>
              <a:rPr lang="en-US" sz="4000" b="1" dirty="0">
                <a:solidFill>
                  <a:srgbClr val="00B050"/>
                </a:solidFill>
                <a:effectLst/>
                <a:latin typeface="Times New Roman" panose="02020603050405020304" pitchFamily="18" charset="0"/>
                <a:ea typeface="Times New Roman" panose="02020603050405020304" pitchFamily="18" charset="0"/>
              </a:rPr>
              <a:t> </a:t>
            </a:r>
            <a:r>
              <a:rPr lang="en-US" sz="4000" b="1" dirty="0" err="1">
                <a:solidFill>
                  <a:srgbClr val="00B050"/>
                </a:solidFill>
                <a:effectLst/>
                <a:latin typeface="Times New Roman" panose="02020603050405020304" pitchFamily="18" charset="0"/>
                <a:ea typeface="Times New Roman" panose="02020603050405020304" pitchFamily="18" charset="0"/>
              </a:rPr>
              <a:t>biển</a:t>
            </a:r>
            <a:endParaRPr lang="en-VN" altLang="en-VN" sz="4000" b="1" dirty="0">
              <a:solidFill>
                <a:srgbClr val="00B050"/>
              </a:solidFill>
              <a:ea typeface="Calibri" panose="020F0502020204030204" pitchFamily="34" charset="0"/>
              <a:cs typeface="Calibri" panose="020F0502020204030204" pitchFamily="34" charset="0"/>
            </a:endParaRPr>
          </a:p>
        </p:txBody>
      </p:sp>
      <p:pic>
        <p:nvPicPr>
          <p:cNvPr id="52226" name="Picture 2" descr="Phát triển công nghệ sinh học biển">
            <a:extLst>
              <a:ext uri="{FF2B5EF4-FFF2-40B4-BE49-F238E27FC236}">
                <a16:creationId xmlns:a16="http://schemas.microsoft.com/office/drawing/2014/main" id="{5D76024C-116C-E521-C7B2-F48DEF8378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764" y="946060"/>
            <a:ext cx="9995770" cy="5778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9675176"/>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5235880" y="666586"/>
            <a:ext cx="6798891" cy="580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Đầu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tư</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phát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triển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hệ</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thống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cảng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biển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liên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vùng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quốc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tế</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trung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tâm</a:t>
            </a:r>
            <a:r>
              <a:rPr lang="en-US" sz="3600" b="1" dirty="0">
                <a:solidFill>
                  <a:srgbClr val="00B050"/>
                </a:solidFill>
                <a:effectLst/>
                <a:latin typeface="Times New Roman" panose="02020603050405020304" pitchFamily="18" charset="0"/>
                <a:ea typeface="Times New Roman" panose="02020603050405020304" pitchFamily="18" charset="0"/>
              </a:rPr>
              <a:t> du </a:t>
            </a:r>
            <a:r>
              <a:rPr lang="en-US" sz="3600" b="1" dirty="0" err="1">
                <a:solidFill>
                  <a:srgbClr val="00B050"/>
                </a:solidFill>
                <a:effectLst/>
                <a:latin typeface="Times New Roman" panose="02020603050405020304" pitchFamily="18" charset="0"/>
                <a:ea typeface="Times New Roman" panose="02020603050405020304" pitchFamily="18" charset="0"/>
              </a:rPr>
              <a:t>lịch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nghỉ</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dưỡng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chất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lượng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cao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mở</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rộng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giao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lưu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hợp</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tác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phát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triển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các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hoạt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động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kinh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tế</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biển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đảo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giữa</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các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vùng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trong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nước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và</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khu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vực</a:t>
            </a:r>
            <a:r>
              <a:rPr lang="en-US" sz="3600" b="1" dirty="0">
                <a:solidFill>
                  <a:srgbClr val="00B050"/>
                </a:solidFill>
                <a:effectLst/>
                <a:latin typeface="Times New Roman" panose="02020603050405020304" pitchFamily="18" charset="0"/>
                <a:ea typeface="Times New Roman" panose="02020603050405020304" pitchFamily="18" charset="0"/>
              </a:rPr>
              <a:t>.</a:t>
            </a:r>
            <a:endParaRPr lang="en-VN" sz="36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157229" y="666586"/>
            <a:ext cx="4890759" cy="5421063"/>
          </a:xfrm>
          <a:prstGeom prst="rect">
            <a:avLst/>
          </a:prstGeom>
        </p:spPr>
      </p:pic>
    </p:spTree>
    <p:extLst>
      <p:ext uri="{BB962C8B-B14F-4D97-AF65-F5344CB8AC3E}">
        <p14:creationId xmlns:p14="http://schemas.microsoft.com/office/powerpoint/2010/main" val="3613610913"/>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4597053" y="308081"/>
            <a:ext cx="7427996" cy="624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Đẩy</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mạnh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công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nghiên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cứu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dự</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báo</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để</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phòng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chống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thiên</a:t>
            </a:r>
            <a:r>
              <a:rPr lang="en-US" sz="3000" b="1" dirty="0">
                <a:solidFill>
                  <a:srgbClr val="00B050"/>
                </a:solidFill>
                <a:effectLst/>
                <a:latin typeface="Times New Roman" panose="02020603050405020304" pitchFamily="18" charset="0"/>
                <a:ea typeface="Times New Roman" panose="02020603050405020304" pitchFamily="18" charset="0"/>
              </a:rPr>
              <a:t> tai </a:t>
            </a:r>
            <a:r>
              <a:rPr lang="en-US" sz="3000" b="1" dirty="0" err="1">
                <a:solidFill>
                  <a:srgbClr val="00B050"/>
                </a:solidFill>
                <a:effectLst/>
                <a:latin typeface="Times New Roman" panose="02020603050405020304" pitchFamily="18" charset="0"/>
                <a:ea typeface="Times New Roman" panose="02020603050405020304" pitchFamily="18" charset="0"/>
              </a:rPr>
              <a:t>và</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ứng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phó</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với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biến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đổi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khí</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hậu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nhất</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là</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nước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dâng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xây</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dựng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điểm</a:t>
            </a:r>
            <a:r>
              <a:rPr lang="en-US" sz="3000" b="1" dirty="0">
                <a:solidFill>
                  <a:srgbClr val="00B050"/>
                </a:solidFill>
                <a:effectLst/>
                <a:latin typeface="Times New Roman" panose="02020603050405020304" pitchFamily="18" charset="0"/>
                <a:ea typeface="Times New Roman" panose="02020603050405020304" pitchFamily="18" charset="0"/>
              </a:rPr>
              <a:t> neo </a:t>
            </a:r>
            <a:r>
              <a:rPr lang="en-US" sz="3000" b="1" dirty="0" err="1">
                <a:solidFill>
                  <a:srgbClr val="00B050"/>
                </a:solidFill>
                <a:effectLst/>
                <a:latin typeface="Times New Roman" panose="02020603050405020304" pitchFamily="18" charset="0"/>
                <a:ea typeface="Times New Roman" panose="02020603050405020304" pitchFamily="18" charset="0"/>
              </a:rPr>
              <a:t>đậu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tránh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bão</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ở</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vịnh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vùng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cửa</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sông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và</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đảo</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ven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bờ</a:t>
            </a:r>
            <a:r>
              <a:rPr lang="en-US" sz="3000" b="1" dirty="0">
                <a:solidFill>
                  <a:srgbClr val="00B050"/>
                </a:solidFill>
                <a:effectLst/>
                <a:latin typeface="Times New Roman" panose="02020603050405020304" pitchFamily="18" charset="0"/>
                <a:ea typeface="Times New Roman" panose="02020603050405020304" pitchFamily="18" charset="0"/>
              </a:rPr>
              <a:t>.</a:t>
            </a:r>
            <a:endParaRPr lang="en-VN" sz="30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Tăng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cường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quản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lí</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tổng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hợp</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tài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nguyên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bảo</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vệ</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môi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trường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và</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hải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đảo</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giảm</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thiểu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rác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thải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nhựa</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đại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dương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bảo</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vệ</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cảnh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quan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thiên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nhiên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ven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bờ</a:t>
            </a:r>
            <a:r>
              <a:rPr lang="en-US" sz="3000" b="1" dirty="0">
                <a:solidFill>
                  <a:srgbClr val="00B050"/>
                </a:solidFill>
                <a:effectLst/>
                <a:latin typeface="Times New Roman" panose="02020603050405020304" pitchFamily="18" charset="0"/>
                <a:ea typeface="Times New Roman" panose="02020603050405020304" pitchFamily="18" charset="0"/>
              </a:rPr>
              <a:t>.</a:t>
            </a:r>
            <a:endParaRPr lang="en-VN" sz="3000" b="1" dirty="0">
              <a:solidFill>
                <a:srgbClr val="00B05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9A35716C-30D0-434E-A71A-C30D0E9564DC}"/>
              </a:ext>
            </a:extLst>
          </p:cNvPr>
          <p:cNvPicPr>
            <a:picLocks noChangeAspect="1"/>
          </p:cNvPicPr>
          <p:nvPr/>
        </p:nvPicPr>
        <p:blipFill>
          <a:blip r:embed="rId2"/>
          <a:stretch>
            <a:fillRect/>
          </a:stretch>
        </p:blipFill>
        <p:spPr>
          <a:xfrm>
            <a:off x="166951" y="453644"/>
            <a:ext cx="4292315" cy="5421063"/>
          </a:xfrm>
          <a:prstGeom prst="rect">
            <a:avLst/>
          </a:prstGeom>
        </p:spPr>
      </p:pic>
    </p:spTree>
    <p:extLst>
      <p:ext uri="{BB962C8B-B14F-4D97-AF65-F5344CB8AC3E}">
        <p14:creationId xmlns:p14="http://schemas.microsoft.com/office/powerpoint/2010/main" val="3649215178"/>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559496" y="719139"/>
            <a:ext cx="11073008" cy="5114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700" b="1" dirty="0">
                <a:solidFill>
                  <a:srgbClr val="000000"/>
                </a:solidFill>
                <a:effectLst/>
                <a:latin typeface="Times New Roman" panose="02020603050405020304" pitchFamily="18" charset="0"/>
                <a:ea typeface="Times New Roman" panose="02020603050405020304" pitchFamily="18" charset="0"/>
              </a:rPr>
              <a:t>e. </a:t>
            </a:r>
            <a:r>
              <a:rPr lang="en-US" sz="3700" b="1" dirty="0" err="1">
                <a:solidFill>
                  <a:srgbClr val="000000"/>
                </a:solidFill>
                <a:effectLst/>
                <a:latin typeface="Times New Roman" panose="02020603050405020304" pitchFamily="18" charset="0"/>
                <a:ea typeface="Times New Roman" panose="02020603050405020304" pitchFamily="18" charset="0"/>
              </a:rPr>
              <a:t>Phát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kinh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tế</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đảo</a:t>
            </a:r>
            <a:r>
              <a:rPr lang="en-US" sz="3700" b="1" dirty="0">
                <a:solidFill>
                  <a:srgbClr val="000000"/>
                </a:solidFill>
                <a:effectLst/>
                <a:latin typeface="Times New Roman" panose="02020603050405020304" pitchFamily="18" charset="0"/>
                <a:ea typeface="Times New Roman" panose="02020603050405020304" pitchFamily="18" charset="0"/>
              </a:rPr>
              <a:t>:</a:t>
            </a:r>
            <a:endParaRPr lang="en-VN" sz="3700" b="1" dirty="0">
              <a:effectLst/>
              <a:latin typeface="Times New Roman" panose="02020603050405020304" pitchFamily="18" charset="0"/>
              <a:ea typeface="Times New Roman" panose="02020603050405020304" pitchFamily="18" charset="0"/>
            </a:endParaRPr>
          </a:p>
          <a:p>
            <a:pPr algn="just">
              <a:lnSpc>
                <a:spcPct val="150000"/>
              </a:lnSpc>
            </a:pP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Có</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đường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bờ</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dài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nhiều</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vịnh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các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bãi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đẹp</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và</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vùng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có</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nhiều</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cá</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tôm</a:t>
            </a:r>
            <a:endParaRPr lang="en-VN" sz="3700" b="1" dirty="0">
              <a:effectLst/>
              <a:latin typeface="Times New Roman" panose="02020603050405020304" pitchFamily="18" charset="0"/>
              <a:ea typeface="Times New Roman" panose="02020603050405020304" pitchFamily="18" charset="0"/>
            </a:endParaRPr>
          </a:p>
          <a:p>
            <a:pPr algn="just">
              <a:lnSpc>
                <a:spcPct val="150000"/>
              </a:lnSpc>
            </a:pP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Khai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thác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và</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nuôi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trồng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hải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sản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giao</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thông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vận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tải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biển</a:t>
            </a:r>
            <a:r>
              <a:rPr lang="en-US" sz="3700" b="1" dirty="0">
                <a:solidFill>
                  <a:srgbClr val="000000"/>
                </a:solidFill>
                <a:effectLst/>
                <a:latin typeface="Times New Roman" panose="02020603050405020304" pitchFamily="18" charset="0"/>
                <a:ea typeface="Times New Roman" panose="02020603050405020304" pitchFamily="18" charset="0"/>
              </a:rPr>
              <a:t>, du </a:t>
            </a:r>
            <a:r>
              <a:rPr lang="en-US" sz="3700" b="1" dirty="0" err="1">
                <a:solidFill>
                  <a:srgbClr val="000000"/>
                </a:solidFill>
                <a:effectLst/>
                <a:latin typeface="Times New Roman" panose="02020603050405020304" pitchFamily="18" charset="0"/>
                <a:ea typeface="Times New Roman" panose="02020603050405020304" pitchFamily="18" charset="0"/>
              </a:rPr>
              <a:t>lịch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khai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thác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khoáng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sản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biển</a:t>
            </a:r>
            <a:r>
              <a:rPr lang="en-US" sz="3700" b="1" dirty="0">
                <a:solidFill>
                  <a:srgbClr val="000000"/>
                </a:solidFill>
                <a:effectLst/>
                <a:latin typeface="Times New Roman" panose="02020603050405020304" pitchFamily="18" charset="0"/>
                <a:ea typeface="Times New Roman" panose="02020603050405020304" pitchFamily="18" charset="0"/>
              </a:rPr>
              <a:t>,..</a:t>
            </a:r>
            <a:r>
              <a:rPr lang="en-US" sz="3700" b="1" dirty="0" err="1">
                <a:solidFill>
                  <a:srgbClr val="000000"/>
                </a:solidFill>
                <a:effectLst/>
                <a:latin typeface="Times New Roman" panose="02020603050405020304" pitchFamily="18" charset="0"/>
                <a:ea typeface="Times New Roman" panose="02020603050405020304" pitchFamily="18" charset="0"/>
              </a:rPr>
              <a:t>ngày</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càng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phát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triển</a:t>
            </a:r>
            <a:r>
              <a:rPr lang="en-US" sz="3700" b="1" dirty="0">
                <a:solidFill>
                  <a:srgbClr val="000000"/>
                </a:solidFill>
                <a:effectLst/>
                <a:latin typeface="Times New Roman" panose="02020603050405020304" pitchFamily="18" charset="0"/>
                <a:ea typeface="Times New Roman" panose="02020603050405020304" pitchFamily="18" charset="0"/>
              </a:rPr>
              <a:t>.</a:t>
            </a:r>
            <a:endParaRPr lang="en-VN" sz="37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91894332"/>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559496" y="719139"/>
            <a:ext cx="11073008" cy="5114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Tuy</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nhiên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còn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nhiều</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khó</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khăn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thách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thức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trong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phát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kinh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tế</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đảo</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như</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thiên</a:t>
            </a:r>
            <a:r>
              <a:rPr lang="en-US" sz="3700" b="1" dirty="0">
                <a:solidFill>
                  <a:srgbClr val="000000"/>
                </a:solidFill>
                <a:effectLst/>
                <a:latin typeface="Times New Roman" panose="02020603050405020304" pitchFamily="18" charset="0"/>
                <a:ea typeface="Times New Roman" panose="02020603050405020304" pitchFamily="18" charset="0"/>
              </a:rPr>
              <a:t> tai, </a:t>
            </a:r>
            <a:r>
              <a:rPr lang="en-US" sz="3700" b="1" dirty="0" err="1">
                <a:solidFill>
                  <a:srgbClr val="000000"/>
                </a:solidFill>
                <a:effectLst/>
                <a:latin typeface="Times New Roman" panose="02020603050405020304" pitchFamily="18" charset="0"/>
                <a:ea typeface="Times New Roman" panose="02020603050405020304" pitchFamily="18" charset="0"/>
              </a:rPr>
              <a:t>biến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đổi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khí</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hậu</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vấn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đề</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môi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trường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biển</a:t>
            </a:r>
            <a:r>
              <a:rPr lang="en-US" sz="3700" b="1" dirty="0">
                <a:solidFill>
                  <a:srgbClr val="000000"/>
                </a:solidFill>
                <a:effectLst/>
                <a:latin typeface="Times New Roman" panose="02020603050405020304" pitchFamily="18" charset="0"/>
                <a:ea typeface="Times New Roman" panose="02020603050405020304" pitchFamily="18" charset="0"/>
              </a:rPr>
              <a:t>.</a:t>
            </a:r>
            <a:endParaRPr lang="en-VN" sz="3700" b="1" dirty="0">
              <a:effectLst/>
              <a:latin typeface="Times New Roman" panose="02020603050405020304" pitchFamily="18" charset="0"/>
              <a:ea typeface="Times New Roman" panose="02020603050405020304" pitchFamily="18" charset="0"/>
            </a:endParaRPr>
          </a:p>
          <a:p>
            <a:pPr algn="just">
              <a:lnSpc>
                <a:spcPct val="150000"/>
              </a:lnSpc>
            </a:pP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Trong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tương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lai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cần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khai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thác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trên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quan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điểm</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tổng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hợp</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chú</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ý</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bảo</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vệ</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môi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trường</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phát</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triển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kinh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tế</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gắn</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với</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bảo</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vệ</a:t>
            </a:r>
            <a:r>
              <a:rPr lang="en-US" sz="3700" b="1" dirty="0">
                <a:solidFill>
                  <a:srgbClr val="000000"/>
                </a:solidFill>
                <a:effectLst/>
                <a:latin typeface="Times New Roman" panose="02020603050405020304" pitchFamily="18" charset="0"/>
                <a:ea typeface="Times New Roman" panose="02020603050405020304" pitchFamily="18" charset="0"/>
              </a:rPr>
              <a:t> an </a:t>
            </a:r>
            <a:r>
              <a:rPr lang="en-US" sz="3700" b="1" dirty="0" err="1">
                <a:solidFill>
                  <a:srgbClr val="000000"/>
                </a:solidFill>
                <a:effectLst/>
                <a:latin typeface="Times New Roman" panose="02020603050405020304" pitchFamily="18" charset="0"/>
                <a:ea typeface="Times New Roman" panose="02020603050405020304" pitchFamily="18" charset="0"/>
              </a:rPr>
              <a:t>ninh</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quốc</a:t>
            </a:r>
            <a:r>
              <a:rPr lang="en-US" sz="3700" b="1" dirty="0">
                <a:solidFill>
                  <a:srgbClr val="000000"/>
                </a:solidFill>
                <a:effectLst/>
                <a:latin typeface="Times New Roman" panose="02020603050405020304" pitchFamily="18" charset="0"/>
                <a:ea typeface="Times New Roman" panose="02020603050405020304" pitchFamily="18" charset="0"/>
              </a:rPr>
              <a:t> </a:t>
            </a:r>
            <a:r>
              <a:rPr lang="en-US" sz="3700" b="1" dirty="0" err="1">
                <a:solidFill>
                  <a:srgbClr val="000000"/>
                </a:solidFill>
                <a:effectLst/>
                <a:latin typeface="Times New Roman" panose="02020603050405020304" pitchFamily="18" charset="0"/>
                <a:ea typeface="Times New Roman" panose="02020603050405020304" pitchFamily="18" charset="0"/>
              </a:rPr>
              <a:t>phòng</a:t>
            </a:r>
            <a:endParaRPr lang="en-VN" sz="37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40077650"/>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588724" y="-5070"/>
            <a:ext cx="11198268" cy="823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de-DE" sz="3600" b="1" dirty="0" err="1">
                <a:solidFill>
                  <a:srgbClr val="00B050"/>
                </a:solidFill>
                <a:effectLst/>
                <a:latin typeface="Times New Roman" panose="02020603050405020304" pitchFamily="18" charset="0"/>
                <a:ea typeface="Times New Roman" panose="02020603050405020304" pitchFamily="18" charset="0"/>
              </a:rPr>
              <a:t>Bãi</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biển</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Sầm</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Sơn</a:t>
            </a:r>
            <a:r>
              <a:rPr lang="de-DE" sz="3600" b="1" dirty="0">
                <a:solidFill>
                  <a:srgbClr val="00B050"/>
                </a:solidFill>
                <a:effectLst/>
                <a:latin typeface="Times New Roman" panose="02020603050405020304" pitchFamily="18" charset="0"/>
                <a:ea typeface="Times New Roman" panose="02020603050405020304" pitchFamily="18" charset="0"/>
              </a:rPr>
              <a:t> - </a:t>
            </a:r>
            <a:r>
              <a:rPr lang="de-DE" sz="3600" b="1" dirty="0" err="1">
                <a:solidFill>
                  <a:srgbClr val="00B050"/>
                </a:solidFill>
                <a:effectLst/>
                <a:latin typeface="Times New Roman" panose="02020603050405020304" pitchFamily="18" charset="0"/>
                <a:ea typeface="Times New Roman" panose="02020603050405020304" pitchFamily="18" charset="0"/>
              </a:rPr>
              <a:t>điểm</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đến</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được</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yêu</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thích</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mỗi</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dịp</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hè</a:t>
            </a:r>
            <a:endParaRPr lang="en-VN" sz="3600" dirty="0">
              <a:solidFill>
                <a:srgbClr val="00B050"/>
              </a:solidFill>
              <a:effectLst/>
              <a:latin typeface="Times New Roman" panose="02020603050405020304" pitchFamily="18" charset="0"/>
              <a:ea typeface="Times New Roman" panose="02020603050405020304" pitchFamily="18" charset="0"/>
            </a:endParaRPr>
          </a:p>
        </p:txBody>
      </p:sp>
      <p:sp>
        <p:nvSpPr>
          <p:cNvPr id="2" name="Rectangle 2">
            <a:extLst>
              <a:ext uri="{FF2B5EF4-FFF2-40B4-BE49-F238E27FC236}">
                <a16:creationId xmlns:a16="http://schemas.microsoft.com/office/drawing/2014/main" id="{E6B6E3AA-0368-062E-4AD6-1E68F1C49217}"/>
              </a:ext>
            </a:extLst>
          </p:cNvPr>
          <p:cNvSpPr>
            <a:spLocks noChangeArrowheads="1"/>
          </p:cNvSpPr>
          <p:nvPr/>
        </p:nvSpPr>
        <p:spPr bwMode="auto">
          <a:xfrm>
            <a:off x="175364" y="2657082"/>
            <a:ext cx="1358823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VN"/>
          </a:p>
        </p:txBody>
      </p:sp>
      <p:pic>
        <p:nvPicPr>
          <p:cNvPr id="53249" name="Picture 1">
            <a:extLst>
              <a:ext uri="{FF2B5EF4-FFF2-40B4-BE49-F238E27FC236}">
                <a16:creationId xmlns:a16="http://schemas.microsoft.com/office/drawing/2014/main" id="{0928DC85-BADF-6BB9-572D-F5C15E3E7A1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75364" y="2657083"/>
            <a:ext cx="3958225" cy="30090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921716D-6EC5-58B8-CDD1-A1D0954F630D}"/>
              </a:ext>
            </a:extLst>
          </p:cNvPr>
          <p:cNvSpPr txBox="1"/>
          <p:nvPr/>
        </p:nvSpPr>
        <p:spPr>
          <a:xfrm>
            <a:off x="50746" y="1545086"/>
            <a:ext cx="4082843" cy="762838"/>
          </a:xfrm>
          <a:prstGeom prst="rect">
            <a:avLst/>
          </a:prstGeom>
          <a:noFill/>
        </p:spPr>
        <p:txBody>
          <a:bodyPr wrap="square">
            <a:spAutoFit/>
          </a:bodyPr>
          <a:lstStyle/>
          <a:p>
            <a:pPr algn="just">
              <a:lnSpc>
                <a:spcPct val="150000"/>
              </a:lnSpc>
            </a:pPr>
            <a:r>
              <a:rPr lang="en-VN" sz="3300" b="1" dirty="0">
                <a:solidFill>
                  <a:srgbClr val="0432FF"/>
                </a:solidFill>
                <a:effectLst/>
                <a:latin typeface="Times New Roman" panose="02020603050405020304" pitchFamily="18" charset="0"/>
                <a:ea typeface="Times New Roman" panose="02020603050405020304" pitchFamily="18" charset="0"/>
              </a:rPr>
              <a:t>1. Bãi tắm A Sầm Sơn</a:t>
            </a:r>
            <a:endParaRPr lang="en-VN" sz="3300" dirty="0">
              <a:solidFill>
                <a:srgbClr val="0432FF"/>
              </a:solidFill>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B63ADEC2-93F5-0C60-4F49-5F725D7B8720}"/>
              </a:ext>
            </a:extLst>
          </p:cNvPr>
          <p:cNvSpPr txBox="1"/>
          <p:nvPr/>
        </p:nvSpPr>
        <p:spPr>
          <a:xfrm>
            <a:off x="4308953" y="818682"/>
            <a:ext cx="7707683" cy="5831853"/>
          </a:xfrm>
          <a:prstGeom prst="rect">
            <a:avLst/>
          </a:prstGeom>
          <a:noFill/>
        </p:spPr>
        <p:txBody>
          <a:bodyPr wrap="square">
            <a:spAutoFit/>
          </a:bodyPr>
          <a:lstStyle/>
          <a:p>
            <a:pPr algn="just">
              <a:lnSpc>
                <a:spcPct val="150000"/>
              </a:lnSpc>
            </a:pPr>
            <a:r>
              <a:rPr lang="en-VN" sz="2800" b="1" dirty="0">
                <a:solidFill>
                  <a:srgbClr val="7030A0"/>
                </a:solidFill>
                <a:effectLst/>
                <a:latin typeface="Times New Roman" panose="02020603050405020304" pitchFamily="18" charset="0"/>
                <a:ea typeface="Times New Roman" panose="02020603050405020304" pitchFamily="18" charset="0"/>
              </a:rPr>
              <a:t>Tính từ Quảng trường biển Sầm Sơn, đi theo hướng tây nam, bãi tắm A là nơi gần nhất với quảng trường. Bãi tắm A Sầm Sơn nằm bên cạnh chân núi Trường Lệ, đây là bãi tắm đông khách nhất ở Sầm Sơn. Bãi tắm có dốc thoải, sóng ở đây mạnh nhất trong 4 bãi tắm. Bãi tắm A cũng được biết đến là bãi tắm rộng nhất, thu hút số lượng lớn du khách đến đây và nơi đây cũng tập trung rất nhiều các khách sạn, resort nổi tiếng.</a:t>
            </a:r>
          </a:p>
        </p:txBody>
      </p:sp>
    </p:spTree>
    <p:extLst>
      <p:ext uri="{BB962C8B-B14F-4D97-AF65-F5344CB8AC3E}">
        <p14:creationId xmlns:p14="http://schemas.microsoft.com/office/powerpoint/2010/main" val="2195533184"/>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588724" y="-5070"/>
            <a:ext cx="11198268" cy="823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de-DE" sz="3600" b="1" dirty="0" err="1">
                <a:solidFill>
                  <a:srgbClr val="00B050"/>
                </a:solidFill>
                <a:effectLst/>
                <a:latin typeface="Times New Roman" panose="02020603050405020304" pitchFamily="18" charset="0"/>
                <a:ea typeface="Times New Roman" panose="02020603050405020304" pitchFamily="18" charset="0"/>
              </a:rPr>
              <a:t>Bãi</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biển</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Sầm</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Sơn</a:t>
            </a:r>
            <a:r>
              <a:rPr lang="de-DE" sz="3600" b="1" dirty="0">
                <a:solidFill>
                  <a:srgbClr val="00B050"/>
                </a:solidFill>
                <a:effectLst/>
                <a:latin typeface="Times New Roman" panose="02020603050405020304" pitchFamily="18" charset="0"/>
                <a:ea typeface="Times New Roman" panose="02020603050405020304" pitchFamily="18" charset="0"/>
              </a:rPr>
              <a:t> - </a:t>
            </a:r>
            <a:r>
              <a:rPr lang="de-DE" sz="3600" b="1" dirty="0" err="1">
                <a:solidFill>
                  <a:srgbClr val="00B050"/>
                </a:solidFill>
                <a:effectLst/>
                <a:latin typeface="Times New Roman" panose="02020603050405020304" pitchFamily="18" charset="0"/>
                <a:ea typeface="Times New Roman" panose="02020603050405020304" pitchFamily="18" charset="0"/>
              </a:rPr>
              <a:t>điểm</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đến</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được</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yêu</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thích</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mỗi</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dịp</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hè</a:t>
            </a:r>
            <a:endParaRPr lang="en-VN" sz="3600" dirty="0">
              <a:solidFill>
                <a:srgbClr val="00B050"/>
              </a:solidFill>
              <a:effectLst/>
              <a:latin typeface="Times New Roman" panose="02020603050405020304" pitchFamily="18" charset="0"/>
              <a:ea typeface="Times New Roman" panose="02020603050405020304" pitchFamily="18" charset="0"/>
            </a:endParaRPr>
          </a:p>
        </p:txBody>
      </p:sp>
      <p:sp>
        <p:nvSpPr>
          <p:cNvPr id="2" name="Rectangle 2">
            <a:extLst>
              <a:ext uri="{FF2B5EF4-FFF2-40B4-BE49-F238E27FC236}">
                <a16:creationId xmlns:a16="http://schemas.microsoft.com/office/drawing/2014/main" id="{E6B6E3AA-0368-062E-4AD6-1E68F1C49217}"/>
              </a:ext>
            </a:extLst>
          </p:cNvPr>
          <p:cNvSpPr>
            <a:spLocks noChangeArrowheads="1"/>
          </p:cNvSpPr>
          <p:nvPr/>
        </p:nvSpPr>
        <p:spPr bwMode="auto">
          <a:xfrm>
            <a:off x="175364" y="2657082"/>
            <a:ext cx="1358823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VN"/>
          </a:p>
        </p:txBody>
      </p:sp>
      <p:pic>
        <p:nvPicPr>
          <p:cNvPr id="53249" name="Picture 1">
            <a:extLst>
              <a:ext uri="{FF2B5EF4-FFF2-40B4-BE49-F238E27FC236}">
                <a16:creationId xmlns:a16="http://schemas.microsoft.com/office/drawing/2014/main" id="{0928DC85-BADF-6BB9-572D-F5C15E3E7A15}"/>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75364" y="2657083"/>
            <a:ext cx="3958225" cy="30090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921716D-6EC5-58B8-CDD1-A1D0954F630D}"/>
              </a:ext>
            </a:extLst>
          </p:cNvPr>
          <p:cNvSpPr txBox="1"/>
          <p:nvPr/>
        </p:nvSpPr>
        <p:spPr>
          <a:xfrm>
            <a:off x="50746" y="1545086"/>
            <a:ext cx="4082843" cy="762838"/>
          </a:xfrm>
          <a:prstGeom prst="rect">
            <a:avLst/>
          </a:prstGeom>
          <a:noFill/>
        </p:spPr>
        <p:txBody>
          <a:bodyPr wrap="square">
            <a:spAutoFit/>
          </a:bodyPr>
          <a:lstStyle/>
          <a:p>
            <a:pPr algn="just">
              <a:lnSpc>
                <a:spcPct val="150000"/>
              </a:lnSpc>
            </a:pPr>
            <a:r>
              <a:rPr lang="en-VN" sz="3300" b="1" dirty="0">
                <a:solidFill>
                  <a:srgbClr val="0432FF"/>
                </a:solidFill>
                <a:effectLst/>
                <a:latin typeface="Times New Roman" panose="02020603050405020304" pitchFamily="18" charset="0"/>
                <a:ea typeface="Times New Roman" panose="02020603050405020304" pitchFamily="18" charset="0"/>
              </a:rPr>
              <a:t>1. Bãi tắm A Sầm Sơn</a:t>
            </a:r>
            <a:endParaRPr lang="en-VN" sz="3300" dirty="0">
              <a:solidFill>
                <a:srgbClr val="0432FF"/>
              </a:solidFill>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B63ADEC2-93F5-0C60-4F49-5F725D7B8720}"/>
              </a:ext>
            </a:extLst>
          </p:cNvPr>
          <p:cNvSpPr txBox="1"/>
          <p:nvPr/>
        </p:nvSpPr>
        <p:spPr>
          <a:xfrm>
            <a:off x="4308953" y="943943"/>
            <a:ext cx="7707683" cy="5794022"/>
          </a:xfrm>
          <a:prstGeom prst="rect">
            <a:avLst/>
          </a:prstGeom>
          <a:noFill/>
        </p:spPr>
        <p:txBody>
          <a:bodyPr wrap="square">
            <a:spAutoFit/>
          </a:bodyPr>
          <a:lstStyle/>
          <a:p>
            <a:pPr algn="just">
              <a:lnSpc>
                <a:spcPct val="150000"/>
              </a:lnSpc>
            </a:pPr>
            <a:r>
              <a:rPr lang="en-VN" sz="2500" b="1" dirty="0">
                <a:solidFill>
                  <a:srgbClr val="7030A0"/>
                </a:solidFill>
                <a:effectLst/>
                <a:latin typeface="Times New Roman" panose="02020603050405020304" pitchFamily="18" charset="0"/>
                <a:ea typeface="Times New Roman" panose="02020603050405020304" pitchFamily="18" charset="0"/>
              </a:rPr>
              <a:t>Nằm trên bờ cát trắng là những chiếc thuyền nhỏ, kết hợp với núi Trường Lệ, đây sẽ là một trong những điểm check-in không thể bỏ qua khi đến Sầm Sơn. Bãi tắm thích hợp với các bạn trẻ yêu thích sự mạnh mẽ. Đặc biệt xung quanh bãi A cực kì phát triển du lịch, dường như có đủ mọi thứ bạn cần cho một chuyến đi vui chơi ở biển. Nếu bạn là người yêu thích sự mạnh dạn, trẻ trung và đông vui thì nên lựa chọn bãi tắm A nhé. Tuy nhiên giá phòng và giá các tiện ích ở đây sẽ cao hơn so với các bãi khác đấy!</a:t>
            </a:r>
          </a:p>
        </p:txBody>
      </p:sp>
    </p:spTree>
    <p:extLst>
      <p:ext uri="{BB962C8B-B14F-4D97-AF65-F5344CB8AC3E}">
        <p14:creationId xmlns:p14="http://schemas.microsoft.com/office/powerpoint/2010/main" val="1365948085"/>
      </p:ext>
    </p:extLst>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ext Box 2">
            <a:extLst>
              <a:ext uri="{FF2B5EF4-FFF2-40B4-BE49-F238E27FC236}">
                <a16:creationId xmlns:a16="http://schemas.microsoft.com/office/drawing/2014/main" id="{28F80BC2-8E35-A037-EED2-653CEB429313}"/>
              </a:ext>
            </a:extLst>
          </p:cNvPr>
          <p:cNvSpPr txBox="1">
            <a:spLocks noChangeArrowheads="1"/>
          </p:cNvSpPr>
          <p:nvPr/>
        </p:nvSpPr>
        <p:spPr bwMode="auto">
          <a:xfrm>
            <a:off x="6858000" y="4792663"/>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spcBef>
                <a:spcPct val="50000"/>
              </a:spcBef>
            </a:pPr>
            <a:endParaRPr lang="en-VN" altLang="en-VN" sz="3600">
              <a:latin typeface=".VnArial Narrow"/>
            </a:endParaRPr>
          </a:p>
        </p:txBody>
      </p:sp>
      <p:sp>
        <p:nvSpPr>
          <p:cNvPr id="131076" name="TextBox 3">
            <a:extLst>
              <a:ext uri="{FF2B5EF4-FFF2-40B4-BE49-F238E27FC236}">
                <a16:creationId xmlns:a16="http://schemas.microsoft.com/office/drawing/2014/main" id="{42F265ED-B176-D955-1DF4-2262E1738181}"/>
              </a:ext>
            </a:extLst>
          </p:cNvPr>
          <p:cNvSpPr txBox="1">
            <a:spLocks noChangeArrowheads="1"/>
          </p:cNvSpPr>
          <p:nvPr/>
        </p:nvSpPr>
        <p:spPr bwMode="auto">
          <a:xfrm>
            <a:off x="588724" y="-5070"/>
            <a:ext cx="11198268" cy="823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de-DE" sz="3600" b="1" dirty="0" err="1">
                <a:solidFill>
                  <a:srgbClr val="00B050"/>
                </a:solidFill>
                <a:effectLst/>
                <a:latin typeface="Times New Roman" panose="02020603050405020304" pitchFamily="18" charset="0"/>
                <a:ea typeface="Times New Roman" panose="02020603050405020304" pitchFamily="18" charset="0"/>
              </a:rPr>
              <a:t>Bãi</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biển</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Sầm</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Sơn</a:t>
            </a:r>
            <a:r>
              <a:rPr lang="de-DE" sz="3600" b="1" dirty="0">
                <a:solidFill>
                  <a:srgbClr val="00B050"/>
                </a:solidFill>
                <a:effectLst/>
                <a:latin typeface="Times New Roman" panose="02020603050405020304" pitchFamily="18" charset="0"/>
                <a:ea typeface="Times New Roman" panose="02020603050405020304" pitchFamily="18" charset="0"/>
              </a:rPr>
              <a:t> - </a:t>
            </a:r>
            <a:r>
              <a:rPr lang="de-DE" sz="3600" b="1" dirty="0" err="1">
                <a:solidFill>
                  <a:srgbClr val="00B050"/>
                </a:solidFill>
                <a:effectLst/>
                <a:latin typeface="Times New Roman" panose="02020603050405020304" pitchFamily="18" charset="0"/>
                <a:ea typeface="Times New Roman" panose="02020603050405020304" pitchFamily="18" charset="0"/>
              </a:rPr>
              <a:t>điểm</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đến</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được</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yêu</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thích</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mỗi</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dịp</a:t>
            </a:r>
            <a:r>
              <a:rPr lang="de-DE" sz="3600" b="1" dirty="0">
                <a:solidFill>
                  <a:srgbClr val="00B050"/>
                </a:solidFill>
                <a:effectLst/>
                <a:latin typeface="Times New Roman" panose="02020603050405020304" pitchFamily="18" charset="0"/>
                <a:ea typeface="Times New Roman" panose="02020603050405020304" pitchFamily="18" charset="0"/>
              </a:rPr>
              <a:t> </a:t>
            </a:r>
            <a:r>
              <a:rPr lang="de-DE" sz="3600" b="1" dirty="0" err="1">
                <a:solidFill>
                  <a:srgbClr val="00B050"/>
                </a:solidFill>
                <a:effectLst/>
                <a:latin typeface="Times New Roman" panose="02020603050405020304" pitchFamily="18" charset="0"/>
                <a:ea typeface="Times New Roman" panose="02020603050405020304" pitchFamily="18" charset="0"/>
              </a:rPr>
              <a:t>hè</a:t>
            </a:r>
            <a:endParaRPr lang="en-VN" sz="3600" dirty="0">
              <a:solidFill>
                <a:srgbClr val="00B050"/>
              </a:solidFill>
              <a:effectLst/>
              <a:latin typeface="Times New Roman" panose="02020603050405020304" pitchFamily="18" charset="0"/>
              <a:ea typeface="Times New Roman" panose="02020603050405020304" pitchFamily="18" charset="0"/>
            </a:endParaRPr>
          </a:p>
        </p:txBody>
      </p:sp>
      <p:sp>
        <p:nvSpPr>
          <p:cNvPr id="2" name="Rectangle 2">
            <a:extLst>
              <a:ext uri="{FF2B5EF4-FFF2-40B4-BE49-F238E27FC236}">
                <a16:creationId xmlns:a16="http://schemas.microsoft.com/office/drawing/2014/main" id="{E6B6E3AA-0368-062E-4AD6-1E68F1C49217}"/>
              </a:ext>
            </a:extLst>
          </p:cNvPr>
          <p:cNvSpPr>
            <a:spLocks noChangeArrowheads="1"/>
          </p:cNvSpPr>
          <p:nvPr/>
        </p:nvSpPr>
        <p:spPr bwMode="auto">
          <a:xfrm>
            <a:off x="175364" y="2657082"/>
            <a:ext cx="1358823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VN"/>
          </a:p>
        </p:txBody>
      </p:sp>
      <p:sp>
        <p:nvSpPr>
          <p:cNvPr id="5" name="TextBox 4">
            <a:extLst>
              <a:ext uri="{FF2B5EF4-FFF2-40B4-BE49-F238E27FC236}">
                <a16:creationId xmlns:a16="http://schemas.microsoft.com/office/drawing/2014/main" id="{1921716D-6EC5-58B8-CDD1-A1D0954F630D}"/>
              </a:ext>
            </a:extLst>
          </p:cNvPr>
          <p:cNvSpPr txBox="1"/>
          <p:nvPr/>
        </p:nvSpPr>
        <p:spPr>
          <a:xfrm>
            <a:off x="50746" y="1545086"/>
            <a:ext cx="4258207" cy="762838"/>
          </a:xfrm>
          <a:prstGeom prst="rect">
            <a:avLst/>
          </a:prstGeom>
          <a:noFill/>
        </p:spPr>
        <p:txBody>
          <a:bodyPr wrap="square">
            <a:spAutoFit/>
          </a:bodyPr>
          <a:lstStyle/>
          <a:p>
            <a:pPr algn="just">
              <a:lnSpc>
                <a:spcPct val="150000"/>
              </a:lnSpc>
            </a:pPr>
            <a:r>
              <a:rPr lang="en-VN" sz="3300" b="1" dirty="0">
                <a:solidFill>
                  <a:srgbClr val="0432FF"/>
                </a:solidFill>
                <a:ea typeface="Times New Roman" panose="02020603050405020304" pitchFamily="18" charset="0"/>
              </a:rPr>
              <a:t>4</a:t>
            </a:r>
            <a:r>
              <a:rPr lang="en-VN" sz="3300" b="1" dirty="0">
                <a:solidFill>
                  <a:srgbClr val="0432FF"/>
                </a:solidFill>
                <a:effectLst/>
                <a:latin typeface="Times New Roman" panose="02020603050405020304" pitchFamily="18" charset="0"/>
                <a:ea typeface="Times New Roman" panose="02020603050405020304" pitchFamily="18" charset="0"/>
              </a:rPr>
              <a:t>. Bãi tắm D Sầm Sơn</a:t>
            </a:r>
            <a:endParaRPr lang="en-VN" sz="3300" dirty="0">
              <a:solidFill>
                <a:srgbClr val="0432FF"/>
              </a:solidFill>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B63ADEC2-93F5-0C60-4F49-5F725D7B8720}"/>
              </a:ext>
            </a:extLst>
          </p:cNvPr>
          <p:cNvSpPr txBox="1"/>
          <p:nvPr/>
        </p:nvSpPr>
        <p:spPr>
          <a:xfrm>
            <a:off x="4322416" y="821155"/>
            <a:ext cx="7707683" cy="6241837"/>
          </a:xfrm>
          <a:prstGeom prst="rect">
            <a:avLst/>
          </a:prstGeom>
          <a:noFill/>
        </p:spPr>
        <p:txBody>
          <a:bodyPr wrap="square">
            <a:spAutoFit/>
          </a:bodyPr>
          <a:lstStyle/>
          <a:p>
            <a:pPr algn="just">
              <a:lnSpc>
                <a:spcPct val="150000"/>
              </a:lnSpc>
            </a:pPr>
            <a:r>
              <a:rPr lang="en-VN" sz="2900" b="1" dirty="0">
                <a:solidFill>
                  <a:srgbClr val="7030A0"/>
                </a:solidFill>
                <a:effectLst/>
                <a:latin typeface="Times New Roman" panose="02020603050405020304" pitchFamily="18" charset="0"/>
                <a:ea typeface="Times New Roman" panose="02020603050405020304" pitchFamily="18" charset="0"/>
              </a:rPr>
              <a:t>Đặc biệt, với những rặng phi lao, sàn nhà dựng sát biển. Bãi tắm này rất thích hợp với những du khách có những nhu cầu nghỉ dưỡng yên bình, không sầm uất, xô bồ. Đây được coi là bãi tắm đẹp nhất của Sầm Sơn.</a:t>
            </a:r>
          </a:p>
          <a:p>
            <a:pPr algn="just">
              <a:lnSpc>
                <a:spcPct val="150000"/>
              </a:lnSpc>
            </a:pPr>
            <a:r>
              <a:rPr lang="en-VN" sz="2900" b="1" dirty="0">
                <a:solidFill>
                  <a:srgbClr val="7030A0"/>
                </a:solidFill>
                <a:effectLst/>
                <a:latin typeface="Times New Roman" panose="02020603050405020304" pitchFamily="18" charset="0"/>
                <a:ea typeface="Times New Roman" panose="02020603050405020304" pitchFamily="18" charset="0"/>
              </a:rPr>
              <a:t>Giá thành chung ở đây cũng khá rẻ, bạn có hoàn toàn có thể thưởng thức những chầu hải sản thơm ngon tại khu D thay vì phải chi trả các phí dịch vụ đắt đỏ ở khu A.</a:t>
            </a:r>
            <a:r>
              <a:rPr lang="en-VN" sz="2900" b="1" dirty="0">
                <a:solidFill>
                  <a:srgbClr val="7030A0"/>
                </a:solidFill>
                <a:effectLst/>
              </a:rPr>
              <a:t> </a:t>
            </a:r>
            <a:endParaRPr lang="en-VN" sz="2900" b="1" dirty="0">
              <a:solidFill>
                <a:srgbClr val="7030A0"/>
              </a:solidFill>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90689267-5E01-A516-2561-44D66CFBD5C4}"/>
              </a:ext>
            </a:extLst>
          </p:cNvPr>
          <p:cNvSpPr>
            <a:spLocks noChangeArrowheads="1"/>
          </p:cNvSpPr>
          <p:nvPr/>
        </p:nvSpPr>
        <p:spPr bwMode="auto">
          <a:xfrm>
            <a:off x="175364" y="2702801"/>
            <a:ext cx="1259760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VN"/>
          </a:p>
        </p:txBody>
      </p:sp>
      <p:sp>
        <p:nvSpPr>
          <p:cNvPr id="4" name="Rectangle 2">
            <a:extLst>
              <a:ext uri="{FF2B5EF4-FFF2-40B4-BE49-F238E27FC236}">
                <a16:creationId xmlns:a16="http://schemas.microsoft.com/office/drawing/2014/main" id="{6C2F4A86-B1C2-1484-FA93-EA94AF5336B3}"/>
              </a:ext>
            </a:extLst>
          </p:cNvPr>
          <p:cNvSpPr>
            <a:spLocks noChangeArrowheads="1"/>
          </p:cNvSpPr>
          <p:nvPr/>
        </p:nvSpPr>
        <p:spPr bwMode="auto">
          <a:xfrm>
            <a:off x="175364" y="2424727"/>
            <a:ext cx="1324368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VN"/>
          </a:p>
        </p:txBody>
      </p:sp>
      <p:sp>
        <p:nvSpPr>
          <p:cNvPr id="6" name="Rectangle 2">
            <a:extLst>
              <a:ext uri="{FF2B5EF4-FFF2-40B4-BE49-F238E27FC236}">
                <a16:creationId xmlns:a16="http://schemas.microsoft.com/office/drawing/2014/main" id="{7F4FD1F5-3FFC-3257-7768-5BAB728F51EE}"/>
              </a:ext>
            </a:extLst>
          </p:cNvPr>
          <p:cNvSpPr>
            <a:spLocks noChangeArrowheads="1"/>
          </p:cNvSpPr>
          <p:nvPr/>
        </p:nvSpPr>
        <p:spPr bwMode="auto">
          <a:xfrm>
            <a:off x="175364" y="2473697"/>
            <a:ext cx="1275747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VN"/>
          </a:p>
        </p:txBody>
      </p:sp>
      <p:sp>
        <p:nvSpPr>
          <p:cNvPr id="8" name="Rectangle 2">
            <a:extLst>
              <a:ext uri="{FF2B5EF4-FFF2-40B4-BE49-F238E27FC236}">
                <a16:creationId xmlns:a16="http://schemas.microsoft.com/office/drawing/2014/main" id="{1A3D0B47-07ED-0623-430E-3191727F3396}"/>
              </a:ext>
            </a:extLst>
          </p:cNvPr>
          <p:cNvSpPr>
            <a:spLocks noChangeArrowheads="1"/>
          </p:cNvSpPr>
          <p:nvPr/>
        </p:nvSpPr>
        <p:spPr bwMode="auto">
          <a:xfrm>
            <a:off x="161901" y="2657081"/>
            <a:ext cx="1180128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VN"/>
          </a:p>
        </p:txBody>
      </p:sp>
      <p:pic>
        <p:nvPicPr>
          <p:cNvPr id="61441" name="Picture 1">
            <a:extLst>
              <a:ext uri="{FF2B5EF4-FFF2-40B4-BE49-F238E27FC236}">
                <a16:creationId xmlns:a16="http://schemas.microsoft.com/office/drawing/2014/main" id="{766D3345-A116-D831-F828-8ED8CBD597E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61900" y="2657081"/>
            <a:ext cx="3904373" cy="29633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874010"/>
      </p:ext>
    </p:extLst>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73793" name="Picture 5" descr="POINSET2">
            <a:extLst>
              <a:ext uri="{FF2B5EF4-FFF2-40B4-BE49-F238E27FC236}">
                <a16:creationId xmlns:a16="http://schemas.microsoft.com/office/drawing/2014/main" id="{286137DE-EED5-69B3-1291-AD08AF254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577512" y="195263"/>
            <a:ext cx="12414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3794" name="Picture 5" descr="POINSET2">
            <a:extLst>
              <a:ext uri="{FF2B5EF4-FFF2-40B4-BE49-F238E27FC236}">
                <a16:creationId xmlns:a16="http://schemas.microsoft.com/office/drawing/2014/main" id="{BCA13581-505F-4B93-B92A-874B5E2CA5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flipV="1">
            <a:off x="353219" y="24606"/>
            <a:ext cx="117157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3795" name="Picture 5" descr="POINSET2">
            <a:extLst>
              <a:ext uri="{FF2B5EF4-FFF2-40B4-BE49-F238E27FC236}">
                <a16:creationId xmlns:a16="http://schemas.microsoft.com/office/drawing/2014/main" id="{8DE02AF4-A099-E5DF-EC43-9D0D50F6B4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17501" y="5422900"/>
            <a:ext cx="1243012"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2E35A633-7DEB-6E6A-2D11-9D5FA9D7FC37}"/>
              </a:ext>
            </a:extLst>
          </p:cNvPr>
          <p:cNvSpPr/>
          <p:nvPr/>
        </p:nvSpPr>
        <p:spPr>
          <a:xfrm>
            <a:off x="2770822" y="2357482"/>
            <a:ext cx="6720908" cy="1246495"/>
          </a:xfrm>
          <a:prstGeom prst="rect">
            <a:avLst/>
          </a:prstGeom>
          <a:noFill/>
        </p:spPr>
        <p:txBody>
          <a:bodyPr>
            <a:spAutoFit/>
          </a:bodyPr>
          <a:lstStyle/>
          <a:p>
            <a:pPr algn="ctr" eaLnBrk="1" fontAlgn="auto" hangingPunct="1">
              <a:lnSpc>
                <a:spcPct val="150000"/>
              </a:lnSpc>
              <a:spcBef>
                <a:spcPts val="0"/>
              </a:spcBef>
              <a:spcAft>
                <a:spcPts val="0"/>
              </a:spcAft>
              <a:defRPr/>
            </a:pPr>
            <a:r>
              <a:rPr lang="en-US" sz="5000" b="1" dirty="0" err="1">
                <a:ln w="22225">
                  <a:solidFill>
                    <a:schemeClr val="accent2"/>
                  </a:solidFill>
                  <a:prstDash val="solid"/>
                </a:ln>
                <a:solidFill>
                  <a:srgbClr val="C00000"/>
                </a:solidFill>
                <a:cs typeface="Times New Roman" panose="02020603050405020304" pitchFamily="18" charset="0"/>
              </a:rPr>
              <a:t>Luyện</a:t>
            </a:r>
            <a:r>
              <a:rPr lang="en-US" sz="5000" b="1" dirty="0">
                <a:ln w="22225">
                  <a:solidFill>
                    <a:schemeClr val="accent2"/>
                  </a:solidFill>
                  <a:prstDash val="solid"/>
                </a:ln>
                <a:solidFill>
                  <a:srgbClr val="C00000"/>
                </a:solidFill>
                <a:cs typeface="Times New Roman" panose="02020603050405020304" pitchFamily="18" charset="0"/>
              </a:rPr>
              <a:t> </a:t>
            </a:r>
            <a:r>
              <a:rPr lang="en-US" sz="5000" b="1" dirty="0" err="1">
                <a:ln w="22225">
                  <a:solidFill>
                    <a:schemeClr val="accent2"/>
                  </a:solidFill>
                  <a:prstDash val="solid"/>
                </a:ln>
                <a:solidFill>
                  <a:srgbClr val="C00000"/>
                </a:solidFill>
                <a:cs typeface="Times New Roman" panose="02020603050405020304" pitchFamily="18" charset="0"/>
              </a:rPr>
              <a:t>tập</a:t>
            </a:r>
            <a:r>
              <a:rPr lang="en-US" sz="5000" b="1" dirty="0">
                <a:ln w="22225">
                  <a:solidFill>
                    <a:schemeClr val="accent2"/>
                  </a:solidFill>
                  <a:prstDash val="solid"/>
                </a:ln>
                <a:solidFill>
                  <a:srgbClr val="C00000"/>
                </a:solidFill>
                <a:cs typeface="Times New Roman" panose="02020603050405020304" pitchFamily="18" charset="0"/>
              </a:rPr>
              <a:t> </a:t>
            </a:r>
            <a:r>
              <a:rPr lang="en-US" sz="5000" b="1" dirty="0" err="1">
                <a:ln w="22225">
                  <a:solidFill>
                    <a:schemeClr val="accent2"/>
                  </a:solidFill>
                  <a:prstDash val="solid"/>
                </a:ln>
                <a:solidFill>
                  <a:srgbClr val="C00000"/>
                </a:solidFill>
                <a:cs typeface="Times New Roman" panose="02020603050405020304" pitchFamily="18" charset="0"/>
              </a:rPr>
              <a:t>và</a:t>
            </a:r>
            <a:r>
              <a:rPr lang="en-US" sz="5000" b="1" dirty="0">
                <a:ln w="22225">
                  <a:solidFill>
                    <a:schemeClr val="accent2"/>
                  </a:solidFill>
                  <a:prstDash val="solid"/>
                </a:ln>
                <a:solidFill>
                  <a:srgbClr val="C00000"/>
                </a:solidFill>
                <a:cs typeface="Times New Roman" panose="02020603050405020304" pitchFamily="18" charset="0"/>
              </a:rPr>
              <a:t> </a:t>
            </a:r>
            <a:r>
              <a:rPr lang="en-US" sz="5000" b="1" dirty="0" err="1">
                <a:ln w="22225">
                  <a:solidFill>
                    <a:schemeClr val="accent2"/>
                  </a:solidFill>
                  <a:prstDash val="solid"/>
                </a:ln>
                <a:solidFill>
                  <a:srgbClr val="C00000"/>
                </a:solidFill>
                <a:cs typeface="Times New Roman" panose="02020603050405020304" pitchFamily="18" charset="0"/>
              </a:rPr>
              <a:t>vận</a:t>
            </a:r>
            <a:r>
              <a:rPr lang="en-US" sz="5000" b="1" dirty="0">
                <a:ln w="22225">
                  <a:solidFill>
                    <a:schemeClr val="accent2"/>
                  </a:solidFill>
                  <a:prstDash val="solid"/>
                </a:ln>
                <a:solidFill>
                  <a:srgbClr val="C00000"/>
                </a:solidFill>
                <a:cs typeface="Times New Roman" panose="02020603050405020304" pitchFamily="18" charset="0"/>
              </a:rPr>
              <a:t> </a:t>
            </a:r>
            <a:r>
              <a:rPr lang="en-US" sz="5000" b="1" dirty="0" err="1">
                <a:ln w="22225">
                  <a:solidFill>
                    <a:schemeClr val="accent2"/>
                  </a:solidFill>
                  <a:prstDash val="solid"/>
                </a:ln>
                <a:solidFill>
                  <a:srgbClr val="C00000"/>
                </a:solidFill>
                <a:cs typeface="Times New Roman" panose="02020603050405020304" pitchFamily="18" charset="0"/>
              </a:rPr>
              <a:t>dụng</a:t>
            </a:r>
            <a:endParaRPr lang="en-US" sz="5000" b="1" dirty="0">
              <a:ln w="22225">
                <a:solidFill>
                  <a:schemeClr val="accent2"/>
                </a:solidFill>
                <a:prstDash val="solid"/>
              </a:ln>
              <a:solidFill>
                <a:srgbClr val="C00000"/>
              </a:solidFill>
              <a:cs typeface="Times New Roman" panose="02020603050405020304" pitchFamily="18" charset="0"/>
            </a:endParaRPr>
          </a:p>
        </p:txBody>
      </p:sp>
      <p:pic>
        <p:nvPicPr>
          <p:cNvPr id="673797" name="Picture 6" descr="Diagram&#10;&#10;Description automatically generated">
            <a:extLst>
              <a:ext uri="{FF2B5EF4-FFF2-40B4-BE49-F238E27FC236}">
                <a16:creationId xmlns:a16="http://schemas.microsoft.com/office/drawing/2014/main" id="{BD996EC1-8BF4-6507-9073-930DFC96E5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8304"/>
          <a:stretch>
            <a:fillRect/>
          </a:stretch>
        </p:blipFill>
        <p:spPr bwMode="auto">
          <a:xfrm>
            <a:off x="10671175" y="5340350"/>
            <a:ext cx="1296988"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41" name="TextBox 3">
            <a:extLst>
              <a:ext uri="{FF2B5EF4-FFF2-40B4-BE49-F238E27FC236}">
                <a16:creationId xmlns:a16="http://schemas.microsoft.com/office/drawing/2014/main" id="{EC2AA981-D110-78A4-1702-444EC19AA5A1}"/>
              </a:ext>
            </a:extLst>
          </p:cNvPr>
          <p:cNvSpPr txBox="1">
            <a:spLocks noChangeArrowheads="1"/>
          </p:cNvSpPr>
          <p:nvPr/>
        </p:nvSpPr>
        <p:spPr bwMode="auto">
          <a:xfrm>
            <a:off x="1510256" y="0"/>
            <a:ext cx="9500122" cy="1611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lnSpc>
                <a:spcPct val="150000"/>
              </a:lnSpc>
            </a:pPr>
            <a:r>
              <a:rPr lang="en-US" sz="3500" b="1" dirty="0" err="1">
                <a:solidFill>
                  <a:srgbClr val="0432FF"/>
                </a:solidFill>
                <a:effectLst/>
                <a:latin typeface="Times New Roman" panose="02020603050405020304" pitchFamily="18" charset="0"/>
                <a:ea typeface="Times New Roman" panose="02020603050405020304" pitchFamily="18" charset="0"/>
              </a:rPr>
              <a:t>Câu</a:t>
            </a:r>
            <a:r>
              <a:rPr lang="en-US" sz="3500" b="1" dirty="0">
                <a:solidFill>
                  <a:srgbClr val="0432FF"/>
                </a:solidFill>
                <a:effectLst/>
                <a:latin typeface="Times New Roman" panose="02020603050405020304" pitchFamily="18" charset="0"/>
                <a:ea typeface="Times New Roman" panose="02020603050405020304" pitchFamily="18" charset="0"/>
              </a:rPr>
              <a:t> 1. </a:t>
            </a:r>
            <a:r>
              <a:rPr lang="en-US" sz="3500" b="1" dirty="0" err="1">
                <a:solidFill>
                  <a:srgbClr val="0432FF"/>
                </a:solidFill>
                <a:effectLst/>
                <a:latin typeface="Times New Roman" panose="02020603050405020304" pitchFamily="18" charset="0"/>
                <a:ea typeface="Times New Roman" panose="02020603050405020304" pitchFamily="18" charset="0"/>
              </a:rPr>
              <a:t>Nêu</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thuận</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lợi</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của</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vị</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trí</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địa</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lí</a:t>
            </a:r>
            <a:r>
              <a:rPr lang="en-US" sz="3500" b="1" dirty="0">
                <a:solidFill>
                  <a:srgbClr val="0432FF"/>
                </a:solidFill>
                <a:effectLst/>
                <a:latin typeface="Times New Roman" panose="02020603050405020304" pitchFamily="18" charset="0"/>
                <a:ea typeface="Times New Roman" panose="02020603050405020304" pitchFamily="18" charset="0"/>
              </a:rPr>
              <a:t> </a:t>
            </a:r>
          </a:p>
          <a:p>
            <a:pPr algn="ctr">
              <a:lnSpc>
                <a:spcPct val="150000"/>
              </a:lnSpc>
            </a:pPr>
            <a:r>
              <a:rPr lang="en-US" sz="3500" b="1" dirty="0" err="1">
                <a:solidFill>
                  <a:srgbClr val="0432FF"/>
                </a:solidFill>
                <a:effectLst/>
                <a:latin typeface="Times New Roman" panose="02020603050405020304" pitchFamily="18" charset="0"/>
                <a:ea typeface="Times New Roman" panose="02020603050405020304" pitchFamily="18" charset="0"/>
              </a:rPr>
              <a:t>đối</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với</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phát</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triển</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kinh</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tế</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ở</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Bắc</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Trung</a:t>
            </a:r>
            <a:r>
              <a:rPr lang="en-US" sz="3500" b="1" dirty="0">
                <a:solidFill>
                  <a:srgbClr val="0432FF"/>
                </a:solidFill>
                <a:effectLst/>
                <a:latin typeface="Times New Roman" panose="02020603050405020304" pitchFamily="18" charset="0"/>
                <a:ea typeface="Times New Roman" panose="02020603050405020304" pitchFamily="18" charset="0"/>
              </a:rPr>
              <a:t> </a:t>
            </a:r>
            <a:r>
              <a:rPr lang="en-US" sz="3500" b="1" dirty="0" err="1">
                <a:solidFill>
                  <a:srgbClr val="0432FF"/>
                </a:solidFill>
                <a:effectLst/>
                <a:latin typeface="Times New Roman" panose="02020603050405020304" pitchFamily="18" charset="0"/>
                <a:ea typeface="Times New Roman" panose="02020603050405020304" pitchFamily="18" charset="0"/>
              </a:rPr>
              <a:t>Bộ</a:t>
            </a:r>
            <a:r>
              <a:rPr lang="en-US" sz="3500" b="1" dirty="0">
                <a:solidFill>
                  <a:srgbClr val="0432FF"/>
                </a:solidFill>
                <a:effectLst/>
                <a:latin typeface="Times New Roman" panose="02020603050405020304" pitchFamily="18" charset="0"/>
                <a:ea typeface="Times New Roman" panose="02020603050405020304" pitchFamily="18" charset="0"/>
              </a:rPr>
              <a:t>.</a:t>
            </a:r>
            <a:endParaRPr lang="en-VN" sz="3500" b="1" dirty="0">
              <a:solidFill>
                <a:srgbClr val="0432FF"/>
              </a:solidFill>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A835F37A-165D-9903-AB50-E02FA4B7E30E}"/>
              </a:ext>
            </a:extLst>
          </p:cNvPr>
          <p:cNvSpPr txBox="1"/>
          <p:nvPr/>
        </p:nvSpPr>
        <p:spPr>
          <a:xfrm>
            <a:off x="523396" y="1611403"/>
            <a:ext cx="11473841" cy="5333319"/>
          </a:xfrm>
          <a:prstGeom prst="rect">
            <a:avLst/>
          </a:prstGeom>
          <a:noFill/>
        </p:spPr>
        <p:txBody>
          <a:bodyPr wrap="square">
            <a:spAutoFit/>
          </a:bodyPr>
          <a:lstStyle/>
          <a:p>
            <a:pPr algn="just">
              <a:lnSpc>
                <a:spcPct val="150000"/>
              </a:lnSpc>
            </a:pPr>
            <a:r>
              <a:rPr lang="en-VN" sz="3300" b="1" dirty="0">
                <a:solidFill>
                  <a:srgbClr val="00B050"/>
                </a:solidFill>
                <a:effectLst/>
                <a:latin typeface="Times New Roman" panose="02020603050405020304" pitchFamily="18" charset="0"/>
                <a:ea typeface="Times New Roman" panose="02020603050405020304" pitchFamily="18" charset="0"/>
              </a:rPr>
              <a:t>+ Có vùng biển rộng lớn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đường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bờ</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biển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dài</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và</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nhiều</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đảo</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Trong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đó</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một</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số</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đảo</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ven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bờ</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có</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ý</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nghĩa</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về</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kinh</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tế</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và</a:t>
            </a:r>
            <a:r>
              <a:rPr lang="en-US" sz="3300" b="1" dirty="0">
                <a:solidFill>
                  <a:srgbClr val="00B050"/>
                </a:solidFill>
                <a:effectLst/>
                <a:latin typeface="Times New Roman" panose="02020603050405020304" pitchFamily="18" charset="0"/>
                <a:ea typeface="Times New Roman" panose="02020603050405020304" pitchFamily="18" charset="0"/>
              </a:rPr>
              <a:t> an </a:t>
            </a:r>
            <a:r>
              <a:rPr lang="en-US" sz="3300" b="1" dirty="0" err="1">
                <a:solidFill>
                  <a:srgbClr val="00B050"/>
                </a:solidFill>
                <a:effectLst/>
                <a:latin typeface="Times New Roman" panose="02020603050405020304" pitchFamily="18" charset="0"/>
                <a:ea typeface="Times New Roman" panose="02020603050405020304" pitchFamily="18" charset="0"/>
              </a:rPr>
              <a:t>ninh</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quốc</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phòng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như</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hòn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Mê</a:t>
            </a:r>
            <a:r>
              <a:rPr lang="en-US" sz="3300" b="1" dirty="0">
                <a:solidFill>
                  <a:srgbClr val="00B050"/>
                </a:solidFill>
                <a:effectLst/>
                <a:latin typeface="Times New Roman" panose="02020603050405020304" pitchFamily="18" charset="0"/>
                <a:ea typeface="Times New Roman" panose="02020603050405020304" pitchFamily="18" charset="0"/>
              </a:rPr>
              <a:t> (Thanh </a:t>
            </a:r>
            <a:r>
              <a:rPr lang="en-US" sz="3300" b="1" dirty="0" err="1">
                <a:solidFill>
                  <a:srgbClr val="00B050"/>
                </a:solidFill>
                <a:effectLst/>
                <a:latin typeface="Times New Roman" panose="02020603050405020304" pitchFamily="18" charset="0"/>
                <a:ea typeface="Times New Roman" panose="02020603050405020304" pitchFamily="18" charset="0"/>
              </a:rPr>
              <a:t>Hóa</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hòn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Ngư</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Nghệ</a:t>
            </a:r>
            <a:r>
              <a:rPr lang="en-US" sz="3300" b="1" dirty="0">
                <a:solidFill>
                  <a:srgbClr val="00B050"/>
                </a:solidFill>
                <a:effectLst/>
                <a:latin typeface="Times New Roman" panose="02020603050405020304" pitchFamily="18" charset="0"/>
                <a:ea typeface="Times New Roman" panose="02020603050405020304" pitchFamily="18" charset="0"/>
              </a:rPr>
              <a:t> An), </a:t>
            </a:r>
            <a:r>
              <a:rPr lang="en-US" sz="3300" b="1" dirty="0" err="1">
                <a:solidFill>
                  <a:srgbClr val="00B050"/>
                </a:solidFill>
                <a:effectLst/>
                <a:latin typeface="Times New Roman" panose="02020603050405020304" pitchFamily="18" charset="0"/>
                <a:ea typeface="Times New Roman" panose="02020603050405020304" pitchFamily="18" charset="0"/>
              </a:rPr>
              <a:t>đảo</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Yến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Quảng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Bình</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đảo</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Cồn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Cỏ</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Quảng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Trị</a:t>
            </a:r>
            <a:r>
              <a:rPr lang="en-US" sz="3300" b="1" dirty="0">
                <a:solidFill>
                  <a:srgbClr val="00B050"/>
                </a:solidFill>
                <a:effectLst/>
                <a:latin typeface="Times New Roman" panose="02020603050405020304" pitchFamily="18" charset="0"/>
                <a:ea typeface="Times New Roman" panose="02020603050405020304" pitchFamily="18" charset="0"/>
              </a:rPr>
              <a:t>),..</a:t>
            </a:r>
            <a:endParaRPr lang="en-VN" sz="33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VN" sz="3300" b="1" dirty="0">
                <a:solidFill>
                  <a:srgbClr val="00B050"/>
                </a:solidFill>
                <a:effectLst/>
                <a:latin typeface="Times New Roman" panose="02020603050405020304" pitchFamily="18" charset="0"/>
                <a:ea typeface="Times New Roman" panose="02020603050405020304" pitchFamily="18" charset="0"/>
              </a:rPr>
              <a:t>+ Giáp vùng Trung du và miền núi Bắc Bộ, Đồng bằng </a:t>
            </a:r>
            <a:r>
              <a:rPr lang="en-US" sz="3300" b="1" dirty="0" err="1">
                <a:solidFill>
                  <a:srgbClr val="00B050"/>
                </a:solidFill>
                <a:effectLst/>
                <a:latin typeface="Times New Roman" panose="02020603050405020304" pitchFamily="18" charset="0"/>
                <a:ea typeface="Times New Roman" panose="02020603050405020304" pitchFamily="18" charset="0"/>
              </a:rPr>
              <a:t>sông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Hồng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Duyên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hải</a:t>
            </a:r>
            <a:r>
              <a:rPr lang="en-US" sz="3300" b="1" dirty="0">
                <a:solidFill>
                  <a:srgbClr val="00B050"/>
                </a:solidFill>
                <a:effectLst/>
                <a:latin typeface="Times New Roman" panose="02020603050405020304" pitchFamily="18" charset="0"/>
                <a:ea typeface="Times New Roman" panose="02020603050405020304" pitchFamily="18" charset="0"/>
              </a:rPr>
              <a:t> Nam </a:t>
            </a:r>
            <a:r>
              <a:rPr lang="en-US" sz="3300" b="1" dirty="0" err="1">
                <a:solidFill>
                  <a:srgbClr val="00B050"/>
                </a:solidFill>
                <a:effectLst/>
                <a:latin typeface="Times New Roman" panose="02020603050405020304" pitchFamily="18" charset="0"/>
                <a:ea typeface="Times New Roman" panose="02020603050405020304" pitchFamily="18" charset="0"/>
              </a:rPr>
              <a:t>Trung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Bộ</a:t>
            </a:r>
            <a:r>
              <a:rPr lang="en-VN" sz="3300" b="1" dirty="0">
                <a:solidFill>
                  <a:srgbClr val="00B050"/>
                </a:solidFill>
                <a:effectLst/>
                <a:latin typeface="Times New Roman" panose="02020603050405020304" pitchFamily="18" charset="0"/>
                <a:ea typeface="Times New Roman" panose="02020603050405020304" pitchFamily="18" charset="0"/>
              </a:rPr>
              <a:t>, giáp nước láng giềng </a:t>
            </a:r>
            <a:r>
              <a:rPr lang="en-US" sz="3300" b="1" dirty="0" err="1">
                <a:solidFill>
                  <a:srgbClr val="00B050"/>
                </a:solidFill>
                <a:effectLst/>
                <a:latin typeface="Times New Roman" panose="02020603050405020304" pitchFamily="18" charset="0"/>
                <a:ea typeface="Times New Roman" panose="02020603050405020304" pitchFamily="18" charset="0"/>
              </a:rPr>
              <a:t>Lào</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phía</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đông</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là</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Biển</a:t>
            </a:r>
            <a:r>
              <a:rPr lang="en-US" sz="3300" b="1" dirty="0">
                <a:solidFill>
                  <a:srgbClr val="00B050"/>
                </a:solidFill>
                <a:effectLst/>
                <a:latin typeface="Times New Roman" panose="02020603050405020304" pitchFamily="18" charset="0"/>
                <a:ea typeface="Times New Roman" panose="02020603050405020304" pitchFamily="18" charset="0"/>
              </a:rPr>
              <a:t> </a:t>
            </a:r>
            <a:r>
              <a:rPr lang="en-US" sz="3300" b="1" dirty="0" err="1">
                <a:solidFill>
                  <a:srgbClr val="00B050"/>
                </a:solidFill>
                <a:effectLst/>
                <a:latin typeface="Times New Roman" panose="02020603050405020304" pitchFamily="18" charset="0"/>
                <a:ea typeface="Times New Roman" panose="02020603050405020304" pitchFamily="18" charset="0"/>
              </a:rPr>
              <a:t>Đông</a:t>
            </a:r>
            <a:r>
              <a:rPr lang="en-US" sz="3300" b="1" dirty="0">
                <a:solidFill>
                  <a:srgbClr val="00B050"/>
                </a:solidFill>
                <a:effectLst/>
                <a:latin typeface="Times New Roman" panose="02020603050405020304" pitchFamily="18" charset="0"/>
                <a:ea typeface="Times New Roman" panose="02020603050405020304" pitchFamily="18" charset="0"/>
              </a:rPr>
              <a:t>.</a:t>
            </a:r>
            <a:endParaRPr lang="en-VN" sz="3300" b="1" dirty="0">
              <a:solidFill>
                <a:srgbClr val="00B050"/>
              </a:solidFill>
              <a:effectLst/>
              <a:latin typeface="Times New Roman" panose="02020603050405020304" pitchFamily="18" charset="0"/>
              <a:ea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7889" name="TextBox 7">
            <a:extLst>
              <a:ext uri="{FF2B5EF4-FFF2-40B4-BE49-F238E27FC236}">
                <a16:creationId xmlns:a16="http://schemas.microsoft.com/office/drawing/2014/main" id="{E137167B-520F-FAF4-ED5A-E5038F0EE754}"/>
              </a:ext>
            </a:extLst>
          </p:cNvPr>
          <p:cNvSpPr txBox="1">
            <a:spLocks noChangeArrowheads="1"/>
          </p:cNvSpPr>
          <p:nvPr/>
        </p:nvSpPr>
        <p:spPr bwMode="auto">
          <a:xfrm>
            <a:off x="285750" y="524134"/>
            <a:ext cx="11620500" cy="580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lnSpc>
                <a:spcPct val="150000"/>
              </a:lnSpc>
            </a:pPr>
            <a:r>
              <a:rPr lang="en-VN"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Nhờ</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các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tuyến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giao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thông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xuyên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quốc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gia</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thuận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lợi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cho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việc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kết</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nối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với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khu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vực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phía</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bắc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và</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phía</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nam</a:t>
            </a:r>
            <a:r>
              <a:rPr lang="en-US" sz="3600" b="1" dirty="0">
                <a:solidFill>
                  <a:srgbClr val="00B050"/>
                </a:solidFill>
                <a:effectLst/>
                <a:latin typeface="Times New Roman" panose="02020603050405020304" pitchFamily="18" charset="0"/>
                <a:ea typeface="Times New Roman" panose="02020603050405020304" pitchFamily="18" charset="0"/>
              </a:rPr>
              <a:t>.</a:t>
            </a:r>
            <a:endParaRPr lang="en-VN" sz="3600" b="1" dirty="0">
              <a:solidFill>
                <a:srgbClr val="00B050"/>
              </a:solidFill>
              <a:effectLst/>
              <a:latin typeface="Times New Roman" panose="02020603050405020304" pitchFamily="18" charset="0"/>
              <a:ea typeface="Times New Roman" panose="02020603050405020304" pitchFamily="18" charset="0"/>
            </a:endParaRPr>
          </a:p>
          <a:p>
            <a:pPr algn="just">
              <a:lnSpc>
                <a:spcPct val="150000"/>
              </a:lnSpc>
            </a:pP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Những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tuyến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đường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ngang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nối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các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thành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phố</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cảng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biển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phía</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đông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với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các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cửa</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khẩu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trên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biên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giới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Việt</a:t>
            </a:r>
            <a:r>
              <a:rPr lang="en-US" sz="3600" b="1" dirty="0">
                <a:solidFill>
                  <a:srgbClr val="00B050"/>
                </a:solidFill>
                <a:effectLst/>
                <a:latin typeface="Times New Roman" panose="02020603050405020304" pitchFamily="18" charset="0"/>
                <a:ea typeface="Times New Roman" panose="02020603050405020304" pitchFamily="18" charset="0"/>
              </a:rPr>
              <a:t> – </a:t>
            </a:r>
            <a:r>
              <a:rPr lang="en-US" sz="3600" b="1" dirty="0" err="1">
                <a:solidFill>
                  <a:srgbClr val="00B050"/>
                </a:solidFill>
                <a:effectLst/>
                <a:latin typeface="Times New Roman" panose="02020603050405020304" pitchFamily="18" charset="0"/>
                <a:ea typeface="Times New Roman" panose="02020603050405020304" pitchFamily="18" charset="0"/>
              </a:rPr>
              <a:t>Lào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phía</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tây</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cùng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vị</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trí</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gần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đường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hàng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hải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quốc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tế</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tạo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điều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kiện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thuận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lợi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cho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việc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giao</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lưu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kinh</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tế</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với</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các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nước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trong</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khu</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vực</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và</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trên</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thế</a:t>
            </a:r>
            <a:r>
              <a:rPr lang="en-US" sz="3600" b="1" dirty="0">
                <a:solidFill>
                  <a:srgbClr val="00B050"/>
                </a:solidFill>
                <a:effectLst/>
                <a:latin typeface="Times New Roman" panose="02020603050405020304" pitchFamily="18" charset="0"/>
                <a:ea typeface="Times New Roman" panose="02020603050405020304" pitchFamily="18" charset="0"/>
              </a:rPr>
              <a:t> </a:t>
            </a:r>
            <a:r>
              <a:rPr lang="en-US" sz="3600" b="1" dirty="0" err="1">
                <a:solidFill>
                  <a:srgbClr val="00B050"/>
                </a:solidFill>
                <a:effectLst/>
                <a:latin typeface="Times New Roman" panose="02020603050405020304" pitchFamily="18" charset="0"/>
                <a:ea typeface="Times New Roman" panose="02020603050405020304" pitchFamily="18" charset="0"/>
              </a:rPr>
              <a:t>giới</a:t>
            </a:r>
            <a:r>
              <a:rPr lang="en-US" sz="3600" b="1" dirty="0">
                <a:solidFill>
                  <a:srgbClr val="00B050"/>
                </a:solidFill>
                <a:effectLst/>
                <a:latin typeface="Times New Roman" panose="02020603050405020304" pitchFamily="18" charset="0"/>
                <a:ea typeface="Times New Roman" panose="02020603050405020304" pitchFamily="18" charset="0"/>
              </a:rPr>
              <a:t>.</a:t>
            </a:r>
            <a:endParaRPr lang="en-VN" sz="3600" b="1" dirty="0">
              <a:solidFill>
                <a:srgbClr val="00B050"/>
              </a:solidFill>
              <a:effectLst/>
              <a:latin typeface="Times New Roman" panose="02020603050405020304" pitchFamily="18" charset="0"/>
              <a:ea typeface="Times New Roman" panose="02020603050405020304" pitchFamily="18" charset="0"/>
            </a:endParaRPr>
          </a:p>
        </p:txBody>
      </p:sp>
    </p:spTree>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F06CBF-2781-80B7-A1C2-6E6ABD4262FA}"/>
              </a:ext>
            </a:extLst>
          </p:cNvPr>
          <p:cNvSpPr txBox="1"/>
          <p:nvPr/>
        </p:nvSpPr>
        <p:spPr>
          <a:xfrm>
            <a:off x="1661786" y="2053142"/>
            <a:ext cx="8868427" cy="2751715"/>
          </a:xfrm>
          <a:prstGeom prst="rect">
            <a:avLst/>
          </a:prstGeom>
          <a:noFill/>
        </p:spPr>
        <p:txBody>
          <a:bodyPr wrap="square">
            <a:spAutoFit/>
          </a:bodyPr>
          <a:lstStyle/>
          <a:p>
            <a:pPr algn="just">
              <a:lnSpc>
                <a:spcPct val="150000"/>
              </a:lnSpc>
            </a:pPr>
            <a:r>
              <a:rPr lang="en-US" sz="4000" b="1" dirty="0" err="1">
                <a:solidFill>
                  <a:srgbClr val="0432FF"/>
                </a:solidFill>
                <a:effectLst/>
                <a:latin typeface="Times New Roman" panose="02020603050405020304" pitchFamily="18" charset="0"/>
                <a:ea typeface="Times New Roman" panose="02020603050405020304" pitchFamily="18" charset="0"/>
              </a:rPr>
              <a:t>Câu</a:t>
            </a:r>
            <a:r>
              <a:rPr lang="en-US" sz="4000" b="1" dirty="0">
                <a:solidFill>
                  <a:srgbClr val="0432FF"/>
                </a:solidFill>
                <a:effectLst/>
                <a:latin typeface="Times New Roman" panose="02020603050405020304" pitchFamily="18" charset="0"/>
                <a:ea typeface="Times New Roman" panose="02020603050405020304" pitchFamily="18" charset="0"/>
              </a:rPr>
              <a:t> 2. </a:t>
            </a:r>
            <a:r>
              <a:rPr lang="en-US" sz="4000" b="1" dirty="0" err="1">
                <a:solidFill>
                  <a:srgbClr val="0432FF"/>
                </a:solidFill>
                <a:effectLst/>
                <a:latin typeface="Times New Roman" panose="02020603050405020304" pitchFamily="18" charset="0"/>
                <a:ea typeface="Times New Roman" panose="02020603050405020304" pitchFamily="18" charset="0"/>
              </a:rPr>
              <a:t>Lập</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sơ</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đồ</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thể</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hiện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những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thuận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lợi</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và</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khó</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khăn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trong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phát</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triển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tổng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hợp</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kinh</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tế</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biển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đảo</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ở</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Bắc</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Trung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Bộ</a:t>
            </a:r>
            <a:r>
              <a:rPr lang="en-US" sz="4000" b="1" dirty="0">
                <a:solidFill>
                  <a:srgbClr val="0432FF"/>
                </a:solidFill>
                <a:effectLst/>
                <a:latin typeface="Times New Roman" panose="02020603050405020304" pitchFamily="18" charset="0"/>
                <a:ea typeface="Times New Roman" panose="02020603050405020304" pitchFamily="18" charset="0"/>
              </a:rPr>
              <a:t>.</a:t>
            </a:r>
            <a:endParaRPr lang="en-VN" sz="4000" b="1" dirty="0">
              <a:solidFill>
                <a:srgbClr val="0432FF"/>
              </a:solidFill>
              <a:effectLst/>
              <a:latin typeface="Times New Roman" panose="02020603050405020304" pitchFamily="18" charset="0"/>
              <a:ea typeface="Times New Roman" panose="02020603050405020304" pitchFamily="18" charset="0"/>
            </a:endParaRPr>
          </a:p>
        </p:txBody>
      </p:sp>
    </p:spTree>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A44A7A3-F837-8906-B7F3-6C22E0782C5C}"/>
              </a:ext>
            </a:extLst>
          </p:cNvPr>
          <p:cNvSpPr txBox="1"/>
          <p:nvPr/>
        </p:nvSpPr>
        <p:spPr>
          <a:xfrm>
            <a:off x="330543" y="1908877"/>
            <a:ext cx="1906029" cy="3046988"/>
          </a:xfrm>
          <a:prstGeom prst="rect">
            <a:avLst/>
          </a:prstGeom>
          <a:noFill/>
          <a:ln w="38100">
            <a:solidFill>
              <a:schemeClr val="tx1"/>
            </a:solidFill>
          </a:ln>
        </p:spPr>
        <p:txBody>
          <a:bodyPr wrap="square">
            <a:spAutoFit/>
          </a:bodyPr>
          <a:lstStyle/>
          <a:p>
            <a:pPr algn="ctr"/>
            <a:r>
              <a:rPr lang="en-US" sz="3200" b="1" dirty="0" err="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P</a:t>
            </a:r>
            <a:r>
              <a:rPr lang="en-US" sz="32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hát</a:t>
            </a:r>
            <a:r>
              <a:rPr lang="en-US" sz="32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triển</a:t>
            </a:r>
            <a:r>
              <a:rPr lang="en-US" sz="32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tổng</a:t>
            </a:r>
            <a:r>
              <a:rPr lang="en-US" sz="32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hợp</a:t>
            </a:r>
            <a:r>
              <a:rPr lang="en-US" sz="32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kinh</a:t>
            </a:r>
            <a:r>
              <a:rPr lang="en-US" sz="32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tế</a:t>
            </a:r>
            <a:r>
              <a:rPr lang="en-US" sz="32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biển</a:t>
            </a:r>
            <a:r>
              <a:rPr lang="en-US" sz="32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đảo</a:t>
            </a:r>
            <a:r>
              <a:rPr lang="en-US" sz="32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ở</a:t>
            </a:r>
            <a:r>
              <a:rPr lang="en-US" sz="32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Bắc</a:t>
            </a:r>
            <a:r>
              <a:rPr lang="en-US" sz="32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Trung</a:t>
            </a:r>
            <a:r>
              <a:rPr lang="en-US" sz="32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Bộ</a:t>
            </a:r>
            <a:r>
              <a:rPr lang="en-VN" sz="3200" b="1" dirty="0">
                <a:solidFill>
                  <a:srgbClr val="00B050"/>
                </a:solidFill>
                <a:effectLst/>
                <a:latin typeface="Times New Roman" panose="02020603050405020304" pitchFamily="18" charset="0"/>
                <a:cs typeface="Times New Roman" panose="02020603050405020304" pitchFamily="18" charset="0"/>
              </a:rPr>
              <a:t> </a:t>
            </a:r>
            <a:endParaRPr lang="en-VN" sz="3200" b="1" dirty="0">
              <a:solidFill>
                <a:srgbClr val="00B05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FE8595EC-B3BB-CD87-C00E-7759637C032B}"/>
              </a:ext>
            </a:extLst>
          </p:cNvPr>
          <p:cNvSpPr txBox="1"/>
          <p:nvPr/>
        </p:nvSpPr>
        <p:spPr>
          <a:xfrm>
            <a:off x="2657732" y="1148772"/>
            <a:ext cx="1411759" cy="1077218"/>
          </a:xfrm>
          <a:prstGeom prst="rect">
            <a:avLst/>
          </a:prstGeom>
          <a:noFill/>
          <a:ln w="38100">
            <a:solidFill>
              <a:schemeClr val="tx1"/>
            </a:solidFill>
          </a:ln>
        </p:spPr>
        <p:txBody>
          <a:bodyPr wrap="square">
            <a:spAutoFit/>
          </a:bodyPr>
          <a:lstStyle/>
          <a:p>
            <a:pPr algn="ctr"/>
            <a:r>
              <a:rPr lang="en-US" sz="3200" b="1" dirty="0" err="1">
                <a:solidFill>
                  <a:srgbClr val="00B050"/>
                </a:solidFill>
                <a:latin typeface="Times New Roman" panose="02020603050405020304" pitchFamily="18" charset="0"/>
                <a:ea typeface="Times New Roman" panose="02020603050405020304" pitchFamily="18" charset="0"/>
              </a:rPr>
              <a:t>T</a:t>
            </a:r>
            <a:r>
              <a:rPr lang="en-US" sz="3200" b="1" dirty="0" err="1">
                <a:solidFill>
                  <a:srgbClr val="00B050"/>
                </a:solidFill>
                <a:effectLst/>
                <a:latin typeface="Times New Roman" panose="02020603050405020304" pitchFamily="18" charset="0"/>
                <a:ea typeface="Times New Roman" panose="02020603050405020304" pitchFamily="18" charset="0"/>
              </a:rPr>
              <a:t>huận</a:t>
            </a:r>
            <a:endParaRPr lang="en-US" sz="3200" b="1" dirty="0">
              <a:solidFill>
                <a:srgbClr val="00B050"/>
              </a:solidFill>
              <a:effectLst/>
              <a:latin typeface="Times New Roman" panose="02020603050405020304" pitchFamily="18" charset="0"/>
              <a:ea typeface="Times New Roman" panose="02020603050405020304" pitchFamily="18" charset="0"/>
            </a:endParaRPr>
          </a:p>
          <a:p>
            <a:pPr algn="ctr"/>
            <a:r>
              <a:rPr lang="en-US" sz="3200" b="1" dirty="0">
                <a:solidFill>
                  <a:srgbClr val="00B050"/>
                </a:solidFill>
                <a:effectLst/>
                <a:latin typeface="Times New Roman" panose="02020603050405020304" pitchFamily="18" charset="0"/>
                <a:ea typeface="Times New Roman" panose="02020603050405020304" pitchFamily="18" charset="0"/>
              </a:rPr>
              <a:t> </a:t>
            </a:r>
            <a:r>
              <a:rPr lang="en-US" sz="3200" b="1" dirty="0" err="1">
                <a:solidFill>
                  <a:srgbClr val="00B050"/>
                </a:solidFill>
                <a:effectLst/>
                <a:latin typeface="Times New Roman" panose="02020603050405020304" pitchFamily="18" charset="0"/>
                <a:ea typeface="Times New Roman" panose="02020603050405020304" pitchFamily="18" charset="0"/>
              </a:rPr>
              <a:t>lợi</a:t>
            </a:r>
            <a:r>
              <a:rPr lang="en-US" sz="3200" b="1" dirty="0">
                <a:solidFill>
                  <a:srgbClr val="00B050"/>
                </a:solidFill>
                <a:effectLst/>
                <a:latin typeface="Times New Roman" panose="02020603050405020304" pitchFamily="18" charset="0"/>
                <a:ea typeface="Times New Roman" panose="02020603050405020304" pitchFamily="18" charset="0"/>
              </a:rPr>
              <a:t> </a:t>
            </a:r>
            <a:endParaRPr lang="en-VN" sz="3200" b="1" dirty="0">
              <a:solidFill>
                <a:srgbClr val="00B050"/>
              </a:solidFill>
            </a:endParaRPr>
          </a:p>
        </p:txBody>
      </p:sp>
      <p:sp>
        <p:nvSpPr>
          <p:cNvPr id="8" name="TextBox 7">
            <a:extLst>
              <a:ext uri="{FF2B5EF4-FFF2-40B4-BE49-F238E27FC236}">
                <a16:creationId xmlns:a16="http://schemas.microsoft.com/office/drawing/2014/main" id="{5C7D29B4-1C34-EBB5-7D45-4C19B9B7863C}"/>
              </a:ext>
            </a:extLst>
          </p:cNvPr>
          <p:cNvSpPr txBox="1"/>
          <p:nvPr/>
        </p:nvSpPr>
        <p:spPr>
          <a:xfrm>
            <a:off x="2657732" y="4417256"/>
            <a:ext cx="1411759" cy="1077218"/>
          </a:xfrm>
          <a:prstGeom prst="rect">
            <a:avLst/>
          </a:prstGeom>
          <a:noFill/>
          <a:ln w="38100">
            <a:solidFill>
              <a:schemeClr val="tx1"/>
            </a:solidFill>
          </a:ln>
        </p:spPr>
        <p:txBody>
          <a:bodyPr wrap="square">
            <a:spAutoFit/>
          </a:bodyPr>
          <a:lstStyle/>
          <a:p>
            <a:pPr algn="ctr"/>
            <a:r>
              <a:rPr lang="en-US" sz="3200" b="1" dirty="0" err="1">
                <a:solidFill>
                  <a:srgbClr val="00B050"/>
                </a:solidFill>
                <a:latin typeface="Times New Roman" panose="02020603050405020304" pitchFamily="18" charset="0"/>
                <a:ea typeface="Times New Roman" panose="02020603050405020304" pitchFamily="18" charset="0"/>
              </a:rPr>
              <a:t>Khó</a:t>
            </a:r>
            <a:r>
              <a:rPr lang="en-US" sz="3200" b="1" dirty="0">
                <a:solidFill>
                  <a:srgbClr val="00B050"/>
                </a:solidFill>
                <a:latin typeface="Times New Roman" panose="02020603050405020304" pitchFamily="18" charset="0"/>
                <a:ea typeface="Times New Roman" panose="02020603050405020304" pitchFamily="18" charset="0"/>
              </a:rPr>
              <a:t> </a:t>
            </a:r>
            <a:r>
              <a:rPr lang="en-US" sz="3200" b="1" dirty="0" err="1">
                <a:solidFill>
                  <a:srgbClr val="00B050"/>
                </a:solidFill>
                <a:latin typeface="Times New Roman" panose="02020603050405020304" pitchFamily="18" charset="0"/>
                <a:ea typeface="Times New Roman" panose="02020603050405020304" pitchFamily="18" charset="0"/>
              </a:rPr>
              <a:t>khăn</a:t>
            </a:r>
            <a:endParaRPr lang="en-VN" sz="3200" b="1" dirty="0">
              <a:solidFill>
                <a:srgbClr val="00B050"/>
              </a:solidFill>
            </a:endParaRPr>
          </a:p>
        </p:txBody>
      </p:sp>
      <p:sp>
        <p:nvSpPr>
          <p:cNvPr id="9" name="TextBox 8">
            <a:extLst>
              <a:ext uri="{FF2B5EF4-FFF2-40B4-BE49-F238E27FC236}">
                <a16:creationId xmlns:a16="http://schemas.microsoft.com/office/drawing/2014/main" id="{24B8DCE8-EA47-A2F3-5C3B-5B18ACB3CB45}"/>
              </a:ext>
            </a:extLst>
          </p:cNvPr>
          <p:cNvSpPr txBox="1"/>
          <p:nvPr/>
        </p:nvSpPr>
        <p:spPr>
          <a:xfrm>
            <a:off x="4490651" y="58604"/>
            <a:ext cx="7569544" cy="1015663"/>
          </a:xfrm>
          <a:prstGeom prst="rect">
            <a:avLst/>
          </a:prstGeom>
          <a:noFill/>
          <a:ln w="38100">
            <a:solidFill>
              <a:schemeClr val="tx1"/>
            </a:solidFill>
          </a:ln>
        </p:spPr>
        <p:txBody>
          <a:bodyPr wrap="square">
            <a:spAutoFit/>
          </a:bodyPr>
          <a:lstStyle/>
          <a:p>
            <a:pPr algn="just"/>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đường</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bờ</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dài</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vùng</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rộng</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lớn</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số</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đảo</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lớn</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nhỏ</a:t>
            </a:r>
            <a:endParaRPr lang="en-VN"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45F461ED-EC5C-D5E4-935A-36A20FF1070C}"/>
              </a:ext>
            </a:extLst>
          </p:cNvPr>
          <p:cNvSpPr txBox="1"/>
          <p:nvPr/>
        </p:nvSpPr>
        <p:spPr>
          <a:xfrm>
            <a:off x="4490651" y="1130465"/>
            <a:ext cx="7569544" cy="1015663"/>
          </a:xfrm>
          <a:prstGeom prst="rect">
            <a:avLst/>
          </a:prstGeom>
          <a:noFill/>
          <a:ln w="38100">
            <a:solidFill>
              <a:schemeClr val="tx1"/>
            </a:solidFill>
          </a:ln>
        </p:spPr>
        <p:txBody>
          <a:bodyPr wrap="square">
            <a:spAutoFit/>
          </a:bodyPr>
          <a:lstStyle/>
          <a:p>
            <a:pPr algn="just"/>
            <a:r>
              <a:rPr lang="en-US" sz="3000" b="1" dirty="0" err="1">
                <a:solidFill>
                  <a:srgbClr val="00B050"/>
                </a:solidFill>
                <a:latin typeface="Times New Roman" panose="02020603050405020304" pitchFamily="18" charset="0"/>
                <a:ea typeface="Times New Roman" panose="02020603050405020304" pitchFamily="18" charset="0"/>
              </a:rPr>
              <a:t>N</a:t>
            </a:r>
            <a:r>
              <a:rPr lang="en-US" sz="3000" b="1" dirty="0" err="1">
                <a:solidFill>
                  <a:srgbClr val="00B050"/>
                </a:solidFill>
                <a:effectLst/>
                <a:latin typeface="Times New Roman" panose="02020603050405020304" pitchFamily="18" charset="0"/>
                <a:ea typeface="Times New Roman" panose="02020603050405020304" pitchFamily="18" charset="0"/>
              </a:rPr>
              <a:t>hiều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vịnh</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xây</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dựng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cảng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giao</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thông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vận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tải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a:t>
            </a:r>
            <a:endParaRPr lang="en-VN" sz="3000" b="1" dirty="0">
              <a:solidFill>
                <a:srgbClr val="00B050"/>
              </a:solidFill>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46AFDA9F-57D4-E466-3493-98C65E89E473}"/>
              </a:ext>
            </a:extLst>
          </p:cNvPr>
          <p:cNvSpPr txBox="1"/>
          <p:nvPr/>
        </p:nvSpPr>
        <p:spPr>
          <a:xfrm>
            <a:off x="4490651" y="2202326"/>
            <a:ext cx="7569544" cy="553998"/>
          </a:xfrm>
          <a:prstGeom prst="rect">
            <a:avLst/>
          </a:prstGeom>
          <a:noFill/>
          <a:ln w="38100">
            <a:solidFill>
              <a:schemeClr val="tx1"/>
            </a:solidFill>
          </a:ln>
        </p:spPr>
        <p:txBody>
          <a:bodyPr wrap="square">
            <a:spAutoFit/>
          </a:bodyPr>
          <a:lstStyle/>
          <a:p>
            <a:pPr algn="just"/>
            <a:r>
              <a:rPr lang="en-US" sz="3000" b="1" dirty="0" err="1">
                <a:solidFill>
                  <a:srgbClr val="00B050"/>
                </a:solidFill>
                <a:latin typeface="Times New Roman" panose="02020603050405020304" pitchFamily="18" charset="0"/>
                <a:ea typeface="Times New Roman" panose="02020603050405020304" pitchFamily="18" charset="0"/>
              </a:rPr>
              <a:t>C</a:t>
            </a:r>
            <a:r>
              <a:rPr lang="en-US" sz="3000" b="1" dirty="0" err="1">
                <a:solidFill>
                  <a:srgbClr val="00B050"/>
                </a:solidFill>
                <a:effectLst/>
                <a:latin typeface="Times New Roman" panose="02020603050405020304" pitchFamily="18" charset="0"/>
                <a:ea typeface="Times New Roman" panose="02020603050405020304" pitchFamily="18" charset="0"/>
              </a:rPr>
              <a:t>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bãi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đẹp</a:t>
            </a:r>
            <a:r>
              <a:rPr lang="en-US" sz="3000" b="1" dirty="0">
                <a:solidFill>
                  <a:srgbClr val="00B050"/>
                </a:solidFill>
                <a:effectLst/>
                <a:latin typeface="Times New Roman" panose="02020603050405020304" pitchFamily="18" charset="0"/>
                <a:ea typeface="Times New Roman" panose="02020603050405020304" pitchFamily="18" charset="0"/>
              </a:rPr>
              <a:t> =&gt; </a:t>
            </a:r>
            <a:r>
              <a:rPr lang="en-US" sz="3000" b="1" dirty="0" err="1">
                <a:solidFill>
                  <a:srgbClr val="00B050"/>
                </a:solidFill>
                <a:effectLst/>
                <a:latin typeface="Times New Roman" panose="02020603050405020304" pitchFamily="18" charset="0"/>
                <a:ea typeface="Times New Roman" panose="02020603050405020304" pitchFamily="18" charset="0"/>
              </a:rPr>
              <a:t>phát</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triển</a:t>
            </a:r>
            <a:r>
              <a:rPr lang="en-US" sz="3000" b="1" dirty="0">
                <a:solidFill>
                  <a:srgbClr val="00B050"/>
                </a:solidFill>
                <a:effectLst/>
                <a:latin typeface="Times New Roman" panose="02020603050405020304" pitchFamily="18" charset="0"/>
                <a:ea typeface="Times New Roman" panose="02020603050405020304" pitchFamily="18" charset="0"/>
              </a:rPr>
              <a:t> du </a:t>
            </a:r>
            <a:r>
              <a:rPr lang="en-US" sz="3000" b="1" dirty="0" err="1">
                <a:solidFill>
                  <a:srgbClr val="00B050"/>
                </a:solidFill>
                <a:effectLst/>
                <a:latin typeface="Times New Roman" panose="02020603050405020304" pitchFamily="18" charset="0"/>
                <a:ea typeface="Times New Roman" panose="02020603050405020304" pitchFamily="18" charset="0"/>
              </a:rPr>
              <a:t>lịch</a:t>
            </a:r>
            <a:r>
              <a:rPr lang="en-US" sz="3000" b="1" dirty="0">
                <a:solidFill>
                  <a:srgbClr val="00B050"/>
                </a:solidFill>
                <a:effectLst/>
                <a:latin typeface="Times New Roman" panose="02020603050405020304" pitchFamily="18" charset="0"/>
                <a:ea typeface="Times New Roman" panose="02020603050405020304" pitchFamily="18" charset="0"/>
              </a:rPr>
              <a:t>.</a:t>
            </a:r>
            <a:endParaRPr lang="en-VN" sz="3000" b="1" dirty="0">
              <a:solidFill>
                <a:srgbClr val="00B050"/>
              </a:solidFill>
              <a:effectLst/>
              <a:latin typeface="Times New Roman" panose="02020603050405020304" pitchFamily="18" charset="0"/>
              <a:ea typeface="Times New Roman" panose="02020603050405020304" pitchFamily="18" charset="0"/>
            </a:endParaRPr>
          </a:p>
        </p:txBody>
      </p:sp>
      <p:sp>
        <p:nvSpPr>
          <p:cNvPr id="12" name="TextBox 11">
            <a:extLst>
              <a:ext uri="{FF2B5EF4-FFF2-40B4-BE49-F238E27FC236}">
                <a16:creationId xmlns:a16="http://schemas.microsoft.com/office/drawing/2014/main" id="{2B290B46-736C-0EA6-898E-4AF237A8F157}"/>
              </a:ext>
            </a:extLst>
          </p:cNvPr>
          <p:cNvSpPr txBox="1"/>
          <p:nvPr/>
        </p:nvSpPr>
        <p:spPr>
          <a:xfrm>
            <a:off x="4490651" y="2812108"/>
            <a:ext cx="7569544" cy="1015663"/>
          </a:xfrm>
          <a:prstGeom prst="rect">
            <a:avLst/>
          </a:prstGeom>
          <a:noFill/>
          <a:ln w="38100">
            <a:solidFill>
              <a:schemeClr val="tx1"/>
            </a:solidFill>
          </a:ln>
        </p:spPr>
        <p:txBody>
          <a:bodyPr wrap="square">
            <a:spAutoFit/>
          </a:bodyPr>
          <a:lstStyle/>
          <a:p>
            <a:pPr algn="just"/>
            <a:r>
              <a:rPr lang="en-US" sz="3000" b="1" dirty="0" err="1">
                <a:solidFill>
                  <a:srgbClr val="00B050"/>
                </a:solidFill>
                <a:latin typeface="Times New Roman" panose="02020603050405020304" pitchFamily="18" charset="0"/>
                <a:ea typeface="Times New Roman" panose="02020603050405020304" pitchFamily="18" charset="0"/>
              </a:rPr>
              <a:t>V</a:t>
            </a:r>
            <a:r>
              <a:rPr lang="en-US" sz="3000" b="1" dirty="0" err="1">
                <a:solidFill>
                  <a:srgbClr val="00B050"/>
                </a:solidFill>
                <a:effectLst/>
                <a:latin typeface="Times New Roman" panose="02020603050405020304" pitchFamily="18" charset="0"/>
                <a:ea typeface="Times New Roman" panose="02020603050405020304" pitchFamily="18" charset="0"/>
              </a:rPr>
              <a:t>ùng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có</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nhiều</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cá</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tôm</a:t>
            </a:r>
            <a:r>
              <a:rPr lang="en-US" sz="3000" b="1" dirty="0">
                <a:solidFill>
                  <a:srgbClr val="00B050"/>
                </a:solidFill>
                <a:effectLst/>
                <a:latin typeface="Times New Roman" panose="02020603050405020304" pitchFamily="18" charset="0"/>
                <a:ea typeface="Times New Roman" panose="02020603050405020304" pitchFamily="18" charset="0"/>
              </a:rPr>
              <a:t> =&gt;</a:t>
            </a:r>
            <a:r>
              <a:rPr lang="en-US" sz="3000" b="1" dirty="0" err="1">
                <a:solidFill>
                  <a:srgbClr val="00B050"/>
                </a:solidFill>
                <a:effectLst/>
                <a:latin typeface="Times New Roman" panose="02020603050405020304" pitchFamily="18" charset="0"/>
                <a:ea typeface="Times New Roman" panose="02020603050405020304" pitchFamily="18" charset="0"/>
              </a:rPr>
              <a:t>Phát</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khai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và</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nuôi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trồng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hải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sản</a:t>
            </a:r>
            <a:endParaRPr lang="en-VN" sz="3000" b="1" dirty="0">
              <a:solidFill>
                <a:srgbClr val="00B050"/>
              </a:solidFill>
              <a:effectLst/>
              <a:latin typeface="Times New Roman" panose="02020603050405020304" pitchFamily="18" charset="0"/>
              <a:ea typeface="Times New Roman" panose="02020603050405020304" pitchFamily="18" charset="0"/>
            </a:endParaRPr>
          </a:p>
        </p:txBody>
      </p:sp>
      <p:sp>
        <p:nvSpPr>
          <p:cNvPr id="13" name="TextBox 12">
            <a:extLst>
              <a:ext uri="{FF2B5EF4-FFF2-40B4-BE49-F238E27FC236}">
                <a16:creationId xmlns:a16="http://schemas.microsoft.com/office/drawing/2014/main" id="{0E3D98FB-00F1-7CA0-5FBD-47DF1AA4A541}"/>
              </a:ext>
            </a:extLst>
          </p:cNvPr>
          <p:cNvSpPr txBox="1"/>
          <p:nvPr/>
        </p:nvSpPr>
        <p:spPr>
          <a:xfrm>
            <a:off x="4490651" y="3883555"/>
            <a:ext cx="7569544" cy="553998"/>
          </a:xfrm>
          <a:prstGeom prst="rect">
            <a:avLst/>
          </a:prstGeom>
          <a:noFill/>
          <a:ln w="38100">
            <a:solidFill>
              <a:schemeClr val="tx1"/>
            </a:solidFill>
          </a:ln>
        </p:spPr>
        <p:txBody>
          <a:bodyPr wrap="square">
            <a:spAutoFit/>
          </a:bodyPr>
          <a:lstStyle/>
          <a:p>
            <a:pPr algn="just"/>
            <a:r>
              <a:rPr lang="en-US" sz="3000" b="1" dirty="0" err="1">
                <a:solidFill>
                  <a:srgbClr val="00B050"/>
                </a:solidFill>
                <a:latin typeface="Times New Roman" panose="02020603050405020304" pitchFamily="18" charset="0"/>
                <a:ea typeface="Times New Roman" panose="02020603050405020304" pitchFamily="18" charset="0"/>
              </a:rPr>
              <a:t>Khoáng</a:t>
            </a:r>
            <a:r>
              <a:rPr lang="en-US" sz="3000" b="1" dirty="0">
                <a:solidFill>
                  <a:srgbClr val="00B050"/>
                </a:solidFill>
                <a:latin typeface="Times New Roman" panose="02020603050405020304" pitchFamily="18" charset="0"/>
                <a:ea typeface="Times New Roman" panose="02020603050405020304" pitchFamily="18" charset="0"/>
              </a:rPr>
              <a:t> </a:t>
            </a:r>
            <a:r>
              <a:rPr lang="en-US" sz="3000" b="1" dirty="0" err="1">
                <a:solidFill>
                  <a:srgbClr val="00B050"/>
                </a:solidFill>
                <a:latin typeface="Times New Roman" panose="02020603050405020304" pitchFamily="18" charset="0"/>
                <a:ea typeface="Times New Roman" panose="02020603050405020304" pitchFamily="18" charset="0"/>
              </a:rPr>
              <a:t>sản</a:t>
            </a:r>
            <a:r>
              <a:rPr lang="en-US" sz="3000" b="1" dirty="0">
                <a:solidFill>
                  <a:srgbClr val="00B050"/>
                </a:solidFill>
                <a:latin typeface="Times New Roman" panose="02020603050405020304" pitchFamily="18" charset="0"/>
                <a:ea typeface="Times New Roman" panose="02020603050405020304" pitchFamily="18" charset="0"/>
              </a:rPr>
              <a:t>: </a:t>
            </a:r>
            <a:r>
              <a:rPr lang="en-US" sz="3000" b="1" dirty="0" err="1">
                <a:solidFill>
                  <a:srgbClr val="00B050"/>
                </a:solidFill>
                <a:latin typeface="Times New Roman" panose="02020603050405020304" pitchFamily="18" charset="0"/>
                <a:ea typeface="Times New Roman" panose="02020603050405020304" pitchFamily="18" charset="0"/>
              </a:rPr>
              <a:t>Cát</a:t>
            </a:r>
            <a:r>
              <a:rPr lang="en-US" sz="3000" b="1" dirty="0">
                <a:solidFill>
                  <a:srgbClr val="00B050"/>
                </a:solidFill>
                <a:latin typeface="Times New Roman" panose="02020603050405020304" pitchFamily="18" charset="0"/>
                <a:ea typeface="Times New Roman" panose="02020603050405020304" pitchFamily="18" charset="0"/>
              </a:rPr>
              <a:t> </a:t>
            </a:r>
            <a:r>
              <a:rPr lang="en-US" sz="3000" b="1" dirty="0" err="1">
                <a:solidFill>
                  <a:srgbClr val="00B050"/>
                </a:solidFill>
                <a:latin typeface="Times New Roman" panose="02020603050405020304" pitchFamily="18" charset="0"/>
                <a:ea typeface="Times New Roman" panose="02020603050405020304" pitchFamily="18" charset="0"/>
              </a:rPr>
              <a:t>thủy</a:t>
            </a:r>
            <a:r>
              <a:rPr lang="en-US" sz="3000" b="1" dirty="0">
                <a:solidFill>
                  <a:srgbClr val="00B050"/>
                </a:solidFill>
                <a:latin typeface="Times New Roman" panose="02020603050405020304" pitchFamily="18" charset="0"/>
                <a:ea typeface="Times New Roman" panose="02020603050405020304" pitchFamily="18" charset="0"/>
              </a:rPr>
              <a:t> </a:t>
            </a:r>
            <a:r>
              <a:rPr lang="en-US" sz="3000" b="1" dirty="0" err="1">
                <a:solidFill>
                  <a:srgbClr val="00B050"/>
                </a:solidFill>
                <a:latin typeface="Times New Roman" panose="02020603050405020304" pitchFamily="18" charset="0"/>
                <a:ea typeface="Times New Roman" panose="02020603050405020304" pitchFamily="18" charset="0"/>
              </a:rPr>
              <a:t>tinh</a:t>
            </a:r>
            <a:r>
              <a:rPr lang="en-US" sz="3000" b="1" dirty="0">
                <a:solidFill>
                  <a:srgbClr val="00B050"/>
                </a:solidFill>
                <a:latin typeface="Times New Roman" panose="02020603050405020304" pitchFamily="18" charset="0"/>
                <a:ea typeface="Times New Roman" panose="02020603050405020304" pitchFamily="18" charset="0"/>
              </a:rPr>
              <a:t>, titan</a:t>
            </a:r>
            <a:endParaRPr lang="en-VN" sz="3000" b="1" dirty="0">
              <a:solidFill>
                <a:srgbClr val="00B050"/>
              </a:solidFill>
              <a:effectLst/>
              <a:latin typeface="Times New Roman" panose="02020603050405020304" pitchFamily="18" charset="0"/>
              <a:ea typeface="Times New Roman" panose="02020603050405020304" pitchFamily="18" charset="0"/>
            </a:endParaRPr>
          </a:p>
        </p:txBody>
      </p:sp>
      <p:sp>
        <p:nvSpPr>
          <p:cNvPr id="16" name="TextBox 15">
            <a:extLst>
              <a:ext uri="{FF2B5EF4-FFF2-40B4-BE49-F238E27FC236}">
                <a16:creationId xmlns:a16="http://schemas.microsoft.com/office/drawing/2014/main" id="{12E53EEB-068F-1910-0A54-62BA2D24F894}"/>
              </a:ext>
            </a:extLst>
          </p:cNvPr>
          <p:cNvSpPr txBox="1"/>
          <p:nvPr/>
        </p:nvSpPr>
        <p:spPr>
          <a:xfrm>
            <a:off x="4490651" y="4648900"/>
            <a:ext cx="7569544" cy="1015663"/>
          </a:xfrm>
          <a:prstGeom prst="rect">
            <a:avLst/>
          </a:prstGeom>
          <a:noFill/>
          <a:ln w="38100">
            <a:solidFill>
              <a:schemeClr val="tx1"/>
            </a:solidFill>
          </a:ln>
        </p:spPr>
        <p:txBody>
          <a:bodyPr wrap="square">
            <a:spAutoFit/>
          </a:bodyPr>
          <a:lstStyle/>
          <a:p>
            <a:pPr algn="just"/>
            <a:r>
              <a:rPr lang="en-US" sz="3000" b="1" dirty="0" err="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T</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hiên</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tai,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biến</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đổi</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khí</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hậu</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nhiệt</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độ</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tăng</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nước</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dâng</a:t>
            </a:r>
            <a:r>
              <a:rPr lang="en-US" sz="3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VN" sz="3000" b="1" dirty="0">
                <a:solidFill>
                  <a:srgbClr val="00B050"/>
                </a:solidFill>
                <a:effectLst/>
                <a:latin typeface="Times New Roman" panose="02020603050405020304" pitchFamily="18" charset="0"/>
                <a:cs typeface="Times New Roman" panose="02020603050405020304" pitchFamily="18" charset="0"/>
              </a:rPr>
              <a:t> </a:t>
            </a:r>
            <a:endParaRPr lang="en-VN" sz="3000" b="1" dirty="0">
              <a:solidFill>
                <a:srgbClr val="00B050"/>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E5298726-1B90-8A2C-7CD7-A22D655D3507}"/>
              </a:ext>
            </a:extLst>
          </p:cNvPr>
          <p:cNvSpPr txBox="1"/>
          <p:nvPr/>
        </p:nvSpPr>
        <p:spPr>
          <a:xfrm>
            <a:off x="4490651" y="5737483"/>
            <a:ext cx="7569544" cy="1015663"/>
          </a:xfrm>
          <a:prstGeom prst="rect">
            <a:avLst/>
          </a:prstGeom>
          <a:noFill/>
          <a:ln w="38100">
            <a:solidFill>
              <a:schemeClr val="tx1"/>
            </a:solidFill>
          </a:ln>
        </p:spPr>
        <p:txBody>
          <a:bodyPr wrap="square">
            <a:spAutoFit/>
          </a:bodyPr>
          <a:lstStyle/>
          <a:p>
            <a:pPr algn="just"/>
            <a:r>
              <a:rPr lang="en-US" sz="3000" b="1" dirty="0" err="1">
                <a:solidFill>
                  <a:srgbClr val="00B050"/>
                </a:solidFill>
                <a:latin typeface="Times New Roman" panose="02020603050405020304" pitchFamily="18" charset="0"/>
                <a:ea typeface="Times New Roman" panose="02020603050405020304" pitchFamily="18" charset="0"/>
              </a:rPr>
              <a:t>Vấ</a:t>
            </a:r>
            <a:r>
              <a:rPr lang="en-US" sz="3000" b="1" dirty="0" err="1">
                <a:solidFill>
                  <a:srgbClr val="00B050"/>
                </a:solidFill>
                <a:effectLst/>
                <a:latin typeface="Times New Roman" panose="02020603050405020304" pitchFamily="18" charset="0"/>
                <a:ea typeface="Times New Roman" panose="02020603050405020304" pitchFamily="18" charset="0"/>
              </a:rPr>
              <a:t>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đề</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môi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trường</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biển</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rác</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thải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nhựa</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chất</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thải</a:t>
            </a:r>
            <a:r>
              <a:rPr lang="en-US" sz="3000" b="1" dirty="0">
                <a:solidFill>
                  <a:srgbClr val="00B050"/>
                </a:solidFill>
                <a:effectLst/>
                <a:latin typeface="Times New Roman" panose="02020603050405020304" pitchFamily="18" charset="0"/>
                <a:ea typeface="Times New Roman" panose="02020603050405020304" pitchFamily="18" charset="0"/>
              </a:rPr>
              <a:t> </a:t>
            </a:r>
            <a:r>
              <a:rPr lang="en-US" sz="3000" b="1" dirty="0" err="1">
                <a:solidFill>
                  <a:srgbClr val="00B050"/>
                </a:solidFill>
                <a:effectLst/>
                <a:latin typeface="Times New Roman" panose="02020603050405020304" pitchFamily="18" charset="0"/>
                <a:ea typeface="Times New Roman" panose="02020603050405020304" pitchFamily="18" charset="0"/>
              </a:rPr>
              <a:t>rắn</a:t>
            </a:r>
            <a:r>
              <a:rPr lang="en-US" sz="3000" b="1" dirty="0">
                <a:solidFill>
                  <a:srgbClr val="00B050"/>
                </a:solidFill>
                <a:effectLst/>
                <a:latin typeface="Times New Roman" panose="02020603050405020304" pitchFamily="18" charset="0"/>
                <a:ea typeface="Times New Roman" panose="02020603050405020304" pitchFamily="18" charset="0"/>
              </a:rPr>
              <a:t>,..)</a:t>
            </a:r>
            <a:endParaRPr lang="en-VN" sz="3000" b="1" dirty="0">
              <a:solidFill>
                <a:srgbClr val="00B050"/>
              </a:solidFill>
              <a:effectLst/>
              <a:latin typeface="Times New Roman" panose="02020603050405020304" pitchFamily="18" charset="0"/>
              <a:ea typeface="Times New Roman" panose="02020603050405020304" pitchFamily="18" charset="0"/>
            </a:endParaRPr>
          </a:p>
        </p:txBody>
      </p:sp>
      <p:cxnSp>
        <p:nvCxnSpPr>
          <p:cNvPr id="19" name="Straight Arrow Connector 18">
            <a:extLst>
              <a:ext uri="{FF2B5EF4-FFF2-40B4-BE49-F238E27FC236}">
                <a16:creationId xmlns:a16="http://schemas.microsoft.com/office/drawing/2014/main" id="{1E32368C-B3E3-DD5C-7694-1124544355B4}"/>
              </a:ext>
            </a:extLst>
          </p:cNvPr>
          <p:cNvCxnSpPr>
            <a:stCxn id="5" idx="3"/>
            <a:endCxn id="7" idx="1"/>
          </p:cNvCxnSpPr>
          <p:nvPr/>
        </p:nvCxnSpPr>
        <p:spPr>
          <a:xfrm flipV="1">
            <a:off x="2236572" y="1687381"/>
            <a:ext cx="421160" cy="174499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CAD35ED-9F24-5B91-D055-DFC3C57F815D}"/>
              </a:ext>
            </a:extLst>
          </p:cNvPr>
          <p:cNvCxnSpPr>
            <a:cxnSpLocks/>
            <a:stCxn id="5" idx="3"/>
            <a:endCxn id="8" idx="1"/>
          </p:cNvCxnSpPr>
          <p:nvPr/>
        </p:nvCxnSpPr>
        <p:spPr>
          <a:xfrm>
            <a:off x="2236572" y="3432371"/>
            <a:ext cx="421160" cy="152349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C237B0A-736A-2D4A-39B1-AE2591DD61E3}"/>
              </a:ext>
            </a:extLst>
          </p:cNvPr>
          <p:cNvCxnSpPr>
            <a:cxnSpLocks/>
            <a:stCxn id="7" idx="3"/>
            <a:endCxn id="9" idx="1"/>
          </p:cNvCxnSpPr>
          <p:nvPr/>
        </p:nvCxnSpPr>
        <p:spPr>
          <a:xfrm flipV="1">
            <a:off x="4069491" y="566436"/>
            <a:ext cx="421160" cy="112094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6E79EFC-D979-E16E-D603-4827E909CAA7}"/>
              </a:ext>
            </a:extLst>
          </p:cNvPr>
          <p:cNvCxnSpPr>
            <a:cxnSpLocks/>
            <a:stCxn id="7" idx="3"/>
            <a:endCxn id="10" idx="1"/>
          </p:cNvCxnSpPr>
          <p:nvPr/>
        </p:nvCxnSpPr>
        <p:spPr>
          <a:xfrm flipV="1">
            <a:off x="4069491" y="1638297"/>
            <a:ext cx="421160" cy="490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5F3EC80-69F5-770B-73ED-1E8E7A0CF2F2}"/>
              </a:ext>
            </a:extLst>
          </p:cNvPr>
          <p:cNvCxnSpPr>
            <a:cxnSpLocks/>
            <a:stCxn id="7" idx="3"/>
            <a:endCxn id="11" idx="1"/>
          </p:cNvCxnSpPr>
          <p:nvPr/>
        </p:nvCxnSpPr>
        <p:spPr>
          <a:xfrm>
            <a:off x="4069491" y="1687381"/>
            <a:ext cx="421160" cy="79194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C04F9298-97FC-F18D-36BF-9E4EC1C59679}"/>
              </a:ext>
            </a:extLst>
          </p:cNvPr>
          <p:cNvCxnSpPr>
            <a:cxnSpLocks/>
            <a:stCxn id="7" idx="3"/>
            <a:endCxn id="12" idx="1"/>
          </p:cNvCxnSpPr>
          <p:nvPr/>
        </p:nvCxnSpPr>
        <p:spPr>
          <a:xfrm>
            <a:off x="4069491" y="1687381"/>
            <a:ext cx="421160" cy="163255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A4A648A7-2E39-41B8-E8B2-2F3225A213D2}"/>
              </a:ext>
            </a:extLst>
          </p:cNvPr>
          <p:cNvCxnSpPr>
            <a:cxnSpLocks/>
            <a:stCxn id="7" idx="3"/>
          </p:cNvCxnSpPr>
          <p:nvPr/>
        </p:nvCxnSpPr>
        <p:spPr>
          <a:xfrm>
            <a:off x="4069491" y="1687381"/>
            <a:ext cx="421160" cy="250673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603ED15-3D4B-77DF-DAC7-D90A0A012EFC}"/>
              </a:ext>
            </a:extLst>
          </p:cNvPr>
          <p:cNvCxnSpPr>
            <a:cxnSpLocks/>
            <a:stCxn id="8" idx="3"/>
            <a:endCxn id="16" idx="1"/>
          </p:cNvCxnSpPr>
          <p:nvPr/>
        </p:nvCxnSpPr>
        <p:spPr>
          <a:xfrm>
            <a:off x="4069491" y="4955865"/>
            <a:ext cx="421160" cy="2008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1BC9591-1AC9-FFE9-D742-78A9C466FE4D}"/>
              </a:ext>
            </a:extLst>
          </p:cNvPr>
          <p:cNvCxnSpPr>
            <a:cxnSpLocks/>
            <a:stCxn id="8" idx="3"/>
            <a:endCxn id="17" idx="1"/>
          </p:cNvCxnSpPr>
          <p:nvPr/>
        </p:nvCxnSpPr>
        <p:spPr>
          <a:xfrm>
            <a:off x="4069491" y="4955865"/>
            <a:ext cx="421160" cy="12894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28791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5" name="Title 1">
            <a:extLst>
              <a:ext uri="{FF2B5EF4-FFF2-40B4-BE49-F238E27FC236}">
                <a16:creationId xmlns:a16="http://schemas.microsoft.com/office/drawing/2014/main" id="{341EB919-EE98-4736-D48E-85CA7D53E0B1}"/>
              </a:ext>
            </a:extLst>
          </p:cNvPr>
          <p:cNvSpPr>
            <a:spLocks noGrp="1" noChangeArrowheads="1"/>
          </p:cNvSpPr>
          <p:nvPr>
            <p:ph type="ctrTitle"/>
          </p:nvPr>
        </p:nvSpPr>
        <p:spPr>
          <a:xfrm>
            <a:off x="-133350" y="65088"/>
            <a:ext cx="12161838" cy="1057275"/>
          </a:xfrm>
        </p:spPr>
        <p:txBody>
          <a:bodyPr/>
          <a:lstStyle/>
          <a:p>
            <a:pPr eaLnBrk="1" hangingPunct="1"/>
            <a:r>
              <a:rPr lang="en-US" altLang="en-US" sz="5300" b="1">
                <a:solidFill>
                  <a:srgbClr val="00B050"/>
                </a:solidFill>
                <a:latin typeface="Times New Roman" panose="02020603050405020304" pitchFamily="18" charset="0"/>
                <a:cs typeface="Times New Roman" panose="02020603050405020304" pitchFamily="18" charset="0"/>
              </a:rPr>
              <a:t>THỬ THÁCH CHO EM</a:t>
            </a:r>
          </a:p>
        </p:txBody>
      </p:sp>
      <p:pic>
        <p:nvPicPr>
          <p:cNvPr id="1026" name="Picture 2" descr="Analog Alarm Clock Icon Image Vector Illustration Design Royalty Free  Cliparts, Vectors, And Stock Illustration. Image 82032642.">
            <a:extLst>
              <a:ext uri="{FF2B5EF4-FFF2-40B4-BE49-F238E27FC236}">
                <a16:creationId xmlns:a16="http://schemas.microsoft.com/office/drawing/2014/main" id="{8526568C-B8E7-5B15-5FBC-E246219CE8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2763" y="3681413"/>
            <a:ext cx="1082675"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UPSC Notes Only Pack">
            <a:extLst>
              <a:ext uri="{FF2B5EF4-FFF2-40B4-BE49-F238E27FC236}">
                <a16:creationId xmlns:a16="http://schemas.microsoft.com/office/drawing/2014/main" id="{FAD75EB5-9C3B-0023-DABB-12ECD8D718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063" y="3660775"/>
            <a:ext cx="10763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ubtitle 2">
            <a:extLst>
              <a:ext uri="{FF2B5EF4-FFF2-40B4-BE49-F238E27FC236}">
                <a16:creationId xmlns:a16="http://schemas.microsoft.com/office/drawing/2014/main" id="{E3F64DB7-5547-B84F-3540-751BE3C0C505}"/>
              </a:ext>
            </a:extLst>
          </p:cNvPr>
          <p:cNvSpPr txBox="1">
            <a:spLocks noChangeArrowheads="1"/>
          </p:cNvSpPr>
          <p:nvPr/>
        </p:nvSpPr>
        <p:spPr bwMode="auto">
          <a:xfrm>
            <a:off x="1841500" y="3727450"/>
            <a:ext cx="3544888"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lstStyle>
            <a:lvl1pPr marL="455613" indent="-455613">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lnSpc>
                <a:spcPct val="90000"/>
              </a:lnSpc>
              <a:spcBef>
                <a:spcPts val="1338"/>
              </a:spcBef>
              <a:buFont typeface="Wingdings" pitchFamily="2" charset="2"/>
              <a:buChar char="ü"/>
            </a:pPr>
            <a:r>
              <a:rPr lang="en-US" altLang="en-US" sz="3000" b="1">
                <a:solidFill>
                  <a:srgbClr val="7030A0"/>
                </a:solidFill>
                <a:cs typeface="Times New Roman" panose="02020603050405020304" pitchFamily="18" charset="0"/>
              </a:rPr>
              <a:t>Tìm kiếm thông tin trên sách, báo và Internet </a:t>
            </a:r>
            <a:endParaRPr lang="en-US" altLang="en-US" sz="3000" b="1">
              <a:solidFill>
                <a:srgbClr val="7030A0"/>
              </a:solidFill>
              <a:ea typeface="Tahoma" panose="020B0604030504040204" pitchFamily="34" charset="0"/>
              <a:cs typeface="Times New Roman" panose="02020603050405020304" pitchFamily="18" charset="0"/>
            </a:endParaRPr>
          </a:p>
        </p:txBody>
      </p:sp>
      <p:sp>
        <p:nvSpPr>
          <p:cNvPr id="19" name="Frame 18">
            <a:extLst>
              <a:ext uri="{FF2B5EF4-FFF2-40B4-BE49-F238E27FC236}">
                <a16:creationId xmlns:a16="http://schemas.microsoft.com/office/drawing/2014/main" id="{DE1EDB6D-7B59-1FEE-A70A-147736AB4AFF}"/>
              </a:ext>
            </a:extLst>
          </p:cNvPr>
          <p:cNvSpPr/>
          <p:nvPr/>
        </p:nvSpPr>
        <p:spPr>
          <a:xfrm>
            <a:off x="0" y="0"/>
            <a:ext cx="12192000" cy="6858000"/>
          </a:xfrm>
          <a:prstGeom prst="frame">
            <a:avLst>
              <a:gd name="adj1" fmla="val 2659"/>
            </a:avLst>
          </a:prstGeom>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eaLnBrk="1" fontAlgn="auto" hangingPunct="1">
              <a:spcBef>
                <a:spcPts val="0"/>
              </a:spcBef>
              <a:spcAft>
                <a:spcPts val="0"/>
              </a:spcAft>
              <a:defRPr/>
            </a:pPr>
            <a:endParaRPr lang="en-US">
              <a:solidFill>
                <a:schemeClr val="tx1"/>
              </a:solidFill>
            </a:endParaRPr>
          </a:p>
        </p:txBody>
      </p:sp>
      <p:sp>
        <p:nvSpPr>
          <p:cNvPr id="681990" name="Rectangle 2">
            <a:extLst>
              <a:ext uri="{FF2B5EF4-FFF2-40B4-BE49-F238E27FC236}">
                <a16:creationId xmlns:a16="http://schemas.microsoft.com/office/drawing/2014/main" id="{6A34CC92-D370-FE44-3745-8244A68EDC03}"/>
              </a:ext>
            </a:extLst>
          </p:cNvPr>
          <p:cNvSpPr>
            <a:spLocks noChangeArrowheads="1"/>
          </p:cNvSpPr>
          <p:nvPr/>
        </p:nvSpPr>
        <p:spPr bwMode="auto">
          <a:xfrm>
            <a:off x="1931988" y="1117600"/>
            <a:ext cx="8594725" cy="1969766"/>
          </a:xfrm>
          <a:prstGeom prst="rect">
            <a:avLst/>
          </a:prstGeom>
          <a:noFill/>
          <a:ln w="28575">
            <a:solidFill>
              <a:srgbClr val="0432FF"/>
            </a:solidFill>
            <a:prstDash val="sysDash"/>
            <a:miter lim="800000"/>
            <a:headEnd/>
            <a:tailEnd/>
          </a:ln>
          <a:extLst>
            <a:ext uri="{909E8E84-426E-40DD-AFC4-6F175D3DCCD1}">
              <a14:hiddenFill xmlns:a14="http://schemas.microsoft.com/office/drawing/2010/main">
                <a:solidFill>
                  <a:srgbClr val="FFFFFF"/>
                </a:solidFill>
              </a14:hiddenFill>
            </a:ext>
          </a:extLst>
        </p:spPr>
        <p:txBody>
          <a:bodyPr lIns="121917" tIns="60958" rIns="121917" bIns="60958">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just"/>
            <a:r>
              <a:rPr lang="en-US" sz="4000" b="1" dirty="0" err="1">
                <a:solidFill>
                  <a:srgbClr val="0432FF"/>
                </a:solidFill>
                <a:effectLst/>
                <a:latin typeface="Times New Roman" panose="02020603050405020304" pitchFamily="18" charset="0"/>
                <a:ea typeface="Times New Roman" panose="02020603050405020304" pitchFamily="18" charset="0"/>
              </a:rPr>
              <a:t>Sưu</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tầm</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và</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viết</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đoạn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văn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ngắn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giới</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thiệu</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về</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một</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tài</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nguyên</a:t>
            </a:r>
            <a:r>
              <a:rPr lang="en-US" sz="4000" b="1" dirty="0">
                <a:solidFill>
                  <a:srgbClr val="0432FF"/>
                </a:solidFill>
                <a:effectLst/>
                <a:latin typeface="Times New Roman" panose="02020603050405020304" pitchFamily="18" charset="0"/>
                <a:ea typeface="Times New Roman" panose="02020603050405020304" pitchFamily="18" charset="0"/>
              </a:rPr>
              <a:t> du </a:t>
            </a:r>
            <a:r>
              <a:rPr lang="en-US" sz="4000" b="1" dirty="0" err="1">
                <a:solidFill>
                  <a:srgbClr val="0432FF"/>
                </a:solidFill>
                <a:effectLst/>
                <a:latin typeface="Times New Roman" panose="02020603050405020304" pitchFamily="18" charset="0"/>
                <a:ea typeface="Times New Roman" panose="02020603050405020304" pitchFamily="18" charset="0"/>
              </a:rPr>
              <a:t>lịch</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ở</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Bắc</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Trung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Bộ</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mà</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em</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ấn</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tượng</a:t>
            </a:r>
            <a:r>
              <a:rPr lang="en-US" sz="4000" b="1" dirty="0">
                <a:solidFill>
                  <a:srgbClr val="0432FF"/>
                </a:solidFill>
                <a:effectLst/>
                <a:latin typeface="Times New Roman" panose="02020603050405020304" pitchFamily="18" charset="0"/>
                <a:ea typeface="Times New Roman" panose="02020603050405020304" pitchFamily="18" charset="0"/>
              </a:rPr>
              <a:t> </a:t>
            </a:r>
            <a:r>
              <a:rPr lang="en-US" sz="4000" b="1" dirty="0" err="1">
                <a:solidFill>
                  <a:srgbClr val="0432FF"/>
                </a:solidFill>
                <a:effectLst/>
                <a:latin typeface="Times New Roman" panose="02020603050405020304" pitchFamily="18" charset="0"/>
                <a:ea typeface="Times New Roman" panose="02020603050405020304" pitchFamily="18" charset="0"/>
              </a:rPr>
              <a:t>nhất</a:t>
            </a:r>
            <a:r>
              <a:rPr lang="en-US" sz="4000" b="1" dirty="0">
                <a:solidFill>
                  <a:srgbClr val="0432FF"/>
                </a:solidFill>
                <a:effectLst/>
                <a:latin typeface="Times New Roman" panose="02020603050405020304" pitchFamily="18" charset="0"/>
                <a:ea typeface="Times New Roman" panose="02020603050405020304" pitchFamily="18" charset="0"/>
              </a:rPr>
              <a:t>. </a:t>
            </a:r>
            <a:endParaRPr lang="en-VN" altLang="en-VN" sz="4000" b="1" dirty="0">
              <a:solidFill>
                <a:srgbClr val="0432FF"/>
              </a:solidFill>
              <a:cs typeface="Times New Roman" panose="02020603050405020304" pitchFamily="18" charset="0"/>
            </a:endParaRPr>
          </a:p>
        </p:txBody>
      </p:sp>
      <p:sp>
        <p:nvSpPr>
          <p:cNvPr id="8" name="Subtitle 2">
            <a:extLst>
              <a:ext uri="{FF2B5EF4-FFF2-40B4-BE49-F238E27FC236}">
                <a16:creationId xmlns:a16="http://schemas.microsoft.com/office/drawing/2014/main" id="{45D319A0-ECFC-D2C7-B100-14CDCA2C2CAD}"/>
              </a:ext>
            </a:extLst>
          </p:cNvPr>
          <p:cNvSpPr txBox="1">
            <a:spLocks noChangeArrowheads="1"/>
          </p:cNvSpPr>
          <p:nvPr/>
        </p:nvSpPr>
        <p:spPr bwMode="auto">
          <a:xfrm>
            <a:off x="7945438" y="3943350"/>
            <a:ext cx="3843337"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lstStyle>
            <a:lvl1pPr marL="455613" indent="-455613">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lnSpc>
                <a:spcPct val="90000"/>
              </a:lnSpc>
              <a:spcBef>
                <a:spcPts val="1338"/>
              </a:spcBef>
              <a:buFont typeface="Wingdings" pitchFamily="2" charset="2"/>
              <a:buChar char="ü"/>
            </a:pPr>
            <a:r>
              <a:rPr lang="vi-VN" altLang="en-US" sz="3000" b="1">
                <a:solidFill>
                  <a:srgbClr val="7030A0"/>
                </a:solidFill>
                <a:cs typeface="Times New Roman" panose="02020603050405020304" pitchFamily="18" charset="0"/>
              </a:rPr>
              <a:t>Thời gian 1 tuần</a:t>
            </a:r>
            <a:r>
              <a:rPr lang="en-US" altLang="en-US" sz="3000" b="1">
                <a:solidFill>
                  <a:srgbClr val="7030A0"/>
                </a:solidFill>
                <a:cs typeface="Times New Roman" panose="02020603050405020304" pitchFamily="18" charset="0"/>
              </a:rPr>
              <a:t> </a:t>
            </a:r>
            <a:endParaRPr lang="en-US" altLang="en-US" sz="3000" b="1">
              <a:solidFill>
                <a:srgbClr val="7030A0"/>
              </a:solidFill>
              <a:ea typeface="Tahoma" panose="020B060403050404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627FDB09-945D-2627-024F-90B2AA50A2F9}"/>
              </a:ext>
            </a:extLst>
          </p:cNvPr>
          <p:cNvSpPr txBox="1">
            <a:spLocks noChangeArrowheads="1"/>
          </p:cNvSpPr>
          <p:nvPr/>
        </p:nvSpPr>
        <p:spPr bwMode="auto">
          <a:xfrm>
            <a:off x="6096000" y="5813425"/>
            <a:ext cx="29130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marL="455613" indent="-455613">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buFont typeface="Wingdings" pitchFamily="2" charset="2"/>
              <a:buChar char="ü"/>
            </a:pPr>
            <a:r>
              <a:rPr lang="en-US" altLang="en-US" sz="3000" b="1">
                <a:solidFill>
                  <a:srgbClr val="7030A0"/>
                </a:solidFill>
                <a:cs typeface="Times New Roman" panose="02020603050405020304" pitchFamily="18" charset="0"/>
              </a:rPr>
              <a:t> Cá nhân</a:t>
            </a:r>
          </a:p>
        </p:txBody>
      </p:sp>
      <p:pic>
        <p:nvPicPr>
          <p:cNvPr id="11" name="Picture 4" descr="Chương trình đào tạo học sinh thi tuyển vào các đại học hàng đầu tại Mỹ">
            <a:extLst>
              <a:ext uri="{FF2B5EF4-FFF2-40B4-BE49-F238E27FC236}">
                <a16:creationId xmlns:a16="http://schemas.microsoft.com/office/drawing/2014/main" id="{2D250856-E937-A9F3-3BA9-97B7BE9CFD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0467" t="13295" r="14207" b="13728"/>
          <a:stretch>
            <a:fillRect/>
          </a:stretch>
        </p:blipFill>
        <p:spPr bwMode="auto">
          <a:xfrm>
            <a:off x="4759325" y="5540375"/>
            <a:ext cx="831850"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1994" name="Picture 5" descr="POINSET2">
            <a:extLst>
              <a:ext uri="{FF2B5EF4-FFF2-40B4-BE49-F238E27FC236}">
                <a16:creationId xmlns:a16="http://schemas.microsoft.com/office/drawing/2014/main" id="{CAC77F82-B34C-B9AA-2A1D-5EB4B4A501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flipV="1">
            <a:off x="353219" y="24606"/>
            <a:ext cx="117157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1995" name="Picture 5" descr="POINSET2">
            <a:extLst>
              <a:ext uri="{FF2B5EF4-FFF2-40B4-BE49-F238E27FC236}">
                <a16:creationId xmlns:a16="http://schemas.microsoft.com/office/drawing/2014/main" id="{194FA01A-648A-67B2-908F-EA964FAA9B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317501" y="5422900"/>
            <a:ext cx="1243012"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1996" name="Picture 5" descr="POINSET2">
            <a:extLst>
              <a:ext uri="{FF2B5EF4-FFF2-40B4-BE49-F238E27FC236}">
                <a16:creationId xmlns:a16="http://schemas.microsoft.com/office/drawing/2014/main" id="{E3547D44-58D7-A668-552D-B20A2A6086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10626725" y="77788"/>
            <a:ext cx="12414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1997" name="Picture 6" descr="Diagram&#10;&#10;Description automatically generated">
            <a:extLst>
              <a:ext uri="{FF2B5EF4-FFF2-40B4-BE49-F238E27FC236}">
                <a16:creationId xmlns:a16="http://schemas.microsoft.com/office/drawing/2014/main" id="{5145300A-D243-4FA5-7133-53879B9BB56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8304"/>
          <a:stretch>
            <a:fillRect/>
          </a:stretch>
        </p:blipFill>
        <p:spPr bwMode="auto">
          <a:xfrm>
            <a:off x="10671175" y="5340350"/>
            <a:ext cx="1296988"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ipe(left)">
                                      <p:cBhvr>
                                        <p:cTn id="7" dur="500"/>
                                        <p:tgtEl>
                                          <p:spTgt spid="1028"/>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wipe(left)">
                                      <p:cBhvr>
                                        <p:cTn id="15" dur="500"/>
                                        <p:tgtEl>
                                          <p:spTgt spid="1026"/>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par>
                                <p:cTn id="24" presetID="22" presetClass="entr" presetSubtype="8"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4033" name="Picture 3">
            <a:extLst>
              <a:ext uri="{FF2B5EF4-FFF2-40B4-BE49-F238E27FC236}">
                <a16:creationId xmlns:a16="http://schemas.microsoft.com/office/drawing/2014/main" id="{9E0C7CB9-96EA-9C79-0DFC-76C3DE8F2D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9013" y="4241800"/>
            <a:ext cx="6122987"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4034" name="Picture 8">
            <a:extLst>
              <a:ext uri="{FF2B5EF4-FFF2-40B4-BE49-F238E27FC236}">
                <a16:creationId xmlns:a16="http://schemas.microsoft.com/office/drawing/2014/main" id="{3B1F66F9-C08C-931A-F8D7-6AC10BB49D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4241800"/>
            <a:ext cx="6122988"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2CB543A-CCF4-5691-8231-EC0887F72363}"/>
              </a:ext>
            </a:extLst>
          </p:cNvPr>
          <p:cNvSpPr/>
          <p:nvPr/>
        </p:nvSpPr>
        <p:spPr>
          <a:xfrm>
            <a:off x="-270958" y="707205"/>
            <a:ext cx="12680576" cy="3046988"/>
          </a:xfrm>
          <a:prstGeom prst="rect">
            <a:avLst/>
          </a:prstGeom>
          <a:noFill/>
        </p:spPr>
        <p:txBody>
          <a:bodyPr>
            <a:spAutoFit/>
          </a:bodyPr>
          <a:lstStyle/>
          <a:p>
            <a:pPr algn="ctr" eaLnBrk="1" fontAlgn="auto" hangingPunct="1">
              <a:spcBef>
                <a:spcPts val="0"/>
              </a:spcBef>
              <a:spcAft>
                <a:spcPts val="0"/>
              </a:spcAft>
              <a:defRPr/>
            </a:pPr>
            <a:r>
              <a:rPr lang="en-US" sz="4800" b="1" dirty="0">
                <a:ln w="22225">
                  <a:solidFill>
                    <a:schemeClr val="accent2"/>
                  </a:solidFill>
                  <a:prstDash val="solid"/>
                </a:ln>
                <a:solidFill>
                  <a:srgbClr val="0000FF"/>
                </a:solidFill>
                <a:latin typeface="+mn-lt"/>
              </a:rPr>
              <a:t>XÂY DỰNG </a:t>
            </a:r>
          </a:p>
          <a:p>
            <a:pPr algn="ctr" eaLnBrk="1" fontAlgn="auto" hangingPunct="1">
              <a:spcBef>
                <a:spcPts val="0"/>
              </a:spcBef>
              <a:spcAft>
                <a:spcPts val="0"/>
              </a:spcAft>
              <a:defRPr/>
            </a:pPr>
            <a:r>
              <a:rPr lang="en-US" sz="4800" b="1" dirty="0">
                <a:ln w="22225">
                  <a:solidFill>
                    <a:schemeClr val="accent2"/>
                  </a:solidFill>
                  <a:prstDash val="solid"/>
                </a:ln>
                <a:solidFill>
                  <a:srgbClr val="0000FF"/>
                </a:solidFill>
                <a:latin typeface="+mn-lt"/>
              </a:rPr>
              <a:t>MÔI TR</a:t>
            </a:r>
            <a:r>
              <a:rPr lang="vi-VN" sz="4800" b="1" dirty="0">
                <a:ln w="22225">
                  <a:solidFill>
                    <a:schemeClr val="accent2"/>
                  </a:solidFill>
                  <a:prstDash val="solid"/>
                </a:ln>
                <a:solidFill>
                  <a:srgbClr val="0000FF"/>
                </a:solidFill>
                <a:latin typeface="+mn-lt"/>
              </a:rPr>
              <a:t>Ư</a:t>
            </a:r>
            <a:r>
              <a:rPr lang="en-US" sz="4800" b="1" dirty="0">
                <a:ln w="22225">
                  <a:solidFill>
                    <a:schemeClr val="accent2"/>
                  </a:solidFill>
                  <a:prstDash val="solid"/>
                </a:ln>
                <a:solidFill>
                  <a:srgbClr val="0000FF"/>
                </a:solidFill>
                <a:latin typeface="+mn-lt"/>
              </a:rPr>
              <a:t>ỜNG HỌC Đ</a:t>
            </a:r>
            <a:r>
              <a:rPr lang="vi-VN" sz="4800" b="1" dirty="0">
                <a:ln w="22225">
                  <a:solidFill>
                    <a:schemeClr val="accent2"/>
                  </a:solidFill>
                  <a:prstDash val="solid"/>
                </a:ln>
                <a:solidFill>
                  <a:srgbClr val="0000FF"/>
                </a:solidFill>
                <a:latin typeface="+mn-lt"/>
              </a:rPr>
              <a:t>Ư</a:t>
            </a:r>
            <a:r>
              <a:rPr lang="en-US" sz="4800" b="1" dirty="0">
                <a:ln w="22225">
                  <a:solidFill>
                    <a:schemeClr val="accent2"/>
                  </a:solidFill>
                  <a:prstDash val="solid"/>
                </a:ln>
                <a:solidFill>
                  <a:srgbClr val="0000FF"/>
                </a:solidFill>
                <a:latin typeface="+mn-lt"/>
              </a:rPr>
              <a:t>ỜNG </a:t>
            </a:r>
          </a:p>
          <a:p>
            <a:pPr algn="ctr" eaLnBrk="1" fontAlgn="auto" hangingPunct="1">
              <a:spcBef>
                <a:spcPts val="0"/>
              </a:spcBef>
              <a:spcAft>
                <a:spcPts val="0"/>
              </a:spcAft>
              <a:defRPr/>
            </a:pPr>
            <a:r>
              <a:rPr lang="en-US" sz="4800" b="1" dirty="0">
                <a:ln w="22225">
                  <a:solidFill>
                    <a:schemeClr val="accent2"/>
                  </a:solidFill>
                  <a:prstDash val="solid"/>
                </a:ln>
                <a:solidFill>
                  <a:srgbClr val="0000FF"/>
                </a:solidFill>
                <a:latin typeface="+mn-lt"/>
              </a:rPr>
              <a:t>HẠNH PHÚC, AN TOÀN, </a:t>
            </a:r>
          </a:p>
          <a:p>
            <a:pPr algn="ctr" eaLnBrk="1" fontAlgn="auto" hangingPunct="1">
              <a:spcBef>
                <a:spcPts val="0"/>
              </a:spcBef>
              <a:spcAft>
                <a:spcPts val="0"/>
              </a:spcAft>
              <a:defRPr/>
            </a:pPr>
            <a:r>
              <a:rPr lang="en-US" sz="4800" b="1" dirty="0">
                <a:ln w="22225">
                  <a:solidFill>
                    <a:schemeClr val="accent2"/>
                  </a:solidFill>
                  <a:prstDash val="solid"/>
                </a:ln>
                <a:solidFill>
                  <a:srgbClr val="0000FF"/>
                </a:solidFill>
                <a:latin typeface="+mn-lt"/>
              </a:rPr>
              <a:t>THÂN THIỆN VÀ VĂN MINH.</a:t>
            </a:r>
          </a:p>
        </p:txBody>
      </p:sp>
      <p:pic>
        <p:nvPicPr>
          <p:cNvPr id="684036" name="Picture 5" descr="POINSET2">
            <a:extLst>
              <a:ext uri="{FF2B5EF4-FFF2-40B4-BE49-F238E27FC236}">
                <a16:creationId xmlns:a16="http://schemas.microsoft.com/office/drawing/2014/main" id="{1782ABC0-6719-2441-948C-1152A2511B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flipV="1">
            <a:off x="152400" y="-103187"/>
            <a:ext cx="11715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4037" name="Picture 5" descr="POINSET2">
            <a:extLst>
              <a:ext uri="{FF2B5EF4-FFF2-40B4-BE49-F238E27FC236}">
                <a16:creationId xmlns:a16="http://schemas.microsoft.com/office/drawing/2014/main" id="{3F8E6BD7-C6E7-D172-1657-2628A80042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848976" y="-63500"/>
            <a:ext cx="1243012"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5057" name="Picture 4" descr="Tổng hợp 50 mẫu phông nền powerpoint chuyên nghiệp | ADV Solutions">
            <a:extLst>
              <a:ext uri="{FF2B5EF4-FFF2-40B4-BE49-F238E27FC236}">
                <a16:creationId xmlns:a16="http://schemas.microsoft.com/office/drawing/2014/main" id="{01186EAC-4897-6CCA-82E4-FD05E59030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303F2F5B-ED89-9426-FBA2-B69DCA11FF68}"/>
              </a:ext>
            </a:extLst>
          </p:cNvPr>
          <p:cNvSpPr/>
          <p:nvPr/>
        </p:nvSpPr>
        <p:spPr>
          <a:xfrm>
            <a:off x="2060575" y="2135188"/>
            <a:ext cx="8070850" cy="1938337"/>
          </a:xfrm>
          <a:prstGeom prst="rect">
            <a:avLst/>
          </a:prstGeom>
          <a:noFill/>
        </p:spPr>
        <p:txBody>
          <a:bodyPr>
            <a:spAutoFit/>
          </a:bodyPr>
          <a:lstStyle/>
          <a:p>
            <a:pPr algn="ctr" eaLnBrk="1" fontAlgn="auto" hangingPunct="1">
              <a:spcBef>
                <a:spcPts val="0"/>
              </a:spcBef>
              <a:spcAft>
                <a:spcPts val="0"/>
              </a:spcAft>
              <a:defRPr/>
            </a:pPr>
            <a:r>
              <a:rPr lang="en-US" sz="6000" b="1" dirty="0" err="1">
                <a:ln w="0"/>
                <a:solidFill>
                  <a:srgbClr val="6600CC"/>
                </a:solidFill>
                <a:effectLst>
                  <a:outerShdw blurRad="38100" dist="25400" dir="5400000" algn="ctr" rotWithShape="0">
                    <a:srgbClr val="6E747A">
                      <a:alpha val="43000"/>
                    </a:srgbClr>
                  </a:outerShdw>
                </a:effectLst>
                <a:latin typeface="+mn-lt"/>
              </a:rPr>
              <a:t>Chúc</a:t>
            </a:r>
            <a:r>
              <a:rPr lang="en-US" sz="6000" b="1" dirty="0">
                <a:ln w="0"/>
                <a:solidFill>
                  <a:srgbClr val="6600CC"/>
                </a:solidFill>
                <a:effectLst>
                  <a:outerShdw blurRad="38100" dist="25400" dir="5400000" algn="ctr" rotWithShape="0">
                    <a:srgbClr val="6E747A">
                      <a:alpha val="43000"/>
                    </a:srgbClr>
                  </a:outerShdw>
                </a:effectLst>
                <a:latin typeface="+mn-lt"/>
              </a:rPr>
              <a:t> </a:t>
            </a:r>
            <a:r>
              <a:rPr lang="en-US" sz="6000" b="1" dirty="0" err="1">
                <a:ln w="0"/>
                <a:solidFill>
                  <a:srgbClr val="6600CC"/>
                </a:solidFill>
                <a:effectLst>
                  <a:outerShdw blurRad="38100" dist="25400" dir="5400000" algn="ctr" rotWithShape="0">
                    <a:srgbClr val="6E747A">
                      <a:alpha val="43000"/>
                    </a:srgbClr>
                  </a:outerShdw>
                </a:effectLst>
                <a:latin typeface="+mn-lt"/>
              </a:rPr>
              <a:t>các</a:t>
            </a:r>
            <a:r>
              <a:rPr lang="en-US" sz="6000" b="1" dirty="0">
                <a:ln w="0"/>
                <a:solidFill>
                  <a:srgbClr val="6600CC"/>
                </a:solidFill>
                <a:effectLst>
                  <a:outerShdw blurRad="38100" dist="25400" dir="5400000" algn="ctr" rotWithShape="0">
                    <a:srgbClr val="6E747A">
                      <a:alpha val="43000"/>
                    </a:srgbClr>
                  </a:outerShdw>
                </a:effectLst>
                <a:latin typeface="+mn-lt"/>
              </a:rPr>
              <a:t> </a:t>
            </a:r>
            <a:r>
              <a:rPr lang="en-US" sz="6000" b="1" dirty="0" err="1">
                <a:ln w="0"/>
                <a:solidFill>
                  <a:srgbClr val="6600CC"/>
                </a:solidFill>
                <a:effectLst>
                  <a:outerShdw blurRad="38100" dist="25400" dir="5400000" algn="ctr" rotWithShape="0">
                    <a:srgbClr val="6E747A">
                      <a:alpha val="43000"/>
                    </a:srgbClr>
                  </a:outerShdw>
                </a:effectLst>
                <a:latin typeface="+mn-lt"/>
              </a:rPr>
              <a:t>em</a:t>
            </a:r>
            <a:endParaRPr lang="en-US" sz="6000" b="1" dirty="0">
              <a:ln w="0"/>
              <a:solidFill>
                <a:srgbClr val="6600CC"/>
              </a:solidFill>
              <a:effectLst>
                <a:outerShdw blurRad="38100" dist="25400" dir="5400000" algn="ctr" rotWithShape="0">
                  <a:srgbClr val="6E747A">
                    <a:alpha val="43000"/>
                  </a:srgbClr>
                </a:outerShdw>
              </a:effectLst>
              <a:latin typeface="+mn-lt"/>
            </a:endParaRPr>
          </a:p>
          <a:p>
            <a:pPr algn="ctr" eaLnBrk="1" fontAlgn="auto" hangingPunct="1">
              <a:spcBef>
                <a:spcPts val="0"/>
              </a:spcBef>
              <a:spcAft>
                <a:spcPts val="0"/>
              </a:spcAft>
              <a:defRPr/>
            </a:pPr>
            <a:r>
              <a:rPr lang="en-US" sz="6000" b="1" dirty="0">
                <a:ln w="0"/>
                <a:solidFill>
                  <a:srgbClr val="6600CC"/>
                </a:solidFill>
                <a:effectLst>
                  <a:outerShdw blurRad="38100" dist="25400" dir="5400000" algn="ctr" rotWithShape="0">
                    <a:srgbClr val="6E747A">
                      <a:alpha val="43000"/>
                    </a:srgbClr>
                  </a:outerShdw>
                </a:effectLst>
                <a:latin typeface="+mn-lt"/>
              </a:rPr>
              <a:t> </a:t>
            </a:r>
            <a:r>
              <a:rPr lang="en-US" sz="6000" b="1" dirty="0" err="1">
                <a:ln w="0"/>
                <a:solidFill>
                  <a:srgbClr val="6600CC"/>
                </a:solidFill>
                <a:effectLst>
                  <a:outerShdw blurRad="38100" dist="25400" dir="5400000" algn="ctr" rotWithShape="0">
                    <a:srgbClr val="6E747A">
                      <a:alpha val="43000"/>
                    </a:srgbClr>
                  </a:outerShdw>
                </a:effectLst>
                <a:latin typeface="+mn-lt"/>
              </a:rPr>
              <a:t>chăm</a:t>
            </a:r>
            <a:r>
              <a:rPr lang="en-US" sz="6000" b="1" dirty="0">
                <a:ln w="0"/>
                <a:solidFill>
                  <a:srgbClr val="6600CC"/>
                </a:solidFill>
                <a:effectLst>
                  <a:outerShdw blurRad="38100" dist="25400" dir="5400000" algn="ctr" rotWithShape="0">
                    <a:srgbClr val="6E747A">
                      <a:alpha val="43000"/>
                    </a:srgbClr>
                  </a:outerShdw>
                </a:effectLst>
                <a:latin typeface="+mn-lt"/>
              </a:rPr>
              <a:t> </a:t>
            </a:r>
            <a:r>
              <a:rPr lang="en-US" sz="6000" b="1" dirty="0" err="1">
                <a:ln w="0"/>
                <a:solidFill>
                  <a:srgbClr val="6600CC"/>
                </a:solidFill>
                <a:effectLst>
                  <a:outerShdw blurRad="38100" dist="25400" dir="5400000" algn="ctr" rotWithShape="0">
                    <a:srgbClr val="6E747A">
                      <a:alpha val="43000"/>
                    </a:srgbClr>
                  </a:outerShdw>
                </a:effectLst>
                <a:latin typeface="+mn-lt"/>
              </a:rPr>
              <a:t>ngoan</a:t>
            </a:r>
            <a:r>
              <a:rPr lang="en-US" sz="6000" b="1" dirty="0">
                <a:ln w="0"/>
                <a:solidFill>
                  <a:srgbClr val="6600CC"/>
                </a:solidFill>
                <a:effectLst>
                  <a:outerShdw blurRad="38100" dist="25400" dir="5400000" algn="ctr" rotWithShape="0">
                    <a:srgbClr val="6E747A">
                      <a:alpha val="43000"/>
                    </a:srgbClr>
                  </a:outerShdw>
                </a:effectLst>
                <a:latin typeface="+mn-lt"/>
              </a:rPr>
              <a:t>, </a:t>
            </a:r>
            <a:r>
              <a:rPr lang="en-US" sz="6000" b="1" dirty="0" err="1">
                <a:ln w="0"/>
                <a:solidFill>
                  <a:srgbClr val="6600CC"/>
                </a:solidFill>
                <a:effectLst>
                  <a:outerShdw blurRad="38100" dist="25400" dir="5400000" algn="ctr" rotWithShape="0">
                    <a:srgbClr val="6E747A">
                      <a:alpha val="43000"/>
                    </a:srgbClr>
                  </a:outerShdw>
                </a:effectLst>
                <a:latin typeface="+mn-lt"/>
              </a:rPr>
              <a:t>học</a:t>
            </a:r>
            <a:r>
              <a:rPr lang="en-US" sz="6000" b="1" dirty="0">
                <a:ln w="0"/>
                <a:solidFill>
                  <a:srgbClr val="6600CC"/>
                </a:solidFill>
                <a:effectLst>
                  <a:outerShdw blurRad="38100" dist="25400" dir="5400000" algn="ctr" rotWithShape="0">
                    <a:srgbClr val="6E747A">
                      <a:alpha val="43000"/>
                    </a:srgbClr>
                  </a:outerShdw>
                </a:effectLst>
                <a:latin typeface="+mn-lt"/>
              </a:rPr>
              <a:t> </a:t>
            </a:r>
            <a:r>
              <a:rPr lang="en-US" sz="6000" b="1" dirty="0" err="1">
                <a:ln w="0"/>
                <a:solidFill>
                  <a:srgbClr val="6600CC"/>
                </a:solidFill>
                <a:effectLst>
                  <a:outerShdw blurRad="38100" dist="25400" dir="5400000" algn="ctr" rotWithShape="0">
                    <a:srgbClr val="6E747A">
                      <a:alpha val="43000"/>
                    </a:srgbClr>
                  </a:outerShdw>
                </a:effectLst>
                <a:latin typeface="+mn-lt"/>
              </a:rPr>
              <a:t>giỏi</a:t>
            </a:r>
            <a:r>
              <a:rPr lang="en-US" sz="6000" b="1" dirty="0">
                <a:ln w="0"/>
                <a:solidFill>
                  <a:srgbClr val="6600CC"/>
                </a:solidFill>
                <a:effectLst>
                  <a:outerShdw blurRad="38100" dist="25400" dir="5400000" algn="ctr" rotWithShape="0">
                    <a:srgbClr val="6E747A">
                      <a:alpha val="43000"/>
                    </a:srgbClr>
                  </a:outerShdw>
                </a:effectLst>
                <a:latin typeface="+mn-lt"/>
              </a:rPr>
              <a:t>.</a:t>
            </a:r>
          </a:p>
        </p:txBody>
      </p:sp>
    </p:spTree>
  </p:cSld>
  <p:clrMapOvr>
    <a:masterClrMapping/>
  </p:clrMapOvr>
  <p:transition spd="slow" advClick="0" advTm="3000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4">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19827</TotalTime>
  <Words>5146</Words>
  <Application>Microsoft Office PowerPoint</Application>
  <PresentationFormat>Widescreen</PresentationFormat>
  <Paragraphs>500</Paragraphs>
  <Slides>156</Slides>
  <Notes>117</Notes>
  <HiddenSlides>0</HiddenSlides>
  <MMClips>1</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156</vt:i4>
      </vt:variant>
    </vt:vector>
  </HeadingPairs>
  <TitlesOfParts>
    <vt:vector size="169" baseType="lpstr">
      <vt:lpstr>.VnArial</vt:lpstr>
      <vt:lpstr>.VnArial Narrow</vt:lpstr>
      <vt:lpstr>Arial</vt:lpstr>
      <vt:lpstr>Calibri</vt:lpstr>
      <vt:lpstr>Calibri Light</vt:lpstr>
      <vt:lpstr>等线 Light</vt:lpstr>
      <vt:lpstr>Tahoma</vt:lpstr>
      <vt:lpstr>Times New Roman</vt:lpstr>
      <vt:lpstr>Wingdings</vt:lpstr>
      <vt:lpstr>Office Theme</vt:lpstr>
      <vt:lpstr>Custom Design</vt:lpstr>
      <vt:lpstr>Default Design</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THỬ THÁCH CHO EM</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AutoBVT</dc:creator>
  <cp:lastModifiedBy>Windows User</cp:lastModifiedBy>
  <cp:revision>972</cp:revision>
  <dcterms:created xsi:type="dcterms:W3CDTF">2020-12-14T06:54:30Z</dcterms:created>
  <dcterms:modified xsi:type="dcterms:W3CDTF">2025-04-03T14:42:50Z</dcterms:modified>
</cp:coreProperties>
</file>