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1C407EB-CEC8-4E71-9581-9A81C5E73FCE}"/>
              </a:ext>
            </a:extLst>
          </p:cNvPr>
          <p:cNvSpPr txBox="1"/>
          <p:nvPr/>
        </p:nvSpPr>
        <p:spPr>
          <a:xfrm>
            <a:off x="0" y="2377752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10,11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CHỮ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</a:p>
          <a:p>
            <a:pPr algn="ctr"/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endParaRPr lang="vi-V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7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Biểu hiện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G</a:t>
            </a:r>
            <a:r>
              <a:rPr lang="vi-VN" sz="2400" dirty="0" smtClean="0">
                <a:latin typeface="+mj-lt"/>
              </a:rPr>
              <a:t>iữ </a:t>
            </a:r>
            <a:r>
              <a:rPr lang="vi-VN" sz="2400" dirty="0">
                <a:latin typeface="+mj-lt"/>
              </a:rPr>
              <a:t>chữ tín là biết giữ lời hứa, đúng hẹn, trung thực, hoàn thành nhiệm vụ,... </a:t>
            </a:r>
          </a:p>
        </p:txBody>
      </p:sp>
    </p:spTree>
    <p:extLst>
      <p:ext uri="{BB962C8B-B14F-4D97-AF65-F5344CB8AC3E}">
        <p14:creationId xmlns:p14="http://schemas.microsoft.com/office/powerpoint/2010/main" val="41024778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906012" y="2068484"/>
            <a:ext cx="9633107" cy="358169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 Ý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r>
              <a:rPr lang="en-US" sz="2400" dirty="0" smtClean="0">
                <a:latin typeface="+mj-lt"/>
              </a:rPr>
              <a:t>   </a:t>
            </a:r>
            <a:r>
              <a:rPr lang="vi-VN" sz="2400" dirty="0" smtClean="0">
                <a:latin typeface="+mj-lt"/>
              </a:rPr>
              <a:t>Chữ </a:t>
            </a:r>
            <a:r>
              <a:rPr lang="vi-VN" sz="2400" dirty="0">
                <a:latin typeface="+mj-lt"/>
              </a:rPr>
              <a:t>tín trong cuộc sống vô cùng quan trọng.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quý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dàng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nhau,...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không </a:t>
            </a:r>
            <a:r>
              <a:rPr lang="vi-VN" sz="2400" dirty="0" err="1">
                <a:latin typeface="+mj-lt"/>
              </a:rPr>
              <a:t>giữ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không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tin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mối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hệ</a:t>
            </a:r>
            <a:r>
              <a:rPr lang="vi-VN" sz="2400" dirty="0">
                <a:latin typeface="+mj-lt"/>
              </a:rPr>
              <a:t> thân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cực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chúng</a:t>
            </a:r>
            <a:r>
              <a:rPr lang="vi-VN" sz="2400" dirty="0">
                <a:latin typeface="+mj-lt"/>
              </a:rPr>
              <a:t> ta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thêm ý </a:t>
            </a:r>
            <a:r>
              <a:rPr lang="vi-VN" sz="2400" dirty="0" err="1">
                <a:latin typeface="+mj-lt"/>
              </a:rPr>
              <a:t>chí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nghị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val="35243176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8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6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9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59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906012" y="1846224"/>
            <a:ext cx="9633107" cy="326703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rèn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en-US" sz="2400" dirty="0" smtClean="0">
                <a:latin typeface="+mj-lt"/>
              </a:rPr>
              <a:t>   </a:t>
            </a:r>
            <a:r>
              <a:rPr lang="vi-VN" sz="2400" dirty="0" smtClean="0">
                <a:latin typeface="+mj-lt"/>
              </a:rPr>
              <a:t>Để </a:t>
            </a:r>
            <a:r>
              <a:rPr lang="vi-VN" sz="2400" dirty="0">
                <a:latin typeface="+mj-lt"/>
              </a:rPr>
              <a:t>rèn luyện việc giữ chữ tín, chúng ta phải giữ lời hứa với người thân, thầy cô, bạn bè và người khác một cách có trách nhiệm; đồng thời phê phán những người không tôn trọng chữ tín, không biết giữ chữ tín.</a:t>
            </a:r>
          </a:p>
        </p:txBody>
      </p:sp>
    </p:spTree>
    <p:extLst>
      <p:ext uri="{BB962C8B-B14F-4D97-AF65-F5344CB8AC3E}">
        <p14:creationId xmlns:p14="http://schemas.microsoft.com/office/powerpoint/2010/main" val="30231968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44516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21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298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val="2323526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67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val="33995447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570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45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37E937D-502D-47DB-81D6-073D6B174E91}"/>
              </a:ext>
            </a:extLst>
          </p:cNvPr>
          <p:cNvSpPr txBox="1"/>
          <p:nvPr/>
        </p:nvSpPr>
        <p:spPr>
          <a:xfrm>
            <a:off x="6208086" y="3300770"/>
            <a:ext cx="55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9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71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val="32574947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43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3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1. </a:t>
            </a:r>
            <a:r>
              <a:rPr lang="vi-VN" sz="2400" dirty="0" smtClean="0">
                <a:solidFill>
                  <a:srgbClr val="FF0000"/>
                </a:solidFill>
              </a:rPr>
              <a:t>Giữ </a:t>
            </a:r>
            <a:r>
              <a:rPr lang="vi-VN" sz="2400" dirty="0">
                <a:solidFill>
                  <a:srgbClr val="FF0000"/>
                </a:solidFill>
              </a:rPr>
              <a:t>chữ tín </a:t>
            </a:r>
            <a:r>
              <a:rPr lang="vi-VN" sz="2400" dirty="0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gì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vi-VN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</a:t>
            </a:r>
            <a:r>
              <a:rPr lang="vi-VN" sz="2400" dirty="0" smtClean="0">
                <a:latin typeface="+mj-lt"/>
              </a:rPr>
              <a:t>Chữ </a:t>
            </a:r>
            <a:r>
              <a:rPr lang="vi-VN" sz="2400" dirty="0">
                <a:latin typeface="+mj-lt"/>
              </a:rPr>
              <a:t>tín là sự tin tưởng, niềm tin giữa người với người. Giữ chữ tín là coi trọng lòng tin của mọi người đối với mình. </a:t>
            </a:r>
          </a:p>
        </p:txBody>
      </p:sp>
    </p:spTree>
    <p:extLst>
      <p:ext uri="{BB962C8B-B14F-4D97-AF65-F5344CB8AC3E}">
        <p14:creationId xmlns:p14="http://schemas.microsoft.com/office/powerpoint/2010/main" val="19404810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2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917</TotalTime>
  <Words>1233</Words>
  <Application>Microsoft Office PowerPoint</Application>
  <PresentationFormat>Widescreen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Thiên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Admin</cp:lastModifiedBy>
  <cp:revision>164</cp:revision>
  <dcterms:created xsi:type="dcterms:W3CDTF">2022-05-07T08:47:16Z</dcterms:created>
  <dcterms:modified xsi:type="dcterms:W3CDTF">2025-02-26T18:05:04Z</dcterms:modified>
</cp:coreProperties>
</file>