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.xml" ContentType="application/vnd.openxmlformats-officedocument.presentationml.notesSlide+xml"/>
  <Override PartName="/ppt/tags/tag42.xml" ContentType="application/vnd.openxmlformats-officedocument.presentationml.tags+xml"/>
  <Override PartName="/ppt/notesSlides/notesSlide2.xml" ContentType="application/vnd.openxmlformats-officedocument.presentationml.notesSlide+xml"/>
  <Override PartName="/ppt/tags/tag43.xml" ContentType="application/vnd.openxmlformats-officedocument.presentationml.tags+xml"/>
  <Override PartName="/ppt/notesSlides/notesSlide3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5.xml" ContentType="application/vnd.openxmlformats-officedocument.presentationml.notesSlide+xml"/>
  <Override PartName="/ppt/tags/tag52.xml" ContentType="application/vnd.openxmlformats-officedocument.presentationml.tags+xml"/>
  <Override PartName="/ppt/notesSlides/notesSlide6.xml" ContentType="application/vnd.openxmlformats-officedocument.presentationml.notesSlide+xml"/>
  <Override PartName="/ppt/tags/tag53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0"/>
  </p:notesMasterIdLst>
  <p:sldIdLst>
    <p:sldId id="409" r:id="rId3"/>
    <p:sldId id="447" r:id="rId4"/>
    <p:sldId id="444" r:id="rId5"/>
    <p:sldId id="446" r:id="rId6"/>
    <p:sldId id="2007577978" r:id="rId7"/>
    <p:sldId id="2007577979" r:id="rId8"/>
    <p:sldId id="2007577924" r:id="rId9"/>
    <p:sldId id="2007577980" r:id="rId10"/>
    <p:sldId id="2007577976" r:id="rId11"/>
    <p:sldId id="453" r:id="rId12"/>
    <p:sldId id="448" r:id="rId13"/>
    <p:sldId id="459" r:id="rId14"/>
    <p:sldId id="434" r:id="rId15"/>
    <p:sldId id="456" r:id="rId16"/>
    <p:sldId id="2007577977" r:id="rId17"/>
    <p:sldId id="460" r:id="rId18"/>
    <p:sldId id="20075779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729"/>
  </p:normalViewPr>
  <p:slideViewPr>
    <p:cSldViewPr snapToGrid="0">
      <p:cViewPr varScale="1">
        <p:scale>
          <a:sx n="109" d="100"/>
          <a:sy n="109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F2224-C589-47D8-8E02-91E2A7D7F639}" type="datetimeFigureOut">
              <a:rPr lang="en-SG" smtClean="0"/>
              <a:t>4/4/25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53CB0-6D05-4E3C-B5D4-734E82C2EC7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55899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15074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8862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8393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12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10076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14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92866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16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22606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0981713891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3CB0-6D05-4E3C-B5D4-734E82C2EC78}" type="slidenum">
              <a:rPr lang="en-SG" smtClean="0"/>
              <a:t>17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8704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.png"/><Relationship Id="rId5" Type="http://schemas.openxmlformats.org/officeDocument/2006/relationships/tags" Target="../tags/tag6.xml"/><Relationship Id="rId10" Type="http://schemas.openxmlformats.org/officeDocument/2006/relationships/image" Target="../media/image1.png"/><Relationship Id="rId4" Type="http://schemas.openxmlformats.org/officeDocument/2006/relationships/tags" Target="../tags/tag5.xml"/><Relationship Id="rId9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.png"/><Relationship Id="rId5" Type="http://schemas.openxmlformats.org/officeDocument/2006/relationships/tags" Target="../tags/tag14.xml"/><Relationship Id="rId10" Type="http://schemas.openxmlformats.org/officeDocument/2006/relationships/image" Target="../media/image1.png"/><Relationship Id="rId4" Type="http://schemas.openxmlformats.org/officeDocument/2006/relationships/tags" Target="../tags/tag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3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2.png"/><Relationship Id="rId5" Type="http://schemas.openxmlformats.org/officeDocument/2006/relationships/tags" Target="../tags/tag22.xml"/><Relationship Id="rId10" Type="http://schemas.openxmlformats.org/officeDocument/2006/relationships/image" Target="../media/image1.png"/><Relationship Id="rId4" Type="http://schemas.openxmlformats.org/officeDocument/2006/relationships/tags" Target="../tags/tag21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3.png"/><Relationship Id="rId5" Type="http://schemas.openxmlformats.org/officeDocument/2006/relationships/tags" Target="../tags/tag30.xml"/><Relationship Id="rId10" Type="http://schemas.openxmlformats.org/officeDocument/2006/relationships/image" Target="../media/image2.png"/><Relationship Id="rId4" Type="http://schemas.openxmlformats.org/officeDocument/2006/relationships/tags" Target="../tags/tag29.xml"/><Relationship Id="rId9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63414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7"/>
            <a:ext cx="4873475" cy="679995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5" y="3051013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7"/>
            <a:ext cx="4881804" cy="679995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1" y="3051013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201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6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69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1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3" y="609602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6" y="2632853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030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6" y="609601"/>
            <a:ext cx="5934969" cy="202325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448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289373"/>
            <a:ext cx="10364432" cy="81161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5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1007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2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546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610033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9" y="29935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7093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9314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5" y="609601"/>
            <a:ext cx="10364452" cy="16050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4"/>
            <a:ext cx="3298976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5" y="2943356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90" y="2367094"/>
            <a:ext cx="3291521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50" y="2943356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9" y="2367094"/>
            <a:ext cx="3304928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9" y="2943356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993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rcRect t="15321" r="4192" b="12151"/>
          <a:stretch>
            <a:fillRect/>
          </a:stretch>
        </p:blipFill>
        <p:spPr>
          <a:xfrm>
            <a:off x="0" y="0"/>
            <a:ext cx="12191365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799">
                <a:moveTo>
                  <a:pt x="0" y="0"/>
                </a:moveTo>
                <a:lnTo>
                  <a:pt x="19199" y="0"/>
                </a:lnTo>
                <a:lnTo>
                  <a:pt x="19199" y="10799"/>
                </a:lnTo>
                <a:lnTo>
                  <a:pt x="0" y="1079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6" name="组合 35"/>
          <p:cNvGrpSpPr/>
          <p:nvPr userDrawn="1"/>
        </p:nvGrpSpPr>
        <p:grpSpPr>
          <a:xfrm>
            <a:off x="309245" y="268605"/>
            <a:ext cx="11639550" cy="6297930"/>
            <a:chOff x="580" y="519"/>
            <a:chExt cx="18041" cy="9761"/>
          </a:xfrm>
        </p:grpSpPr>
        <p:sp>
          <p:nvSpPr>
            <p:cNvPr id="32" name="矩形 31"/>
            <p:cNvSpPr/>
            <p:nvPr>
              <p:custDataLst>
                <p:tags r:id="rId6"/>
              </p:custDataLst>
            </p:nvPr>
          </p:nvSpPr>
          <p:spPr>
            <a:xfrm>
              <a:off x="580" y="519"/>
              <a:ext cx="18041" cy="9761"/>
            </a:xfrm>
            <a:prstGeom prst="rect">
              <a:avLst/>
            </a:prstGeom>
            <a:solidFill>
              <a:srgbClr val="EF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7"/>
              </p:custDataLst>
            </p:nvPr>
          </p:nvSpPr>
          <p:spPr>
            <a:xfrm>
              <a:off x="1119" y="1030"/>
              <a:ext cx="16963" cy="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869" y="751"/>
              <a:ext cx="17462" cy="929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</p:grpSp>
      <p:pic>
        <p:nvPicPr>
          <p:cNvPr id="99" name="图片 98" descr="卡通df背景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1"/>
          <a:srcRect l="68950" t="13287" r="3841" b="72037"/>
          <a:stretch>
            <a:fillRect/>
          </a:stretch>
        </p:blipFill>
        <p:spPr>
          <a:xfrm flipH="1">
            <a:off x="412115" y="574675"/>
            <a:ext cx="770890" cy="504190"/>
          </a:xfrm>
          <a:prstGeom prst="rect">
            <a:avLst/>
          </a:prstGeom>
        </p:spPr>
      </p:pic>
      <p:grpSp>
        <p:nvGrpSpPr>
          <p:cNvPr id="38" name="组合 37"/>
          <p:cNvGrpSpPr/>
          <p:nvPr userDrawn="1"/>
        </p:nvGrpSpPr>
        <p:grpSpPr>
          <a:xfrm>
            <a:off x="795655" y="488315"/>
            <a:ext cx="11153140" cy="6230620"/>
            <a:chOff x="1253" y="747"/>
            <a:chExt cx="17564" cy="9812"/>
          </a:xfrm>
        </p:grpSpPr>
        <p:pic>
          <p:nvPicPr>
            <p:cNvPr id="39" name="图片 38" descr="卡通df背景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rcRect l="68950" b="89402"/>
            <a:stretch>
              <a:fillRect/>
            </a:stretch>
          </p:blipFill>
          <p:spPr>
            <a:xfrm rot="2880000">
              <a:off x="624" y="1375"/>
              <a:ext cx="2145" cy="888"/>
            </a:xfrm>
            <a:prstGeom prst="rect">
              <a:avLst/>
            </a:prstGeom>
          </p:spPr>
        </p:pic>
        <p:pic>
          <p:nvPicPr>
            <p:cNvPr id="41" name="图片 40" descr="卡通背dfff景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4957" y="7853"/>
              <a:ext cx="3860" cy="2706"/>
            </a:xfrm>
            <a:prstGeom prst="rect">
              <a:avLst/>
            </a:prstGeom>
          </p:spPr>
        </p:pic>
      </p:grpSp>
      <p:sp>
        <p:nvSpPr>
          <p:cNvPr id="46" name="图形"/>
          <p:cNvSpPr txBox="1"/>
          <p:nvPr userDrawn="1">
            <p:custDataLst>
              <p:tags r:id="rId3"/>
            </p:custDataLst>
          </p:nvPr>
        </p:nvSpPr>
        <p:spPr>
          <a:xfrm>
            <a:off x="1318895" y="750570"/>
            <a:ext cx="3118485" cy="4724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dist" eaLnBrk="1" hangingPunct="1">
              <a:spcBef>
                <a:spcPct val="0"/>
              </a:spcBef>
            </a:pPr>
            <a:r>
              <a:rPr lang="en-US" altLang="en-US" sz="25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/>
                <a:ea typeface="思源黑体 CN Bold" panose="020B0800000000000000" charset="-122"/>
                <a:cs typeface="思源黑体 CN Medium" panose="020B0600000000000000" charset="-122"/>
                <a:sym typeface="+mn-ea"/>
              </a:rPr>
              <a:t>Class introduction</a:t>
            </a:r>
          </a:p>
        </p:txBody>
      </p:sp>
    </p:spTree>
    <p:extLst>
      <p:ext uri="{BB962C8B-B14F-4D97-AF65-F5344CB8AC3E}">
        <p14:creationId xmlns:p14="http://schemas.microsoft.com/office/powerpoint/2010/main" val="1495658690"/>
      </p:ext>
    </p:extLst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5" y="610772"/>
            <a:ext cx="10364452" cy="16039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6" y="4204821"/>
            <a:ext cx="3296409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6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6" y="4781082"/>
            <a:ext cx="3296409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1"/>
            <a:ext cx="3301828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2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0" y="4204821"/>
            <a:ext cx="3300681" cy="576263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9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4" y="4781080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788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6989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609602"/>
            <a:ext cx="2553327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2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577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25"/>
          <p:cNvSpPr txBox="1">
            <a:spLocks noGrp="1"/>
          </p:cNvSpPr>
          <p:nvPr>
            <p:ph type="title"/>
          </p:nvPr>
        </p:nvSpPr>
        <p:spPr>
          <a:xfrm>
            <a:off x="950967" y="67110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5209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"/>
          <p:cNvSpPr txBox="1">
            <a:spLocks noGrp="1"/>
          </p:cNvSpPr>
          <p:nvPr>
            <p:ph type="title"/>
          </p:nvPr>
        </p:nvSpPr>
        <p:spPr>
          <a:xfrm>
            <a:off x="950967" y="3130633"/>
            <a:ext cx="6678000" cy="9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8" name="Google Shape;158;p3"/>
          <p:cNvSpPr txBox="1">
            <a:spLocks noGrp="1"/>
          </p:cNvSpPr>
          <p:nvPr>
            <p:ph type="subTitle" idx="1"/>
          </p:nvPr>
        </p:nvSpPr>
        <p:spPr>
          <a:xfrm>
            <a:off x="950967" y="4098617"/>
            <a:ext cx="4218800" cy="9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"/>
          <p:cNvSpPr txBox="1">
            <a:spLocks noGrp="1"/>
          </p:cNvSpPr>
          <p:nvPr>
            <p:ph type="title" idx="2" hasCustomPrompt="1"/>
          </p:nvPr>
        </p:nvSpPr>
        <p:spPr>
          <a:xfrm>
            <a:off x="950967" y="1734417"/>
            <a:ext cx="2603600" cy="14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2pPr>
            <a:lvl3pPr lvl="2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3pPr>
            <a:lvl4pPr lvl="3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4pPr>
            <a:lvl5pPr lvl="4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5pPr>
            <a:lvl6pPr lvl="5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6pPr>
            <a:lvl7pPr lvl="6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7pPr>
            <a:lvl8pPr lvl="7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8pPr>
            <a:lvl9pPr lvl="8" rtl="0">
              <a:spcBef>
                <a:spcPts val="0"/>
              </a:spcBef>
              <a:spcAft>
                <a:spcPts val="0"/>
              </a:spcAft>
              <a:buSzPts val="8900"/>
              <a:buNone/>
              <a:defRPr sz="11866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089237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34"/>
          <p:cNvSpPr txBox="1">
            <a:spLocks noGrp="1"/>
          </p:cNvSpPr>
          <p:nvPr>
            <p:ph type="title"/>
          </p:nvPr>
        </p:nvSpPr>
        <p:spPr>
          <a:xfrm>
            <a:off x="3700567" y="879333"/>
            <a:ext cx="7503200" cy="12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92" name="Google Shape;1692;p34"/>
          <p:cNvSpPr txBox="1">
            <a:spLocks noGrp="1"/>
          </p:cNvSpPr>
          <p:nvPr>
            <p:ph type="subTitle" idx="1"/>
          </p:nvPr>
        </p:nvSpPr>
        <p:spPr>
          <a:xfrm>
            <a:off x="5651867" y="2160133"/>
            <a:ext cx="55520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0087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4"/>
          <p:cNvSpPr txBox="1">
            <a:spLocks noGrp="1"/>
          </p:cNvSpPr>
          <p:nvPr>
            <p:ph type="title"/>
          </p:nvPr>
        </p:nvSpPr>
        <p:spPr>
          <a:xfrm flipH="1">
            <a:off x="5183433" y="4148367"/>
            <a:ext cx="6057600" cy="6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78" name="Google Shape;678;p14"/>
          <p:cNvSpPr txBox="1">
            <a:spLocks noGrp="1"/>
          </p:cNvSpPr>
          <p:nvPr>
            <p:ph type="subTitle" idx="1"/>
          </p:nvPr>
        </p:nvSpPr>
        <p:spPr>
          <a:xfrm flipH="1">
            <a:off x="5183433" y="1392500"/>
            <a:ext cx="6057600" cy="27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6526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Google Shape;806;p13"/>
          <p:cNvGrpSpPr/>
          <p:nvPr/>
        </p:nvGrpSpPr>
        <p:grpSpPr>
          <a:xfrm>
            <a:off x="102333" y="2062337"/>
            <a:ext cx="4096680" cy="4587433"/>
            <a:chOff x="76750" y="1546751"/>
            <a:chExt cx="3072510" cy="3440575"/>
          </a:xfrm>
        </p:grpSpPr>
        <p:grpSp>
          <p:nvGrpSpPr>
            <p:cNvPr id="807" name="Google Shape;807;p13"/>
            <p:cNvGrpSpPr/>
            <p:nvPr/>
          </p:nvGrpSpPr>
          <p:grpSpPr>
            <a:xfrm>
              <a:off x="1630637" y="2623551"/>
              <a:ext cx="1518624" cy="2350143"/>
              <a:chOff x="2593675" y="2254750"/>
              <a:chExt cx="344125" cy="532550"/>
            </a:xfrm>
          </p:grpSpPr>
          <p:sp>
            <p:nvSpPr>
              <p:cNvPr id="808" name="Google Shape;808;p13"/>
              <p:cNvSpPr/>
              <p:nvPr/>
            </p:nvSpPr>
            <p:spPr>
              <a:xfrm>
                <a:off x="2611375" y="2254750"/>
                <a:ext cx="326425" cy="532550"/>
              </a:xfrm>
              <a:custGeom>
                <a:avLst/>
                <a:gdLst/>
                <a:ahLst/>
                <a:cxnLst/>
                <a:rect l="l" t="t" r="r" b="b"/>
                <a:pathLst>
                  <a:path w="13057" h="21302" extrusionOk="0">
                    <a:moveTo>
                      <a:pt x="66" y="1"/>
                    </a:moveTo>
                    <a:cubicBezTo>
                      <a:pt x="17" y="1"/>
                      <a:pt x="1" y="16"/>
                      <a:pt x="27" y="48"/>
                    </a:cubicBezTo>
                    <a:cubicBezTo>
                      <a:pt x="1956" y="2424"/>
                      <a:pt x="4849" y="8960"/>
                      <a:pt x="5512" y="10376"/>
                    </a:cubicBezTo>
                    <a:cubicBezTo>
                      <a:pt x="5555" y="10526"/>
                      <a:pt x="5599" y="10681"/>
                      <a:pt x="5644" y="10840"/>
                    </a:cubicBezTo>
                    <a:cubicBezTo>
                      <a:pt x="5752" y="11182"/>
                      <a:pt x="5824" y="11554"/>
                      <a:pt x="5915" y="11934"/>
                    </a:cubicBezTo>
                    <a:cubicBezTo>
                      <a:pt x="5937" y="12029"/>
                      <a:pt x="5960" y="12126"/>
                      <a:pt x="5981" y="12222"/>
                    </a:cubicBezTo>
                    <a:cubicBezTo>
                      <a:pt x="6004" y="12319"/>
                      <a:pt x="6020" y="12418"/>
                      <a:pt x="6038" y="12516"/>
                    </a:cubicBezTo>
                    <a:cubicBezTo>
                      <a:pt x="6075" y="12714"/>
                      <a:pt x="6113" y="12914"/>
                      <a:pt x="6150" y="13115"/>
                    </a:cubicBezTo>
                    <a:cubicBezTo>
                      <a:pt x="6169" y="13216"/>
                      <a:pt x="6190" y="13318"/>
                      <a:pt x="6205" y="13420"/>
                    </a:cubicBezTo>
                    <a:cubicBezTo>
                      <a:pt x="6220" y="13522"/>
                      <a:pt x="6235" y="13624"/>
                      <a:pt x="6249" y="13728"/>
                    </a:cubicBezTo>
                    <a:cubicBezTo>
                      <a:pt x="6281" y="13932"/>
                      <a:pt x="6310" y="14139"/>
                      <a:pt x="6340" y="14345"/>
                    </a:cubicBezTo>
                    <a:cubicBezTo>
                      <a:pt x="6394" y="14759"/>
                      <a:pt x="6438" y="15173"/>
                      <a:pt x="6480" y="15581"/>
                    </a:cubicBezTo>
                    <a:cubicBezTo>
                      <a:pt x="6497" y="15785"/>
                      <a:pt x="6513" y="15988"/>
                      <a:pt x="6530" y="16189"/>
                    </a:cubicBezTo>
                    <a:cubicBezTo>
                      <a:pt x="6539" y="16288"/>
                      <a:pt x="6547" y="16388"/>
                      <a:pt x="6554" y="16487"/>
                    </a:cubicBezTo>
                    <a:cubicBezTo>
                      <a:pt x="6560" y="16586"/>
                      <a:pt x="6566" y="16684"/>
                      <a:pt x="6571" y="16782"/>
                    </a:cubicBezTo>
                    <a:cubicBezTo>
                      <a:pt x="6583" y="16977"/>
                      <a:pt x="6592" y="17169"/>
                      <a:pt x="6602" y="17356"/>
                    </a:cubicBezTo>
                    <a:cubicBezTo>
                      <a:pt x="6612" y="17543"/>
                      <a:pt x="6615" y="17727"/>
                      <a:pt x="6622" y="17906"/>
                    </a:cubicBezTo>
                    <a:cubicBezTo>
                      <a:pt x="6636" y="18265"/>
                      <a:pt x="6638" y="18602"/>
                      <a:pt x="6641" y="18914"/>
                    </a:cubicBezTo>
                    <a:cubicBezTo>
                      <a:pt x="6644" y="19226"/>
                      <a:pt x="6638" y="19512"/>
                      <a:pt x="6635" y="19765"/>
                    </a:cubicBezTo>
                    <a:cubicBezTo>
                      <a:pt x="6628" y="20018"/>
                      <a:pt x="6624" y="20238"/>
                      <a:pt x="6615" y="20420"/>
                    </a:cubicBezTo>
                    <a:cubicBezTo>
                      <a:pt x="6608" y="20601"/>
                      <a:pt x="6600" y="20742"/>
                      <a:pt x="6594" y="20835"/>
                    </a:cubicBezTo>
                    <a:cubicBezTo>
                      <a:pt x="6588" y="20933"/>
                      <a:pt x="6585" y="20984"/>
                      <a:pt x="6585" y="20984"/>
                    </a:cubicBezTo>
                    <a:lnTo>
                      <a:pt x="6584" y="20990"/>
                    </a:lnTo>
                    <a:cubicBezTo>
                      <a:pt x="6578" y="21097"/>
                      <a:pt x="6763" y="21164"/>
                      <a:pt x="6957" y="21180"/>
                    </a:cubicBezTo>
                    <a:cubicBezTo>
                      <a:pt x="6957" y="21181"/>
                      <a:pt x="6957" y="21182"/>
                      <a:pt x="6957" y="21182"/>
                    </a:cubicBezTo>
                    <a:cubicBezTo>
                      <a:pt x="6962" y="21264"/>
                      <a:pt x="7095" y="21301"/>
                      <a:pt x="7242" y="21301"/>
                    </a:cubicBezTo>
                    <a:cubicBezTo>
                      <a:pt x="7425" y="21301"/>
                      <a:pt x="7629" y="21243"/>
                      <a:pt x="7622" y="21140"/>
                    </a:cubicBezTo>
                    <a:lnTo>
                      <a:pt x="7622" y="21136"/>
                    </a:lnTo>
                    <a:cubicBezTo>
                      <a:pt x="7622" y="21136"/>
                      <a:pt x="7619" y="21093"/>
                      <a:pt x="7615" y="21014"/>
                    </a:cubicBezTo>
                    <a:cubicBezTo>
                      <a:pt x="7609" y="20936"/>
                      <a:pt x="7603" y="20820"/>
                      <a:pt x="7598" y="20669"/>
                    </a:cubicBezTo>
                    <a:cubicBezTo>
                      <a:pt x="7589" y="20520"/>
                      <a:pt x="7588" y="20339"/>
                      <a:pt x="7581" y="20130"/>
                    </a:cubicBezTo>
                    <a:cubicBezTo>
                      <a:pt x="7579" y="19921"/>
                      <a:pt x="7574" y="19685"/>
                      <a:pt x="7576" y="19427"/>
                    </a:cubicBezTo>
                    <a:cubicBezTo>
                      <a:pt x="7579" y="19171"/>
                      <a:pt x="7579" y="18891"/>
                      <a:pt x="7591" y="18596"/>
                    </a:cubicBezTo>
                    <a:cubicBezTo>
                      <a:pt x="7596" y="18449"/>
                      <a:pt x="7599" y="18297"/>
                      <a:pt x="7608" y="18143"/>
                    </a:cubicBezTo>
                    <a:cubicBezTo>
                      <a:pt x="7616" y="17987"/>
                      <a:pt x="7625" y="17829"/>
                      <a:pt x="7633" y="17668"/>
                    </a:cubicBezTo>
                    <a:cubicBezTo>
                      <a:pt x="7637" y="17588"/>
                      <a:pt x="7642" y="17506"/>
                      <a:pt x="7647" y="17425"/>
                    </a:cubicBezTo>
                    <a:cubicBezTo>
                      <a:pt x="7654" y="17343"/>
                      <a:pt x="7660" y="17261"/>
                      <a:pt x="7667" y="17179"/>
                    </a:cubicBezTo>
                    <a:cubicBezTo>
                      <a:pt x="7681" y="17013"/>
                      <a:pt x="7694" y="16846"/>
                      <a:pt x="7708" y="16677"/>
                    </a:cubicBezTo>
                    <a:cubicBezTo>
                      <a:pt x="7744" y="16341"/>
                      <a:pt x="7781" y="15999"/>
                      <a:pt x="7823" y="15657"/>
                    </a:cubicBezTo>
                    <a:cubicBezTo>
                      <a:pt x="7849" y="15487"/>
                      <a:pt x="7874" y="15317"/>
                      <a:pt x="7898" y="15147"/>
                    </a:cubicBezTo>
                    <a:cubicBezTo>
                      <a:pt x="7911" y="15063"/>
                      <a:pt x="7924" y="14978"/>
                      <a:pt x="7935" y="14893"/>
                    </a:cubicBezTo>
                    <a:cubicBezTo>
                      <a:pt x="7948" y="14810"/>
                      <a:pt x="7966" y="14726"/>
                      <a:pt x="7980" y="14642"/>
                    </a:cubicBezTo>
                    <a:cubicBezTo>
                      <a:pt x="8012" y="14476"/>
                      <a:pt x="8043" y="14311"/>
                      <a:pt x="8073" y="14147"/>
                    </a:cubicBezTo>
                    <a:cubicBezTo>
                      <a:pt x="8088" y="14067"/>
                      <a:pt x="8101" y="13984"/>
                      <a:pt x="8119" y="13905"/>
                    </a:cubicBezTo>
                    <a:cubicBezTo>
                      <a:pt x="8138" y="13826"/>
                      <a:pt x="8156" y="13746"/>
                      <a:pt x="8175" y="13668"/>
                    </a:cubicBezTo>
                    <a:cubicBezTo>
                      <a:pt x="8250" y="13355"/>
                      <a:pt x="8309" y="13047"/>
                      <a:pt x="8399" y="12765"/>
                    </a:cubicBezTo>
                    <a:cubicBezTo>
                      <a:pt x="8436" y="12633"/>
                      <a:pt x="8472" y="12506"/>
                      <a:pt x="8508" y="12382"/>
                    </a:cubicBezTo>
                    <a:cubicBezTo>
                      <a:pt x="9055" y="11213"/>
                      <a:pt x="11441" y="5819"/>
                      <a:pt x="13035" y="3859"/>
                    </a:cubicBezTo>
                    <a:cubicBezTo>
                      <a:pt x="13056" y="3832"/>
                      <a:pt x="13043" y="3820"/>
                      <a:pt x="13002" y="3820"/>
                    </a:cubicBezTo>
                    <a:cubicBezTo>
                      <a:pt x="12612" y="3820"/>
                      <a:pt x="9710" y="4916"/>
                      <a:pt x="9476" y="5647"/>
                    </a:cubicBezTo>
                    <a:cubicBezTo>
                      <a:pt x="9218" y="6455"/>
                      <a:pt x="10181" y="7847"/>
                      <a:pt x="10181" y="7847"/>
                    </a:cubicBezTo>
                    <a:cubicBezTo>
                      <a:pt x="10181" y="7847"/>
                      <a:pt x="8992" y="6609"/>
                      <a:pt x="8812" y="6609"/>
                    </a:cubicBezTo>
                    <a:cubicBezTo>
                      <a:pt x="8810" y="6609"/>
                      <a:pt x="8808" y="6609"/>
                      <a:pt x="8806" y="6609"/>
                    </a:cubicBezTo>
                    <a:cubicBezTo>
                      <a:pt x="8651" y="6643"/>
                      <a:pt x="6882" y="9341"/>
                      <a:pt x="7087" y="9686"/>
                    </a:cubicBezTo>
                    <a:cubicBezTo>
                      <a:pt x="7294" y="10029"/>
                      <a:pt x="8704" y="10940"/>
                      <a:pt x="8704" y="10940"/>
                    </a:cubicBezTo>
                    <a:cubicBezTo>
                      <a:pt x="8704" y="10940"/>
                      <a:pt x="7840" y="10860"/>
                      <a:pt x="7369" y="10860"/>
                    </a:cubicBezTo>
                    <a:cubicBezTo>
                      <a:pt x="7185" y="10860"/>
                      <a:pt x="7061" y="10873"/>
                      <a:pt x="7070" y="10906"/>
                    </a:cubicBezTo>
                    <a:cubicBezTo>
                      <a:pt x="7103" y="11020"/>
                      <a:pt x="7323" y="11893"/>
                      <a:pt x="8243" y="12511"/>
                    </a:cubicBezTo>
                    <a:cubicBezTo>
                      <a:pt x="8222" y="12574"/>
                      <a:pt x="8200" y="12633"/>
                      <a:pt x="8178" y="12699"/>
                    </a:cubicBezTo>
                    <a:cubicBezTo>
                      <a:pt x="8074" y="12979"/>
                      <a:pt x="7997" y="13287"/>
                      <a:pt x="7905" y="13600"/>
                    </a:cubicBezTo>
                    <a:cubicBezTo>
                      <a:pt x="7883" y="13678"/>
                      <a:pt x="7860" y="13758"/>
                      <a:pt x="7837" y="13838"/>
                    </a:cubicBezTo>
                    <a:cubicBezTo>
                      <a:pt x="7815" y="13918"/>
                      <a:pt x="7798" y="14000"/>
                      <a:pt x="7776" y="14082"/>
                    </a:cubicBezTo>
                    <a:cubicBezTo>
                      <a:pt x="7738" y="14245"/>
                      <a:pt x="7698" y="14411"/>
                      <a:pt x="7657" y="14578"/>
                    </a:cubicBezTo>
                    <a:cubicBezTo>
                      <a:pt x="7639" y="14662"/>
                      <a:pt x="7616" y="14746"/>
                      <a:pt x="7599" y="14829"/>
                    </a:cubicBezTo>
                    <a:cubicBezTo>
                      <a:pt x="7582" y="14915"/>
                      <a:pt x="7565" y="15000"/>
                      <a:pt x="7548" y="15085"/>
                    </a:cubicBezTo>
                    <a:cubicBezTo>
                      <a:pt x="7514" y="15255"/>
                      <a:pt x="7480" y="15426"/>
                      <a:pt x="7446" y="15598"/>
                    </a:cubicBezTo>
                    <a:cubicBezTo>
                      <a:pt x="7384" y="15941"/>
                      <a:pt x="7330" y="16285"/>
                      <a:pt x="7276" y="16626"/>
                    </a:cubicBezTo>
                    <a:cubicBezTo>
                      <a:pt x="7253" y="16796"/>
                      <a:pt x="7230" y="16965"/>
                      <a:pt x="7208" y="17132"/>
                    </a:cubicBezTo>
                    <a:cubicBezTo>
                      <a:pt x="7206" y="17140"/>
                      <a:pt x="7206" y="17149"/>
                      <a:pt x="7205" y="17159"/>
                    </a:cubicBezTo>
                    <a:cubicBezTo>
                      <a:pt x="7189" y="17017"/>
                      <a:pt x="7175" y="16877"/>
                      <a:pt x="7160" y="16731"/>
                    </a:cubicBezTo>
                    <a:cubicBezTo>
                      <a:pt x="7148" y="16633"/>
                      <a:pt x="7137" y="16534"/>
                      <a:pt x="7127" y="16433"/>
                    </a:cubicBezTo>
                    <a:cubicBezTo>
                      <a:pt x="7113" y="16334"/>
                      <a:pt x="7100" y="16233"/>
                      <a:pt x="7086" y="16131"/>
                    </a:cubicBezTo>
                    <a:cubicBezTo>
                      <a:pt x="7059" y="15930"/>
                      <a:pt x="7032" y="15724"/>
                      <a:pt x="7005" y="15518"/>
                    </a:cubicBezTo>
                    <a:cubicBezTo>
                      <a:pt x="6940" y="15106"/>
                      <a:pt x="6873" y="14689"/>
                      <a:pt x="6798" y="14272"/>
                    </a:cubicBezTo>
                    <a:cubicBezTo>
                      <a:pt x="6757" y="14065"/>
                      <a:pt x="6716" y="13858"/>
                      <a:pt x="6675" y="13651"/>
                    </a:cubicBezTo>
                    <a:cubicBezTo>
                      <a:pt x="6653" y="13548"/>
                      <a:pt x="6634" y="13444"/>
                      <a:pt x="6612" y="13342"/>
                    </a:cubicBezTo>
                    <a:cubicBezTo>
                      <a:pt x="6592" y="13240"/>
                      <a:pt x="6566" y="13138"/>
                      <a:pt x="6541" y="13037"/>
                    </a:cubicBezTo>
                    <a:cubicBezTo>
                      <a:pt x="6493" y="12835"/>
                      <a:pt x="6445" y="12633"/>
                      <a:pt x="6397" y="12435"/>
                    </a:cubicBezTo>
                    <a:cubicBezTo>
                      <a:pt x="6373" y="12337"/>
                      <a:pt x="6351" y="12238"/>
                      <a:pt x="6325" y="12140"/>
                    </a:cubicBezTo>
                    <a:cubicBezTo>
                      <a:pt x="6298" y="12044"/>
                      <a:pt x="6269" y="11947"/>
                      <a:pt x="6242" y="11852"/>
                    </a:cubicBezTo>
                    <a:cubicBezTo>
                      <a:pt x="6129" y="11472"/>
                      <a:pt x="6037" y="11101"/>
                      <a:pt x="5911" y="10759"/>
                    </a:cubicBezTo>
                    <a:cubicBezTo>
                      <a:pt x="5884" y="10681"/>
                      <a:pt x="5859" y="10607"/>
                      <a:pt x="5833" y="10532"/>
                    </a:cubicBezTo>
                    <a:cubicBezTo>
                      <a:pt x="6947" y="9784"/>
                      <a:pt x="7213" y="8726"/>
                      <a:pt x="7253" y="8587"/>
                    </a:cubicBezTo>
                    <a:cubicBezTo>
                      <a:pt x="7265" y="8547"/>
                      <a:pt x="7116" y="8532"/>
                      <a:pt x="6896" y="8532"/>
                    </a:cubicBezTo>
                    <a:cubicBezTo>
                      <a:pt x="6326" y="8532"/>
                      <a:pt x="5275" y="8630"/>
                      <a:pt x="5275" y="8630"/>
                    </a:cubicBezTo>
                    <a:cubicBezTo>
                      <a:pt x="5275" y="8630"/>
                      <a:pt x="6982" y="7525"/>
                      <a:pt x="7233" y="7108"/>
                    </a:cubicBezTo>
                    <a:cubicBezTo>
                      <a:pt x="7483" y="6691"/>
                      <a:pt x="5338" y="3422"/>
                      <a:pt x="5151" y="3381"/>
                    </a:cubicBezTo>
                    <a:cubicBezTo>
                      <a:pt x="5148" y="3380"/>
                      <a:pt x="5145" y="3380"/>
                      <a:pt x="5142" y="3380"/>
                    </a:cubicBezTo>
                    <a:cubicBezTo>
                      <a:pt x="4922" y="3380"/>
                      <a:pt x="3483" y="4880"/>
                      <a:pt x="3483" y="4880"/>
                    </a:cubicBezTo>
                    <a:cubicBezTo>
                      <a:pt x="3483" y="4880"/>
                      <a:pt x="4650" y="3192"/>
                      <a:pt x="4338" y="2214"/>
                    </a:cubicBezTo>
                    <a:cubicBezTo>
                      <a:pt x="4055" y="1330"/>
                      <a:pt x="537" y="1"/>
                      <a:pt x="66" y="1"/>
                    </a:cubicBezTo>
                    <a:close/>
                  </a:path>
                </a:pathLst>
              </a:custGeom>
              <a:solidFill>
                <a:srgbClr val="B7E2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13"/>
              <p:cNvSpPr/>
              <p:nvPr/>
            </p:nvSpPr>
            <p:spPr>
              <a:xfrm>
                <a:off x="2593675" y="2481275"/>
                <a:ext cx="172825" cy="280825"/>
              </a:xfrm>
              <a:custGeom>
                <a:avLst/>
                <a:gdLst/>
                <a:ahLst/>
                <a:cxnLst/>
                <a:rect l="l" t="t" r="r" b="b"/>
                <a:pathLst>
                  <a:path w="6913" h="11233" extrusionOk="0">
                    <a:moveTo>
                      <a:pt x="470" y="0"/>
                    </a:moveTo>
                    <a:cubicBezTo>
                      <a:pt x="151" y="0"/>
                      <a:pt x="1" y="87"/>
                      <a:pt x="75" y="150"/>
                    </a:cubicBezTo>
                    <a:cubicBezTo>
                      <a:pt x="2581" y="2252"/>
                      <a:pt x="5368" y="7446"/>
                      <a:pt x="5368" y="7446"/>
                    </a:cubicBezTo>
                    <a:cubicBezTo>
                      <a:pt x="5391" y="7426"/>
                      <a:pt x="5411" y="7405"/>
                      <a:pt x="5432" y="7383"/>
                    </a:cubicBezTo>
                    <a:cubicBezTo>
                      <a:pt x="5449" y="7431"/>
                      <a:pt x="5466" y="7481"/>
                      <a:pt x="5481" y="7532"/>
                    </a:cubicBezTo>
                    <a:cubicBezTo>
                      <a:pt x="5520" y="7654"/>
                      <a:pt x="5561" y="7782"/>
                      <a:pt x="5595" y="7916"/>
                    </a:cubicBezTo>
                    <a:cubicBezTo>
                      <a:pt x="5633" y="8050"/>
                      <a:pt x="5666" y="8190"/>
                      <a:pt x="5697" y="8332"/>
                    </a:cubicBezTo>
                    <a:cubicBezTo>
                      <a:pt x="5731" y="8474"/>
                      <a:pt x="5751" y="8620"/>
                      <a:pt x="5779" y="8764"/>
                    </a:cubicBezTo>
                    <a:cubicBezTo>
                      <a:pt x="5805" y="8910"/>
                      <a:pt x="5822" y="9058"/>
                      <a:pt x="5842" y="9201"/>
                    </a:cubicBezTo>
                    <a:cubicBezTo>
                      <a:pt x="5854" y="9345"/>
                      <a:pt x="5867" y="9487"/>
                      <a:pt x="5880" y="9625"/>
                    </a:cubicBezTo>
                    <a:cubicBezTo>
                      <a:pt x="5888" y="9762"/>
                      <a:pt x="5891" y="9896"/>
                      <a:pt x="5897" y="10023"/>
                    </a:cubicBezTo>
                    <a:cubicBezTo>
                      <a:pt x="5905" y="10148"/>
                      <a:pt x="5897" y="10268"/>
                      <a:pt x="5898" y="10379"/>
                    </a:cubicBezTo>
                    <a:cubicBezTo>
                      <a:pt x="5895" y="10488"/>
                      <a:pt x="5900" y="10589"/>
                      <a:pt x="5891" y="10678"/>
                    </a:cubicBezTo>
                    <a:cubicBezTo>
                      <a:pt x="5886" y="10768"/>
                      <a:pt x="5880" y="10845"/>
                      <a:pt x="5876" y="10909"/>
                    </a:cubicBezTo>
                    <a:cubicBezTo>
                      <a:pt x="5869" y="11038"/>
                      <a:pt x="5864" y="11111"/>
                      <a:pt x="5864" y="11111"/>
                    </a:cubicBezTo>
                    <a:lnTo>
                      <a:pt x="5863" y="11123"/>
                    </a:lnTo>
                    <a:cubicBezTo>
                      <a:pt x="5863" y="11129"/>
                      <a:pt x="5863" y="11133"/>
                      <a:pt x="5863" y="11139"/>
                    </a:cubicBezTo>
                    <a:cubicBezTo>
                      <a:pt x="5863" y="11201"/>
                      <a:pt x="5974" y="11232"/>
                      <a:pt x="6087" y="11232"/>
                    </a:cubicBezTo>
                    <a:cubicBezTo>
                      <a:pt x="6203" y="11232"/>
                      <a:pt x="6321" y="11199"/>
                      <a:pt x="6321" y="11135"/>
                    </a:cubicBezTo>
                    <a:cubicBezTo>
                      <a:pt x="6321" y="11135"/>
                      <a:pt x="6319" y="11058"/>
                      <a:pt x="6319" y="10923"/>
                    </a:cubicBezTo>
                    <a:cubicBezTo>
                      <a:pt x="6318" y="10857"/>
                      <a:pt x="6318" y="10776"/>
                      <a:pt x="6317" y="10682"/>
                    </a:cubicBezTo>
                    <a:cubicBezTo>
                      <a:pt x="6319" y="10589"/>
                      <a:pt x="6308" y="10484"/>
                      <a:pt x="6302" y="10369"/>
                    </a:cubicBezTo>
                    <a:cubicBezTo>
                      <a:pt x="6294" y="10254"/>
                      <a:pt x="6292" y="10130"/>
                      <a:pt x="6275" y="9999"/>
                    </a:cubicBezTo>
                    <a:cubicBezTo>
                      <a:pt x="6260" y="9869"/>
                      <a:pt x="6247" y="9731"/>
                      <a:pt x="6229" y="9589"/>
                    </a:cubicBezTo>
                    <a:cubicBezTo>
                      <a:pt x="6206" y="9448"/>
                      <a:pt x="6182" y="9302"/>
                      <a:pt x="6158" y="9153"/>
                    </a:cubicBezTo>
                    <a:cubicBezTo>
                      <a:pt x="6125" y="9007"/>
                      <a:pt x="6098" y="8856"/>
                      <a:pt x="6063" y="8707"/>
                    </a:cubicBezTo>
                    <a:cubicBezTo>
                      <a:pt x="6023" y="8560"/>
                      <a:pt x="5992" y="8411"/>
                      <a:pt x="5945" y="8268"/>
                    </a:cubicBezTo>
                    <a:cubicBezTo>
                      <a:pt x="5903" y="8125"/>
                      <a:pt x="5860" y="7984"/>
                      <a:pt x="5810" y="7850"/>
                    </a:cubicBezTo>
                    <a:cubicBezTo>
                      <a:pt x="5766" y="7715"/>
                      <a:pt x="5714" y="7586"/>
                      <a:pt x="5667" y="7466"/>
                    </a:cubicBezTo>
                    <a:cubicBezTo>
                      <a:pt x="5635" y="7386"/>
                      <a:pt x="5603" y="7311"/>
                      <a:pt x="5571" y="7239"/>
                    </a:cubicBezTo>
                    <a:cubicBezTo>
                      <a:pt x="6912" y="5724"/>
                      <a:pt x="5574" y="3466"/>
                      <a:pt x="5455" y="3326"/>
                    </a:cubicBezTo>
                    <a:cubicBezTo>
                      <a:pt x="5443" y="3312"/>
                      <a:pt x="5422" y="3306"/>
                      <a:pt x="5394" y="3306"/>
                    </a:cubicBezTo>
                    <a:cubicBezTo>
                      <a:pt x="5122" y="3306"/>
                      <a:pt x="4148" y="3884"/>
                      <a:pt x="4019" y="3884"/>
                    </a:cubicBezTo>
                    <a:cubicBezTo>
                      <a:pt x="4018" y="3884"/>
                      <a:pt x="4017" y="3884"/>
                      <a:pt x="4015" y="3884"/>
                    </a:cubicBezTo>
                    <a:cubicBezTo>
                      <a:pt x="3891" y="3871"/>
                      <a:pt x="4629" y="2941"/>
                      <a:pt x="4591" y="2788"/>
                    </a:cubicBezTo>
                    <a:cubicBezTo>
                      <a:pt x="4553" y="2634"/>
                      <a:pt x="3589" y="1532"/>
                      <a:pt x="3437" y="1423"/>
                    </a:cubicBezTo>
                    <a:cubicBezTo>
                      <a:pt x="3428" y="1416"/>
                      <a:pt x="3416" y="1413"/>
                      <a:pt x="3403" y="1413"/>
                    </a:cubicBezTo>
                    <a:cubicBezTo>
                      <a:pt x="3213" y="1413"/>
                      <a:pt x="2669" y="2099"/>
                      <a:pt x="2518" y="2099"/>
                    </a:cubicBezTo>
                    <a:cubicBezTo>
                      <a:pt x="2514" y="2099"/>
                      <a:pt x="2511" y="2099"/>
                      <a:pt x="2507" y="2098"/>
                    </a:cubicBezTo>
                    <a:cubicBezTo>
                      <a:pt x="2367" y="2054"/>
                      <a:pt x="2914" y="1002"/>
                      <a:pt x="2800" y="921"/>
                    </a:cubicBezTo>
                    <a:cubicBezTo>
                      <a:pt x="1780" y="189"/>
                      <a:pt x="942" y="0"/>
                      <a:pt x="470" y="0"/>
                    </a:cubicBezTo>
                    <a:close/>
                  </a:path>
                </a:pathLst>
              </a:custGeom>
              <a:solidFill>
                <a:srgbClr val="B7E2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10" name="Google Shape;810;p13"/>
            <p:cNvSpPr/>
            <p:nvPr/>
          </p:nvSpPr>
          <p:spPr>
            <a:xfrm>
              <a:off x="76750" y="1546751"/>
              <a:ext cx="1864125" cy="3440575"/>
            </a:xfrm>
            <a:custGeom>
              <a:avLst/>
              <a:gdLst/>
              <a:ahLst/>
              <a:cxnLst/>
              <a:rect l="l" t="t" r="r" b="b"/>
              <a:pathLst>
                <a:path w="16673" h="30773" extrusionOk="0">
                  <a:moveTo>
                    <a:pt x="9772" y="0"/>
                  </a:moveTo>
                  <a:cubicBezTo>
                    <a:pt x="9159" y="0"/>
                    <a:pt x="7255" y="268"/>
                    <a:pt x="6210" y="3439"/>
                  </a:cubicBezTo>
                  <a:cubicBezTo>
                    <a:pt x="6210" y="3439"/>
                    <a:pt x="5865" y="930"/>
                    <a:pt x="1" y="66"/>
                  </a:cubicBezTo>
                  <a:lnTo>
                    <a:pt x="1" y="66"/>
                  </a:lnTo>
                  <a:cubicBezTo>
                    <a:pt x="1" y="67"/>
                    <a:pt x="175" y="1057"/>
                    <a:pt x="1649" y="2026"/>
                  </a:cubicBezTo>
                  <a:cubicBezTo>
                    <a:pt x="1873" y="1887"/>
                    <a:pt x="2105" y="1761"/>
                    <a:pt x="2348" y="1654"/>
                  </a:cubicBezTo>
                  <a:cubicBezTo>
                    <a:pt x="2359" y="1650"/>
                    <a:pt x="2369" y="1648"/>
                    <a:pt x="2379" y="1648"/>
                  </a:cubicBezTo>
                  <a:cubicBezTo>
                    <a:pt x="2444" y="1648"/>
                    <a:pt x="2477" y="1747"/>
                    <a:pt x="2407" y="1782"/>
                  </a:cubicBezTo>
                  <a:cubicBezTo>
                    <a:pt x="2200" y="1884"/>
                    <a:pt x="2004" y="2002"/>
                    <a:pt x="1814" y="2129"/>
                  </a:cubicBezTo>
                  <a:cubicBezTo>
                    <a:pt x="1988" y="2237"/>
                    <a:pt x="2180" y="2343"/>
                    <a:pt x="2388" y="2448"/>
                  </a:cubicBezTo>
                  <a:cubicBezTo>
                    <a:pt x="2609" y="2248"/>
                    <a:pt x="2842" y="2063"/>
                    <a:pt x="3089" y="1888"/>
                  </a:cubicBezTo>
                  <a:cubicBezTo>
                    <a:pt x="3099" y="1881"/>
                    <a:pt x="3109" y="1878"/>
                    <a:pt x="3119" y="1878"/>
                  </a:cubicBezTo>
                  <a:cubicBezTo>
                    <a:pt x="3161" y="1878"/>
                    <a:pt x="3193" y="1932"/>
                    <a:pt x="3154" y="1968"/>
                  </a:cubicBezTo>
                  <a:cubicBezTo>
                    <a:pt x="2954" y="2151"/>
                    <a:pt x="2771" y="2346"/>
                    <a:pt x="2597" y="2548"/>
                  </a:cubicBezTo>
                  <a:cubicBezTo>
                    <a:pt x="3192" y="2825"/>
                    <a:pt x="3922" y="3085"/>
                    <a:pt x="4820" y="3299"/>
                  </a:cubicBezTo>
                  <a:cubicBezTo>
                    <a:pt x="4820" y="3299"/>
                    <a:pt x="793" y="4091"/>
                    <a:pt x="104" y="8234"/>
                  </a:cubicBezTo>
                  <a:cubicBezTo>
                    <a:pt x="104" y="8234"/>
                    <a:pt x="141" y="8238"/>
                    <a:pt x="211" y="8238"/>
                  </a:cubicBezTo>
                  <a:cubicBezTo>
                    <a:pt x="432" y="8238"/>
                    <a:pt x="985" y="8201"/>
                    <a:pt x="1760" y="7895"/>
                  </a:cubicBezTo>
                  <a:cubicBezTo>
                    <a:pt x="1730" y="7659"/>
                    <a:pt x="1686" y="7410"/>
                    <a:pt x="1759" y="7181"/>
                  </a:cubicBezTo>
                  <a:cubicBezTo>
                    <a:pt x="1761" y="7173"/>
                    <a:pt x="1768" y="7169"/>
                    <a:pt x="1775" y="7169"/>
                  </a:cubicBezTo>
                  <a:cubicBezTo>
                    <a:pt x="1783" y="7169"/>
                    <a:pt x="1791" y="7173"/>
                    <a:pt x="1794" y="7179"/>
                  </a:cubicBezTo>
                  <a:cubicBezTo>
                    <a:pt x="1886" y="7372"/>
                    <a:pt x="1923" y="7595"/>
                    <a:pt x="1967" y="7809"/>
                  </a:cubicBezTo>
                  <a:cubicBezTo>
                    <a:pt x="2167" y="7721"/>
                    <a:pt x="2380" y="7616"/>
                    <a:pt x="2605" y="7490"/>
                  </a:cubicBezTo>
                  <a:cubicBezTo>
                    <a:pt x="2520" y="7333"/>
                    <a:pt x="2443" y="7171"/>
                    <a:pt x="2392" y="6997"/>
                  </a:cubicBezTo>
                  <a:cubicBezTo>
                    <a:pt x="2380" y="6957"/>
                    <a:pt x="2415" y="6931"/>
                    <a:pt x="2449" y="6931"/>
                  </a:cubicBezTo>
                  <a:cubicBezTo>
                    <a:pt x="2470" y="6931"/>
                    <a:pt x="2491" y="6941"/>
                    <a:pt x="2502" y="6962"/>
                  </a:cubicBezTo>
                  <a:cubicBezTo>
                    <a:pt x="2571" y="7120"/>
                    <a:pt x="2667" y="7259"/>
                    <a:pt x="2765" y="7398"/>
                  </a:cubicBezTo>
                  <a:cubicBezTo>
                    <a:pt x="3157" y="7165"/>
                    <a:pt x="3579" y="6870"/>
                    <a:pt x="4027" y="6495"/>
                  </a:cubicBezTo>
                  <a:lnTo>
                    <a:pt x="4027" y="6495"/>
                  </a:lnTo>
                  <a:cubicBezTo>
                    <a:pt x="4027" y="6495"/>
                    <a:pt x="1106" y="10879"/>
                    <a:pt x="778" y="13452"/>
                  </a:cubicBezTo>
                  <a:cubicBezTo>
                    <a:pt x="778" y="13452"/>
                    <a:pt x="4092" y="12302"/>
                    <a:pt x="5794" y="8129"/>
                  </a:cubicBezTo>
                  <a:lnTo>
                    <a:pt x="5794" y="8129"/>
                  </a:lnTo>
                  <a:cubicBezTo>
                    <a:pt x="4777" y="12704"/>
                    <a:pt x="2890" y="21865"/>
                    <a:pt x="2010" y="30516"/>
                  </a:cubicBezTo>
                  <a:lnTo>
                    <a:pt x="4540" y="30773"/>
                  </a:lnTo>
                  <a:cubicBezTo>
                    <a:pt x="4540" y="30773"/>
                    <a:pt x="4674" y="20241"/>
                    <a:pt x="6233" y="10184"/>
                  </a:cubicBezTo>
                  <a:cubicBezTo>
                    <a:pt x="6391" y="10267"/>
                    <a:pt x="6551" y="10342"/>
                    <a:pt x="6721" y="10398"/>
                  </a:cubicBezTo>
                  <a:cubicBezTo>
                    <a:pt x="6762" y="10410"/>
                    <a:pt x="6748" y="10472"/>
                    <a:pt x="6709" y="10472"/>
                  </a:cubicBezTo>
                  <a:cubicBezTo>
                    <a:pt x="6707" y="10472"/>
                    <a:pt x="6706" y="10472"/>
                    <a:pt x="6704" y="10471"/>
                  </a:cubicBezTo>
                  <a:cubicBezTo>
                    <a:pt x="6538" y="10447"/>
                    <a:pt x="6378" y="10406"/>
                    <a:pt x="6219" y="10357"/>
                  </a:cubicBezTo>
                  <a:lnTo>
                    <a:pt x="6219" y="10357"/>
                  </a:lnTo>
                  <a:cubicBezTo>
                    <a:pt x="6262" y="10728"/>
                    <a:pt x="6318" y="11117"/>
                    <a:pt x="6395" y="11512"/>
                  </a:cubicBezTo>
                  <a:cubicBezTo>
                    <a:pt x="6685" y="11436"/>
                    <a:pt x="6973" y="11350"/>
                    <a:pt x="7257" y="11250"/>
                  </a:cubicBezTo>
                  <a:cubicBezTo>
                    <a:pt x="7268" y="11246"/>
                    <a:pt x="7279" y="11244"/>
                    <a:pt x="7290" y="11244"/>
                  </a:cubicBezTo>
                  <a:cubicBezTo>
                    <a:pt x="7370" y="11244"/>
                    <a:pt x="7412" y="11357"/>
                    <a:pt x="7326" y="11400"/>
                  </a:cubicBezTo>
                  <a:cubicBezTo>
                    <a:pt x="7036" y="11546"/>
                    <a:pt x="6744" y="11671"/>
                    <a:pt x="6449" y="11779"/>
                  </a:cubicBezTo>
                  <a:cubicBezTo>
                    <a:pt x="6729" y="13093"/>
                    <a:pt x="7233" y="14470"/>
                    <a:pt x="8115" y="15604"/>
                  </a:cubicBezTo>
                  <a:cubicBezTo>
                    <a:pt x="8115" y="15604"/>
                    <a:pt x="10214" y="11404"/>
                    <a:pt x="9030" y="6602"/>
                  </a:cubicBezTo>
                  <a:lnTo>
                    <a:pt x="9030" y="6602"/>
                  </a:lnTo>
                  <a:cubicBezTo>
                    <a:pt x="9031" y="6603"/>
                    <a:pt x="9517" y="8133"/>
                    <a:pt x="10389" y="9672"/>
                  </a:cubicBezTo>
                  <a:cubicBezTo>
                    <a:pt x="10467" y="9524"/>
                    <a:pt x="10547" y="9378"/>
                    <a:pt x="10630" y="9232"/>
                  </a:cubicBezTo>
                  <a:cubicBezTo>
                    <a:pt x="10638" y="9218"/>
                    <a:pt x="10652" y="9212"/>
                    <a:pt x="10667" y="9212"/>
                  </a:cubicBezTo>
                  <a:cubicBezTo>
                    <a:pt x="10701" y="9212"/>
                    <a:pt x="10739" y="9246"/>
                    <a:pt x="10719" y="9282"/>
                  </a:cubicBezTo>
                  <a:cubicBezTo>
                    <a:pt x="10627" y="9451"/>
                    <a:pt x="10543" y="9624"/>
                    <a:pt x="10458" y="9795"/>
                  </a:cubicBezTo>
                  <a:cubicBezTo>
                    <a:pt x="10552" y="9955"/>
                    <a:pt x="10650" y="10116"/>
                    <a:pt x="10750" y="10274"/>
                  </a:cubicBezTo>
                  <a:cubicBezTo>
                    <a:pt x="10857" y="10001"/>
                    <a:pt x="10970" y="9731"/>
                    <a:pt x="11089" y="9471"/>
                  </a:cubicBezTo>
                  <a:cubicBezTo>
                    <a:pt x="11100" y="9446"/>
                    <a:pt x="11121" y="9436"/>
                    <a:pt x="11142" y="9436"/>
                  </a:cubicBezTo>
                  <a:cubicBezTo>
                    <a:pt x="11178" y="9436"/>
                    <a:pt x="11214" y="9467"/>
                    <a:pt x="11197" y="9512"/>
                  </a:cubicBezTo>
                  <a:cubicBezTo>
                    <a:pt x="11073" y="9831"/>
                    <a:pt x="10976" y="10157"/>
                    <a:pt x="10889" y="10486"/>
                  </a:cubicBezTo>
                  <a:cubicBezTo>
                    <a:pt x="11544" y="11458"/>
                    <a:pt x="12355" y="12320"/>
                    <a:pt x="13297" y="12653"/>
                  </a:cubicBezTo>
                  <a:cubicBezTo>
                    <a:pt x="13297" y="12653"/>
                    <a:pt x="14673" y="8983"/>
                    <a:pt x="9219" y="4749"/>
                  </a:cubicBezTo>
                  <a:cubicBezTo>
                    <a:pt x="9219" y="4749"/>
                    <a:pt x="9314" y="4747"/>
                    <a:pt x="9486" y="4747"/>
                  </a:cubicBezTo>
                  <a:cubicBezTo>
                    <a:pt x="9934" y="4747"/>
                    <a:pt x="10904" y="4762"/>
                    <a:pt x="12081" y="4868"/>
                  </a:cubicBezTo>
                  <a:cubicBezTo>
                    <a:pt x="12006" y="4627"/>
                    <a:pt x="11921" y="4389"/>
                    <a:pt x="11811" y="4160"/>
                  </a:cubicBezTo>
                  <a:cubicBezTo>
                    <a:pt x="11797" y="4132"/>
                    <a:pt x="11824" y="4104"/>
                    <a:pt x="11849" y="4104"/>
                  </a:cubicBezTo>
                  <a:cubicBezTo>
                    <a:pt x="11859" y="4104"/>
                    <a:pt x="11868" y="4108"/>
                    <a:pt x="11874" y="4118"/>
                  </a:cubicBezTo>
                  <a:cubicBezTo>
                    <a:pt x="12030" y="4365"/>
                    <a:pt x="12159" y="4623"/>
                    <a:pt x="12274" y="4887"/>
                  </a:cubicBezTo>
                  <a:cubicBezTo>
                    <a:pt x="12602" y="4918"/>
                    <a:pt x="12943" y="4956"/>
                    <a:pt x="13294" y="5005"/>
                  </a:cubicBezTo>
                  <a:cubicBezTo>
                    <a:pt x="13141" y="4762"/>
                    <a:pt x="12986" y="4521"/>
                    <a:pt x="12850" y="4269"/>
                  </a:cubicBezTo>
                  <a:cubicBezTo>
                    <a:pt x="12834" y="4236"/>
                    <a:pt x="12865" y="4205"/>
                    <a:pt x="12894" y="4205"/>
                  </a:cubicBezTo>
                  <a:cubicBezTo>
                    <a:pt x="12906" y="4205"/>
                    <a:pt x="12917" y="4210"/>
                    <a:pt x="12925" y="4222"/>
                  </a:cubicBezTo>
                  <a:cubicBezTo>
                    <a:pt x="13107" y="4498"/>
                    <a:pt x="13299" y="4766"/>
                    <a:pt x="13489" y="5031"/>
                  </a:cubicBezTo>
                  <a:cubicBezTo>
                    <a:pt x="14548" y="5185"/>
                    <a:pt x="15667" y="5419"/>
                    <a:pt x="16672" y="5776"/>
                  </a:cubicBezTo>
                  <a:cubicBezTo>
                    <a:pt x="16672" y="5776"/>
                    <a:pt x="15602" y="2753"/>
                    <a:pt x="10771" y="2753"/>
                  </a:cubicBezTo>
                  <a:cubicBezTo>
                    <a:pt x="10175" y="2753"/>
                    <a:pt x="9522" y="2799"/>
                    <a:pt x="8806" y="2902"/>
                  </a:cubicBezTo>
                  <a:cubicBezTo>
                    <a:pt x="8806" y="2902"/>
                    <a:pt x="9583" y="1175"/>
                    <a:pt x="9969" y="11"/>
                  </a:cubicBezTo>
                  <a:cubicBezTo>
                    <a:pt x="9969" y="11"/>
                    <a:pt x="9897" y="0"/>
                    <a:pt x="9772" y="0"/>
                  </a:cubicBezTo>
                  <a:close/>
                </a:path>
              </a:pathLst>
            </a:custGeom>
            <a:solidFill>
              <a:srgbClr val="B7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2" name="Google Shape;812;p13"/>
          <p:cNvGrpSpPr/>
          <p:nvPr/>
        </p:nvGrpSpPr>
        <p:grpSpPr>
          <a:xfrm rot="5400000">
            <a:off x="-289057" y="5718815"/>
            <a:ext cx="1496600" cy="1265300"/>
            <a:chOff x="2539325" y="3750750"/>
            <a:chExt cx="1122450" cy="948975"/>
          </a:xfrm>
        </p:grpSpPr>
        <p:sp>
          <p:nvSpPr>
            <p:cNvPr id="813" name="Google Shape;813;p13"/>
            <p:cNvSpPr/>
            <p:nvPr/>
          </p:nvSpPr>
          <p:spPr>
            <a:xfrm>
              <a:off x="3065750" y="3750750"/>
              <a:ext cx="247050" cy="736675"/>
            </a:xfrm>
            <a:custGeom>
              <a:avLst/>
              <a:gdLst/>
              <a:ahLst/>
              <a:cxnLst/>
              <a:rect l="l" t="t" r="r" b="b"/>
              <a:pathLst>
                <a:path w="9882" h="29467" extrusionOk="0">
                  <a:moveTo>
                    <a:pt x="5533" y="0"/>
                  </a:moveTo>
                  <a:cubicBezTo>
                    <a:pt x="5288" y="0"/>
                    <a:pt x="3622" y="1536"/>
                    <a:pt x="2256" y="4246"/>
                  </a:cubicBezTo>
                  <a:cubicBezTo>
                    <a:pt x="2354" y="4307"/>
                    <a:pt x="2452" y="4369"/>
                    <a:pt x="2547" y="4436"/>
                  </a:cubicBezTo>
                  <a:cubicBezTo>
                    <a:pt x="2987" y="4742"/>
                    <a:pt x="3873" y="5384"/>
                    <a:pt x="3725" y="6036"/>
                  </a:cubicBezTo>
                  <a:cubicBezTo>
                    <a:pt x="3718" y="6066"/>
                    <a:pt x="3687" y="6085"/>
                    <a:pt x="3658" y="6085"/>
                  </a:cubicBezTo>
                  <a:cubicBezTo>
                    <a:pt x="3638" y="6085"/>
                    <a:pt x="3618" y="6076"/>
                    <a:pt x="3608" y="6055"/>
                  </a:cubicBezTo>
                  <a:cubicBezTo>
                    <a:pt x="3301" y="5459"/>
                    <a:pt x="2595" y="5125"/>
                    <a:pt x="1964" y="4860"/>
                  </a:cubicBezTo>
                  <a:cubicBezTo>
                    <a:pt x="778" y="7481"/>
                    <a:pt x="1" y="11050"/>
                    <a:pt x="1033" y="15286"/>
                  </a:cubicBezTo>
                  <a:cubicBezTo>
                    <a:pt x="1045" y="15286"/>
                    <a:pt x="1056" y="15286"/>
                    <a:pt x="1068" y="15286"/>
                  </a:cubicBezTo>
                  <a:cubicBezTo>
                    <a:pt x="1492" y="15286"/>
                    <a:pt x="1938" y="15231"/>
                    <a:pt x="2360" y="15231"/>
                  </a:cubicBezTo>
                  <a:cubicBezTo>
                    <a:pt x="2497" y="15231"/>
                    <a:pt x="2631" y="15237"/>
                    <a:pt x="2761" y="15252"/>
                  </a:cubicBezTo>
                  <a:cubicBezTo>
                    <a:pt x="2785" y="15255"/>
                    <a:pt x="2804" y="15283"/>
                    <a:pt x="2804" y="15306"/>
                  </a:cubicBezTo>
                  <a:cubicBezTo>
                    <a:pt x="2805" y="15822"/>
                    <a:pt x="1780" y="15900"/>
                    <a:pt x="1440" y="15947"/>
                  </a:cubicBezTo>
                  <a:cubicBezTo>
                    <a:pt x="1363" y="15958"/>
                    <a:pt x="1285" y="15966"/>
                    <a:pt x="1209" y="15975"/>
                  </a:cubicBezTo>
                  <a:cubicBezTo>
                    <a:pt x="3735" y="25307"/>
                    <a:pt x="6953" y="26428"/>
                    <a:pt x="7988" y="29466"/>
                  </a:cubicBezTo>
                  <a:cubicBezTo>
                    <a:pt x="7988" y="29466"/>
                    <a:pt x="9881" y="26977"/>
                    <a:pt x="9481" y="21492"/>
                  </a:cubicBezTo>
                  <a:lnTo>
                    <a:pt x="9481" y="21492"/>
                  </a:lnTo>
                  <a:cubicBezTo>
                    <a:pt x="9138" y="21645"/>
                    <a:pt x="8791" y="21788"/>
                    <a:pt x="8436" y="21918"/>
                  </a:cubicBezTo>
                  <a:cubicBezTo>
                    <a:pt x="8419" y="21925"/>
                    <a:pt x="8401" y="21928"/>
                    <a:pt x="8385" y="21928"/>
                  </a:cubicBezTo>
                  <a:cubicBezTo>
                    <a:pt x="8237" y="21928"/>
                    <a:pt x="8144" y="21686"/>
                    <a:pt x="8299" y="21616"/>
                  </a:cubicBezTo>
                  <a:cubicBezTo>
                    <a:pt x="8689" y="21438"/>
                    <a:pt x="9069" y="21241"/>
                    <a:pt x="9443" y="21032"/>
                  </a:cubicBezTo>
                  <a:cubicBezTo>
                    <a:pt x="9430" y="20899"/>
                    <a:pt x="9418" y="20764"/>
                    <a:pt x="9402" y="20627"/>
                  </a:cubicBezTo>
                  <a:cubicBezTo>
                    <a:pt x="9072" y="20866"/>
                    <a:pt x="8710" y="21055"/>
                    <a:pt x="8299" y="21093"/>
                  </a:cubicBezTo>
                  <a:cubicBezTo>
                    <a:pt x="8297" y="21093"/>
                    <a:pt x="8296" y="21093"/>
                    <a:pt x="8295" y="21093"/>
                  </a:cubicBezTo>
                  <a:cubicBezTo>
                    <a:pt x="8249" y="21093"/>
                    <a:pt x="8236" y="21029"/>
                    <a:pt x="8272" y="21004"/>
                  </a:cubicBezTo>
                  <a:cubicBezTo>
                    <a:pt x="8656" y="20743"/>
                    <a:pt x="9008" y="20457"/>
                    <a:pt x="9342" y="20150"/>
                  </a:cubicBezTo>
                  <a:cubicBezTo>
                    <a:pt x="9245" y="19405"/>
                    <a:pt x="9107" y="18613"/>
                    <a:pt x="8919" y="17773"/>
                  </a:cubicBezTo>
                  <a:cubicBezTo>
                    <a:pt x="8824" y="17347"/>
                    <a:pt x="8730" y="16928"/>
                    <a:pt x="8636" y="16511"/>
                  </a:cubicBezTo>
                  <a:cubicBezTo>
                    <a:pt x="8342" y="16684"/>
                    <a:pt x="8009" y="16837"/>
                    <a:pt x="7685" y="16837"/>
                  </a:cubicBezTo>
                  <a:cubicBezTo>
                    <a:pt x="7612" y="16837"/>
                    <a:pt x="7540" y="16830"/>
                    <a:pt x="7470" y="16813"/>
                  </a:cubicBezTo>
                  <a:cubicBezTo>
                    <a:pt x="7383" y="16793"/>
                    <a:pt x="7379" y="16688"/>
                    <a:pt x="7441" y="16638"/>
                  </a:cubicBezTo>
                  <a:cubicBezTo>
                    <a:pt x="7780" y="16373"/>
                    <a:pt x="8150" y="16165"/>
                    <a:pt x="8507" y="15930"/>
                  </a:cubicBezTo>
                  <a:cubicBezTo>
                    <a:pt x="6880" y="8668"/>
                    <a:pt x="6354" y="2815"/>
                    <a:pt x="5563" y="19"/>
                  </a:cubicBezTo>
                  <a:cubicBezTo>
                    <a:pt x="5559" y="7"/>
                    <a:pt x="5549" y="0"/>
                    <a:pt x="55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3195225" y="3861950"/>
              <a:ext cx="90200" cy="529750"/>
            </a:xfrm>
            <a:custGeom>
              <a:avLst/>
              <a:gdLst/>
              <a:ahLst/>
              <a:cxnLst/>
              <a:rect l="l" t="t" r="r" b="b"/>
              <a:pathLst>
                <a:path w="3608" h="21190" extrusionOk="0">
                  <a:moveTo>
                    <a:pt x="251" y="1"/>
                  </a:moveTo>
                  <a:cubicBezTo>
                    <a:pt x="223" y="1"/>
                    <a:pt x="194" y="20"/>
                    <a:pt x="192" y="57"/>
                  </a:cubicBezTo>
                  <a:cubicBezTo>
                    <a:pt x="1" y="3563"/>
                    <a:pt x="352" y="7057"/>
                    <a:pt x="817" y="10529"/>
                  </a:cubicBezTo>
                  <a:cubicBezTo>
                    <a:pt x="1284" y="14002"/>
                    <a:pt x="1681" y="17457"/>
                    <a:pt x="1955" y="20951"/>
                  </a:cubicBezTo>
                  <a:cubicBezTo>
                    <a:pt x="1966" y="21100"/>
                    <a:pt x="2101" y="21189"/>
                    <a:pt x="2227" y="21189"/>
                  </a:cubicBezTo>
                  <a:cubicBezTo>
                    <a:pt x="2328" y="21189"/>
                    <a:pt x="2422" y="21132"/>
                    <a:pt x="2444" y="21003"/>
                  </a:cubicBezTo>
                  <a:cubicBezTo>
                    <a:pt x="3608" y="14009"/>
                    <a:pt x="588" y="7010"/>
                    <a:pt x="304" y="54"/>
                  </a:cubicBezTo>
                  <a:cubicBezTo>
                    <a:pt x="304" y="18"/>
                    <a:pt x="278" y="1"/>
                    <a:pt x="2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2769075" y="3941200"/>
              <a:ext cx="516775" cy="639050"/>
            </a:xfrm>
            <a:custGeom>
              <a:avLst/>
              <a:gdLst/>
              <a:ahLst/>
              <a:cxnLst/>
              <a:rect l="l" t="t" r="r" b="b"/>
              <a:pathLst>
                <a:path w="20671" h="25562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3728"/>
                    <a:pt x="1553" y="6928"/>
                    <a:pt x="2788" y="9674"/>
                  </a:cubicBezTo>
                  <a:cubicBezTo>
                    <a:pt x="3575" y="10319"/>
                    <a:pt x="4378" y="10957"/>
                    <a:pt x="5181" y="11612"/>
                  </a:cubicBezTo>
                  <a:cubicBezTo>
                    <a:pt x="5310" y="11718"/>
                    <a:pt x="5212" y="11884"/>
                    <a:pt x="5081" y="11884"/>
                  </a:cubicBezTo>
                  <a:cubicBezTo>
                    <a:pt x="5052" y="11884"/>
                    <a:pt x="5022" y="11875"/>
                    <a:pt x="4992" y="11856"/>
                  </a:cubicBezTo>
                  <a:cubicBezTo>
                    <a:pt x="4437" y="11496"/>
                    <a:pt x="3870" y="11132"/>
                    <a:pt x="3303" y="10756"/>
                  </a:cubicBezTo>
                  <a:lnTo>
                    <a:pt x="3303" y="10756"/>
                  </a:lnTo>
                  <a:cubicBezTo>
                    <a:pt x="3551" y="11255"/>
                    <a:pt x="3806" y="11738"/>
                    <a:pt x="4070" y="12206"/>
                  </a:cubicBezTo>
                  <a:cubicBezTo>
                    <a:pt x="4979" y="12500"/>
                    <a:pt x="5916" y="12738"/>
                    <a:pt x="6761" y="13132"/>
                  </a:cubicBezTo>
                  <a:cubicBezTo>
                    <a:pt x="6897" y="13196"/>
                    <a:pt x="6924" y="13434"/>
                    <a:pt x="6757" y="13482"/>
                  </a:cubicBezTo>
                  <a:cubicBezTo>
                    <a:pt x="6500" y="13556"/>
                    <a:pt x="6230" y="13587"/>
                    <a:pt x="5954" y="13587"/>
                  </a:cubicBezTo>
                  <a:cubicBezTo>
                    <a:pt x="5576" y="13587"/>
                    <a:pt x="5187" y="13528"/>
                    <a:pt x="4802" y="13438"/>
                  </a:cubicBezTo>
                  <a:lnTo>
                    <a:pt x="4802" y="13438"/>
                  </a:lnTo>
                  <a:cubicBezTo>
                    <a:pt x="11087" y="23458"/>
                    <a:pt x="20671" y="25562"/>
                    <a:pt x="20671" y="25562"/>
                  </a:cubicBezTo>
                  <a:cubicBezTo>
                    <a:pt x="19881" y="20513"/>
                    <a:pt x="18055" y="16346"/>
                    <a:pt x="15799" y="12945"/>
                  </a:cubicBezTo>
                  <a:cubicBezTo>
                    <a:pt x="14837" y="13481"/>
                    <a:pt x="13864" y="14063"/>
                    <a:pt x="12840" y="14425"/>
                  </a:cubicBezTo>
                  <a:cubicBezTo>
                    <a:pt x="12827" y="14430"/>
                    <a:pt x="12815" y="14432"/>
                    <a:pt x="12803" y="14432"/>
                  </a:cubicBezTo>
                  <a:cubicBezTo>
                    <a:pt x="12719" y="14432"/>
                    <a:pt x="12680" y="14325"/>
                    <a:pt x="12747" y="14261"/>
                  </a:cubicBezTo>
                  <a:cubicBezTo>
                    <a:pt x="13518" y="13526"/>
                    <a:pt x="14462" y="12925"/>
                    <a:pt x="15391" y="12341"/>
                  </a:cubicBezTo>
                  <a:cubicBezTo>
                    <a:pt x="12856" y="8701"/>
                    <a:pt x="9845" y="5985"/>
                    <a:pt x="7161" y="4040"/>
                  </a:cubicBezTo>
                  <a:cubicBezTo>
                    <a:pt x="6796" y="4844"/>
                    <a:pt x="6425" y="5643"/>
                    <a:pt x="6028" y="6429"/>
                  </a:cubicBezTo>
                  <a:cubicBezTo>
                    <a:pt x="5989" y="6506"/>
                    <a:pt x="5925" y="6539"/>
                    <a:pt x="5862" y="6539"/>
                  </a:cubicBezTo>
                  <a:cubicBezTo>
                    <a:pt x="5745" y="6539"/>
                    <a:pt x="5631" y="6427"/>
                    <a:pt x="5681" y="6276"/>
                  </a:cubicBezTo>
                  <a:cubicBezTo>
                    <a:pt x="5973" y="5394"/>
                    <a:pt x="6245" y="4492"/>
                    <a:pt x="6533" y="3593"/>
                  </a:cubicBezTo>
                  <a:cubicBezTo>
                    <a:pt x="2892" y="1067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2769300" y="3942325"/>
              <a:ext cx="516550" cy="637925"/>
            </a:xfrm>
            <a:custGeom>
              <a:avLst/>
              <a:gdLst/>
              <a:ahLst/>
              <a:cxnLst/>
              <a:rect l="l" t="t" r="r" b="b"/>
              <a:pathLst>
                <a:path w="20662" h="25517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677"/>
                    <a:pt x="226" y="1331"/>
                    <a:pt x="356" y="1973"/>
                  </a:cubicBezTo>
                  <a:cubicBezTo>
                    <a:pt x="1937" y="3786"/>
                    <a:pt x="3399" y="5709"/>
                    <a:pt x="5121" y="7379"/>
                  </a:cubicBezTo>
                  <a:cubicBezTo>
                    <a:pt x="7440" y="9628"/>
                    <a:pt x="9745" y="11905"/>
                    <a:pt x="11870" y="14339"/>
                  </a:cubicBezTo>
                  <a:cubicBezTo>
                    <a:pt x="13854" y="16612"/>
                    <a:pt x="15606" y="19105"/>
                    <a:pt x="16995" y="21784"/>
                  </a:cubicBezTo>
                  <a:cubicBezTo>
                    <a:pt x="17496" y="22752"/>
                    <a:pt x="17938" y="23749"/>
                    <a:pt x="18342" y="24760"/>
                  </a:cubicBezTo>
                  <a:cubicBezTo>
                    <a:pt x="19764" y="25318"/>
                    <a:pt x="20662" y="25517"/>
                    <a:pt x="20662" y="25517"/>
                  </a:cubicBezTo>
                  <a:cubicBezTo>
                    <a:pt x="19872" y="20468"/>
                    <a:pt x="18046" y="16301"/>
                    <a:pt x="15790" y="12900"/>
                  </a:cubicBezTo>
                  <a:cubicBezTo>
                    <a:pt x="14828" y="13436"/>
                    <a:pt x="13855" y="14018"/>
                    <a:pt x="12831" y="14380"/>
                  </a:cubicBezTo>
                  <a:cubicBezTo>
                    <a:pt x="12818" y="14385"/>
                    <a:pt x="12806" y="14387"/>
                    <a:pt x="12794" y="14387"/>
                  </a:cubicBezTo>
                  <a:cubicBezTo>
                    <a:pt x="12710" y="14387"/>
                    <a:pt x="12671" y="14280"/>
                    <a:pt x="12738" y="14216"/>
                  </a:cubicBezTo>
                  <a:cubicBezTo>
                    <a:pt x="13509" y="13481"/>
                    <a:pt x="14453" y="12880"/>
                    <a:pt x="15382" y="12296"/>
                  </a:cubicBezTo>
                  <a:cubicBezTo>
                    <a:pt x="12847" y="8656"/>
                    <a:pt x="9836" y="5940"/>
                    <a:pt x="7152" y="3995"/>
                  </a:cubicBezTo>
                  <a:cubicBezTo>
                    <a:pt x="6787" y="4799"/>
                    <a:pt x="6416" y="5598"/>
                    <a:pt x="6019" y="6384"/>
                  </a:cubicBezTo>
                  <a:cubicBezTo>
                    <a:pt x="5980" y="6461"/>
                    <a:pt x="5916" y="6494"/>
                    <a:pt x="5853" y="6494"/>
                  </a:cubicBezTo>
                  <a:cubicBezTo>
                    <a:pt x="5736" y="6494"/>
                    <a:pt x="5622" y="6382"/>
                    <a:pt x="5672" y="6231"/>
                  </a:cubicBezTo>
                  <a:cubicBezTo>
                    <a:pt x="5964" y="5349"/>
                    <a:pt x="6236" y="4447"/>
                    <a:pt x="6524" y="3548"/>
                  </a:cubicBezTo>
                  <a:cubicBezTo>
                    <a:pt x="4784" y="2340"/>
                    <a:pt x="3220" y="1470"/>
                    <a:pt x="2056" y="887"/>
                  </a:cubicBezTo>
                  <a:cubicBezTo>
                    <a:pt x="1366" y="595"/>
                    <a:pt x="678" y="304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2848025" y="4058250"/>
              <a:ext cx="376600" cy="478100"/>
            </a:xfrm>
            <a:custGeom>
              <a:avLst/>
              <a:gdLst/>
              <a:ahLst/>
              <a:cxnLst/>
              <a:rect l="l" t="t" r="r" b="b"/>
              <a:pathLst>
                <a:path w="15064" h="19124" extrusionOk="0">
                  <a:moveTo>
                    <a:pt x="232" y="1"/>
                  </a:moveTo>
                  <a:cubicBezTo>
                    <a:pt x="104" y="1"/>
                    <a:pt x="1" y="185"/>
                    <a:pt x="77" y="316"/>
                  </a:cubicBezTo>
                  <a:cubicBezTo>
                    <a:pt x="1994" y="3630"/>
                    <a:pt x="4972" y="6026"/>
                    <a:pt x="7702" y="8631"/>
                  </a:cubicBezTo>
                  <a:cubicBezTo>
                    <a:pt x="10788" y="11578"/>
                    <a:pt x="13680" y="14942"/>
                    <a:pt x="14948" y="19086"/>
                  </a:cubicBezTo>
                  <a:cubicBezTo>
                    <a:pt x="14956" y="19113"/>
                    <a:pt x="14975" y="19124"/>
                    <a:pt x="14996" y="19124"/>
                  </a:cubicBezTo>
                  <a:cubicBezTo>
                    <a:pt x="15029" y="19124"/>
                    <a:pt x="15064" y="19097"/>
                    <a:pt x="15061" y="19058"/>
                  </a:cubicBezTo>
                  <a:cubicBezTo>
                    <a:pt x="14789" y="14949"/>
                    <a:pt x="12346" y="11692"/>
                    <a:pt x="9601" y="8814"/>
                  </a:cubicBezTo>
                  <a:cubicBezTo>
                    <a:pt x="6662" y="5736"/>
                    <a:pt x="3369" y="3040"/>
                    <a:pt x="345" y="53"/>
                  </a:cubicBezTo>
                  <a:cubicBezTo>
                    <a:pt x="308" y="16"/>
                    <a:pt x="269" y="1"/>
                    <a:pt x="2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2539325" y="4317150"/>
              <a:ext cx="820850" cy="340800"/>
            </a:xfrm>
            <a:custGeom>
              <a:avLst/>
              <a:gdLst/>
              <a:ahLst/>
              <a:cxnLst/>
              <a:rect l="l" t="t" r="r" b="b"/>
              <a:pathLst>
                <a:path w="32834" h="13632" extrusionOk="0">
                  <a:moveTo>
                    <a:pt x="6761" y="0"/>
                  </a:moveTo>
                  <a:cubicBezTo>
                    <a:pt x="4650" y="0"/>
                    <a:pt x="2398" y="175"/>
                    <a:pt x="1" y="564"/>
                  </a:cubicBezTo>
                  <a:cubicBezTo>
                    <a:pt x="1" y="564"/>
                    <a:pt x="2038" y="3155"/>
                    <a:pt x="5810" y="6031"/>
                  </a:cubicBezTo>
                  <a:cubicBezTo>
                    <a:pt x="6629" y="5442"/>
                    <a:pt x="7458" y="4868"/>
                    <a:pt x="8262" y="4280"/>
                  </a:cubicBezTo>
                  <a:cubicBezTo>
                    <a:pt x="8305" y="4248"/>
                    <a:pt x="8350" y="4235"/>
                    <a:pt x="8392" y="4235"/>
                  </a:cubicBezTo>
                  <a:cubicBezTo>
                    <a:pt x="8555" y="4235"/>
                    <a:pt x="8679" y="4437"/>
                    <a:pt x="8530" y="4585"/>
                  </a:cubicBezTo>
                  <a:cubicBezTo>
                    <a:pt x="7862" y="5247"/>
                    <a:pt x="7169" y="5889"/>
                    <a:pt x="6470" y="6524"/>
                  </a:cubicBezTo>
                  <a:cubicBezTo>
                    <a:pt x="9334" y="8617"/>
                    <a:pt x="13093" y="10789"/>
                    <a:pt x="17634" y="12172"/>
                  </a:cubicBezTo>
                  <a:cubicBezTo>
                    <a:pt x="17922" y="11034"/>
                    <a:pt x="18224" y="9876"/>
                    <a:pt x="18718" y="8848"/>
                  </a:cubicBezTo>
                  <a:cubicBezTo>
                    <a:pt x="18739" y="8805"/>
                    <a:pt x="18779" y="8784"/>
                    <a:pt x="18817" y="8784"/>
                  </a:cubicBezTo>
                  <a:cubicBezTo>
                    <a:pt x="18868" y="8784"/>
                    <a:pt x="18917" y="8820"/>
                    <a:pt x="18915" y="8889"/>
                  </a:cubicBezTo>
                  <a:cubicBezTo>
                    <a:pt x="18884" y="10050"/>
                    <a:pt x="18611" y="11234"/>
                    <a:pt x="18382" y="12391"/>
                  </a:cubicBezTo>
                  <a:cubicBezTo>
                    <a:pt x="21123" y="13158"/>
                    <a:pt x="24134" y="13632"/>
                    <a:pt x="27395" y="13632"/>
                  </a:cubicBezTo>
                  <a:cubicBezTo>
                    <a:pt x="29138" y="13632"/>
                    <a:pt x="30952" y="13496"/>
                    <a:pt x="32834" y="13198"/>
                  </a:cubicBezTo>
                  <a:cubicBezTo>
                    <a:pt x="32834" y="13198"/>
                    <a:pt x="27537" y="4131"/>
                    <a:pt x="15265" y="1029"/>
                  </a:cubicBezTo>
                  <a:lnTo>
                    <a:pt x="15265" y="1029"/>
                  </a:lnTo>
                  <a:cubicBezTo>
                    <a:pt x="15643" y="1655"/>
                    <a:pt x="15931" y="2329"/>
                    <a:pt x="15954" y="3005"/>
                  </a:cubicBezTo>
                  <a:cubicBezTo>
                    <a:pt x="15957" y="3124"/>
                    <a:pt x="15856" y="3187"/>
                    <a:pt x="15754" y="3187"/>
                  </a:cubicBezTo>
                  <a:cubicBezTo>
                    <a:pt x="15696" y="3187"/>
                    <a:pt x="15637" y="3167"/>
                    <a:pt x="15598" y="3124"/>
                  </a:cubicBezTo>
                  <a:cubicBezTo>
                    <a:pt x="14919" y="2393"/>
                    <a:pt x="14367" y="1517"/>
                    <a:pt x="13769" y="689"/>
                  </a:cubicBezTo>
                  <a:cubicBezTo>
                    <a:pt x="13206" y="574"/>
                    <a:pt x="12630" y="473"/>
                    <a:pt x="12041" y="384"/>
                  </a:cubicBezTo>
                  <a:lnTo>
                    <a:pt x="12041" y="384"/>
                  </a:lnTo>
                  <a:cubicBezTo>
                    <a:pt x="12609" y="839"/>
                    <a:pt x="13168" y="1297"/>
                    <a:pt x="13716" y="1742"/>
                  </a:cubicBezTo>
                  <a:cubicBezTo>
                    <a:pt x="13850" y="1852"/>
                    <a:pt x="13762" y="2047"/>
                    <a:pt x="13624" y="2047"/>
                  </a:cubicBezTo>
                  <a:cubicBezTo>
                    <a:pt x="13595" y="2047"/>
                    <a:pt x="13563" y="2038"/>
                    <a:pt x="13531" y="2017"/>
                  </a:cubicBezTo>
                  <a:cubicBezTo>
                    <a:pt x="12599" y="1413"/>
                    <a:pt x="11686" y="806"/>
                    <a:pt x="10769" y="218"/>
                  </a:cubicBezTo>
                  <a:cubicBezTo>
                    <a:pt x="9493" y="77"/>
                    <a:pt x="8158" y="0"/>
                    <a:pt x="67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2683500" y="4372275"/>
              <a:ext cx="611825" cy="236725"/>
            </a:xfrm>
            <a:custGeom>
              <a:avLst/>
              <a:gdLst/>
              <a:ahLst/>
              <a:cxnLst/>
              <a:rect l="l" t="t" r="r" b="b"/>
              <a:pathLst>
                <a:path w="24473" h="9469" extrusionOk="0">
                  <a:moveTo>
                    <a:pt x="347" y="1"/>
                  </a:moveTo>
                  <a:cubicBezTo>
                    <a:pt x="159" y="1"/>
                    <a:pt x="1" y="258"/>
                    <a:pt x="208" y="365"/>
                  </a:cubicBezTo>
                  <a:cubicBezTo>
                    <a:pt x="4245" y="2460"/>
                    <a:pt x="8074" y="4929"/>
                    <a:pt x="12176" y="6907"/>
                  </a:cubicBezTo>
                  <a:cubicBezTo>
                    <a:pt x="15093" y="8314"/>
                    <a:pt x="18174" y="9468"/>
                    <a:pt x="21364" y="9468"/>
                  </a:cubicBezTo>
                  <a:cubicBezTo>
                    <a:pt x="22368" y="9468"/>
                    <a:pt x="23382" y="9354"/>
                    <a:pt x="24406" y="9097"/>
                  </a:cubicBezTo>
                  <a:cubicBezTo>
                    <a:pt x="24470" y="9080"/>
                    <a:pt x="24472" y="8971"/>
                    <a:pt x="24399" y="8971"/>
                  </a:cubicBezTo>
                  <a:cubicBezTo>
                    <a:pt x="24398" y="8971"/>
                    <a:pt x="24398" y="8971"/>
                    <a:pt x="24397" y="8971"/>
                  </a:cubicBezTo>
                  <a:cubicBezTo>
                    <a:pt x="24307" y="8972"/>
                    <a:pt x="24217" y="8973"/>
                    <a:pt x="24127" y="8973"/>
                  </a:cubicBezTo>
                  <a:cubicBezTo>
                    <a:pt x="19590" y="8973"/>
                    <a:pt x="15303" y="7163"/>
                    <a:pt x="11365" y="5032"/>
                  </a:cubicBezTo>
                  <a:cubicBezTo>
                    <a:pt x="7813" y="3111"/>
                    <a:pt x="4392" y="867"/>
                    <a:pt x="388" y="5"/>
                  </a:cubicBezTo>
                  <a:cubicBezTo>
                    <a:pt x="375" y="2"/>
                    <a:pt x="361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13"/>
            <p:cNvSpPr/>
            <p:nvPr/>
          </p:nvSpPr>
          <p:spPr>
            <a:xfrm>
              <a:off x="3221150" y="3992500"/>
              <a:ext cx="440625" cy="707225"/>
            </a:xfrm>
            <a:custGeom>
              <a:avLst/>
              <a:gdLst/>
              <a:ahLst/>
              <a:cxnLst/>
              <a:rect l="l" t="t" r="r" b="b"/>
              <a:pathLst>
                <a:path w="17625" h="28289" extrusionOk="0">
                  <a:moveTo>
                    <a:pt x="14656" y="0"/>
                  </a:moveTo>
                  <a:cubicBezTo>
                    <a:pt x="13696" y="0"/>
                    <a:pt x="12570" y="84"/>
                    <a:pt x="11381" y="342"/>
                  </a:cubicBezTo>
                  <a:cubicBezTo>
                    <a:pt x="11342" y="1395"/>
                    <a:pt x="11433" y="2457"/>
                    <a:pt x="11714" y="3535"/>
                  </a:cubicBezTo>
                  <a:cubicBezTo>
                    <a:pt x="11743" y="3651"/>
                    <a:pt x="11653" y="3722"/>
                    <a:pt x="11562" y="3722"/>
                  </a:cubicBezTo>
                  <a:cubicBezTo>
                    <a:pt x="11498" y="3722"/>
                    <a:pt x="11433" y="3687"/>
                    <a:pt x="11408" y="3608"/>
                  </a:cubicBezTo>
                  <a:cubicBezTo>
                    <a:pt x="11096" y="2650"/>
                    <a:pt x="10889" y="1570"/>
                    <a:pt x="10829" y="474"/>
                  </a:cubicBezTo>
                  <a:cubicBezTo>
                    <a:pt x="10238" y="627"/>
                    <a:pt x="9637" y="827"/>
                    <a:pt x="9036" y="1082"/>
                  </a:cubicBezTo>
                  <a:cubicBezTo>
                    <a:pt x="8966" y="1777"/>
                    <a:pt x="8924" y="2474"/>
                    <a:pt x="8976" y="3204"/>
                  </a:cubicBezTo>
                  <a:cubicBezTo>
                    <a:pt x="9070" y="4483"/>
                    <a:pt x="9328" y="5753"/>
                    <a:pt x="9372" y="7034"/>
                  </a:cubicBezTo>
                  <a:cubicBezTo>
                    <a:pt x="9373" y="7065"/>
                    <a:pt x="9346" y="7084"/>
                    <a:pt x="9319" y="7084"/>
                  </a:cubicBezTo>
                  <a:cubicBezTo>
                    <a:pt x="9301" y="7084"/>
                    <a:pt x="9284" y="7076"/>
                    <a:pt x="9274" y="7058"/>
                  </a:cubicBezTo>
                  <a:cubicBezTo>
                    <a:pt x="8585" y="5790"/>
                    <a:pt x="8367" y="4229"/>
                    <a:pt x="8255" y="2807"/>
                  </a:cubicBezTo>
                  <a:cubicBezTo>
                    <a:pt x="8222" y="2388"/>
                    <a:pt x="8185" y="1942"/>
                    <a:pt x="8168" y="1489"/>
                  </a:cubicBezTo>
                  <a:cubicBezTo>
                    <a:pt x="6762" y="2222"/>
                    <a:pt x="5393" y="3294"/>
                    <a:pt x="4221" y="4843"/>
                  </a:cubicBezTo>
                  <a:cubicBezTo>
                    <a:pt x="4315" y="5178"/>
                    <a:pt x="4415" y="5512"/>
                    <a:pt x="4534" y="5847"/>
                  </a:cubicBezTo>
                  <a:cubicBezTo>
                    <a:pt x="5087" y="7404"/>
                    <a:pt x="5946" y="9033"/>
                    <a:pt x="6087" y="10697"/>
                  </a:cubicBezTo>
                  <a:cubicBezTo>
                    <a:pt x="6092" y="10763"/>
                    <a:pt x="6041" y="10796"/>
                    <a:pt x="5987" y="10796"/>
                  </a:cubicBezTo>
                  <a:cubicBezTo>
                    <a:pt x="5949" y="10796"/>
                    <a:pt x="5910" y="10779"/>
                    <a:pt x="5890" y="10745"/>
                  </a:cubicBezTo>
                  <a:cubicBezTo>
                    <a:pt x="4954" y="9218"/>
                    <a:pt x="4244" y="7384"/>
                    <a:pt x="3647" y="5664"/>
                  </a:cubicBezTo>
                  <a:cubicBezTo>
                    <a:pt x="3010" y="6655"/>
                    <a:pt x="2447" y="7812"/>
                    <a:pt x="1991" y="9166"/>
                  </a:cubicBezTo>
                  <a:cubicBezTo>
                    <a:pt x="2152" y="9577"/>
                    <a:pt x="2311" y="9988"/>
                    <a:pt x="2484" y="10382"/>
                  </a:cubicBezTo>
                  <a:cubicBezTo>
                    <a:pt x="3034" y="11643"/>
                    <a:pt x="3725" y="12760"/>
                    <a:pt x="4436" y="13928"/>
                  </a:cubicBezTo>
                  <a:cubicBezTo>
                    <a:pt x="4454" y="13957"/>
                    <a:pt x="4427" y="13989"/>
                    <a:pt x="4398" y="13989"/>
                  </a:cubicBezTo>
                  <a:cubicBezTo>
                    <a:pt x="4392" y="13989"/>
                    <a:pt x="4385" y="13988"/>
                    <a:pt x="4378" y="13984"/>
                  </a:cubicBezTo>
                  <a:cubicBezTo>
                    <a:pt x="3172" y="13269"/>
                    <a:pt x="2518" y="11911"/>
                    <a:pt x="1917" y="10694"/>
                  </a:cubicBezTo>
                  <a:cubicBezTo>
                    <a:pt x="1836" y="10533"/>
                    <a:pt x="1754" y="10370"/>
                    <a:pt x="1672" y="10209"/>
                  </a:cubicBezTo>
                  <a:cubicBezTo>
                    <a:pt x="1653" y="10275"/>
                    <a:pt x="1634" y="10339"/>
                    <a:pt x="1615" y="10407"/>
                  </a:cubicBezTo>
                  <a:cubicBezTo>
                    <a:pt x="1259" y="11739"/>
                    <a:pt x="1022" y="12985"/>
                    <a:pt x="884" y="14149"/>
                  </a:cubicBezTo>
                  <a:cubicBezTo>
                    <a:pt x="1072" y="14412"/>
                    <a:pt x="1266" y="14668"/>
                    <a:pt x="1479" y="14918"/>
                  </a:cubicBezTo>
                  <a:cubicBezTo>
                    <a:pt x="1953" y="15475"/>
                    <a:pt x="2762" y="16160"/>
                    <a:pt x="3003" y="16856"/>
                  </a:cubicBezTo>
                  <a:cubicBezTo>
                    <a:pt x="3018" y="16900"/>
                    <a:pt x="2976" y="16949"/>
                    <a:pt x="2932" y="16949"/>
                  </a:cubicBezTo>
                  <a:cubicBezTo>
                    <a:pt x="2926" y="16949"/>
                    <a:pt x="2919" y="16948"/>
                    <a:pt x="2912" y="16945"/>
                  </a:cubicBezTo>
                  <a:cubicBezTo>
                    <a:pt x="2130" y="16648"/>
                    <a:pt x="1368" y="15658"/>
                    <a:pt x="798" y="14977"/>
                  </a:cubicBezTo>
                  <a:lnTo>
                    <a:pt x="798" y="14977"/>
                  </a:lnTo>
                  <a:cubicBezTo>
                    <a:pt x="0" y="24608"/>
                    <a:pt x="6024" y="28289"/>
                    <a:pt x="6024" y="28289"/>
                  </a:cubicBezTo>
                  <a:cubicBezTo>
                    <a:pt x="6024" y="28289"/>
                    <a:pt x="4797" y="20280"/>
                    <a:pt x="8005" y="13673"/>
                  </a:cubicBezTo>
                  <a:cubicBezTo>
                    <a:pt x="11741" y="5979"/>
                    <a:pt x="17625" y="282"/>
                    <a:pt x="17625" y="282"/>
                  </a:cubicBezTo>
                  <a:cubicBezTo>
                    <a:pt x="17625" y="282"/>
                    <a:pt x="16421" y="0"/>
                    <a:pt x="14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1" name="Google Shape;821;p13"/>
          <p:cNvGrpSpPr/>
          <p:nvPr/>
        </p:nvGrpSpPr>
        <p:grpSpPr>
          <a:xfrm rot="-4799143">
            <a:off x="-69045" y="1258902"/>
            <a:ext cx="1255712" cy="1724729"/>
            <a:chOff x="1064600" y="709975"/>
            <a:chExt cx="941750" cy="1293500"/>
          </a:xfrm>
        </p:grpSpPr>
        <p:sp>
          <p:nvSpPr>
            <p:cNvPr id="822" name="Google Shape;822;p13"/>
            <p:cNvSpPr/>
            <p:nvPr/>
          </p:nvSpPr>
          <p:spPr>
            <a:xfrm>
              <a:off x="1657950" y="922950"/>
              <a:ext cx="348400" cy="365050"/>
            </a:xfrm>
            <a:custGeom>
              <a:avLst/>
              <a:gdLst/>
              <a:ahLst/>
              <a:cxnLst/>
              <a:rect l="l" t="t" r="r" b="b"/>
              <a:pathLst>
                <a:path w="13936" h="14602" extrusionOk="0">
                  <a:moveTo>
                    <a:pt x="104" y="0"/>
                  </a:moveTo>
                  <a:cubicBezTo>
                    <a:pt x="0" y="4052"/>
                    <a:pt x="26" y="10468"/>
                    <a:pt x="3486" y="13371"/>
                  </a:cubicBezTo>
                  <a:cubicBezTo>
                    <a:pt x="4552" y="14266"/>
                    <a:pt x="5848" y="14602"/>
                    <a:pt x="7208" y="14602"/>
                  </a:cubicBezTo>
                  <a:cubicBezTo>
                    <a:pt x="9537" y="14602"/>
                    <a:pt x="12056" y="13616"/>
                    <a:pt x="13935" y="12761"/>
                  </a:cubicBezTo>
                  <a:lnTo>
                    <a:pt x="13935" y="12761"/>
                  </a:lnTo>
                  <a:cubicBezTo>
                    <a:pt x="13745" y="12845"/>
                    <a:pt x="13496" y="12880"/>
                    <a:pt x="13211" y="12880"/>
                  </a:cubicBezTo>
                  <a:cubicBezTo>
                    <a:pt x="12062" y="12880"/>
                    <a:pt x="10335" y="12304"/>
                    <a:pt x="9569" y="11994"/>
                  </a:cubicBezTo>
                  <a:cubicBezTo>
                    <a:pt x="7758" y="11267"/>
                    <a:pt x="6129" y="10324"/>
                    <a:pt x="4924" y="8783"/>
                  </a:cubicBezTo>
                  <a:cubicBezTo>
                    <a:pt x="3050" y="6387"/>
                    <a:pt x="997" y="3152"/>
                    <a:pt x="1001" y="44"/>
                  </a:cubicBezTo>
                  <a:lnTo>
                    <a:pt x="1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13"/>
            <p:cNvSpPr/>
            <p:nvPr/>
          </p:nvSpPr>
          <p:spPr>
            <a:xfrm>
              <a:off x="1509500" y="1060725"/>
              <a:ext cx="393675" cy="303700"/>
            </a:xfrm>
            <a:custGeom>
              <a:avLst/>
              <a:gdLst/>
              <a:ahLst/>
              <a:cxnLst/>
              <a:rect l="l" t="t" r="r" b="b"/>
              <a:pathLst>
                <a:path w="15747" h="12148" extrusionOk="0">
                  <a:moveTo>
                    <a:pt x="1797" y="0"/>
                  </a:moveTo>
                  <a:lnTo>
                    <a:pt x="1797" y="0"/>
                  </a:lnTo>
                  <a:cubicBezTo>
                    <a:pt x="755" y="3423"/>
                    <a:pt x="0" y="8861"/>
                    <a:pt x="3938" y="10704"/>
                  </a:cubicBezTo>
                  <a:cubicBezTo>
                    <a:pt x="5919" y="11631"/>
                    <a:pt x="8075" y="12148"/>
                    <a:pt x="10217" y="12148"/>
                  </a:cubicBezTo>
                  <a:cubicBezTo>
                    <a:pt x="12116" y="12148"/>
                    <a:pt x="14003" y="11742"/>
                    <a:pt x="15746" y="10854"/>
                  </a:cubicBezTo>
                  <a:cubicBezTo>
                    <a:pt x="10364" y="9733"/>
                    <a:pt x="4421" y="6444"/>
                    <a:pt x="3456" y="405"/>
                  </a:cubicBezTo>
                  <a:lnTo>
                    <a:pt x="17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3"/>
            <p:cNvSpPr/>
            <p:nvPr/>
          </p:nvSpPr>
          <p:spPr>
            <a:xfrm>
              <a:off x="1460400" y="1207125"/>
              <a:ext cx="269125" cy="290400"/>
            </a:xfrm>
            <a:custGeom>
              <a:avLst/>
              <a:gdLst/>
              <a:ahLst/>
              <a:cxnLst/>
              <a:rect l="l" t="t" r="r" b="b"/>
              <a:pathLst>
                <a:path w="10765" h="11616" extrusionOk="0">
                  <a:moveTo>
                    <a:pt x="1142" y="1"/>
                  </a:moveTo>
                  <a:lnTo>
                    <a:pt x="1142" y="1"/>
                  </a:lnTo>
                  <a:cubicBezTo>
                    <a:pt x="1" y="2975"/>
                    <a:pt x="124" y="7641"/>
                    <a:pt x="2471" y="10037"/>
                  </a:cubicBezTo>
                  <a:cubicBezTo>
                    <a:pt x="3540" y="11129"/>
                    <a:pt x="4996" y="11616"/>
                    <a:pt x="6485" y="11616"/>
                  </a:cubicBezTo>
                  <a:cubicBezTo>
                    <a:pt x="8003" y="11616"/>
                    <a:pt x="9555" y="11109"/>
                    <a:pt x="10765" y="10222"/>
                  </a:cubicBezTo>
                  <a:cubicBezTo>
                    <a:pt x="8254" y="9603"/>
                    <a:pt x="6036" y="9099"/>
                    <a:pt x="4159" y="7112"/>
                  </a:cubicBezTo>
                  <a:cubicBezTo>
                    <a:pt x="3205" y="6103"/>
                    <a:pt x="355" y="3221"/>
                    <a:pt x="891" y="1651"/>
                  </a:cubicBezTo>
                  <a:lnTo>
                    <a:pt x="11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13"/>
            <p:cNvSpPr/>
            <p:nvPr/>
          </p:nvSpPr>
          <p:spPr>
            <a:xfrm>
              <a:off x="1402875" y="1334275"/>
              <a:ext cx="274025" cy="255975"/>
            </a:xfrm>
            <a:custGeom>
              <a:avLst/>
              <a:gdLst/>
              <a:ahLst/>
              <a:cxnLst/>
              <a:rect l="l" t="t" r="r" b="b"/>
              <a:pathLst>
                <a:path w="10961" h="10239" extrusionOk="0">
                  <a:moveTo>
                    <a:pt x="782" y="0"/>
                  </a:moveTo>
                  <a:lnTo>
                    <a:pt x="782" y="0"/>
                  </a:lnTo>
                  <a:cubicBezTo>
                    <a:pt x="1" y="3353"/>
                    <a:pt x="103" y="7017"/>
                    <a:pt x="3025" y="9516"/>
                  </a:cubicBezTo>
                  <a:cubicBezTo>
                    <a:pt x="3627" y="10031"/>
                    <a:pt x="4392" y="10238"/>
                    <a:pt x="5221" y="10238"/>
                  </a:cubicBezTo>
                  <a:cubicBezTo>
                    <a:pt x="7235" y="10238"/>
                    <a:pt x="9625" y="9018"/>
                    <a:pt x="10960" y="8019"/>
                  </a:cubicBezTo>
                  <a:lnTo>
                    <a:pt x="10960" y="8019"/>
                  </a:lnTo>
                  <a:cubicBezTo>
                    <a:pt x="10630" y="8069"/>
                    <a:pt x="10298" y="8093"/>
                    <a:pt x="9967" y="8093"/>
                  </a:cubicBezTo>
                  <a:cubicBezTo>
                    <a:pt x="7976" y="8093"/>
                    <a:pt x="6006" y="7230"/>
                    <a:pt x="4589" y="5850"/>
                  </a:cubicBezTo>
                  <a:cubicBezTo>
                    <a:pt x="3304" y="4598"/>
                    <a:pt x="1335" y="1950"/>
                    <a:pt x="1587" y="19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13"/>
            <p:cNvSpPr/>
            <p:nvPr/>
          </p:nvSpPr>
          <p:spPr>
            <a:xfrm>
              <a:off x="1354825" y="1465525"/>
              <a:ext cx="161500" cy="208975"/>
            </a:xfrm>
            <a:custGeom>
              <a:avLst/>
              <a:gdLst/>
              <a:ahLst/>
              <a:cxnLst/>
              <a:rect l="l" t="t" r="r" b="b"/>
              <a:pathLst>
                <a:path w="6460" h="8359" extrusionOk="0">
                  <a:moveTo>
                    <a:pt x="1011" y="0"/>
                  </a:moveTo>
                  <a:lnTo>
                    <a:pt x="549" y="26"/>
                  </a:lnTo>
                  <a:cubicBezTo>
                    <a:pt x="0" y="2747"/>
                    <a:pt x="253" y="4654"/>
                    <a:pt x="1906" y="7010"/>
                  </a:cubicBezTo>
                  <a:cubicBezTo>
                    <a:pt x="2582" y="7974"/>
                    <a:pt x="3499" y="8359"/>
                    <a:pt x="4485" y="8359"/>
                  </a:cubicBezTo>
                  <a:cubicBezTo>
                    <a:pt x="5130" y="8359"/>
                    <a:pt x="5805" y="8193"/>
                    <a:pt x="6460" y="7917"/>
                  </a:cubicBezTo>
                  <a:cubicBezTo>
                    <a:pt x="4995" y="7224"/>
                    <a:pt x="3674" y="5911"/>
                    <a:pt x="2703" y="4536"/>
                  </a:cubicBezTo>
                  <a:cubicBezTo>
                    <a:pt x="1958" y="3482"/>
                    <a:pt x="865" y="1310"/>
                    <a:pt x="10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13"/>
            <p:cNvSpPr/>
            <p:nvPr/>
          </p:nvSpPr>
          <p:spPr>
            <a:xfrm>
              <a:off x="1304875" y="1608550"/>
              <a:ext cx="73250" cy="146050"/>
            </a:xfrm>
            <a:custGeom>
              <a:avLst/>
              <a:gdLst/>
              <a:ahLst/>
              <a:cxnLst/>
              <a:rect l="l" t="t" r="r" b="b"/>
              <a:pathLst>
                <a:path w="2930" h="5842" extrusionOk="0">
                  <a:moveTo>
                    <a:pt x="668" y="0"/>
                  </a:moveTo>
                  <a:lnTo>
                    <a:pt x="668" y="0"/>
                  </a:lnTo>
                  <a:cubicBezTo>
                    <a:pt x="1" y="2054"/>
                    <a:pt x="919" y="4859"/>
                    <a:pt x="2930" y="5841"/>
                  </a:cubicBezTo>
                  <a:cubicBezTo>
                    <a:pt x="2847" y="4933"/>
                    <a:pt x="1990" y="2059"/>
                    <a:pt x="989" y="304"/>
                  </a:cubicBezTo>
                  <a:cubicBezTo>
                    <a:pt x="976" y="299"/>
                    <a:pt x="968" y="297"/>
                    <a:pt x="963" y="297"/>
                  </a:cubicBezTo>
                  <a:cubicBezTo>
                    <a:pt x="938" y="297"/>
                    <a:pt x="973" y="335"/>
                    <a:pt x="958" y="356"/>
                  </a:cubicBezTo>
                  <a:lnTo>
                    <a:pt x="6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13"/>
            <p:cNvSpPr/>
            <p:nvPr/>
          </p:nvSpPr>
          <p:spPr>
            <a:xfrm>
              <a:off x="1264400" y="1757575"/>
              <a:ext cx="66625" cy="173450"/>
            </a:xfrm>
            <a:custGeom>
              <a:avLst/>
              <a:gdLst/>
              <a:ahLst/>
              <a:cxnLst/>
              <a:rect l="l" t="t" r="r" b="b"/>
              <a:pathLst>
                <a:path w="2665" h="6938" extrusionOk="0">
                  <a:moveTo>
                    <a:pt x="1130" y="1"/>
                  </a:moveTo>
                  <a:lnTo>
                    <a:pt x="518" y="350"/>
                  </a:lnTo>
                  <a:cubicBezTo>
                    <a:pt x="0" y="2503"/>
                    <a:pt x="919" y="5051"/>
                    <a:pt x="1919" y="6938"/>
                  </a:cubicBezTo>
                  <a:cubicBezTo>
                    <a:pt x="2664" y="4172"/>
                    <a:pt x="1529" y="849"/>
                    <a:pt x="11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13"/>
            <p:cNvSpPr/>
            <p:nvPr/>
          </p:nvSpPr>
          <p:spPr>
            <a:xfrm>
              <a:off x="1172150" y="1812025"/>
              <a:ext cx="98575" cy="102450"/>
            </a:xfrm>
            <a:custGeom>
              <a:avLst/>
              <a:gdLst/>
              <a:ahLst/>
              <a:cxnLst/>
              <a:rect l="l" t="t" r="r" b="b"/>
              <a:pathLst>
                <a:path w="3943" h="4098" extrusionOk="0">
                  <a:moveTo>
                    <a:pt x="3943" y="1"/>
                  </a:moveTo>
                  <a:lnTo>
                    <a:pt x="3943" y="1"/>
                  </a:lnTo>
                  <a:cubicBezTo>
                    <a:pt x="2638" y="297"/>
                    <a:pt x="0" y="2530"/>
                    <a:pt x="216" y="4098"/>
                  </a:cubicBezTo>
                  <a:cubicBezTo>
                    <a:pt x="1317" y="3047"/>
                    <a:pt x="3125" y="2392"/>
                    <a:pt x="3710" y="850"/>
                  </a:cubicBezTo>
                  <a:lnTo>
                    <a:pt x="39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13"/>
            <p:cNvSpPr/>
            <p:nvPr/>
          </p:nvSpPr>
          <p:spPr>
            <a:xfrm>
              <a:off x="1123050" y="1650425"/>
              <a:ext cx="177925" cy="71550"/>
            </a:xfrm>
            <a:custGeom>
              <a:avLst/>
              <a:gdLst/>
              <a:ahLst/>
              <a:cxnLst/>
              <a:rect l="l" t="t" r="r" b="b"/>
              <a:pathLst>
                <a:path w="7117" h="2862" extrusionOk="0">
                  <a:moveTo>
                    <a:pt x="5909" y="1"/>
                  </a:moveTo>
                  <a:cubicBezTo>
                    <a:pt x="3885" y="1"/>
                    <a:pt x="1547" y="1103"/>
                    <a:pt x="0" y="2060"/>
                  </a:cubicBezTo>
                  <a:cubicBezTo>
                    <a:pt x="630" y="2630"/>
                    <a:pt x="2283" y="2861"/>
                    <a:pt x="3349" y="2861"/>
                  </a:cubicBezTo>
                  <a:cubicBezTo>
                    <a:pt x="3535" y="2861"/>
                    <a:pt x="3704" y="2854"/>
                    <a:pt x="3845" y="2841"/>
                  </a:cubicBezTo>
                  <a:cubicBezTo>
                    <a:pt x="5107" y="2720"/>
                    <a:pt x="6304" y="2240"/>
                    <a:pt x="7116" y="1419"/>
                  </a:cubicBezTo>
                  <a:lnTo>
                    <a:pt x="7112" y="153"/>
                  </a:lnTo>
                  <a:cubicBezTo>
                    <a:pt x="6731" y="48"/>
                    <a:pt x="6327" y="1"/>
                    <a:pt x="5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13"/>
            <p:cNvSpPr/>
            <p:nvPr/>
          </p:nvSpPr>
          <p:spPr>
            <a:xfrm>
              <a:off x="1166400" y="1495000"/>
              <a:ext cx="181700" cy="92775"/>
            </a:xfrm>
            <a:custGeom>
              <a:avLst/>
              <a:gdLst/>
              <a:ahLst/>
              <a:cxnLst/>
              <a:rect l="l" t="t" r="r" b="b"/>
              <a:pathLst>
                <a:path w="7268" h="3711" extrusionOk="0">
                  <a:moveTo>
                    <a:pt x="7268" y="1"/>
                  </a:moveTo>
                  <a:lnTo>
                    <a:pt x="7268" y="1"/>
                  </a:lnTo>
                  <a:cubicBezTo>
                    <a:pt x="5915" y="764"/>
                    <a:pt x="4191" y="1307"/>
                    <a:pt x="2542" y="1307"/>
                  </a:cubicBezTo>
                  <a:cubicBezTo>
                    <a:pt x="1649" y="1307"/>
                    <a:pt x="779" y="1148"/>
                    <a:pt x="0" y="778"/>
                  </a:cubicBezTo>
                  <a:lnTo>
                    <a:pt x="0" y="778"/>
                  </a:lnTo>
                  <a:cubicBezTo>
                    <a:pt x="815" y="2306"/>
                    <a:pt x="2801" y="3711"/>
                    <a:pt x="4602" y="3711"/>
                  </a:cubicBezTo>
                  <a:cubicBezTo>
                    <a:pt x="5484" y="3711"/>
                    <a:pt x="6321" y="3374"/>
                    <a:pt x="6955" y="2550"/>
                  </a:cubicBezTo>
                  <a:lnTo>
                    <a:pt x="7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13"/>
            <p:cNvSpPr/>
            <p:nvPr/>
          </p:nvSpPr>
          <p:spPr>
            <a:xfrm>
              <a:off x="1125600" y="1341550"/>
              <a:ext cx="268100" cy="127600"/>
            </a:xfrm>
            <a:custGeom>
              <a:avLst/>
              <a:gdLst/>
              <a:ahLst/>
              <a:cxnLst/>
              <a:rect l="l" t="t" r="r" b="b"/>
              <a:pathLst>
                <a:path w="10724" h="5104" extrusionOk="0">
                  <a:moveTo>
                    <a:pt x="0" y="0"/>
                  </a:moveTo>
                  <a:cubicBezTo>
                    <a:pt x="216" y="1387"/>
                    <a:pt x="1855" y="3723"/>
                    <a:pt x="3135" y="4443"/>
                  </a:cubicBezTo>
                  <a:cubicBezTo>
                    <a:pt x="3965" y="4910"/>
                    <a:pt x="4826" y="5103"/>
                    <a:pt x="5685" y="5103"/>
                  </a:cubicBezTo>
                  <a:cubicBezTo>
                    <a:pt x="7463" y="5103"/>
                    <a:pt x="9235" y="4277"/>
                    <a:pt x="10723" y="3336"/>
                  </a:cubicBezTo>
                  <a:lnTo>
                    <a:pt x="10475" y="1932"/>
                  </a:lnTo>
                  <a:cubicBezTo>
                    <a:pt x="9596" y="2421"/>
                    <a:pt x="8570" y="2614"/>
                    <a:pt x="7510" y="2614"/>
                  </a:cubicBezTo>
                  <a:cubicBezTo>
                    <a:pt x="4141" y="2614"/>
                    <a:pt x="429" y="66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13"/>
            <p:cNvSpPr/>
            <p:nvPr/>
          </p:nvSpPr>
          <p:spPr>
            <a:xfrm>
              <a:off x="1064600" y="1185450"/>
              <a:ext cx="390775" cy="161725"/>
            </a:xfrm>
            <a:custGeom>
              <a:avLst/>
              <a:gdLst/>
              <a:ahLst/>
              <a:cxnLst/>
              <a:rect l="l" t="t" r="r" b="b"/>
              <a:pathLst>
                <a:path w="15631" h="6469" extrusionOk="0">
                  <a:moveTo>
                    <a:pt x="0" y="0"/>
                  </a:moveTo>
                  <a:lnTo>
                    <a:pt x="0" y="0"/>
                  </a:lnTo>
                  <a:cubicBezTo>
                    <a:pt x="268" y="1177"/>
                    <a:pt x="1350" y="2382"/>
                    <a:pt x="2100" y="3291"/>
                  </a:cubicBezTo>
                  <a:cubicBezTo>
                    <a:pt x="3236" y="4670"/>
                    <a:pt x="4367" y="5751"/>
                    <a:pt x="6168" y="6131"/>
                  </a:cubicBezTo>
                  <a:cubicBezTo>
                    <a:pt x="7158" y="6340"/>
                    <a:pt x="8081" y="6469"/>
                    <a:pt x="9019" y="6469"/>
                  </a:cubicBezTo>
                  <a:cubicBezTo>
                    <a:pt x="9679" y="6469"/>
                    <a:pt x="10347" y="6405"/>
                    <a:pt x="11052" y="6260"/>
                  </a:cubicBezTo>
                  <a:cubicBezTo>
                    <a:pt x="12240" y="6014"/>
                    <a:pt x="14360" y="5320"/>
                    <a:pt x="15069" y="4305"/>
                  </a:cubicBezTo>
                  <a:lnTo>
                    <a:pt x="15630" y="2385"/>
                  </a:lnTo>
                  <a:lnTo>
                    <a:pt x="15630" y="2385"/>
                  </a:lnTo>
                  <a:cubicBezTo>
                    <a:pt x="14152" y="2624"/>
                    <a:pt x="12666" y="2842"/>
                    <a:pt x="11161" y="2842"/>
                  </a:cubicBezTo>
                  <a:cubicBezTo>
                    <a:pt x="10603" y="2842"/>
                    <a:pt x="10043" y="2812"/>
                    <a:pt x="9480" y="2742"/>
                  </a:cubicBezTo>
                  <a:cubicBezTo>
                    <a:pt x="7866" y="2542"/>
                    <a:pt x="6281" y="2315"/>
                    <a:pt x="4690" y="1940"/>
                  </a:cubicBezTo>
                  <a:cubicBezTo>
                    <a:pt x="3147" y="1577"/>
                    <a:pt x="1187" y="107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3"/>
            <p:cNvSpPr/>
            <p:nvPr/>
          </p:nvSpPr>
          <p:spPr>
            <a:xfrm>
              <a:off x="1151800" y="1103600"/>
              <a:ext cx="361800" cy="107575"/>
            </a:xfrm>
            <a:custGeom>
              <a:avLst/>
              <a:gdLst/>
              <a:ahLst/>
              <a:cxnLst/>
              <a:rect l="l" t="t" r="r" b="b"/>
              <a:pathLst>
                <a:path w="14472" h="4303" extrusionOk="0">
                  <a:moveTo>
                    <a:pt x="0" y="1"/>
                  </a:moveTo>
                  <a:cubicBezTo>
                    <a:pt x="69" y="102"/>
                    <a:pt x="154" y="197"/>
                    <a:pt x="252" y="284"/>
                  </a:cubicBezTo>
                  <a:lnTo>
                    <a:pt x="252" y="284"/>
                  </a:lnTo>
                  <a:cubicBezTo>
                    <a:pt x="167" y="190"/>
                    <a:pt x="83" y="96"/>
                    <a:pt x="0" y="1"/>
                  </a:cubicBezTo>
                  <a:close/>
                  <a:moveTo>
                    <a:pt x="252" y="284"/>
                  </a:moveTo>
                  <a:cubicBezTo>
                    <a:pt x="1716" y="1905"/>
                    <a:pt x="3425" y="3329"/>
                    <a:pt x="5637" y="3901"/>
                  </a:cubicBezTo>
                  <a:cubicBezTo>
                    <a:pt x="6656" y="4164"/>
                    <a:pt x="7711" y="4303"/>
                    <a:pt x="8761" y="4303"/>
                  </a:cubicBezTo>
                  <a:cubicBezTo>
                    <a:pt x="10551" y="4303"/>
                    <a:pt x="12328" y="3898"/>
                    <a:pt x="13889" y="3010"/>
                  </a:cubicBezTo>
                  <a:lnTo>
                    <a:pt x="14471" y="2292"/>
                  </a:lnTo>
                  <a:lnTo>
                    <a:pt x="14471" y="2292"/>
                  </a:lnTo>
                  <a:cubicBezTo>
                    <a:pt x="14013" y="2337"/>
                    <a:pt x="13559" y="2355"/>
                    <a:pt x="13105" y="2355"/>
                  </a:cubicBezTo>
                  <a:cubicBezTo>
                    <a:pt x="11790" y="2355"/>
                    <a:pt x="10487" y="2204"/>
                    <a:pt x="9142" y="2130"/>
                  </a:cubicBezTo>
                  <a:cubicBezTo>
                    <a:pt x="7485" y="2039"/>
                    <a:pt x="5836" y="1872"/>
                    <a:pt x="4201" y="1520"/>
                  </a:cubicBezTo>
                  <a:cubicBezTo>
                    <a:pt x="3189" y="1303"/>
                    <a:pt x="1153" y="1082"/>
                    <a:pt x="252" y="2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3"/>
            <p:cNvSpPr/>
            <p:nvPr/>
          </p:nvSpPr>
          <p:spPr>
            <a:xfrm>
              <a:off x="1193150" y="941875"/>
              <a:ext cx="427850" cy="159125"/>
            </a:xfrm>
            <a:custGeom>
              <a:avLst/>
              <a:gdLst/>
              <a:ahLst/>
              <a:cxnLst/>
              <a:rect l="l" t="t" r="r" b="b"/>
              <a:pathLst>
                <a:path w="17114" h="6365" extrusionOk="0">
                  <a:moveTo>
                    <a:pt x="1" y="0"/>
                  </a:moveTo>
                  <a:lnTo>
                    <a:pt x="1" y="0"/>
                  </a:lnTo>
                  <a:cubicBezTo>
                    <a:pt x="779" y="1979"/>
                    <a:pt x="1590" y="4147"/>
                    <a:pt x="3710" y="5357"/>
                  </a:cubicBezTo>
                  <a:cubicBezTo>
                    <a:pt x="5049" y="6121"/>
                    <a:pt x="6717" y="6365"/>
                    <a:pt x="8311" y="6365"/>
                  </a:cubicBezTo>
                  <a:cubicBezTo>
                    <a:pt x="8843" y="6365"/>
                    <a:pt x="9366" y="6338"/>
                    <a:pt x="9867" y="6294"/>
                  </a:cubicBezTo>
                  <a:cubicBezTo>
                    <a:pt x="11398" y="6159"/>
                    <a:pt x="14437" y="6070"/>
                    <a:pt x="15398" y="4866"/>
                  </a:cubicBezTo>
                  <a:lnTo>
                    <a:pt x="17113" y="2841"/>
                  </a:lnTo>
                  <a:lnTo>
                    <a:pt x="17113" y="2841"/>
                  </a:lnTo>
                  <a:cubicBezTo>
                    <a:pt x="16514" y="3185"/>
                    <a:pt x="15433" y="3179"/>
                    <a:pt x="14739" y="3243"/>
                  </a:cubicBezTo>
                  <a:cubicBezTo>
                    <a:pt x="14400" y="3274"/>
                    <a:pt x="14059" y="3286"/>
                    <a:pt x="13716" y="3286"/>
                  </a:cubicBezTo>
                  <a:cubicBezTo>
                    <a:pt x="12912" y="3286"/>
                    <a:pt x="12100" y="3219"/>
                    <a:pt x="11305" y="3170"/>
                  </a:cubicBezTo>
                  <a:cubicBezTo>
                    <a:pt x="9228" y="3044"/>
                    <a:pt x="7083" y="2680"/>
                    <a:pt x="5074" y="2137"/>
                  </a:cubicBezTo>
                  <a:cubicBezTo>
                    <a:pt x="3939" y="1831"/>
                    <a:pt x="2832" y="1523"/>
                    <a:pt x="1755" y="1052"/>
                  </a:cubicBezTo>
                  <a:cubicBezTo>
                    <a:pt x="1186" y="804"/>
                    <a:pt x="338" y="56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1657950" y="923925"/>
              <a:ext cx="348400" cy="364075"/>
            </a:xfrm>
            <a:custGeom>
              <a:avLst/>
              <a:gdLst/>
              <a:ahLst/>
              <a:cxnLst/>
              <a:rect l="l" t="t" r="r" b="b"/>
              <a:pathLst>
                <a:path w="13936" h="14563" extrusionOk="0">
                  <a:moveTo>
                    <a:pt x="102" y="1"/>
                  </a:moveTo>
                  <a:lnTo>
                    <a:pt x="102" y="1"/>
                  </a:lnTo>
                  <a:cubicBezTo>
                    <a:pt x="0" y="4056"/>
                    <a:pt x="37" y="10438"/>
                    <a:pt x="3486" y="13332"/>
                  </a:cubicBezTo>
                  <a:cubicBezTo>
                    <a:pt x="4552" y="14227"/>
                    <a:pt x="5848" y="14563"/>
                    <a:pt x="7208" y="14563"/>
                  </a:cubicBezTo>
                  <a:cubicBezTo>
                    <a:pt x="9537" y="14563"/>
                    <a:pt x="12056" y="13577"/>
                    <a:pt x="13935" y="12722"/>
                  </a:cubicBezTo>
                  <a:lnTo>
                    <a:pt x="13935" y="12722"/>
                  </a:lnTo>
                  <a:cubicBezTo>
                    <a:pt x="13745" y="12806"/>
                    <a:pt x="13496" y="12841"/>
                    <a:pt x="13212" y="12841"/>
                  </a:cubicBezTo>
                  <a:cubicBezTo>
                    <a:pt x="12932" y="12841"/>
                    <a:pt x="12617" y="12807"/>
                    <a:pt x="12291" y="12751"/>
                  </a:cubicBezTo>
                  <a:cubicBezTo>
                    <a:pt x="12014" y="12799"/>
                    <a:pt x="11742" y="12847"/>
                    <a:pt x="11480" y="12883"/>
                  </a:cubicBezTo>
                  <a:cubicBezTo>
                    <a:pt x="10522" y="13012"/>
                    <a:pt x="9541" y="13129"/>
                    <a:pt x="8567" y="13129"/>
                  </a:cubicBezTo>
                  <a:cubicBezTo>
                    <a:pt x="8359" y="13129"/>
                    <a:pt x="8151" y="13124"/>
                    <a:pt x="7944" y="13112"/>
                  </a:cubicBezTo>
                  <a:cubicBezTo>
                    <a:pt x="6218" y="13013"/>
                    <a:pt x="4567" y="12411"/>
                    <a:pt x="3482" y="11011"/>
                  </a:cubicBezTo>
                  <a:cubicBezTo>
                    <a:pt x="2166" y="9311"/>
                    <a:pt x="1691" y="7023"/>
                    <a:pt x="1199" y="4973"/>
                  </a:cubicBezTo>
                  <a:cubicBezTo>
                    <a:pt x="803" y="3318"/>
                    <a:pt x="454" y="1661"/>
                    <a:pt x="1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1517550" y="1065950"/>
              <a:ext cx="385625" cy="298475"/>
            </a:xfrm>
            <a:custGeom>
              <a:avLst/>
              <a:gdLst/>
              <a:ahLst/>
              <a:cxnLst/>
              <a:rect l="l" t="t" r="r" b="b"/>
              <a:pathLst>
                <a:path w="15425" h="11939" extrusionOk="0">
                  <a:moveTo>
                    <a:pt x="2335" y="1"/>
                  </a:moveTo>
                  <a:cubicBezTo>
                    <a:pt x="2069" y="284"/>
                    <a:pt x="1682" y="500"/>
                    <a:pt x="1228" y="667"/>
                  </a:cubicBezTo>
                  <a:cubicBezTo>
                    <a:pt x="341" y="4078"/>
                    <a:pt x="0" y="8802"/>
                    <a:pt x="3616" y="10495"/>
                  </a:cubicBezTo>
                  <a:cubicBezTo>
                    <a:pt x="5597" y="11422"/>
                    <a:pt x="7753" y="11939"/>
                    <a:pt x="9895" y="11939"/>
                  </a:cubicBezTo>
                  <a:cubicBezTo>
                    <a:pt x="11794" y="11939"/>
                    <a:pt x="13681" y="11533"/>
                    <a:pt x="15424" y="10645"/>
                  </a:cubicBezTo>
                  <a:cubicBezTo>
                    <a:pt x="14637" y="10481"/>
                    <a:pt x="13839" y="10270"/>
                    <a:pt x="13045" y="10012"/>
                  </a:cubicBezTo>
                  <a:cubicBezTo>
                    <a:pt x="12187" y="10134"/>
                    <a:pt x="11328" y="10227"/>
                    <a:pt x="10459" y="10273"/>
                  </a:cubicBezTo>
                  <a:cubicBezTo>
                    <a:pt x="10044" y="10294"/>
                    <a:pt x="9611" y="10309"/>
                    <a:pt x="9171" y="10309"/>
                  </a:cubicBezTo>
                  <a:cubicBezTo>
                    <a:pt x="7741" y="10309"/>
                    <a:pt x="6233" y="10152"/>
                    <a:pt x="4988" y="9555"/>
                  </a:cubicBezTo>
                  <a:cubicBezTo>
                    <a:pt x="3081" y="8642"/>
                    <a:pt x="2059" y="7141"/>
                    <a:pt x="1686" y="5078"/>
                  </a:cubicBezTo>
                  <a:cubicBezTo>
                    <a:pt x="1452" y="3788"/>
                    <a:pt x="1428" y="2469"/>
                    <a:pt x="1463" y="1155"/>
                  </a:cubicBezTo>
                  <a:cubicBezTo>
                    <a:pt x="1642" y="1094"/>
                    <a:pt x="1819" y="1032"/>
                    <a:pt x="1995" y="962"/>
                  </a:cubicBezTo>
                  <a:cubicBezTo>
                    <a:pt x="2459" y="779"/>
                    <a:pt x="2832" y="576"/>
                    <a:pt x="3159" y="327"/>
                  </a:cubicBezTo>
                  <a:cubicBezTo>
                    <a:pt x="3151" y="283"/>
                    <a:pt x="3141" y="240"/>
                    <a:pt x="3134" y="196"/>
                  </a:cubicBezTo>
                  <a:lnTo>
                    <a:pt x="23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1201350" y="962525"/>
              <a:ext cx="409500" cy="138475"/>
            </a:xfrm>
            <a:custGeom>
              <a:avLst/>
              <a:gdLst/>
              <a:ahLst/>
              <a:cxnLst/>
              <a:rect l="l" t="t" r="r" b="b"/>
              <a:pathLst>
                <a:path w="16380" h="5539" extrusionOk="0">
                  <a:moveTo>
                    <a:pt x="0" y="1"/>
                  </a:moveTo>
                  <a:cubicBezTo>
                    <a:pt x="701" y="1733"/>
                    <a:pt x="1556" y="3488"/>
                    <a:pt x="3382" y="4531"/>
                  </a:cubicBezTo>
                  <a:cubicBezTo>
                    <a:pt x="4721" y="5295"/>
                    <a:pt x="6389" y="5539"/>
                    <a:pt x="7983" y="5539"/>
                  </a:cubicBezTo>
                  <a:cubicBezTo>
                    <a:pt x="8515" y="5539"/>
                    <a:pt x="9038" y="5512"/>
                    <a:pt x="9539" y="5468"/>
                  </a:cubicBezTo>
                  <a:cubicBezTo>
                    <a:pt x="10648" y="5370"/>
                    <a:pt x="12548" y="5296"/>
                    <a:pt x="13876" y="4804"/>
                  </a:cubicBezTo>
                  <a:cubicBezTo>
                    <a:pt x="13955" y="4501"/>
                    <a:pt x="14038" y="4207"/>
                    <a:pt x="14123" y="3928"/>
                  </a:cubicBezTo>
                  <a:lnTo>
                    <a:pt x="14983" y="4138"/>
                  </a:lnTo>
                  <a:cubicBezTo>
                    <a:pt x="15015" y="4107"/>
                    <a:pt x="15043" y="4073"/>
                    <a:pt x="15070" y="4040"/>
                  </a:cubicBezTo>
                  <a:lnTo>
                    <a:pt x="16380" y="2495"/>
                  </a:lnTo>
                  <a:cubicBezTo>
                    <a:pt x="16352" y="2491"/>
                    <a:pt x="16326" y="2483"/>
                    <a:pt x="16299" y="2483"/>
                  </a:cubicBezTo>
                  <a:cubicBezTo>
                    <a:pt x="16296" y="2483"/>
                    <a:pt x="16294" y="2483"/>
                    <a:pt x="16292" y="2483"/>
                  </a:cubicBezTo>
                  <a:cubicBezTo>
                    <a:pt x="14467" y="2530"/>
                    <a:pt x="12776" y="3313"/>
                    <a:pt x="10992" y="3708"/>
                  </a:cubicBezTo>
                  <a:cubicBezTo>
                    <a:pt x="9924" y="3946"/>
                    <a:pt x="8830" y="4157"/>
                    <a:pt x="7738" y="4157"/>
                  </a:cubicBezTo>
                  <a:cubicBezTo>
                    <a:pt x="7188" y="4157"/>
                    <a:pt x="6639" y="4104"/>
                    <a:pt x="6094" y="3973"/>
                  </a:cubicBezTo>
                  <a:cubicBezTo>
                    <a:pt x="4435" y="3578"/>
                    <a:pt x="2901" y="2828"/>
                    <a:pt x="1636" y="1677"/>
                  </a:cubicBezTo>
                  <a:cubicBezTo>
                    <a:pt x="1059" y="1151"/>
                    <a:pt x="506" y="59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1465500" y="1269975"/>
              <a:ext cx="264025" cy="227550"/>
            </a:xfrm>
            <a:custGeom>
              <a:avLst/>
              <a:gdLst/>
              <a:ahLst/>
              <a:cxnLst/>
              <a:rect l="l" t="t" r="r" b="b"/>
              <a:pathLst>
                <a:path w="10561" h="9102" extrusionOk="0">
                  <a:moveTo>
                    <a:pt x="331" y="1"/>
                  </a:moveTo>
                  <a:lnTo>
                    <a:pt x="331" y="1"/>
                  </a:lnTo>
                  <a:cubicBezTo>
                    <a:pt x="1" y="2673"/>
                    <a:pt x="513" y="5733"/>
                    <a:pt x="2267" y="7523"/>
                  </a:cubicBezTo>
                  <a:cubicBezTo>
                    <a:pt x="3336" y="8615"/>
                    <a:pt x="4792" y="9102"/>
                    <a:pt x="6281" y="9102"/>
                  </a:cubicBezTo>
                  <a:cubicBezTo>
                    <a:pt x="7799" y="9102"/>
                    <a:pt x="9351" y="8595"/>
                    <a:pt x="10561" y="7708"/>
                  </a:cubicBezTo>
                  <a:cubicBezTo>
                    <a:pt x="10412" y="7671"/>
                    <a:pt x="10264" y="7635"/>
                    <a:pt x="10117" y="7598"/>
                  </a:cubicBezTo>
                  <a:cubicBezTo>
                    <a:pt x="8827" y="7721"/>
                    <a:pt x="7484" y="7982"/>
                    <a:pt x="6219" y="7982"/>
                  </a:cubicBezTo>
                  <a:cubicBezTo>
                    <a:pt x="4830" y="7982"/>
                    <a:pt x="3534" y="7667"/>
                    <a:pt x="2508" y="6507"/>
                  </a:cubicBezTo>
                  <a:cubicBezTo>
                    <a:pt x="974" y="4770"/>
                    <a:pt x="477" y="2326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1402875" y="1334275"/>
              <a:ext cx="274025" cy="255975"/>
            </a:xfrm>
            <a:custGeom>
              <a:avLst/>
              <a:gdLst/>
              <a:ahLst/>
              <a:cxnLst/>
              <a:rect l="l" t="t" r="r" b="b"/>
              <a:pathLst>
                <a:path w="10961" h="10239" extrusionOk="0">
                  <a:moveTo>
                    <a:pt x="782" y="0"/>
                  </a:moveTo>
                  <a:lnTo>
                    <a:pt x="782" y="0"/>
                  </a:lnTo>
                  <a:cubicBezTo>
                    <a:pt x="1" y="3353"/>
                    <a:pt x="103" y="7017"/>
                    <a:pt x="3025" y="9516"/>
                  </a:cubicBezTo>
                  <a:cubicBezTo>
                    <a:pt x="3627" y="10031"/>
                    <a:pt x="4392" y="10238"/>
                    <a:pt x="5221" y="10238"/>
                  </a:cubicBezTo>
                  <a:cubicBezTo>
                    <a:pt x="7235" y="10238"/>
                    <a:pt x="9625" y="9018"/>
                    <a:pt x="10960" y="8019"/>
                  </a:cubicBezTo>
                  <a:lnTo>
                    <a:pt x="10960" y="8019"/>
                  </a:lnTo>
                  <a:cubicBezTo>
                    <a:pt x="10732" y="8055"/>
                    <a:pt x="10501" y="8073"/>
                    <a:pt x="10271" y="8083"/>
                  </a:cubicBezTo>
                  <a:cubicBezTo>
                    <a:pt x="8984" y="8510"/>
                    <a:pt x="7652" y="8932"/>
                    <a:pt x="6304" y="8932"/>
                  </a:cubicBezTo>
                  <a:cubicBezTo>
                    <a:pt x="5830" y="8932"/>
                    <a:pt x="5355" y="8880"/>
                    <a:pt x="4878" y="8758"/>
                  </a:cubicBezTo>
                  <a:cubicBezTo>
                    <a:pt x="3106" y="8304"/>
                    <a:pt x="1922" y="7427"/>
                    <a:pt x="1407" y="5574"/>
                  </a:cubicBezTo>
                  <a:cubicBezTo>
                    <a:pt x="905" y="3770"/>
                    <a:pt x="948" y="1865"/>
                    <a:pt x="956" y="5"/>
                  </a:cubicBez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1354825" y="1466050"/>
              <a:ext cx="161500" cy="208450"/>
            </a:xfrm>
            <a:custGeom>
              <a:avLst/>
              <a:gdLst/>
              <a:ahLst/>
              <a:cxnLst/>
              <a:rect l="l" t="t" r="r" b="b"/>
              <a:pathLst>
                <a:path w="6460" h="8338" extrusionOk="0">
                  <a:moveTo>
                    <a:pt x="606" y="1"/>
                  </a:moveTo>
                  <a:lnTo>
                    <a:pt x="549" y="5"/>
                  </a:lnTo>
                  <a:cubicBezTo>
                    <a:pt x="0" y="2726"/>
                    <a:pt x="253" y="4633"/>
                    <a:pt x="1906" y="6989"/>
                  </a:cubicBezTo>
                  <a:cubicBezTo>
                    <a:pt x="2582" y="7953"/>
                    <a:pt x="3499" y="8338"/>
                    <a:pt x="4485" y="8338"/>
                  </a:cubicBezTo>
                  <a:cubicBezTo>
                    <a:pt x="5130" y="8338"/>
                    <a:pt x="5805" y="8172"/>
                    <a:pt x="6460" y="7896"/>
                  </a:cubicBezTo>
                  <a:cubicBezTo>
                    <a:pt x="5847" y="7606"/>
                    <a:pt x="5262" y="7207"/>
                    <a:pt x="4714" y="6742"/>
                  </a:cubicBezTo>
                  <a:cubicBezTo>
                    <a:pt x="4088" y="6548"/>
                    <a:pt x="3397" y="6324"/>
                    <a:pt x="2922" y="5900"/>
                  </a:cubicBezTo>
                  <a:cubicBezTo>
                    <a:pt x="1254" y="4409"/>
                    <a:pt x="719" y="2159"/>
                    <a:pt x="6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1316475" y="1608550"/>
              <a:ext cx="61650" cy="146050"/>
            </a:xfrm>
            <a:custGeom>
              <a:avLst/>
              <a:gdLst/>
              <a:ahLst/>
              <a:cxnLst/>
              <a:rect l="l" t="t" r="r" b="b"/>
              <a:pathLst>
                <a:path w="2466" h="5842" extrusionOk="0">
                  <a:moveTo>
                    <a:pt x="204" y="0"/>
                  </a:moveTo>
                  <a:cubicBezTo>
                    <a:pt x="92" y="342"/>
                    <a:pt x="26" y="706"/>
                    <a:pt x="0" y="1079"/>
                  </a:cubicBezTo>
                  <a:cubicBezTo>
                    <a:pt x="4" y="1435"/>
                    <a:pt x="13" y="1785"/>
                    <a:pt x="37" y="2134"/>
                  </a:cubicBezTo>
                  <a:cubicBezTo>
                    <a:pt x="243" y="3674"/>
                    <a:pt x="1103" y="5175"/>
                    <a:pt x="2466" y="5841"/>
                  </a:cubicBezTo>
                  <a:cubicBezTo>
                    <a:pt x="2432" y="5467"/>
                    <a:pt x="2266" y="4760"/>
                    <a:pt x="2013" y="3934"/>
                  </a:cubicBezTo>
                  <a:cubicBezTo>
                    <a:pt x="1931" y="3815"/>
                    <a:pt x="1850" y="3696"/>
                    <a:pt x="1772" y="3579"/>
                  </a:cubicBezTo>
                  <a:cubicBezTo>
                    <a:pt x="1024" y="2439"/>
                    <a:pt x="661" y="1261"/>
                    <a:pt x="207" y="4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1272375" y="1762575"/>
              <a:ext cx="46375" cy="168450"/>
            </a:xfrm>
            <a:custGeom>
              <a:avLst/>
              <a:gdLst/>
              <a:ahLst/>
              <a:cxnLst/>
              <a:rect l="l" t="t" r="r" b="b"/>
              <a:pathLst>
                <a:path w="1855" h="6738" extrusionOk="0">
                  <a:moveTo>
                    <a:pt x="460" y="1"/>
                  </a:moveTo>
                  <a:lnTo>
                    <a:pt x="277" y="106"/>
                  </a:lnTo>
                  <a:cubicBezTo>
                    <a:pt x="185" y="505"/>
                    <a:pt x="108" y="897"/>
                    <a:pt x="56" y="1284"/>
                  </a:cubicBezTo>
                  <a:cubicBezTo>
                    <a:pt x="0" y="3155"/>
                    <a:pt x="772" y="5173"/>
                    <a:pt x="1600" y="6738"/>
                  </a:cubicBezTo>
                  <a:cubicBezTo>
                    <a:pt x="1785" y="6048"/>
                    <a:pt x="1855" y="5322"/>
                    <a:pt x="1846" y="4609"/>
                  </a:cubicBezTo>
                  <a:cubicBezTo>
                    <a:pt x="1685" y="4280"/>
                    <a:pt x="1526" y="3961"/>
                    <a:pt x="1398" y="3661"/>
                  </a:cubicBezTo>
                  <a:cubicBezTo>
                    <a:pt x="918" y="2543"/>
                    <a:pt x="480" y="1240"/>
                    <a:pt x="4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1176275" y="1817850"/>
              <a:ext cx="92875" cy="96625"/>
            </a:xfrm>
            <a:custGeom>
              <a:avLst/>
              <a:gdLst/>
              <a:ahLst/>
              <a:cxnLst/>
              <a:rect l="l" t="t" r="r" b="b"/>
              <a:pathLst>
                <a:path w="3715" h="3865" extrusionOk="0">
                  <a:moveTo>
                    <a:pt x="3714" y="0"/>
                  </a:moveTo>
                  <a:cubicBezTo>
                    <a:pt x="2848" y="753"/>
                    <a:pt x="2119" y="1572"/>
                    <a:pt x="1135" y="2209"/>
                  </a:cubicBezTo>
                  <a:cubicBezTo>
                    <a:pt x="901" y="2361"/>
                    <a:pt x="599" y="2528"/>
                    <a:pt x="300" y="2719"/>
                  </a:cubicBezTo>
                  <a:cubicBezTo>
                    <a:pt x="102" y="3115"/>
                    <a:pt x="1" y="3508"/>
                    <a:pt x="51" y="3865"/>
                  </a:cubicBezTo>
                  <a:cubicBezTo>
                    <a:pt x="1152" y="2814"/>
                    <a:pt x="2960" y="2159"/>
                    <a:pt x="3545" y="617"/>
                  </a:cubicBezTo>
                  <a:lnTo>
                    <a:pt x="37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1126550" y="1678200"/>
              <a:ext cx="174425" cy="43775"/>
            </a:xfrm>
            <a:custGeom>
              <a:avLst/>
              <a:gdLst/>
              <a:ahLst/>
              <a:cxnLst/>
              <a:rect l="l" t="t" r="r" b="b"/>
              <a:pathLst>
                <a:path w="6977" h="1751" extrusionOk="0">
                  <a:moveTo>
                    <a:pt x="6975" y="0"/>
                  </a:moveTo>
                  <a:cubicBezTo>
                    <a:pt x="5631" y="778"/>
                    <a:pt x="4041" y="1226"/>
                    <a:pt x="2481" y="1226"/>
                  </a:cubicBezTo>
                  <a:cubicBezTo>
                    <a:pt x="2385" y="1226"/>
                    <a:pt x="2288" y="1224"/>
                    <a:pt x="2191" y="1221"/>
                  </a:cubicBezTo>
                  <a:cubicBezTo>
                    <a:pt x="1909" y="1210"/>
                    <a:pt x="999" y="1054"/>
                    <a:pt x="195" y="1054"/>
                  </a:cubicBezTo>
                  <a:cubicBezTo>
                    <a:pt x="130" y="1054"/>
                    <a:pt x="65" y="1055"/>
                    <a:pt x="1" y="1058"/>
                  </a:cubicBezTo>
                  <a:cubicBezTo>
                    <a:pt x="709" y="1550"/>
                    <a:pt x="2215" y="1750"/>
                    <a:pt x="3210" y="1750"/>
                  </a:cubicBezTo>
                  <a:cubicBezTo>
                    <a:pt x="3395" y="1750"/>
                    <a:pt x="3564" y="1743"/>
                    <a:pt x="3705" y="1730"/>
                  </a:cubicBezTo>
                  <a:cubicBezTo>
                    <a:pt x="4967" y="1609"/>
                    <a:pt x="6164" y="1129"/>
                    <a:pt x="6976" y="308"/>
                  </a:cubicBezTo>
                  <a:lnTo>
                    <a:pt x="69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1166400" y="1514425"/>
              <a:ext cx="175300" cy="73350"/>
            </a:xfrm>
            <a:custGeom>
              <a:avLst/>
              <a:gdLst/>
              <a:ahLst/>
              <a:cxnLst/>
              <a:rect l="l" t="t" r="r" b="b"/>
              <a:pathLst>
                <a:path w="7012" h="2934" extrusionOk="0">
                  <a:moveTo>
                    <a:pt x="0" y="1"/>
                  </a:moveTo>
                  <a:cubicBezTo>
                    <a:pt x="815" y="1529"/>
                    <a:pt x="2801" y="2934"/>
                    <a:pt x="4602" y="2934"/>
                  </a:cubicBezTo>
                  <a:cubicBezTo>
                    <a:pt x="5484" y="2934"/>
                    <a:pt x="6321" y="2597"/>
                    <a:pt x="6955" y="1773"/>
                  </a:cubicBezTo>
                  <a:lnTo>
                    <a:pt x="7011" y="1312"/>
                  </a:lnTo>
                  <a:lnTo>
                    <a:pt x="7011" y="1312"/>
                  </a:lnTo>
                  <a:cubicBezTo>
                    <a:pt x="6687" y="1663"/>
                    <a:pt x="6231" y="1762"/>
                    <a:pt x="5756" y="1762"/>
                  </a:cubicBezTo>
                  <a:cubicBezTo>
                    <a:pt x="5406" y="1762"/>
                    <a:pt x="5047" y="1708"/>
                    <a:pt x="4724" y="1661"/>
                  </a:cubicBezTo>
                  <a:cubicBezTo>
                    <a:pt x="4136" y="1576"/>
                    <a:pt x="3437" y="1551"/>
                    <a:pt x="2897" y="1280"/>
                  </a:cubicBezTo>
                  <a:cubicBezTo>
                    <a:pt x="2504" y="1083"/>
                    <a:pt x="2104" y="778"/>
                    <a:pt x="1692" y="476"/>
                  </a:cubicBezTo>
                  <a:cubicBezTo>
                    <a:pt x="1101" y="404"/>
                    <a:pt x="529" y="25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1125600" y="1341550"/>
              <a:ext cx="257825" cy="127600"/>
            </a:xfrm>
            <a:custGeom>
              <a:avLst/>
              <a:gdLst/>
              <a:ahLst/>
              <a:cxnLst/>
              <a:rect l="l" t="t" r="r" b="b"/>
              <a:pathLst>
                <a:path w="10313" h="5104" extrusionOk="0">
                  <a:moveTo>
                    <a:pt x="0" y="0"/>
                  </a:moveTo>
                  <a:lnTo>
                    <a:pt x="0" y="0"/>
                  </a:lnTo>
                  <a:cubicBezTo>
                    <a:pt x="216" y="1387"/>
                    <a:pt x="1855" y="3723"/>
                    <a:pt x="3135" y="4443"/>
                  </a:cubicBezTo>
                  <a:cubicBezTo>
                    <a:pt x="3965" y="4910"/>
                    <a:pt x="4825" y="5103"/>
                    <a:pt x="5684" y="5103"/>
                  </a:cubicBezTo>
                  <a:cubicBezTo>
                    <a:pt x="7253" y="5103"/>
                    <a:pt x="8817" y="4460"/>
                    <a:pt x="10186" y="3662"/>
                  </a:cubicBezTo>
                  <a:cubicBezTo>
                    <a:pt x="10231" y="3530"/>
                    <a:pt x="10271" y="3397"/>
                    <a:pt x="10302" y="3255"/>
                  </a:cubicBezTo>
                  <a:cubicBezTo>
                    <a:pt x="10312" y="3206"/>
                    <a:pt x="10272" y="3150"/>
                    <a:pt x="10223" y="3150"/>
                  </a:cubicBezTo>
                  <a:cubicBezTo>
                    <a:pt x="10211" y="3150"/>
                    <a:pt x="10197" y="3154"/>
                    <a:pt x="10184" y="3163"/>
                  </a:cubicBezTo>
                  <a:cubicBezTo>
                    <a:pt x="9290" y="3778"/>
                    <a:pt x="8318" y="3877"/>
                    <a:pt x="7294" y="3877"/>
                  </a:cubicBezTo>
                  <a:cubicBezTo>
                    <a:pt x="7077" y="3877"/>
                    <a:pt x="6856" y="3873"/>
                    <a:pt x="6634" y="3868"/>
                  </a:cubicBezTo>
                  <a:cubicBezTo>
                    <a:pt x="5611" y="3845"/>
                    <a:pt x="4522" y="3834"/>
                    <a:pt x="3587" y="3352"/>
                  </a:cubicBezTo>
                  <a:cubicBezTo>
                    <a:pt x="2687" y="2887"/>
                    <a:pt x="1896" y="2179"/>
                    <a:pt x="1312" y="1347"/>
                  </a:cubicBezTo>
                  <a:cubicBezTo>
                    <a:pt x="1164" y="1136"/>
                    <a:pt x="1026" y="912"/>
                    <a:pt x="882" y="688"/>
                  </a:cubicBezTo>
                  <a:cubicBezTo>
                    <a:pt x="422" y="411"/>
                    <a:pt x="108" y="16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1064600" y="1185450"/>
              <a:ext cx="375450" cy="161725"/>
            </a:xfrm>
            <a:custGeom>
              <a:avLst/>
              <a:gdLst/>
              <a:ahLst/>
              <a:cxnLst/>
              <a:rect l="l" t="t" r="r" b="b"/>
              <a:pathLst>
                <a:path w="15018" h="6469" extrusionOk="0">
                  <a:moveTo>
                    <a:pt x="0" y="0"/>
                  </a:moveTo>
                  <a:lnTo>
                    <a:pt x="0" y="0"/>
                  </a:lnTo>
                  <a:cubicBezTo>
                    <a:pt x="268" y="1177"/>
                    <a:pt x="1350" y="2382"/>
                    <a:pt x="2100" y="3291"/>
                  </a:cubicBezTo>
                  <a:cubicBezTo>
                    <a:pt x="3236" y="4670"/>
                    <a:pt x="4367" y="5751"/>
                    <a:pt x="6168" y="6131"/>
                  </a:cubicBezTo>
                  <a:cubicBezTo>
                    <a:pt x="7158" y="6340"/>
                    <a:pt x="8081" y="6469"/>
                    <a:pt x="9019" y="6469"/>
                  </a:cubicBezTo>
                  <a:cubicBezTo>
                    <a:pt x="9679" y="6469"/>
                    <a:pt x="10347" y="6405"/>
                    <a:pt x="11052" y="6260"/>
                  </a:cubicBezTo>
                  <a:cubicBezTo>
                    <a:pt x="12209" y="6020"/>
                    <a:pt x="14243" y="5356"/>
                    <a:pt x="15005" y="4384"/>
                  </a:cubicBezTo>
                  <a:cubicBezTo>
                    <a:pt x="15017" y="4302"/>
                    <a:pt x="14959" y="4216"/>
                    <a:pt x="14880" y="4216"/>
                  </a:cubicBezTo>
                  <a:cubicBezTo>
                    <a:pt x="14858" y="4216"/>
                    <a:pt x="14835" y="4223"/>
                    <a:pt x="14811" y="4238"/>
                  </a:cubicBezTo>
                  <a:cubicBezTo>
                    <a:pt x="13880" y="4820"/>
                    <a:pt x="12973" y="5001"/>
                    <a:pt x="12027" y="5001"/>
                  </a:cubicBezTo>
                  <a:cubicBezTo>
                    <a:pt x="11348" y="5001"/>
                    <a:pt x="10648" y="4908"/>
                    <a:pt x="9906" y="4804"/>
                  </a:cubicBezTo>
                  <a:cubicBezTo>
                    <a:pt x="8408" y="4594"/>
                    <a:pt x="6790" y="4473"/>
                    <a:pt x="5418" y="3777"/>
                  </a:cubicBezTo>
                  <a:cubicBezTo>
                    <a:pt x="4028" y="3072"/>
                    <a:pt x="2901" y="2098"/>
                    <a:pt x="1750" y="1063"/>
                  </a:cubicBezTo>
                  <a:cubicBezTo>
                    <a:pt x="1743" y="1056"/>
                    <a:pt x="1736" y="1051"/>
                    <a:pt x="1729" y="1044"/>
                  </a:cubicBezTo>
                  <a:cubicBezTo>
                    <a:pt x="1079" y="769"/>
                    <a:pt x="477" y="43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1194300" y="1146600"/>
              <a:ext cx="309475" cy="64575"/>
            </a:xfrm>
            <a:custGeom>
              <a:avLst/>
              <a:gdLst/>
              <a:ahLst/>
              <a:cxnLst/>
              <a:rect l="l" t="t" r="r" b="b"/>
              <a:pathLst>
                <a:path w="12379" h="2583" extrusionOk="0">
                  <a:moveTo>
                    <a:pt x="0" y="0"/>
                  </a:moveTo>
                  <a:lnTo>
                    <a:pt x="0" y="0"/>
                  </a:lnTo>
                  <a:cubicBezTo>
                    <a:pt x="1130" y="988"/>
                    <a:pt x="2415" y="1787"/>
                    <a:pt x="3937" y="2181"/>
                  </a:cubicBezTo>
                  <a:cubicBezTo>
                    <a:pt x="4956" y="2444"/>
                    <a:pt x="6011" y="2583"/>
                    <a:pt x="7061" y="2583"/>
                  </a:cubicBezTo>
                  <a:cubicBezTo>
                    <a:pt x="8851" y="2583"/>
                    <a:pt x="10628" y="2178"/>
                    <a:pt x="12189" y="1290"/>
                  </a:cubicBezTo>
                  <a:lnTo>
                    <a:pt x="12379" y="1055"/>
                  </a:lnTo>
                  <a:cubicBezTo>
                    <a:pt x="12353" y="1019"/>
                    <a:pt x="12310" y="994"/>
                    <a:pt x="12264" y="994"/>
                  </a:cubicBezTo>
                  <a:cubicBezTo>
                    <a:pt x="12242" y="994"/>
                    <a:pt x="12219" y="1000"/>
                    <a:pt x="12196" y="1013"/>
                  </a:cubicBezTo>
                  <a:cubicBezTo>
                    <a:pt x="11120" y="1586"/>
                    <a:pt x="9902" y="1789"/>
                    <a:pt x="8657" y="1789"/>
                  </a:cubicBezTo>
                  <a:cubicBezTo>
                    <a:pt x="7121" y="1789"/>
                    <a:pt x="5545" y="1480"/>
                    <a:pt x="4143" y="1174"/>
                  </a:cubicBezTo>
                  <a:cubicBezTo>
                    <a:pt x="2861" y="895"/>
                    <a:pt x="1589" y="584"/>
                    <a:pt x="356" y="131"/>
                  </a:cubicBezTo>
                  <a:cubicBezTo>
                    <a:pt x="241" y="88"/>
                    <a:pt x="122" y="4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1240500" y="709975"/>
              <a:ext cx="643050" cy="1293500"/>
            </a:xfrm>
            <a:custGeom>
              <a:avLst/>
              <a:gdLst/>
              <a:ahLst/>
              <a:cxnLst/>
              <a:rect l="l" t="t" r="r" b="b"/>
              <a:pathLst>
                <a:path w="25722" h="51740" extrusionOk="0">
                  <a:moveTo>
                    <a:pt x="24837" y="1"/>
                  </a:moveTo>
                  <a:cubicBezTo>
                    <a:pt x="24689" y="1"/>
                    <a:pt x="24538" y="46"/>
                    <a:pt x="24409" y="149"/>
                  </a:cubicBezTo>
                  <a:cubicBezTo>
                    <a:pt x="23441" y="926"/>
                    <a:pt x="22498" y="1668"/>
                    <a:pt x="21616" y="2549"/>
                  </a:cubicBezTo>
                  <a:cubicBezTo>
                    <a:pt x="20750" y="3412"/>
                    <a:pt x="19950" y="4341"/>
                    <a:pt x="19166" y="5280"/>
                  </a:cubicBezTo>
                  <a:cubicBezTo>
                    <a:pt x="17597" y="7154"/>
                    <a:pt x="16067" y="9062"/>
                    <a:pt x="14618" y="11031"/>
                  </a:cubicBezTo>
                  <a:cubicBezTo>
                    <a:pt x="11737" y="14950"/>
                    <a:pt x="9076" y="19083"/>
                    <a:pt x="7057" y="23521"/>
                  </a:cubicBezTo>
                  <a:cubicBezTo>
                    <a:pt x="4960" y="28130"/>
                    <a:pt x="3350" y="32949"/>
                    <a:pt x="2133" y="37863"/>
                  </a:cubicBezTo>
                  <a:cubicBezTo>
                    <a:pt x="1526" y="40317"/>
                    <a:pt x="1002" y="42799"/>
                    <a:pt x="545" y="45285"/>
                  </a:cubicBezTo>
                  <a:cubicBezTo>
                    <a:pt x="153" y="47419"/>
                    <a:pt x="1" y="49554"/>
                    <a:pt x="360" y="51703"/>
                  </a:cubicBezTo>
                  <a:cubicBezTo>
                    <a:pt x="364" y="51728"/>
                    <a:pt x="385" y="51740"/>
                    <a:pt x="407" y="51740"/>
                  </a:cubicBezTo>
                  <a:cubicBezTo>
                    <a:pt x="433" y="51740"/>
                    <a:pt x="460" y="51723"/>
                    <a:pt x="457" y="51692"/>
                  </a:cubicBezTo>
                  <a:cubicBezTo>
                    <a:pt x="277" y="49291"/>
                    <a:pt x="732" y="46924"/>
                    <a:pt x="1361" y="44616"/>
                  </a:cubicBezTo>
                  <a:cubicBezTo>
                    <a:pt x="2006" y="42244"/>
                    <a:pt x="2601" y="39865"/>
                    <a:pt x="3354" y="37523"/>
                  </a:cubicBezTo>
                  <a:cubicBezTo>
                    <a:pt x="4860" y="32842"/>
                    <a:pt x="6691" y="28284"/>
                    <a:pt x="9029" y="23954"/>
                  </a:cubicBezTo>
                  <a:cubicBezTo>
                    <a:pt x="11295" y="19762"/>
                    <a:pt x="13967" y="15765"/>
                    <a:pt x="16861" y="11980"/>
                  </a:cubicBezTo>
                  <a:cubicBezTo>
                    <a:pt x="18282" y="10120"/>
                    <a:pt x="19751" y="8297"/>
                    <a:pt x="21263" y="6510"/>
                  </a:cubicBezTo>
                  <a:cubicBezTo>
                    <a:pt x="22783" y="4718"/>
                    <a:pt x="24131" y="2881"/>
                    <a:pt x="25405" y="913"/>
                  </a:cubicBezTo>
                  <a:cubicBezTo>
                    <a:pt x="25721" y="424"/>
                    <a:pt x="25291" y="1"/>
                    <a:pt x="248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1" name="Google Shape;851;p13"/>
          <p:cNvGrpSpPr/>
          <p:nvPr/>
        </p:nvGrpSpPr>
        <p:grpSpPr>
          <a:xfrm>
            <a:off x="2" y="0"/>
            <a:ext cx="4072212" cy="2062333"/>
            <a:chOff x="0" y="0"/>
            <a:chExt cx="3054159" cy="1546750"/>
          </a:xfrm>
        </p:grpSpPr>
        <p:sp>
          <p:nvSpPr>
            <p:cNvPr id="852" name="Google Shape;852;p13"/>
            <p:cNvSpPr/>
            <p:nvPr/>
          </p:nvSpPr>
          <p:spPr>
            <a:xfrm>
              <a:off x="0" y="0"/>
              <a:ext cx="3054159" cy="1289961"/>
            </a:xfrm>
            <a:custGeom>
              <a:avLst/>
              <a:gdLst/>
              <a:ahLst/>
              <a:cxnLst/>
              <a:rect l="l" t="t" r="r" b="b"/>
              <a:pathLst>
                <a:path w="68768" h="29045" extrusionOk="0">
                  <a:moveTo>
                    <a:pt x="54971" y="1"/>
                  </a:moveTo>
                  <a:cubicBezTo>
                    <a:pt x="54971" y="1"/>
                    <a:pt x="40955" y="18323"/>
                    <a:pt x="18257" y="18323"/>
                  </a:cubicBezTo>
                  <a:cubicBezTo>
                    <a:pt x="12671" y="18323"/>
                    <a:pt x="6559" y="17213"/>
                    <a:pt x="1" y="14448"/>
                  </a:cubicBezTo>
                  <a:lnTo>
                    <a:pt x="1" y="25940"/>
                  </a:lnTo>
                  <a:cubicBezTo>
                    <a:pt x="1" y="25940"/>
                    <a:pt x="9307" y="29045"/>
                    <a:pt x="19676" y="29045"/>
                  </a:cubicBezTo>
                  <a:cubicBezTo>
                    <a:pt x="21713" y="29045"/>
                    <a:pt x="23791" y="28925"/>
                    <a:pt x="25848" y="28638"/>
                  </a:cubicBezTo>
                  <a:cubicBezTo>
                    <a:pt x="52081" y="24977"/>
                    <a:pt x="59045" y="5913"/>
                    <a:pt x="687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0" y="0"/>
              <a:ext cx="2873622" cy="918495"/>
            </a:xfrm>
            <a:custGeom>
              <a:avLst/>
              <a:gdLst/>
              <a:ahLst/>
              <a:cxnLst/>
              <a:rect l="l" t="t" r="r" b="b"/>
              <a:pathLst>
                <a:path w="64703" h="20681" extrusionOk="0">
                  <a:moveTo>
                    <a:pt x="54971" y="1"/>
                  </a:moveTo>
                  <a:cubicBezTo>
                    <a:pt x="54971" y="1"/>
                    <a:pt x="40955" y="18323"/>
                    <a:pt x="18257" y="18323"/>
                  </a:cubicBezTo>
                  <a:cubicBezTo>
                    <a:pt x="12671" y="18323"/>
                    <a:pt x="6559" y="17213"/>
                    <a:pt x="1" y="14448"/>
                  </a:cubicBezTo>
                  <a:lnTo>
                    <a:pt x="1" y="15568"/>
                  </a:lnTo>
                  <a:cubicBezTo>
                    <a:pt x="5558" y="18991"/>
                    <a:pt x="11228" y="20680"/>
                    <a:pt x="17466" y="20680"/>
                  </a:cubicBezTo>
                  <a:cubicBezTo>
                    <a:pt x="20548" y="20680"/>
                    <a:pt x="23769" y="20268"/>
                    <a:pt x="27184" y="19448"/>
                  </a:cubicBezTo>
                  <a:cubicBezTo>
                    <a:pt x="38981" y="16319"/>
                    <a:pt x="47890" y="8614"/>
                    <a:pt x="58484" y="2835"/>
                  </a:cubicBezTo>
                  <a:cubicBezTo>
                    <a:pt x="60543" y="1713"/>
                    <a:pt x="62601" y="775"/>
                    <a:pt x="647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0" y="397503"/>
              <a:ext cx="2404804" cy="867820"/>
            </a:xfrm>
            <a:custGeom>
              <a:avLst/>
              <a:gdLst/>
              <a:ahLst/>
              <a:cxnLst/>
              <a:rect l="l" t="t" r="r" b="b"/>
              <a:pathLst>
                <a:path w="54147" h="19540" extrusionOk="0">
                  <a:moveTo>
                    <a:pt x="54045" y="1"/>
                  </a:moveTo>
                  <a:cubicBezTo>
                    <a:pt x="54032" y="1"/>
                    <a:pt x="54020" y="5"/>
                    <a:pt x="54008" y="14"/>
                  </a:cubicBezTo>
                  <a:cubicBezTo>
                    <a:pt x="50311" y="2868"/>
                    <a:pt x="46424" y="5525"/>
                    <a:pt x="42170" y="7481"/>
                  </a:cubicBezTo>
                  <a:cubicBezTo>
                    <a:pt x="37643" y="9562"/>
                    <a:pt x="32732" y="11021"/>
                    <a:pt x="27870" y="12069"/>
                  </a:cubicBezTo>
                  <a:cubicBezTo>
                    <a:pt x="24263" y="12846"/>
                    <a:pt x="20603" y="13303"/>
                    <a:pt x="16928" y="13303"/>
                  </a:cubicBezTo>
                  <a:cubicBezTo>
                    <a:pt x="15608" y="13303"/>
                    <a:pt x="14285" y="13244"/>
                    <a:pt x="12962" y="13120"/>
                  </a:cubicBezTo>
                  <a:cubicBezTo>
                    <a:pt x="8473" y="12699"/>
                    <a:pt x="4085" y="11389"/>
                    <a:pt x="1" y="9494"/>
                  </a:cubicBezTo>
                  <a:lnTo>
                    <a:pt x="1" y="13522"/>
                  </a:lnTo>
                  <a:cubicBezTo>
                    <a:pt x="1450" y="14111"/>
                    <a:pt x="2930" y="14622"/>
                    <a:pt x="4430" y="15053"/>
                  </a:cubicBezTo>
                  <a:cubicBezTo>
                    <a:pt x="4223" y="15039"/>
                    <a:pt x="4016" y="15025"/>
                    <a:pt x="3807" y="15009"/>
                  </a:cubicBezTo>
                  <a:cubicBezTo>
                    <a:pt x="2536" y="14919"/>
                    <a:pt x="1270" y="14820"/>
                    <a:pt x="1" y="14753"/>
                  </a:cubicBezTo>
                  <a:lnTo>
                    <a:pt x="1" y="16990"/>
                  </a:lnTo>
                  <a:cubicBezTo>
                    <a:pt x="1" y="16990"/>
                    <a:pt x="783" y="17251"/>
                    <a:pt x="2146" y="17621"/>
                  </a:cubicBezTo>
                  <a:cubicBezTo>
                    <a:pt x="2384" y="17635"/>
                    <a:pt x="2622" y="17649"/>
                    <a:pt x="2862" y="17665"/>
                  </a:cubicBezTo>
                  <a:cubicBezTo>
                    <a:pt x="5758" y="17858"/>
                    <a:pt x="8649" y="17981"/>
                    <a:pt x="11541" y="17981"/>
                  </a:cubicBezTo>
                  <a:cubicBezTo>
                    <a:pt x="11940" y="17981"/>
                    <a:pt x="12338" y="17979"/>
                    <a:pt x="12737" y="17974"/>
                  </a:cubicBezTo>
                  <a:lnTo>
                    <a:pt x="12737" y="17974"/>
                  </a:lnTo>
                  <a:cubicBezTo>
                    <a:pt x="11370" y="18326"/>
                    <a:pt x="10005" y="18690"/>
                    <a:pt x="8646" y="19069"/>
                  </a:cubicBezTo>
                  <a:cubicBezTo>
                    <a:pt x="9605" y="19239"/>
                    <a:pt x="10620" y="19398"/>
                    <a:pt x="11679" y="19539"/>
                  </a:cubicBezTo>
                  <a:cubicBezTo>
                    <a:pt x="14278" y="19145"/>
                    <a:pt x="16881" y="18775"/>
                    <a:pt x="19491" y="18450"/>
                  </a:cubicBezTo>
                  <a:cubicBezTo>
                    <a:pt x="24653" y="17805"/>
                    <a:pt x="29817" y="17217"/>
                    <a:pt x="34916" y="16159"/>
                  </a:cubicBezTo>
                  <a:cubicBezTo>
                    <a:pt x="37909" y="15540"/>
                    <a:pt x="40878" y="14761"/>
                    <a:pt x="43729" y="13677"/>
                  </a:cubicBezTo>
                  <a:cubicBezTo>
                    <a:pt x="46921" y="11821"/>
                    <a:pt x="49660" y="9710"/>
                    <a:pt x="52088" y="7522"/>
                  </a:cubicBezTo>
                  <a:lnTo>
                    <a:pt x="52088" y="7522"/>
                  </a:lnTo>
                  <a:cubicBezTo>
                    <a:pt x="51889" y="7654"/>
                    <a:pt x="51689" y="7785"/>
                    <a:pt x="51486" y="7911"/>
                  </a:cubicBezTo>
                  <a:cubicBezTo>
                    <a:pt x="49536" y="9119"/>
                    <a:pt x="47376" y="10025"/>
                    <a:pt x="45228" y="10813"/>
                  </a:cubicBezTo>
                  <a:cubicBezTo>
                    <a:pt x="43234" y="11543"/>
                    <a:pt x="41231" y="12236"/>
                    <a:pt x="39191" y="12822"/>
                  </a:cubicBezTo>
                  <a:cubicBezTo>
                    <a:pt x="39540" y="12588"/>
                    <a:pt x="39881" y="12338"/>
                    <a:pt x="40212" y="12069"/>
                  </a:cubicBezTo>
                  <a:cubicBezTo>
                    <a:pt x="40274" y="12018"/>
                    <a:pt x="40217" y="11924"/>
                    <a:pt x="40150" y="11924"/>
                  </a:cubicBezTo>
                  <a:cubicBezTo>
                    <a:pt x="40136" y="11924"/>
                    <a:pt x="40123" y="11927"/>
                    <a:pt x="40110" y="11936"/>
                  </a:cubicBezTo>
                  <a:cubicBezTo>
                    <a:pt x="39133" y="12567"/>
                    <a:pt x="38095" y="13039"/>
                    <a:pt x="37019" y="13402"/>
                  </a:cubicBezTo>
                  <a:cubicBezTo>
                    <a:pt x="36175" y="13612"/>
                    <a:pt x="35329" y="13804"/>
                    <a:pt x="34478" y="13984"/>
                  </a:cubicBezTo>
                  <a:cubicBezTo>
                    <a:pt x="34543" y="13962"/>
                    <a:pt x="34609" y="13942"/>
                    <a:pt x="34674" y="13921"/>
                  </a:cubicBezTo>
                  <a:cubicBezTo>
                    <a:pt x="38896" y="12501"/>
                    <a:pt x="42708" y="10432"/>
                    <a:pt x="46359" y="7901"/>
                  </a:cubicBezTo>
                  <a:cubicBezTo>
                    <a:pt x="46796" y="7597"/>
                    <a:pt x="47224" y="7283"/>
                    <a:pt x="47649" y="6964"/>
                  </a:cubicBezTo>
                  <a:cubicBezTo>
                    <a:pt x="47748" y="6889"/>
                    <a:pt x="47691" y="6739"/>
                    <a:pt x="47592" y="6739"/>
                  </a:cubicBezTo>
                  <a:cubicBezTo>
                    <a:pt x="47572" y="6739"/>
                    <a:pt x="47551" y="6744"/>
                    <a:pt x="47529" y="6758"/>
                  </a:cubicBezTo>
                  <a:cubicBezTo>
                    <a:pt x="44252" y="8808"/>
                    <a:pt x="40643" y="10254"/>
                    <a:pt x="36955" y="11390"/>
                  </a:cubicBezTo>
                  <a:cubicBezTo>
                    <a:pt x="41448" y="9625"/>
                    <a:pt x="45691" y="7251"/>
                    <a:pt x="49488" y="4210"/>
                  </a:cubicBezTo>
                  <a:cubicBezTo>
                    <a:pt x="51090" y="2927"/>
                    <a:pt x="52609" y="1539"/>
                    <a:pt x="54097" y="130"/>
                  </a:cubicBezTo>
                  <a:cubicBezTo>
                    <a:pt x="54146" y="83"/>
                    <a:pt x="54100" y="1"/>
                    <a:pt x="54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102195" y="372143"/>
              <a:ext cx="1940204" cy="1067588"/>
            </a:xfrm>
            <a:custGeom>
              <a:avLst/>
              <a:gdLst/>
              <a:ahLst/>
              <a:cxnLst/>
              <a:rect l="l" t="t" r="r" b="b"/>
              <a:pathLst>
                <a:path w="43686" h="24038" extrusionOk="0">
                  <a:moveTo>
                    <a:pt x="42938" y="0"/>
                  </a:moveTo>
                  <a:cubicBezTo>
                    <a:pt x="41971" y="0"/>
                    <a:pt x="40151" y="582"/>
                    <a:pt x="37987" y="4102"/>
                  </a:cubicBezTo>
                  <a:cubicBezTo>
                    <a:pt x="36080" y="7203"/>
                    <a:pt x="35960" y="10858"/>
                    <a:pt x="34088" y="13997"/>
                  </a:cubicBezTo>
                  <a:cubicBezTo>
                    <a:pt x="32532" y="16607"/>
                    <a:pt x="30952" y="18786"/>
                    <a:pt x="28084" y="19974"/>
                  </a:cubicBezTo>
                  <a:cubicBezTo>
                    <a:pt x="26185" y="20760"/>
                    <a:pt x="24127" y="21169"/>
                    <a:pt x="22071" y="21169"/>
                  </a:cubicBezTo>
                  <a:cubicBezTo>
                    <a:pt x="19862" y="21169"/>
                    <a:pt x="17656" y="20697"/>
                    <a:pt x="15654" y="19713"/>
                  </a:cubicBezTo>
                  <a:cubicBezTo>
                    <a:pt x="11997" y="17917"/>
                    <a:pt x="9230" y="14830"/>
                    <a:pt x="7117" y="11402"/>
                  </a:cubicBezTo>
                  <a:cubicBezTo>
                    <a:pt x="6185" y="9892"/>
                    <a:pt x="5191" y="8339"/>
                    <a:pt x="3948" y="7063"/>
                  </a:cubicBezTo>
                  <a:cubicBezTo>
                    <a:pt x="3443" y="6544"/>
                    <a:pt x="2702" y="6331"/>
                    <a:pt x="1998" y="6331"/>
                  </a:cubicBezTo>
                  <a:cubicBezTo>
                    <a:pt x="1019" y="6331"/>
                    <a:pt x="110" y="6742"/>
                    <a:pt x="1" y="7312"/>
                  </a:cubicBezTo>
                  <a:cubicBezTo>
                    <a:pt x="63" y="7303"/>
                    <a:pt x="125" y="7299"/>
                    <a:pt x="187" y="7299"/>
                  </a:cubicBezTo>
                  <a:cubicBezTo>
                    <a:pt x="974" y="7299"/>
                    <a:pt x="1717" y="8002"/>
                    <a:pt x="2217" y="8557"/>
                  </a:cubicBezTo>
                  <a:cubicBezTo>
                    <a:pt x="2911" y="9331"/>
                    <a:pt x="3442" y="10238"/>
                    <a:pt x="3949" y="11143"/>
                  </a:cubicBezTo>
                  <a:cubicBezTo>
                    <a:pt x="5159" y="13304"/>
                    <a:pt x="6409" y="15406"/>
                    <a:pt x="8014" y="17303"/>
                  </a:cubicBezTo>
                  <a:cubicBezTo>
                    <a:pt x="11452" y="21369"/>
                    <a:pt x="16485" y="23945"/>
                    <a:pt x="21847" y="24035"/>
                  </a:cubicBezTo>
                  <a:cubicBezTo>
                    <a:pt x="21949" y="24036"/>
                    <a:pt x="22052" y="24037"/>
                    <a:pt x="22155" y="24037"/>
                  </a:cubicBezTo>
                  <a:cubicBezTo>
                    <a:pt x="26053" y="24037"/>
                    <a:pt x="30289" y="22827"/>
                    <a:pt x="33141" y="20081"/>
                  </a:cubicBezTo>
                  <a:cubicBezTo>
                    <a:pt x="35353" y="17952"/>
                    <a:pt x="36672" y="15174"/>
                    <a:pt x="37755" y="12349"/>
                  </a:cubicBezTo>
                  <a:cubicBezTo>
                    <a:pt x="38783" y="9670"/>
                    <a:pt x="39601" y="6916"/>
                    <a:pt x="40607" y="4230"/>
                  </a:cubicBezTo>
                  <a:cubicBezTo>
                    <a:pt x="41167" y="2733"/>
                    <a:pt x="42104" y="890"/>
                    <a:pt x="43685" y="142"/>
                  </a:cubicBezTo>
                  <a:cubicBezTo>
                    <a:pt x="43685" y="142"/>
                    <a:pt x="43416" y="0"/>
                    <a:pt x="42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102195" y="557482"/>
              <a:ext cx="1804435" cy="882254"/>
            </a:xfrm>
            <a:custGeom>
              <a:avLst/>
              <a:gdLst/>
              <a:ahLst/>
              <a:cxnLst/>
              <a:rect l="l" t="t" r="r" b="b"/>
              <a:pathLst>
                <a:path w="40629" h="19865" extrusionOk="0">
                  <a:moveTo>
                    <a:pt x="40627" y="0"/>
                  </a:moveTo>
                  <a:cubicBezTo>
                    <a:pt x="40614" y="0"/>
                    <a:pt x="39116" y="3718"/>
                    <a:pt x="37782" y="6528"/>
                  </a:cubicBezTo>
                  <a:cubicBezTo>
                    <a:pt x="36354" y="9536"/>
                    <a:pt x="34836" y="12787"/>
                    <a:pt x="32320" y="15057"/>
                  </a:cubicBezTo>
                  <a:cubicBezTo>
                    <a:pt x="29801" y="17332"/>
                    <a:pt x="26682" y="18285"/>
                    <a:pt x="23487" y="18285"/>
                  </a:cubicBezTo>
                  <a:cubicBezTo>
                    <a:pt x="19536" y="18285"/>
                    <a:pt x="15467" y="16828"/>
                    <a:pt x="12270" y="14613"/>
                  </a:cubicBezTo>
                  <a:cubicBezTo>
                    <a:pt x="10803" y="13595"/>
                    <a:pt x="9396" y="12362"/>
                    <a:pt x="8322" y="10925"/>
                  </a:cubicBezTo>
                  <a:cubicBezTo>
                    <a:pt x="7165" y="9377"/>
                    <a:pt x="6307" y="7656"/>
                    <a:pt x="5333" y="5993"/>
                  </a:cubicBezTo>
                  <a:cubicBezTo>
                    <a:pt x="4621" y="4778"/>
                    <a:pt x="3627" y="3210"/>
                    <a:pt x="2405" y="2183"/>
                  </a:cubicBezTo>
                  <a:cubicBezTo>
                    <a:pt x="2269" y="2167"/>
                    <a:pt x="2133" y="2159"/>
                    <a:pt x="1997" y="2159"/>
                  </a:cubicBezTo>
                  <a:cubicBezTo>
                    <a:pt x="1019" y="2159"/>
                    <a:pt x="110" y="2570"/>
                    <a:pt x="1" y="3139"/>
                  </a:cubicBezTo>
                  <a:cubicBezTo>
                    <a:pt x="63" y="3130"/>
                    <a:pt x="125" y="3126"/>
                    <a:pt x="187" y="3126"/>
                  </a:cubicBezTo>
                  <a:cubicBezTo>
                    <a:pt x="974" y="3126"/>
                    <a:pt x="1717" y="3829"/>
                    <a:pt x="2217" y="4384"/>
                  </a:cubicBezTo>
                  <a:cubicBezTo>
                    <a:pt x="2911" y="5158"/>
                    <a:pt x="3442" y="6065"/>
                    <a:pt x="3949" y="6970"/>
                  </a:cubicBezTo>
                  <a:cubicBezTo>
                    <a:pt x="5159" y="9131"/>
                    <a:pt x="6409" y="11233"/>
                    <a:pt x="8014" y="13130"/>
                  </a:cubicBezTo>
                  <a:cubicBezTo>
                    <a:pt x="11452" y="17196"/>
                    <a:pt x="16485" y="19772"/>
                    <a:pt x="21847" y="19862"/>
                  </a:cubicBezTo>
                  <a:cubicBezTo>
                    <a:pt x="21949" y="19863"/>
                    <a:pt x="22052" y="19864"/>
                    <a:pt x="22155" y="19864"/>
                  </a:cubicBezTo>
                  <a:cubicBezTo>
                    <a:pt x="26053" y="19864"/>
                    <a:pt x="30289" y="18654"/>
                    <a:pt x="33141" y="15908"/>
                  </a:cubicBezTo>
                  <a:cubicBezTo>
                    <a:pt x="35353" y="13779"/>
                    <a:pt x="36672" y="11001"/>
                    <a:pt x="37755" y="8176"/>
                  </a:cubicBezTo>
                  <a:cubicBezTo>
                    <a:pt x="38783" y="5497"/>
                    <a:pt x="39601" y="2743"/>
                    <a:pt x="40607" y="57"/>
                  </a:cubicBezTo>
                  <a:cubicBezTo>
                    <a:pt x="40622" y="19"/>
                    <a:pt x="40628" y="0"/>
                    <a:pt x="406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315913" y="387644"/>
              <a:ext cx="1632115" cy="968592"/>
            </a:xfrm>
            <a:custGeom>
              <a:avLst/>
              <a:gdLst/>
              <a:ahLst/>
              <a:cxnLst/>
              <a:rect l="l" t="t" r="r" b="b"/>
              <a:pathLst>
                <a:path w="36749" h="21809" extrusionOk="0">
                  <a:moveTo>
                    <a:pt x="36748" y="0"/>
                  </a:moveTo>
                  <a:cubicBezTo>
                    <a:pt x="35783" y="470"/>
                    <a:pt x="34549" y="1520"/>
                    <a:pt x="33175" y="3753"/>
                  </a:cubicBezTo>
                  <a:cubicBezTo>
                    <a:pt x="31268" y="6854"/>
                    <a:pt x="31148" y="10509"/>
                    <a:pt x="29276" y="13648"/>
                  </a:cubicBezTo>
                  <a:cubicBezTo>
                    <a:pt x="27720" y="16258"/>
                    <a:pt x="26140" y="18437"/>
                    <a:pt x="23272" y="19625"/>
                  </a:cubicBezTo>
                  <a:cubicBezTo>
                    <a:pt x="21373" y="20411"/>
                    <a:pt x="19315" y="20820"/>
                    <a:pt x="17259" y="20820"/>
                  </a:cubicBezTo>
                  <a:cubicBezTo>
                    <a:pt x="15050" y="20820"/>
                    <a:pt x="12844" y="20348"/>
                    <a:pt x="10842" y="19364"/>
                  </a:cubicBezTo>
                  <a:cubicBezTo>
                    <a:pt x="7185" y="17568"/>
                    <a:pt x="4418" y="14481"/>
                    <a:pt x="2305" y="11053"/>
                  </a:cubicBezTo>
                  <a:cubicBezTo>
                    <a:pt x="1600" y="9911"/>
                    <a:pt x="858" y="8742"/>
                    <a:pt x="1" y="7689"/>
                  </a:cubicBezTo>
                  <a:lnTo>
                    <a:pt x="1" y="7689"/>
                  </a:lnTo>
                  <a:cubicBezTo>
                    <a:pt x="375" y="8581"/>
                    <a:pt x="858" y="9426"/>
                    <a:pt x="1314" y="10279"/>
                  </a:cubicBezTo>
                  <a:cubicBezTo>
                    <a:pt x="1864" y="11309"/>
                    <a:pt x="2436" y="12325"/>
                    <a:pt x="3080" y="13298"/>
                  </a:cubicBezTo>
                  <a:cubicBezTo>
                    <a:pt x="5479" y="16927"/>
                    <a:pt x="8947" y="19791"/>
                    <a:pt x="13060" y="21212"/>
                  </a:cubicBezTo>
                  <a:cubicBezTo>
                    <a:pt x="14245" y="21621"/>
                    <a:pt x="15496" y="21808"/>
                    <a:pt x="16760" y="21808"/>
                  </a:cubicBezTo>
                  <a:cubicBezTo>
                    <a:pt x="20062" y="21808"/>
                    <a:pt x="23454" y="20530"/>
                    <a:pt x="26004" y="18585"/>
                  </a:cubicBezTo>
                  <a:cubicBezTo>
                    <a:pt x="27663" y="17320"/>
                    <a:pt x="29181" y="15871"/>
                    <a:pt x="30317" y="14107"/>
                  </a:cubicBezTo>
                  <a:cubicBezTo>
                    <a:pt x="31375" y="12464"/>
                    <a:pt x="31831" y="10754"/>
                    <a:pt x="32166" y="8856"/>
                  </a:cubicBezTo>
                  <a:cubicBezTo>
                    <a:pt x="32438" y="7313"/>
                    <a:pt x="32719" y="5771"/>
                    <a:pt x="33262" y="4295"/>
                  </a:cubicBezTo>
                  <a:cubicBezTo>
                    <a:pt x="33927" y="2486"/>
                    <a:pt x="35201" y="1105"/>
                    <a:pt x="367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102284" y="678865"/>
              <a:ext cx="936615" cy="759365"/>
            </a:xfrm>
            <a:custGeom>
              <a:avLst/>
              <a:gdLst/>
              <a:ahLst/>
              <a:cxnLst/>
              <a:rect l="l" t="t" r="r" b="b"/>
              <a:pathLst>
                <a:path w="21089" h="17098" extrusionOk="0">
                  <a:moveTo>
                    <a:pt x="234" y="1"/>
                  </a:moveTo>
                  <a:cubicBezTo>
                    <a:pt x="112" y="121"/>
                    <a:pt x="30" y="256"/>
                    <a:pt x="0" y="402"/>
                  </a:cubicBezTo>
                  <a:cubicBezTo>
                    <a:pt x="3" y="403"/>
                    <a:pt x="6" y="405"/>
                    <a:pt x="9" y="406"/>
                  </a:cubicBezTo>
                  <a:cubicBezTo>
                    <a:pt x="68" y="398"/>
                    <a:pt x="128" y="394"/>
                    <a:pt x="187" y="394"/>
                  </a:cubicBezTo>
                  <a:cubicBezTo>
                    <a:pt x="973" y="394"/>
                    <a:pt x="1716" y="1097"/>
                    <a:pt x="2215" y="1651"/>
                  </a:cubicBezTo>
                  <a:cubicBezTo>
                    <a:pt x="2909" y="2425"/>
                    <a:pt x="3440" y="3332"/>
                    <a:pt x="3947" y="4237"/>
                  </a:cubicBezTo>
                  <a:cubicBezTo>
                    <a:pt x="5157" y="6398"/>
                    <a:pt x="6407" y="8500"/>
                    <a:pt x="8012" y="10397"/>
                  </a:cubicBezTo>
                  <a:cubicBezTo>
                    <a:pt x="11287" y="14270"/>
                    <a:pt x="16011" y="16790"/>
                    <a:pt x="21088" y="17097"/>
                  </a:cubicBezTo>
                  <a:cubicBezTo>
                    <a:pt x="20230" y="16889"/>
                    <a:pt x="19371" y="16686"/>
                    <a:pt x="18528" y="16433"/>
                  </a:cubicBezTo>
                  <a:cubicBezTo>
                    <a:pt x="17056" y="15990"/>
                    <a:pt x="15603" y="15470"/>
                    <a:pt x="14240" y="14750"/>
                  </a:cubicBezTo>
                  <a:cubicBezTo>
                    <a:pt x="12346" y="13749"/>
                    <a:pt x="10648" y="12413"/>
                    <a:pt x="9339" y="10705"/>
                  </a:cubicBezTo>
                  <a:cubicBezTo>
                    <a:pt x="7961" y="8907"/>
                    <a:pt x="7032" y="6853"/>
                    <a:pt x="5863" y="4924"/>
                  </a:cubicBezTo>
                  <a:cubicBezTo>
                    <a:pt x="4609" y="2856"/>
                    <a:pt x="2769" y="399"/>
                    <a:pt x="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1177266" y="1390329"/>
              <a:ext cx="97619" cy="156421"/>
            </a:xfrm>
            <a:custGeom>
              <a:avLst/>
              <a:gdLst/>
              <a:ahLst/>
              <a:cxnLst/>
              <a:rect l="l" t="t" r="r" b="b"/>
              <a:pathLst>
                <a:path w="2198" h="3522" extrusionOk="0">
                  <a:moveTo>
                    <a:pt x="1966" y="0"/>
                  </a:moveTo>
                  <a:cubicBezTo>
                    <a:pt x="1879" y="0"/>
                    <a:pt x="1787" y="36"/>
                    <a:pt x="1736" y="103"/>
                  </a:cubicBezTo>
                  <a:cubicBezTo>
                    <a:pt x="1088" y="954"/>
                    <a:pt x="0" y="2010"/>
                    <a:pt x="475" y="3178"/>
                  </a:cubicBezTo>
                  <a:cubicBezTo>
                    <a:pt x="566" y="3401"/>
                    <a:pt x="750" y="3521"/>
                    <a:pt x="940" y="3521"/>
                  </a:cubicBezTo>
                  <a:cubicBezTo>
                    <a:pt x="1088" y="3521"/>
                    <a:pt x="1239" y="3448"/>
                    <a:pt x="1352" y="3293"/>
                  </a:cubicBezTo>
                  <a:cubicBezTo>
                    <a:pt x="1950" y="2462"/>
                    <a:pt x="2049" y="1215"/>
                    <a:pt x="2178" y="224"/>
                  </a:cubicBezTo>
                  <a:cubicBezTo>
                    <a:pt x="2198" y="70"/>
                    <a:pt x="2087" y="0"/>
                    <a:pt x="1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1275375" y="1393927"/>
              <a:ext cx="80431" cy="136124"/>
            </a:xfrm>
            <a:custGeom>
              <a:avLst/>
              <a:gdLst/>
              <a:ahLst/>
              <a:cxnLst/>
              <a:rect l="l" t="t" r="r" b="b"/>
              <a:pathLst>
                <a:path w="1811" h="3065" extrusionOk="0">
                  <a:moveTo>
                    <a:pt x="362" y="1"/>
                  </a:moveTo>
                  <a:cubicBezTo>
                    <a:pt x="265" y="1"/>
                    <a:pt x="170" y="55"/>
                    <a:pt x="142" y="171"/>
                  </a:cubicBezTo>
                  <a:cubicBezTo>
                    <a:pt x="36" y="615"/>
                    <a:pt x="12" y="1043"/>
                    <a:pt x="43" y="1497"/>
                  </a:cubicBezTo>
                  <a:cubicBezTo>
                    <a:pt x="76" y="1987"/>
                    <a:pt x="0" y="2578"/>
                    <a:pt x="407" y="2933"/>
                  </a:cubicBezTo>
                  <a:cubicBezTo>
                    <a:pt x="506" y="3018"/>
                    <a:pt x="626" y="3065"/>
                    <a:pt x="744" y="3065"/>
                  </a:cubicBezTo>
                  <a:cubicBezTo>
                    <a:pt x="857" y="3065"/>
                    <a:pt x="970" y="3023"/>
                    <a:pt x="1062" y="2933"/>
                  </a:cubicBezTo>
                  <a:cubicBezTo>
                    <a:pt x="1811" y="2207"/>
                    <a:pt x="833" y="942"/>
                    <a:pt x="599" y="171"/>
                  </a:cubicBezTo>
                  <a:cubicBezTo>
                    <a:pt x="565" y="60"/>
                    <a:pt x="462" y="1"/>
                    <a:pt x="3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1613628" y="1268014"/>
              <a:ext cx="92867" cy="98862"/>
            </a:xfrm>
            <a:custGeom>
              <a:avLst/>
              <a:gdLst/>
              <a:ahLst/>
              <a:cxnLst/>
              <a:rect l="l" t="t" r="r" b="b"/>
              <a:pathLst>
                <a:path w="2091" h="2226" extrusionOk="0">
                  <a:moveTo>
                    <a:pt x="270" y="0"/>
                  </a:moveTo>
                  <a:cubicBezTo>
                    <a:pt x="132" y="0"/>
                    <a:pt x="0" y="129"/>
                    <a:pt x="29" y="305"/>
                  </a:cubicBezTo>
                  <a:cubicBezTo>
                    <a:pt x="86" y="664"/>
                    <a:pt x="229" y="996"/>
                    <a:pt x="427" y="1298"/>
                  </a:cubicBezTo>
                  <a:cubicBezTo>
                    <a:pt x="632" y="1608"/>
                    <a:pt x="863" y="1974"/>
                    <a:pt x="1190" y="2160"/>
                  </a:cubicBezTo>
                  <a:cubicBezTo>
                    <a:pt x="1270" y="2205"/>
                    <a:pt x="1353" y="2225"/>
                    <a:pt x="1433" y="2225"/>
                  </a:cubicBezTo>
                  <a:cubicBezTo>
                    <a:pt x="1788" y="2225"/>
                    <a:pt x="2090" y="1830"/>
                    <a:pt x="1878" y="1472"/>
                  </a:cubicBezTo>
                  <a:cubicBezTo>
                    <a:pt x="1712" y="1194"/>
                    <a:pt x="1438" y="1035"/>
                    <a:pt x="1192" y="837"/>
                  </a:cubicBezTo>
                  <a:cubicBezTo>
                    <a:pt x="932" y="627"/>
                    <a:pt x="659" y="399"/>
                    <a:pt x="471" y="118"/>
                  </a:cubicBezTo>
                  <a:cubicBezTo>
                    <a:pt x="417" y="36"/>
                    <a:pt x="343" y="0"/>
                    <a:pt x="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1620201" y="1237635"/>
              <a:ext cx="122667" cy="67329"/>
            </a:xfrm>
            <a:custGeom>
              <a:avLst/>
              <a:gdLst/>
              <a:ahLst/>
              <a:cxnLst/>
              <a:rect l="l" t="t" r="r" b="b"/>
              <a:pathLst>
                <a:path w="2762" h="1516" extrusionOk="0">
                  <a:moveTo>
                    <a:pt x="172" y="1"/>
                  </a:moveTo>
                  <a:cubicBezTo>
                    <a:pt x="130" y="1"/>
                    <a:pt x="88" y="9"/>
                    <a:pt x="43" y="31"/>
                  </a:cubicBezTo>
                  <a:cubicBezTo>
                    <a:pt x="17" y="43"/>
                    <a:pt x="0" y="76"/>
                    <a:pt x="0" y="104"/>
                  </a:cubicBezTo>
                  <a:cubicBezTo>
                    <a:pt x="3" y="401"/>
                    <a:pt x="498" y="567"/>
                    <a:pt x="719" y="683"/>
                  </a:cubicBezTo>
                  <a:cubicBezTo>
                    <a:pt x="1137" y="904"/>
                    <a:pt x="1489" y="1155"/>
                    <a:pt x="1866" y="1436"/>
                  </a:cubicBezTo>
                  <a:cubicBezTo>
                    <a:pt x="1941" y="1491"/>
                    <a:pt x="2019" y="1515"/>
                    <a:pt x="2095" y="1515"/>
                  </a:cubicBezTo>
                  <a:cubicBezTo>
                    <a:pt x="2453" y="1515"/>
                    <a:pt x="2761" y="986"/>
                    <a:pt x="2432" y="703"/>
                  </a:cubicBezTo>
                  <a:cubicBezTo>
                    <a:pt x="2079" y="398"/>
                    <a:pt x="1609" y="300"/>
                    <a:pt x="1163" y="215"/>
                  </a:cubicBezTo>
                  <a:cubicBezTo>
                    <a:pt x="940" y="172"/>
                    <a:pt x="718" y="136"/>
                    <a:pt x="498" y="85"/>
                  </a:cubicBezTo>
                  <a:cubicBezTo>
                    <a:pt x="378" y="56"/>
                    <a:pt x="279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1817707" y="313650"/>
              <a:ext cx="65020" cy="121601"/>
            </a:xfrm>
            <a:custGeom>
              <a:avLst/>
              <a:gdLst/>
              <a:ahLst/>
              <a:cxnLst/>
              <a:rect l="l" t="t" r="r" b="b"/>
              <a:pathLst>
                <a:path w="1464" h="2738" extrusionOk="0">
                  <a:moveTo>
                    <a:pt x="670" y="1"/>
                  </a:moveTo>
                  <a:cubicBezTo>
                    <a:pt x="612" y="1"/>
                    <a:pt x="553" y="18"/>
                    <a:pt x="507" y="42"/>
                  </a:cubicBezTo>
                  <a:cubicBezTo>
                    <a:pt x="1" y="301"/>
                    <a:pt x="203" y="1011"/>
                    <a:pt x="361" y="1430"/>
                  </a:cubicBezTo>
                  <a:cubicBezTo>
                    <a:pt x="562" y="1968"/>
                    <a:pt x="891" y="2385"/>
                    <a:pt x="1350" y="2725"/>
                  </a:cubicBezTo>
                  <a:cubicBezTo>
                    <a:pt x="1362" y="2734"/>
                    <a:pt x="1374" y="2738"/>
                    <a:pt x="1385" y="2738"/>
                  </a:cubicBezTo>
                  <a:cubicBezTo>
                    <a:pt x="1431" y="2738"/>
                    <a:pt x="1463" y="2676"/>
                    <a:pt x="1443" y="2632"/>
                  </a:cubicBezTo>
                  <a:cubicBezTo>
                    <a:pt x="1236" y="2181"/>
                    <a:pt x="1114" y="1678"/>
                    <a:pt x="1088" y="1183"/>
                  </a:cubicBezTo>
                  <a:cubicBezTo>
                    <a:pt x="1065" y="758"/>
                    <a:pt x="1180" y="331"/>
                    <a:pt x="803" y="42"/>
                  </a:cubicBezTo>
                  <a:cubicBezTo>
                    <a:pt x="765" y="13"/>
                    <a:pt x="718" y="1"/>
                    <a:pt x="6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1875978" y="313472"/>
              <a:ext cx="57203" cy="103392"/>
            </a:xfrm>
            <a:custGeom>
              <a:avLst/>
              <a:gdLst/>
              <a:ahLst/>
              <a:cxnLst/>
              <a:rect l="l" t="t" r="r" b="b"/>
              <a:pathLst>
                <a:path w="1288" h="2328" extrusionOk="0">
                  <a:moveTo>
                    <a:pt x="766" y="0"/>
                  </a:moveTo>
                  <a:cubicBezTo>
                    <a:pt x="674" y="0"/>
                    <a:pt x="584" y="35"/>
                    <a:pt x="518" y="115"/>
                  </a:cubicBezTo>
                  <a:cubicBezTo>
                    <a:pt x="223" y="474"/>
                    <a:pt x="157" y="882"/>
                    <a:pt x="64" y="1330"/>
                  </a:cubicBezTo>
                  <a:cubicBezTo>
                    <a:pt x="0" y="1628"/>
                    <a:pt x="3" y="2046"/>
                    <a:pt x="244" y="2267"/>
                  </a:cubicBezTo>
                  <a:cubicBezTo>
                    <a:pt x="281" y="2302"/>
                    <a:pt x="333" y="2327"/>
                    <a:pt x="385" y="2327"/>
                  </a:cubicBezTo>
                  <a:cubicBezTo>
                    <a:pt x="402" y="2327"/>
                    <a:pt x="420" y="2324"/>
                    <a:pt x="437" y="2318"/>
                  </a:cubicBezTo>
                  <a:cubicBezTo>
                    <a:pt x="451" y="2314"/>
                    <a:pt x="465" y="2307"/>
                    <a:pt x="479" y="2301"/>
                  </a:cubicBezTo>
                  <a:cubicBezTo>
                    <a:pt x="559" y="2254"/>
                    <a:pt x="577" y="2168"/>
                    <a:pt x="613" y="2090"/>
                  </a:cubicBezTo>
                  <a:cubicBezTo>
                    <a:pt x="698" y="1910"/>
                    <a:pt x="795" y="1737"/>
                    <a:pt x="873" y="1553"/>
                  </a:cubicBezTo>
                  <a:cubicBezTo>
                    <a:pt x="1052" y="1126"/>
                    <a:pt x="1287" y="757"/>
                    <a:pt x="1156" y="284"/>
                  </a:cubicBezTo>
                  <a:cubicBezTo>
                    <a:pt x="1110" y="118"/>
                    <a:pt x="935" y="0"/>
                    <a:pt x="7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1848797" y="678376"/>
              <a:ext cx="113163" cy="112142"/>
            </a:xfrm>
            <a:custGeom>
              <a:avLst/>
              <a:gdLst/>
              <a:ahLst/>
              <a:cxnLst/>
              <a:rect l="l" t="t" r="r" b="b"/>
              <a:pathLst>
                <a:path w="2548" h="2525" extrusionOk="0">
                  <a:moveTo>
                    <a:pt x="693" y="0"/>
                  </a:moveTo>
                  <a:cubicBezTo>
                    <a:pt x="615" y="0"/>
                    <a:pt x="538" y="40"/>
                    <a:pt x="493" y="112"/>
                  </a:cubicBezTo>
                  <a:cubicBezTo>
                    <a:pt x="0" y="898"/>
                    <a:pt x="952" y="2524"/>
                    <a:pt x="1851" y="2524"/>
                  </a:cubicBezTo>
                  <a:cubicBezTo>
                    <a:pt x="1857" y="2524"/>
                    <a:pt x="1863" y="2524"/>
                    <a:pt x="1870" y="2524"/>
                  </a:cubicBezTo>
                  <a:cubicBezTo>
                    <a:pt x="2194" y="2517"/>
                    <a:pt x="2547" y="2169"/>
                    <a:pt x="2404" y="1823"/>
                  </a:cubicBezTo>
                  <a:cubicBezTo>
                    <a:pt x="2237" y="1417"/>
                    <a:pt x="1907" y="1254"/>
                    <a:pt x="1585" y="983"/>
                  </a:cubicBezTo>
                  <a:cubicBezTo>
                    <a:pt x="1274" y="722"/>
                    <a:pt x="1125" y="346"/>
                    <a:pt x="849" y="65"/>
                  </a:cubicBezTo>
                  <a:cubicBezTo>
                    <a:pt x="805" y="21"/>
                    <a:pt x="749" y="0"/>
                    <a:pt x="6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1598216" y="738290"/>
              <a:ext cx="90246" cy="46189"/>
            </a:xfrm>
            <a:custGeom>
              <a:avLst/>
              <a:gdLst/>
              <a:ahLst/>
              <a:cxnLst/>
              <a:rect l="l" t="t" r="r" b="b"/>
              <a:pathLst>
                <a:path w="2032" h="1040" extrusionOk="0">
                  <a:moveTo>
                    <a:pt x="939" y="1"/>
                  </a:moveTo>
                  <a:cubicBezTo>
                    <a:pt x="676" y="1"/>
                    <a:pt x="434" y="107"/>
                    <a:pt x="260" y="370"/>
                  </a:cubicBezTo>
                  <a:cubicBezTo>
                    <a:pt x="0" y="759"/>
                    <a:pt x="560" y="1017"/>
                    <a:pt x="862" y="1036"/>
                  </a:cubicBezTo>
                  <a:cubicBezTo>
                    <a:pt x="904" y="1038"/>
                    <a:pt x="946" y="1039"/>
                    <a:pt x="989" y="1039"/>
                  </a:cubicBezTo>
                  <a:cubicBezTo>
                    <a:pt x="1299" y="1039"/>
                    <a:pt x="1637" y="981"/>
                    <a:pt x="1934" y="937"/>
                  </a:cubicBezTo>
                  <a:cubicBezTo>
                    <a:pt x="1985" y="928"/>
                    <a:pt x="2032" y="864"/>
                    <a:pt x="2026" y="813"/>
                  </a:cubicBezTo>
                  <a:cubicBezTo>
                    <a:pt x="1994" y="494"/>
                    <a:pt x="1731" y="233"/>
                    <a:pt x="1442" y="113"/>
                  </a:cubicBezTo>
                  <a:cubicBezTo>
                    <a:pt x="1274" y="42"/>
                    <a:pt x="1103" y="1"/>
                    <a:pt x="9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291929" y="611533"/>
              <a:ext cx="125421" cy="64087"/>
            </a:xfrm>
            <a:custGeom>
              <a:avLst/>
              <a:gdLst/>
              <a:ahLst/>
              <a:cxnLst/>
              <a:rect l="l" t="t" r="r" b="b"/>
              <a:pathLst>
                <a:path w="2824" h="1443" extrusionOk="0">
                  <a:moveTo>
                    <a:pt x="2079" y="0"/>
                  </a:moveTo>
                  <a:cubicBezTo>
                    <a:pt x="1719" y="0"/>
                    <a:pt x="1352" y="192"/>
                    <a:pt x="1043" y="387"/>
                  </a:cubicBezTo>
                  <a:cubicBezTo>
                    <a:pt x="722" y="589"/>
                    <a:pt x="118" y="948"/>
                    <a:pt x="10" y="1322"/>
                  </a:cubicBezTo>
                  <a:cubicBezTo>
                    <a:pt x="1" y="1361"/>
                    <a:pt x="25" y="1393"/>
                    <a:pt x="59" y="1406"/>
                  </a:cubicBezTo>
                  <a:cubicBezTo>
                    <a:pt x="128" y="1432"/>
                    <a:pt x="204" y="1443"/>
                    <a:pt x="284" y="1443"/>
                  </a:cubicBezTo>
                  <a:cubicBezTo>
                    <a:pt x="597" y="1443"/>
                    <a:pt x="968" y="1280"/>
                    <a:pt x="1247" y="1229"/>
                  </a:cubicBezTo>
                  <a:cubicBezTo>
                    <a:pt x="1709" y="1145"/>
                    <a:pt x="2251" y="1195"/>
                    <a:pt x="2605" y="859"/>
                  </a:cubicBezTo>
                  <a:cubicBezTo>
                    <a:pt x="2823" y="652"/>
                    <a:pt x="2777" y="250"/>
                    <a:pt x="2507" y="106"/>
                  </a:cubicBezTo>
                  <a:cubicBezTo>
                    <a:pt x="2368" y="31"/>
                    <a:pt x="2224" y="0"/>
                    <a:pt x="2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316623" y="668650"/>
              <a:ext cx="97796" cy="42103"/>
            </a:xfrm>
            <a:custGeom>
              <a:avLst/>
              <a:gdLst/>
              <a:ahLst/>
              <a:cxnLst/>
              <a:rect l="l" t="t" r="r" b="b"/>
              <a:pathLst>
                <a:path w="2202" h="948" extrusionOk="0">
                  <a:moveTo>
                    <a:pt x="1121" y="1"/>
                  </a:moveTo>
                  <a:cubicBezTo>
                    <a:pt x="803" y="1"/>
                    <a:pt x="473" y="43"/>
                    <a:pt x="216" y="131"/>
                  </a:cubicBezTo>
                  <a:cubicBezTo>
                    <a:pt x="26" y="197"/>
                    <a:pt x="0" y="428"/>
                    <a:pt x="162" y="540"/>
                  </a:cubicBezTo>
                  <a:cubicBezTo>
                    <a:pt x="531" y="795"/>
                    <a:pt x="1153" y="913"/>
                    <a:pt x="1594" y="947"/>
                  </a:cubicBezTo>
                  <a:cubicBezTo>
                    <a:pt x="1606" y="947"/>
                    <a:pt x="1617" y="948"/>
                    <a:pt x="1629" y="948"/>
                  </a:cubicBezTo>
                  <a:cubicBezTo>
                    <a:pt x="2108" y="948"/>
                    <a:pt x="2202" y="153"/>
                    <a:pt x="1714" y="55"/>
                  </a:cubicBezTo>
                  <a:cubicBezTo>
                    <a:pt x="1538" y="19"/>
                    <a:pt x="1332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98909" y="779195"/>
              <a:ext cx="108100" cy="50231"/>
            </a:xfrm>
            <a:custGeom>
              <a:avLst/>
              <a:gdLst/>
              <a:ahLst/>
              <a:cxnLst/>
              <a:rect l="l" t="t" r="r" b="b"/>
              <a:pathLst>
                <a:path w="2434" h="1131" extrusionOk="0">
                  <a:moveTo>
                    <a:pt x="1407" y="0"/>
                  </a:moveTo>
                  <a:cubicBezTo>
                    <a:pt x="1022" y="0"/>
                    <a:pt x="639" y="121"/>
                    <a:pt x="355" y="367"/>
                  </a:cubicBezTo>
                  <a:cubicBezTo>
                    <a:pt x="0" y="676"/>
                    <a:pt x="332" y="1131"/>
                    <a:pt x="711" y="1131"/>
                  </a:cubicBezTo>
                  <a:cubicBezTo>
                    <a:pt x="777" y="1131"/>
                    <a:pt x="844" y="1117"/>
                    <a:pt x="910" y="1086"/>
                  </a:cubicBezTo>
                  <a:cubicBezTo>
                    <a:pt x="1154" y="971"/>
                    <a:pt x="1383" y="846"/>
                    <a:pt x="1643" y="767"/>
                  </a:cubicBezTo>
                  <a:cubicBezTo>
                    <a:pt x="1875" y="696"/>
                    <a:pt x="2116" y="652"/>
                    <a:pt x="2329" y="529"/>
                  </a:cubicBezTo>
                  <a:cubicBezTo>
                    <a:pt x="2434" y="468"/>
                    <a:pt x="2428" y="319"/>
                    <a:pt x="2329" y="257"/>
                  </a:cubicBezTo>
                  <a:cubicBezTo>
                    <a:pt x="2061" y="87"/>
                    <a:pt x="1734" y="0"/>
                    <a:pt x="14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506757" y="909816"/>
              <a:ext cx="43125" cy="100861"/>
            </a:xfrm>
            <a:custGeom>
              <a:avLst/>
              <a:gdLst/>
              <a:ahLst/>
              <a:cxnLst/>
              <a:rect l="l" t="t" r="r" b="b"/>
              <a:pathLst>
                <a:path w="971" h="2271" extrusionOk="0">
                  <a:moveTo>
                    <a:pt x="508" y="0"/>
                  </a:moveTo>
                  <a:cubicBezTo>
                    <a:pt x="374" y="0"/>
                    <a:pt x="241" y="61"/>
                    <a:pt x="175" y="191"/>
                  </a:cubicBezTo>
                  <a:cubicBezTo>
                    <a:pt x="1" y="534"/>
                    <a:pt x="44" y="962"/>
                    <a:pt x="56" y="1341"/>
                  </a:cubicBezTo>
                  <a:cubicBezTo>
                    <a:pt x="65" y="1617"/>
                    <a:pt x="45" y="2010"/>
                    <a:pt x="248" y="2230"/>
                  </a:cubicBezTo>
                  <a:cubicBezTo>
                    <a:pt x="274" y="2257"/>
                    <a:pt x="309" y="2270"/>
                    <a:pt x="345" y="2270"/>
                  </a:cubicBezTo>
                  <a:cubicBezTo>
                    <a:pt x="382" y="2270"/>
                    <a:pt x="420" y="2256"/>
                    <a:pt x="448" y="2230"/>
                  </a:cubicBezTo>
                  <a:cubicBezTo>
                    <a:pt x="645" y="2043"/>
                    <a:pt x="683" y="1682"/>
                    <a:pt x="740" y="1433"/>
                  </a:cubicBezTo>
                  <a:cubicBezTo>
                    <a:pt x="823" y="1064"/>
                    <a:pt x="971" y="660"/>
                    <a:pt x="893" y="285"/>
                  </a:cubicBezTo>
                  <a:cubicBezTo>
                    <a:pt x="855" y="100"/>
                    <a:pt x="680" y="0"/>
                    <a:pt x="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528075" y="941128"/>
              <a:ext cx="96864" cy="76167"/>
            </a:xfrm>
            <a:custGeom>
              <a:avLst/>
              <a:gdLst/>
              <a:ahLst/>
              <a:cxnLst/>
              <a:rect l="l" t="t" r="r" b="b"/>
              <a:pathLst>
                <a:path w="2181" h="1715" extrusionOk="0">
                  <a:moveTo>
                    <a:pt x="1441" y="0"/>
                  </a:moveTo>
                  <a:cubicBezTo>
                    <a:pt x="995" y="0"/>
                    <a:pt x="716" y="405"/>
                    <a:pt x="452" y="714"/>
                  </a:cubicBezTo>
                  <a:cubicBezTo>
                    <a:pt x="267" y="931"/>
                    <a:pt x="0" y="1243"/>
                    <a:pt x="50" y="1545"/>
                  </a:cubicBezTo>
                  <a:cubicBezTo>
                    <a:pt x="65" y="1641"/>
                    <a:pt x="159" y="1697"/>
                    <a:pt x="248" y="1712"/>
                  </a:cubicBezTo>
                  <a:lnTo>
                    <a:pt x="248" y="1712"/>
                  </a:lnTo>
                  <a:cubicBezTo>
                    <a:pt x="247" y="1708"/>
                    <a:pt x="395" y="1710"/>
                    <a:pt x="399" y="1709"/>
                  </a:cubicBezTo>
                  <a:cubicBezTo>
                    <a:pt x="452" y="1695"/>
                    <a:pt x="502" y="1669"/>
                    <a:pt x="555" y="1649"/>
                  </a:cubicBezTo>
                  <a:cubicBezTo>
                    <a:pt x="693" y="1593"/>
                    <a:pt x="840" y="1552"/>
                    <a:pt x="978" y="1495"/>
                  </a:cubicBezTo>
                  <a:cubicBezTo>
                    <a:pt x="1327" y="1356"/>
                    <a:pt x="1814" y="1282"/>
                    <a:pt x="1988" y="909"/>
                  </a:cubicBezTo>
                  <a:cubicBezTo>
                    <a:pt x="2181" y="494"/>
                    <a:pt x="1952" y="16"/>
                    <a:pt x="1466" y="1"/>
                  </a:cubicBezTo>
                  <a:cubicBezTo>
                    <a:pt x="1458" y="0"/>
                    <a:pt x="1449" y="0"/>
                    <a:pt x="1441" y="0"/>
                  </a:cubicBezTo>
                  <a:close/>
                  <a:moveTo>
                    <a:pt x="248" y="1712"/>
                  </a:moveTo>
                  <a:cubicBezTo>
                    <a:pt x="248" y="1712"/>
                    <a:pt x="255" y="1713"/>
                    <a:pt x="272" y="1715"/>
                  </a:cubicBezTo>
                  <a:cubicBezTo>
                    <a:pt x="264" y="1714"/>
                    <a:pt x="256" y="1713"/>
                    <a:pt x="248" y="17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2" name="Google Shape;872;p13"/>
          <p:cNvSpPr/>
          <p:nvPr/>
        </p:nvSpPr>
        <p:spPr>
          <a:xfrm>
            <a:off x="-47167" y="6604733"/>
            <a:ext cx="12239200" cy="30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13"/>
          <p:cNvSpPr txBox="1">
            <a:spLocks noGrp="1"/>
          </p:cNvSpPr>
          <p:nvPr>
            <p:ph type="title" idx="2" hasCustomPrompt="1"/>
          </p:nvPr>
        </p:nvSpPr>
        <p:spPr>
          <a:xfrm rot="2040">
            <a:off x="4844067" y="720400"/>
            <a:ext cx="1348400" cy="1264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8" name="Google Shape;878;p13"/>
          <p:cNvSpPr txBox="1">
            <a:spLocks noGrp="1"/>
          </p:cNvSpPr>
          <p:nvPr>
            <p:ph type="title" idx="5" hasCustomPrompt="1"/>
          </p:nvPr>
        </p:nvSpPr>
        <p:spPr>
          <a:xfrm rot="2040">
            <a:off x="4844067" y="2814768"/>
            <a:ext cx="1348400" cy="1264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81" name="Google Shape;881;p13"/>
          <p:cNvSpPr txBox="1">
            <a:spLocks noGrp="1"/>
          </p:cNvSpPr>
          <p:nvPr>
            <p:ph type="title" idx="8" hasCustomPrompt="1"/>
          </p:nvPr>
        </p:nvSpPr>
        <p:spPr>
          <a:xfrm rot="2040">
            <a:off x="4844067" y="4873032"/>
            <a:ext cx="1348400" cy="12644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026798" y="5049044"/>
            <a:ext cx="1773591" cy="2062336"/>
            <a:chOff x="3528525" y="3224300"/>
            <a:chExt cx="921825" cy="1071900"/>
          </a:xfrm>
        </p:grpSpPr>
        <p:sp>
          <p:nvSpPr>
            <p:cNvPr id="883" name="Google Shape;883;p13"/>
            <p:cNvSpPr/>
            <p:nvPr/>
          </p:nvSpPr>
          <p:spPr>
            <a:xfrm>
              <a:off x="3800450" y="3224300"/>
              <a:ext cx="649900" cy="943800"/>
            </a:xfrm>
            <a:custGeom>
              <a:avLst/>
              <a:gdLst/>
              <a:ahLst/>
              <a:cxnLst/>
              <a:rect l="l" t="t" r="r" b="b"/>
              <a:pathLst>
                <a:path w="25996" h="37752" extrusionOk="0">
                  <a:moveTo>
                    <a:pt x="705" y="1"/>
                  </a:moveTo>
                  <a:cubicBezTo>
                    <a:pt x="705" y="1"/>
                    <a:pt x="0" y="2577"/>
                    <a:pt x="1811" y="7661"/>
                  </a:cubicBezTo>
                  <a:lnTo>
                    <a:pt x="4078" y="7037"/>
                  </a:lnTo>
                  <a:lnTo>
                    <a:pt x="4078" y="7037"/>
                  </a:lnTo>
                  <a:lnTo>
                    <a:pt x="2079" y="8383"/>
                  </a:lnTo>
                  <a:cubicBezTo>
                    <a:pt x="2355" y="9100"/>
                    <a:pt x="2681" y="9863"/>
                    <a:pt x="3063" y="10672"/>
                  </a:cubicBezTo>
                  <a:lnTo>
                    <a:pt x="5250" y="9897"/>
                  </a:lnTo>
                  <a:lnTo>
                    <a:pt x="3351" y="11265"/>
                  </a:lnTo>
                  <a:cubicBezTo>
                    <a:pt x="3936" y="12453"/>
                    <a:pt x="4641" y="13733"/>
                    <a:pt x="5489" y="15106"/>
                  </a:cubicBezTo>
                  <a:lnTo>
                    <a:pt x="12141" y="11655"/>
                  </a:lnTo>
                  <a:lnTo>
                    <a:pt x="6498" y="16682"/>
                  </a:lnTo>
                  <a:cubicBezTo>
                    <a:pt x="10234" y="22309"/>
                    <a:pt x="16274" y="29342"/>
                    <a:pt x="25995" y="37752"/>
                  </a:cubicBezTo>
                  <a:lnTo>
                    <a:pt x="25995" y="25583"/>
                  </a:lnTo>
                  <a:cubicBezTo>
                    <a:pt x="25995" y="25583"/>
                    <a:pt x="20497" y="3226"/>
                    <a:pt x="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3818075" y="3224300"/>
              <a:ext cx="629800" cy="630325"/>
            </a:xfrm>
            <a:custGeom>
              <a:avLst/>
              <a:gdLst/>
              <a:ahLst/>
              <a:cxnLst/>
              <a:rect l="l" t="t" r="r" b="b"/>
              <a:pathLst>
                <a:path w="25192" h="25213" extrusionOk="0">
                  <a:moveTo>
                    <a:pt x="0" y="1"/>
                  </a:moveTo>
                  <a:lnTo>
                    <a:pt x="0" y="1"/>
                  </a:lnTo>
                  <a:cubicBezTo>
                    <a:pt x="17658" y="4691"/>
                    <a:pt x="25184" y="25193"/>
                    <a:pt x="25191" y="25213"/>
                  </a:cubicBezTo>
                  <a:cubicBezTo>
                    <a:pt x="24372" y="22295"/>
                    <a:pt x="18289" y="298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528525" y="3606425"/>
              <a:ext cx="921825" cy="561675"/>
            </a:xfrm>
            <a:custGeom>
              <a:avLst/>
              <a:gdLst/>
              <a:ahLst/>
              <a:cxnLst/>
              <a:rect l="l" t="t" r="r" b="b"/>
              <a:pathLst>
                <a:path w="36873" h="22467" extrusionOk="0">
                  <a:moveTo>
                    <a:pt x="7539" y="1"/>
                  </a:moveTo>
                  <a:cubicBezTo>
                    <a:pt x="5130" y="1"/>
                    <a:pt x="2612" y="347"/>
                    <a:pt x="0" y="1135"/>
                  </a:cubicBezTo>
                  <a:cubicBezTo>
                    <a:pt x="0" y="1135"/>
                    <a:pt x="441" y="6232"/>
                    <a:pt x="2712" y="9181"/>
                  </a:cubicBezTo>
                  <a:lnTo>
                    <a:pt x="4326" y="7512"/>
                  </a:lnTo>
                  <a:lnTo>
                    <a:pt x="6305" y="9181"/>
                  </a:lnTo>
                  <a:lnTo>
                    <a:pt x="9311" y="5826"/>
                  </a:lnTo>
                  <a:lnTo>
                    <a:pt x="6964" y="10665"/>
                  </a:lnTo>
                  <a:cubicBezTo>
                    <a:pt x="6964" y="10665"/>
                    <a:pt x="9384" y="12351"/>
                    <a:pt x="10850" y="12790"/>
                  </a:cubicBezTo>
                  <a:lnTo>
                    <a:pt x="14588" y="6633"/>
                  </a:lnTo>
                  <a:lnTo>
                    <a:pt x="14588" y="6633"/>
                  </a:lnTo>
                  <a:cubicBezTo>
                    <a:pt x="14588" y="6634"/>
                    <a:pt x="13782" y="11838"/>
                    <a:pt x="12682" y="13230"/>
                  </a:cubicBezTo>
                  <a:cubicBezTo>
                    <a:pt x="12682" y="13230"/>
                    <a:pt x="25950" y="20707"/>
                    <a:pt x="36872" y="22467"/>
                  </a:cubicBezTo>
                  <a:lnTo>
                    <a:pt x="36872" y="18361"/>
                  </a:lnTo>
                  <a:cubicBezTo>
                    <a:pt x="36872" y="18361"/>
                    <a:pt x="25085" y="1"/>
                    <a:pt x="75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3528525" y="3606425"/>
              <a:ext cx="921825" cy="459025"/>
            </a:xfrm>
            <a:custGeom>
              <a:avLst/>
              <a:gdLst/>
              <a:ahLst/>
              <a:cxnLst/>
              <a:rect l="l" t="t" r="r" b="b"/>
              <a:pathLst>
                <a:path w="36873" h="18361" extrusionOk="0">
                  <a:moveTo>
                    <a:pt x="7539" y="1"/>
                  </a:moveTo>
                  <a:cubicBezTo>
                    <a:pt x="5130" y="1"/>
                    <a:pt x="2612" y="347"/>
                    <a:pt x="0" y="1135"/>
                  </a:cubicBezTo>
                  <a:cubicBezTo>
                    <a:pt x="1909" y="829"/>
                    <a:pt x="3752" y="688"/>
                    <a:pt x="5527" y="688"/>
                  </a:cubicBezTo>
                  <a:cubicBezTo>
                    <a:pt x="25441" y="688"/>
                    <a:pt x="36872" y="18361"/>
                    <a:pt x="36872" y="18361"/>
                  </a:cubicBezTo>
                  <a:cubicBezTo>
                    <a:pt x="36872" y="18361"/>
                    <a:pt x="25085" y="1"/>
                    <a:pt x="75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51325" y="3949525"/>
              <a:ext cx="799025" cy="346675"/>
            </a:xfrm>
            <a:custGeom>
              <a:avLst/>
              <a:gdLst/>
              <a:ahLst/>
              <a:cxnLst/>
              <a:rect l="l" t="t" r="r" b="b"/>
              <a:pathLst>
                <a:path w="31961" h="13867" extrusionOk="0">
                  <a:moveTo>
                    <a:pt x="13437" y="0"/>
                  </a:moveTo>
                  <a:cubicBezTo>
                    <a:pt x="9421" y="0"/>
                    <a:pt x="4921" y="643"/>
                    <a:pt x="111" y="2393"/>
                  </a:cubicBezTo>
                  <a:cubicBezTo>
                    <a:pt x="75" y="2407"/>
                    <a:pt x="38" y="2418"/>
                    <a:pt x="1" y="2432"/>
                  </a:cubicBezTo>
                  <a:cubicBezTo>
                    <a:pt x="1" y="2432"/>
                    <a:pt x="673" y="6596"/>
                    <a:pt x="7889" y="9900"/>
                  </a:cubicBezTo>
                  <a:lnTo>
                    <a:pt x="10482" y="5730"/>
                  </a:lnTo>
                  <a:lnTo>
                    <a:pt x="9148" y="10438"/>
                  </a:lnTo>
                  <a:cubicBezTo>
                    <a:pt x="10674" y="11051"/>
                    <a:pt x="12452" y="11621"/>
                    <a:pt x="14525" y="12113"/>
                  </a:cubicBezTo>
                  <a:lnTo>
                    <a:pt x="15981" y="6934"/>
                  </a:lnTo>
                  <a:lnTo>
                    <a:pt x="15981" y="6934"/>
                  </a:lnTo>
                  <a:lnTo>
                    <a:pt x="15749" y="12388"/>
                  </a:lnTo>
                  <a:cubicBezTo>
                    <a:pt x="16251" y="12494"/>
                    <a:pt x="16767" y="12596"/>
                    <a:pt x="17301" y="12693"/>
                  </a:cubicBezTo>
                  <a:lnTo>
                    <a:pt x="17886" y="10349"/>
                  </a:lnTo>
                  <a:lnTo>
                    <a:pt x="18735" y="12934"/>
                  </a:lnTo>
                  <a:cubicBezTo>
                    <a:pt x="20089" y="13145"/>
                    <a:pt x="21540" y="13326"/>
                    <a:pt x="23095" y="13471"/>
                  </a:cubicBezTo>
                  <a:lnTo>
                    <a:pt x="23751" y="11154"/>
                  </a:lnTo>
                  <a:lnTo>
                    <a:pt x="24241" y="13570"/>
                  </a:lnTo>
                  <a:cubicBezTo>
                    <a:pt x="26581" y="13755"/>
                    <a:pt x="29147" y="13860"/>
                    <a:pt x="31960" y="13867"/>
                  </a:cubicBezTo>
                  <a:lnTo>
                    <a:pt x="31960" y="6399"/>
                  </a:lnTo>
                  <a:lnTo>
                    <a:pt x="31960" y="4925"/>
                  </a:lnTo>
                  <a:cubicBezTo>
                    <a:pt x="31960" y="4925"/>
                    <a:pt x="24553" y="0"/>
                    <a:pt x="134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654100" y="3949525"/>
              <a:ext cx="796250" cy="160000"/>
            </a:xfrm>
            <a:custGeom>
              <a:avLst/>
              <a:gdLst/>
              <a:ahLst/>
              <a:cxnLst/>
              <a:rect l="l" t="t" r="r" b="b"/>
              <a:pathLst>
                <a:path w="31850" h="6400" extrusionOk="0">
                  <a:moveTo>
                    <a:pt x="13326" y="0"/>
                  </a:moveTo>
                  <a:cubicBezTo>
                    <a:pt x="9310" y="0"/>
                    <a:pt x="4810" y="643"/>
                    <a:pt x="0" y="2393"/>
                  </a:cubicBezTo>
                  <a:cubicBezTo>
                    <a:pt x="793" y="2117"/>
                    <a:pt x="5762" y="482"/>
                    <a:pt x="12073" y="482"/>
                  </a:cubicBezTo>
                  <a:cubicBezTo>
                    <a:pt x="14535" y="482"/>
                    <a:pt x="17200" y="731"/>
                    <a:pt x="19902" y="1406"/>
                  </a:cubicBezTo>
                  <a:cubicBezTo>
                    <a:pt x="24646" y="2591"/>
                    <a:pt x="28777" y="4590"/>
                    <a:pt x="31849" y="6399"/>
                  </a:cubicBezTo>
                  <a:lnTo>
                    <a:pt x="31849" y="4925"/>
                  </a:lnTo>
                  <a:cubicBezTo>
                    <a:pt x="31849" y="4925"/>
                    <a:pt x="24442" y="0"/>
                    <a:pt x="13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9" name="Google Shape;889;p13"/>
          <p:cNvGrpSpPr/>
          <p:nvPr/>
        </p:nvGrpSpPr>
        <p:grpSpPr>
          <a:xfrm flipH="1">
            <a:off x="1394170" y="5610775"/>
            <a:ext cx="2275961" cy="1388964"/>
            <a:chOff x="3054450" y="3932350"/>
            <a:chExt cx="1308425" cy="798500"/>
          </a:xfrm>
        </p:grpSpPr>
        <p:sp>
          <p:nvSpPr>
            <p:cNvPr id="890" name="Google Shape;890;p13"/>
            <p:cNvSpPr/>
            <p:nvPr/>
          </p:nvSpPr>
          <p:spPr>
            <a:xfrm>
              <a:off x="3498775" y="3932350"/>
              <a:ext cx="316050" cy="788400"/>
            </a:xfrm>
            <a:custGeom>
              <a:avLst/>
              <a:gdLst/>
              <a:ahLst/>
              <a:cxnLst/>
              <a:rect l="l" t="t" r="r" b="b"/>
              <a:pathLst>
                <a:path w="12642" h="31536" extrusionOk="0">
                  <a:moveTo>
                    <a:pt x="8658" y="1"/>
                  </a:moveTo>
                  <a:cubicBezTo>
                    <a:pt x="7826" y="1"/>
                    <a:pt x="7423" y="4106"/>
                    <a:pt x="6749" y="4473"/>
                  </a:cubicBezTo>
                  <a:cubicBezTo>
                    <a:pt x="6721" y="4489"/>
                    <a:pt x="6697" y="4496"/>
                    <a:pt x="6677" y="4496"/>
                  </a:cubicBezTo>
                  <a:cubicBezTo>
                    <a:pt x="6241" y="4496"/>
                    <a:pt x="7831" y="876"/>
                    <a:pt x="7070" y="876"/>
                  </a:cubicBezTo>
                  <a:cubicBezTo>
                    <a:pt x="7027" y="876"/>
                    <a:pt x="6977" y="887"/>
                    <a:pt x="6918" y="912"/>
                  </a:cubicBezTo>
                  <a:cubicBezTo>
                    <a:pt x="5772" y="1388"/>
                    <a:pt x="4036" y="4235"/>
                    <a:pt x="3649" y="5531"/>
                  </a:cubicBezTo>
                  <a:cubicBezTo>
                    <a:pt x="3260" y="6828"/>
                    <a:pt x="5395" y="12811"/>
                    <a:pt x="4932" y="12954"/>
                  </a:cubicBezTo>
                  <a:cubicBezTo>
                    <a:pt x="4922" y="12957"/>
                    <a:pt x="4913" y="12959"/>
                    <a:pt x="4903" y="12959"/>
                  </a:cubicBezTo>
                  <a:cubicBezTo>
                    <a:pt x="4406" y="12959"/>
                    <a:pt x="2891" y="9551"/>
                    <a:pt x="2330" y="9377"/>
                  </a:cubicBezTo>
                  <a:cubicBezTo>
                    <a:pt x="2306" y="9370"/>
                    <a:pt x="2281" y="9366"/>
                    <a:pt x="2255" y="9366"/>
                  </a:cubicBezTo>
                  <a:cubicBezTo>
                    <a:pt x="1679" y="9366"/>
                    <a:pt x="821" y="11242"/>
                    <a:pt x="707" y="13141"/>
                  </a:cubicBezTo>
                  <a:cubicBezTo>
                    <a:pt x="588" y="15126"/>
                    <a:pt x="3484" y="16468"/>
                    <a:pt x="3372" y="17035"/>
                  </a:cubicBezTo>
                  <a:cubicBezTo>
                    <a:pt x="3359" y="17101"/>
                    <a:pt x="3318" y="17130"/>
                    <a:pt x="3254" y="17130"/>
                  </a:cubicBezTo>
                  <a:cubicBezTo>
                    <a:pt x="2870" y="17130"/>
                    <a:pt x="1671" y="16083"/>
                    <a:pt x="974" y="16083"/>
                  </a:cubicBezTo>
                  <a:cubicBezTo>
                    <a:pt x="808" y="16083"/>
                    <a:pt x="670" y="16143"/>
                    <a:pt x="579" y="16290"/>
                  </a:cubicBezTo>
                  <a:cubicBezTo>
                    <a:pt x="43" y="17158"/>
                    <a:pt x="1" y="19085"/>
                    <a:pt x="131" y="21614"/>
                  </a:cubicBezTo>
                  <a:cubicBezTo>
                    <a:pt x="260" y="24145"/>
                    <a:pt x="4131" y="30849"/>
                    <a:pt x="4131" y="30849"/>
                  </a:cubicBezTo>
                  <a:lnTo>
                    <a:pt x="6332" y="31536"/>
                  </a:lnTo>
                  <a:cubicBezTo>
                    <a:pt x="6332" y="31536"/>
                    <a:pt x="11656" y="20371"/>
                    <a:pt x="12016" y="18798"/>
                  </a:cubicBezTo>
                  <a:cubicBezTo>
                    <a:pt x="12376" y="17225"/>
                    <a:pt x="12642" y="15043"/>
                    <a:pt x="11818" y="14807"/>
                  </a:cubicBezTo>
                  <a:cubicBezTo>
                    <a:pt x="11801" y="14803"/>
                    <a:pt x="11784" y="14800"/>
                    <a:pt x="11766" y="14800"/>
                  </a:cubicBezTo>
                  <a:cubicBezTo>
                    <a:pt x="10956" y="14800"/>
                    <a:pt x="8448" y="19312"/>
                    <a:pt x="7691" y="19312"/>
                  </a:cubicBezTo>
                  <a:cubicBezTo>
                    <a:pt x="7613" y="19312"/>
                    <a:pt x="7553" y="19263"/>
                    <a:pt x="7516" y="19157"/>
                  </a:cubicBezTo>
                  <a:cubicBezTo>
                    <a:pt x="7114" y="17999"/>
                    <a:pt x="11235" y="12998"/>
                    <a:pt x="11408" y="12014"/>
                  </a:cubicBezTo>
                  <a:cubicBezTo>
                    <a:pt x="11581" y="11030"/>
                    <a:pt x="11971" y="7848"/>
                    <a:pt x="11105" y="7509"/>
                  </a:cubicBezTo>
                  <a:cubicBezTo>
                    <a:pt x="11081" y="7500"/>
                    <a:pt x="11057" y="7495"/>
                    <a:pt x="11032" y="7495"/>
                  </a:cubicBezTo>
                  <a:cubicBezTo>
                    <a:pt x="10203" y="7495"/>
                    <a:pt x="8532" y="12439"/>
                    <a:pt x="7846" y="12439"/>
                  </a:cubicBezTo>
                  <a:cubicBezTo>
                    <a:pt x="7788" y="12439"/>
                    <a:pt x="7736" y="12403"/>
                    <a:pt x="7694" y="12326"/>
                  </a:cubicBezTo>
                  <a:cubicBezTo>
                    <a:pt x="7129" y="11314"/>
                    <a:pt x="9680" y="4504"/>
                    <a:pt x="9651" y="3145"/>
                  </a:cubicBezTo>
                  <a:cubicBezTo>
                    <a:pt x="9625" y="1785"/>
                    <a:pt x="9606" y="250"/>
                    <a:pt x="8727" y="10"/>
                  </a:cubicBezTo>
                  <a:cubicBezTo>
                    <a:pt x="8704" y="4"/>
                    <a:pt x="8680" y="1"/>
                    <a:pt x="86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3621375" y="4062225"/>
              <a:ext cx="44675" cy="623275"/>
            </a:xfrm>
            <a:custGeom>
              <a:avLst/>
              <a:gdLst/>
              <a:ahLst/>
              <a:cxnLst/>
              <a:rect l="l" t="t" r="r" b="b"/>
              <a:pathLst>
                <a:path w="1787" h="24931" extrusionOk="0">
                  <a:moveTo>
                    <a:pt x="1730" y="1"/>
                  </a:moveTo>
                  <a:cubicBezTo>
                    <a:pt x="1705" y="1"/>
                    <a:pt x="1681" y="14"/>
                    <a:pt x="1677" y="42"/>
                  </a:cubicBezTo>
                  <a:cubicBezTo>
                    <a:pt x="907" y="4211"/>
                    <a:pt x="307" y="8413"/>
                    <a:pt x="157" y="12654"/>
                  </a:cubicBezTo>
                  <a:cubicBezTo>
                    <a:pt x="80" y="14831"/>
                    <a:pt x="1" y="17051"/>
                    <a:pt x="150" y="19228"/>
                  </a:cubicBezTo>
                  <a:cubicBezTo>
                    <a:pt x="276" y="21058"/>
                    <a:pt x="307" y="23036"/>
                    <a:pt x="912" y="24785"/>
                  </a:cubicBezTo>
                  <a:cubicBezTo>
                    <a:pt x="945" y="24882"/>
                    <a:pt x="1033" y="24930"/>
                    <a:pt x="1119" y="24930"/>
                  </a:cubicBezTo>
                  <a:cubicBezTo>
                    <a:pt x="1208" y="24930"/>
                    <a:pt x="1296" y="24878"/>
                    <a:pt x="1321" y="24771"/>
                  </a:cubicBezTo>
                  <a:cubicBezTo>
                    <a:pt x="1770" y="22844"/>
                    <a:pt x="1715" y="20643"/>
                    <a:pt x="1692" y="18671"/>
                  </a:cubicBezTo>
                  <a:cubicBezTo>
                    <a:pt x="1668" y="16647"/>
                    <a:pt x="1682" y="14624"/>
                    <a:pt x="1705" y="12601"/>
                  </a:cubicBezTo>
                  <a:cubicBezTo>
                    <a:pt x="1749" y="8419"/>
                    <a:pt x="1682" y="4235"/>
                    <a:pt x="1786" y="52"/>
                  </a:cubicBezTo>
                  <a:cubicBezTo>
                    <a:pt x="1787" y="19"/>
                    <a:pt x="1758" y="1"/>
                    <a:pt x="17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3054450" y="4297050"/>
              <a:ext cx="604675" cy="433800"/>
            </a:xfrm>
            <a:custGeom>
              <a:avLst/>
              <a:gdLst/>
              <a:ahLst/>
              <a:cxnLst/>
              <a:rect l="l" t="t" r="r" b="b"/>
              <a:pathLst>
                <a:path w="24187" h="17352" extrusionOk="0">
                  <a:moveTo>
                    <a:pt x="10616" y="1"/>
                  </a:moveTo>
                  <a:cubicBezTo>
                    <a:pt x="9404" y="1"/>
                    <a:pt x="8038" y="244"/>
                    <a:pt x="8114" y="509"/>
                  </a:cubicBezTo>
                  <a:cubicBezTo>
                    <a:pt x="8219" y="873"/>
                    <a:pt x="10506" y="4007"/>
                    <a:pt x="9907" y="4007"/>
                  </a:cubicBezTo>
                  <a:cubicBezTo>
                    <a:pt x="9888" y="4007"/>
                    <a:pt x="9866" y="4004"/>
                    <a:pt x="9841" y="3998"/>
                  </a:cubicBezTo>
                  <a:cubicBezTo>
                    <a:pt x="9030" y="3789"/>
                    <a:pt x="7267" y="633"/>
                    <a:pt x="6366" y="568"/>
                  </a:cubicBezTo>
                  <a:cubicBezTo>
                    <a:pt x="6341" y="566"/>
                    <a:pt x="6311" y="565"/>
                    <a:pt x="6279" y="565"/>
                  </a:cubicBezTo>
                  <a:cubicBezTo>
                    <a:pt x="5166" y="565"/>
                    <a:pt x="154" y="1598"/>
                    <a:pt x="78" y="2060"/>
                  </a:cubicBezTo>
                  <a:cubicBezTo>
                    <a:pt x="0" y="2536"/>
                    <a:pt x="5397" y="4054"/>
                    <a:pt x="11087" y="5848"/>
                  </a:cubicBezTo>
                  <a:cubicBezTo>
                    <a:pt x="16777" y="7641"/>
                    <a:pt x="22797" y="14589"/>
                    <a:pt x="24186" y="17352"/>
                  </a:cubicBezTo>
                  <a:cubicBezTo>
                    <a:pt x="24186" y="17352"/>
                    <a:pt x="19984" y="672"/>
                    <a:pt x="13362" y="425"/>
                  </a:cubicBezTo>
                  <a:cubicBezTo>
                    <a:pt x="13360" y="425"/>
                    <a:pt x="13359" y="425"/>
                    <a:pt x="13357" y="425"/>
                  </a:cubicBezTo>
                  <a:cubicBezTo>
                    <a:pt x="12727" y="425"/>
                    <a:pt x="16110" y="5658"/>
                    <a:pt x="15474" y="5658"/>
                  </a:cubicBezTo>
                  <a:cubicBezTo>
                    <a:pt x="15462" y="5658"/>
                    <a:pt x="15448" y="5656"/>
                    <a:pt x="15433" y="5652"/>
                  </a:cubicBezTo>
                  <a:cubicBezTo>
                    <a:pt x="14621" y="5444"/>
                    <a:pt x="13079" y="482"/>
                    <a:pt x="11934" y="143"/>
                  </a:cubicBezTo>
                  <a:cubicBezTo>
                    <a:pt x="11597" y="43"/>
                    <a:pt x="11120" y="1"/>
                    <a:pt x="10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3619725" y="4258700"/>
              <a:ext cx="743150" cy="417675"/>
            </a:xfrm>
            <a:custGeom>
              <a:avLst/>
              <a:gdLst/>
              <a:ahLst/>
              <a:cxnLst/>
              <a:rect l="l" t="t" r="r" b="b"/>
              <a:pathLst>
                <a:path w="29726" h="16707" extrusionOk="0">
                  <a:moveTo>
                    <a:pt x="23376" y="0"/>
                  </a:moveTo>
                  <a:cubicBezTo>
                    <a:pt x="23076" y="0"/>
                    <a:pt x="22815" y="22"/>
                    <a:pt x="22617" y="70"/>
                  </a:cubicBezTo>
                  <a:cubicBezTo>
                    <a:pt x="21257" y="401"/>
                    <a:pt x="18287" y="4854"/>
                    <a:pt x="17070" y="5274"/>
                  </a:cubicBezTo>
                  <a:cubicBezTo>
                    <a:pt x="17014" y="5293"/>
                    <a:pt x="16970" y="5302"/>
                    <a:pt x="16936" y="5302"/>
                  </a:cubicBezTo>
                  <a:cubicBezTo>
                    <a:pt x="16227" y="5302"/>
                    <a:pt x="20009" y="1312"/>
                    <a:pt x="19941" y="682"/>
                  </a:cubicBezTo>
                  <a:cubicBezTo>
                    <a:pt x="19925" y="527"/>
                    <a:pt x="19631" y="462"/>
                    <a:pt x="19179" y="462"/>
                  </a:cubicBezTo>
                  <a:cubicBezTo>
                    <a:pt x="17702" y="462"/>
                    <a:pt x="14533" y="1152"/>
                    <a:pt x="13825" y="1647"/>
                  </a:cubicBezTo>
                  <a:cubicBezTo>
                    <a:pt x="12900" y="2294"/>
                    <a:pt x="11446" y="5418"/>
                    <a:pt x="10682" y="6579"/>
                  </a:cubicBezTo>
                  <a:cubicBezTo>
                    <a:pt x="10245" y="7242"/>
                    <a:pt x="9661" y="7679"/>
                    <a:pt x="9418" y="7679"/>
                  </a:cubicBezTo>
                  <a:cubicBezTo>
                    <a:pt x="9235" y="7679"/>
                    <a:pt x="9244" y="7432"/>
                    <a:pt x="9651" y="6850"/>
                  </a:cubicBezTo>
                  <a:cubicBezTo>
                    <a:pt x="10432" y="5730"/>
                    <a:pt x="11609" y="1982"/>
                    <a:pt x="10706" y="1982"/>
                  </a:cubicBezTo>
                  <a:cubicBezTo>
                    <a:pt x="10516" y="1982"/>
                    <a:pt x="10233" y="2148"/>
                    <a:pt x="9835" y="2540"/>
                  </a:cubicBezTo>
                  <a:cubicBezTo>
                    <a:pt x="9365" y="3002"/>
                    <a:pt x="6519" y="5522"/>
                    <a:pt x="5779" y="6612"/>
                  </a:cubicBezTo>
                  <a:cubicBezTo>
                    <a:pt x="0" y="13881"/>
                    <a:pt x="942" y="16683"/>
                    <a:pt x="942" y="16683"/>
                  </a:cubicBezTo>
                  <a:cubicBezTo>
                    <a:pt x="1121" y="16699"/>
                    <a:pt x="1304" y="16706"/>
                    <a:pt x="1489" y="16706"/>
                  </a:cubicBezTo>
                  <a:cubicBezTo>
                    <a:pt x="3899" y="16706"/>
                    <a:pt x="6701" y="15408"/>
                    <a:pt x="6369" y="14674"/>
                  </a:cubicBezTo>
                  <a:cubicBezTo>
                    <a:pt x="6010" y="13881"/>
                    <a:pt x="5310" y="11350"/>
                    <a:pt x="5685" y="11291"/>
                  </a:cubicBezTo>
                  <a:cubicBezTo>
                    <a:pt x="5692" y="11290"/>
                    <a:pt x="5698" y="11289"/>
                    <a:pt x="5705" y="11289"/>
                  </a:cubicBezTo>
                  <a:cubicBezTo>
                    <a:pt x="6077" y="11289"/>
                    <a:pt x="6492" y="12979"/>
                    <a:pt x="8748" y="13692"/>
                  </a:cubicBezTo>
                  <a:cubicBezTo>
                    <a:pt x="9283" y="13862"/>
                    <a:pt x="9847" y="13933"/>
                    <a:pt x="10408" y="13933"/>
                  </a:cubicBezTo>
                  <a:cubicBezTo>
                    <a:pt x="12251" y="13933"/>
                    <a:pt x="14071" y="13168"/>
                    <a:pt x="14813" y="12635"/>
                  </a:cubicBezTo>
                  <a:cubicBezTo>
                    <a:pt x="15783" y="11940"/>
                    <a:pt x="10874" y="9458"/>
                    <a:pt x="10010" y="9062"/>
                  </a:cubicBezTo>
                  <a:cubicBezTo>
                    <a:pt x="9145" y="8665"/>
                    <a:pt x="10648" y="8377"/>
                    <a:pt x="11924" y="8347"/>
                  </a:cubicBezTo>
                  <a:cubicBezTo>
                    <a:pt x="11931" y="8347"/>
                    <a:pt x="11939" y="8347"/>
                    <a:pt x="11947" y="8347"/>
                  </a:cubicBezTo>
                  <a:cubicBezTo>
                    <a:pt x="13218" y="8347"/>
                    <a:pt x="14766" y="10799"/>
                    <a:pt x="17294" y="11841"/>
                  </a:cubicBezTo>
                  <a:cubicBezTo>
                    <a:pt x="17775" y="12039"/>
                    <a:pt x="18299" y="12124"/>
                    <a:pt x="18837" y="12124"/>
                  </a:cubicBezTo>
                  <a:cubicBezTo>
                    <a:pt x="21145" y="12124"/>
                    <a:pt x="23705" y="10556"/>
                    <a:pt x="24172" y="9621"/>
                  </a:cubicBezTo>
                  <a:cubicBezTo>
                    <a:pt x="24749" y="8465"/>
                    <a:pt x="19468" y="7605"/>
                    <a:pt x="18414" y="7215"/>
                  </a:cubicBezTo>
                  <a:cubicBezTo>
                    <a:pt x="17359" y="6825"/>
                    <a:pt x="18996" y="6249"/>
                    <a:pt x="20649" y="6146"/>
                  </a:cubicBezTo>
                  <a:cubicBezTo>
                    <a:pt x="20686" y="6143"/>
                    <a:pt x="20725" y="6142"/>
                    <a:pt x="20765" y="6142"/>
                  </a:cubicBezTo>
                  <a:cubicBezTo>
                    <a:pt x="22313" y="6142"/>
                    <a:pt x="25604" y="7865"/>
                    <a:pt x="27479" y="7865"/>
                  </a:cubicBezTo>
                  <a:cubicBezTo>
                    <a:pt x="27683" y="7865"/>
                    <a:pt x="27870" y="7844"/>
                    <a:pt x="28037" y="7799"/>
                  </a:cubicBezTo>
                  <a:cubicBezTo>
                    <a:pt x="29695" y="7348"/>
                    <a:pt x="29726" y="2284"/>
                    <a:pt x="28994" y="2284"/>
                  </a:cubicBezTo>
                  <a:cubicBezTo>
                    <a:pt x="28961" y="2284"/>
                    <a:pt x="28926" y="2295"/>
                    <a:pt x="28890" y="2316"/>
                  </a:cubicBezTo>
                  <a:cubicBezTo>
                    <a:pt x="28057" y="2818"/>
                    <a:pt x="24382" y="4647"/>
                    <a:pt x="23531" y="4675"/>
                  </a:cubicBezTo>
                  <a:cubicBezTo>
                    <a:pt x="23526" y="4676"/>
                    <a:pt x="23521" y="4676"/>
                    <a:pt x="23517" y="4676"/>
                  </a:cubicBezTo>
                  <a:cubicBezTo>
                    <a:pt x="22743" y="4676"/>
                    <a:pt x="28179" y="2242"/>
                    <a:pt x="28198" y="1441"/>
                  </a:cubicBezTo>
                  <a:cubicBezTo>
                    <a:pt x="28215" y="754"/>
                    <a:pt x="25126" y="0"/>
                    <a:pt x="233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3638600" y="4387450"/>
              <a:ext cx="535850" cy="293575"/>
            </a:xfrm>
            <a:custGeom>
              <a:avLst/>
              <a:gdLst/>
              <a:ahLst/>
              <a:cxnLst/>
              <a:rect l="l" t="t" r="r" b="b"/>
              <a:pathLst>
                <a:path w="21434" h="11743" extrusionOk="0">
                  <a:moveTo>
                    <a:pt x="21378" y="0"/>
                  </a:moveTo>
                  <a:cubicBezTo>
                    <a:pt x="21376" y="0"/>
                    <a:pt x="21374" y="0"/>
                    <a:pt x="21372" y="0"/>
                  </a:cubicBezTo>
                  <a:cubicBezTo>
                    <a:pt x="19005" y="214"/>
                    <a:pt x="16631" y="501"/>
                    <a:pt x="14308" y="1024"/>
                  </a:cubicBezTo>
                  <a:cubicBezTo>
                    <a:pt x="12033" y="1536"/>
                    <a:pt x="9618" y="1992"/>
                    <a:pt x="7475" y="2939"/>
                  </a:cubicBezTo>
                  <a:cubicBezTo>
                    <a:pt x="5669" y="3738"/>
                    <a:pt x="4149" y="4788"/>
                    <a:pt x="2885" y="6321"/>
                  </a:cubicBezTo>
                  <a:cubicBezTo>
                    <a:pt x="1783" y="7656"/>
                    <a:pt x="262" y="9434"/>
                    <a:pt x="39" y="11202"/>
                  </a:cubicBezTo>
                  <a:cubicBezTo>
                    <a:pt x="0" y="11514"/>
                    <a:pt x="220" y="11743"/>
                    <a:pt x="473" y="11743"/>
                  </a:cubicBezTo>
                  <a:cubicBezTo>
                    <a:pt x="580" y="11743"/>
                    <a:pt x="693" y="11702"/>
                    <a:pt x="795" y="11609"/>
                  </a:cubicBezTo>
                  <a:cubicBezTo>
                    <a:pt x="2075" y="10441"/>
                    <a:pt x="2748" y="8584"/>
                    <a:pt x="3884" y="7255"/>
                  </a:cubicBezTo>
                  <a:cubicBezTo>
                    <a:pt x="5133" y="5792"/>
                    <a:pt x="6584" y="4523"/>
                    <a:pt x="8325" y="3678"/>
                  </a:cubicBezTo>
                  <a:cubicBezTo>
                    <a:pt x="12369" y="1716"/>
                    <a:pt x="16957" y="749"/>
                    <a:pt x="21375" y="93"/>
                  </a:cubicBezTo>
                  <a:cubicBezTo>
                    <a:pt x="21432" y="84"/>
                    <a:pt x="21433" y="0"/>
                    <a:pt x="213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2292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6"/>
          <p:cNvSpPr txBox="1">
            <a:spLocks noGrp="1"/>
          </p:cNvSpPr>
          <p:nvPr>
            <p:ph type="subTitle" idx="1"/>
          </p:nvPr>
        </p:nvSpPr>
        <p:spPr>
          <a:xfrm>
            <a:off x="1154200" y="2467313"/>
            <a:ext cx="3583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36"/>
          <p:cNvSpPr txBox="1">
            <a:spLocks noGrp="1"/>
          </p:cNvSpPr>
          <p:nvPr>
            <p:ph type="subTitle" idx="2"/>
          </p:nvPr>
        </p:nvSpPr>
        <p:spPr>
          <a:xfrm>
            <a:off x="1154200" y="4540248"/>
            <a:ext cx="3583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36"/>
          <p:cNvSpPr txBox="1">
            <a:spLocks noGrp="1"/>
          </p:cNvSpPr>
          <p:nvPr>
            <p:ph type="subTitle" idx="3"/>
          </p:nvPr>
        </p:nvSpPr>
        <p:spPr>
          <a:xfrm>
            <a:off x="7454600" y="2475680"/>
            <a:ext cx="3583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36"/>
          <p:cNvSpPr txBox="1">
            <a:spLocks noGrp="1"/>
          </p:cNvSpPr>
          <p:nvPr>
            <p:ph type="subTitle" idx="4"/>
          </p:nvPr>
        </p:nvSpPr>
        <p:spPr>
          <a:xfrm>
            <a:off x="1154200" y="1985100"/>
            <a:ext cx="3583200" cy="5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430" name="Google Shape;430;p36"/>
          <p:cNvSpPr txBox="1">
            <a:spLocks noGrp="1"/>
          </p:cNvSpPr>
          <p:nvPr>
            <p:ph type="subTitle" idx="5"/>
          </p:nvPr>
        </p:nvSpPr>
        <p:spPr>
          <a:xfrm>
            <a:off x="1154200" y="4048832"/>
            <a:ext cx="3583200" cy="5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431" name="Google Shape;431;p36"/>
          <p:cNvSpPr txBox="1">
            <a:spLocks noGrp="1"/>
          </p:cNvSpPr>
          <p:nvPr>
            <p:ph type="subTitle" idx="6"/>
          </p:nvPr>
        </p:nvSpPr>
        <p:spPr>
          <a:xfrm>
            <a:off x="7454600" y="1985100"/>
            <a:ext cx="3583200" cy="5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432" name="Google Shape;432;p36"/>
          <p:cNvSpPr txBox="1">
            <a:spLocks noGrp="1"/>
          </p:cNvSpPr>
          <p:nvPr>
            <p:ph type="subTitle" idx="7"/>
          </p:nvPr>
        </p:nvSpPr>
        <p:spPr>
          <a:xfrm>
            <a:off x="7454600" y="4540113"/>
            <a:ext cx="3583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36"/>
          <p:cNvSpPr txBox="1">
            <a:spLocks noGrp="1"/>
          </p:cNvSpPr>
          <p:nvPr>
            <p:ph type="subTitle" idx="8"/>
          </p:nvPr>
        </p:nvSpPr>
        <p:spPr>
          <a:xfrm>
            <a:off x="7454600" y="4048827"/>
            <a:ext cx="3583200" cy="5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Sora"/>
              <a:buNone/>
              <a:defRPr sz="2933" b="1"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434" name="Google Shape;434;p3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Sora"/>
              <a:buNone/>
              <a:defRPr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932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26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rcRect t="15321" r="4192" b="12151"/>
          <a:stretch>
            <a:fillRect/>
          </a:stretch>
        </p:blipFill>
        <p:spPr>
          <a:xfrm>
            <a:off x="0" y="0"/>
            <a:ext cx="12191365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799">
                <a:moveTo>
                  <a:pt x="0" y="0"/>
                </a:moveTo>
                <a:lnTo>
                  <a:pt x="19199" y="0"/>
                </a:lnTo>
                <a:lnTo>
                  <a:pt x="19199" y="10799"/>
                </a:lnTo>
                <a:lnTo>
                  <a:pt x="0" y="1079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6" name="组合 35"/>
          <p:cNvGrpSpPr/>
          <p:nvPr userDrawn="1"/>
        </p:nvGrpSpPr>
        <p:grpSpPr>
          <a:xfrm>
            <a:off x="309245" y="268605"/>
            <a:ext cx="11639550" cy="6297930"/>
            <a:chOff x="580" y="519"/>
            <a:chExt cx="18041" cy="9761"/>
          </a:xfrm>
        </p:grpSpPr>
        <p:sp>
          <p:nvSpPr>
            <p:cNvPr id="32" name="矩形 31"/>
            <p:cNvSpPr/>
            <p:nvPr>
              <p:custDataLst>
                <p:tags r:id="rId6"/>
              </p:custDataLst>
            </p:nvPr>
          </p:nvSpPr>
          <p:spPr>
            <a:xfrm>
              <a:off x="580" y="519"/>
              <a:ext cx="18041" cy="9761"/>
            </a:xfrm>
            <a:prstGeom prst="rect">
              <a:avLst/>
            </a:prstGeom>
            <a:solidFill>
              <a:srgbClr val="EF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7"/>
              </p:custDataLst>
            </p:nvPr>
          </p:nvSpPr>
          <p:spPr>
            <a:xfrm>
              <a:off x="1119" y="1030"/>
              <a:ext cx="16963" cy="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869" y="751"/>
              <a:ext cx="17462" cy="929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</p:grpSp>
      <p:pic>
        <p:nvPicPr>
          <p:cNvPr id="99" name="图片 98" descr="卡通df背景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1"/>
          <a:srcRect l="68950" t="13287" r="3841" b="72037"/>
          <a:stretch>
            <a:fillRect/>
          </a:stretch>
        </p:blipFill>
        <p:spPr>
          <a:xfrm flipH="1">
            <a:off x="412115" y="574675"/>
            <a:ext cx="770890" cy="504190"/>
          </a:xfrm>
          <a:prstGeom prst="rect">
            <a:avLst/>
          </a:prstGeom>
        </p:spPr>
      </p:pic>
      <p:grpSp>
        <p:nvGrpSpPr>
          <p:cNvPr id="38" name="组合 37"/>
          <p:cNvGrpSpPr/>
          <p:nvPr userDrawn="1"/>
        </p:nvGrpSpPr>
        <p:grpSpPr>
          <a:xfrm>
            <a:off x="795655" y="488315"/>
            <a:ext cx="11153140" cy="6230620"/>
            <a:chOff x="1253" y="747"/>
            <a:chExt cx="17564" cy="9812"/>
          </a:xfrm>
        </p:grpSpPr>
        <p:pic>
          <p:nvPicPr>
            <p:cNvPr id="39" name="图片 38" descr="卡通df背景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rcRect l="68950" b="89402"/>
            <a:stretch>
              <a:fillRect/>
            </a:stretch>
          </p:blipFill>
          <p:spPr>
            <a:xfrm rot="2880000">
              <a:off x="624" y="1375"/>
              <a:ext cx="2145" cy="888"/>
            </a:xfrm>
            <a:prstGeom prst="rect">
              <a:avLst/>
            </a:prstGeom>
          </p:spPr>
        </p:pic>
        <p:pic>
          <p:nvPicPr>
            <p:cNvPr id="41" name="图片 40" descr="卡通背dfff景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4957" y="7853"/>
              <a:ext cx="3860" cy="2706"/>
            </a:xfrm>
            <a:prstGeom prst="rect">
              <a:avLst/>
            </a:prstGeom>
          </p:spPr>
        </p:pic>
      </p:grpSp>
      <p:sp>
        <p:nvSpPr>
          <p:cNvPr id="46" name="图形"/>
          <p:cNvSpPr txBox="1"/>
          <p:nvPr userDrawn="1">
            <p:custDataLst>
              <p:tags r:id="rId3"/>
            </p:custDataLst>
          </p:nvPr>
        </p:nvSpPr>
        <p:spPr>
          <a:xfrm>
            <a:off x="1318895" y="750570"/>
            <a:ext cx="3118485" cy="5791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lvl="0" algn="dist">
              <a:buClrTx/>
              <a:buSzTx/>
              <a:buFontTx/>
            </a:pPr>
            <a:r>
              <a:rPr lang="en-US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/>
                <a:ea typeface="思源黑体 CN Bold" panose="020B0800000000000000" charset="-122"/>
                <a:cs typeface="思源黑体 CN Medium" panose="020B0600000000000000" charset="-122"/>
                <a:sym typeface="+mn-ea"/>
              </a:rPr>
              <a:t>Be disciplined</a:t>
            </a:r>
          </a:p>
        </p:txBody>
      </p:sp>
    </p:spTree>
    <p:extLst>
      <p:ext uri="{BB962C8B-B14F-4D97-AF65-F5344CB8AC3E}">
        <p14:creationId xmlns:p14="http://schemas.microsoft.com/office/powerpoint/2010/main" val="1788528384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rcRect t="15321" r="4192" b="12151"/>
          <a:stretch>
            <a:fillRect/>
          </a:stretch>
        </p:blipFill>
        <p:spPr>
          <a:xfrm>
            <a:off x="0" y="0"/>
            <a:ext cx="12191365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799">
                <a:moveTo>
                  <a:pt x="0" y="0"/>
                </a:moveTo>
                <a:lnTo>
                  <a:pt x="19199" y="0"/>
                </a:lnTo>
                <a:lnTo>
                  <a:pt x="19199" y="10799"/>
                </a:lnTo>
                <a:lnTo>
                  <a:pt x="0" y="1079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6" name="组合 35"/>
          <p:cNvGrpSpPr/>
          <p:nvPr userDrawn="1"/>
        </p:nvGrpSpPr>
        <p:grpSpPr>
          <a:xfrm>
            <a:off x="309245" y="268605"/>
            <a:ext cx="11639550" cy="6297930"/>
            <a:chOff x="580" y="519"/>
            <a:chExt cx="18041" cy="9761"/>
          </a:xfrm>
        </p:grpSpPr>
        <p:sp>
          <p:nvSpPr>
            <p:cNvPr id="32" name="矩形 31"/>
            <p:cNvSpPr/>
            <p:nvPr>
              <p:custDataLst>
                <p:tags r:id="rId6"/>
              </p:custDataLst>
            </p:nvPr>
          </p:nvSpPr>
          <p:spPr>
            <a:xfrm>
              <a:off x="580" y="519"/>
              <a:ext cx="18041" cy="9761"/>
            </a:xfrm>
            <a:prstGeom prst="rect">
              <a:avLst/>
            </a:prstGeom>
            <a:solidFill>
              <a:srgbClr val="EF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7"/>
              </p:custDataLst>
            </p:nvPr>
          </p:nvSpPr>
          <p:spPr>
            <a:xfrm>
              <a:off x="1119" y="1030"/>
              <a:ext cx="16963" cy="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869" y="751"/>
              <a:ext cx="17462" cy="929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</p:grpSp>
      <p:pic>
        <p:nvPicPr>
          <p:cNvPr id="99" name="图片 98" descr="卡通df背景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1"/>
          <a:srcRect l="68950" t="13287" r="3841" b="72037"/>
          <a:stretch>
            <a:fillRect/>
          </a:stretch>
        </p:blipFill>
        <p:spPr>
          <a:xfrm flipH="1">
            <a:off x="412115" y="574675"/>
            <a:ext cx="770890" cy="504190"/>
          </a:xfrm>
          <a:prstGeom prst="rect">
            <a:avLst/>
          </a:prstGeom>
        </p:spPr>
      </p:pic>
      <p:grpSp>
        <p:nvGrpSpPr>
          <p:cNvPr id="38" name="组合 37"/>
          <p:cNvGrpSpPr/>
          <p:nvPr userDrawn="1"/>
        </p:nvGrpSpPr>
        <p:grpSpPr>
          <a:xfrm>
            <a:off x="795655" y="488315"/>
            <a:ext cx="11153140" cy="6230620"/>
            <a:chOff x="1253" y="747"/>
            <a:chExt cx="17564" cy="9812"/>
          </a:xfrm>
        </p:grpSpPr>
        <p:pic>
          <p:nvPicPr>
            <p:cNvPr id="39" name="图片 38" descr="卡通df背景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rcRect l="68950" b="89402"/>
            <a:stretch>
              <a:fillRect/>
            </a:stretch>
          </p:blipFill>
          <p:spPr>
            <a:xfrm rot="2880000">
              <a:off x="624" y="1375"/>
              <a:ext cx="2145" cy="888"/>
            </a:xfrm>
            <a:prstGeom prst="rect">
              <a:avLst/>
            </a:prstGeom>
          </p:spPr>
        </p:pic>
        <p:pic>
          <p:nvPicPr>
            <p:cNvPr id="41" name="图片 40" descr="卡通背dfff景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4957" y="7853"/>
              <a:ext cx="3860" cy="2706"/>
            </a:xfrm>
            <a:prstGeom prst="rect">
              <a:avLst/>
            </a:prstGeom>
          </p:spPr>
        </p:pic>
      </p:grpSp>
      <p:sp>
        <p:nvSpPr>
          <p:cNvPr id="46" name="图形"/>
          <p:cNvSpPr txBox="1"/>
          <p:nvPr userDrawn="1">
            <p:custDataLst>
              <p:tags r:id="rId3"/>
            </p:custDataLst>
          </p:nvPr>
        </p:nvSpPr>
        <p:spPr>
          <a:xfrm>
            <a:off x="1318895" y="750570"/>
            <a:ext cx="3118485" cy="4267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lvl="0" algn="dist">
              <a:buClrTx/>
              <a:buSzTx/>
              <a:buFontTx/>
            </a:pPr>
            <a:r>
              <a:rPr lang="en-US" altLang="en-US" sz="22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/>
                <a:ea typeface="思源黑体 CN Bold" panose="020B0800000000000000" charset="-122"/>
                <a:cs typeface="思源黑体 CN Medium" panose="020B0600000000000000" charset="-122"/>
                <a:sym typeface="+mn-ea"/>
              </a:rPr>
              <a:t>Good hygiene habits</a:t>
            </a:r>
          </a:p>
        </p:txBody>
      </p:sp>
    </p:spTree>
    <p:extLst>
      <p:ext uri="{BB962C8B-B14F-4D97-AF65-F5344CB8AC3E}">
        <p14:creationId xmlns:p14="http://schemas.microsoft.com/office/powerpoint/2010/main" val="3741689987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rcRect t="15321" r="4192" b="12151"/>
          <a:stretch>
            <a:fillRect/>
          </a:stretch>
        </p:blipFill>
        <p:spPr>
          <a:xfrm>
            <a:off x="0" y="0"/>
            <a:ext cx="12191365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799">
                <a:moveTo>
                  <a:pt x="0" y="0"/>
                </a:moveTo>
                <a:lnTo>
                  <a:pt x="19199" y="0"/>
                </a:lnTo>
                <a:lnTo>
                  <a:pt x="19199" y="10799"/>
                </a:lnTo>
                <a:lnTo>
                  <a:pt x="0" y="1079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6" name="组合 35"/>
          <p:cNvGrpSpPr/>
          <p:nvPr userDrawn="1"/>
        </p:nvGrpSpPr>
        <p:grpSpPr>
          <a:xfrm>
            <a:off x="309245" y="268605"/>
            <a:ext cx="11639550" cy="6297930"/>
            <a:chOff x="580" y="519"/>
            <a:chExt cx="18041" cy="9761"/>
          </a:xfrm>
        </p:grpSpPr>
        <p:sp>
          <p:nvSpPr>
            <p:cNvPr id="32" name="矩形 31"/>
            <p:cNvSpPr/>
            <p:nvPr>
              <p:custDataLst>
                <p:tags r:id="rId5"/>
              </p:custDataLst>
            </p:nvPr>
          </p:nvSpPr>
          <p:spPr>
            <a:xfrm>
              <a:off x="580" y="519"/>
              <a:ext cx="18041" cy="9761"/>
            </a:xfrm>
            <a:prstGeom prst="rect">
              <a:avLst/>
            </a:prstGeom>
            <a:solidFill>
              <a:srgbClr val="EF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6"/>
              </p:custDataLst>
            </p:nvPr>
          </p:nvSpPr>
          <p:spPr>
            <a:xfrm>
              <a:off x="1119" y="1030"/>
              <a:ext cx="16963" cy="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869" y="751"/>
              <a:ext cx="17462" cy="929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思源黑体 CN Medium" panose="020B0600000000000000" charset="-122"/>
              </a:endParaRPr>
            </a:p>
          </p:txBody>
        </p:sp>
      </p:grpSp>
      <p:pic>
        <p:nvPicPr>
          <p:cNvPr id="99" name="图片 98" descr="卡通df背景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rcRect l="68950" t="13287" r="3841" b="72037"/>
          <a:stretch>
            <a:fillRect/>
          </a:stretch>
        </p:blipFill>
        <p:spPr>
          <a:xfrm flipH="1">
            <a:off x="412115" y="574675"/>
            <a:ext cx="770890" cy="504190"/>
          </a:xfrm>
          <a:prstGeom prst="rect">
            <a:avLst/>
          </a:prstGeom>
        </p:spPr>
      </p:pic>
      <p:grpSp>
        <p:nvGrpSpPr>
          <p:cNvPr id="38" name="组合 37"/>
          <p:cNvGrpSpPr/>
          <p:nvPr userDrawn="1"/>
        </p:nvGrpSpPr>
        <p:grpSpPr>
          <a:xfrm>
            <a:off x="795655" y="487680"/>
            <a:ext cx="11445240" cy="6417945"/>
            <a:chOff x="1253" y="746"/>
            <a:chExt cx="18024" cy="10107"/>
          </a:xfrm>
        </p:grpSpPr>
        <p:pic>
          <p:nvPicPr>
            <p:cNvPr id="39" name="图片 38" descr="卡通df背景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0"/>
            <a:srcRect l="68950" b="89402"/>
            <a:stretch>
              <a:fillRect/>
            </a:stretch>
          </p:blipFill>
          <p:spPr>
            <a:xfrm rot="2880000">
              <a:off x="624" y="1375"/>
              <a:ext cx="2145" cy="888"/>
            </a:xfrm>
            <a:prstGeom prst="rect">
              <a:avLst/>
            </a:prstGeom>
          </p:spPr>
        </p:pic>
        <p:pic>
          <p:nvPicPr>
            <p:cNvPr id="41" name="图片 40" descr="卡通背dfff景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6651" y="9012"/>
              <a:ext cx="2626" cy="18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9543642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2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27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3"/>
            <a:ext cx="10363827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4551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828564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3657458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4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3"/>
            <a:ext cx="5106027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3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4/4/25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32"/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32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323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7"/>
    </p:custDataLst>
    <p:extLst>
      <p:ext uri="{BB962C8B-B14F-4D97-AF65-F5344CB8AC3E}">
        <p14:creationId xmlns:p14="http://schemas.microsoft.com/office/powerpoint/2010/main" val="57053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wedge/>
  </p:transition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8418C66-C833-4A39-9748-71ABD34CF1C9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5" y="5883276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6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F5722C6-8E13-4DCB-B125-FFF99A47C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3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</p:sldLayoutIdLst>
  <p:txStyles>
    <p:titleStyle>
      <a:lvl1pPr algn="ctr" defTabSz="914377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image" Target="../media/image8.png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image" Target="../media/image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2.png"/><Relationship Id="rId5" Type="http://schemas.openxmlformats.org/officeDocument/2006/relationships/tags" Target="../tags/tag37.xml"/><Relationship Id="rId10" Type="http://schemas.openxmlformats.org/officeDocument/2006/relationships/image" Target="../media/image1.png"/><Relationship Id="rId4" Type="http://schemas.openxmlformats.org/officeDocument/2006/relationships/tags" Target="../tags/tag36.xml"/><Relationship Id="rId9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6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8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1.xml"/><Relationship Id="rId6" Type="http://schemas.openxmlformats.org/officeDocument/2006/relationships/image" Target="../media/image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4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形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t="15321" r="4192" b="12151"/>
          <a:stretch>
            <a:fillRect/>
          </a:stretch>
        </p:blipFill>
        <p:spPr>
          <a:xfrm>
            <a:off x="0" y="0"/>
            <a:ext cx="12191365" cy="6857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799">
                <a:moveTo>
                  <a:pt x="0" y="0"/>
                </a:moveTo>
                <a:lnTo>
                  <a:pt x="19199" y="0"/>
                </a:lnTo>
                <a:lnTo>
                  <a:pt x="19199" y="10799"/>
                </a:lnTo>
                <a:lnTo>
                  <a:pt x="0" y="1079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6" name="组合 35"/>
          <p:cNvGrpSpPr/>
          <p:nvPr/>
        </p:nvGrpSpPr>
        <p:grpSpPr>
          <a:xfrm>
            <a:off x="408930" y="465772"/>
            <a:ext cx="10859770" cy="5875655"/>
            <a:chOff x="580" y="519"/>
            <a:chExt cx="18041" cy="9761"/>
          </a:xfrm>
        </p:grpSpPr>
        <p:sp>
          <p:nvSpPr>
            <p:cNvPr id="32" name="图形"/>
            <p:cNvSpPr/>
            <p:nvPr>
              <p:custDataLst>
                <p:tags r:id="rId6"/>
              </p:custDataLst>
            </p:nvPr>
          </p:nvSpPr>
          <p:spPr>
            <a:xfrm>
              <a:off x="580" y="519"/>
              <a:ext cx="18041" cy="9761"/>
            </a:xfrm>
            <a:prstGeom prst="rect">
              <a:avLst/>
            </a:prstGeom>
            <a:solidFill>
              <a:srgbClr val="EF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/>
                <a:cs typeface="思源黑体 CN Medium" panose="020B0600000000000000" charset="-122"/>
              </a:endParaRPr>
            </a:p>
          </p:txBody>
        </p:sp>
        <p:sp>
          <p:nvSpPr>
            <p:cNvPr id="33" name="图形"/>
            <p:cNvSpPr/>
            <p:nvPr>
              <p:custDataLst>
                <p:tags r:id="rId7"/>
              </p:custDataLst>
            </p:nvPr>
          </p:nvSpPr>
          <p:spPr>
            <a:xfrm>
              <a:off x="1119" y="1030"/>
              <a:ext cx="16963" cy="8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/>
                <a:cs typeface="思源黑体 CN Medium" panose="020B0600000000000000" charset="-122"/>
              </a:endParaRPr>
            </a:p>
          </p:txBody>
        </p:sp>
        <p:sp>
          <p:nvSpPr>
            <p:cNvPr id="34" name="图形"/>
            <p:cNvSpPr/>
            <p:nvPr>
              <p:custDataLst>
                <p:tags r:id="rId8"/>
              </p:custDataLst>
            </p:nvPr>
          </p:nvSpPr>
          <p:spPr>
            <a:xfrm>
              <a:off x="869" y="751"/>
              <a:ext cx="17462" cy="9298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/>
                <a:cs typeface="思源黑体 CN Medium" panose="020B0600000000000000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251460" y="396240"/>
            <a:ext cx="12191365" cy="6581140"/>
            <a:chOff x="396" y="624"/>
            <a:chExt cx="19199" cy="10364"/>
          </a:xfrm>
        </p:grpSpPr>
        <p:pic>
          <p:nvPicPr>
            <p:cNvPr id="39" name="图形" descr="卡通df背景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1"/>
            <a:srcRect l="68950" b="72037"/>
            <a:stretch>
              <a:fillRect/>
            </a:stretch>
          </p:blipFill>
          <p:spPr>
            <a:xfrm>
              <a:off x="16052" y="782"/>
              <a:ext cx="2765" cy="3020"/>
            </a:xfrm>
            <a:prstGeom prst="rect">
              <a:avLst/>
            </a:prstGeom>
          </p:spPr>
        </p:pic>
        <p:pic>
          <p:nvPicPr>
            <p:cNvPr id="40" name="图形" descr="卡通df背景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rcRect r="61538" b="76667"/>
            <a:stretch>
              <a:fillRect/>
            </a:stretch>
          </p:blipFill>
          <p:spPr>
            <a:xfrm flipH="1">
              <a:off x="396" y="624"/>
              <a:ext cx="3006" cy="2212"/>
            </a:xfrm>
            <a:prstGeom prst="rect">
              <a:avLst/>
            </a:prstGeom>
          </p:spPr>
        </p:pic>
        <p:pic>
          <p:nvPicPr>
            <p:cNvPr id="42" name="图形" descr="【场景需求-教育】坐在书上飞的小朋友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/>
            <a:srcRect l="2947" t="15130" r="5201" b="26481"/>
            <a:stretch>
              <a:fillRect/>
            </a:stretch>
          </p:blipFill>
          <p:spPr>
            <a:xfrm>
              <a:off x="10560" y="3306"/>
              <a:ext cx="9035" cy="768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537DE5D-516E-A847-3F18-2C2BCCC051A6}"/>
              </a:ext>
            </a:extLst>
          </p:cNvPr>
          <p:cNvSpPr txBox="1"/>
          <p:nvPr/>
        </p:nvSpPr>
        <p:spPr>
          <a:xfrm>
            <a:off x="1075680" y="1968805"/>
            <a:ext cx="7035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YÊU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endParaRPr kumimoji="0" lang="en-SG" sz="6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63E995B8-9852-31DF-BDEF-A4909A155A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28585">
            <a:off x="9770524" y="1677004"/>
            <a:ext cx="150303" cy="1474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8">
            <a:extLst>
              <a:ext uri="{FF2B5EF4-FFF2-40B4-BE49-F238E27FC236}">
                <a16:creationId xmlns:a16="http://schemas.microsoft.com/office/drawing/2014/main" id="{11D647DF-AF41-9692-61A6-59EDAC1D2912}"/>
              </a:ext>
            </a:extLst>
          </p:cNvPr>
          <p:cNvSpPr txBox="1"/>
          <p:nvPr/>
        </p:nvSpPr>
        <p:spPr>
          <a:xfrm>
            <a:off x="2688054" y="1280206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文本框 8">
            <a:extLst>
              <a:ext uri="{FF2B5EF4-FFF2-40B4-BE49-F238E27FC236}">
                <a16:creationId xmlns:a16="http://schemas.microsoft.com/office/drawing/2014/main" id="{8CAB344D-49A8-7F3D-FC9A-BB120D89407F}"/>
              </a:ext>
            </a:extLst>
          </p:cNvPr>
          <p:cNvSpPr txBox="1"/>
          <p:nvPr/>
        </p:nvSpPr>
        <p:spPr>
          <a:xfrm>
            <a:off x="775678" y="1075478"/>
            <a:ext cx="1912376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105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文本框 8">
            <a:extLst>
              <a:ext uri="{FF2B5EF4-FFF2-40B4-BE49-F238E27FC236}">
                <a16:creationId xmlns:a16="http://schemas.microsoft.com/office/drawing/2014/main" id="{C656C7D5-BDBF-4F67-4CA9-CD1F9AD981CE}"/>
              </a:ext>
            </a:extLst>
          </p:cNvPr>
          <p:cNvSpPr txBox="1"/>
          <p:nvPr/>
        </p:nvSpPr>
        <p:spPr>
          <a:xfrm>
            <a:off x="2771812" y="4364057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Hoài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图片 4" descr="2">
            <a:extLst>
              <a:ext uri="{FF2B5EF4-FFF2-40B4-BE49-F238E27FC236}">
                <a16:creationId xmlns:a16="http://schemas.microsoft.com/office/drawing/2014/main" id="{5CC23365-43C7-BDA7-7D9A-8F41297F8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212" y="376217"/>
            <a:ext cx="7351870" cy="665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内容占位符 2">
            <a:extLst>
              <a:ext uri="{FF2B5EF4-FFF2-40B4-BE49-F238E27FC236}">
                <a16:creationId xmlns:a16="http://schemas.microsoft.com/office/drawing/2014/main" id="{B7D608AB-0724-CBDF-CA7D-46A1B16F3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323" y="2408020"/>
            <a:ext cx="4944878" cy="171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nl-NL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Tình yêu sách của nhân vật “tôi” được thể hiện như thế nào trong đoạn trích trên?</a:t>
            </a:r>
            <a:endParaRPr lang="en-S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CA98116-D08C-BB17-1D16-4F111EC82106}"/>
              </a:ext>
            </a:extLst>
          </p:cNvPr>
          <p:cNvGrpSpPr/>
          <p:nvPr/>
        </p:nvGrpSpPr>
        <p:grpSpPr>
          <a:xfrm>
            <a:off x="822857" y="2865857"/>
            <a:ext cx="3525584" cy="3658768"/>
            <a:chOff x="1195515" y="1105266"/>
            <a:chExt cx="3220699" cy="3478243"/>
          </a:xfrm>
        </p:grpSpPr>
        <p:sp>
          <p:nvSpPr>
            <p:cNvPr id="10" name="Google Shape;965;p37">
              <a:extLst>
                <a:ext uri="{FF2B5EF4-FFF2-40B4-BE49-F238E27FC236}">
                  <a16:creationId xmlns:a16="http://schemas.microsoft.com/office/drawing/2014/main" id="{1EF7E968-730F-EB69-09D0-D1F4BB4246F6}"/>
                </a:ext>
              </a:extLst>
            </p:cNvPr>
            <p:cNvSpPr/>
            <p:nvPr/>
          </p:nvSpPr>
          <p:spPr>
            <a:xfrm>
              <a:off x="1195515" y="3470548"/>
              <a:ext cx="2454159" cy="278750"/>
            </a:xfrm>
            <a:custGeom>
              <a:avLst/>
              <a:gdLst/>
              <a:ahLst/>
              <a:cxnLst/>
              <a:rect l="l" t="t" r="r" b="b"/>
              <a:pathLst>
                <a:path w="76957" h="8741" extrusionOk="0">
                  <a:moveTo>
                    <a:pt x="0" y="0"/>
                  </a:moveTo>
                  <a:lnTo>
                    <a:pt x="0" y="8741"/>
                  </a:lnTo>
                  <a:lnTo>
                    <a:pt x="76956" y="8741"/>
                  </a:lnTo>
                  <a:lnTo>
                    <a:pt x="76956" y="0"/>
                  </a:lnTo>
                  <a:close/>
                </a:path>
              </a:pathLst>
            </a:custGeom>
            <a:solidFill>
              <a:srgbClr val="514D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966;p37">
              <a:extLst>
                <a:ext uri="{FF2B5EF4-FFF2-40B4-BE49-F238E27FC236}">
                  <a16:creationId xmlns:a16="http://schemas.microsoft.com/office/drawing/2014/main" id="{32461FCA-9C5E-91B1-5FFF-F5A034C81296}"/>
                </a:ext>
              </a:extLst>
            </p:cNvPr>
            <p:cNvSpPr/>
            <p:nvPr/>
          </p:nvSpPr>
          <p:spPr>
            <a:xfrm>
              <a:off x="3061845" y="3470548"/>
              <a:ext cx="104057" cy="278750"/>
            </a:xfrm>
            <a:custGeom>
              <a:avLst/>
              <a:gdLst/>
              <a:ahLst/>
              <a:cxnLst/>
              <a:rect l="l" t="t" r="r" b="b"/>
              <a:pathLst>
                <a:path w="3263" h="8741" extrusionOk="0">
                  <a:moveTo>
                    <a:pt x="1" y="0"/>
                  </a:moveTo>
                  <a:lnTo>
                    <a:pt x="1" y="8741"/>
                  </a:lnTo>
                  <a:lnTo>
                    <a:pt x="3263" y="8741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967;p37">
              <a:extLst>
                <a:ext uri="{FF2B5EF4-FFF2-40B4-BE49-F238E27FC236}">
                  <a16:creationId xmlns:a16="http://schemas.microsoft.com/office/drawing/2014/main" id="{7D1C61B7-636A-B5A5-577D-8E4E043B4CC6}"/>
                </a:ext>
              </a:extLst>
            </p:cNvPr>
            <p:cNvSpPr/>
            <p:nvPr/>
          </p:nvSpPr>
          <p:spPr>
            <a:xfrm>
              <a:off x="2854815" y="3470548"/>
              <a:ext cx="104057" cy="278750"/>
            </a:xfrm>
            <a:custGeom>
              <a:avLst/>
              <a:gdLst/>
              <a:ahLst/>
              <a:cxnLst/>
              <a:rect l="l" t="t" r="r" b="b"/>
              <a:pathLst>
                <a:path w="3263" h="8741" extrusionOk="0">
                  <a:moveTo>
                    <a:pt x="1" y="0"/>
                  </a:moveTo>
                  <a:lnTo>
                    <a:pt x="1" y="8741"/>
                  </a:lnTo>
                  <a:lnTo>
                    <a:pt x="3263" y="8741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968;p37">
              <a:extLst>
                <a:ext uri="{FF2B5EF4-FFF2-40B4-BE49-F238E27FC236}">
                  <a16:creationId xmlns:a16="http://schemas.microsoft.com/office/drawing/2014/main" id="{646F591C-E4F8-67FC-B483-3CF7DF40008D}"/>
                </a:ext>
              </a:extLst>
            </p:cNvPr>
            <p:cNvSpPr/>
            <p:nvPr/>
          </p:nvSpPr>
          <p:spPr>
            <a:xfrm>
              <a:off x="3649642" y="3470548"/>
              <a:ext cx="402994" cy="25257"/>
            </a:xfrm>
            <a:custGeom>
              <a:avLst/>
              <a:gdLst/>
              <a:ahLst/>
              <a:cxnLst/>
              <a:rect l="l" t="t" r="r" b="b"/>
              <a:pathLst>
                <a:path w="12637" h="792" extrusionOk="0">
                  <a:moveTo>
                    <a:pt x="0" y="0"/>
                  </a:moveTo>
                  <a:lnTo>
                    <a:pt x="0" y="792"/>
                  </a:lnTo>
                  <a:lnTo>
                    <a:pt x="12224" y="792"/>
                  </a:lnTo>
                  <a:cubicBezTo>
                    <a:pt x="12446" y="792"/>
                    <a:pt x="12636" y="634"/>
                    <a:pt x="12636" y="412"/>
                  </a:cubicBezTo>
                  <a:cubicBezTo>
                    <a:pt x="12636" y="190"/>
                    <a:pt x="12446" y="0"/>
                    <a:pt x="12224" y="0"/>
                  </a:cubicBez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969;p37">
              <a:extLst>
                <a:ext uri="{FF2B5EF4-FFF2-40B4-BE49-F238E27FC236}">
                  <a16:creationId xmlns:a16="http://schemas.microsoft.com/office/drawing/2014/main" id="{915014B8-D542-1AEA-27EE-72BE237F1A73}"/>
                </a:ext>
              </a:extLst>
            </p:cNvPr>
            <p:cNvSpPr/>
            <p:nvPr/>
          </p:nvSpPr>
          <p:spPr>
            <a:xfrm>
              <a:off x="3649642" y="3495773"/>
              <a:ext cx="366639" cy="227280"/>
            </a:xfrm>
            <a:custGeom>
              <a:avLst/>
              <a:gdLst/>
              <a:ahLst/>
              <a:cxnLst/>
              <a:rect l="l" t="t" r="r" b="b"/>
              <a:pathLst>
                <a:path w="11497" h="7127" extrusionOk="0">
                  <a:moveTo>
                    <a:pt x="0" y="1"/>
                  </a:moveTo>
                  <a:lnTo>
                    <a:pt x="0" y="7126"/>
                  </a:lnTo>
                  <a:lnTo>
                    <a:pt x="11496" y="7126"/>
                  </a:lnTo>
                  <a:lnTo>
                    <a:pt x="114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970;p37">
              <a:extLst>
                <a:ext uri="{FF2B5EF4-FFF2-40B4-BE49-F238E27FC236}">
                  <a16:creationId xmlns:a16="http://schemas.microsoft.com/office/drawing/2014/main" id="{090DBC23-939F-DD77-2676-5655CCC8B0EE}"/>
                </a:ext>
              </a:extLst>
            </p:cNvPr>
            <p:cNvSpPr/>
            <p:nvPr/>
          </p:nvSpPr>
          <p:spPr>
            <a:xfrm>
              <a:off x="3649642" y="3723021"/>
              <a:ext cx="402994" cy="26277"/>
            </a:xfrm>
            <a:custGeom>
              <a:avLst/>
              <a:gdLst/>
              <a:ahLst/>
              <a:cxnLst/>
              <a:rect l="l" t="t" r="r" b="b"/>
              <a:pathLst>
                <a:path w="12637" h="824" extrusionOk="0">
                  <a:moveTo>
                    <a:pt x="0" y="0"/>
                  </a:moveTo>
                  <a:lnTo>
                    <a:pt x="0" y="824"/>
                  </a:lnTo>
                  <a:lnTo>
                    <a:pt x="12224" y="824"/>
                  </a:lnTo>
                  <a:cubicBezTo>
                    <a:pt x="12446" y="824"/>
                    <a:pt x="12636" y="634"/>
                    <a:pt x="12636" y="412"/>
                  </a:cubicBezTo>
                  <a:cubicBezTo>
                    <a:pt x="12636" y="190"/>
                    <a:pt x="12446" y="0"/>
                    <a:pt x="12224" y="0"/>
                  </a:cubicBez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971;p37">
              <a:extLst>
                <a:ext uri="{FF2B5EF4-FFF2-40B4-BE49-F238E27FC236}">
                  <a16:creationId xmlns:a16="http://schemas.microsoft.com/office/drawing/2014/main" id="{2B06379E-D9C6-8ED8-08A1-A8EED089BF2D}"/>
                </a:ext>
              </a:extLst>
            </p:cNvPr>
            <p:cNvSpPr/>
            <p:nvPr/>
          </p:nvSpPr>
          <p:spPr>
            <a:xfrm>
              <a:off x="3649642" y="3522050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972;p37">
              <a:extLst>
                <a:ext uri="{FF2B5EF4-FFF2-40B4-BE49-F238E27FC236}">
                  <a16:creationId xmlns:a16="http://schemas.microsoft.com/office/drawing/2014/main" id="{AE17BAB0-1DFF-BED3-012A-395DDA5254EA}"/>
                </a:ext>
              </a:extLst>
            </p:cNvPr>
            <p:cNvSpPr/>
            <p:nvPr/>
          </p:nvSpPr>
          <p:spPr>
            <a:xfrm>
              <a:off x="3649642" y="3547307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973;p37">
              <a:extLst>
                <a:ext uri="{FF2B5EF4-FFF2-40B4-BE49-F238E27FC236}">
                  <a16:creationId xmlns:a16="http://schemas.microsoft.com/office/drawing/2014/main" id="{4996DF90-4AA8-2505-CABF-8E1D9FEC4778}"/>
                </a:ext>
              </a:extLst>
            </p:cNvPr>
            <p:cNvSpPr/>
            <p:nvPr/>
          </p:nvSpPr>
          <p:spPr>
            <a:xfrm>
              <a:off x="3649642" y="3572532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974;p37">
              <a:extLst>
                <a:ext uri="{FF2B5EF4-FFF2-40B4-BE49-F238E27FC236}">
                  <a16:creationId xmlns:a16="http://schemas.microsoft.com/office/drawing/2014/main" id="{ACE72E03-3A19-FB47-891E-237B4F2E799A}"/>
                </a:ext>
              </a:extLst>
            </p:cNvPr>
            <p:cNvSpPr/>
            <p:nvPr/>
          </p:nvSpPr>
          <p:spPr>
            <a:xfrm>
              <a:off x="3649642" y="3598809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975;p37">
              <a:extLst>
                <a:ext uri="{FF2B5EF4-FFF2-40B4-BE49-F238E27FC236}">
                  <a16:creationId xmlns:a16="http://schemas.microsoft.com/office/drawing/2014/main" id="{9A616B07-EC54-01FE-08DF-02035C24C615}"/>
                </a:ext>
              </a:extLst>
            </p:cNvPr>
            <p:cNvSpPr/>
            <p:nvPr/>
          </p:nvSpPr>
          <p:spPr>
            <a:xfrm>
              <a:off x="3649642" y="3624034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976;p37">
              <a:extLst>
                <a:ext uri="{FF2B5EF4-FFF2-40B4-BE49-F238E27FC236}">
                  <a16:creationId xmlns:a16="http://schemas.microsoft.com/office/drawing/2014/main" id="{1287E14F-211D-4C75-D037-5A0EE743E196}"/>
                </a:ext>
              </a:extLst>
            </p:cNvPr>
            <p:cNvSpPr/>
            <p:nvPr/>
          </p:nvSpPr>
          <p:spPr>
            <a:xfrm>
              <a:off x="3649642" y="3649291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977;p37">
              <a:extLst>
                <a:ext uri="{FF2B5EF4-FFF2-40B4-BE49-F238E27FC236}">
                  <a16:creationId xmlns:a16="http://schemas.microsoft.com/office/drawing/2014/main" id="{86ACE627-B625-FBAA-F4AF-B784252ED0AC}"/>
                </a:ext>
              </a:extLst>
            </p:cNvPr>
            <p:cNvSpPr/>
            <p:nvPr/>
          </p:nvSpPr>
          <p:spPr>
            <a:xfrm>
              <a:off x="3649642" y="3674548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978;p37">
              <a:extLst>
                <a:ext uri="{FF2B5EF4-FFF2-40B4-BE49-F238E27FC236}">
                  <a16:creationId xmlns:a16="http://schemas.microsoft.com/office/drawing/2014/main" id="{B32BE6C3-768E-5F64-4D22-989A9F49D22F}"/>
                </a:ext>
              </a:extLst>
            </p:cNvPr>
            <p:cNvSpPr/>
            <p:nvPr/>
          </p:nvSpPr>
          <p:spPr>
            <a:xfrm>
              <a:off x="3649642" y="3699805"/>
              <a:ext cx="366639" cy="32"/>
            </a:xfrm>
            <a:custGeom>
              <a:avLst/>
              <a:gdLst/>
              <a:ahLst/>
              <a:cxnLst/>
              <a:rect l="l" t="t" r="r" b="b"/>
              <a:pathLst>
                <a:path w="11497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979;p37">
              <a:extLst>
                <a:ext uri="{FF2B5EF4-FFF2-40B4-BE49-F238E27FC236}">
                  <a16:creationId xmlns:a16="http://schemas.microsoft.com/office/drawing/2014/main" id="{0219173B-B6AB-5720-0816-2F42F8867145}"/>
                </a:ext>
              </a:extLst>
            </p:cNvPr>
            <p:cNvSpPr/>
            <p:nvPr/>
          </p:nvSpPr>
          <p:spPr>
            <a:xfrm>
              <a:off x="1195515" y="4305747"/>
              <a:ext cx="2817737" cy="277762"/>
            </a:xfrm>
            <a:custGeom>
              <a:avLst/>
              <a:gdLst/>
              <a:ahLst/>
              <a:cxnLst/>
              <a:rect l="l" t="t" r="r" b="b"/>
              <a:pathLst>
                <a:path w="88358" h="8710" extrusionOk="0">
                  <a:moveTo>
                    <a:pt x="0" y="0"/>
                  </a:moveTo>
                  <a:lnTo>
                    <a:pt x="0" y="8709"/>
                  </a:lnTo>
                  <a:lnTo>
                    <a:pt x="88357" y="8709"/>
                  </a:lnTo>
                  <a:lnTo>
                    <a:pt x="88357" y="0"/>
                  </a:lnTo>
                  <a:close/>
                </a:path>
              </a:pathLst>
            </a:custGeom>
            <a:solidFill>
              <a:srgbClr val="D77EA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980;p37">
              <a:extLst>
                <a:ext uri="{FF2B5EF4-FFF2-40B4-BE49-F238E27FC236}">
                  <a16:creationId xmlns:a16="http://schemas.microsoft.com/office/drawing/2014/main" id="{051DBE07-BD57-E25D-4401-E904077F1958}"/>
                </a:ext>
              </a:extLst>
            </p:cNvPr>
            <p:cNvSpPr/>
            <p:nvPr/>
          </p:nvSpPr>
          <p:spPr>
            <a:xfrm>
              <a:off x="1195515" y="4305747"/>
              <a:ext cx="670615" cy="277762"/>
            </a:xfrm>
            <a:custGeom>
              <a:avLst/>
              <a:gdLst/>
              <a:ahLst/>
              <a:cxnLst/>
              <a:rect l="l" t="t" r="r" b="b"/>
              <a:pathLst>
                <a:path w="21029" h="8710" extrusionOk="0">
                  <a:moveTo>
                    <a:pt x="0" y="0"/>
                  </a:moveTo>
                  <a:lnTo>
                    <a:pt x="0" y="8709"/>
                  </a:lnTo>
                  <a:lnTo>
                    <a:pt x="21029" y="8709"/>
                  </a:lnTo>
                  <a:lnTo>
                    <a:pt x="210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981;p37">
              <a:extLst>
                <a:ext uri="{FF2B5EF4-FFF2-40B4-BE49-F238E27FC236}">
                  <a16:creationId xmlns:a16="http://schemas.microsoft.com/office/drawing/2014/main" id="{44EBB350-1085-8A75-C458-FE7BEF128F2B}"/>
                </a:ext>
              </a:extLst>
            </p:cNvPr>
            <p:cNvSpPr/>
            <p:nvPr/>
          </p:nvSpPr>
          <p:spPr>
            <a:xfrm>
              <a:off x="1968114" y="4305747"/>
              <a:ext cx="69712" cy="277762"/>
            </a:xfrm>
            <a:custGeom>
              <a:avLst/>
              <a:gdLst/>
              <a:ahLst/>
              <a:cxnLst/>
              <a:rect l="l" t="t" r="r" b="b"/>
              <a:pathLst>
                <a:path w="2186" h="8710" extrusionOk="0">
                  <a:moveTo>
                    <a:pt x="0" y="0"/>
                  </a:moveTo>
                  <a:lnTo>
                    <a:pt x="0" y="8709"/>
                  </a:lnTo>
                  <a:lnTo>
                    <a:pt x="2185" y="8709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982;p37">
              <a:extLst>
                <a:ext uri="{FF2B5EF4-FFF2-40B4-BE49-F238E27FC236}">
                  <a16:creationId xmlns:a16="http://schemas.microsoft.com/office/drawing/2014/main" id="{D48D6340-CFC8-D487-59CE-E7C104AE9825}"/>
                </a:ext>
              </a:extLst>
            </p:cNvPr>
            <p:cNvSpPr/>
            <p:nvPr/>
          </p:nvSpPr>
          <p:spPr>
            <a:xfrm>
              <a:off x="3750637" y="4305747"/>
              <a:ext cx="69712" cy="277762"/>
            </a:xfrm>
            <a:custGeom>
              <a:avLst/>
              <a:gdLst/>
              <a:ahLst/>
              <a:cxnLst/>
              <a:rect l="l" t="t" r="r" b="b"/>
              <a:pathLst>
                <a:path w="2186" h="8710" extrusionOk="0">
                  <a:moveTo>
                    <a:pt x="0" y="0"/>
                  </a:moveTo>
                  <a:lnTo>
                    <a:pt x="0" y="8709"/>
                  </a:lnTo>
                  <a:lnTo>
                    <a:pt x="2185" y="8709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983;p37">
              <a:extLst>
                <a:ext uri="{FF2B5EF4-FFF2-40B4-BE49-F238E27FC236}">
                  <a16:creationId xmlns:a16="http://schemas.microsoft.com/office/drawing/2014/main" id="{59474733-7867-2BDC-4252-A94F3AD07EA9}"/>
                </a:ext>
              </a:extLst>
            </p:cNvPr>
            <p:cNvSpPr/>
            <p:nvPr/>
          </p:nvSpPr>
          <p:spPr>
            <a:xfrm>
              <a:off x="4013220" y="4305747"/>
              <a:ext cx="402994" cy="25289"/>
            </a:xfrm>
            <a:custGeom>
              <a:avLst/>
              <a:gdLst/>
              <a:ahLst/>
              <a:cxnLst/>
              <a:rect l="l" t="t" r="r" b="b"/>
              <a:pathLst>
                <a:path w="12637" h="793" extrusionOk="0">
                  <a:moveTo>
                    <a:pt x="0" y="0"/>
                  </a:moveTo>
                  <a:lnTo>
                    <a:pt x="0" y="792"/>
                  </a:lnTo>
                  <a:lnTo>
                    <a:pt x="12224" y="792"/>
                  </a:lnTo>
                  <a:cubicBezTo>
                    <a:pt x="12446" y="792"/>
                    <a:pt x="12636" y="602"/>
                    <a:pt x="12636" y="412"/>
                  </a:cubicBezTo>
                  <a:cubicBezTo>
                    <a:pt x="12636" y="159"/>
                    <a:pt x="12446" y="0"/>
                    <a:pt x="12224" y="0"/>
                  </a:cubicBezTo>
                  <a:close/>
                </a:path>
              </a:pathLst>
            </a:custGeom>
            <a:solidFill>
              <a:srgbClr val="C96F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984;p37">
              <a:extLst>
                <a:ext uri="{FF2B5EF4-FFF2-40B4-BE49-F238E27FC236}">
                  <a16:creationId xmlns:a16="http://schemas.microsoft.com/office/drawing/2014/main" id="{D511535D-0654-F4BC-CB1C-97FA42326A6E}"/>
                </a:ext>
              </a:extLst>
            </p:cNvPr>
            <p:cNvSpPr/>
            <p:nvPr/>
          </p:nvSpPr>
          <p:spPr>
            <a:xfrm>
              <a:off x="4013220" y="4331004"/>
              <a:ext cx="366607" cy="227248"/>
            </a:xfrm>
            <a:custGeom>
              <a:avLst/>
              <a:gdLst/>
              <a:ahLst/>
              <a:cxnLst/>
              <a:rect l="l" t="t" r="r" b="b"/>
              <a:pathLst>
                <a:path w="11496" h="7126" extrusionOk="0">
                  <a:moveTo>
                    <a:pt x="0" y="0"/>
                  </a:moveTo>
                  <a:lnTo>
                    <a:pt x="0" y="7126"/>
                  </a:lnTo>
                  <a:lnTo>
                    <a:pt x="11496" y="7126"/>
                  </a:lnTo>
                  <a:lnTo>
                    <a:pt x="11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985;p37">
              <a:extLst>
                <a:ext uri="{FF2B5EF4-FFF2-40B4-BE49-F238E27FC236}">
                  <a16:creationId xmlns:a16="http://schemas.microsoft.com/office/drawing/2014/main" id="{105BE1C9-A87F-CC8F-7BCB-E57BC5A3AA1D}"/>
                </a:ext>
              </a:extLst>
            </p:cNvPr>
            <p:cNvSpPr/>
            <p:nvPr/>
          </p:nvSpPr>
          <p:spPr>
            <a:xfrm>
              <a:off x="4013220" y="4558220"/>
              <a:ext cx="402994" cy="25289"/>
            </a:xfrm>
            <a:custGeom>
              <a:avLst/>
              <a:gdLst/>
              <a:ahLst/>
              <a:cxnLst/>
              <a:rect l="l" t="t" r="r" b="b"/>
              <a:pathLst>
                <a:path w="12637" h="793" extrusionOk="0">
                  <a:moveTo>
                    <a:pt x="0" y="1"/>
                  </a:moveTo>
                  <a:lnTo>
                    <a:pt x="0" y="792"/>
                  </a:lnTo>
                  <a:lnTo>
                    <a:pt x="12224" y="792"/>
                  </a:lnTo>
                  <a:cubicBezTo>
                    <a:pt x="12446" y="792"/>
                    <a:pt x="12636" y="634"/>
                    <a:pt x="12636" y="412"/>
                  </a:cubicBezTo>
                  <a:cubicBezTo>
                    <a:pt x="12636" y="191"/>
                    <a:pt x="12446" y="1"/>
                    <a:pt x="12224" y="1"/>
                  </a:cubicBezTo>
                  <a:close/>
                </a:path>
              </a:pathLst>
            </a:custGeom>
            <a:solidFill>
              <a:srgbClr val="C96F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986;p37">
              <a:extLst>
                <a:ext uri="{FF2B5EF4-FFF2-40B4-BE49-F238E27FC236}">
                  <a16:creationId xmlns:a16="http://schemas.microsoft.com/office/drawing/2014/main" id="{61554AA6-7023-548F-752C-5D7A6F619A0B}"/>
                </a:ext>
              </a:extLst>
            </p:cNvPr>
            <p:cNvSpPr/>
            <p:nvPr/>
          </p:nvSpPr>
          <p:spPr>
            <a:xfrm>
              <a:off x="4013220" y="4356229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987;p37">
              <a:extLst>
                <a:ext uri="{FF2B5EF4-FFF2-40B4-BE49-F238E27FC236}">
                  <a16:creationId xmlns:a16="http://schemas.microsoft.com/office/drawing/2014/main" id="{08559409-F457-DFF5-8398-48198D5620E1}"/>
                </a:ext>
              </a:extLst>
            </p:cNvPr>
            <p:cNvSpPr/>
            <p:nvPr/>
          </p:nvSpPr>
          <p:spPr>
            <a:xfrm>
              <a:off x="4013220" y="4382506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988;p37">
              <a:extLst>
                <a:ext uri="{FF2B5EF4-FFF2-40B4-BE49-F238E27FC236}">
                  <a16:creationId xmlns:a16="http://schemas.microsoft.com/office/drawing/2014/main" id="{3584B452-2E8F-9012-67AE-46190E9C61B8}"/>
                </a:ext>
              </a:extLst>
            </p:cNvPr>
            <p:cNvSpPr/>
            <p:nvPr/>
          </p:nvSpPr>
          <p:spPr>
            <a:xfrm>
              <a:off x="4013220" y="4407731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989;p37">
              <a:extLst>
                <a:ext uri="{FF2B5EF4-FFF2-40B4-BE49-F238E27FC236}">
                  <a16:creationId xmlns:a16="http://schemas.microsoft.com/office/drawing/2014/main" id="{663F58D2-5D4F-1F79-AB4B-7CDD9136F7B3}"/>
                </a:ext>
              </a:extLst>
            </p:cNvPr>
            <p:cNvSpPr/>
            <p:nvPr/>
          </p:nvSpPr>
          <p:spPr>
            <a:xfrm>
              <a:off x="4013220" y="4432988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990;p37">
              <a:extLst>
                <a:ext uri="{FF2B5EF4-FFF2-40B4-BE49-F238E27FC236}">
                  <a16:creationId xmlns:a16="http://schemas.microsoft.com/office/drawing/2014/main" id="{55EA1EE9-D888-FE4A-54AE-BFD174F908AD}"/>
                </a:ext>
              </a:extLst>
            </p:cNvPr>
            <p:cNvSpPr/>
            <p:nvPr/>
          </p:nvSpPr>
          <p:spPr>
            <a:xfrm>
              <a:off x="4013220" y="4458245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991;p37">
              <a:extLst>
                <a:ext uri="{FF2B5EF4-FFF2-40B4-BE49-F238E27FC236}">
                  <a16:creationId xmlns:a16="http://schemas.microsoft.com/office/drawing/2014/main" id="{8CAE556E-A185-6F47-EFE4-BE17A52EBF3D}"/>
                </a:ext>
              </a:extLst>
            </p:cNvPr>
            <p:cNvSpPr/>
            <p:nvPr/>
          </p:nvSpPr>
          <p:spPr>
            <a:xfrm>
              <a:off x="4013220" y="4484490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992;p37">
              <a:extLst>
                <a:ext uri="{FF2B5EF4-FFF2-40B4-BE49-F238E27FC236}">
                  <a16:creationId xmlns:a16="http://schemas.microsoft.com/office/drawing/2014/main" id="{B90A0FD6-E4E4-9533-308C-88DDA78194ED}"/>
                </a:ext>
              </a:extLst>
            </p:cNvPr>
            <p:cNvSpPr/>
            <p:nvPr/>
          </p:nvSpPr>
          <p:spPr>
            <a:xfrm>
              <a:off x="4013220" y="4509747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1"/>
                  </a:moveTo>
                  <a:lnTo>
                    <a:pt x="0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993;p37">
              <a:extLst>
                <a:ext uri="{FF2B5EF4-FFF2-40B4-BE49-F238E27FC236}">
                  <a16:creationId xmlns:a16="http://schemas.microsoft.com/office/drawing/2014/main" id="{1B0369DB-9746-A32B-8133-1E9C0F8174E2}"/>
                </a:ext>
              </a:extLst>
            </p:cNvPr>
            <p:cNvSpPr/>
            <p:nvPr/>
          </p:nvSpPr>
          <p:spPr>
            <a:xfrm>
              <a:off x="4013220" y="4535004"/>
              <a:ext cx="366607" cy="32"/>
            </a:xfrm>
            <a:custGeom>
              <a:avLst/>
              <a:gdLst/>
              <a:ahLst/>
              <a:cxnLst/>
              <a:rect l="l" t="t" r="r" b="b"/>
              <a:pathLst>
                <a:path w="11496" h="1" fill="none" extrusionOk="0">
                  <a:moveTo>
                    <a:pt x="11496" y="0"/>
                  </a:moveTo>
                  <a:lnTo>
                    <a:pt x="0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994;p37">
              <a:extLst>
                <a:ext uri="{FF2B5EF4-FFF2-40B4-BE49-F238E27FC236}">
                  <a16:creationId xmlns:a16="http://schemas.microsoft.com/office/drawing/2014/main" id="{A950A804-82EB-06E1-A162-BC91FA1D7636}"/>
                </a:ext>
              </a:extLst>
            </p:cNvPr>
            <p:cNvSpPr/>
            <p:nvPr/>
          </p:nvSpPr>
          <p:spPr>
            <a:xfrm>
              <a:off x="1195515" y="3749266"/>
              <a:ext cx="2264286" cy="556512"/>
            </a:xfrm>
            <a:custGeom>
              <a:avLst/>
              <a:gdLst/>
              <a:ahLst/>
              <a:cxnLst/>
              <a:rect l="l" t="t" r="r" b="b"/>
              <a:pathLst>
                <a:path w="71003" h="17451" extrusionOk="0">
                  <a:moveTo>
                    <a:pt x="0" y="1"/>
                  </a:moveTo>
                  <a:lnTo>
                    <a:pt x="0" y="17450"/>
                  </a:lnTo>
                  <a:lnTo>
                    <a:pt x="71002" y="17450"/>
                  </a:lnTo>
                  <a:lnTo>
                    <a:pt x="71002" y="1"/>
                  </a:lnTo>
                  <a:close/>
                </a:path>
              </a:pathLst>
            </a:custGeom>
            <a:solidFill>
              <a:srgbClr val="F6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995;p37">
              <a:extLst>
                <a:ext uri="{FF2B5EF4-FFF2-40B4-BE49-F238E27FC236}">
                  <a16:creationId xmlns:a16="http://schemas.microsoft.com/office/drawing/2014/main" id="{D8E8B750-F4C5-08AC-9ACB-D9C19306F43F}"/>
                </a:ext>
              </a:extLst>
            </p:cNvPr>
            <p:cNvSpPr/>
            <p:nvPr/>
          </p:nvSpPr>
          <p:spPr>
            <a:xfrm>
              <a:off x="2812402" y="3749266"/>
              <a:ext cx="117196" cy="556512"/>
            </a:xfrm>
            <a:custGeom>
              <a:avLst/>
              <a:gdLst/>
              <a:ahLst/>
              <a:cxnLst/>
              <a:rect l="l" t="t" r="r" b="b"/>
              <a:pathLst>
                <a:path w="3675" h="17451" extrusionOk="0">
                  <a:moveTo>
                    <a:pt x="1" y="1"/>
                  </a:moveTo>
                  <a:lnTo>
                    <a:pt x="1" y="17450"/>
                  </a:lnTo>
                  <a:lnTo>
                    <a:pt x="3674" y="17450"/>
                  </a:lnTo>
                  <a:lnTo>
                    <a:pt x="3674" y="1"/>
                  </a:lnTo>
                  <a:close/>
                </a:path>
              </a:pathLst>
            </a:custGeom>
            <a:solidFill>
              <a:srgbClr val="465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996;p37">
              <a:extLst>
                <a:ext uri="{FF2B5EF4-FFF2-40B4-BE49-F238E27FC236}">
                  <a16:creationId xmlns:a16="http://schemas.microsoft.com/office/drawing/2014/main" id="{30244D20-4707-CB7E-8DC1-A376C5F69F2E}"/>
                </a:ext>
              </a:extLst>
            </p:cNvPr>
            <p:cNvSpPr/>
            <p:nvPr/>
          </p:nvSpPr>
          <p:spPr>
            <a:xfrm>
              <a:off x="1497481" y="3748278"/>
              <a:ext cx="117196" cy="557501"/>
            </a:xfrm>
            <a:custGeom>
              <a:avLst/>
              <a:gdLst/>
              <a:ahLst/>
              <a:cxnLst/>
              <a:rect l="l" t="t" r="r" b="b"/>
              <a:pathLst>
                <a:path w="3675" h="17482" extrusionOk="0">
                  <a:moveTo>
                    <a:pt x="0" y="0"/>
                  </a:moveTo>
                  <a:lnTo>
                    <a:pt x="0" y="17481"/>
                  </a:lnTo>
                  <a:lnTo>
                    <a:pt x="3674" y="17481"/>
                  </a:lnTo>
                  <a:lnTo>
                    <a:pt x="3674" y="0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997;p37">
              <a:extLst>
                <a:ext uri="{FF2B5EF4-FFF2-40B4-BE49-F238E27FC236}">
                  <a16:creationId xmlns:a16="http://schemas.microsoft.com/office/drawing/2014/main" id="{9973C982-1E5A-52AC-CBD0-C7397617B833}"/>
                </a:ext>
              </a:extLst>
            </p:cNvPr>
            <p:cNvSpPr/>
            <p:nvPr/>
          </p:nvSpPr>
          <p:spPr>
            <a:xfrm>
              <a:off x="1946907" y="3880557"/>
              <a:ext cx="722117" cy="354521"/>
            </a:xfrm>
            <a:custGeom>
              <a:avLst/>
              <a:gdLst/>
              <a:ahLst/>
              <a:cxnLst/>
              <a:rect l="l" t="t" r="r" b="b"/>
              <a:pathLst>
                <a:path w="22644" h="11117" extrusionOk="0">
                  <a:moveTo>
                    <a:pt x="11306" y="1"/>
                  </a:moveTo>
                  <a:cubicBezTo>
                    <a:pt x="5067" y="1"/>
                    <a:pt x="0" y="2503"/>
                    <a:pt x="0" y="5575"/>
                  </a:cubicBezTo>
                  <a:cubicBezTo>
                    <a:pt x="0" y="8615"/>
                    <a:pt x="5067" y="11117"/>
                    <a:pt x="11306" y="11117"/>
                  </a:cubicBezTo>
                  <a:cubicBezTo>
                    <a:pt x="17577" y="11117"/>
                    <a:pt x="22644" y="8615"/>
                    <a:pt x="22644" y="5575"/>
                  </a:cubicBezTo>
                  <a:cubicBezTo>
                    <a:pt x="22644" y="2503"/>
                    <a:pt x="17577" y="1"/>
                    <a:pt x="11306" y="1"/>
                  </a:cubicBez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998;p37">
              <a:extLst>
                <a:ext uri="{FF2B5EF4-FFF2-40B4-BE49-F238E27FC236}">
                  <a16:creationId xmlns:a16="http://schemas.microsoft.com/office/drawing/2014/main" id="{AD6963A6-0B4B-80A2-631B-C71D539331CB}"/>
                </a:ext>
              </a:extLst>
            </p:cNvPr>
            <p:cNvSpPr/>
            <p:nvPr/>
          </p:nvSpPr>
          <p:spPr>
            <a:xfrm>
              <a:off x="2004469" y="3909864"/>
              <a:ext cx="606994" cy="296928"/>
            </a:xfrm>
            <a:custGeom>
              <a:avLst/>
              <a:gdLst/>
              <a:ahLst/>
              <a:cxnLst/>
              <a:rect l="l" t="t" r="r" b="b"/>
              <a:pathLst>
                <a:path w="19034" h="9311" extrusionOk="0">
                  <a:moveTo>
                    <a:pt x="9501" y="0"/>
                  </a:moveTo>
                  <a:cubicBezTo>
                    <a:pt x="4276" y="0"/>
                    <a:pt x="0" y="2059"/>
                    <a:pt x="0" y="4656"/>
                  </a:cubicBezTo>
                  <a:cubicBezTo>
                    <a:pt x="0" y="7221"/>
                    <a:pt x="4276" y="9311"/>
                    <a:pt x="9501" y="9311"/>
                  </a:cubicBezTo>
                  <a:cubicBezTo>
                    <a:pt x="14758" y="9311"/>
                    <a:pt x="19033" y="7221"/>
                    <a:pt x="19033" y="4656"/>
                  </a:cubicBezTo>
                  <a:cubicBezTo>
                    <a:pt x="19033" y="2059"/>
                    <a:pt x="14758" y="0"/>
                    <a:pt x="95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999;p37">
              <a:extLst>
                <a:ext uri="{FF2B5EF4-FFF2-40B4-BE49-F238E27FC236}">
                  <a16:creationId xmlns:a16="http://schemas.microsoft.com/office/drawing/2014/main" id="{3A4711C4-35EC-6B5B-077D-95C48E2E7B95}"/>
                </a:ext>
              </a:extLst>
            </p:cNvPr>
            <p:cNvSpPr/>
            <p:nvPr/>
          </p:nvSpPr>
          <p:spPr>
            <a:xfrm>
              <a:off x="3459769" y="3749266"/>
              <a:ext cx="466614" cy="33357"/>
            </a:xfrm>
            <a:custGeom>
              <a:avLst/>
              <a:gdLst/>
              <a:ahLst/>
              <a:cxnLst/>
              <a:rect l="l" t="t" r="r" b="b"/>
              <a:pathLst>
                <a:path w="14632" h="1046" extrusionOk="0">
                  <a:moveTo>
                    <a:pt x="0" y="1"/>
                  </a:moveTo>
                  <a:lnTo>
                    <a:pt x="0" y="1046"/>
                  </a:lnTo>
                  <a:lnTo>
                    <a:pt x="14093" y="1046"/>
                  </a:lnTo>
                  <a:cubicBezTo>
                    <a:pt x="14378" y="1046"/>
                    <a:pt x="14632" y="824"/>
                    <a:pt x="14632" y="508"/>
                  </a:cubicBezTo>
                  <a:cubicBezTo>
                    <a:pt x="14632" y="223"/>
                    <a:pt x="14378" y="1"/>
                    <a:pt x="14093" y="1"/>
                  </a:cubicBezTo>
                  <a:close/>
                </a:path>
              </a:pathLst>
            </a:custGeom>
            <a:solidFill>
              <a:srgbClr val="E68D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000;p37">
              <a:extLst>
                <a:ext uri="{FF2B5EF4-FFF2-40B4-BE49-F238E27FC236}">
                  <a16:creationId xmlns:a16="http://schemas.microsoft.com/office/drawing/2014/main" id="{9A143D10-ABC7-9F0F-27E9-C44465AD4FAF}"/>
                </a:ext>
              </a:extLst>
            </p:cNvPr>
            <p:cNvSpPr/>
            <p:nvPr/>
          </p:nvSpPr>
          <p:spPr>
            <a:xfrm>
              <a:off x="3459769" y="3782591"/>
              <a:ext cx="418142" cy="488842"/>
            </a:xfrm>
            <a:custGeom>
              <a:avLst/>
              <a:gdLst/>
              <a:ahLst/>
              <a:cxnLst/>
              <a:rect l="l" t="t" r="r" b="b"/>
              <a:pathLst>
                <a:path w="13112" h="15329" extrusionOk="0">
                  <a:moveTo>
                    <a:pt x="0" y="1"/>
                  </a:moveTo>
                  <a:lnTo>
                    <a:pt x="0" y="15329"/>
                  </a:lnTo>
                  <a:lnTo>
                    <a:pt x="13111" y="15329"/>
                  </a:lnTo>
                  <a:lnTo>
                    <a:pt x="131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001;p37">
              <a:extLst>
                <a:ext uri="{FF2B5EF4-FFF2-40B4-BE49-F238E27FC236}">
                  <a16:creationId xmlns:a16="http://schemas.microsoft.com/office/drawing/2014/main" id="{26CF0ED6-4040-1F18-59A4-6716A1B760B6}"/>
                </a:ext>
              </a:extLst>
            </p:cNvPr>
            <p:cNvSpPr/>
            <p:nvPr/>
          </p:nvSpPr>
          <p:spPr>
            <a:xfrm>
              <a:off x="3459769" y="4271401"/>
              <a:ext cx="466614" cy="34377"/>
            </a:xfrm>
            <a:custGeom>
              <a:avLst/>
              <a:gdLst/>
              <a:ahLst/>
              <a:cxnLst/>
              <a:rect l="l" t="t" r="r" b="b"/>
              <a:pathLst>
                <a:path w="14632" h="1078" extrusionOk="0">
                  <a:moveTo>
                    <a:pt x="0" y="1"/>
                  </a:moveTo>
                  <a:lnTo>
                    <a:pt x="0" y="1077"/>
                  </a:lnTo>
                  <a:lnTo>
                    <a:pt x="14093" y="1077"/>
                  </a:lnTo>
                  <a:cubicBezTo>
                    <a:pt x="14378" y="1077"/>
                    <a:pt x="14632" y="824"/>
                    <a:pt x="14632" y="539"/>
                  </a:cubicBezTo>
                  <a:cubicBezTo>
                    <a:pt x="14632" y="254"/>
                    <a:pt x="14378" y="1"/>
                    <a:pt x="14093" y="1"/>
                  </a:cubicBezTo>
                  <a:close/>
                </a:path>
              </a:pathLst>
            </a:custGeom>
            <a:solidFill>
              <a:srgbClr val="E68D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002;p37">
              <a:extLst>
                <a:ext uri="{FF2B5EF4-FFF2-40B4-BE49-F238E27FC236}">
                  <a16:creationId xmlns:a16="http://schemas.microsoft.com/office/drawing/2014/main" id="{756A1E6A-2C16-31ED-4E6C-65D739FAE5DC}"/>
                </a:ext>
              </a:extLst>
            </p:cNvPr>
            <p:cNvSpPr/>
            <p:nvPr/>
          </p:nvSpPr>
          <p:spPr>
            <a:xfrm>
              <a:off x="3459769" y="3809857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003;p37">
              <a:extLst>
                <a:ext uri="{FF2B5EF4-FFF2-40B4-BE49-F238E27FC236}">
                  <a16:creationId xmlns:a16="http://schemas.microsoft.com/office/drawing/2014/main" id="{82308E24-F3EC-CAE8-392D-AA912C6A6EB7}"/>
                </a:ext>
              </a:extLst>
            </p:cNvPr>
            <p:cNvSpPr/>
            <p:nvPr/>
          </p:nvSpPr>
          <p:spPr>
            <a:xfrm>
              <a:off x="3459769" y="3841173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004;p37">
              <a:extLst>
                <a:ext uri="{FF2B5EF4-FFF2-40B4-BE49-F238E27FC236}">
                  <a16:creationId xmlns:a16="http://schemas.microsoft.com/office/drawing/2014/main" id="{8A157D96-7467-3460-B57A-AAB242D97C94}"/>
                </a:ext>
              </a:extLst>
            </p:cNvPr>
            <p:cNvSpPr/>
            <p:nvPr/>
          </p:nvSpPr>
          <p:spPr>
            <a:xfrm>
              <a:off x="3459769" y="3872489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005;p37">
              <a:extLst>
                <a:ext uri="{FF2B5EF4-FFF2-40B4-BE49-F238E27FC236}">
                  <a16:creationId xmlns:a16="http://schemas.microsoft.com/office/drawing/2014/main" id="{54F36128-36F3-4A3B-5664-F8E9AC23E166}"/>
                </a:ext>
              </a:extLst>
            </p:cNvPr>
            <p:cNvSpPr/>
            <p:nvPr/>
          </p:nvSpPr>
          <p:spPr>
            <a:xfrm>
              <a:off x="3459769" y="3903805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006;p37">
              <a:extLst>
                <a:ext uri="{FF2B5EF4-FFF2-40B4-BE49-F238E27FC236}">
                  <a16:creationId xmlns:a16="http://schemas.microsoft.com/office/drawing/2014/main" id="{7D302D5D-624C-45A2-FDFF-2BD2AB7EE03E}"/>
                </a:ext>
              </a:extLst>
            </p:cNvPr>
            <p:cNvSpPr/>
            <p:nvPr/>
          </p:nvSpPr>
          <p:spPr>
            <a:xfrm>
              <a:off x="3459769" y="3936110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007;p37">
              <a:extLst>
                <a:ext uri="{FF2B5EF4-FFF2-40B4-BE49-F238E27FC236}">
                  <a16:creationId xmlns:a16="http://schemas.microsoft.com/office/drawing/2014/main" id="{BD25331D-3D49-C6EA-AF93-5464BBB3E1A6}"/>
                </a:ext>
              </a:extLst>
            </p:cNvPr>
            <p:cNvSpPr/>
            <p:nvPr/>
          </p:nvSpPr>
          <p:spPr>
            <a:xfrm>
              <a:off x="3459769" y="3967426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008;p37">
              <a:extLst>
                <a:ext uri="{FF2B5EF4-FFF2-40B4-BE49-F238E27FC236}">
                  <a16:creationId xmlns:a16="http://schemas.microsoft.com/office/drawing/2014/main" id="{AC5D6B70-F1C7-E935-EA63-619C6CCE3BFF}"/>
                </a:ext>
              </a:extLst>
            </p:cNvPr>
            <p:cNvSpPr/>
            <p:nvPr/>
          </p:nvSpPr>
          <p:spPr>
            <a:xfrm>
              <a:off x="3459769" y="3998742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009;p37">
              <a:extLst>
                <a:ext uri="{FF2B5EF4-FFF2-40B4-BE49-F238E27FC236}">
                  <a16:creationId xmlns:a16="http://schemas.microsoft.com/office/drawing/2014/main" id="{933C7E34-0272-6B36-5893-AE0FA548CB8C}"/>
                </a:ext>
              </a:extLst>
            </p:cNvPr>
            <p:cNvSpPr/>
            <p:nvPr/>
          </p:nvSpPr>
          <p:spPr>
            <a:xfrm>
              <a:off x="3459769" y="4030026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010;p37">
              <a:extLst>
                <a:ext uri="{FF2B5EF4-FFF2-40B4-BE49-F238E27FC236}">
                  <a16:creationId xmlns:a16="http://schemas.microsoft.com/office/drawing/2014/main" id="{D4743F5D-F07C-6941-27F5-6B707AD853BE}"/>
                </a:ext>
              </a:extLst>
            </p:cNvPr>
            <p:cNvSpPr/>
            <p:nvPr/>
          </p:nvSpPr>
          <p:spPr>
            <a:xfrm>
              <a:off x="3459769" y="4061342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011;p37">
              <a:extLst>
                <a:ext uri="{FF2B5EF4-FFF2-40B4-BE49-F238E27FC236}">
                  <a16:creationId xmlns:a16="http://schemas.microsoft.com/office/drawing/2014/main" id="{D5C4E8AB-FA5A-836E-87F6-800B7324DF08}"/>
                </a:ext>
              </a:extLst>
            </p:cNvPr>
            <p:cNvSpPr/>
            <p:nvPr/>
          </p:nvSpPr>
          <p:spPr>
            <a:xfrm>
              <a:off x="3459769" y="4092658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012;p37">
              <a:extLst>
                <a:ext uri="{FF2B5EF4-FFF2-40B4-BE49-F238E27FC236}">
                  <a16:creationId xmlns:a16="http://schemas.microsoft.com/office/drawing/2014/main" id="{28BA9912-00C5-6360-6741-AAE48B1A229C}"/>
                </a:ext>
              </a:extLst>
            </p:cNvPr>
            <p:cNvSpPr/>
            <p:nvPr/>
          </p:nvSpPr>
          <p:spPr>
            <a:xfrm>
              <a:off x="3459769" y="4124962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013;p37">
              <a:extLst>
                <a:ext uri="{FF2B5EF4-FFF2-40B4-BE49-F238E27FC236}">
                  <a16:creationId xmlns:a16="http://schemas.microsoft.com/office/drawing/2014/main" id="{BF809EAB-20E4-B0CA-98ED-AB0400A991DA}"/>
                </a:ext>
              </a:extLst>
            </p:cNvPr>
            <p:cNvSpPr/>
            <p:nvPr/>
          </p:nvSpPr>
          <p:spPr>
            <a:xfrm>
              <a:off x="3459769" y="4156278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014;p37">
              <a:extLst>
                <a:ext uri="{FF2B5EF4-FFF2-40B4-BE49-F238E27FC236}">
                  <a16:creationId xmlns:a16="http://schemas.microsoft.com/office/drawing/2014/main" id="{3FA5CD7A-EF88-6193-6446-2DCB6197635C}"/>
                </a:ext>
              </a:extLst>
            </p:cNvPr>
            <p:cNvSpPr/>
            <p:nvPr/>
          </p:nvSpPr>
          <p:spPr>
            <a:xfrm>
              <a:off x="3459769" y="4187594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0"/>
                  </a:moveTo>
                  <a:lnTo>
                    <a:pt x="13111" y="0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015;p37">
              <a:extLst>
                <a:ext uri="{FF2B5EF4-FFF2-40B4-BE49-F238E27FC236}">
                  <a16:creationId xmlns:a16="http://schemas.microsoft.com/office/drawing/2014/main" id="{D9A5E7CD-FB5D-4EA7-7198-6C06A866FB48}"/>
                </a:ext>
              </a:extLst>
            </p:cNvPr>
            <p:cNvSpPr/>
            <p:nvPr/>
          </p:nvSpPr>
          <p:spPr>
            <a:xfrm>
              <a:off x="3459769" y="4218878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016;p37">
              <a:extLst>
                <a:ext uri="{FF2B5EF4-FFF2-40B4-BE49-F238E27FC236}">
                  <a16:creationId xmlns:a16="http://schemas.microsoft.com/office/drawing/2014/main" id="{629F782C-D2C7-A217-4229-1591A70DAC87}"/>
                </a:ext>
              </a:extLst>
            </p:cNvPr>
            <p:cNvSpPr/>
            <p:nvPr/>
          </p:nvSpPr>
          <p:spPr>
            <a:xfrm>
              <a:off x="3459769" y="4250194"/>
              <a:ext cx="418142" cy="32"/>
            </a:xfrm>
            <a:custGeom>
              <a:avLst/>
              <a:gdLst/>
              <a:ahLst/>
              <a:cxnLst/>
              <a:rect l="l" t="t" r="r" b="b"/>
              <a:pathLst>
                <a:path w="13112" h="1" fill="none" extrusionOk="0">
                  <a:moveTo>
                    <a:pt x="0" y="1"/>
                  </a:moveTo>
                  <a:lnTo>
                    <a:pt x="13111" y="1"/>
                  </a:lnTo>
                </a:path>
              </a:pathLst>
            </a:custGeom>
            <a:noFill/>
            <a:ln w="8700" cap="flat" cmpd="sng">
              <a:solidFill>
                <a:srgbClr val="D9D9D9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017;p37">
              <a:extLst>
                <a:ext uri="{FF2B5EF4-FFF2-40B4-BE49-F238E27FC236}">
                  <a16:creationId xmlns:a16="http://schemas.microsoft.com/office/drawing/2014/main" id="{16AD969A-854F-0F52-BAFB-E304CF4C9A29}"/>
                </a:ext>
              </a:extLst>
            </p:cNvPr>
            <p:cNvSpPr/>
            <p:nvPr/>
          </p:nvSpPr>
          <p:spPr>
            <a:xfrm>
              <a:off x="1665127" y="3001924"/>
              <a:ext cx="329264" cy="421458"/>
            </a:xfrm>
            <a:custGeom>
              <a:avLst/>
              <a:gdLst/>
              <a:ahLst/>
              <a:cxnLst/>
              <a:rect l="l" t="t" r="r" b="b"/>
              <a:pathLst>
                <a:path w="10325" h="13216" extrusionOk="0">
                  <a:moveTo>
                    <a:pt x="444" y="1"/>
                  </a:moveTo>
                  <a:cubicBezTo>
                    <a:pt x="32" y="2439"/>
                    <a:pt x="0" y="4910"/>
                    <a:pt x="317" y="7380"/>
                  </a:cubicBezTo>
                  <a:cubicBezTo>
                    <a:pt x="539" y="9312"/>
                    <a:pt x="1109" y="11338"/>
                    <a:pt x="2566" y="12573"/>
                  </a:cubicBezTo>
                  <a:cubicBezTo>
                    <a:pt x="2977" y="12890"/>
                    <a:pt x="3421" y="13175"/>
                    <a:pt x="3927" y="13207"/>
                  </a:cubicBezTo>
                  <a:cubicBezTo>
                    <a:pt x="3988" y="13213"/>
                    <a:pt x="4048" y="13216"/>
                    <a:pt x="4107" y="13216"/>
                  </a:cubicBezTo>
                  <a:cubicBezTo>
                    <a:pt x="5311" y="13216"/>
                    <a:pt x="6175" y="12015"/>
                    <a:pt x="6809" y="10958"/>
                  </a:cubicBezTo>
                  <a:lnTo>
                    <a:pt x="10325" y="4973"/>
                  </a:lnTo>
                  <a:cubicBezTo>
                    <a:pt x="6588" y="4498"/>
                    <a:pt x="3009" y="2724"/>
                    <a:pt x="444" y="1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018;p37">
              <a:extLst>
                <a:ext uri="{FF2B5EF4-FFF2-40B4-BE49-F238E27FC236}">
                  <a16:creationId xmlns:a16="http://schemas.microsoft.com/office/drawing/2014/main" id="{02087ECD-6DD5-FDDF-11E1-D7DE77C38B16}"/>
                </a:ext>
              </a:extLst>
            </p:cNvPr>
            <p:cNvSpPr/>
            <p:nvPr/>
          </p:nvSpPr>
          <p:spPr>
            <a:xfrm>
              <a:off x="2128680" y="2449494"/>
              <a:ext cx="301998" cy="120289"/>
            </a:xfrm>
            <a:custGeom>
              <a:avLst/>
              <a:gdLst/>
              <a:ahLst/>
              <a:cxnLst/>
              <a:rect l="l" t="t" r="r" b="b"/>
              <a:pathLst>
                <a:path w="9470" h="3772" extrusionOk="0">
                  <a:moveTo>
                    <a:pt x="792" y="1"/>
                  </a:moveTo>
                  <a:lnTo>
                    <a:pt x="792" y="1"/>
                  </a:lnTo>
                  <a:cubicBezTo>
                    <a:pt x="919" y="1014"/>
                    <a:pt x="602" y="1996"/>
                    <a:pt x="1" y="2851"/>
                  </a:cubicBezTo>
                  <a:cubicBezTo>
                    <a:pt x="1391" y="3456"/>
                    <a:pt x="2926" y="3772"/>
                    <a:pt x="4439" y="3772"/>
                  </a:cubicBezTo>
                  <a:cubicBezTo>
                    <a:pt x="4512" y="3772"/>
                    <a:pt x="4584" y="3771"/>
                    <a:pt x="4656" y="3770"/>
                  </a:cubicBezTo>
                  <a:cubicBezTo>
                    <a:pt x="6334" y="3738"/>
                    <a:pt x="7981" y="3295"/>
                    <a:pt x="9470" y="2534"/>
                  </a:cubicBezTo>
                  <a:cubicBezTo>
                    <a:pt x="9153" y="1774"/>
                    <a:pt x="9026" y="919"/>
                    <a:pt x="9153" y="96"/>
                  </a:cubicBezTo>
                  <a:lnTo>
                    <a:pt x="9153" y="96"/>
                  </a:lnTo>
                  <a:cubicBezTo>
                    <a:pt x="8456" y="698"/>
                    <a:pt x="7411" y="761"/>
                    <a:pt x="6493" y="761"/>
                  </a:cubicBezTo>
                  <a:cubicBezTo>
                    <a:pt x="4561" y="761"/>
                    <a:pt x="2692" y="349"/>
                    <a:pt x="792" y="1"/>
                  </a:cubicBezTo>
                  <a:close/>
                </a:path>
              </a:pathLst>
            </a:custGeom>
            <a:solidFill>
              <a:srgbClr val="C66E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1019;p37">
              <a:extLst>
                <a:ext uri="{FF2B5EF4-FFF2-40B4-BE49-F238E27FC236}">
                  <a16:creationId xmlns:a16="http://schemas.microsoft.com/office/drawing/2014/main" id="{FC556965-BFB2-B35B-0FDA-85311AD0C0F5}"/>
                </a:ext>
              </a:extLst>
            </p:cNvPr>
            <p:cNvSpPr/>
            <p:nvPr/>
          </p:nvSpPr>
          <p:spPr>
            <a:xfrm>
              <a:off x="2111523" y="2530303"/>
              <a:ext cx="342403" cy="103164"/>
            </a:xfrm>
            <a:custGeom>
              <a:avLst/>
              <a:gdLst/>
              <a:ahLst/>
              <a:cxnLst/>
              <a:rect l="l" t="t" r="r" b="b"/>
              <a:pathLst>
                <a:path w="10737" h="3235" extrusionOk="0">
                  <a:moveTo>
                    <a:pt x="10008" y="0"/>
                  </a:moveTo>
                  <a:cubicBezTo>
                    <a:pt x="8519" y="761"/>
                    <a:pt x="6872" y="1204"/>
                    <a:pt x="5194" y="1236"/>
                  </a:cubicBezTo>
                  <a:cubicBezTo>
                    <a:pt x="5122" y="1237"/>
                    <a:pt x="5050" y="1238"/>
                    <a:pt x="4977" y="1238"/>
                  </a:cubicBezTo>
                  <a:cubicBezTo>
                    <a:pt x="3464" y="1238"/>
                    <a:pt x="1929" y="922"/>
                    <a:pt x="539" y="317"/>
                  </a:cubicBezTo>
                  <a:cubicBezTo>
                    <a:pt x="380" y="571"/>
                    <a:pt x="190" y="792"/>
                    <a:pt x="0" y="1014"/>
                  </a:cubicBezTo>
                  <a:cubicBezTo>
                    <a:pt x="1529" y="2390"/>
                    <a:pt x="3529" y="3234"/>
                    <a:pt x="5575" y="3234"/>
                  </a:cubicBezTo>
                  <a:cubicBezTo>
                    <a:pt x="5648" y="3234"/>
                    <a:pt x="5722" y="3233"/>
                    <a:pt x="5796" y="3231"/>
                  </a:cubicBezTo>
                  <a:cubicBezTo>
                    <a:pt x="7601" y="3199"/>
                    <a:pt x="9406" y="2439"/>
                    <a:pt x="10736" y="1236"/>
                  </a:cubicBezTo>
                  <a:cubicBezTo>
                    <a:pt x="10419" y="856"/>
                    <a:pt x="10198" y="444"/>
                    <a:pt x="10008" y="0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1020;p37">
              <a:extLst>
                <a:ext uri="{FF2B5EF4-FFF2-40B4-BE49-F238E27FC236}">
                  <a16:creationId xmlns:a16="http://schemas.microsoft.com/office/drawing/2014/main" id="{78BFEFA5-CDD6-F285-C8E1-5F998B9E25E6}"/>
                </a:ext>
              </a:extLst>
            </p:cNvPr>
            <p:cNvSpPr/>
            <p:nvPr/>
          </p:nvSpPr>
          <p:spPr>
            <a:xfrm>
              <a:off x="1678266" y="2562607"/>
              <a:ext cx="1074597" cy="840174"/>
            </a:xfrm>
            <a:custGeom>
              <a:avLst/>
              <a:gdLst/>
              <a:ahLst/>
              <a:cxnLst/>
              <a:rect l="l" t="t" r="r" b="b"/>
              <a:pathLst>
                <a:path w="33697" h="26346" extrusionOk="0">
                  <a:moveTo>
                    <a:pt x="13586" y="1"/>
                  </a:moveTo>
                  <a:cubicBezTo>
                    <a:pt x="13333" y="286"/>
                    <a:pt x="13048" y="539"/>
                    <a:pt x="12731" y="761"/>
                  </a:cubicBezTo>
                  <a:cubicBezTo>
                    <a:pt x="11369" y="1743"/>
                    <a:pt x="9723" y="2249"/>
                    <a:pt x="8139" y="2756"/>
                  </a:cubicBezTo>
                  <a:cubicBezTo>
                    <a:pt x="6524" y="3294"/>
                    <a:pt x="4909" y="3865"/>
                    <a:pt x="3674" y="5005"/>
                  </a:cubicBezTo>
                  <a:cubicBezTo>
                    <a:pt x="2534" y="6081"/>
                    <a:pt x="1805" y="7538"/>
                    <a:pt x="1267" y="8995"/>
                  </a:cubicBezTo>
                  <a:cubicBezTo>
                    <a:pt x="697" y="10547"/>
                    <a:pt x="285" y="12130"/>
                    <a:pt x="0" y="13777"/>
                  </a:cubicBezTo>
                  <a:cubicBezTo>
                    <a:pt x="2597" y="16500"/>
                    <a:pt x="6176" y="18274"/>
                    <a:pt x="9913" y="18749"/>
                  </a:cubicBezTo>
                  <a:lnTo>
                    <a:pt x="12953" y="13555"/>
                  </a:lnTo>
                  <a:lnTo>
                    <a:pt x="13238" y="15297"/>
                  </a:lnTo>
                  <a:cubicBezTo>
                    <a:pt x="13745" y="18052"/>
                    <a:pt x="14663" y="20776"/>
                    <a:pt x="16436" y="22929"/>
                  </a:cubicBezTo>
                  <a:cubicBezTo>
                    <a:pt x="18107" y="24922"/>
                    <a:pt x="20565" y="26346"/>
                    <a:pt x="23131" y="26346"/>
                  </a:cubicBezTo>
                  <a:cubicBezTo>
                    <a:pt x="23337" y="26346"/>
                    <a:pt x="23545" y="26337"/>
                    <a:pt x="23752" y="26318"/>
                  </a:cubicBezTo>
                  <a:cubicBezTo>
                    <a:pt x="25272" y="26191"/>
                    <a:pt x="26697" y="25558"/>
                    <a:pt x="28027" y="24798"/>
                  </a:cubicBezTo>
                  <a:cubicBezTo>
                    <a:pt x="29041" y="24228"/>
                    <a:pt x="29991" y="23563"/>
                    <a:pt x="30814" y="22739"/>
                  </a:cubicBezTo>
                  <a:cubicBezTo>
                    <a:pt x="32271" y="21187"/>
                    <a:pt x="33063" y="19097"/>
                    <a:pt x="33379" y="17007"/>
                  </a:cubicBezTo>
                  <a:cubicBezTo>
                    <a:pt x="33696" y="14885"/>
                    <a:pt x="33538" y="12763"/>
                    <a:pt x="33316" y="10642"/>
                  </a:cubicBezTo>
                  <a:cubicBezTo>
                    <a:pt x="33189" y="9153"/>
                    <a:pt x="32999" y="7633"/>
                    <a:pt x="32588" y="6208"/>
                  </a:cubicBezTo>
                  <a:cubicBezTo>
                    <a:pt x="32271" y="5100"/>
                    <a:pt x="31764" y="3991"/>
                    <a:pt x="30878" y="3263"/>
                  </a:cubicBezTo>
                  <a:cubicBezTo>
                    <a:pt x="29326" y="1996"/>
                    <a:pt x="26982" y="2154"/>
                    <a:pt x="25272" y="1078"/>
                  </a:cubicBezTo>
                  <a:cubicBezTo>
                    <a:pt x="24924" y="856"/>
                    <a:pt x="24575" y="571"/>
                    <a:pt x="24290" y="223"/>
                  </a:cubicBezTo>
                  <a:cubicBezTo>
                    <a:pt x="22992" y="1458"/>
                    <a:pt x="21187" y="2186"/>
                    <a:pt x="19382" y="2218"/>
                  </a:cubicBezTo>
                  <a:cubicBezTo>
                    <a:pt x="19308" y="2220"/>
                    <a:pt x="19234" y="2221"/>
                    <a:pt x="19161" y="2221"/>
                  </a:cubicBezTo>
                  <a:cubicBezTo>
                    <a:pt x="17115" y="2221"/>
                    <a:pt x="15115" y="1377"/>
                    <a:pt x="13586" y="1"/>
                  </a:cubicBezTo>
                  <a:close/>
                </a:path>
              </a:pathLst>
            </a:custGeom>
            <a:solidFill>
              <a:srgbClr val="F6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1021;p37">
              <a:extLst>
                <a:ext uri="{FF2B5EF4-FFF2-40B4-BE49-F238E27FC236}">
                  <a16:creationId xmlns:a16="http://schemas.microsoft.com/office/drawing/2014/main" id="{229A1762-9ED7-9740-B2A0-CE850488E7EF}"/>
                </a:ext>
              </a:extLst>
            </p:cNvPr>
            <p:cNvSpPr/>
            <p:nvPr/>
          </p:nvSpPr>
          <p:spPr>
            <a:xfrm>
              <a:off x="2813422" y="4098717"/>
              <a:ext cx="444387" cy="162352"/>
            </a:xfrm>
            <a:custGeom>
              <a:avLst/>
              <a:gdLst/>
              <a:ahLst/>
              <a:cxnLst/>
              <a:rect l="l" t="t" r="r" b="b"/>
              <a:pathLst>
                <a:path w="13935" h="5091" extrusionOk="0">
                  <a:moveTo>
                    <a:pt x="6682" y="0"/>
                  </a:moveTo>
                  <a:lnTo>
                    <a:pt x="0" y="127"/>
                  </a:lnTo>
                  <a:lnTo>
                    <a:pt x="444" y="4561"/>
                  </a:lnTo>
                  <a:cubicBezTo>
                    <a:pt x="2423" y="4914"/>
                    <a:pt x="4440" y="5091"/>
                    <a:pt x="6461" y="5091"/>
                  </a:cubicBezTo>
                  <a:cubicBezTo>
                    <a:pt x="8968" y="5091"/>
                    <a:pt x="11480" y="4819"/>
                    <a:pt x="13935" y="4276"/>
                  </a:cubicBezTo>
                  <a:cubicBezTo>
                    <a:pt x="12351" y="1995"/>
                    <a:pt x="9849" y="444"/>
                    <a:pt x="7031" y="64"/>
                  </a:cubicBezTo>
                  <a:lnTo>
                    <a:pt x="66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1022;p37">
              <a:extLst>
                <a:ext uri="{FF2B5EF4-FFF2-40B4-BE49-F238E27FC236}">
                  <a16:creationId xmlns:a16="http://schemas.microsoft.com/office/drawing/2014/main" id="{8503AB42-A171-6569-9721-C7D4F5384BE1}"/>
                </a:ext>
              </a:extLst>
            </p:cNvPr>
            <p:cNvSpPr/>
            <p:nvPr/>
          </p:nvSpPr>
          <p:spPr>
            <a:xfrm>
              <a:off x="2827550" y="4236067"/>
              <a:ext cx="451467" cy="57593"/>
            </a:xfrm>
            <a:custGeom>
              <a:avLst/>
              <a:gdLst/>
              <a:ahLst/>
              <a:cxnLst/>
              <a:rect l="l" t="t" r="r" b="b"/>
              <a:pathLst>
                <a:path w="14157" h="1806" extrusionOk="0">
                  <a:moveTo>
                    <a:pt x="13492" y="0"/>
                  </a:moveTo>
                  <a:cubicBezTo>
                    <a:pt x="11053" y="523"/>
                    <a:pt x="8558" y="787"/>
                    <a:pt x="6067" y="787"/>
                  </a:cubicBezTo>
                  <a:cubicBezTo>
                    <a:pt x="4030" y="787"/>
                    <a:pt x="1996" y="610"/>
                    <a:pt x="1" y="254"/>
                  </a:cubicBezTo>
                  <a:lnTo>
                    <a:pt x="1" y="254"/>
                  </a:lnTo>
                  <a:lnTo>
                    <a:pt x="127" y="1805"/>
                  </a:lnTo>
                  <a:lnTo>
                    <a:pt x="14157" y="1109"/>
                  </a:lnTo>
                  <a:cubicBezTo>
                    <a:pt x="13935" y="729"/>
                    <a:pt x="13713" y="349"/>
                    <a:pt x="13492" y="0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1023;p37">
              <a:extLst>
                <a:ext uri="{FF2B5EF4-FFF2-40B4-BE49-F238E27FC236}">
                  <a16:creationId xmlns:a16="http://schemas.microsoft.com/office/drawing/2014/main" id="{E268C86C-7E08-FCB5-09F2-05AAE6E4396A}"/>
                </a:ext>
              </a:extLst>
            </p:cNvPr>
            <p:cNvSpPr/>
            <p:nvPr/>
          </p:nvSpPr>
          <p:spPr>
            <a:xfrm>
              <a:off x="3142655" y="4134051"/>
              <a:ext cx="58614" cy="76791"/>
            </a:xfrm>
            <a:custGeom>
              <a:avLst/>
              <a:gdLst/>
              <a:ahLst/>
              <a:cxnLst/>
              <a:rect l="l" t="t" r="r" b="b"/>
              <a:pathLst>
                <a:path w="1838" h="2408" extrusionOk="0">
                  <a:moveTo>
                    <a:pt x="1837" y="1"/>
                  </a:moveTo>
                  <a:cubicBezTo>
                    <a:pt x="1267" y="64"/>
                    <a:pt x="792" y="444"/>
                    <a:pt x="475" y="887"/>
                  </a:cubicBezTo>
                  <a:cubicBezTo>
                    <a:pt x="190" y="1331"/>
                    <a:pt x="0" y="1901"/>
                    <a:pt x="127" y="2408"/>
                  </a:cubicBezTo>
                  <a:cubicBezTo>
                    <a:pt x="349" y="1932"/>
                    <a:pt x="570" y="1521"/>
                    <a:pt x="855" y="1109"/>
                  </a:cubicBezTo>
                  <a:cubicBezTo>
                    <a:pt x="1109" y="729"/>
                    <a:pt x="1425" y="381"/>
                    <a:pt x="1837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024;p37">
              <a:extLst>
                <a:ext uri="{FF2B5EF4-FFF2-40B4-BE49-F238E27FC236}">
                  <a16:creationId xmlns:a16="http://schemas.microsoft.com/office/drawing/2014/main" id="{194E2A7C-65C9-E9FB-C7E5-57F51F457F75}"/>
                </a:ext>
              </a:extLst>
            </p:cNvPr>
            <p:cNvSpPr/>
            <p:nvPr/>
          </p:nvSpPr>
          <p:spPr>
            <a:xfrm>
              <a:off x="3113348" y="4122953"/>
              <a:ext cx="52555" cy="78800"/>
            </a:xfrm>
            <a:custGeom>
              <a:avLst/>
              <a:gdLst/>
              <a:ahLst/>
              <a:cxnLst/>
              <a:rect l="l" t="t" r="r" b="b"/>
              <a:pathLst>
                <a:path w="1648" h="2471" extrusionOk="0">
                  <a:moveTo>
                    <a:pt x="1648" y="0"/>
                  </a:moveTo>
                  <a:lnTo>
                    <a:pt x="1648" y="0"/>
                  </a:lnTo>
                  <a:cubicBezTo>
                    <a:pt x="1109" y="95"/>
                    <a:pt x="666" y="475"/>
                    <a:pt x="413" y="919"/>
                  </a:cubicBezTo>
                  <a:cubicBezTo>
                    <a:pt x="128" y="1394"/>
                    <a:pt x="1" y="1964"/>
                    <a:pt x="191" y="2471"/>
                  </a:cubicBezTo>
                  <a:cubicBezTo>
                    <a:pt x="349" y="1964"/>
                    <a:pt x="539" y="1552"/>
                    <a:pt x="793" y="1140"/>
                  </a:cubicBezTo>
                  <a:cubicBezTo>
                    <a:pt x="1014" y="760"/>
                    <a:pt x="1299" y="380"/>
                    <a:pt x="1648" y="0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025;p37">
              <a:extLst>
                <a:ext uri="{FF2B5EF4-FFF2-40B4-BE49-F238E27FC236}">
                  <a16:creationId xmlns:a16="http://schemas.microsoft.com/office/drawing/2014/main" id="{FB9C69B8-C013-2A72-A160-B58E15341473}"/>
                </a:ext>
              </a:extLst>
            </p:cNvPr>
            <p:cNvSpPr/>
            <p:nvPr/>
          </p:nvSpPr>
          <p:spPr>
            <a:xfrm>
              <a:off x="3087102" y="4102735"/>
              <a:ext cx="59634" cy="90950"/>
            </a:xfrm>
            <a:custGeom>
              <a:avLst/>
              <a:gdLst/>
              <a:ahLst/>
              <a:cxnLst/>
              <a:rect l="l" t="t" r="r" b="b"/>
              <a:pathLst>
                <a:path w="1870" h="2852" extrusionOk="0">
                  <a:moveTo>
                    <a:pt x="1869" y="1"/>
                  </a:moveTo>
                  <a:cubicBezTo>
                    <a:pt x="1267" y="128"/>
                    <a:pt x="761" y="571"/>
                    <a:pt x="476" y="1078"/>
                  </a:cubicBezTo>
                  <a:cubicBezTo>
                    <a:pt x="159" y="1616"/>
                    <a:pt x="1" y="2249"/>
                    <a:pt x="191" y="2851"/>
                  </a:cubicBezTo>
                  <a:cubicBezTo>
                    <a:pt x="349" y="2281"/>
                    <a:pt x="539" y="1774"/>
                    <a:pt x="824" y="1299"/>
                  </a:cubicBezTo>
                  <a:cubicBezTo>
                    <a:pt x="1109" y="856"/>
                    <a:pt x="1457" y="444"/>
                    <a:pt x="1869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1026;p37">
              <a:extLst>
                <a:ext uri="{FF2B5EF4-FFF2-40B4-BE49-F238E27FC236}">
                  <a16:creationId xmlns:a16="http://schemas.microsoft.com/office/drawing/2014/main" id="{4844F509-2733-EF86-B17F-258C680AEC62}"/>
                </a:ext>
              </a:extLst>
            </p:cNvPr>
            <p:cNvSpPr/>
            <p:nvPr/>
          </p:nvSpPr>
          <p:spPr>
            <a:xfrm>
              <a:off x="1782291" y="1416003"/>
              <a:ext cx="939256" cy="1105563"/>
            </a:xfrm>
            <a:custGeom>
              <a:avLst/>
              <a:gdLst/>
              <a:ahLst/>
              <a:cxnLst/>
              <a:rect l="l" t="t" r="r" b="b"/>
              <a:pathLst>
                <a:path w="29453" h="34668" extrusionOk="0">
                  <a:moveTo>
                    <a:pt x="12634" y="1"/>
                  </a:moveTo>
                  <a:cubicBezTo>
                    <a:pt x="11107" y="1"/>
                    <a:pt x="9584" y="278"/>
                    <a:pt x="8171" y="835"/>
                  </a:cubicBezTo>
                  <a:cubicBezTo>
                    <a:pt x="4845" y="2134"/>
                    <a:pt x="2154" y="4952"/>
                    <a:pt x="1014" y="8309"/>
                  </a:cubicBezTo>
                  <a:cubicBezTo>
                    <a:pt x="570" y="9639"/>
                    <a:pt x="348" y="11032"/>
                    <a:pt x="253" y="12426"/>
                  </a:cubicBezTo>
                  <a:cubicBezTo>
                    <a:pt x="0" y="15656"/>
                    <a:pt x="412" y="18950"/>
                    <a:pt x="1267" y="22085"/>
                  </a:cubicBezTo>
                  <a:cubicBezTo>
                    <a:pt x="2470" y="26455"/>
                    <a:pt x="4719" y="30826"/>
                    <a:pt x="8646" y="33074"/>
                  </a:cubicBezTo>
                  <a:cubicBezTo>
                    <a:pt x="10483" y="34139"/>
                    <a:pt x="12597" y="34667"/>
                    <a:pt x="14713" y="34667"/>
                  </a:cubicBezTo>
                  <a:cubicBezTo>
                    <a:pt x="15806" y="34667"/>
                    <a:pt x="16899" y="34526"/>
                    <a:pt x="17956" y="34246"/>
                  </a:cubicBezTo>
                  <a:cubicBezTo>
                    <a:pt x="21028" y="33422"/>
                    <a:pt x="23784" y="31396"/>
                    <a:pt x="25557" y="28735"/>
                  </a:cubicBezTo>
                  <a:cubicBezTo>
                    <a:pt x="27141" y="26360"/>
                    <a:pt x="27964" y="23605"/>
                    <a:pt x="28566" y="20818"/>
                  </a:cubicBezTo>
                  <a:cubicBezTo>
                    <a:pt x="29104" y="18063"/>
                    <a:pt x="29452" y="15244"/>
                    <a:pt x="29009" y="12489"/>
                  </a:cubicBezTo>
                  <a:cubicBezTo>
                    <a:pt x="28566" y="9734"/>
                    <a:pt x="27236" y="7011"/>
                    <a:pt x="24987" y="5332"/>
                  </a:cubicBezTo>
                  <a:cubicBezTo>
                    <a:pt x="22929" y="3780"/>
                    <a:pt x="21028" y="1944"/>
                    <a:pt x="18495" y="1468"/>
                  </a:cubicBezTo>
                  <a:cubicBezTo>
                    <a:pt x="16705" y="492"/>
                    <a:pt x="14667" y="1"/>
                    <a:pt x="12634" y="1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027;p37">
              <a:extLst>
                <a:ext uri="{FF2B5EF4-FFF2-40B4-BE49-F238E27FC236}">
                  <a16:creationId xmlns:a16="http://schemas.microsoft.com/office/drawing/2014/main" id="{78B67F11-0E0F-30D0-6822-072E8D3A7530}"/>
                </a:ext>
              </a:extLst>
            </p:cNvPr>
            <p:cNvSpPr/>
            <p:nvPr/>
          </p:nvSpPr>
          <p:spPr>
            <a:xfrm>
              <a:off x="1492443" y="1105266"/>
              <a:ext cx="1542169" cy="1093827"/>
            </a:xfrm>
            <a:custGeom>
              <a:avLst/>
              <a:gdLst/>
              <a:ahLst/>
              <a:cxnLst/>
              <a:rect l="l" t="t" r="r" b="b"/>
              <a:pathLst>
                <a:path w="48359" h="34300" extrusionOk="0">
                  <a:moveTo>
                    <a:pt x="18505" y="0"/>
                  </a:moveTo>
                  <a:cubicBezTo>
                    <a:pt x="18460" y="0"/>
                    <a:pt x="18414" y="1"/>
                    <a:pt x="18368" y="2"/>
                  </a:cubicBezTo>
                  <a:cubicBezTo>
                    <a:pt x="16911" y="33"/>
                    <a:pt x="15423" y="667"/>
                    <a:pt x="14536" y="1838"/>
                  </a:cubicBezTo>
                  <a:cubicBezTo>
                    <a:pt x="13871" y="2662"/>
                    <a:pt x="13523" y="3675"/>
                    <a:pt x="13206" y="4689"/>
                  </a:cubicBezTo>
                  <a:cubicBezTo>
                    <a:pt x="12694" y="4301"/>
                    <a:pt x="12073" y="4141"/>
                    <a:pt x="11424" y="4141"/>
                  </a:cubicBezTo>
                  <a:cubicBezTo>
                    <a:pt x="10427" y="4141"/>
                    <a:pt x="9363" y="4519"/>
                    <a:pt x="8519" y="5037"/>
                  </a:cubicBezTo>
                  <a:cubicBezTo>
                    <a:pt x="6207" y="6462"/>
                    <a:pt x="4940" y="9439"/>
                    <a:pt x="5542" y="12099"/>
                  </a:cubicBezTo>
                  <a:cubicBezTo>
                    <a:pt x="3864" y="12416"/>
                    <a:pt x="2217" y="13778"/>
                    <a:pt x="1394" y="15266"/>
                  </a:cubicBezTo>
                  <a:cubicBezTo>
                    <a:pt x="538" y="16755"/>
                    <a:pt x="380" y="18591"/>
                    <a:pt x="982" y="20206"/>
                  </a:cubicBezTo>
                  <a:cubicBezTo>
                    <a:pt x="1330" y="21188"/>
                    <a:pt x="1964" y="22043"/>
                    <a:pt x="2565" y="22898"/>
                  </a:cubicBezTo>
                  <a:cubicBezTo>
                    <a:pt x="1045" y="23722"/>
                    <a:pt x="0" y="25717"/>
                    <a:pt x="190" y="27427"/>
                  </a:cubicBezTo>
                  <a:cubicBezTo>
                    <a:pt x="348" y="29169"/>
                    <a:pt x="1647" y="30721"/>
                    <a:pt x="3325" y="31196"/>
                  </a:cubicBezTo>
                  <a:cubicBezTo>
                    <a:pt x="3104" y="32082"/>
                    <a:pt x="3705" y="33032"/>
                    <a:pt x="4434" y="33571"/>
                  </a:cubicBezTo>
                  <a:cubicBezTo>
                    <a:pt x="5130" y="34109"/>
                    <a:pt x="6081" y="34299"/>
                    <a:pt x="6967" y="34299"/>
                  </a:cubicBezTo>
                  <a:cubicBezTo>
                    <a:pt x="7284" y="34299"/>
                    <a:pt x="7632" y="34267"/>
                    <a:pt x="7949" y="34204"/>
                  </a:cubicBezTo>
                  <a:cubicBezTo>
                    <a:pt x="8202" y="34109"/>
                    <a:pt x="8456" y="33982"/>
                    <a:pt x="8677" y="33887"/>
                  </a:cubicBezTo>
                  <a:cubicBezTo>
                    <a:pt x="9437" y="33507"/>
                    <a:pt x="10356" y="33412"/>
                    <a:pt x="10609" y="32621"/>
                  </a:cubicBezTo>
                  <a:cubicBezTo>
                    <a:pt x="11401" y="32304"/>
                    <a:pt x="12034" y="31639"/>
                    <a:pt x="12478" y="30911"/>
                  </a:cubicBezTo>
                  <a:cubicBezTo>
                    <a:pt x="13966" y="28567"/>
                    <a:pt x="14061" y="25527"/>
                    <a:pt x="13301" y="22867"/>
                  </a:cubicBezTo>
                  <a:lnTo>
                    <a:pt x="13301" y="22867"/>
                  </a:lnTo>
                  <a:cubicBezTo>
                    <a:pt x="14375" y="23940"/>
                    <a:pt x="15938" y="24600"/>
                    <a:pt x="17467" y="24600"/>
                  </a:cubicBezTo>
                  <a:cubicBezTo>
                    <a:pt x="17923" y="24600"/>
                    <a:pt x="18376" y="24542"/>
                    <a:pt x="18812" y="24418"/>
                  </a:cubicBezTo>
                  <a:cubicBezTo>
                    <a:pt x="20712" y="23880"/>
                    <a:pt x="22263" y="22265"/>
                    <a:pt x="22738" y="20333"/>
                  </a:cubicBezTo>
                  <a:cubicBezTo>
                    <a:pt x="23404" y="21948"/>
                    <a:pt x="24797" y="23025"/>
                    <a:pt x="26539" y="23183"/>
                  </a:cubicBezTo>
                  <a:cubicBezTo>
                    <a:pt x="26671" y="23196"/>
                    <a:pt x="26803" y="23202"/>
                    <a:pt x="26935" y="23202"/>
                  </a:cubicBezTo>
                  <a:cubicBezTo>
                    <a:pt x="28518" y="23202"/>
                    <a:pt x="30096" y="22343"/>
                    <a:pt x="30972" y="20998"/>
                  </a:cubicBezTo>
                  <a:lnTo>
                    <a:pt x="30972" y="20998"/>
                  </a:lnTo>
                  <a:cubicBezTo>
                    <a:pt x="30814" y="22328"/>
                    <a:pt x="31352" y="23563"/>
                    <a:pt x="32303" y="24482"/>
                  </a:cubicBezTo>
                  <a:cubicBezTo>
                    <a:pt x="32588" y="24735"/>
                    <a:pt x="32904" y="24957"/>
                    <a:pt x="33253" y="25083"/>
                  </a:cubicBezTo>
                  <a:cubicBezTo>
                    <a:pt x="33633" y="25242"/>
                    <a:pt x="34044" y="25242"/>
                    <a:pt x="34456" y="25242"/>
                  </a:cubicBezTo>
                  <a:cubicBezTo>
                    <a:pt x="35248" y="25210"/>
                    <a:pt x="36071" y="25052"/>
                    <a:pt x="36641" y="24482"/>
                  </a:cubicBezTo>
                  <a:lnTo>
                    <a:pt x="36641" y="24482"/>
                  </a:lnTo>
                  <a:cubicBezTo>
                    <a:pt x="36071" y="26034"/>
                    <a:pt x="36103" y="28029"/>
                    <a:pt x="36831" y="29517"/>
                  </a:cubicBezTo>
                  <a:cubicBezTo>
                    <a:pt x="37560" y="30974"/>
                    <a:pt x="39016" y="32114"/>
                    <a:pt x="40663" y="32272"/>
                  </a:cubicBezTo>
                  <a:cubicBezTo>
                    <a:pt x="40785" y="32284"/>
                    <a:pt x="40906" y="32290"/>
                    <a:pt x="41026" y="32290"/>
                  </a:cubicBezTo>
                  <a:cubicBezTo>
                    <a:pt x="42775" y="32290"/>
                    <a:pt x="44301" y="31027"/>
                    <a:pt x="45160" y="29485"/>
                  </a:cubicBezTo>
                  <a:cubicBezTo>
                    <a:pt x="46110" y="27839"/>
                    <a:pt x="46047" y="25622"/>
                    <a:pt x="44875" y="24133"/>
                  </a:cubicBezTo>
                  <a:cubicBezTo>
                    <a:pt x="46934" y="22993"/>
                    <a:pt x="48359" y="20713"/>
                    <a:pt x="48295" y="18370"/>
                  </a:cubicBezTo>
                  <a:cubicBezTo>
                    <a:pt x="48200" y="15994"/>
                    <a:pt x="46554" y="13714"/>
                    <a:pt x="44273" y="13049"/>
                  </a:cubicBezTo>
                  <a:cubicBezTo>
                    <a:pt x="45002" y="10579"/>
                    <a:pt x="43862" y="7729"/>
                    <a:pt x="41677" y="6304"/>
                  </a:cubicBezTo>
                  <a:cubicBezTo>
                    <a:pt x="40508" y="5548"/>
                    <a:pt x="39117" y="5193"/>
                    <a:pt x="37714" y="5193"/>
                  </a:cubicBezTo>
                  <a:cubicBezTo>
                    <a:pt x="36530" y="5193"/>
                    <a:pt x="35338" y="5446"/>
                    <a:pt x="34266" y="5924"/>
                  </a:cubicBezTo>
                  <a:cubicBezTo>
                    <a:pt x="34424" y="5100"/>
                    <a:pt x="33854" y="4435"/>
                    <a:pt x="33284" y="3834"/>
                  </a:cubicBezTo>
                  <a:cubicBezTo>
                    <a:pt x="32144" y="2567"/>
                    <a:pt x="30687" y="1522"/>
                    <a:pt x="29009" y="1300"/>
                  </a:cubicBezTo>
                  <a:cubicBezTo>
                    <a:pt x="28817" y="1275"/>
                    <a:pt x="28623" y="1262"/>
                    <a:pt x="28428" y="1262"/>
                  </a:cubicBezTo>
                  <a:cubicBezTo>
                    <a:pt x="26918" y="1262"/>
                    <a:pt x="25382" y="2012"/>
                    <a:pt x="24765" y="3359"/>
                  </a:cubicBezTo>
                  <a:cubicBezTo>
                    <a:pt x="24354" y="2409"/>
                    <a:pt x="23372" y="1775"/>
                    <a:pt x="22517" y="1237"/>
                  </a:cubicBezTo>
                  <a:cubicBezTo>
                    <a:pt x="21290" y="470"/>
                    <a:pt x="19914" y="0"/>
                    <a:pt x="18505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028;p37">
              <a:extLst>
                <a:ext uri="{FF2B5EF4-FFF2-40B4-BE49-F238E27FC236}">
                  <a16:creationId xmlns:a16="http://schemas.microsoft.com/office/drawing/2014/main" id="{31611861-3BA6-72B6-5942-8BF27F2497B8}"/>
                </a:ext>
              </a:extLst>
            </p:cNvPr>
            <p:cNvSpPr/>
            <p:nvPr/>
          </p:nvSpPr>
          <p:spPr>
            <a:xfrm>
              <a:off x="2613440" y="1998346"/>
              <a:ext cx="223230" cy="269662"/>
            </a:xfrm>
            <a:custGeom>
              <a:avLst/>
              <a:gdLst/>
              <a:ahLst/>
              <a:cxnLst/>
              <a:rect l="l" t="t" r="r" b="b"/>
              <a:pathLst>
                <a:path w="7000" h="8456" extrusionOk="0">
                  <a:moveTo>
                    <a:pt x="4046" y="1"/>
                  </a:moveTo>
                  <a:cubicBezTo>
                    <a:pt x="2952" y="1"/>
                    <a:pt x="1808" y="460"/>
                    <a:pt x="1141" y="1322"/>
                  </a:cubicBezTo>
                  <a:cubicBezTo>
                    <a:pt x="634" y="1987"/>
                    <a:pt x="381" y="2811"/>
                    <a:pt x="222" y="3634"/>
                  </a:cubicBezTo>
                  <a:cubicBezTo>
                    <a:pt x="64" y="4616"/>
                    <a:pt x="1" y="5661"/>
                    <a:pt x="349" y="6611"/>
                  </a:cubicBezTo>
                  <a:cubicBezTo>
                    <a:pt x="729" y="7561"/>
                    <a:pt x="1553" y="8353"/>
                    <a:pt x="2566" y="8448"/>
                  </a:cubicBezTo>
                  <a:cubicBezTo>
                    <a:pt x="2624" y="8453"/>
                    <a:pt x="2681" y="8455"/>
                    <a:pt x="2739" y="8455"/>
                  </a:cubicBezTo>
                  <a:cubicBezTo>
                    <a:pt x="3409" y="8455"/>
                    <a:pt x="4070" y="8125"/>
                    <a:pt x="4624" y="7688"/>
                  </a:cubicBezTo>
                  <a:cubicBezTo>
                    <a:pt x="5543" y="6927"/>
                    <a:pt x="6081" y="5819"/>
                    <a:pt x="6493" y="4679"/>
                  </a:cubicBezTo>
                  <a:cubicBezTo>
                    <a:pt x="6778" y="3951"/>
                    <a:pt x="7000" y="3159"/>
                    <a:pt x="6905" y="2367"/>
                  </a:cubicBezTo>
                  <a:cubicBezTo>
                    <a:pt x="6762" y="751"/>
                    <a:pt x="5444" y="1"/>
                    <a:pt x="4046" y="1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029;p37">
              <a:extLst>
                <a:ext uri="{FF2B5EF4-FFF2-40B4-BE49-F238E27FC236}">
                  <a16:creationId xmlns:a16="http://schemas.microsoft.com/office/drawing/2014/main" id="{C4954FED-C96D-9E74-0520-56109698A62D}"/>
                </a:ext>
              </a:extLst>
            </p:cNvPr>
            <p:cNvSpPr/>
            <p:nvPr/>
          </p:nvSpPr>
          <p:spPr>
            <a:xfrm>
              <a:off x="2673042" y="2049402"/>
              <a:ext cx="127273" cy="178106"/>
            </a:xfrm>
            <a:custGeom>
              <a:avLst/>
              <a:gdLst/>
              <a:ahLst/>
              <a:cxnLst/>
              <a:rect l="l" t="t" r="r" b="b"/>
              <a:pathLst>
                <a:path w="3991" h="5585" extrusionOk="0">
                  <a:moveTo>
                    <a:pt x="2342" y="0"/>
                  </a:moveTo>
                  <a:cubicBezTo>
                    <a:pt x="2301" y="0"/>
                    <a:pt x="2259" y="2"/>
                    <a:pt x="2217" y="6"/>
                  </a:cubicBezTo>
                  <a:cubicBezTo>
                    <a:pt x="1552" y="69"/>
                    <a:pt x="982" y="544"/>
                    <a:pt x="634" y="1115"/>
                  </a:cubicBezTo>
                  <a:cubicBezTo>
                    <a:pt x="285" y="1685"/>
                    <a:pt x="127" y="2350"/>
                    <a:pt x="0" y="3015"/>
                  </a:cubicBezTo>
                  <a:cubicBezTo>
                    <a:pt x="289" y="2798"/>
                    <a:pt x="650" y="2600"/>
                    <a:pt x="1001" y="2600"/>
                  </a:cubicBezTo>
                  <a:cubicBezTo>
                    <a:pt x="1113" y="2600"/>
                    <a:pt x="1223" y="2620"/>
                    <a:pt x="1330" y="2666"/>
                  </a:cubicBezTo>
                  <a:cubicBezTo>
                    <a:pt x="1520" y="2761"/>
                    <a:pt x="1647" y="2951"/>
                    <a:pt x="1742" y="3141"/>
                  </a:cubicBezTo>
                  <a:cubicBezTo>
                    <a:pt x="1964" y="3648"/>
                    <a:pt x="1900" y="4250"/>
                    <a:pt x="1552" y="4661"/>
                  </a:cubicBezTo>
                  <a:cubicBezTo>
                    <a:pt x="1286" y="4975"/>
                    <a:pt x="873" y="5160"/>
                    <a:pt x="468" y="5160"/>
                  </a:cubicBezTo>
                  <a:cubicBezTo>
                    <a:pt x="341" y="5160"/>
                    <a:pt x="216" y="5142"/>
                    <a:pt x="95" y="5105"/>
                  </a:cubicBezTo>
                  <a:lnTo>
                    <a:pt x="95" y="5105"/>
                  </a:lnTo>
                  <a:cubicBezTo>
                    <a:pt x="95" y="5105"/>
                    <a:pt x="455" y="5584"/>
                    <a:pt x="1123" y="5584"/>
                  </a:cubicBezTo>
                  <a:cubicBezTo>
                    <a:pt x="1484" y="5584"/>
                    <a:pt x="1936" y="5444"/>
                    <a:pt x="2470" y="5010"/>
                  </a:cubicBezTo>
                  <a:cubicBezTo>
                    <a:pt x="3991" y="3775"/>
                    <a:pt x="3674" y="1083"/>
                    <a:pt x="3674" y="1083"/>
                  </a:cubicBezTo>
                  <a:cubicBezTo>
                    <a:pt x="3614" y="458"/>
                    <a:pt x="2995" y="0"/>
                    <a:pt x="2342" y="0"/>
                  </a:cubicBezTo>
                  <a:close/>
                </a:path>
              </a:pathLst>
            </a:custGeom>
            <a:solidFill>
              <a:srgbClr val="FCAFB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030;p37">
              <a:extLst>
                <a:ext uri="{FF2B5EF4-FFF2-40B4-BE49-F238E27FC236}">
                  <a16:creationId xmlns:a16="http://schemas.microsoft.com/office/drawing/2014/main" id="{F1D1B52A-4832-D064-B4CF-CC3DACDFB796}"/>
                </a:ext>
              </a:extLst>
            </p:cNvPr>
            <p:cNvSpPr/>
            <p:nvPr/>
          </p:nvSpPr>
          <p:spPr>
            <a:xfrm>
              <a:off x="2655854" y="2042928"/>
              <a:ext cx="135373" cy="172812"/>
            </a:xfrm>
            <a:custGeom>
              <a:avLst/>
              <a:gdLst/>
              <a:ahLst/>
              <a:cxnLst/>
              <a:rect l="l" t="t" r="r" b="b"/>
              <a:pathLst>
                <a:path w="4245" h="5419" extrusionOk="0">
                  <a:moveTo>
                    <a:pt x="2760" y="0"/>
                  </a:moveTo>
                  <a:cubicBezTo>
                    <a:pt x="2652" y="0"/>
                    <a:pt x="2544" y="7"/>
                    <a:pt x="2439" y="19"/>
                  </a:cubicBezTo>
                  <a:cubicBezTo>
                    <a:pt x="2186" y="82"/>
                    <a:pt x="1901" y="209"/>
                    <a:pt x="1679" y="367"/>
                  </a:cubicBezTo>
                  <a:cubicBezTo>
                    <a:pt x="1204" y="684"/>
                    <a:pt x="856" y="1159"/>
                    <a:pt x="634" y="1634"/>
                  </a:cubicBezTo>
                  <a:cubicBezTo>
                    <a:pt x="444" y="2141"/>
                    <a:pt x="286" y="2648"/>
                    <a:pt x="191" y="3123"/>
                  </a:cubicBezTo>
                  <a:lnTo>
                    <a:pt x="1" y="3978"/>
                  </a:lnTo>
                  <a:lnTo>
                    <a:pt x="698" y="3503"/>
                  </a:lnTo>
                  <a:cubicBezTo>
                    <a:pt x="1000" y="3283"/>
                    <a:pt x="1327" y="3110"/>
                    <a:pt x="1552" y="3110"/>
                  </a:cubicBezTo>
                  <a:cubicBezTo>
                    <a:pt x="1587" y="3110"/>
                    <a:pt x="1618" y="3114"/>
                    <a:pt x="1648" y="3123"/>
                  </a:cubicBezTo>
                  <a:cubicBezTo>
                    <a:pt x="1901" y="3186"/>
                    <a:pt x="2123" y="3534"/>
                    <a:pt x="2154" y="3883"/>
                  </a:cubicBezTo>
                  <a:cubicBezTo>
                    <a:pt x="2186" y="4263"/>
                    <a:pt x="2091" y="4643"/>
                    <a:pt x="1774" y="4928"/>
                  </a:cubicBezTo>
                  <a:cubicBezTo>
                    <a:pt x="1531" y="5171"/>
                    <a:pt x="1196" y="5322"/>
                    <a:pt x="828" y="5322"/>
                  </a:cubicBezTo>
                  <a:cubicBezTo>
                    <a:pt x="764" y="5322"/>
                    <a:pt x="700" y="5317"/>
                    <a:pt x="634" y="5308"/>
                  </a:cubicBezTo>
                  <a:lnTo>
                    <a:pt x="634" y="5308"/>
                  </a:lnTo>
                  <a:cubicBezTo>
                    <a:pt x="797" y="5383"/>
                    <a:pt x="974" y="5418"/>
                    <a:pt x="1154" y="5418"/>
                  </a:cubicBezTo>
                  <a:cubicBezTo>
                    <a:pt x="1431" y="5418"/>
                    <a:pt x="1715" y="5335"/>
                    <a:pt x="1964" y="5181"/>
                  </a:cubicBezTo>
                  <a:cubicBezTo>
                    <a:pt x="2408" y="4896"/>
                    <a:pt x="2661" y="4389"/>
                    <a:pt x="2661" y="3883"/>
                  </a:cubicBezTo>
                  <a:cubicBezTo>
                    <a:pt x="2661" y="3629"/>
                    <a:pt x="2629" y="3344"/>
                    <a:pt x="2503" y="3123"/>
                  </a:cubicBezTo>
                  <a:cubicBezTo>
                    <a:pt x="2376" y="2869"/>
                    <a:pt x="2154" y="2616"/>
                    <a:pt x="1838" y="2521"/>
                  </a:cubicBezTo>
                  <a:cubicBezTo>
                    <a:pt x="1727" y="2488"/>
                    <a:pt x="1621" y="2474"/>
                    <a:pt x="1518" y="2474"/>
                  </a:cubicBezTo>
                  <a:cubicBezTo>
                    <a:pt x="1347" y="2474"/>
                    <a:pt x="1186" y="2513"/>
                    <a:pt x="1036" y="2565"/>
                  </a:cubicBezTo>
                  <a:lnTo>
                    <a:pt x="1036" y="2565"/>
                  </a:lnTo>
                  <a:cubicBezTo>
                    <a:pt x="1095" y="2334"/>
                    <a:pt x="1158" y="2107"/>
                    <a:pt x="1236" y="1888"/>
                  </a:cubicBezTo>
                  <a:cubicBezTo>
                    <a:pt x="1426" y="1476"/>
                    <a:pt x="1648" y="1096"/>
                    <a:pt x="1996" y="811"/>
                  </a:cubicBezTo>
                  <a:cubicBezTo>
                    <a:pt x="2283" y="576"/>
                    <a:pt x="2634" y="406"/>
                    <a:pt x="2978" y="406"/>
                  </a:cubicBezTo>
                  <a:cubicBezTo>
                    <a:pt x="3053" y="406"/>
                    <a:pt x="3127" y="414"/>
                    <a:pt x="3199" y="431"/>
                  </a:cubicBezTo>
                  <a:cubicBezTo>
                    <a:pt x="3643" y="494"/>
                    <a:pt x="4086" y="779"/>
                    <a:pt x="4213" y="1286"/>
                  </a:cubicBezTo>
                  <a:cubicBezTo>
                    <a:pt x="4245" y="747"/>
                    <a:pt x="3833" y="272"/>
                    <a:pt x="3294" y="82"/>
                  </a:cubicBezTo>
                  <a:cubicBezTo>
                    <a:pt x="3134" y="22"/>
                    <a:pt x="2948" y="0"/>
                    <a:pt x="2760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031;p37">
              <a:extLst>
                <a:ext uri="{FF2B5EF4-FFF2-40B4-BE49-F238E27FC236}">
                  <a16:creationId xmlns:a16="http://schemas.microsoft.com/office/drawing/2014/main" id="{69A722DD-A894-8A89-8228-60504891AE41}"/>
                </a:ext>
              </a:extLst>
            </p:cNvPr>
            <p:cNvSpPr/>
            <p:nvPr/>
          </p:nvSpPr>
          <p:spPr>
            <a:xfrm>
              <a:off x="1687354" y="1998346"/>
              <a:ext cx="223230" cy="269662"/>
            </a:xfrm>
            <a:custGeom>
              <a:avLst/>
              <a:gdLst/>
              <a:ahLst/>
              <a:cxnLst/>
              <a:rect l="l" t="t" r="r" b="b"/>
              <a:pathLst>
                <a:path w="7000" h="8456" extrusionOk="0">
                  <a:moveTo>
                    <a:pt x="2941" y="1"/>
                  </a:moveTo>
                  <a:cubicBezTo>
                    <a:pt x="1534" y="1"/>
                    <a:pt x="206" y="751"/>
                    <a:pt x="64" y="2367"/>
                  </a:cubicBezTo>
                  <a:cubicBezTo>
                    <a:pt x="0" y="3159"/>
                    <a:pt x="222" y="3951"/>
                    <a:pt x="475" y="4679"/>
                  </a:cubicBezTo>
                  <a:cubicBezTo>
                    <a:pt x="887" y="5819"/>
                    <a:pt x="1457" y="6927"/>
                    <a:pt x="2375" y="7688"/>
                  </a:cubicBezTo>
                  <a:cubicBezTo>
                    <a:pt x="2900" y="8125"/>
                    <a:pt x="3586" y="8455"/>
                    <a:pt x="4261" y="8455"/>
                  </a:cubicBezTo>
                  <a:cubicBezTo>
                    <a:pt x="4318" y="8455"/>
                    <a:pt x="4376" y="8453"/>
                    <a:pt x="4434" y="8448"/>
                  </a:cubicBezTo>
                  <a:cubicBezTo>
                    <a:pt x="5447" y="8353"/>
                    <a:pt x="6271" y="7561"/>
                    <a:pt x="6619" y="6611"/>
                  </a:cubicBezTo>
                  <a:cubicBezTo>
                    <a:pt x="6999" y="5661"/>
                    <a:pt x="6936" y="4616"/>
                    <a:pt x="6746" y="3634"/>
                  </a:cubicBezTo>
                  <a:cubicBezTo>
                    <a:pt x="6587" y="2811"/>
                    <a:pt x="6366" y="1987"/>
                    <a:pt x="5859" y="1322"/>
                  </a:cubicBezTo>
                  <a:cubicBezTo>
                    <a:pt x="5192" y="460"/>
                    <a:pt x="4042" y="1"/>
                    <a:pt x="2941" y="1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032;p37">
              <a:extLst>
                <a:ext uri="{FF2B5EF4-FFF2-40B4-BE49-F238E27FC236}">
                  <a16:creationId xmlns:a16="http://schemas.microsoft.com/office/drawing/2014/main" id="{497BFFDD-D5CD-9708-E626-A8DC2AFB1238}"/>
                </a:ext>
              </a:extLst>
            </p:cNvPr>
            <p:cNvSpPr/>
            <p:nvPr/>
          </p:nvSpPr>
          <p:spPr>
            <a:xfrm>
              <a:off x="1723709" y="2049402"/>
              <a:ext cx="127273" cy="178106"/>
            </a:xfrm>
            <a:custGeom>
              <a:avLst/>
              <a:gdLst/>
              <a:ahLst/>
              <a:cxnLst/>
              <a:rect l="l" t="t" r="r" b="b"/>
              <a:pathLst>
                <a:path w="3991" h="5585" extrusionOk="0">
                  <a:moveTo>
                    <a:pt x="1622" y="0"/>
                  </a:moveTo>
                  <a:cubicBezTo>
                    <a:pt x="992" y="0"/>
                    <a:pt x="345" y="458"/>
                    <a:pt x="285" y="1083"/>
                  </a:cubicBezTo>
                  <a:cubicBezTo>
                    <a:pt x="285" y="1083"/>
                    <a:pt x="0" y="3775"/>
                    <a:pt x="1520" y="5010"/>
                  </a:cubicBezTo>
                  <a:cubicBezTo>
                    <a:pt x="2043" y="5444"/>
                    <a:pt x="2492" y="5584"/>
                    <a:pt x="2854" y="5584"/>
                  </a:cubicBezTo>
                  <a:cubicBezTo>
                    <a:pt x="3522" y="5584"/>
                    <a:pt x="3896" y="5105"/>
                    <a:pt x="3896" y="5105"/>
                  </a:cubicBezTo>
                  <a:lnTo>
                    <a:pt x="3896" y="5105"/>
                  </a:lnTo>
                  <a:cubicBezTo>
                    <a:pt x="3768" y="5142"/>
                    <a:pt x="3638" y="5160"/>
                    <a:pt x="3510" y="5160"/>
                  </a:cubicBezTo>
                  <a:cubicBezTo>
                    <a:pt x="3099" y="5160"/>
                    <a:pt x="2704" y="4975"/>
                    <a:pt x="2439" y="4661"/>
                  </a:cubicBezTo>
                  <a:cubicBezTo>
                    <a:pt x="2090" y="4250"/>
                    <a:pt x="1995" y="3648"/>
                    <a:pt x="2217" y="3141"/>
                  </a:cubicBezTo>
                  <a:cubicBezTo>
                    <a:pt x="2312" y="2951"/>
                    <a:pt x="2470" y="2761"/>
                    <a:pt x="2661" y="2666"/>
                  </a:cubicBezTo>
                  <a:cubicBezTo>
                    <a:pt x="2768" y="2620"/>
                    <a:pt x="2876" y="2600"/>
                    <a:pt x="2986" y="2600"/>
                  </a:cubicBezTo>
                  <a:cubicBezTo>
                    <a:pt x="3329" y="2600"/>
                    <a:pt x="3678" y="2798"/>
                    <a:pt x="3991" y="3015"/>
                  </a:cubicBezTo>
                  <a:cubicBezTo>
                    <a:pt x="3832" y="2350"/>
                    <a:pt x="3674" y="1685"/>
                    <a:pt x="3326" y="1115"/>
                  </a:cubicBezTo>
                  <a:cubicBezTo>
                    <a:pt x="2977" y="544"/>
                    <a:pt x="2407" y="69"/>
                    <a:pt x="1742" y="6"/>
                  </a:cubicBezTo>
                  <a:cubicBezTo>
                    <a:pt x="1702" y="2"/>
                    <a:pt x="1662" y="0"/>
                    <a:pt x="1622" y="0"/>
                  </a:cubicBezTo>
                  <a:close/>
                </a:path>
              </a:pathLst>
            </a:custGeom>
            <a:solidFill>
              <a:srgbClr val="FCAFB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033;p37">
              <a:extLst>
                <a:ext uri="{FF2B5EF4-FFF2-40B4-BE49-F238E27FC236}">
                  <a16:creationId xmlns:a16="http://schemas.microsoft.com/office/drawing/2014/main" id="{C88B7717-37A8-931D-ED55-D11658A95AE6}"/>
                </a:ext>
              </a:extLst>
            </p:cNvPr>
            <p:cNvSpPr/>
            <p:nvPr/>
          </p:nvSpPr>
          <p:spPr>
            <a:xfrm>
              <a:off x="1731777" y="2042928"/>
              <a:ext cx="135373" cy="172812"/>
            </a:xfrm>
            <a:custGeom>
              <a:avLst/>
              <a:gdLst/>
              <a:ahLst/>
              <a:cxnLst/>
              <a:rect l="l" t="t" r="r" b="b"/>
              <a:pathLst>
                <a:path w="4245" h="5419" extrusionOk="0">
                  <a:moveTo>
                    <a:pt x="1493" y="0"/>
                  </a:moveTo>
                  <a:cubicBezTo>
                    <a:pt x="1312" y="0"/>
                    <a:pt x="1131" y="22"/>
                    <a:pt x="951" y="82"/>
                  </a:cubicBezTo>
                  <a:cubicBezTo>
                    <a:pt x="444" y="272"/>
                    <a:pt x="1" y="747"/>
                    <a:pt x="32" y="1286"/>
                  </a:cubicBezTo>
                  <a:cubicBezTo>
                    <a:pt x="191" y="779"/>
                    <a:pt x="634" y="494"/>
                    <a:pt x="1046" y="431"/>
                  </a:cubicBezTo>
                  <a:cubicBezTo>
                    <a:pt x="1124" y="414"/>
                    <a:pt x="1203" y="406"/>
                    <a:pt x="1281" y="406"/>
                  </a:cubicBezTo>
                  <a:cubicBezTo>
                    <a:pt x="1642" y="406"/>
                    <a:pt x="1989" y="576"/>
                    <a:pt x="2249" y="811"/>
                  </a:cubicBezTo>
                  <a:cubicBezTo>
                    <a:pt x="2598" y="1096"/>
                    <a:pt x="2851" y="1476"/>
                    <a:pt x="3009" y="1888"/>
                  </a:cubicBezTo>
                  <a:cubicBezTo>
                    <a:pt x="3105" y="2110"/>
                    <a:pt x="3176" y="2340"/>
                    <a:pt x="3239" y="2575"/>
                  </a:cubicBezTo>
                  <a:lnTo>
                    <a:pt x="3239" y="2575"/>
                  </a:lnTo>
                  <a:cubicBezTo>
                    <a:pt x="3099" y="2517"/>
                    <a:pt x="2923" y="2474"/>
                    <a:pt x="2735" y="2474"/>
                  </a:cubicBezTo>
                  <a:cubicBezTo>
                    <a:pt x="2628" y="2474"/>
                    <a:pt x="2518" y="2488"/>
                    <a:pt x="2408" y="2521"/>
                  </a:cubicBezTo>
                  <a:cubicBezTo>
                    <a:pt x="2122" y="2616"/>
                    <a:pt x="1901" y="2869"/>
                    <a:pt x="1774" y="3123"/>
                  </a:cubicBezTo>
                  <a:cubicBezTo>
                    <a:pt x="1647" y="3344"/>
                    <a:pt x="1584" y="3629"/>
                    <a:pt x="1584" y="3883"/>
                  </a:cubicBezTo>
                  <a:cubicBezTo>
                    <a:pt x="1584" y="4389"/>
                    <a:pt x="1869" y="4896"/>
                    <a:pt x="2281" y="5181"/>
                  </a:cubicBezTo>
                  <a:cubicBezTo>
                    <a:pt x="2530" y="5335"/>
                    <a:pt x="2826" y="5418"/>
                    <a:pt x="3112" y="5418"/>
                  </a:cubicBezTo>
                  <a:cubicBezTo>
                    <a:pt x="3298" y="5418"/>
                    <a:pt x="3480" y="5383"/>
                    <a:pt x="3643" y="5308"/>
                  </a:cubicBezTo>
                  <a:lnTo>
                    <a:pt x="3643" y="5308"/>
                  </a:lnTo>
                  <a:cubicBezTo>
                    <a:pt x="3577" y="5317"/>
                    <a:pt x="3512" y="5322"/>
                    <a:pt x="3447" y="5322"/>
                  </a:cubicBezTo>
                  <a:cubicBezTo>
                    <a:pt x="3072" y="5322"/>
                    <a:pt x="2714" y="5171"/>
                    <a:pt x="2471" y="4928"/>
                  </a:cubicBezTo>
                  <a:cubicBezTo>
                    <a:pt x="2186" y="4643"/>
                    <a:pt x="2059" y="4263"/>
                    <a:pt x="2091" y="3883"/>
                  </a:cubicBezTo>
                  <a:cubicBezTo>
                    <a:pt x="2122" y="3534"/>
                    <a:pt x="2344" y="3186"/>
                    <a:pt x="2598" y="3123"/>
                  </a:cubicBezTo>
                  <a:cubicBezTo>
                    <a:pt x="2619" y="3120"/>
                    <a:pt x="2641" y="3119"/>
                    <a:pt x="2664" y="3119"/>
                  </a:cubicBezTo>
                  <a:cubicBezTo>
                    <a:pt x="2910" y="3119"/>
                    <a:pt x="3229" y="3271"/>
                    <a:pt x="3548" y="3503"/>
                  </a:cubicBezTo>
                  <a:lnTo>
                    <a:pt x="4244" y="3978"/>
                  </a:lnTo>
                  <a:lnTo>
                    <a:pt x="4244" y="3978"/>
                  </a:lnTo>
                  <a:lnTo>
                    <a:pt x="4054" y="3123"/>
                  </a:lnTo>
                  <a:cubicBezTo>
                    <a:pt x="3959" y="2648"/>
                    <a:pt x="3833" y="2141"/>
                    <a:pt x="3611" y="1634"/>
                  </a:cubicBezTo>
                  <a:cubicBezTo>
                    <a:pt x="3389" y="1159"/>
                    <a:pt x="3041" y="684"/>
                    <a:pt x="2598" y="367"/>
                  </a:cubicBezTo>
                  <a:cubicBezTo>
                    <a:pt x="2344" y="209"/>
                    <a:pt x="2091" y="82"/>
                    <a:pt x="1806" y="19"/>
                  </a:cubicBezTo>
                  <a:cubicBezTo>
                    <a:pt x="1701" y="7"/>
                    <a:pt x="1597" y="0"/>
                    <a:pt x="1493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034;p37">
              <a:extLst>
                <a:ext uri="{FF2B5EF4-FFF2-40B4-BE49-F238E27FC236}">
                  <a16:creationId xmlns:a16="http://schemas.microsoft.com/office/drawing/2014/main" id="{A57F8A32-8F35-BCA5-7460-198D22D3565B}"/>
                </a:ext>
              </a:extLst>
            </p:cNvPr>
            <p:cNvSpPr/>
            <p:nvPr/>
          </p:nvSpPr>
          <p:spPr>
            <a:xfrm>
              <a:off x="2268039" y="2080877"/>
              <a:ext cx="65693" cy="290901"/>
            </a:xfrm>
            <a:custGeom>
              <a:avLst/>
              <a:gdLst/>
              <a:ahLst/>
              <a:cxnLst/>
              <a:rect l="l" t="t" r="r" b="b"/>
              <a:pathLst>
                <a:path w="2060" h="9122" extrusionOk="0">
                  <a:moveTo>
                    <a:pt x="1838" y="1"/>
                  </a:moveTo>
                  <a:cubicBezTo>
                    <a:pt x="1648" y="698"/>
                    <a:pt x="1521" y="1426"/>
                    <a:pt x="1426" y="2123"/>
                  </a:cubicBezTo>
                  <a:cubicBezTo>
                    <a:pt x="1331" y="2851"/>
                    <a:pt x="1268" y="3579"/>
                    <a:pt x="1236" y="4308"/>
                  </a:cubicBezTo>
                  <a:cubicBezTo>
                    <a:pt x="1204" y="5005"/>
                    <a:pt x="1204" y="5733"/>
                    <a:pt x="1204" y="6461"/>
                  </a:cubicBezTo>
                  <a:cubicBezTo>
                    <a:pt x="1229" y="7017"/>
                    <a:pt x="1271" y="7554"/>
                    <a:pt x="1318" y="8100"/>
                  </a:cubicBezTo>
                  <a:lnTo>
                    <a:pt x="1318" y="8100"/>
                  </a:lnTo>
                  <a:cubicBezTo>
                    <a:pt x="1164" y="8008"/>
                    <a:pt x="1010" y="7915"/>
                    <a:pt x="856" y="7823"/>
                  </a:cubicBezTo>
                  <a:cubicBezTo>
                    <a:pt x="571" y="7601"/>
                    <a:pt x="286" y="7348"/>
                    <a:pt x="1" y="7063"/>
                  </a:cubicBezTo>
                  <a:lnTo>
                    <a:pt x="1" y="7063"/>
                  </a:lnTo>
                  <a:cubicBezTo>
                    <a:pt x="159" y="7411"/>
                    <a:pt x="349" y="7760"/>
                    <a:pt x="603" y="8076"/>
                  </a:cubicBezTo>
                  <a:cubicBezTo>
                    <a:pt x="729" y="8235"/>
                    <a:pt x="888" y="8393"/>
                    <a:pt x="1046" y="8520"/>
                  </a:cubicBezTo>
                  <a:cubicBezTo>
                    <a:pt x="1204" y="8646"/>
                    <a:pt x="1363" y="8773"/>
                    <a:pt x="1521" y="8868"/>
                  </a:cubicBezTo>
                  <a:lnTo>
                    <a:pt x="1964" y="9121"/>
                  </a:lnTo>
                  <a:lnTo>
                    <a:pt x="1996" y="8615"/>
                  </a:lnTo>
                  <a:cubicBezTo>
                    <a:pt x="2028" y="7886"/>
                    <a:pt x="2028" y="7158"/>
                    <a:pt x="2059" y="6461"/>
                  </a:cubicBezTo>
                  <a:cubicBezTo>
                    <a:pt x="2059" y="5733"/>
                    <a:pt x="2059" y="5036"/>
                    <a:pt x="2059" y="4308"/>
                  </a:cubicBezTo>
                  <a:cubicBezTo>
                    <a:pt x="2059" y="3579"/>
                    <a:pt x="2028" y="2883"/>
                    <a:pt x="1996" y="2154"/>
                  </a:cubicBezTo>
                  <a:cubicBezTo>
                    <a:pt x="1964" y="1426"/>
                    <a:pt x="1933" y="729"/>
                    <a:pt x="1838" y="1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035;p37">
              <a:extLst>
                <a:ext uri="{FF2B5EF4-FFF2-40B4-BE49-F238E27FC236}">
                  <a16:creationId xmlns:a16="http://schemas.microsoft.com/office/drawing/2014/main" id="{A15B5719-063F-7C1F-404E-11986DA804CC}"/>
                </a:ext>
              </a:extLst>
            </p:cNvPr>
            <p:cNvSpPr/>
            <p:nvPr/>
          </p:nvSpPr>
          <p:spPr>
            <a:xfrm>
              <a:off x="2192301" y="2348530"/>
              <a:ext cx="215162" cy="93151"/>
            </a:xfrm>
            <a:custGeom>
              <a:avLst/>
              <a:gdLst/>
              <a:ahLst/>
              <a:cxnLst/>
              <a:rect l="l" t="t" r="r" b="b"/>
              <a:pathLst>
                <a:path w="6747" h="2921" extrusionOk="0">
                  <a:moveTo>
                    <a:pt x="6746" y="0"/>
                  </a:moveTo>
                  <a:cubicBezTo>
                    <a:pt x="6176" y="475"/>
                    <a:pt x="5701" y="982"/>
                    <a:pt x="5163" y="1394"/>
                  </a:cubicBezTo>
                  <a:cubicBezTo>
                    <a:pt x="4624" y="1774"/>
                    <a:pt x="4023" y="2027"/>
                    <a:pt x="3453" y="2059"/>
                  </a:cubicBezTo>
                  <a:cubicBezTo>
                    <a:pt x="3393" y="2065"/>
                    <a:pt x="3333" y="2068"/>
                    <a:pt x="3273" y="2068"/>
                  </a:cubicBezTo>
                  <a:cubicBezTo>
                    <a:pt x="2757" y="2068"/>
                    <a:pt x="2218" y="1836"/>
                    <a:pt x="1679" y="1552"/>
                  </a:cubicBezTo>
                  <a:cubicBezTo>
                    <a:pt x="1078" y="1235"/>
                    <a:pt x="507" y="855"/>
                    <a:pt x="1" y="348"/>
                  </a:cubicBezTo>
                  <a:lnTo>
                    <a:pt x="1" y="348"/>
                  </a:lnTo>
                  <a:cubicBezTo>
                    <a:pt x="222" y="1045"/>
                    <a:pt x="729" y="1647"/>
                    <a:pt x="1299" y="2122"/>
                  </a:cubicBezTo>
                  <a:cubicBezTo>
                    <a:pt x="1830" y="2535"/>
                    <a:pt x="2525" y="2920"/>
                    <a:pt x="3309" y="2920"/>
                  </a:cubicBezTo>
                  <a:cubicBezTo>
                    <a:pt x="3367" y="2920"/>
                    <a:pt x="3425" y="2918"/>
                    <a:pt x="3484" y="2914"/>
                  </a:cubicBezTo>
                  <a:cubicBezTo>
                    <a:pt x="4339" y="2882"/>
                    <a:pt x="5068" y="2439"/>
                    <a:pt x="5606" y="1869"/>
                  </a:cubicBezTo>
                  <a:cubicBezTo>
                    <a:pt x="6145" y="1330"/>
                    <a:pt x="6493" y="697"/>
                    <a:pt x="6746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036;p37">
              <a:extLst>
                <a:ext uri="{FF2B5EF4-FFF2-40B4-BE49-F238E27FC236}">
                  <a16:creationId xmlns:a16="http://schemas.microsoft.com/office/drawing/2014/main" id="{99EF678E-8C7F-87E5-CFC5-C6EE3A642BFC}"/>
                </a:ext>
              </a:extLst>
            </p:cNvPr>
            <p:cNvSpPr/>
            <p:nvPr/>
          </p:nvSpPr>
          <p:spPr>
            <a:xfrm>
              <a:off x="2091305" y="2120389"/>
              <a:ext cx="71752" cy="98094"/>
            </a:xfrm>
            <a:custGeom>
              <a:avLst/>
              <a:gdLst/>
              <a:ahLst/>
              <a:cxnLst/>
              <a:rect l="l" t="t" r="r" b="b"/>
              <a:pathLst>
                <a:path w="2250" h="3076" extrusionOk="0">
                  <a:moveTo>
                    <a:pt x="1517" y="1"/>
                  </a:moveTo>
                  <a:cubicBezTo>
                    <a:pt x="1098" y="1"/>
                    <a:pt x="597" y="506"/>
                    <a:pt x="318" y="1232"/>
                  </a:cubicBezTo>
                  <a:cubicBezTo>
                    <a:pt x="1" y="2055"/>
                    <a:pt x="128" y="2879"/>
                    <a:pt x="571" y="3037"/>
                  </a:cubicBezTo>
                  <a:cubicBezTo>
                    <a:pt x="631" y="3063"/>
                    <a:pt x="695" y="3075"/>
                    <a:pt x="761" y="3075"/>
                  </a:cubicBezTo>
                  <a:cubicBezTo>
                    <a:pt x="1180" y="3075"/>
                    <a:pt x="1691" y="2573"/>
                    <a:pt x="1964" y="1834"/>
                  </a:cubicBezTo>
                  <a:cubicBezTo>
                    <a:pt x="2249" y="1010"/>
                    <a:pt x="2154" y="219"/>
                    <a:pt x="1679" y="29"/>
                  </a:cubicBezTo>
                  <a:cubicBezTo>
                    <a:pt x="1627" y="10"/>
                    <a:pt x="1573" y="1"/>
                    <a:pt x="1517" y="1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037;p37">
              <a:extLst>
                <a:ext uri="{FF2B5EF4-FFF2-40B4-BE49-F238E27FC236}">
                  <a16:creationId xmlns:a16="http://schemas.microsoft.com/office/drawing/2014/main" id="{920E5186-FD24-2FEB-9091-768F96CD9919}"/>
                </a:ext>
              </a:extLst>
            </p:cNvPr>
            <p:cNvSpPr/>
            <p:nvPr/>
          </p:nvSpPr>
          <p:spPr>
            <a:xfrm>
              <a:off x="2436706" y="2127437"/>
              <a:ext cx="66682" cy="90759"/>
            </a:xfrm>
            <a:custGeom>
              <a:avLst/>
              <a:gdLst/>
              <a:ahLst/>
              <a:cxnLst/>
              <a:rect l="l" t="t" r="r" b="b"/>
              <a:pathLst>
                <a:path w="2091" h="2846" extrusionOk="0">
                  <a:moveTo>
                    <a:pt x="1393" y="0"/>
                  </a:moveTo>
                  <a:cubicBezTo>
                    <a:pt x="1004" y="0"/>
                    <a:pt x="535" y="472"/>
                    <a:pt x="286" y="1138"/>
                  </a:cubicBezTo>
                  <a:cubicBezTo>
                    <a:pt x="1" y="1898"/>
                    <a:pt x="127" y="2658"/>
                    <a:pt x="539" y="2816"/>
                  </a:cubicBezTo>
                  <a:cubicBezTo>
                    <a:pt x="590" y="2836"/>
                    <a:pt x="643" y="2845"/>
                    <a:pt x="698" y="2845"/>
                  </a:cubicBezTo>
                  <a:cubicBezTo>
                    <a:pt x="1088" y="2845"/>
                    <a:pt x="1556" y="2374"/>
                    <a:pt x="1806" y="1708"/>
                  </a:cubicBezTo>
                  <a:cubicBezTo>
                    <a:pt x="2091" y="916"/>
                    <a:pt x="1996" y="188"/>
                    <a:pt x="1552" y="29"/>
                  </a:cubicBezTo>
                  <a:cubicBezTo>
                    <a:pt x="1501" y="10"/>
                    <a:pt x="1448" y="0"/>
                    <a:pt x="1393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038;p37">
              <a:extLst>
                <a:ext uri="{FF2B5EF4-FFF2-40B4-BE49-F238E27FC236}">
                  <a16:creationId xmlns:a16="http://schemas.microsoft.com/office/drawing/2014/main" id="{E7845A65-640F-BA3D-0F50-82BC0620C9A6}"/>
                </a:ext>
              </a:extLst>
            </p:cNvPr>
            <p:cNvSpPr/>
            <p:nvPr/>
          </p:nvSpPr>
          <p:spPr>
            <a:xfrm>
              <a:off x="2013557" y="1949140"/>
              <a:ext cx="178775" cy="143888"/>
            </a:xfrm>
            <a:custGeom>
              <a:avLst/>
              <a:gdLst/>
              <a:ahLst/>
              <a:cxnLst/>
              <a:rect l="l" t="t" r="r" b="b"/>
              <a:pathLst>
                <a:path w="5606" h="4512" extrusionOk="0">
                  <a:moveTo>
                    <a:pt x="3871" y="0"/>
                  </a:moveTo>
                  <a:cubicBezTo>
                    <a:pt x="3763" y="0"/>
                    <a:pt x="3655" y="5"/>
                    <a:pt x="3547" y="15"/>
                  </a:cubicBezTo>
                  <a:cubicBezTo>
                    <a:pt x="3199" y="47"/>
                    <a:pt x="2882" y="173"/>
                    <a:pt x="2597" y="363"/>
                  </a:cubicBezTo>
                  <a:cubicBezTo>
                    <a:pt x="2312" y="585"/>
                    <a:pt x="2059" y="838"/>
                    <a:pt x="1805" y="1060"/>
                  </a:cubicBezTo>
                  <a:cubicBezTo>
                    <a:pt x="1520" y="1282"/>
                    <a:pt x="1299" y="1503"/>
                    <a:pt x="1077" y="1757"/>
                  </a:cubicBezTo>
                  <a:cubicBezTo>
                    <a:pt x="887" y="2042"/>
                    <a:pt x="697" y="2327"/>
                    <a:pt x="539" y="2612"/>
                  </a:cubicBezTo>
                  <a:cubicBezTo>
                    <a:pt x="380" y="2897"/>
                    <a:pt x="254" y="3182"/>
                    <a:pt x="159" y="3498"/>
                  </a:cubicBezTo>
                  <a:cubicBezTo>
                    <a:pt x="64" y="3815"/>
                    <a:pt x="0" y="4132"/>
                    <a:pt x="0" y="4449"/>
                  </a:cubicBezTo>
                  <a:lnTo>
                    <a:pt x="222" y="4512"/>
                  </a:lnTo>
                  <a:cubicBezTo>
                    <a:pt x="507" y="4005"/>
                    <a:pt x="919" y="3625"/>
                    <a:pt x="1362" y="3277"/>
                  </a:cubicBezTo>
                  <a:cubicBezTo>
                    <a:pt x="1584" y="3118"/>
                    <a:pt x="1805" y="2960"/>
                    <a:pt x="2027" y="2833"/>
                  </a:cubicBezTo>
                  <a:cubicBezTo>
                    <a:pt x="2249" y="2707"/>
                    <a:pt x="2502" y="2580"/>
                    <a:pt x="2724" y="2485"/>
                  </a:cubicBezTo>
                  <a:cubicBezTo>
                    <a:pt x="2977" y="2390"/>
                    <a:pt x="3231" y="2358"/>
                    <a:pt x="3484" y="2327"/>
                  </a:cubicBezTo>
                  <a:cubicBezTo>
                    <a:pt x="3737" y="2263"/>
                    <a:pt x="3959" y="2200"/>
                    <a:pt x="4149" y="2073"/>
                  </a:cubicBezTo>
                  <a:cubicBezTo>
                    <a:pt x="4592" y="1820"/>
                    <a:pt x="5004" y="1503"/>
                    <a:pt x="5606" y="933"/>
                  </a:cubicBezTo>
                  <a:lnTo>
                    <a:pt x="5606" y="712"/>
                  </a:lnTo>
                  <a:cubicBezTo>
                    <a:pt x="5093" y="172"/>
                    <a:pt x="4489" y="0"/>
                    <a:pt x="3871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039;p37">
              <a:extLst>
                <a:ext uri="{FF2B5EF4-FFF2-40B4-BE49-F238E27FC236}">
                  <a16:creationId xmlns:a16="http://schemas.microsoft.com/office/drawing/2014/main" id="{B250C3CC-4719-12E6-0DF1-FF47C38D0CAC}"/>
                </a:ext>
              </a:extLst>
            </p:cNvPr>
            <p:cNvSpPr/>
            <p:nvPr/>
          </p:nvSpPr>
          <p:spPr>
            <a:xfrm>
              <a:off x="2391262" y="1937053"/>
              <a:ext cx="179796" cy="143856"/>
            </a:xfrm>
            <a:custGeom>
              <a:avLst/>
              <a:gdLst/>
              <a:ahLst/>
              <a:cxnLst/>
              <a:rect l="l" t="t" r="r" b="b"/>
              <a:pathLst>
                <a:path w="5638" h="4511" extrusionOk="0">
                  <a:moveTo>
                    <a:pt x="1776" y="1"/>
                  </a:moveTo>
                  <a:cubicBezTo>
                    <a:pt x="1162" y="1"/>
                    <a:pt x="522" y="189"/>
                    <a:pt x="1" y="711"/>
                  </a:cubicBezTo>
                  <a:lnTo>
                    <a:pt x="32" y="932"/>
                  </a:lnTo>
                  <a:cubicBezTo>
                    <a:pt x="602" y="1502"/>
                    <a:pt x="1014" y="1819"/>
                    <a:pt x="1457" y="2072"/>
                  </a:cubicBezTo>
                  <a:cubicBezTo>
                    <a:pt x="1679" y="2231"/>
                    <a:pt x="1901" y="2294"/>
                    <a:pt x="2154" y="2326"/>
                  </a:cubicBezTo>
                  <a:cubicBezTo>
                    <a:pt x="2376" y="2357"/>
                    <a:pt x="2661" y="2421"/>
                    <a:pt x="2882" y="2516"/>
                  </a:cubicBezTo>
                  <a:cubicBezTo>
                    <a:pt x="3136" y="2611"/>
                    <a:pt x="3357" y="2737"/>
                    <a:pt x="3579" y="2864"/>
                  </a:cubicBezTo>
                  <a:cubicBezTo>
                    <a:pt x="3833" y="2991"/>
                    <a:pt x="4054" y="3149"/>
                    <a:pt x="4244" y="3307"/>
                  </a:cubicBezTo>
                  <a:cubicBezTo>
                    <a:pt x="4688" y="3624"/>
                    <a:pt x="5131" y="4004"/>
                    <a:pt x="5416" y="4511"/>
                  </a:cubicBezTo>
                  <a:lnTo>
                    <a:pt x="5606" y="4479"/>
                  </a:lnTo>
                  <a:cubicBezTo>
                    <a:pt x="5638" y="4162"/>
                    <a:pt x="5574" y="3814"/>
                    <a:pt x="5479" y="3497"/>
                  </a:cubicBezTo>
                  <a:cubicBezTo>
                    <a:pt x="5384" y="3212"/>
                    <a:pt x="5226" y="2896"/>
                    <a:pt x="5099" y="2611"/>
                  </a:cubicBezTo>
                  <a:cubicBezTo>
                    <a:pt x="4941" y="2326"/>
                    <a:pt x="4751" y="2041"/>
                    <a:pt x="4529" y="1787"/>
                  </a:cubicBezTo>
                  <a:cubicBezTo>
                    <a:pt x="4308" y="1534"/>
                    <a:pt x="4086" y="1281"/>
                    <a:pt x="3833" y="1059"/>
                  </a:cubicBezTo>
                  <a:cubicBezTo>
                    <a:pt x="3579" y="837"/>
                    <a:pt x="3326" y="616"/>
                    <a:pt x="3041" y="394"/>
                  </a:cubicBezTo>
                  <a:cubicBezTo>
                    <a:pt x="2756" y="172"/>
                    <a:pt x="2407" y="46"/>
                    <a:pt x="2059" y="14"/>
                  </a:cubicBezTo>
                  <a:cubicBezTo>
                    <a:pt x="1966" y="5"/>
                    <a:pt x="1871" y="1"/>
                    <a:pt x="1776" y="1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040;p37">
              <a:extLst>
                <a:ext uri="{FF2B5EF4-FFF2-40B4-BE49-F238E27FC236}">
                  <a16:creationId xmlns:a16="http://schemas.microsoft.com/office/drawing/2014/main" id="{8E7AC02E-C5CD-DD07-6576-1BB12B75FD66}"/>
                </a:ext>
              </a:extLst>
            </p:cNvPr>
            <p:cNvSpPr/>
            <p:nvPr/>
          </p:nvSpPr>
          <p:spPr>
            <a:xfrm>
              <a:off x="2055971" y="2267721"/>
              <a:ext cx="108107" cy="63652"/>
            </a:xfrm>
            <a:custGeom>
              <a:avLst/>
              <a:gdLst/>
              <a:ahLst/>
              <a:cxnLst/>
              <a:rect l="l" t="t" r="r" b="b"/>
              <a:pathLst>
                <a:path w="3390" h="1996" extrusionOk="0">
                  <a:moveTo>
                    <a:pt x="1679" y="1"/>
                  </a:moveTo>
                  <a:cubicBezTo>
                    <a:pt x="760" y="1"/>
                    <a:pt x="0" y="444"/>
                    <a:pt x="0" y="1014"/>
                  </a:cubicBezTo>
                  <a:cubicBezTo>
                    <a:pt x="0" y="1552"/>
                    <a:pt x="760" y="1996"/>
                    <a:pt x="1679" y="1996"/>
                  </a:cubicBezTo>
                  <a:cubicBezTo>
                    <a:pt x="2629" y="1996"/>
                    <a:pt x="3389" y="1552"/>
                    <a:pt x="3389" y="1014"/>
                  </a:cubicBezTo>
                  <a:cubicBezTo>
                    <a:pt x="3389" y="444"/>
                    <a:pt x="2629" y="1"/>
                    <a:pt x="1679" y="1"/>
                  </a:cubicBezTo>
                  <a:close/>
                </a:path>
              </a:pathLst>
            </a:custGeom>
            <a:solidFill>
              <a:srgbClr val="FCAFB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041;p37">
              <a:extLst>
                <a:ext uri="{FF2B5EF4-FFF2-40B4-BE49-F238E27FC236}">
                  <a16:creationId xmlns:a16="http://schemas.microsoft.com/office/drawing/2014/main" id="{B19DB196-7ECB-110D-7941-D2FD7C3D8021}"/>
                </a:ext>
              </a:extLst>
            </p:cNvPr>
            <p:cNvSpPr/>
            <p:nvPr/>
          </p:nvSpPr>
          <p:spPr>
            <a:xfrm>
              <a:off x="2424587" y="2267721"/>
              <a:ext cx="109096" cy="63652"/>
            </a:xfrm>
            <a:custGeom>
              <a:avLst/>
              <a:gdLst/>
              <a:ahLst/>
              <a:cxnLst/>
              <a:rect l="l" t="t" r="r" b="b"/>
              <a:pathLst>
                <a:path w="3421" h="1996" extrusionOk="0">
                  <a:moveTo>
                    <a:pt x="1711" y="1"/>
                  </a:moveTo>
                  <a:cubicBezTo>
                    <a:pt x="761" y="1"/>
                    <a:pt x="1" y="444"/>
                    <a:pt x="1" y="1014"/>
                  </a:cubicBezTo>
                  <a:cubicBezTo>
                    <a:pt x="1" y="1552"/>
                    <a:pt x="761" y="1996"/>
                    <a:pt x="1711" y="1996"/>
                  </a:cubicBezTo>
                  <a:cubicBezTo>
                    <a:pt x="2661" y="1996"/>
                    <a:pt x="3421" y="1552"/>
                    <a:pt x="3421" y="1014"/>
                  </a:cubicBezTo>
                  <a:cubicBezTo>
                    <a:pt x="3421" y="444"/>
                    <a:pt x="2661" y="1"/>
                    <a:pt x="1711" y="1"/>
                  </a:cubicBezTo>
                  <a:close/>
                </a:path>
              </a:pathLst>
            </a:custGeom>
            <a:solidFill>
              <a:srgbClr val="FCAFB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042;p37">
              <a:extLst>
                <a:ext uri="{FF2B5EF4-FFF2-40B4-BE49-F238E27FC236}">
                  <a16:creationId xmlns:a16="http://schemas.microsoft.com/office/drawing/2014/main" id="{1F113125-E7AF-84E7-D4C8-7997671A9BA5}"/>
                </a:ext>
              </a:extLst>
            </p:cNvPr>
            <p:cNvSpPr/>
            <p:nvPr/>
          </p:nvSpPr>
          <p:spPr>
            <a:xfrm>
              <a:off x="2245138" y="1390267"/>
              <a:ext cx="247466" cy="117004"/>
            </a:xfrm>
            <a:custGeom>
              <a:avLst/>
              <a:gdLst/>
              <a:ahLst/>
              <a:cxnLst/>
              <a:rect l="l" t="t" r="r" b="b"/>
              <a:pathLst>
                <a:path w="7760" h="3669" extrusionOk="0">
                  <a:moveTo>
                    <a:pt x="2233" y="1"/>
                  </a:moveTo>
                  <a:cubicBezTo>
                    <a:pt x="1889" y="1"/>
                    <a:pt x="1545" y="69"/>
                    <a:pt x="1235" y="185"/>
                  </a:cubicBezTo>
                  <a:cubicBezTo>
                    <a:pt x="729" y="407"/>
                    <a:pt x="254" y="787"/>
                    <a:pt x="0" y="1262"/>
                  </a:cubicBezTo>
                  <a:cubicBezTo>
                    <a:pt x="510" y="637"/>
                    <a:pt x="1273" y="299"/>
                    <a:pt x="2006" y="299"/>
                  </a:cubicBezTo>
                  <a:cubicBezTo>
                    <a:pt x="2275" y="299"/>
                    <a:pt x="2540" y="345"/>
                    <a:pt x="2787" y="439"/>
                  </a:cubicBezTo>
                  <a:cubicBezTo>
                    <a:pt x="3705" y="755"/>
                    <a:pt x="4371" y="1737"/>
                    <a:pt x="4339" y="2719"/>
                  </a:cubicBezTo>
                  <a:lnTo>
                    <a:pt x="4307" y="3289"/>
                  </a:lnTo>
                  <a:lnTo>
                    <a:pt x="4687" y="2846"/>
                  </a:lnTo>
                  <a:cubicBezTo>
                    <a:pt x="5037" y="2414"/>
                    <a:pt x="5594" y="2121"/>
                    <a:pt x="6162" y="2121"/>
                  </a:cubicBezTo>
                  <a:cubicBezTo>
                    <a:pt x="6261" y="2121"/>
                    <a:pt x="6361" y="2130"/>
                    <a:pt x="6461" y="2149"/>
                  </a:cubicBezTo>
                  <a:cubicBezTo>
                    <a:pt x="6809" y="2212"/>
                    <a:pt x="7094" y="2402"/>
                    <a:pt x="7316" y="2687"/>
                  </a:cubicBezTo>
                  <a:cubicBezTo>
                    <a:pt x="7569" y="2941"/>
                    <a:pt x="7696" y="3289"/>
                    <a:pt x="7664" y="3669"/>
                  </a:cubicBezTo>
                  <a:cubicBezTo>
                    <a:pt x="7759" y="3321"/>
                    <a:pt x="7664" y="2909"/>
                    <a:pt x="7474" y="2592"/>
                  </a:cubicBezTo>
                  <a:cubicBezTo>
                    <a:pt x="7252" y="2244"/>
                    <a:pt x="6936" y="1990"/>
                    <a:pt x="6556" y="1895"/>
                  </a:cubicBezTo>
                  <a:cubicBezTo>
                    <a:pt x="6375" y="1840"/>
                    <a:pt x="6195" y="1815"/>
                    <a:pt x="6017" y="1815"/>
                  </a:cubicBezTo>
                  <a:cubicBezTo>
                    <a:pt x="5789" y="1815"/>
                    <a:pt x="5566" y="1856"/>
                    <a:pt x="5352" y="1927"/>
                  </a:cubicBezTo>
                  <a:cubicBezTo>
                    <a:pt x="5138" y="2005"/>
                    <a:pt x="4923" y="2119"/>
                    <a:pt x="4731" y="2269"/>
                  </a:cubicBezTo>
                  <a:lnTo>
                    <a:pt x="4731" y="2269"/>
                  </a:lnTo>
                  <a:cubicBezTo>
                    <a:pt x="4592" y="1292"/>
                    <a:pt x="3844" y="393"/>
                    <a:pt x="2882" y="90"/>
                  </a:cubicBezTo>
                  <a:cubicBezTo>
                    <a:pt x="2672" y="29"/>
                    <a:pt x="2453" y="1"/>
                    <a:pt x="2233" y="1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043;p37">
              <a:extLst>
                <a:ext uri="{FF2B5EF4-FFF2-40B4-BE49-F238E27FC236}">
                  <a16:creationId xmlns:a16="http://schemas.microsoft.com/office/drawing/2014/main" id="{565EBAE9-C634-4493-E4C7-E884392A8E0E}"/>
                </a:ext>
              </a:extLst>
            </p:cNvPr>
            <p:cNvSpPr/>
            <p:nvPr/>
          </p:nvSpPr>
          <p:spPr>
            <a:xfrm>
              <a:off x="2641021" y="1663788"/>
              <a:ext cx="220200" cy="76791"/>
            </a:xfrm>
            <a:custGeom>
              <a:avLst/>
              <a:gdLst/>
              <a:ahLst/>
              <a:cxnLst/>
              <a:rect l="l" t="t" r="r" b="b"/>
              <a:pathLst>
                <a:path w="6905" h="2408" extrusionOk="0">
                  <a:moveTo>
                    <a:pt x="2312" y="1"/>
                  </a:moveTo>
                  <a:cubicBezTo>
                    <a:pt x="1711" y="1"/>
                    <a:pt x="1172" y="222"/>
                    <a:pt x="761" y="602"/>
                  </a:cubicBezTo>
                  <a:cubicBezTo>
                    <a:pt x="349" y="951"/>
                    <a:pt x="32" y="1457"/>
                    <a:pt x="0" y="1996"/>
                  </a:cubicBezTo>
                  <a:cubicBezTo>
                    <a:pt x="159" y="1489"/>
                    <a:pt x="507" y="1077"/>
                    <a:pt x="919" y="792"/>
                  </a:cubicBezTo>
                  <a:cubicBezTo>
                    <a:pt x="1296" y="531"/>
                    <a:pt x="1726" y="377"/>
                    <a:pt x="2160" y="377"/>
                  </a:cubicBezTo>
                  <a:cubicBezTo>
                    <a:pt x="2200" y="377"/>
                    <a:pt x="2240" y="378"/>
                    <a:pt x="2281" y="381"/>
                  </a:cubicBezTo>
                  <a:cubicBezTo>
                    <a:pt x="3262" y="444"/>
                    <a:pt x="4149" y="1141"/>
                    <a:pt x="4466" y="2059"/>
                  </a:cubicBezTo>
                  <a:lnTo>
                    <a:pt x="4592" y="2407"/>
                  </a:lnTo>
                  <a:lnTo>
                    <a:pt x="4782" y="2122"/>
                  </a:lnTo>
                  <a:cubicBezTo>
                    <a:pt x="5004" y="1806"/>
                    <a:pt x="5384" y="1584"/>
                    <a:pt x="5796" y="1584"/>
                  </a:cubicBezTo>
                  <a:cubicBezTo>
                    <a:pt x="6208" y="1584"/>
                    <a:pt x="6651" y="1774"/>
                    <a:pt x="6904" y="2154"/>
                  </a:cubicBezTo>
                  <a:cubicBezTo>
                    <a:pt x="6714" y="1742"/>
                    <a:pt x="6303" y="1394"/>
                    <a:pt x="5796" y="1362"/>
                  </a:cubicBezTo>
                  <a:cubicBezTo>
                    <a:pt x="5742" y="1355"/>
                    <a:pt x="5688" y="1352"/>
                    <a:pt x="5634" y="1352"/>
                  </a:cubicBezTo>
                  <a:cubicBezTo>
                    <a:pt x="5309" y="1352"/>
                    <a:pt x="4981" y="1478"/>
                    <a:pt x="4719" y="1700"/>
                  </a:cubicBezTo>
                  <a:lnTo>
                    <a:pt x="4719" y="1700"/>
                  </a:lnTo>
                  <a:cubicBezTo>
                    <a:pt x="4537" y="1270"/>
                    <a:pt x="4233" y="892"/>
                    <a:pt x="3864" y="602"/>
                  </a:cubicBezTo>
                  <a:cubicBezTo>
                    <a:pt x="3421" y="222"/>
                    <a:pt x="2882" y="1"/>
                    <a:pt x="2312" y="1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044;p37">
              <a:extLst>
                <a:ext uri="{FF2B5EF4-FFF2-40B4-BE49-F238E27FC236}">
                  <a16:creationId xmlns:a16="http://schemas.microsoft.com/office/drawing/2014/main" id="{67783829-5D5A-D2A0-4B50-5F28C116C903}"/>
                </a:ext>
              </a:extLst>
            </p:cNvPr>
            <p:cNvSpPr/>
            <p:nvPr/>
          </p:nvSpPr>
          <p:spPr>
            <a:xfrm>
              <a:off x="1815899" y="1545635"/>
              <a:ext cx="268673" cy="88909"/>
            </a:xfrm>
            <a:custGeom>
              <a:avLst/>
              <a:gdLst/>
              <a:ahLst/>
              <a:cxnLst/>
              <a:rect l="l" t="t" r="r" b="b"/>
              <a:pathLst>
                <a:path w="8425" h="2788" extrusionOk="0">
                  <a:moveTo>
                    <a:pt x="2914" y="0"/>
                  </a:moveTo>
                  <a:cubicBezTo>
                    <a:pt x="2249" y="0"/>
                    <a:pt x="1584" y="190"/>
                    <a:pt x="1046" y="570"/>
                  </a:cubicBezTo>
                  <a:cubicBezTo>
                    <a:pt x="761" y="760"/>
                    <a:pt x="508" y="982"/>
                    <a:pt x="318" y="1267"/>
                  </a:cubicBezTo>
                  <a:cubicBezTo>
                    <a:pt x="128" y="1520"/>
                    <a:pt x="1" y="1837"/>
                    <a:pt x="32" y="2154"/>
                  </a:cubicBezTo>
                  <a:cubicBezTo>
                    <a:pt x="128" y="1520"/>
                    <a:pt x="666" y="1077"/>
                    <a:pt x="1173" y="792"/>
                  </a:cubicBezTo>
                  <a:cubicBezTo>
                    <a:pt x="1658" y="507"/>
                    <a:pt x="2194" y="376"/>
                    <a:pt x="2736" y="376"/>
                  </a:cubicBezTo>
                  <a:cubicBezTo>
                    <a:pt x="2795" y="376"/>
                    <a:pt x="2855" y="377"/>
                    <a:pt x="2914" y="380"/>
                  </a:cubicBezTo>
                  <a:cubicBezTo>
                    <a:pt x="3484" y="412"/>
                    <a:pt x="4054" y="634"/>
                    <a:pt x="4530" y="1014"/>
                  </a:cubicBezTo>
                  <a:cubicBezTo>
                    <a:pt x="5005" y="1362"/>
                    <a:pt x="5385" y="1869"/>
                    <a:pt x="5575" y="2439"/>
                  </a:cubicBezTo>
                  <a:lnTo>
                    <a:pt x="5701" y="2787"/>
                  </a:lnTo>
                  <a:lnTo>
                    <a:pt x="5891" y="2470"/>
                  </a:lnTo>
                  <a:cubicBezTo>
                    <a:pt x="6113" y="2059"/>
                    <a:pt x="6588" y="1774"/>
                    <a:pt x="7095" y="1774"/>
                  </a:cubicBezTo>
                  <a:cubicBezTo>
                    <a:pt x="7348" y="1774"/>
                    <a:pt x="7601" y="1837"/>
                    <a:pt x="7823" y="1964"/>
                  </a:cubicBezTo>
                  <a:cubicBezTo>
                    <a:pt x="8045" y="2090"/>
                    <a:pt x="8266" y="2280"/>
                    <a:pt x="8425" y="2502"/>
                  </a:cubicBezTo>
                  <a:cubicBezTo>
                    <a:pt x="8298" y="2249"/>
                    <a:pt x="8108" y="2027"/>
                    <a:pt x="7886" y="1869"/>
                  </a:cubicBezTo>
                  <a:cubicBezTo>
                    <a:pt x="7665" y="1710"/>
                    <a:pt x="7411" y="1584"/>
                    <a:pt x="7095" y="1552"/>
                  </a:cubicBezTo>
                  <a:cubicBezTo>
                    <a:pt x="7063" y="1550"/>
                    <a:pt x="7031" y="1549"/>
                    <a:pt x="6999" y="1549"/>
                  </a:cubicBezTo>
                  <a:cubicBezTo>
                    <a:pt x="6564" y="1549"/>
                    <a:pt x="6119" y="1713"/>
                    <a:pt x="5791" y="2027"/>
                  </a:cubicBezTo>
                  <a:lnTo>
                    <a:pt x="5791" y="2027"/>
                  </a:lnTo>
                  <a:cubicBezTo>
                    <a:pt x="5581" y="1508"/>
                    <a:pt x="5239" y="1046"/>
                    <a:pt x="4783" y="697"/>
                  </a:cubicBezTo>
                  <a:cubicBezTo>
                    <a:pt x="4244" y="285"/>
                    <a:pt x="3579" y="32"/>
                    <a:pt x="2914" y="0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045;p37">
              <a:extLst>
                <a:ext uri="{FF2B5EF4-FFF2-40B4-BE49-F238E27FC236}">
                  <a16:creationId xmlns:a16="http://schemas.microsoft.com/office/drawing/2014/main" id="{EFBF70A9-64CB-3BBD-9338-ECEFB4F7F780}"/>
                </a:ext>
              </a:extLst>
            </p:cNvPr>
            <p:cNvSpPr/>
            <p:nvPr/>
          </p:nvSpPr>
          <p:spPr>
            <a:xfrm>
              <a:off x="1657342" y="1826586"/>
              <a:ext cx="174757" cy="81638"/>
            </a:xfrm>
            <a:custGeom>
              <a:avLst/>
              <a:gdLst/>
              <a:ahLst/>
              <a:cxnLst/>
              <a:rect l="l" t="t" r="r" b="b"/>
              <a:pathLst>
                <a:path w="5480" h="2560" extrusionOk="0">
                  <a:moveTo>
                    <a:pt x="2266" y="1"/>
                  </a:moveTo>
                  <a:cubicBezTo>
                    <a:pt x="1923" y="1"/>
                    <a:pt x="1580" y="71"/>
                    <a:pt x="1268" y="216"/>
                  </a:cubicBezTo>
                  <a:cubicBezTo>
                    <a:pt x="856" y="438"/>
                    <a:pt x="507" y="818"/>
                    <a:pt x="286" y="1229"/>
                  </a:cubicBezTo>
                  <a:cubicBezTo>
                    <a:pt x="64" y="1641"/>
                    <a:pt x="1" y="2116"/>
                    <a:pt x="64" y="2559"/>
                  </a:cubicBezTo>
                  <a:cubicBezTo>
                    <a:pt x="96" y="2116"/>
                    <a:pt x="286" y="1704"/>
                    <a:pt x="507" y="1356"/>
                  </a:cubicBezTo>
                  <a:cubicBezTo>
                    <a:pt x="761" y="1008"/>
                    <a:pt x="1078" y="723"/>
                    <a:pt x="1458" y="564"/>
                  </a:cubicBezTo>
                  <a:cubicBezTo>
                    <a:pt x="1709" y="455"/>
                    <a:pt x="1983" y="402"/>
                    <a:pt x="2260" y="402"/>
                  </a:cubicBezTo>
                  <a:cubicBezTo>
                    <a:pt x="2786" y="402"/>
                    <a:pt x="3323" y="592"/>
                    <a:pt x="3738" y="944"/>
                  </a:cubicBezTo>
                  <a:lnTo>
                    <a:pt x="3896" y="1071"/>
                  </a:lnTo>
                  <a:lnTo>
                    <a:pt x="3991" y="913"/>
                  </a:lnTo>
                  <a:cubicBezTo>
                    <a:pt x="4157" y="644"/>
                    <a:pt x="4512" y="469"/>
                    <a:pt x="4888" y="469"/>
                  </a:cubicBezTo>
                  <a:cubicBezTo>
                    <a:pt x="5088" y="469"/>
                    <a:pt x="5293" y="518"/>
                    <a:pt x="5480" y="628"/>
                  </a:cubicBezTo>
                  <a:cubicBezTo>
                    <a:pt x="5258" y="374"/>
                    <a:pt x="4941" y="279"/>
                    <a:pt x="4593" y="279"/>
                  </a:cubicBezTo>
                  <a:cubicBezTo>
                    <a:pt x="4336" y="305"/>
                    <a:pt x="4057" y="393"/>
                    <a:pt x="3843" y="579"/>
                  </a:cubicBezTo>
                  <a:lnTo>
                    <a:pt x="3843" y="579"/>
                  </a:lnTo>
                  <a:cubicBezTo>
                    <a:pt x="3419" y="200"/>
                    <a:pt x="2843" y="1"/>
                    <a:pt x="2266" y="1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046;p37">
              <a:extLst>
                <a:ext uri="{FF2B5EF4-FFF2-40B4-BE49-F238E27FC236}">
                  <a16:creationId xmlns:a16="http://schemas.microsoft.com/office/drawing/2014/main" id="{E13844EA-4EFD-2587-6EA1-8B4B76D84D10}"/>
                </a:ext>
              </a:extLst>
            </p:cNvPr>
            <p:cNvSpPr/>
            <p:nvPr/>
          </p:nvSpPr>
          <p:spPr>
            <a:xfrm>
              <a:off x="2719182" y="1387684"/>
              <a:ext cx="150521" cy="74144"/>
            </a:xfrm>
            <a:custGeom>
              <a:avLst/>
              <a:gdLst/>
              <a:ahLst/>
              <a:cxnLst/>
              <a:rect l="l" t="t" r="r" b="b"/>
              <a:pathLst>
                <a:path w="4720" h="2325" extrusionOk="0">
                  <a:moveTo>
                    <a:pt x="1528" y="1"/>
                  </a:moveTo>
                  <a:cubicBezTo>
                    <a:pt x="1306" y="1"/>
                    <a:pt x="1088" y="41"/>
                    <a:pt x="887" y="108"/>
                  </a:cubicBezTo>
                  <a:cubicBezTo>
                    <a:pt x="507" y="266"/>
                    <a:pt x="159" y="551"/>
                    <a:pt x="1" y="900"/>
                  </a:cubicBezTo>
                  <a:cubicBezTo>
                    <a:pt x="254" y="615"/>
                    <a:pt x="602" y="456"/>
                    <a:pt x="983" y="361"/>
                  </a:cubicBezTo>
                  <a:cubicBezTo>
                    <a:pt x="1099" y="340"/>
                    <a:pt x="1215" y="330"/>
                    <a:pt x="1330" y="330"/>
                  </a:cubicBezTo>
                  <a:cubicBezTo>
                    <a:pt x="1560" y="330"/>
                    <a:pt x="1785" y="372"/>
                    <a:pt x="1996" y="456"/>
                  </a:cubicBezTo>
                  <a:cubicBezTo>
                    <a:pt x="2661" y="710"/>
                    <a:pt x="3136" y="1311"/>
                    <a:pt x="3326" y="2008"/>
                  </a:cubicBezTo>
                  <a:lnTo>
                    <a:pt x="3421" y="2293"/>
                  </a:lnTo>
                  <a:lnTo>
                    <a:pt x="3579" y="2103"/>
                  </a:lnTo>
                  <a:cubicBezTo>
                    <a:pt x="3685" y="1985"/>
                    <a:pt x="3861" y="1921"/>
                    <a:pt x="4047" y="1921"/>
                  </a:cubicBezTo>
                  <a:cubicBezTo>
                    <a:pt x="4309" y="1921"/>
                    <a:pt x="4590" y="2047"/>
                    <a:pt x="4719" y="2325"/>
                  </a:cubicBezTo>
                  <a:cubicBezTo>
                    <a:pt x="4719" y="2071"/>
                    <a:pt x="4466" y="1850"/>
                    <a:pt x="4213" y="1723"/>
                  </a:cubicBezTo>
                  <a:cubicBezTo>
                    <a:pt x="4122" y="1689"/>
                    <a:pt x="4019" y="1671"/>
                    <a:pt x="3912" y="1671"/>
                  </a:cubicBezTo>
                  <a:cubicBezTo>
                    <a:pt x="3807" y="1671"/>
                    <a:pt x="3699" y="1688"/>
                    <a:pt x="3596" y="1724"/>
                  </a:cubicBezTo>
                  <a:lnTo>
                    <a:pt x="3596" y="1724"/>
                  </a:lnTo>
                  <a:cubicBezTo>
                    <a:pt x="3408" y="1010"/>
                    <a:pt x="2869" y="338"/>
                    <a:pt x="2123" y="108"/>
                  </a:cubicBezTo>
                  <a:cubicBezTo>
                    <a:pt x="1928" y="33"/>
                    <a:pt x="1726" y="1"/>
                    <a:pt x="1528" y="1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047;p37">
              <a:extLst>
                <a:ext uri="{FF2B5EF4-FFF2-40B4-BE49-F238E27FC236}">
                  <a16:creationId xmlns:a16="http://schemas.microsoft.com/office/drawing/2014/main" id="{E626AAD4-7823-8E67-8D08-07C4D644CD98}"/>
                </a:ext>
              </a:extLst>
            </p:cNvPr>
            <p:cNvSpPr/>
            <p:nvPr/>
          </p:nvSpPr>
          <p:spPr>
            <a:xfrm>
              <a:off x="1953663" y="1340615"/>
              <a:ext cx="191914" cy="59602"/>
            </a:xfrm>
            <a:custGeom>
              <a:avLst/>
              <a:gdLst/>
              <a:ahLst/>
              <a:cxnLst/>
              <a:rect l="l" t="t" r="r" b="b"/>
              <a:pathLst>
                <a:path w="6018" h="1869" extrusionOk="0">
                  <a:moveTo>
                    <a:pt x="2223" y="1"/>
                  </a:moveTo>
                  <a:cubicBezTo>
                    <a:pt x="2094" y="1"/>
                    <a:pt x="1965" y="11"/>
                    <a:pt x="1837" y="32"/>
                  </a:cubicBezTo>
                  <a:cubicBezTo>
                    <a:pt x="1362" y="96"/>
                    <a:pt x="951" y="349"/>
                    <a:pt x="602" y="666"/>
                  </a:cubicBezTo>
                  <a:cubicBezTo>
                    <a:pt x="286" y="982"/>
                    <a:pt x="64" y="1426"/>
                    <a:pt x="1" y="1869"/>
                  </a:cubicBezTo>
                  <a:cubicBezTo>
                    <a:pt x="191" y="1457"/>
                    <a:pt x="444" y="1109"/>
                    <a:pt x="792" y="856"/>
                  </a:cubicBezTo>
                  <a:cubicBezTo>
                    <a:pt x="1109" y="602"/>
                    <a:pt x="1521" y="444"/>
                    <a:pt x="1901" y="381"/>
                  </a:cubicBezTo>
                  <a:cubicBezTo>
                    <a:pt x="1982" y="371"/>
                    <a:pt x="2063" y="366"/>
                    <a:pt x="2145" y="366"/>
                  </a:cubicBezTo>
                  <a:cubicBezTo>
                    <a:pt x="2863" y="366"/>
                    <a:pt x="3593" y="733"/>
                    <a:pt x="3991" y="1331"/>
                  </a:cubicBezTo>
                  <a:lnTo>
                    <a:pt x="4118" y="1552"/>
                  </a:lnTo>
                  <a:lnTo>
                    <a:pt x="4276" y="1362"/>
                  </a:lnTo>
                  <a:cubicBezTo>
                    <a:pt x="4466" y="1141"/>
                    <a:pt x="4751" y="982"/>
                    <a:pt x="5068" y="919"/>
                  </a:cubicBezTo>
                  <a:cubicBezTo>
                    <a:pt x="5119" y="914"/>
                    <a:pt x="5171" y="911"/>
                    <a:pt x="5224" y="911"/>
                  </a:cubicBezTo>
                  <a:cubicBezTo>
                    <a:pt x="5496" y="911"/>
                    <a:pt x="5779" y="981"/>
                    <a:pt x="6018" y="1141"/>
                  </a:cubicBezTo>
                  <a:cubicBezTo>
                    <a:pt x="5796" y="887"/>
                    <a:pt x="5416" y="729"/>
                    <a:pt x="5068" y="729"/>
                  </a:cubicBezTo>
                  <a:cubicBezTo>
                    <a:pt x="5036" y="726"/>
                    <a:pt x="5003" y="725"/>
                    <a:pt x="4971" y="725"/>
                  </a:cubicBezTo>
                  <a:cubicBezTo>
                    <a:pt x="4687" y="725"/>
                    <a:pt x="4395" y="826"/>
                    <a:pt x="4171" y="1002"/>
                  </a:cubicBezTo>
                  <a:lnTo>
                    <a:pt x="4171" y="1002"/>
                  </a:lnTo>
                  <a:cubicBezTo>
                    <a:pt x="3735" y="366"/>
                    <a:pt x="2984" y="1"/>
                    <a:pt x="2223" y="1"/>
                  </a:cubicBez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048;p37">
              <a:extLst>
                <a:ext uri="{FF2B5EF4-FFF2-40B4-BE49-F238E27FC236}">
                  <a16:creationId xmlns:a16="http://schemas.microsoft.com/office/drawing/2014/main" id="{99277EEA-FD64-9A04-AF9F-64E57A1F231B}"/>
                </a:ext>
              </a:extLst>
            </p:cNvPr>
            <p:cNvSpPr/>
            <p:nvPr/>
          </p:nvSpPr>
          <p:spPr>
            <a:xfrm>
              <a:off x="1783280" y="3184718"/>
              <a:ext cx="736276" cy="1067518"/>
            </a:xfrm>
            <a:custGeom>
              <a:avLst/>
              <a:gdLst/>
              <a:ahLst/>
              <a:cxnLst/>
              <a:rect l="l" t="t" r="r" b="b"/>
              <a:pathLst>
                <a:path w="23088" h="33475" extrusionOk="0">
                  <a:moveTo>
                    <a:pt x="2883" y="1"/>
                  </a:moveTo>
                  <a:cubicBezTo>
                    <a:pt x="2883" y="1"/>
                    <a:pt x="1" y="7696"/>
                    <a:pt x="2883" y="10737"/>
                  </a:cubicBezTo>
                  <a:cubicBezTo>
                    <a:pt x="5765" y="13809"/>
                    <a:pt x="11908" y="14695"/>
                    <a:pt x="11908" y="14695"/>
                  </a:cubicBezTo>
                  <a:lnTo>
                    <a:pt x="10072" y="31131"/>
                  </a:lnTo>
                  <a:lnTo>
                    <a:pt x="17640" y="33475"/>
                  </a:lnTo>
                  <a:cubicBezTo>
                    <a:pt x="17640" y="33475"/>
                    <a:pt x="23088" y="17482"/>
                    <a:pt x="22391" y="13270"/>
                  </a:cubicBezTo>
                  <a:cubicBezTo>
                    <a:pt x="21726" y="9090"/>
                    <a:pt x="2883" y="1"/>
                    <a:pt x="2883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049;p37">
              <a:extLst>
                <a:ext uri="{FF2B5EF4-FFF2-40B4-BE49-F238E27FC236}">
                  <a16:creationId xmlns:a16="http://schemas.microsoft.com/office/drawing/2014/main" id="{BEF643F6-AB3A-1D63-6B3C-EF486D09C80D}"/>
                </a:ext>
              </a:extLst>
            </p:cNvPr>
            <p:cNvSpPr/>
            <p:nvPr/>
          </p:nvSpPr>
          <p:spPr>
            <a:xfrm>
              <a:off x="2391262" y="3297831"/>
              <a:ext cx="612065" cy="879686"/>
            </a:xfrm>
            <a:custGeom>
              <a:avLst/>
              <a:gdLst/>
              <a:ahLst/>
              <a:cxnLst/>
              <a:rect l="l" t="t" r="r" b="b"/>
              <a:pathLst>
                <a:path w="19193" h="27585" extrusionOk="0">
                  <a:moveTo>
                    <a:pt x="6841" y="1"/>
                  </a:moveTo>
                  <a:lnTo>
                    <a:pt x="1" y="7190"/>
                  </a:lnTo>
                  <a:lnTo>
                    <a:pt x="5448" y="8710"/>
                  </a:lnTo>
                  <a:lnTo>
                    <a:pt x="11876" y="27584"/>
                  </a:lnTo>
                  <a:lnTo>
                    <a:pt x="19192" y="25083"/>
                  </a:lnTo>
                  <a:cubicBezTo>
                    <a:pt x="19192" y="25083"/>
                    <a:pt x="15423" y="6683"/>
                    <a:pt x="13903" y="4846"/>
                  </a:cubicBezTo>
                  <a:cubicBezTo>
                    <a:pt x="12351" y="3009"/>
                    <a:pt x="6841" y="1"/>
                    <a:pt x="6841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050;p37">
              <a:extLst>
                <a:ext uri="{FF2B5EF4-FFF2-40B4-BE49-F238E27FC236}">
                  <a16:creationId xmlns:a16="http://schemas.microsoft.com/office/drawing/2014/main" id="{A0CCFD9D-05A1-FE74-EEDE-EC7635C71112}"/>
                </a:ext>
              </a:extLst>
            </p:cNvPr>
            <p:cNvSpPr/>
            <p:nvPr/>
          </p:nvSpPr>
          <p:spPr>
            <a:xfrm>
              <a:off x="2110503" y="4188583"/>
              <a:ext cx="411062" cy="265644"/>
            </a:xfrm>
            <a:custGeom>
              <a:avLst/>
              <a:gdLst/>
              <a:ahLst/>
              <a:cxnLst/>
              <a:rect l="l" t="t" r="r" b="b"/>
              <a:pathLst>
                <a:path w="12890" h="8330" extrusionOk="0">
                  <a:moveTo>
                    <a:pt x="982" y="1"/>
                  </a:moveTo>
                  <a:lnTo>
                    <a:pt x="1" y="4371"/>
                  </a:lnTo>
                  <a:cubicBezTo>
                    <a:pt x="3991" y="6493"/>
                    <a:pt x="8393" y="7855"/>
                    <a:pt x="12890" y="8330"/>
                  </a:cubicBezTo>
                  <a:cubicBezTo>
                    <a:pt x="12130" y="5638"/>
                    <a:pt x="10261" y="3389"/>
                    <a:pt x="7696" y="2154"/>
                  </a:cubicBezTo>
                  <a:lnTo>
                    <a:pt x="7379" y="1996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051;p37">
              <a:extLst>
                <a:ext uri="{FF2B5EF4-FFF2-40B4-BE49-F238E27FC236}">
                  <a16:creationId xmlns:a16="http://schemas.microsoft.com/office/drawing/2014/main" id="{6C74D9D5-D9C7-1802-78FD-890AE22F427E}"/>
                </a:ext>
              </a:extLst>
            </p:cNvPr>
            <p:cNvSpPr/>
            <p:nvPr/>
          </p:nvSpPr>
          <p:spPr>
            <a:xfrm>
              <a:off x="2099405" y="4326954"/>
              <a:ext cx="432269" cy="167678"/>
            </a:xfrm>
            <a:custGeom>
              <a:avLst/>
              <a:gdLst/>
              <a:ahLst/>
              <a:cxnLst/>
              <a:rect l="l" t="t" r="r" b="b"/>
              <a:pathLst>
                <a:path w="13555" h="5258" extrusionOk="0">
                  <a:moveTo>
                    <a:pt x="349" y="0"/>
                  </a:moveTo>
                  <a:lnTo>
                    <a:pt x="0" y="1521"/>
                  </a:lnTo>
                  <a:lnTo>
                    <a:pt x="13555" y="5257"/>
                  </a:lnTo>
                  <a:cubicBezTo>
                    <a:pt x="13460" y="4814"/>
                    <a:pt x="13365" y="4402"/>
                    <a:pt x="13270" y="3991"/>
                  </a:cubicBezTo>
                  <a:cubicBezTo>
                    <a:pt x="8741" y="3516"/>
                    <a:pt x="4339" y="2154"/>
                    <a:pt x="349" y="0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052;p37">
              <a:extLst>
                <a:ext uri="{FF2B5EF4-FFF2-40B4-BE49-F238E27FC236}">
                  <a16:creationId xmlns:a16="http://schemas.microsoft.com/office/drawing/2014/main" id="{AEB3E2A8-36C8-5CC1-C05D-FA0B6CD93AFD}"/>
                </a:ext>
              </a:extLst>
            </p:cNvPr>
            <p:cNvSpPr/>
            <p:nvPr/>
          </p:nvSpPr>
          <p:spPr>
            <a:xfrm>
              <a:off x="2424587" y="4339295"/>
              <a:ext cx="75771" cy="57370"/>
            </a:xfrm>
            <a:custGeom>
              <a:avLst/>
              <a:gdLst/>
              <a:ahLst/>
              <a:cxnLst/>
              <a:rect l="l" t="t" r="r" b="b"/>
              <a:pathLst>
                <a:path w="2376" h="1799" extrusionOk="0">
                  <a:moveTo>
                    <a:pt x="2091" y="1"/>
                  </a:moveTo>
                  <a:cubicBezTo>
                    <a:pt x="1642" y="1"/>
                    <a:pt x="1190" y="176"/>
                    <a:pt x="824" y="437"/>
                  </a:cubicBezTo>
                  <a:cubicBezTo>
                    <a:pt x="381" y="754"/>
                    <a:pt x="64" y="1260"/>
                    <a:pt x="1" y="1799"/>
                  </a:cubicBezTo>
                  <a:cubicBezTo>
                    <a:pt x="349" y="1387"/>
                    <a:pt x="697" y="1070"/>
                    <a:pt x="1077" y="785"/>
                  </a:cubicBezTo>
                  <a:cubicBezTo>
                    <a:pt x="1457" y="500"/>
                    <a:pt x="1869" y="247"/>
                    <a:pt x="2376" y="25"/>
                  </a:cubicBezTo>
                  <a:cubicBezTo>
                    <a:pt x="2282" y="8"/>
                    <a:pt x="2186" y="1"/>
                    <a:pt x="2091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053;p37">
              <a:extLst>
                <a:ext uri="{FF2B5EF4-FFF2-40B4-BE49-F238E27FC236}">
                  <a16:creationId xmlns:a16="http://schemas.microsoft.com/office/drawing/2014/main" id="{26E945C9-864F-AE4C-3736-F4D5A9586BC7}"/>
                </a:ext>
              </a:extLst>
            </p:cNvPr>
            <p:cNvSpPr/>
            <p:nvPr/>
          </p:nvSpPr>
          <p:spPr>
            <a:xfrm>
              <a:off x="2401372" y="4317514"/>
              <a:ext cx="69712" cy="60974"/>
            </a:xfrm>
            <a:custGeom>
              <a:avLst/>
              <a:gdLst/>
              <a:ahLst/>
              <a:cxnLst/>
              <a:rect l="l" t="t" r="r" b="b"/>
              <a:pathLst>
                <a:path w="2186" h="1912" extrusionOk="0">
                  <a:moveTo>
                    <a:pt x="2000" y="1"/>
                  </a:moveTo>
                  <a:cubicBezTo>
                    <a:pt x="1525" y="1"/>
                    <a:pt x="1061" y="210"/>
                    <a:pt x="697" y="518"/>
                  </a:cubicBezTo>
                  <a:cubicBezTo>
                    <a:pt x="285" y="866"/>
                    <a:pt x="0" y="1373"/>
                    <a:pt x="0" y="1912"/>
                  </a:cubicBezTo>
                  <a:cubicBezTo>
                    <a:pt x="317" y="1500"/>
                    <a:pt x="634" y="1152"/>
                    <a:pt x="982" y="866"/>
                  </a:cubicBezTo>
                  <a:cubicBezTo>
                    <a:pt x="1330" y="550"/>
                    <a:pt x="1710" y="296"/>
                    <a:pt x="2185" y="11"/>
                  </a:cubicBezTo>
                  <a:cubicBezTo>
                    <a:pt x="2124" y="4"/>
                    <a:pt x="2062" y="1"/>
                    <a:pt x="2000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054;p37">
              <a:extLst>
                <a:ext uri="{FF2B5EF4-FFF2-40B4-BE49-F238E27FC236}">
                  <a16:creationId xmlns:a16="http://schemas.microsoft.com/office/drawing/2014/main" id="{545DE586-D91B-2CF9-5B01-F82BF19A4BAA}"/>
                </a:ext>
              </a:extLst>
            </p:cNvPr>
            <p:cNvSpPr/>
            <p:nvPr/>
          </p:nvSpPr>
          <p:spPr>
            <a:xfrm>
              <a:off x="2379144" y="4293310"/>
              <a:ext cx="79821" cy="69010"/>
            </a:xfrm>
            <a:custGeom>
              <a:avLst/>
              <a:gdLst/>
              <a:ahLst/>
              <a:cxnLst/>
              <a:rect l="l" t="t" r="r" b="b"/>
              <a:pathLst>
                <a:path w="2503" h="2164" extrusionOk="0">
                  <a:moveTo>
                    <a:pt x="2307" y="1"/>
                  </a:moveTo>
                  <a:cubicBezTo>
                    <a:pt x="1747" y="1"/>
                    <a:pt x="1222" y="240"/>
                    <a:pt x="824" y="580"/>
                  </a:cubicBezTo>
                  <a:cubicBezTo>
                    <a:pt x="349" y="992"/>
                    <a:pt x="32" y="1562"/>
                    <a:pt x="1" y="2164"/>
                  </a:cubicBezTo>
                  <a:cubicBezTo>
                    <a:pt x="349" y="1689"/>
                    <a:pt x="697" y="1277"/>
                    <a:pt x="1077" y="929"/>
                  </a:cubicBezTo>
                  <a:cubicBezTo>
                    <a:pt x="1521" y="549"/>
                    <a:pt x="1964" y="295"/>
                    <a:pt x="2502" y="10"/>
                  </a:cubicBezTo>
                  <a:cubicBezTo>
                    <a:pt x="2437" y="4"/>
                    <a:pt x="2372" y="1"/>
                    <a:pt x="2307" y="1"/>
                  </a:cubicBezTo>
                  <a:close/>
                </a:path>
              </a:pathLst>
            </a:custGeom>
            <a:solidFill>
              <a:srgbClr val="2926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055;p37">
              <a:extLst>
                <a:ext uri="{FF2B5EF4-FFF2-40B4-BE49-F238E27FC236}">
                  <a16:creationId xmlns:a16="http://schemas.microsoft.com/office/drawing/2014/main" id="{FC6806FC-DCF2-D1E9-C0DD-525F67367A27}"/>
                </a:ext>
              </a:extLst>
            </p:cNvPr>
            <p:cNvSpPr/>
            <p:nvPr/>
          </p:nvSpPr>
          <p:spPr>
            <a:xfrm>
              <a:off x="1681295" y="2956481"/>
              <a:ext cx="253526" cy="467157"/>
            </a:xfrm>
            <a:custGeom>
              <a:avLst/>
              <a:gdLst/>
              <a:ahLst/>
              <a:cxnLst/>
              <a:rect l="l" t="t" r="r" b="b"/>
              <a:pathLst>
                <a:path w="7950" h="14649" extrusionOk="0">
                  <a:moveTo>
                    <a:pt x="3769" y="1"/>
                  </a:moveTo>
                  <a:lnTo>
                    <a:pt x="0" y="10135"/>
                  </a:lnTo>
                  <a:cubicBezTo>
                    <a:pt x="0" y="10135"/>
                    <a:pt x="285" y="14125"/>
                    <a:pt x="3420" y="14632"/>
                  </a:cubicBezTo>
                  <a:cubicBezTo>
                    <a:pt x="3486" y="14643"/>
                    <a:pt x="3551" y="14649"/>
                    <a:pt x="3616" y="14649"/>
                  </a:cubicBezTo>
                  <a:cubicBezTo>
                    <a:pt x="6584" y="14649"/>
                    <a:pt x="7949" y="2756"/>
                    <a:pt x="7949" y="2756"/>
                  </a:cubicBezTo>
                  <a:cubicBezTo>
                    <a:pt x="6872" y="1458"/>
                    <a:pt x="5384" y="476"/>
                    <a:pt x="3769" y="1"/>
                  </a:cubicBezTo>
                  <a:close/>
                </a:path>
              </a:pathLst>
            </a:custGeom>
            <a:solidFill>
              <a:srgbClr val="C963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56;p37">
              <a:extLst>
                <a:ext uri="{FF2B5EF4-FFF2-40B4-BE49-F238E27FC236}">
                  <a16:creationId xmlns:a16="http://schemas.microsoft.com/office/drawing/2014/main" id="{EFE365BE-514D-A9BA-45E2-9AA121AD3D35}"/>
                </a:ext>
              </a:extLst>
            </p:cNvPr>
            <p:cNvSpPr/>
            <p:nvPr/>
          </p:nvSpPr>
          <p:spPr>
            <a:xfrm>
              <a:off x="1901464" y="2468628"/>
              <a:ext cx="850379" cy="410775"/>
            </a:xfrm>
            <a:custGeom>
              <a:avLst/>
              <a:gdLst/>
              <a:ahLst/>
              <a:cxnLst/>
              <a:rect l="l" t="t" r="r" b="b"/>
              <a:pathLst>
                <a:path w="26666" h="12881" extrusionOk="0">
                  <a:moveTo>
                    <a:pt x="2797" y="0"/>
                  </a:moveTo>
                  <a:cubicBezTo>
                    <a:pt x="1855" y="0"/>
                    <a:pt x="914" y="123"/>
                    <a:pt x="0" y="383"/>
                  </a:cubicBezTo>
                  <a:cubicBezTo>
                    <a:pt x="1457" y="3043"/>
                    <a:pt x="3167" y="5766"/>
                    <a:pt x="5352" y="7857"/>
                  </a:cubicBezTo>
                  <a:cubicBezTo>
                    <a:pt x="7569" y="9915"/>
                    <a:pt x="10198" y="11562"/>
                    <a:pt x="13079" y="12417"/>
                  </a:cubicBezTo>
                  <a:cubicBezTo>
                    <a:pt x="13987" y="12687"/>
                    <a:pt x="14933" y="12881"/>
                    <a:pt x="15887" y="12881"/>
                  </a:cubicBezTo>
                  <a:cubicBezTo>
                    <a:pt x="16165" y="12881"/>
                    <a:pt x="16443" y="12864"/>
                    <a:pt x="16721" y="12829"/>
                  </a:cubicBezTo>
                  <a:cubicBezTo>
                    <a:pt x="18210" y="12639"/>
                    <a:pt x="19572" y="11879"/>
                    <a:pt x="20775" y="10992"/>
                  </a:cubicBezTo>
                  <a:cubicBezTo>
                    <a:pt x="24005" y="8585"/>
                    <a:pt x="25937" y="4436"/>
                    <a:pt x="26665" y="509"/>
                  </a:cubicBezTo>
                  <a:lnTo>
                    <a:pt x="26665" y="509"/>
                  </a:lnTo>
                  <a:cubicBezTo>
                    <a:pt x="21883" y="604"/>
                    <a:pt x="17355" y="3961"/>
                    <a:pt x="15866" y="8490"/>
                  </a:cubicBezTo>
                  <a:cubicBezTo>
                    <a:pt x="14346" y="5766"/>
                    <a:pt x="11654" y="3328"/>
                    <a:pt x="8962" y="1744"/>
                  </a:cubicBezTo>
                  <a:cubicBezTo>
                    <a:pt x="7111" y="642"/>
                    <a:pt x="4952" y="0"/>
                    <a:pt x="27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57;p37">
              <a:extLst>
                <a:ext uri="{FF2B5EF4-FFF2-40B4-BE49-F238E27FC236}">
                  <a16:creationId xmlns:a16="http://schemas.microsoft.com/office/drawing/2014/main" id="{22126EDF-5153-453A-77CF-1A57BA6828F3}"/>
                </a:ext>
              </a:extLst>
            </p:cNvPr>
            <p:cNvSpPr/>
            <p:nvPr/>
          </p:nvSpPr>
          <p:spPr>
            <a:xfrm>
              <a:off x="2440756" y="2510117"/>
              <a:ext cx="291889" cy="221189"/>
            </a:xfrm>
            <a:custGeom>
              <a:avLst/>
              <a:gdLst/>
              <a:ahLst/>
              <a:cxnLst/>
              <a:rect l="l" t="t" r="r" b="b"/>
              <a:pathLst>
                <a:path w="9153" h="6936" fill="none" extrusionOk="0">
                  <a:moveTo>
                    <a:pt x="9153" y="0"/>
                  </a:moveTo>
                  <a:cubicBezTo>
                    <a:pt x="7126" y="32"/>
                    <a:pt x="5131" y="824"/>
                    <a:pt x="3547" y="2090"/>
                  </a:cubicBezTo>
                  <a:cubicBezTo>
                    <a:pt x="1964" y="3325"/>
                    <a:pt x="760" y="5067"/>
                    <a:pt x="0" y="6936"/>
                  </a:cubicBezTo>
                  <a:cubicBezTo>
                    <a:pt x="760" y="5352"/>
                    <a:pt x="2059" y="4054"/>
                    <a:pt x="3579" y="3104"/>
                  </a:cubicBezTo>
                  <a:cubicBezTo>
                    <a:pt x="5036" y="2154"/>
                    <a:pt x="6714" y="1520"/>
                    <a:pt x="8393" y="950"/>
                  </a:cubicBezTo>
                  <a:cubicBezTo>
                    <a:pt x="5384" y="1869"/>
                    <a:pt x="2692" y="3800"/>
                    <a:pt x="887" y="6366"/>
                  </a:cubicBezTo>
                </a:path>
              </a:pathLst>
            </a:custGeom>
            <a:noFill/>
            <a:ln w="4750" cap="flat" cmpd="sng">
              <a:solidFill>
                <a:srgbClr val="645CA7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58;p37">
              <a:extLst>
                <a:ext uri="{FF2B5EF4-FFF2-40B4-BE49-F238E27FC236}">
                  <a16:creationId xmlns:a16="http://schemas.microsoft.com/office/drawing/2014/main" id="{FDC963E6-FDEC-3490-22BB-A909323E33B3}"/>
                </a:ext>
              </a:extLst>
            </p:cNvPr>
            <p:cNvSpPr/>
            <p:nvPr/>
          </p:nvSpPr>
          <p:spPr>
            <a:xfrm>
              <a:off x="1921650" y="2474751"/>
              <a:ext cx="464605" cy="278782"/>
            </a:xfrm>
            <a:custGeom>
              <a:avLst/>
              <a:gdLst/>
              <a:ahLst/>
              <a:cxnLst/>
              <a:rect l="l" t="t" r="r" b="b"/>
              <a:pathLst>
                <a:path w="14569" h="8742" fill="none" extrusionOk="0">
                  <a:moveTo>
                    <a:pt x="0" y="634"/>
                  </a:moveTo>
                  <a:cubicBezTo>
                    <a:pt x="2914" y="1"/>
                    <a:pt x="6018" y="729"/>
                    <a:pt x="8551" y="2281"/>
                  </a:cubicBezTo>
                  <a:cubicBezTo>
                    <a:pt x="11085" y="3833"/>
                    <a:pt x="13080" y="6144"/>
                    <a:pt x="14568" y="8741"/>
                  </a:cubicBezTo>
                  <a:cubicBezTo>
                    <a:pt x="11401" y="4371"/>
                    <a:pt x="6239" y="1552"/>
                    <a:pt x="856" y="1204"/>
                  </a:cubicBezTo>
                  <a:cubicBezTo>
                    <a:pt x="3294" y="2123"/>
                    <a:pt x="6018" y="2439"/>
                    <a:pt x="8329" y="3674"/>
                  </a:cubicBezTo>
                  <a:cubicBezTo>
                    <a:pt x="10515" y="4814"/>
                    <a:pt x="12193" y="6683"/>
                    <a:pt x="13586" y="8741"/>
                  </a:cubicBezTo>
                </a:path>
              </a:pathLst>
            </a:custGeom>
            <a:noFill/>
            <a:ln w="4750" cap="flat" cmpd="sng">
              <a:solidFill>
                <a:srgbClr val="645CA7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59;p37">
              <a:extLst>
                <a:ext uri="{FF2B5EF4-FFF2-40B4-BE49-F238E27FC236}">
                  <a16:creationId xmlns:a16="http://schemas.microsoft.com/office/drawing/2014/main" id="{467E667F-EE6F-F9F6-BED1-631D271E0AD9}"/>
                </a:ext>
              </a:extLst>
            </p:cNvPr>
            <p:cNvSpPr/>
            <p:nvPr/>
          </p:nvSpPr>
          <p:spPr>
            <a:xfrm>
              <a:off x="2339760" y="2715105"/>
              <a:ext cx="123255" cy="812015"/>
            </a:xfrm>
            <a:custGeom>
              <a:avLst/>
              <a:gdLst/>
              <a:ahLst/>
              <a:cxnLst/>
              <a:rect l="l" t="t" r="r" b="b"/>
              <a:pathLst>
                <a:path w="3865" h="25463" extrusionOk="0">
                  <a:moveTo>
                    <a:pt x="0" y="1"/>
                  </a:moveTo>
                  <a:lnTo>
                    <a:pt x="0" y="25463"/>
                  </a:lnTo>
                  <a:lnTo>
                    <a:pt x="3864" y="25463"/>
                  </a:lnTo>
                  <a:lnTo>
                    <a:pt x="3864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60;p37">
              <a:extLst>
                <a:ext uri="{FF2B5EF4-FFF2-40B4-BE49-F238E27FC236}">
                  <a16:creationId xmlns:a16="http://schemas.microsoft.com/office/drawing/2014/main" id="{0D60AEAC-86F1-CD21-8B88-DC2051EA0427}"/>
                </a:ext>
              </a:extLst>
            </p:cNvPr>
            <p:cNvSpPr/>
            <p:nvPr/>
          </p:nvSpPr>
          <p:spPr>
            <a:xfrm>
              <a:off x="2462983" y="2461867"/>
              <a:ext cx="340362" cy="1065254"/>
            </a:xfrm>
            <a:custGeom>
              <a:avLst/>
              <a:gdLst/>
              <a:ahLst/>
              <a:cxnLst/>
              <a:rect l="l" t="t" r="r" b="b"/>
              <a:pathLst>
                <a:path w="10673" h="33404" extrusionOk="0">
                  <a:moveTo>
                    <a:pt x="9995" y="0"/>
                  </a:moveTo>
                  <a:cubicBezTo>
                    <a:pt x="9847" y="0"/>
                    <a:pt x="9696" y="48"/>
                    <a:pt x="9564" y="151"/>
                  </a:cubicBezTo>
                  <a:lnTo>
                    <a:pt x="0" y="7942"/>
                  </a:lnTo>
                  <a:lnTo>
                    <a:pt x="0" y="33404"/>
                  </a:lnTo>
                  <a:lnTo>
                    <a:pt x="10419" y="24916"/>
                  </a:lnTo>
                  <a:cubicBezTo>
                    <a:pt x="10578" y="24790"/>
                    <a:pt x="10673" y="24600"/>
                    <a:pt x="10673" y="24410"/>
                  </a:cubicBezTo>
                  <a:lnTo>
                    <a:pt x="10673" y="690"/>
                  </a:lnTo>
                  <a:cubicBezTo>
                    <a:pt x="10673" y="267"/>
                    <a:pt x="10344" y="0"/>
                    <a:pt x="9995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1;p37">
              <a:extLst>
                <a:ext uri="{FF2B5EF4-FFF2-40B4-BE49-F238E27FC236}">
                  <a16:creationId xmlns:a16="http://schemas.microsoft.com/office/drawing/2014/main" id="{5252E0F0-5864-25DB-BC2D-7285D465D212}"/>
                </a:ext>
              </a:extLst>
            </p:cNvPr>
            <p:cNvSpPr/>
            <p:nvPr/>
          </p:nvSpPr>
          <p:spPr>
            <a:xfrm>
              <a:off x="2496308" y="2522235"/>
              <a:ext cx="269662" cy="492860"/>
            </a:xfrm>
            <a:custGeom>
              <a:avLst/>
              <a:gdLst/>
              <a:ahLst/>
              <a:cxnLst/>
              <a:rect l="l" t="t" r="r" b="b"/>
              <a:pathLst>
                <a:path w="8456" h="15455" extrusionOk="0">
                  <a:moveTo>
                    <a:pt x="8456" y="0"/>
                  </a:moveTo>
                  <a:lnTo>
                    <a:pt x="0" y="6904"/>
                  </a:lnTo>
                  <a:lnTo>
                    <a:pt x="0" y="15455"/>
                  </a:lnTo>
                  <a:lnTo>
                    <a:pt x="8456" y="8551"/>
                  </a:lnTo>
                  <a:lnTo>
                    <a:pt x="8456" y="0"/>
                  </a:ln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62;p37">
              <a:extLst>
                <a:ext uri="{FF2B5EF4-FFF2-40B4-BE49-F238E27FC236}">
                  <a16:creationId xmlns:a16="http://schemas.microsoft.com/office/drawing/2014/main" id="{0C1FFE90-DD8E-C36F-060E-05BCD3D84536}"/>
                </a:ext>
              </a:extLst>
            </p:cNvPr>
            <p:cNvSpPr/>
            <p:nvPr/>
          </p:nvSpPr>
          <p:spPr>
            <a:xfrm>
              <a:off x="2496308" y="2841358"/>
              <a:ext cx="269662" cy="253526"/>
            </a:xfrm>
            <a:custGeom>
              <a:avLst/>
              <a:gdLst/>
              <a:ahLst/>
              <a:cxnLst/>
              <a:rect l="l" t="t" r="r" b="b"/>
              <a:pathLst>
                <a:path w="8456" h="7950" extrusionOk="0">
                  <a:moveTo>
                    <a:pt x="8456" y="1"/>
                  </a:moveTo>
                  <a:lnTo>
                    <a:pt x="0" y="6936"/>
                  </a:lnTo>
                  <a:lnTo>
                    <a:pt x="0" y="7949"/>
                  </a:lnTo>
                  <a:lnTo>
                    <a:pt x="8456" y="1046"/>
                  </a:lnTo>
                  <a:lnTo>
                    <a:pt x="8456" y="1"/>
                  </a:lnTo>
                  <a:close/>
                </a:path>
              </a:pathLst>
            </a:cu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63;p37">
              <a:extLst>
                <a:ext uri="{FF2B5EF4-FFF2-40B4-BE49-F238E27FC236}">
                  <a16:creationId xmlns:a16="http://schemas.microsoft.com/office/drawing/2014/main" id="{6A94C3F8-B634-E266-D912-9B8283CE90FD}"/>
                </a:ext>
              </a:extLst>
            </p:cNvPr>
            <p:cNvSpPr/>
            <p:nvPr/>
          </p:nvSpPr>
          <p:spPr>
            <a:xfrm>
              <a:off x="1858508" y="2422387"/>
              <a:ext cx="481794" cy="1073386"/>
            </a:xfrm>
            <a:custGeom>
              <a:avLst/>
              <a:gdLst/>
              <a:ahLst/>
              <a:cxnLst/>
              <a:rect l="l" t="t" r="r" b="b"/>
              <a:pathLst>
                <a:path w="15108" h="33659" extrusionOk="0">
                  <a:moveTo>
                    <a:pt x="681" y="0"/>
                  </a:moveTo>
                  <a:cubicBezTo>
                    <a:pt x="329" y="0"/>
                    <a:pt x="1" y="275"/>
                    <a:pt x="1" y="660"/>
                  </a:cubicBezTo>
                  <a:lnTo>
                    <a:pt x="1" y="24570"/>
                  </a:lnTo>
                  <a:cubicBezTo>
                    <a:pt x="1" y="24823"/>
                    <a:pt x="128" y="25045"/>
                    <a:pt x="349" y="25171"/>
                  </a:cubicBezTo>
                  <a:lnTo>
                    <a:pt x="15107" y="33659"/>
                  </a:lnTo>
                  <a:lnTo>
                    <a:pt x="15107" y="8197"/>
                  </a:lnTo>
                  <a:lnTo>
                    <a:pt x="1014" y="90"/>
                  </a:lnTo>
                  <a:cubicBezTo>
                    <a:pt x="907" y="28"/>
                    <a:pt x="793" y="0"/>
                    <a:pt x="681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64;p37">
              <a:extLst>
                <a:ext uri="{FF2B5EF4-FFF2-40B4-BE49-F238E27FC236}">
                  <a16:creationId xmlns:a16="http://schemas.microsoft.com/office/drawing/2014/main" id="{33E38C7E-4B3F-409B-FF7B-E5F253C9A4C0}"/>
                </a:ext>
              </a:extLst>
            </p:cNvPr>
            <p:cNvSpPr/>
            <p:nvPr/>
          </p:nvSpPr>
          <p:spPr>
            <a:xfrm>
              <a:off x="1789339" y="2757519"/>
              <a:ext cx="187896" cy="289689"/>
            </a:xfrm>
            <a:custGeom>
              <a:avLst/>
              <a:gdLst/>
              <a:ahLst/>
              <a:cxnLst/>
              <a:rect l="l" t="t" r="r" b="b"/>
              <a:pathLst>
                <a:path w="5892" h="9084" extrusionOk="0">
                  <a:moveTo>
                    <a:pt x="1961" y="0"/>
                  </a:moveTo>
                  <a:cubicBezTo>
                    <a:pt x="1731" y="0"/>
                    <a:pt x="1502" y="97"/>
                    <a:pt x="1236" y="349"/>
                  </a:cubicBezTo>
                  <a:cubicBezTo>
                    <a:pt x="729" y="856"/>
                    <a:pt x="381" y="1553"/>
                    <a:pt x="222" y="2281"/>
                  </a:cubicBezTo>
                  <a:cubicBezTo>
                    <a:pt x="1" y="3263"/>
                    <a:pt x="96" y="4276"/>
                    <a:pt x="254" y="5290"/>
                  </a:cubicBezTo>
                  <a:cubicBezTo>
                    <a:pt x="412" y="6113"/>
                    <a:pt x="603" y="6936"/>
                    <a:pt x="1046" y="7665"/>
                  </a:cubicBezTo>
                  <a:cubicBezTo>
                    <a:pt x="1489" y="8362"/>
                    <a:pt x="2186" y="8963"/>
                    <a:pt x="3041" y="9058"/>
                  </a:cubicBezTo>
                  <a:cubicBezTo>
                    <a:pt x="3154" y="9075"/>
                    <a:pt x="3268" y="9083"/>
                    <a:pt x="3381" y="9083"/>
                  </a:cubicBezTo>
                  <a:cubicBezTo>
                    <a:pt x="3900" y="9083"/>
                    <a:pt x="4416" y="8918"/>
                    <a:pt x="4910" y="8710"/>
                  </a:cubicBezTo>
                  <a:cubicBezTo>
                    <a:pt x="5100" y="8647"/>
                    <a:pt x="5258" y="8552"/>
                    <a:pt x="5416" y="8425"/>
                  </a:cubicBezTo>
                  <a:cubicBezTo>
                    <a:pt x="5765" y="8140"/>
                    <a:pt x="5891" y="7633"/>
                    <a:pt x="5860" y="7190"/>
                  </a:cubicBezTo>
                  <a:cubicBezTo>
                    <a:pt x="5796" y="6746"/>
                    <a:pt x="5606" y="6303"/>
                    <a:pt x="5385" y="5923"/>
                  </a:cubicBezTo>
                  <a:cubicBezTo>
                    <a:pt x="4371" y="4118"/>
                    <a:pt x="2788" y="2439"/>
                    <a:pt x="729" y="2091"/>
                  </a:cubicBezTo>
                  <a:cubicBezTo>
                    <a:pt x="892" y="2051"/>
                    <a:pt x="1057" y="2032"/>
                    <a:pt x="1223" y="2032"/>
                  </a:cubicBezTo>
                  <a:cubicBezTo>
                    <a:pt x="1832" y="2032"/>
                    <a:pt x="2448" y="2288"/>
                    <a:pt x="2946" y="2661"/>
                  </a:cubicBezTo>
                  <a:cubicBezTo>
                    <a:pt x="3579" y="3105"/>
                    <a:pt x="4086" y="3706"/>
                    <a:pt x="4688" y="4181"/>
                  </a:cubicBezTo>
                  <a:cubicBezTo>
                    <a:pt x="4814" y="4308"/>
                    <a:pt x="4973" y="4403"/>
                    <a:pt x="5131" y="4403"/>
                  </a:cubicBezTo>
                  <a:cubicBezTo>
                    <a:pt x="5353" y="4403"/>
                    <a:pt x="5543" y="4181"/>
                    <a:pt x="5575" y="3960"/>
                  </a:cubicBezTo>
                  <a:cubicBezTo>
                    <a:pt x="5606" y="3770"/>
                    <a:pt x="5543" y="3516"/>
                    <a:pt x="5480" y="3326"/>
                  </a:cubicBezTo>
                  <a:cubicBezTo>
                    <a:pt x="5036" y="2059"/>
                    <a:pt x="4086" y="983"/>
                    <a:pt x="2914" y="349"/>
                  </a:cubicBezTo>
                  <a:cubicBezTo>
                    <a:pt x="2543" y="155"/>
                    <a:pt x="2251" y="0"/>
                    <a:pt x="1961" y="0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065;p37">
              <a:extLst>
                <a:ext uri="{FF2B5EF4-FFF2-40B4-BE49-F238E27FC236}">
                  <a16:creationId xmlns:a16="http://schemas.microsoft.com/office/drawing/2014/main" id="{3C53AC83-6E21-B3F9-9291-7278DC9336E9}"/>
                </a:ext>
              </a:extLst>
            </p:cNvPr>
            <p:cNvSpPr/>
            <p:nvPr/>
          </p:nvSpPr>
          <p:spPr>
            <a:xfrm>
              <a:off x="1789339" y="2885653"/>
              <a:ext cx="182825" cy="133492"/>
            </a:xfrm>
            <a:custGeom>
              <a:avLst/>
              <a:gdLst/>
              <a:ahLst/>
              <a:cxnLst/>
              <a:rect l="l" t="t" r="r" b="b"/>
              <a:pathLst>
                <a:path w="5733" h="4186" extrusionOk="0">
                  <a:moveTo>
                    <a:pt x="194" y="0"/>
                  </a:moveTo>
                  <a:cubicBezTo>
                    <a:pt x="130" y="0"/>
                    <a:pt x="65" y="2"/>
                    <a:pt x="1" y="5"/>
                  </a:cubicBezTo>
                  <a:cubicBezTo>
                    <a:pt x="1204" y="290"/>
                    <a:pt x="2249" y="860"/>
                    <a:pt x="3168" y="1588"/>
                  </a:cubicBezTo>
                  <a:cubicBezTo>
                    <a:pt x="4118" y="2348"/>
                    <a:pt x="4878" y="3267"/>
                    <a:pt x="5733" y="4185"/>
                  </a:cubicBezTo>
                  <a:cubicBezTo>
                    <a:pt x="5163" y="3077"/>
                    <a:pt x="4434" y="2063"/>
                    <a:pt x="3453" y="1272"/>
                  </a:cubicBezTo>
                  <a:cubicBezTo>
                    <a:pt x="2946" y="892"/>
                    <a:pt x="2408" y="543"/>
                    <a:pt x="1838" y="322"/>
                  </a:cubicBezTo>
                  <a:cubicBezTo>
                    <a:pt x="1297" y="123"/>
                    <a:pt x="757" y="0"/>
                    <a:pt x="194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066;p37">
              <a:extLst>
                <a:ext uri="{FF2B5EF4-FFF2-40B4-BE49-F238E27FC236}">
                  <a16:creationId xmlns:a16="http://schemas.microsoft.com/office/drawing/2014/main" id="{963CB922-4302-ECB3-5FB7-86E0CAE7E79D}"/>
                </a:ext>
              </a:extLst>
            </p:cNvPr>
            <p:cNvSpPr/>
            <p:nvPr/>
          </p:nvSpPr>
          <p:spPr>
            <a:xfrm>
              <a:off x="2685161" y="2757519"/>
              <a:ext cx="187864" cy="289689"/>
            </a:xfrm>
            <a:custGeom>
              <a:avLst/>
              <a:gdLst/>
              <a:ahLst/>
              <a:cxnLst/>
              <a:rect l="l" t="t" r="r" b="b"/>
              <a:pathLst>
                <a:path w="5891" h="9084" extrusionOk="0">
                  <a:moveTo>
                    <a:pt x="3931" y="0"/>
                  </a:moveTo>
                  <a:cubicBezTo>
                    <a:pt x="3640" y="0"/>
                    <a:pt x="3348" y="155"/>
                    <a:pt x="2977" y="349"/>
                  </a:cubicBezTo>
                  <a:cubicBezTo>
                    <a:pt x="1805" y="983"/>
                    <a:pt x="855" y="2059"/>
                    <a:pt x="412" y="3326"/>
                  </a:cubicBezTo>
                  <a:cubicBezTo>
                    <a:pt x="349" y="3516"/>
                    <a:pt x="285" y="3770"/>
                    <a:pt x="317" y="3960"/>
                  </a:cubicBezTo>
                  <a:cubicBezTo>
                    <a:pt x="349" y="4181"/>
                    <a:pt x="539" y="4403"/>
                    <a:pt x="760" y="4403"/>
                  </a:cubicBezTo>
                  <a:cubicBezTo>
                    <a:pt x="919" y="4403"/>
                    <a:pt x="1077" y="4308"/>
                    <a:pt x="1204" y="4181"/>
                  </a:cubicBezTo>
                  <a:cubicBezTo>
                    <a:pt x="1805" y="3706"/>
                    <a:pt x="2312" y="3105"/>
                    <a:pt x="2945" y="2661"/>
                  </a:cubicBezTo>
                  <a:cubicBezTo>
                    <a:pt x="3444" y="2288"/>
                    <a:pt x="4059" y="2032"/>
                    <a:pt x="4669" y="2032"/>
                  </a:cubicBezTo>
                  <a:cubicBezTo>
                    <a:pt x="4835" y="2032"/>
                    <a:pt x="5000" y="2051"/>
                    <a:pt x="5162" y="2091"/>
                  </a:cubicBezTo>
                  <a:cubicBezTo>
                    <a:pt x="3104" y="2439"/>
                    <a:pt x="1520" y="4118"/>
                    <a:pt x="507" y="5923"/>
                  </a:cubicBezTo>
                  <a:cubicBezTo>
                    <a:pt x="285" y="6303"/>
                    <a:pt x="95" y="6746"/>
                    <a:pt x="32" y="7190"/>
                  </a:cubicBezTo>
                  <a:cubicBezTo>
                    <a:pt x="0" y="7633"/>
                    <a:pt x="127" y="8140"/>
                    <a:pt x="475" y="8425"/>
                  </a:cubicBezTo>
                  <a:cubicBezTo>
                    <a:pt x="602" y="8552"/>
                    <a:pt x="792" y="8647"/>
                    <a:pt x="982" y="8710"/>
                  </a:cubicBezTo>
                  <a:cubicBezTo>
                    <a:pt x="1476" y="8918"/>
                    <a:pt x="1991" y="9083"/>
                    <a:pt x="2510" y="9083"/>
                  </a:cubicBezTo>
                  <a:cubicBezTo>
                    <a:pt x="2624" y="9083"/>
                    <a:pt x="2737" y="9075"/>
                    <a:pt x="2850" y="9058"/>
                  </a:cubicBezTo>
                  <a:cubicBezTo>
                    <a:pt x="3706" y="8963"/>
                    <a:pt x="4402" y="8362"/>
                    <a:pt x="4846" y="7665"/>
                  </a:cubicBezTo>
                  <a:cubicBezTo>
                    <a:pt x="5289" y="6936"/>
                    <a:pt x="5479" y="6113"/>
                    <a:pt x="5637" y="5290"/>
                  </a:cubicBezTo>
                  <a:cubicBezTo>
                    <a:pt x="5796" y="4276"/>
                    <a:pt x="5891" y="3263"/>
                    <a:pt x="5669" y="2281"/>
                  </a:cubicBezTo>
                  <a:cubicBezTo>
                    <a:pt x="5511" y="1553"/>
                    <a:pt x="5162" y="856"/>
                    <a:pt x="4656" y="349"/>
                  </a:cubicBezTo>
                  <a:cubicBezTo>
                    <a:pt x="4390" y="97"/>
                    <a:pt x="4161" y="0"/>
                    <a:pt x="3931" y="0"/>
                  </a:cubicBezTo>
                  <a:close/>
                </a:path>
              </a:pathLst>
            </a:custGeom>
            <a:solidFill>
              <a:srgbClr val="DC7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067;p37">
              <a:extLst>
                <a:ext uri="{FF2B5EF4-FFF2-40B4-BE49-F238E27FC236}">
                  <a16:creationId xmlns:a16="http://schemas.microsoft.com/office/drawing/2014/main" id="{1F18BD25-4A8D-785D-7424-808CAD5C91B4}"/>
                </a:ext>
              </a:extLst>
            </p:cNvPr>
            <p:cNvSpPr/>
            <p:nvPr/>
          </p:nvSpPr>
          <p:spPr>
            <a:xfrm>
              <a:off x="2690199" y="2885653"/>
              <a:ext cx="182825" cy="133492"/>
            </a:xfrm>
            <a:custGeom>
              <a:avLst/>
              <a:gdLst/>
              <a:ahLst/>
              <a:cxnLst/>
              <a:rect l="l" t="t" r="r" b="b"/>
              <a:pathLst>
                <a:path w="5733" h="4186" extrusionOk="0">
                  <a:moveTo>
                    <a:pt x="5540" y="0"/>
                  </a:moveTo>
                  <a:cubicBezTo>
                    <a:pt x="4976" y="0"/>
                    <a:pt x="4436" y="123"/>
                    <a:pt x="3896" y="322"/>
                  </a:cubicBezTo>
                  <a:cubicBezTo>
                    <a:pt x="3326" y="543"/>
                    <a:pt x="2787" y="860"/>
                    <a:pt x="2281" y="1272"/>
                  </a:cubicBezTo>
                  <a:cubicBezTo>
                    <a:pt x="1299" y="2063"/>
                    <a:pt x="571" y="3077"/>
                    <a:pt x="1" y="4185"/>
                  </a:cubicBezTo>
                  <a:cubicBezTo>
                    <a:pt x="856" y="3267"/>
                    <a:pt x="1616" y="2348"/>
                    <a:pt x="2566" y="1588"/>
                  </a:cubicBezTo>
                  <a:cubicBezTo>
                    <a:pt x="3484" y="860"/>
                    <a:pt x="4529" y="290"/>
                    <a:pt x="5733" y="5"/>
                  </a:cubicBezTo>
                  <a:cubicBezTo>
                    <a:pt x="5668" y="2"/>
                    <a:pt x="5604" y="0"/>
                    <a:pt x="5540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068;p37">
              <a:extLst>
                <a:ext uri="{FF2B5EF4-FFF2-40B4-BE49-F238E27FC236}">
                  <a16:creationId xmlns:a16="http://schemas.microsoft.com/office/drawing/2014/main" id="{DE0C82CD-B965-665A-6D04-9BCA59D31C44}"/>
                </a:ext>
              </a:extLst>
            </p:cNvPr>
            <p:cNvSpPr/>
            <p:nvPr/>
          </p:nvSpPr>
          <p:spPr>
            <a:xfrm>
              <a:off x="2727574" y="2956481"/>
              <a:ext cx="133332" cy="87889"/>
            </a:xfrm>
            <a:custGeom>
              <a:avLst/>
              <a:gdLst/>
              <a:ahLst/>
              <a:cxnLst/>
              <a:rect l="l" t="t" r="r" b="b"/>
              <a:pathLst>
                <a:path w="4181" h="2756" extrusionOk="0">
                  <a:moveTo>
                    <a:pt x="4181" y="1"/>
                  </a:moveTo>
                  <a:lnTo>
                    <a:pt x="4181" y="1"/>
                  </a:lnTo>
                  <a:cubicBezTo>
                    <a:pt x="3326" y="64"/>
                    <a:pt x="2502" y="412"/>
                    <a:pt x="1774" y="887"/>
                  </a:cubicBezTo>
                  <a:cubicBezTo>
                    <a:pt x="1045" y="1363"/>
                    <a:pt x="412" y="1996"/>
                    <a:pt x="0" y="2756"/>
                  </a:cubicBezTo>
                  <a:cubicBezTo>
                    <a:pt x="665" y="2218"/>
                    <a:pt x="1330" y="1711"/>
                    <a:pt x="1996" y="1236"/>
                  </a:cubicBezTo>
                  <a:cubicBezTo>
                    <a:pt x="2692" y="792"/>
                    <a:pt x="3421" y="412"/>
                    <a:pt x="4181" y="1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092;p37">
              <a:extLst>
                <a:ext uri="{FF2B5EF4-FFF2-40B4-BE49-F238E27FC236}">
                  <a16:creationId xmlns:a16="http://schemas.microsoft.com/office/drawing/2014/main" id="{840EC154-AAC2-0324-DC8E-9FB93C4EFD8D}"/>
                </a:ext>
              </a:extLst>
            </p:cNvPr>
            <p:cNvSpPr/>
            <p:nvPr/>
          </p:nvSpPr>
          <p:spPr>
            <a:xfrm>
              <a:off x="2687687" y="2816041"/>
              <a:ext cx="182825" cy="133492"/>
            </a:xfrm>
            <a:custGeom>
              <a:avLst/>
              <a:gdLst/>
              <a:ahLst/>
              <a:cxnLst/>
              <a:rect l="l" t="t" r="r" b="b"/>
              <a:pathLst>
                <a:path w="5733" h="4186" extrusionOk="0">
                  <a:moveTo>
                    <a:pt x="5540" y="0"/>
                  </a:moveTo>
                  <a:cubicBezTo>
                    <a:pt x="4976" y="0"/>
                    <a:pt x="4436" y="123"/>
                    <a:pt x="3896" y="322"/>
                  </a:cubicBezTo>
                  <a:cubicBezTo>
                    <a:pt x="3326" y="543"/>
                    <a:pt x="2787" y="860"/>
                    <a:pt x="2281" y="1272"/>
                  </a:cubicBezTo>
                  <a:cubicBezTo>
                    <a:pt x="1299" y="2063"/>
                    <a:pt x="571" y="3077"/>
                    <a:pt x="1" y="4185"/>
                  </a:cubicBezTo>
                  <a:cubicBezTo>
                    <a:pt x="856" y="3267"/>
                    <a:pt x="1616" y="2348"/>
                    <a:pt x="2566" y="1588"/>
                  </a:cubicBezTo>
                  <a:cubicBezTo>
                    <a:pt x="3484" y="860"/>
                    <a:pt x="4529" y="290"/>
                    <a:pt x="5733" y="5"/>
                  </a:cubicBezTo>
                  <a:cubicBezTo>
                    <a:pt x="5668" y="2"/>
                    <a:pt x="5604" y="0"/>
                    <a:pt x="5540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093;p37">
              <a:extLst>
                <a:ext uri="{FF2B5EF4-FFF2-40B4-BE49-F238E27FC236}">
                  <a16:creationId xmlns:a16="http://schemas.microsoft.com/office/drawing/2014/main" id="{FDE9DF61-838F-BFE8-3220-144223D0ED36}"/>
                </a:ext>
              </a:extLst>
            </p:cNvPr>
            <p:cNvSpPr/>
            <p:nvPr/>
          </p:nvSpPr>
          <p:spPr>
            <a:xfrm>
              <a:off x="1806816" y="2821264"/>
              <a:ext cx="182825" cy="133492"/>
            </a:xfrm>
            <a:custGeom>
              <a:avLst/>
              <a:gdLst/>
              <a:ahLst/>
              <a:cxnLst/>
              <a:rect l="l" t="t" r="r" b="b"/>
              <a:pathLst>
                <a:path w="5733" h="4186" extrusionOk="0">
                  <a:moveTo>
                    <a:pt x="194" y="0"/>
                  </a:moveTo>
                  <a:cubicBezTo>
                    <a:pt x="130" y="0"/>
                    <a:pt x="65" y="2"/>
                    <a:pt x="1" y="5"/>
                  </a:cubicBezTo>
                  <a:cubicBezTo>
                    <a:pt x="1204" y="290"/>
                    <a:pt x="2249" y="860"/>
                    <a:pt x="3168" y="1588"/>
                  </a:cubicBezTo>
                  <a:cubicBezTo>
                    <a:pt x="4118" y="2348"/>
                    <a:pt x="4878" y="3267"/>
                    <a:pt x="5733" y="4185"/>
                  </a:cubicBezTo>
                  <a:cubicBezTo>
                    <a:pt x="5163" y="3077"/>
                    <a:pt x="4434" y="2063"/>
                    <a:pt x="3453" y="1272"/>
                  </a:cubicBezTo>
                  <a:cubicBezTo>
                    <a:pt x="2946" y="892"/>
                    <a:pt x="2408" y="543"/>
                    <a:pt x="1838" y="322"/>
                  </a:cubicBezTo>
                  <a:cubicBezTo>
                    <a:pt x="1297" y="123"/>
                    <a:pt x="757" y="0"/>
                    <a:pt x="194" y="0"/>
                  </a:cubicBezTo>
                  <a:close/>
                </a:path>
              </a:pathLst>
            </a:custGeom>
            <a:solidFill>
              <a:srgbClr val="65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52183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9665326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2239;p65">
            <a:extLst>
              <a:ext uri="{FF2B5EF4-FFF2-40B4-BE49-F238E27FC236}">
                <a16:creationId xmlns:a16="http://schemas.microsoft.com/office/drawing/2014/main" id="{393AE4FD-FBC7-5561-35DD-0D61E5BD70E8}"/>
              </a:ext>
            </a:extLst>
          </p:cNvPr>
          <p:cNvSpPr/>
          <p:nvPr/>
        </p:nvSpPr>
        <p:spPr>
          <a:xfrm rot="10336670">
            <a:off x="4661781" y="4123034"/>
            <a:ext cx="955757" cy="928168"/>
          </a:xfrm>
          <a:custGeom>
            <a:avLst/>
            <a:gdLst/>
            <a:ahLst/>
            <a:cxnLst/>
            <a:rect l="l" t="t" r="r" b="b"/>
            <a:pathLst>
              <a:path w="58592" h="67516" extrusionOk="0">
                <a:moveTo>
                  <a:pt x="1" y="1"/>
                </a:moveTo>
                <a:lnTo>
                  <a:pt x="1" y="67516"/>
                </a:lnTo>
                <a:lnTo>
                  <a:pt x="58592" y="67516"/>
                </a:lnTo>
                <a:lnTo>
                  <a:pt x="58592" y="1"/>
                </a:lnTo>
                <a:close/>
              </a:path>
            </a:pathLst>
          </a:custGeom>
          <a:solidFill>
            <a:srgbClr val="FFE487"/>
          </a:solidFill>
          <a:ln>
            <a:noFill/>
          </a:ln>
          <a:effectLst>
            <a:outerShdw blurRad="57150" dist="19050" dir="5400000" algn="bl" rotWithShape="0">
              <a:srgbClr val="434343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21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2240;p65">
            <a:extLst>
              <a:ext uri="{FF2B5EF4-FFF2-40B4-BE49-F238E27FC236}">
                <a16:creationId xmlns:a16="http://schemas.microsoft.com/office/drawing/2014/main" id="{995A5BF4-6323-FB88-6243-5F33BE580AE5}"/>
              </a:ext>
            </a:extLst>
          </p:cNvPr>
          <p:cNvSpPr/>
          <p:nvPr/>
        </p:nvSpPr>
        <p:spPr>
          <a:xfrm rot="21095791">
            <a:off x="4912463" y="1784881"/>
            <a:ext cx="975060" cy="915506"/>
          </a:xfrm>
          <a:custGeom>
            <a:avLst/>
            <a:gdLst/>
            <a:ahLst/>
            <a:cxnLst/>
            <a:rect l="l" t="t" r="r" b="b"/>
            <a:pathLst>
              <a:path w="58592" h="67516" extrusionOk="0">
                <a:moveTo>
                  <a:pt x="1" y="1"/>
                </a:moveTo>
                <a:lnTo>
                  <a:pt x="1" y="67516"/>
                </a:lnTo>
                <a:lnTo>
                  <a:pt x="58592" y="67516"/>
                </a:lnTo>
                <a:lnTo>
                  <a:pt x="58592" y="1"/>
                </a:lnTo>
                <a:close/>
              </a:path>
            </a:pathLst>
          </a:custGeom>
          <a:solidFill>
            <a:srgbClr val="FFE487"/>
          </a:solidFill>
          <a:ln>
            <a:noFill/>
          </a:ln>
          <a:effectLst>
            <a:outerShdw blurRad="57150" dist="19050" dir="5400000" algn="bl" rotWithShape="0">
              <a:srgbClr val="434343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21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Google Shape;2339;p65">
            <a:extLst>
              <a:ext uri="{FF2B5EF4-FFF2-40B4-BE49-F238E27FC236}">
                <a16:creationId xmlns:a16="http://schemas.microsoft.com/office/drawing/2014/main" id="{FC23CBEC-6210-DA7B-3E27-0F89DC9C3B6D}"/>
              </a:ext>
            </a:extLst>
          </p:cNvPr>
          <p:cNvSpPr txBox="1">
            <a:spLocks/>
          </p:cNvSpPr>
          <p:nvPr/>
        </p:nvSpPr>
        <p:spPr>
          <a:xfrm>
            <a:off x="4876431" y="1806606"/>
            <a:ext cx="1109600" cy="8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2747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>
                <a:ln>
                  <a:noFill/>
                </a:ln>
                <a:solidFill>
                  <a:srgbClr val="00545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01</a:t>
            </a:r>
          </a:p>
        </p:txBody>
      </p:sp>
      <p:sp>
        <p:nvSpPr>
          <p:cNvPr id="8" name="Google Shape;2340;p65">
            <a:extLst>
              <a:ext uri="{FF2B5EF4-FFF2-40B4-BE49-F238E27FC236}">
                <a16:creationId xmlns:a16="http://schemas.microsoft.com/office/drawing/2014/main" id="{EA583349-590B-5E39-C70F-942BB8B2CBC2}"/>
              </a:ext>
            </a:extLst>
          </p:cNvPr>
          <p:cNvSpPr txBox="1">
            <a:spLocks/>
          </p:cNvSpPr>
          <p:nvPr/>
        </p:nvSpPr>
        <p:spPr>
          <a:xfrm rot="21220410">
            <a:off x="4630832" y="4177388"/>
            <a:ext cx="979669" cy="8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2747"/>
              </a:buClr>
              <a:buSzTx/>
              <a:buFont typeface="Arial"/>
              <a:buNone/>
              <a:tabLst/>
              <a:defRPr/>
            </a:pPr>
            <a:r>
              <a:rPr kumimoji="0" lang="en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02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887C5495-6E6D-3C18-B162-8E48535FB475}"/>
              </a:ext>
            </a:extLst>
          </p:cNvPr>
          <p:cNvSpPr txBox="1"/>
          <p:nvPr/>
        </p:nvSpPr>
        <p:spPr>
          <a:xfrm>
            <a:off x="6117937" y="1291622"/>
            <a:ext cx="565391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defRPr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sách của các anh lớn, giúp việc cô thủ thư để được mượn sách, mượn sách về nhà đọc suốt đêm. </a:t>
            </a:r>
            <a:endParaRPr kumimoji="0" lang="en-SG" sz="5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5B0AD768-CFC5-3C26-7209-3B0716A569F6}"/>
              </a:ext>
            </a:extLst>
          </p:cNvPr>
          <p:cNvSpPr txBox="1"/>
          <p:nvPr/>
        </p:nvSpPr>
        <p:spPr>
          <a:xfrm>
            <a:off x="6096000" y="4048509"/>
            <a:ext cx="55189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Nhân vật “tôi” đã dùng mọi cách để được đọc sách.</a:t>
            </a:r>
            <a:endParaRPr lang="en-S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67591" descr="PPT素材-04">
            <a:extLst>
              <a:ext uri="{FF2B5EF4-FFF2-40B4-BE49-F238E27FC236}">
                <a16:creationId xmlns:a16="http://schemas.microsoft.com/office/drawing/2014/main" id="{85F8476E-093F-9F4A-EFFE-ABA64463C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84" y="738886"/>
            <a:ext cx="4230016" cy="53802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03DB3B-8E8B-3AE8-C216-3D49386B7A5D}"/>
              </a:ext>
            </a:extLst>
          </p:cNvPr>
          <p:cNvSpPr txBox="1"/>
          <p:nvPr/>
        </p:nvSpPr>
        <p:spPr>
          <a:xfrm>
            <a:off x="1325528" y="3977267"/>
            <a:ext cx="274301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Tình yêu sách của nhân vật “tôi” thể hiện qua hành động</a:t>
            </a:r>
            <a:endParaRPr kumimoji="0" lang="en-SG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0">
            <a:extLst>
              <a:ext uri="{FF2B5EF4-FFF2-40B4-BE49-F238E27FC236}">
                <a16:creationId xmlns:a16="http://schemas.microsoft.com/office/drawing/2014/main" id="{93274F04-6613-8B65-360F-3E558A64A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28585">
            <a:off x="11014332" y="4664876"/>
            <a:ext cx="150303" cy="147453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0311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/>
      <p:bldP spid="10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Uyên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7">
            <a:extLst>
              <a:ext uri="{FF2B5EF4-FFF2-40B4-BE49-F238E27FC236}">
                <a16:creationId xmlns:a16="http://schemas.microsoft.com/office/drawing/2014/main" id="{D30FF6F6-5B04-0A35-0432-A12ACB5BC0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810" y="2562225"/>
            <a:ext cx="4685270" cy="39624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881A7FBF-4639-F41C-01A2-E48B65D93C6F}"/>
              </a:ext>
            </a:extLst>
          </p:cNvPr>
          <p:cNvGrpSpPr/>
          <p:nvPr/>
        </p:nvGrpSpPr>
        <p:grpSpPr>
          <a:xfrm>
            <a:off x="5817533" y="1816417"/>
            <a:ext cx="5604773" cy="3962400"/>
            <a:chOff x="5512916" y="1930400"/>
            <a:chExt cx="5604773" cy="3962400"/>
          </a:xfrm>
        </p:grpSpPr>
        <p:pic>
          <p:nvPicPr>
            <p:cNvPr id="4" name="图片 10">
              <a:extLst>
                <a:ext uri="{FF2B5EF4-FFF2-40B4-BE49-F238E27FC236}">
                  <a16:creationId xmlns:a16="http://schemas.microsoft.com/office/drawing/2014/main" id="{79BD5698-65D6-DDE0-83B1-15246A3D5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2916" y="1930400"/>
              <a:ext cx="5604773" cy="3962400"/>
            </a:xfrm>
            <a:prstGeom prst="rect">
              <a:avLst/>
            </a:prstGeom>
          </p:spPr>
        </p:pic>
        <p:sp>
          <p:nvSpPr>
            <p:cNvPr id="5" name="文本框 19">
              <a:extLst>
                <a:ext uri="{FF2B5EF4-FFF2-40B4-BE49-F238E27FC236}">
                  <a16:creationId xmlns:a16="http://schemas.microsoft.com/office/drawing/2014/main" id="{B6C977ED-C4B8-F0B6-B0F1-419DDD3CCE9A}"/>
                </a:ext>
              </a:extLst>
            </p:cNvPr>
            <p:cNvSpPr txBox="1"/>
            <p:nvPr/>
          </p:nvSpPr>
          <p:spPr>
            <a:xfrm>
              <a:off x="6461967" y="2422525"/>
              <a:ext cx="4000500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3600" i="1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Những hành động nào của cô Uyên đã góp phần nuôi dưỡng tình yêu sách của nhân vật “tôi”?</a:t>
              </a:r>
              <a:endParaRPr lang="en-SG" sz="36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20">
            <a:extLst>
              <a:ext uri="{FF2B5EF4-FFF2-40B4-BE49-F238E27FC236}">
                <a16:creationId xmlns:a16="http://schemas.microsoft.com/office/drawing/2014/main" id="{F3247FC7-F62B-7396-32D4-266DFBAEE9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8585">
            <a:off x="11312668" y="4850789"/>
            <a:ext cx="150303" cy="147453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076604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9">
            <a:extLst>
              <a:ext uri="{FF2B5EF4-FFF2-40B4-BE49-F238E27FC236}">
                <a16:creationId xmlns:a16="http://schemas.microsoft.com/office/drawing/2014/main" id="{724EAE6D-1ADA-4AE9-1DD3-F5EA87A9C1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355" y="3967293"/>
            <a:ext cx="3373289" cy="2611579"/>
          </a:xfrm>
          <a:prstGeom prst="rect">
            <a:avLst/>
          </a:prstGeom>
        </p:spPr>
      </p:pic>
      <p:grpSp>
        <p:nvGrpSpPr>
          <p:cNvPr id="37" name="组合 2">
            <a:extLst>
              <a:ext uri="{FF2B5EF4-FFF2-40B4-BE49-F238E27FC236}">
                <a16:creationId xmlns:a16="http://schemas.microsoft.com/office/drawing/2014/main" id="{A23F138B-47A6-8671-B5A9-6E548A400FDC}"/>
              </a:ext>
            </a:extLst>
          </p:cNvPr>
          <p:cNvGrpSpPr/>
          <p:nvPr/>
        </p:nvGrpSpPr>
        <p:grpSpPr>
          <a:xfrm>
            <a:off x="749156" y="1101983"/>
            <a:ext cx="3421400" cy="2720220"/>
            <a:chOff x="248003" y="1803400"/>
            <a:chExt cx="3421400" cy="2720220"/>
          </a:xfrm>
        </p:grpSpPr>
        <p:pic>
          <p:nvPicPr>
            <p:cNvPr id="38" name="图片 9">
              <a:extLst>
                <a:ext uri="{FF2B5EF4-FFF2-40B4-BE49-F238E27FC236}">
                  <a16:creationId xmlns:a16="http://schemas.microsoft.com/office/drawing/2014/main" id="{F267FA63-11B2-DE7A-DF53-C2710A9FF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975" y="1803400"/>
              <a:ext cx="2209800" cy="2209800"/>
            </a:xfrm>
            <a:prstGeom prst="rect">
              <a:avLst/>
            </a:prstGeom>
          </p:spPr>
        </p:pic>
        <p:sp>
          <p:nvSpPr>
            <p:cNvPr id="39" name="文本框 11">
              <a:extLst>
                <a:ext uri="{FF2B5EF4-FFF2-40B4-BE49-F238E27FC236}">
                  <a16:creationId xmlns:a16="http://schemas.microsoft.com/office/drawing/2014/main" id="{34C353EA-8DA5-6B15-301A-D3940FC63527}"/>
                </a:ext>
              </a:extLst>
            </p:cNvPr>
            <p:cNvSpPr txBox="1"/>
            <p:nvPr/>
          </p:nvSpPr>
          <p:spPr>
            <a:xfrm>
              <a:off x="1458595" y="2795834"/>
              <a:ext cx="13589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微软雅黑"/>
                  <a:cs typeface="+mn-ea"/>
                  <a:sym typeface="+mn-lt"/>
                </a:rPr>
                <a:t>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微软雅黑"/>
                <a:cs typeface="+mn-ea"/>
                <a:sym typeface="+mn-lt"/>
              </a:endParaRPr>
            </a:p>
          </p:txBody>
        </p:sp>
        <p:sp>
          <p:nvSpPr>
            <p:cNvPr id="40" name="MH_Text_1">
              <a:extLst>
                <a:ext uri="{FF2B5EF4-FFF2-40B4-BE49-F238E27FC236}">
                  <a16:creationId xmlns:a16="http://schemas.microsoft.com/office/drawing/2014/main" id="{DFDCC98B-FCED-588F-4379-02A9E75F328D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48003" y="3577073"/>
              <a:ext cx="3421400" cy="9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Cho phép nhân vật “tôi” được làm thẻ thư viện dù chưa đủ tuổi</a:t>
              </a:r>
              <a:endParaRPr kumimoji="0" lang="en-SG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组合 4">
            <a:extLst>
              <a:ext uri="{FF2B5EF4-FFF2-40B4-BE49-F238E27FC236}">
                <a16:creationId xmlns:a16="http://schemas.microsoft.com/office/drawing/2014/main" id="{601E35FF-0CA6-86B9-8BC5-08CB54C76A38}"/>
              </a:ext>
            </a:extLst>
          </p:cNvPr>
          <p:cNvGrpSpPr/>
          <p:nvPr/>
        </p:nvGrpSpPr>
        <p:grpSpPr>
          <a:xfrm>
            <a:off x="7934607" y="1000065"/>
            <a:ext cx="3331977" cy="2822138"/>
            <a:chOff x="3321235" y="1803400"/>
            <a:chExt cx="3331977" cy="2822138"/>
          </a:xfrm>
        </p:grpSpPr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id="{745A5FFD-BB27-B632-6020-0A0A2B951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6500" y="1803400"/>
              <a:ext cx="2209800" cy="2209800"/>
            </a:xfrm>
            <a:prstGeom prst="rect">
              <a:avLst/>
            </a:prstGeom>
          </p:spPr>
        </p:pic>
        <p:sp>
          <p:nvSpPr>
            <p:cNvPr id="43" name="MH_Text_1">
              <a:extLst>
                <a:ext uri="{FF2B5EF4-FFF2-40B4-BE49-F238E27FC236}">
                  <a16:creationId xmlns:a16="http://schemas.microsoft.com/office/drawing/2014/main" id="{91DAD257-3EBF-7501-4FAC-829043A55B9D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321235" y="3678991"/>
              <a:ext cx="3331977" cy="9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ctr">
                <a:lnSpc>
                  <a:spcPts val="2600"/>
                </a:lnSpc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95号-手刻宋" panose="00000500000000000000" charset="-122"/>
                  <a:ea typeface="字魂95号-手刻宋" panose="00000500000000000000" charset="-122"/>
                </a:defRPr>
              </a:lvl1pPr>
              <a:lvl2pPr marL="742950" indent="-285750">
                <a:defRPr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</a:t>
              </a:r>
              <a:r>
                <a:rPr lang="vi-VN" sz="36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ể nhân vật “tôi” phụ giúp việc ở thư viện, đi mua sách hộ và đem sách về nhà đọc.... </a:t>
              </a:r>
              <a:endParaRPr kumimoji="0" lang="en-SG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文本框 24">
              <a:extLst>
                <a:ext uri="{FF2B5EF4-FFF2-40B4-BE49-F238E27FC236}">
                  <a16:creationId xmlns:a16="http://schemas.microsoft.com/office/drawing/2014/main" id="{6A9D8164-59C2-47BA-8D77-C3FD06AD5F87}"/>
                </a:ext>
              </a:extLst>
            </p:cNvPr>
            <p:cNvSpPr txBox="1"/>
            <p:nvPr/>
          </p:nvSpPr>
          <p:spPr>
            <a:xfrm>
              <a:off x="4001601" y="2785328"/>
              <a:ext cx="13589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微软雅黑"/>
                  <a:cs typeface="+mn-ea"/>
                  <a:sym typeface="+mn-lt"/>
                </a:rPr>
                <a:t>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微软雅黑"/>
                <a:cs typeface="+mn-ea"/>
                <a:sym typeface="+mn-lt"/>
              </a:endParaRPr>
            </a:p>
          </p:txBody>
        </p:sp>
      </p:grpSp>
      <p:pic>
        <p:nvPicPr>
          <p:cNvPr id="2" name="Picture 20">
            <a:extLst>
              <a:ext uri="{FF2B5EF4-FFF2-40B4-BE49-F238E27FC236}">
                <a16:creationId xmlns:a16="http://schemas.microsoft.com/office/drawing/2014/main" id="{83A74E2D-534C-CEEA-E4EE-81423052EF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28585">
            <a:off x="11203682" y="1081689"/>
            <a:ext cx="150303" cy="1474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8">
            <a:extLst>
              <a:ext uri="{FF2B5EF4-FFF2-40B4-BE49-F238E27FC236}">
                <a16:creationId xmlns:a16="http://schemas.microsoft.com/office/drawing/2014/main" id="{58062892-ADB5-DEF0-2422-DFDE669104CE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Uyên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396202" y="239186"/>
            <a:ext cx="8247380" cy="9169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kumimoji="0" lang="en-SG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3641921-791C-6713-5B5E-6DD9B8EE696E}"/>
              </a:ext>
            </a:extLst>
          </p:cNvPr>
          <p:cNvSpPr/>
          <p:nvPr/>
        </p:nvSpPr>
        <p:spPr>
          <a:xfrm>
            <a:off x="507998" y="1092494"/>
            <a:ext cx="7765145" cy="3106082"/>
          </a:xfrm>
          <a:custGeom>
            <a:avLst/>
            <a:gdLst/>
            <a:ahLst/>
            <a:cxnLst/>
            <a:rect l="l" t="t" r="r" b="b"/>
            <a:pathLst>
              <a:path w="2816250" h="2167467">
                <a:moveTo>
                  <a:pt x="36925" y="0"/>
                </a:moveTo>
                <a:lnTo>
                  <a:pt x="2779325" y="0"/>
                </a:lnTo>
                <a:cubicBezTo>
                  <a:pt x="2789118" y="0"/>
                  <a:pt x="2798510" y="3890"/>
                  <a:pt x="2805435" y="10815"/>
                </a:cubicBezTo>
                <a:cubicBezTo>
                  <a:pt x="2812359" y="17740"/>
                  <a:pt x="2816250" y="27132"/>
                  <a:pt x="2816250" y="36925"/>
                </a:cubicBezTo>
                <a:lnTo>
                  <a:pt x="2816250" y="2130542"/>
                </a:lnTo>
                <a:cubicBezTo>
                  <a:pt x="2816250" y="2140335"/>
                  <a:pt x="2812359" y="2149727"/>
                  <a:pt x="2805435" y="2156652"/>
                </a:cubicBezTo>
                <a:cubicBezTo>
                  <a:pt x="2798510" y="2163576"/>
                  <a:pt x="2789118" y="2167467"/>
                  <a:pt x="2779325" y="2167467"/>
                </a:cubicBezTo>
                <a:lnTo>
                  <a:pt x="36925" y="2167467"/>
                </a:lnTo>
                <a:cubicBezTo>
                  <a:pt x="27132" y="2167467"/>
                  <a:pt x="17740" y="2163576"/>
                  <a:pt x="10815" y="2156652"/>
                </a:cubicBezTo>
                <a:cubicBezTo>
                  <a:pt x="3890" y="2149727"/>
                  <a:pt x="0" y="2140335"/>
                  <a:pt x="0" y="2130542"/>
                </a:cubicBezTo>
                <a:lnTo>
                  <a:pt x="0" y="36925"/>
                </a:lnTo>
                <a:cubicBezTo>
                  <a:pt x="0" y="27132"/>
                  <a:pt x="3890" y="17740"/>
                  <a:pt x="10815" y="10815"/>
                </a:cubicBezTo>
                <a:cubicBezTo>
                  <a:pt x="17740" y="3890"/>
                  <a:pt x="27132" y="0"/>
                  <a:pt x="36925" y="0"/>
                </a:cubicBezTo>
                <a:close/>
              </a:path>
            </a:pathLst>
          </a:custGeom>
          <a:solidFill>
            <a:srgbClr val="FBB44B">
              <a:lumMod val="20000"/>
              <a:lumOff val="80000"/>
            </a:srgbClr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A354DE-6C68-1E74-7A54-4083B6B3A935}"/>
              </a:ext>
            </a:extLst>
          </p:cNvPr>
          <p:cNvSpPr txBox="1"/>
          <p:nvPr/>
        </p:nvSpPr>
        <p:spPr>
          <a:xfrm>
            <a:off x="1226281" y="1931154"/>
            <a:ext cx="2324359" cy="2995692"/>
          </a:xfrm>
          <a:prstGeom prst="rect">
            <a:avLst/>
          </a:prstGeom>
        </p:spPr>
        <p:txBody>
          <a:bodyPr lIns="33867" tIns="33867" rIns="33867" bIns="33867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ts val="14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1AAEB6-170B-FBC8-DC39-5D381E3AA3AA}"/>
              </a:ext>
            </a:extLst>
          </p:cNvPr>
          <p:cNvGrpSpPr/>
          <p:nvPr/>
        </p:nvGrpSpPr>
        <p:grpSpPr>
          <a:xfrm>
            <a:off x="8510875" y="2207188"/>
            <a:ext cx="2755421" cy="3539430"/>
            <a:chOff x="0" y="-28575"/>
            <a:chExt cx="1302441" cy="2196042"/>
          </a:xfrm>
          <a:solidFill>
            <a:srgbClr val="DB3B44">
              <a:lumMod val="40000"/>
              <a:lumOff val="60000"/>
            </a:srgbClr>
          </a:solidFill>
        </p:grpSpPr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40A00F8B-2499-C1B6-DD22-0F21F31F1CF9}"/>
                </a:ext>
              </a:extLst>
            </p:cNvPr>
            <p:cNvSpPr/>
            <p:nvPr/>
          </p:nvSpPr>
          <p:spPr>
            <a:xfrm>
              <a:off x="0" y="0"/>
              <a:ext cx="1302441" cy="2167467"/>
            </a:xfrm>
            <a:custGeom>
              <a:avLst/>
              <a:gdLst/>
              <a:ahLst/>
              <a:cxnLst/>
              <a:rect l="l" t="t" r="r" b="b"/>
              <a:pathLst>
                <a:path w="1302441" h="2167467">
                  <a:moveTo>
                    <a:pt x="79843" y="0"/>
                  </a:moveTo>
                  <a:lnTo>
                    <a:pt x="1222599" y="0"/>
                  </a:lnTo>
                  <a:cubicBezTo>
                    <a:pt x="1266695" y="0"/>
                    <a:pt x="1302441" y="35747"/>
                    <a:pt x="1302441" y="79843"/>
                  </a:cubicBezTo>
                  <a:lnTo>
                    <a:pt x="1302441" y="2087624"/>
                  </a:lnTo>
                  <a:cubicBezTo>
                    <a:pt x="1302441" y="2131720"/>
                    <a:pt x="1266695" y="2167467"/>
                    <a:pt x="1222599" y="2167467"/>
                  </a:cubicBezTo>
                  <a:lnTo>
                    <a:pt x="79843" y="2167467"/>
                  </a:lnTo>
                  <a:cubicBezTo>
                    <a:pt x="35747" y="2167467"/>
                    <a:pt x="0" y="2131720"/>
                    <a:pt x="0" y="2087624"/>
                  </a:cubicBezTo>
                  <a:lnTo>
                    <a:pt x="0" y="79843"/>
                  </a:lnTo>
                  <a:cubicBezTo>
                    <a:pt x="0" y="35747"/>
                    <a:pt x="35747" y="0"/>
                    <a:pt x="79843" y="0"/>
                  </a:cubicBezTo>
                  <a:close/>
                </a:path>
              </a:pathLst>
            </a:custGeom>
            <a:grpFill/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8DFBA-00A1-FACD-C0B6-632AFC7D094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</p:spPr>
          <p:txBody>
            <a:bodyPr lIns="33867" tIns="33867" rIns="33867" bIns="33867"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609585" rtl="0" eaLnBrk="1" fontAlgn="auto" latinLnBrk="0" hangingPunct="1">
                <a:lnSpc>
                  <a:spcPts val="149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0" name="Freeform 16">
            <a:extLst>
              <a:ext uri="{FF2B5EF4-FFF2-40B4-BE49-F238E27FC236}">
                <a16:creationId xmlns:a16="http://schemas.microsoft.com/office/drawing/2014/main" id="{D09E4753-DD1E-E638-5949-233B6B07D93C}"/>
              </a:ext>
            </a:extLst>
          </p:cNvPr>
          <p:cNvSpPr/>
          <p:nvPr/>
        </p:nvSpPr>
        <p:spPr>
          <a:xfrm>
            <a:off x="7959005" y="2921303"/>
            <a:ext cx="3202248" cy="4517283"/>
          </a:xfrm>
          <a:custGeom>
            <a:avLst/>
            <a:gdLst/>
            <a:ahLst/>
            <a:cxnLst/>
            <a:rect l="l" t="t" r="r" b="b"/>
            <a:pathLst>
              <a:path w="7542690" h="10945857">
                <a:moveTo>
                  <a:pt x="0" y="0"/>
                </a:moveTo>
                <a:lnTo>
                  <a:pt x="7542690" y="0"/>
                </a:lnTo>
                <a:lnTo>
                  <a:pt x="7542690" y="10945856"/>
                </a:lnTo>
                <a:lnTo>
                  <a:pt x="0" y="109458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971CF950-5E71-20AA-5E31-531189A881D4}"/>
              </a:ext>
            </a:extLst>
          </p:cNvPr>
          <p:cNvSpPr txBox="1"/>
          <p:nvPr/>
        </p:nvSpPr>
        <p:spPr>
          <a:xfrm>
            <a:off x="670495" y="1151588"/>
            <a:ext cx="728851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nl-NL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tiết: “Hình ảnh Giăng Van-giăng (Jean Valjean), Phăng-tin (Fantine), Cô-dét (Cosette), Ga-vơ-rốt (Gavroche) cứ lừng lững đi lại, nói năng, buồn vui, đau khổ ngay trước mặt tôi kia” thể hiện điều gì về nhân vật “tôi”?</a:t>
            </a:r>
            <a:endParaRPr lang="en-S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93E07-EF97-A96F-8467-C677836F4181}"/>
              </a:ext>
            </a:extLst>
          </p:cNvPr>
          <p:cNvSpPr txBox="1"/>
          <p:nvPr/>
        </p:nvSpPr>
        <p:spPr>
          <a:xfrm>
            <a:off x="670495" y="4486941"/>
            <a:ext cx="77651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hông chỉ thể hiện tình yêu sách mà còn thể thể hiện khả năng tưởng tượng phong phú của nhân vật “tôi”. </a:t>
            </a:r>
            <a:endParaRPr kumimoji="0" lang="en-SG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506DBA6B-B998-065F-83BE-B14C1CD01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8585">
            <a:off x="8360488" y="4701710"/>
            <a:ext cx="150303" cy="147453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30138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FA64B3-CCD8-D909-DE3B-FA7CFEF3C7B2}"/>
              </a:ext>
            </a:extLst>
          </p:cNvPr>
          <p:cNvSpPr txBox="1"/>
          <p:nvPr/>
        </p:nvSpPr>
        <p:spPr>
          <a:xfrm>
            <a:off x="1121229" y="2305615"/>
            <a:ext cx="103849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tri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64B7F-8ACA-A0CD-F3FD-DEB6E512235F}"/>
              </a:ext>
            </a:extLst>
          </p:cNvPr>
          <p:cNvSpPr txBox="1"/>
          <p:nvPr/>
        </p:nvSpPr>
        <p:spPr>
          <a:xfrm>
            <a:off x="2754087" y="1177576"/>
            <a:ext cx="7881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gửi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gắm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240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49">
            <a:extLst>
              <a:ext uri="{FF2B5EF4-FFF2-40B4-BE49-F238E27FC236}">
                <a16:creationId xmlns:a16="http://schemas.microsoft.com/office/drawing/2014/main" id="{20F4087E-0970-8545-B39B-C918944777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682" y="2623930"/>
            <a:ext cx="4234070" cy="423407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ABC1541-D6B4-6973-54C1-800F79C8F1D1}"/>
              </a:ext>
            </a:extLst>
          </p:cNvPr>
          <p:cNvGrpSpPr/>
          <p:nvPr/>
        </p:nvGrpSpPr>
        <p:grpSpPr>
          <a:xfrm>
            <a:off x="5461844" y="549134"/>
            <a:ext cx="6093609" cy="6093609"/>
            <a:chOff x="5380564" y="569454"/>
            <a:chExt cx="6093609" cy="6093609"/>
          </a:xfrm>
        </p:grpSpPr>
        <p:pic>
          <p:nvPicPr>
            <p:cNvPr id="3" name="图片 17">
              <a:extLst>
                <a:ext uri="{FF2B5EF4-FFF2-40B4-BE49-F238E27FC236}">
                  <a16:creationId xmlns:a16="http://schemas.microsoft.com/office/drawing/2014/main" id="{7367ABDE-242D-58A5-9E90-C1E652078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0564" y="569454"/>
              <a:ext cx="6093609" cy="609360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6524C3-D24D-BAAE-14C0-3DE094FB7D85}"/>
                </a:ext>
              </a:extLst>
            </p:cNvPr>
            <p:cNvSpPr txBox="1"/>
            <p:nvPr/>
          </p:nvSpPr>
          <p:spPr>
            <a:xfrm>
              <a:off x="6608386" y="3000015"/>
              <a:ext cx="3637964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vi-VN" sz="3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một đoạn văn khoảng 5-7 dòng chia sẻ về vai trò của sách đối với bản thân em</a:t>
              </a:r>
              <a:endParaRPr lang="en-SG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5A39C3-B554-8CA1-A779-C0BF0DBFA2CC}"/>
                </a:ext>
              </a:extLst>
            </p:cNvPr>
            <p:cNvSpPr txBox="1"/>
            <p:nvPr/>
          </p:nvSpPr>
          <p:spPr>
            <a:xfrm>
              <a:off x="6783993" y="1461569"/>
              <a:ext cx="32867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Nhiệm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vụ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810471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78714" y="444530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vận dụng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48">
            <a:extLst>
              <a:ext uri="{FF2B5EF4-FFF2-40B4-BE49-F238E27FC236}">
                <a16:creationId xmlns:a16="http://schemas.microsoft.com/office/drawing/2014/main" id="{09AF0718-CED6-0171-A4CC-72EE3609FF0B}"/>
              </a:ext>
            </a:extLst>
          </p:cNvPr>
          <p:cNvGrpSpPr/>
          <p:nvPr/>
        </p:nvGrpSpPr>
        <p:grpSpPr>
          <a:xfrm>
            <a:off x="2371972" y="1626343"/>
            <a:ext cx="6852550" cy="3698820"/>
            <a:chOff x="2900496" y="1028113"/>
            <a:chExt cx="6336001" cy="34200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任意多边形: 形状 45">
              <a:extLst>
                <a:ext uri="{FF2B5EF4-FFF2-40B4-BE49-F238E27FC236}">
                  <a16:creationId xmlns:a16="http://schemas.microsoft.com/office/drawing/2014/main" id="{086AA465-A327-5862-D5BD-9060134C6CC6}"/>
                </a:ext>
              </a:extLst>
            </p:cNvPr>
            <p:cNvSpPr/>
            <p:nvPr/>
          </p:nvSpPr>
          <p:spPr>
            <a:xfrm>
              <a:off x="2900496" y="1028113"/>
              <a:ext cx="6336001" cy="3420001"/>
            </a:xfrm>
            <a:custGeom>
              <a:avLst/>
              <a:gdLst>
                <a:gd name="connsiteX0" fmla="*/ 3218105 w 6336001"/>
                <a:gd name="connsiteY0" fmla="*/ 0 h 3420001"/>
                <a:gd name="connsiteX1" fmla="*/ 3916423 w 6336001"/>
                <a:gd name="connsiteY1" fmla="*/ 250373 h 3420001"/>
                <a:gd name="connsiteX2" fmla="*/ 3929273 w 6336001"/>
                <a:gd name="connsiteY2" fmla="*/ 262037 h 3420001"/>
                <a:gd name="connsiteX3" fmla="*/ 3935218 w 6336001"/>
                <a:gd name="connsiteY3" fmla="*/ 259177 h 3420001"/>
                <a:gd name="connsiteX4" fmla="*/ 4362540 w 6336001"/>
                <a:gd name="connsiteY4" fmla="*/ 173013 h 3420001"/>
                <a:gd name="connsiteX5" fmla="*/ 5138819 w 6336001"/>
                <a:gd name="connsiteY5" fmla="*/ 494152 h 3420001"/>
                <a:gd name="connsiteX6" fmla="*/ 5212838 w 6336001"/>
                <a:gd name="connsiteY6" fmla="*/ 583751 h 3420001"/>
                <a:gd name="connsiteX7" fmla="*/ 5238177 w 6336001"/>
                <a:gd name="connsiteY7" fmla="*/ 582473 h 3420001"/>
                <a:gd name="connsiteX8" fmla="*/ 6336001 w 6336001"/>
                <a:gd name="connsiteY8" fmla="*/ 1678911 h 3420001"/>
                <a:gd name="connsiteX9" fmla="*/ 5238177 w 6336001"/>
                <a:gd name="connsiteY9" fmla="*/ 2775349 h 3420001"/>
                <a:gd name="connsiteX10" fmla="*/ 4911718 w 6336001"/>
                <a:gd name="connsiteY10" fmla="*/ 2726055 h 3420001"/>
                <a:gd name="connsiteX11" fmla="*/ 4889499 w 6336001"/>
                <a:gd name="connsiteY11" fmla="*/ 2717933 h 3420001"/>
                <a:gd name="connsiteX12" fmla="*/ 4879425 w 6336001"/>
                <a:gd name="connsiteY12" fmla="*/ 2750346 h 3420001"/>
                <a:gd name="connsiteX13" fmla="*/ 3867873 w 6336001"/>
                <a:gd name="connsiteY13" fmla="*/ 3420001 h 3420001"/>
                <a:gd name="connsiteX14" fmla="*/ 3091595 w 6336001"/>
                <a:gd name="connsiteY14" fmla="*/ 3098862 h 3420001"/>
                <a:gd name="connsiteX15" fmla="*/ 3032475 w 6336001"/>
                <a:gd name="connsiteY15" fmla="*/ 3027298 h 3420001"/>
                <a:gd name="connsiteX16" fmla="*/ 3001738 w 6336001"/>
                <a:gd name="connsiteY16" fmla="*/ 3064505 h 3420001"/>
                <a:gd name="connsiteX17" fmla="*/ 2225459 w 6336001"/>
                <a:gd name="connsiteY17" fmla="*/ 3385644 h 3420001"/>
                <a:gd name="connsiteX18" fmla="*/ 1449181 w 6336001"/>
                <a:gd name="connsiteY18" fmla="*/ 3064505 h 3420001"/>
                <a:gd name="connsiteX19" fmla="*/ 1355617 w 6336001"/>
                <a:gd name="connsiteY19" fmla="*/ 2951247 h 3420001"/>
                <a:gd name="connsiteX20" fmla="*/ 1319074 w 6336001"/>
                <a:gd name="connsiteY20" fmla="*/ 2960631 h 3420001"/>
                <a:gd name="connsiteX21" fmla="*/ 1097824 w 6336001"/>
                <a:gd name="connsiteY21" fmla="*/ 2982907 h 3420001"/>
                <a:gd name="connsiteX22" fmla="*/ 0 w 6336001"/>
                <a:gd name="connsiteY22" fmla="*/ 1886469 h 3420001"/>
                <a:gd name="connsiteX23" fmla="*/ 1097824 w 6336001"/>
                <a:gd name="connsiteY23" fmla="*/ 790031 h 3420001"/>
                <a:gd name="connsiteX24" fmla="*/ 1174420 w 6336001"/>
                <a:gd name="connsiteY24" fmla="*/ 793894 h 3420001"/>
                <a:gd name="connsiteX25" fmla="*/ 1192725 w 6336001"/>
                <a:gd name="connsiteY25" fmla="*/ 734999 h 3420001"/>
                <a:gd name="connsiteX26" fmla="*/ 2204276 w 6336001"/>
                <a:gd name="connsiteY26" fmla="*/ 65344 h 3420001"/>
                <a:gd name="connsiteX27" fmla="*/ 2631599 w 6336001"/>
                <a:gd name="connsiteY27" fmla="*/ 151508 h 3420001"/>
                <a:gd name="connsiteX28" fmla="*/ 2649234 w 6336001"/>
                <a:gd name="connsiteY28" fmla="*/ 159992 h 3420001"/>
                <a:gd name="connsiteX29" fmla="*/ 2694817 w 6336001"/>
                <a:gd name="connsiteY29" fmla="*/ 132334 h 3420001"/>
                <a:gd name="connsiteX30" fmla="*/ 3218105 w 6336001"/>
                <a:gd name="connsiteY30" fmla="*/ 0 h 342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36001" h="3420001">
                  <a:moveTo>
                    <a:pt x="3218105" y="0"/>
                  </a:moveTo>
                  <a:cubicBezTo>
                    <a:pt x="3483366" y="0"/>
                    <a:pt x="3726654" y="93960"/>
                    <a:pt x="3916423" y="250373"/>
                  </a:cubicBezTo>
                  <a:lnTo>
                    <a:pt x="3929273" y="262037"/>
                  </a:lnTo>
                  <a:lnTo>
                    <a:pt x="3935218" y="259177"/>
                  </a:lnTo>
                  <a:cubicBezTo>
                    <a:pt x="4066560" y="203694"/>
                    <a:pt x="4210963" y="173013"/>
                    <a:pt x="4362540" y="173013"/>
                  </a:cubicBezTo>
                  <a:cubicBezTo>
                    <a:pt x="4665696" y="173013"/>
                    <a:pt x="4940152" y="295736"/>
                    <a:pt x="5138819" y="494152"/>
                  </a:cubicBezTo>
                  <a:lnTo>
                    <a:pt x="5212838" y="583751"/>
                  </a:lnTo>
                  <a:lnTo>
                    <a:pt x="5238177" y="582473"/>
                  </a:lnTo>
                  <a:cubicBezTo>
                    <a:pt x="5844488" y="582473"/>
                    <a:pt x="6336001" y="1073365"/>
                    <a:pt x="6336001" y="1678911"/>
                  </a:cubicBezTo>
                  <a:cubicBezTo>
                    <a:pt x="6336001" y="2284457"/>
                    <a:pt x="5844488" y="2775349"/>
                    <a:pt x="5238177" y="2775349"/>
                  </a:cubicBezTo>
                  <a:cubicBezTo>
                    <a:pt x="5124494" y="2775349"/>
                    <a:pt x="5014846" y="2758091"/>
                    <a:pt x="4911718" y="2726055"/>
                  </a:cubicBezTo>
                  <a:lnTo>
                    <a:pt x="4889499" y="2717933"/>
                  </a:lnTo>
                  <a:lnTo>
                    <a:pt x="4879425" y="2750346"/>
                  </a:lnTo>
                  <a:cubicBezTo>
                    <a:pt x="4712766" y="3143874"/>
                    <a:pt x="4322606" y="3420001"/>
                    <a:pt x="3867873" y="3420001"/>
                  </a:cubicBezTo>
                  <a:cubicBezTo>
                    <a:pt x="3564718" y="3420001"/>
                    <a:pt x="3290262" y="3297278"/>
                    <a:pt x="3091595" y="3098862"/>
                  </a:cubicBezTo>
                  <a:lnTo>
                    <a:pt x="3032475" y="3027298"/>
                  </a:lnTo>
                  <a:lnTo>
                    <a:pt x="3001738" y="3064505"/>
                  </a:lnTo>
                  <a:cubicBezTo>
                    <a:pt x="2803071" y="3262921"/>
                    <a:pt x="2528615" y="3385644"/>
                    <a:pt x="2225459" y="3385644"/>
                  </a:cubicBezTo>
                  <a:cubicBezTo>
                    <a:pt x="1922304" y="3385644"/>
                    <a:pt x="1647848" y="3262921"/>
                    <a:pt x="1449181" y="3064505"/>
                  </a:cubicBezTo>
                  <a:lnTo>
                    <a:pt x="1355617" y="2951247"/>
                  </a:lnTo>
                  <a:lnTo>
                    <a:pt x="1319074" y="2960631"/>
                  </a:lnTo>
                  <a:cubicBezTo>
                    <a:pt x="1247608" y="2975237"/>
                    <a:pt x="1173613" y="2982907"/>
                    <a:pt x="1097824" y="2982907"/>
                  </a:cubicBezTo>
                  <a:cubicBezTo>
                    <a:pt x="491513" y="2982907"/>
                    <a:pt x="0" y="2492015"/>
                    <a:pt x="0" y="1886469"/>
                  </a:cubicBezTo>
                  <a:cubicBezTo>
                    <a:pt x="0" y="1280923"/>
                    <a:pt x="491513" y="790031"/>
                    <a:pt x="1097824" y="790031"/>
                  </a:cubicBezTo>
                  <a:lnTo>
                    <a:pt x="1174420" y="793894"/>
                  </a:lnTo>
                  <a:lnTo>
                    <a:pt x="1192725" y="734999"/>
                  </a:lnTo>
                  <a:cubicBezTo>
                    <a:pt x="1359384" y="341471"/>
                    <a:pt x="1749543" y="65344"/>
                    <a:pt x="2204276" y="65344"/>
                  </a:cubicBezTo>
                  <a:cubicBezTo>
                    <a:pt x="2355854" y="65344"/>
                    <a:pt x="2500257" y="96025"/>
                    <a:pt x="2631599" y="151508"/>
                  </a:cubicBezTo>
                  <a:lnTo>
                    <a:pt x="2649234" y="159992"/>
                  </a:lnTo>
                  <a:lnTo>
                    <a:pt x="2694817" y="132334"/>
                  </a:lnTo>
                  <a:cubicBezTo>
                    <a:pt x="2850372" y="47939"/>
                    <a:pt x="3028633" y="0"/>
                    <a:pt x="321810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ffectLst>
              <a:outerShdw blurRad="50800" dist="38100" dir="2700000" sx="101000" sy="101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  <p:sp>
          <p:nvSpPr>
            <p:cNvPr id="5" name="任意多边形: 形状 44">
              <a:extLst>
                <a:ext uri="{FF2B5EF4-FFF2-40B4-BE49-F238E27FC236}">
                  <a16:creationId xmlns:a16="http://schemas.microsoft.com/office/drawing/2014/main" id="{EBEC5772-83F5-7B4B-32A4-AB00E5B4661B}"/>
                </a:ext>
              </a:extLst>
            </p:cNvPr>
            <p:cNvSpPr/>
            <p:nvPr/>
          </p:nvSpPr>
          <p:spPr>
            <a:xfrm>
              <a:off x="2997347" y="1084832"/>
              <a:ext cx="6192000" cy="3312000"/>
            </a:xfrm>
            <a:custGeom>
              <a:avLst/>
              <a:gdLst>
                <a:gd name="connsiteX0" fmla="*/ 3211398 w 6322797"/>
                <a:gd name="connsiteY0" fmla="*/ 0 h 3417187"/>
                <a:gd name="connsiteX1" fmla="*/ 3908261 w 6322797"/>
                <a:gd name="connsiteY1" fmla="*/ 250167 h 3417187"/>
                <a:gd name="connsiteX2" fmla="*/ 3921084 w 6322797"/>
                <a:gd name="connsiteY2" fmla="*/ 261821 h 3417187"/>
                <a:gd name="connsiteX3" fmla="*/ 3927016 w 6322797"/>
                <a:gd name="connsiteY3" fmla="*/ 258964 h 3417187"/>
                <a:gd name="connsiteX4" fmla="*/ 4353448 w 6322797"/>
                <a:gd name="connsiteY4" fmla="*/ 172871 h 3417187"/>
                <a:gd name="connsiteX5" fmla="*/ 5128109 w 6322797"/>
                <a:gd name="connsiteY5" fmla="*/ 493746 h 3417187"/>
                <a:gd name="connsiteX6" fmla="*/ 5201974 w 6322797"/>
                <a:gd name="connsiteY6" fmla="*/ 583271 h 3417187"/>
                <a:gd name="connsiteX7" fmla="*/ 5227261 w 6322797"/>
                <a:gd name="connsiteY7" fmla="*/ 581994 h 3417187"/>
                <a:gd name="connsiteX8" fmla="*/ 6322797 w 6322797"/>
                <a:gd name="connsiteY8" fmla="*/ 1677530 h 3417187"/>
                <a:gd name="connsiteX9" fmla="*/ 5227261 w 6322797"/>
                <a:gd name="connsiteY9" fmla="*/ 2773066 h 3417187"/>
                <a:gd name="connsiteX10" fmla="*/ 4901482 w 6322797"/>
                <a:gd name="connsiteY10" fmla="*/ 2723813 h 3417187"/>
                <a:gd name="connsiteX11" fmla="*/ 4879309 w 6322797"/>
                <a:gd name="connsiteY11" fmla="*/ 2715697 h 3417187"/>
                <a:gd name="connsiteX12" fmla="*/ 4869256 w 6322797"/>
                <a:gd name="connsiteY12" fmla="*/ 2748083 h 3417187"/>
                <a:gd name="connsiteX13" fmla="*/ 3859812 w 6322797"/>
                <a:gd name="connsiteY13" fmla="*/ 3417187 h 3417187"/>
                <a:gd name="connsiteX14" fmla="*/ 3085151 w 6322797"/>
                <a:gd name="connsiteY14" fmla="*/ 3096312 h 3417187"/>
                <a:gd name="connsiteX15" fmla="*/ 3026155 w 6322797"/>
                <a:gd name="connsiteY15" fmla="*/ 3024808 h 3417187"/>
                <a:gd name="connsiteX16" fmla="*/ 2995482 w 6322797"/>
                <a:gd name="connsiteY16" fmla="*/ 3061984 h 3417187"/>
                <a:gd name="connsiteX17" fmla="*/ 2220821 w 6322797"/>
                <a:gd name="connsiteY17" fmla="*/ 3382859 h 3417187"/>
                <a:gd name="connsiteX18" fmla="*/ 1446160 w 6322797"/>
                <a:gd name="connsiteY18" fmla="*/ 3061984 h 3417187"/>
                <a:gd name="connsiteX19" fmla="*/ 1352791 w 6322797"/>
                <a:gd name="connsiteY19" fmla="*/ 2948819 h 3417187"/>
                <a:gd name="connsiteX20" fmla="*/ 1316325 w 6322797"/>
                <a:gd name="connsiteY20" fmla="*/ 2958196 h 3417187"/>
                <a:gd name="connsiteX21" fmla="*/ 1095536 w 6322797"/>
                <a:gd name="connsiteY21" fmla="*/ 2980453 h 3417187"/>
                <a:gd name="connsiteX22" fmla="*/ 0 w 6322797"/>
                <a:gd name="connsiteY22" fmla="*/ 1884917 h 3417187"/>
                <a:gd name="connsiteX23" fmla="*/ 1095536 w 6322797"/>
                <a:gd name="connsiteY23" fmla="*/ 789381 h 3417187"/>
                <a:gd name="connsiteX24" fmla="*/ 1171972 w 6322797"/>
                <a:gd name="connsiteY24" fmla="*/ 793241 h 3417187"/>
                <a:gd name="connsiteX25" fmla="*/ 1190239 w 6322797"/>
                <a:gd name="connsiteY25" fmla="*/ 734394 h 3417187"/>
                <a:gd name="connsiteX26" fmla="*/ 2199682 w 6322797"/>
                <a:gd name="connsiteY26" fmla="*/ 65290 h 3417187"/>
                <a:gd name="connsiteX27" fmla="*/ 2626114 w 6322797"/>
                <a:gd name="connsiteY27" fmla="*/ 151383 h 3417187"/>
                <a:gd name="connsiteX28" fmla="*/ 2643712 w 6322797"/>
                <a:gd name="connsiteY28" fmla="*/ 159860 h 3417187"/>
                <a:gd name="connsiteX29" fmla="*/ 2689201 w 6322797"/>
                <a:gd name="connsiteY29" fmla="*/ 132226 h 3417187"/>
                <a:gd name="connsiteX30" fmla="*/ 3211398 w 6322797"/>
                <a:gd name="connsiteY30" fmla="*/ 0 h 341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2797" h="3417187">
                  <a:moveTo>
                    <a:pt x="3211398" y="0"/>
                  </a:moveTo>
                  <a:cubicBezTo>
                    <a:pt x="3476107" y="0"/>
                    <a:pt x="3718888" y="93883"/>
                    <a:pt x="3908261" y="250167"/>
                  </a:cubicBezTo>
                  <a:lnTo>
                    <a:pt x="3921084" y="261821"/>
                  </a:lnTo>
                  <a:lnTo>
                    <a:pt x="3927016" y="258964"/>
                  </a:lnTo>
                  <a:cubicBezTo>
                    <a:pt x="4058084" y="203527"/>
                    <a:pt x="4202186" y="172871"/>
                    <a:pt x="4353448" y="172871"/>
                  </a:cubicBezTo>
                  <a:cubicBezTo>
                    <a:pt x="4655972" y="172871"/>
                    <a:pt x="4929856" y="295493"/>
                    <a:pt x="5128109" y="493746"/>
                  </a:cubicBezTo>
                  <a:lnTo>
                    <a:pt x="5201974" y="583271"/>
                  </a:lnTo>
                  <a:lnTo>
                    <a:pt x="5227261" y="581994"/>
                  </a:lnTo>
                  <a:cubicBezTo>
                    <a:pt x="5832309" y="581994"/>
                    <a:pt x="6322797" y="1072482"/>
                    <a:pt x="6322797" y="1677530"/>
                  </a:cubicBezTo>
                  <a:cubicBezTo>
                    <a:pt x="6322797" y="2282578"/>
                    <a:pt x="5832309" y="2773066"/>
                    <a:pt x="5227261" y="2773066"/>
                  </a:cubicBezTo>
                  <a:cubicBezTo>
                    <a:pt x="5113815" y="2773066"/>
                    <a:pt x="5004396" y="2755822"/>
                    <a:pt x="4901482" y="2723813"/>
                  </a:cubicBezTo>
                  <a:lnTo>
                    <a:pt x="4879309" y="2715697"/>
                  </a:lnTo>
                  <a:lnTo>
                    <a:pt x="4869256" y="2748083"/>
                  </a:lnTo>
                  <a:cubicBezTo>
                    <a:pt x="4702944" y="3141288"/>
                    <a:pt x="4313598" y="3417187"/>
                    <a:pt x="3859812" y="3417187"/>
                  </a:cubicBezTo>
                  <a:cubicBezTo>
                    <a:pt x="3557288" y="3417187"/>
                    <a:pt x="3283404" y="3294565"/>
                    <a:pt x="3085151" y="3096312"/>
                  </a:cubicBezTo>
                  <a:lnTo>
                    <a:pt x="3026155" y="3024808"/>
                  </a:lnTo>
                  <a:lnTo>
                    <a:pt x="2995482" y="3061984"/>
                  </a:lnTo>
                  <a:cubicBezTo>
                    <a:pt x="2797229" y="3260237"/>
                    <a:pt x="2523345" y="3382859"/>
                    <a:pt x="2220821" y="3382859"/>
                  </a:cubicBezTo>
                  <a:cubicBezTo>
                    <a:pt x="1918297" y="3382859"/>
                    <a:pt x="1644413" y="3260237"/>
                    <a:pt x="1446160" y="3061984"/>
                  </a:cubicBezTo>
                  <a:lnTo>
                    <a:pt x="1352791" y="2948819"/>
                  </a:lnTo>
                  <a:lnTo>
                    <a:pt x="1316325" y="2958196"/>
                  </a:lnTo>
                  <a:cubicBezTo>
                    <a:pt x="1245008" y="2972789"/>
                    <a:pt x="1171167" y="2980453"/>
                    <a:pt x="1095536" y="2980453"/>
                  </a:cubicBezTo>
                  <a:cubicBezTo>
                    <a:pt x="490488" y="2980453"/>
                    <a:pt x="0" y="2489965"/>
                    <a:pt x="0" y="1884917"/>
                  </a:cubicBezTo>
                  <a:cubicBezTo>
                    <a:pt x="0" y="1279869"/>
                    <a:pt x="490488" y="789381"/>
                    <a:pt x="1095536" y="789381"/>
                  </a:cubicBezTo>
                  <a:lnTo>
                    <a:pt x="1171972" y="793241"/>
                  </a:lnTo>
                  <a:lnTo>
                    <a:pt x="1190239" y="734394"/>
                  </a:lnTo>
                  <a:cubicBezTo>
                    <a:pt x="1356550" y="341190"/>
                    <a:pt x="1745896" y="65290"/>
                    <a:pt x="2199682" y="65290"/>
                  </a:cubicBezTo>
                  <a:cubicBezTo>
                    <a:pt x="2350944" y="65290"/>
                    <a:pt x="2495046" y="95946"/>
                    <a:pt x="2626114" y="151383"/>
                  </a:cubicBezTo>
                  <a:lnTo>
                    <a:pt x="2643712" y="159860"/>
                  </a:lnTo>
                  <a:lnTo>
                    <a:pt x="2689201" y="132226"/>
                  </a:lnTo>
                  <a:cubicBezTo>
                    <a:pt x="2844431" y="47899"/>
                    <a:pt x="3022321" y="0"/>
                    <a:pt x="3211398" y="0"/>
                  </a:cubicBezTo>
                  <a:close/>
                </a:path>
              </a:pathLst>
            </a:custGeom>
            <a:grpFill/>
            <a:ln w="25400">
              <a:solidFill>
                <a:srgbClr val="21596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</a:endParaRPr>
            </a:p>
          </p:txBody>
        </p:sp>
      </p:grpSp>
      <p:pic>
        <p:nvPicPr>
          <p:cNvPr id="7" name="图片 50">
            <a:extLst>
              <a:ext uri="{FF2B5EF4-FFF2-40B4-BE49-F238E27FC236}">
                <a16:creationId xmlns:a16="http://schemas.microsoft.com/office/drawing/2014/main" id="{6C896823-B6BB-1D3D-BAE0-2BD74FB3AE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841" y="2784388"/>
            <a:ext cx="4554181" cy="4554181"/>
          </a:xfrm>
          <a:prstGeom prst="rect">
            <a:avLst/>
          </a:prstGeom>
        </p:spPr>
      </p:pic>
      <p:pic>
        <p:nvPicPr>
          <p:cNvPr id="8" name="图片 74">
            <a:extLst>
              <a:ext uri="{FF2B5EF4-FFF2-40B4-BE49-F238E27FC236}">
                <a16:creationId xmlns:a16="http://schemas.microsoft.com/office/drawing/2014/main" id="{73715703-39D9-1135-46F5-B2643CE258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1" t="33683" r="31300" b="42531"/>
          <a:stretch/>
        </p:blipFill>
        <p:spPr>
          <a:xfrm>
            <a:off x="1770487" y="4141028"/>
            <a:ext cx="2062184" cy="1631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507765-C251-206C-2E13-DAFE6C7201F3}"/>
              </a:ext>
            </a:extLst>
          </p:cNvPr>
          <p:cNvSpPr txBox="1"/>
          <p:nvPr/>
        </p:nvSpPr>
        <p:spPr>
          <a:xfrm>
            <a:off x="2774703" y="2437099"/>
            <a:ext cx="60470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sẻ với bạn về một cuốn sách hoặc bộ phim đã giúp em mở rộng tầm hiểu biết về thiên nhiên hoặc con người.</a:t>
            </a:r>
            <a:endParaRPr lang="en-S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0207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28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MỞ ĐẦU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图片 13">
            <a:extLst>
              <a:ext uri="{FF2B5EF4-FFF2-40B4-BE49-F238E27FC236}">
                <a16:creationId xmlns:a16="http://schemas.microsoft.com/office/drawing/2014/main" id="{C3F50245-BEC2-E6B1-159A-645A2056EE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49308" y="1667063"/>
            <a:ext cx="8642692" cy="5161690"/>
          </a:xfrm>
          <a:prstGeom prst="rect">
            <a:avLst/>
          </a:prstGeom>
        </p:spPr>
      </p:pic>
      <p:sp>
        <p:nvSpPr>
          <p:cNvPr id="5" name="矩形 16">
            <a:extLst>
              <a:ext uri="{FF2B5EF4-FFF2-40B4-BE49-F238E27FC236}">
                <a16:creationId xmlns:a16="http://schemas.microsoft.com/office/drawing/2014/main" id="{DDB762A0-EA4C-A14A-8E0F-17CC5C628064}"/>
              </a:ext>
            </a:extLst>
          </p:cNvPr>
          <p:cNvSpPr/>
          <p:nvPr/>
        </p:nvSpPr>
        <p:spPr>
          <a:xfrm flipH="1">
            <a:off x="4584420" y="3216856"/>
            <a:ext cx="2733763" cy="2062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 hình ảnh </a:t>
            </a:r>
            <a:r>
              <a:rPr lang="en-US" sz="3200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trên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gợi cho em suy nghĩ gì?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Medium"/>
              <a:ea typeface="等线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7" name="矩形 17">
            <a:extLst>
              <a:ext uri="{FF2B5EF4-FFF2-40B4-BE49-F238E27FC236}">
                <a16:creationId xmlns:a16="http://schemas.microsoft.com/office/drawing/2014/main" id="{28E155FE-33B3-708E-E69B-660AAA80C23F}"/>
              </a:ext>
            </a:extLst>
          </p:cNvPr>
          <p:cNvSpPr/>
          <p:nvPr/>
        </p:nvSpPr>
        <p:spPr>
          <a:xfrm flipH="1">
            <a:off x="8076579" y="2906674"/>
            <a:ext cx="323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Gợi ra vai trò, tầm quan trọng của sách cũng như việc đọc sách,...</a:t>
            </a:r>
            <a:endParaRPr lang="en-SG" sz="3200" b="1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15 cuốn sách nên đọc khi bạn còn trẻ (Phần I)">
            <a:extLst>
              <a:ext uri="{FF2B5EF4-FFF2-40B4-BE49-F238E27FC236}">
                <a16:creationId xmlns:a16="http://schemas.microsoft.com/office/drawing/2014/main" id="{E615328A-56B8-A92D-8DB8-84306CC2FD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00" y="-1"/>
            <a:ext cx="6010986" cy="29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DFF306-36D1-9A13-410E-3225F838E6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00" y="-16460"/>
            <a:ext cx="5764454" cy="2939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C3B08B9A-CA77-4636-9089-16E112ED5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8414" b="37346"/>
          <a:stretch>
            <a:fillRect/>
          </a:stretch>
        </p:blipFill>
        <p:spPr>
          <a:xfrm>
            <a:off x="526170" y="2631440"/>
            <a:ext cx="4058250" cy="34481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00983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25">
            <a:extLst>
              <a:ext uri="{FF2B5EF4-FFF2-40B4-BE49-F238E27FC236}">
                <a16:creationId xmlns:a16="http://schemas.microsoft.com/office/drawing/2014/main" id="{996A3C3F-B6B4-6E55-97F4-DC69CB3E21B8}"/>
              </a:ext>
            </a:extLst>
          </p:cNvPr>
          <p:cNvGrpSpPr/>
          <p:nvPr/>
        </p:nvGrpSpPr>
        <p:grpSpPr>
          <a:xfrm>
            <a:off x="861743" y="1290206"/>
            <a:ext cx="5685481" cy="4734734"/>
            <a:chOff x="4505216" y="1616700"/>
            <a:chExt cx="2955001" cy="2279359"/>
          </a:xfrm>
        </p:grpSpPr>
        <p:sp>
          <p:nvSpPr>
            <p:cNvPr id="8" name="十角星 5">
              <a:extLst>
                <a:ext uri="{FF2B5EF4-FFF2-40B4-BE49-F238E27FC236}">
                  <a16:creationId xmlns:a16="http://schemas.microsoft.com/office/drawing/2014/main" id="{D16291A1-0EEA-033D-5005-B0BC61537B50}"/>
                </a:ext>
              </a:extLst>
            </p:cNvPr>
            <p:cNvSpPr/>
            <p:nvPr/>
          </p:nvSpPr>
          <p:spPr>
            <a:xfrm rot="20096755">
              <a:off x="4849130" y="1808904"/>
              <a:ext cx="2611087" cy="2087155"/>
            </a:xfrm>
            <a:custGeom>
              <a:avLst/>
              <a:gdLst>
                <a:gd name="connsiteX0" fmla="*/ -2 w 2387784"/>
                <a:gd name="connsiteY0" fmla="*/ 762105 h 2205868"/>
                <a:gd name="connsiteX1" fmla="*/ 315673 w 2387784"/>
                <a:gd name="connsiteY1" fmla="*/ 542329 h 2205868"/>
                <a:gd name="connsiteX2" fmla="*/ 456022 w 2387784"/>
                <a:gd name="connsiteY2" fmla="*/ 210638 h 2205868"/>
                <a:gd name="connsiteX3" fmla="*/ 858440 w 2387784"/>
                <a:gd name="connsiteY3" fmla="*/ 195859 h 2205868"/>
                <a:gd name="connsiteX4" fmla="*/ 1193892 w 2387784"/>
                <a:gd name="connsiteY4" fmla="*/ 0 h 2205868"/>
                <a:gd name="connsiteX5" fmla="*/ 1529344 w 2387784"/>
                <a:gd name="connsiteY5" fmla="*/ 195859 h 2205868"/>
                <a:gd name="connsiteX6" fmla="*/ 1931762 w 2387784"/>
                <a:gd name="connsiteY6" fmla="*/ 210638 h 2205868"/>
                <a:gd name="connsiteX7" fmla="*/ 2072111 w 2387784"/>
                <a:gd name="connsiteY7" fmla="*/ 542329 h 2205868"/>
                <a:gd name="connsiteX8" fmla="*/ 2387786 w 2387784"/>
                <a:gd name="connsiteY8" fmla="*/ 762105 h 2205868"/>
                <a:gd name="connsiteX9" fmla="*/ 2279426 w 2387784"/>
                <a:gd name="connsiteY9" fmla="*/ 1102934 h 2205868"/>
                <a:gd name="connsiteX10" fmla="*/ 2387786 w 2387784"/>
                <a:gd name="connsiteY10" fmla="*/ 1443763 h 2205868"/>
                <a:gd name="connsiteX11" fmla="*/ 2072111 w 2387784"/>
                <a:gd name="connsiteY11" fmla="*/ 1663539 h 2205868"/>
                <a:gd name="connsiteX12" fmla="*/ 1931762 w 2387784"/>
                <a:gd name="connsiteY12" fmla="*/ 1995230 h 2205868"/>
                <a:gd name="connsiteX13" fmla="*/ 1529344 w 2387784"/>
                <a:gd name="connsiteY13" fmla="*/ 2010009 h 2205868"/>
                <a:gd name="connsiteX14" fmla="*/ 1193892 w 2387784"/>
                <a:gd name="connsiteY14" fmla="*/ 2205868 h 2205868"/>
                <a:gd name="connsiteX15" fmla="*/ 858440 w 2387784"/>
                <a:gd name="connsiteY15" fmla="*/ 2010009 h 2205868"/>
                <a:gd name="connsiteX16" fmla="*/ 456022 w 2387784"/>
                <a:gd name="connsiteY16" fmla="*/ 1995230 h 2205868"/>
                <a:gd name="connsiteX17" fmla="*/ 315673 w 2387784"/>
                <a:gd name="connsiteY17" fmla="*/ 1663539 h 2205868"/>
                <a:gd name="connsiteX18" fmla="*/ -2 w 2387784"/>
                <a:gd name="connsiteY18" fmla="*/ 1443763 h 2205868"/>
                <a:gd name="connsiteX19" fmla="*/ 108358 w 2387784"/>
                <a:gd name="connsiteY19" fmla="*/ 1102934 h 2205868"/>
                <a:gd name="connsiteX20" fmla="*/ -2 w 2387784"/>
                <a:gd name="connsiteY20" fmla="*/ 762105 h 2205868"/>
                <a:gd name="connsiteX0" fmla="*/ 0 w 2387788"/>
                <a:gd name="connsiteY0" fmla="*/ 762105 h 2205868"/>
                <a:gd name="connsiteX1" fmla="*/ 315675 w 2387788"/>
                <a:gd name="connsiteY1" fmla="*/ 542329 h 2205868"/>
                <a:gd name="connsiteX2" fmla="*/ 477744 w 2387788"/>
                <a:gd name="connsiteY2" fmla="*/ 121833 h 2205868"/>
                <a:gd name="connsiteX3" fmla="*/ 858442 w 2387788"/>
                <a:gd name="connsiteY3" fmla="*/ 195859 h 2205868"/>
                <a:gd name="connsiteX4" fmla="*/ 1193894 w 2387788"/>
                <a:gd name="connsiteY4" fmla="*/ 0 h 2205868"/>
                <a:gd name="connsiteX5" fmla="*/ 1529346 w 2387788"/>
                <a:gd name="connsiteY5" fmla="*/ 195859 h 2205868"/>
                <a:gd name="connsiteX6" fmla="*/ 1931764 w 2387788"/>
                <a:gd name="connsiteY6" fmla="*/ 210638 h 2205868"/>
                <a:gd name="connsiteX7" fmla="*/ 2072113 w 2387788"/>
                <a:gd name="connsiteY7" fmla="*/ 542329 h 2205868"/>
                <a:gd name="connsiteX8" fmla="*/ 2387788 w 2387788"/>
                <a:gd name="connsiteY8" fmla="*/ 762105 h 2205868"/>
                <a:gd name="connsiteX9" fmla="*/ 2279428 w 2387788"/>
                <a:gd name="connsiteY9" fmla="*/ 1102934 h 2205868"/>
                <a:gd name="connsiteX10" fmla="*/ 2387788 w 2387788"/>
                <a:gd name="connsiteY10" fmla="*/ 1443763 h 2205868"/>
                <a:gd name="connsiteX11" fmla="*/ 2072113 w 2387788"/>
                <a:gd name="connsiteY11" fmla="*/ 1663539 h 2205868"/>
                <a:gd name="connsiteX12" fmla="*/ 1931764 w 2387788"/>
                <a:gd name="connsiteY12" fmla="*/ 1995230 h 2205868"/>
                <a:gd name="connsiteX13" fmla="*/ 1529346 w 2387788"/>
                <a:gd name="connsiteY13" fmla="*/ 2010009 h 2205868"/>
                <a:gd name="connsiteX14" fmla="*/ 1193894 w 2387788"/>
                <a:gd name="connsiteY14" fmla="*/ 2205868 h 2205868"/>
                <a:gd name="connsiteX15" fmla="*/ 858442 w 2387788"/>
                <a:gd name="connsiteY15" fmla="*/ 2010009 h 2205868"/>
                <a:gd name="connsiteX16" fmla="*/ 456024 w 2387788"/>
                <a:gd name="connsiteY16" fmla="*/ 1995230 h 2205868"/>
                <a:gd name="connsiteX17" fmla="*/ 315675 w 2387788"/>
                <a:gd name="connsiteY17" fmla="*/ 1663539 h 2205868"/>
                <a:gd name="connsiteX18" fmla="*/ 0 w 2387788"/>
                <a:gd name="connsiteY18" fmla="*/ 1443763 h 2205868"/>
                <a:gd name="connsiteX19" fmla="*/ 108360 w 2387788"/>
                <a:gd name="connsiteY19" fmla="*/ 1102934 h 2205868"/>
                <a:gd name="connsiteX20" fmla="*/ 0 w 2387788"/>
                <a:gd name="connsiteY20" fmla="*/ 762105 h 2205868"/>
                <a:gd name="connsiteX0" fmla="*/ 0 w 2387788"/>
                <a:gd name="connsiteY0" fmla="*/ 762105 h 2205868"/>
                <a:gd name="connsiteX1" fmla="*/ 273835 w 2387788"/>
                <a:gd name="connsiteY1" fmla="*/ 476590 h 2205868"/>
                <a:gd name="connsiteX2" fmla="*/ 477744 w 2387788"/>
                <a:gd name="connsiteY2" fmla="*/ 121833 h 2205868"/>
                <a:gd name="connsiteX3" fmla="*/ 858442 w 2387788"/>
                <a:gd name="connsiteY3" fmla="*/ 195859 h 2205868"/>
                <a:gd name="connsiteX4" fmla="*/ 1193894 w 2387788"/>
                <a:gd name="connsiteY4" fmla="*/ 0 h 2205868"/>
                <a:gd name="connsiteX5" fmla="*/ 1529346 w 2387788"/>
                <a:gd name="connsiteY5" fmla="*/ 195859 h 2205868"/>
                <a:gd name="connsiteX6" fmla="*/ 1931764 w 2387788"/>
                <a:gd name="connsiteY6" fmla="*/ 210638 h 2205868"/>
                <a:gd name="connsiteX7" fmla="*/ 2072113 w 2387788"/>
                <a:gd name="connsiteY7" fmla="*/ 542329 h 2205868"/>
                <a:gd name="connsiteX8" fmla="*/ 2387788 w 2387788"/>
                <a:gd name="connsiteY8" fmla="*/ 762105 h 2205868"/>
                <a:gd name="connsiteX9" fmla="*/ 2279428 w 2387788"/>
                <a:gd name="connsiteY9" fmla="*/ 1102934 h 2205868"/>
                <a:gd name="connsiteX10" fmla="*/ 2387788 w 2387788"/>
                <a:gd name="connsiteY10" fmla="*/ 1443763 h 2205868"/>
                <a:gd name="connsiteX11" fmla="*/ 2072113 w 2387788"/>
                <a:gd name="connsiteY11" fmla="*/ 1663539 h 2205868"/>
                <a:gd name="connsiteX12" fmla="*/ 1931764 w 2387788"/>
                <a:gd name="connsiteY12" fmla="*/ 1995230 h 2205868"/>
                <a:gd name="connsiteX13" fmla="*/ 1529346 w 2387788"/>
                <a:gd name="connsiteY13" fmla="*/ 2010009 h 2205868"/>
                <a:gd name="connsiteX14" fmla="*/ 1193894 w 2387788"/>
                <a:gd name="connsiteY14" fmla="*/ 2205868 h 2205868"/>
                <a:gd name="connsiteX15" fmla="*/ 858442 w 2387788"/>
                <a:gd name="connsiteY15" fmla="*/ 2010009 h 2205868"/>
                <a:gd name="connsiteX16" fmla="*/ 456024 w 2387788"/>
                <a:gd name="connsiteY16" fmla="*/ 1995230 h 2205868"/>
                <a:gd name="connsiteX17" fmla="*/ 315675 w 2387788"/>
                <a:gd name="connsiteY17" fmla="*/ 1663539 h 2205868"/>
                <a:gd name="connsiteX18" fmla="*/ 0 w 2387788"/>
                <a:gd name="connsiteY18" fmla="*/ 1443763 h 2205868"/>
                <a:gd name="connsiteX19" fmla="*/ 108360 w 2387788"/>
                <a:gd name="connsiteY19" fmla="*/ 1102934 h 2205868"/>
                <a:gd name="connsiteX20" fmla="*/ 0 w 2387788"/>
                <a:gd name="connsiteY20" fmla="*/ 762105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16946 w 2396374"/>
                <a:gd name="connsiteY19" fmla="*/ 110293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55197 w 2396374"/>
                <a:gd name="connsiteY19" fmla="*/ 1134009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162072 w 2396374"/>
                <a:gd name="connsiteY18" fmla="*/ 1383566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17104 w 2396374"/>
                <a:gd name="connsiteY16" fmla="*/ 1796029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434080 w 2396374"/>
                <a:gd name="connsiteY17" fmla="*/ 1569737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509943 w 2396374"/>
                <a:gd name="connsiteY17" fmla="*/ 150624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967078 w 2396374"/>
                <a:gd name="connsiteY15" fmla="*/ 1951222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1007573 w 2396374"/>
                <a:gd name="connsiteY15" fmla="*/ 1864595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043091"/>
                <a:gd name="connsiteX1" fmla="*/ 282421 w 2396374"/>
                <a:gd name="connsiteY1" fmla="*/ 476590 h 2043091"/>
                <a:gd name="connsiteX2" fmla="*/ 486330 w 2396374"/>
                <a:gd name="connsiteY2" fmla="*/ 121833 h 2043091"/>
                <a:gd name="connsiteX3" fmla="*/ 867028 w 2396374"/>
                <a:gd name="connsiteY3" fmla="*/ 195859 h 2043091"/>
                <a:gd name="connsiteX4" fmla="*/ 1202480 w 2396374"/>
                <a:gd name="connsiteY4" fmla="*/ 0 h 2043091"/>
                <a:gd name="connsiteX5" fmla="*/ 1537932 w 2396374"/>
                <a:gd name="connsiteY5" fmla="*/ 195859 h 2043091"/>
                <a:gd name="connsiteX6" fmla="*/ 1940350 w 2396374"/>
                <a:gd name="connsiteY6" fmla="*/ 210638 h 2043091"/>
                <a:gd name="connsiteX7" fmla="*/ 2080699 w 2396374"/>
                <a:gd name="connsiteY7" fmla="*/ 542329 h 2043091"/>
                <a:gd name="connsiteX8" fmla="*/ 2396374 w 2396374"/>
                <a:gd name="connsiteY8" fmla="*/ 762105 h 2043091"/>
                <a:gd name="connsiteX9" fmla="*/ 2288014 w 2396374"/>
                <a:gd name="connsiteY9" fmla="*/ 1102934 h 2043091"/>
                <a:gd name="connsiteX10" fmla="*/ 2396374 w 2396374"/>
                <a:gd name="connsiteY10" fmla="*/ 1443763 h 2043091"/>
                <a:gd name="connsiteX11" fmla="*/ 2080699 w 2396374"/>
                <a:gd name="connsiteY11" fmla="*/ 1663539 h 2043091"/>
                <a:gd name="connsiteX12" fmla="*/ 1940350 w 2396374"/>
                <a:gd name="connsiteY12" fmla="*/ 1995230 h 2043091"/>
                <a:gd name="connsiteX13" fmla="*/ 1537932 w 2396374"/>
                <a:gd name="connsiteY13" fmla="*/ 2010009 h 2043091"/>
                <a:gd name="connsiteX14" fmla="*/ 1291765 w 2396374"/>
                <a:gd name="connsiteY14" fmla="*/ 2043091 h 2043091"/>
                <a:gd name="connsiteX15" fmla="*/ 1007573 w 2396374"/>
                <a:gd name="connsiteY15" fmla="*/ 1864595 h 2043091"/>
                <a:gd name="connsiteX16" fmla="*/ 623927 w 2396374"/>
                <a:gd name="connsiteY16" fmla="*/ 1851996 h 2043091"/>
                <a:gd name="connsiteX17" fmla="*/ 443852 w 2396374"/>
                <a:gd name="connsiteY17" fmla="*/ 1534722 h 2043091"/>
                <a:gd name="connsiteX18" fmla="*/ 95276 w 2396374"/>
                <a:gd name="connsiteY18" fmla="*/ 1385327 h 2043091"/>
                <a:gd name="connsiteX19" fmla="*/ 128479 w 2396374"/>
                <a:gd name="connsiteY19" fmla="*/ 1134714 h 2043091"/>
                <a:gd name="connsiteX20" fmla="*/ 0 w 2396374"/>
                <a:gd name="connsiteY20" fmla="*/ 639341 h 2043091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1940350 w 2396374"/>
                <a:gd name="connsiteY12" fmla="*/ 1995230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1885216 w 2396374"/>
                <a:gd name="connsiteY12" fmla="*/ 1830916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544531 w 2396374"/>
                <a:gd name="connsiteY13" fmla="*/ 1854762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623211 w 2396374"/>
                <a:gd name="connsiteY13" fmla="*/ 1898140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288014 w 2545855"/>
                <a:gd name="connsiteY9" fmla="*/ 1102934 h 2085700"/>
                <a:gd name="connsiteX10" fmla="*/ 2545855 w 2545855"/>
                <a:gd name="connsiteY10" fmla="*/ 1434473 h 2085700"/>
                <a:gd name="connsiteX11" fmla="*/ 2080699 w 2545855"/>
                <a:gd name="connsiteY11" fmla="*/ 1663539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288014 w 2545855"/>
                <a:gd name="connsiteY9" fmla="*/ 1102934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06663 w 2545855"/>
                <a:gd name="connsiteY7" fmla="*/ 573693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91207 w 2545855"/>
                <a:gd name="connsiteY6" fmla="*/ 273430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71728 w 2545855"/>
                <a:gd name="connsiteY6" fmla="*/ 244533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19094 w 2545855"/>
                <a:gd name="connsiteY5" fmla="*/ 292610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491670 w 2545855"/>
                <a:gd name="connsiteY5" fmla="*/ 266597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558833 h 2005192"/>
                <a:gd name="connsiteX1" fmla="*/ 282421 w 2545855"/>
                <a:gd name="connsiteY1" fmla="*/ 396082 h 2005192"/>
                <a:gd name="connsiteX2" fmla="*/ 486330 w 2545855"/>
                <a:gd name="connsiteY2" fmla="*/ 41325 h 2005192"/>
                <a:gd name="connsiteX3" fmla="*/ 867028 w 2545855"/>
                <a:gd name="connsiteY3" fmla="*/ 115351 h 2005192"/>
                <a:gd name="connsiteX4" fmla="*/ 1191236 w 2545855"/>
                <a:gd name="connsiteY4" fmla="*/ 0 h 2005192"/>
                <a:gd name="connsiteX5" fmla="*/ 1491670 w 2545855"/>
                <a:gd name="connsiteY5" fmla="*/ 186089 h 2005192"/>
                <a:gd name="connsiteX6" fmla="*/ 1871728 w 2545855"/>
                <a:gd name="connsiteY6" fmla="*/ 164025 h 2005192"/>
                <a:gd name="connsiteX7" fmla="*/ 2064808 w 2545855"/>
                <a:gd name="connsiteY7" fmla="*/ 467588 h 2005192"/>
                <a:gd name="connsiteX8" fmla="*/ 2409028 w 2545855"/>
                <a:gd name="connsiteY8" fmla="*/ 654527 h 2005192"/>
                <a:gd name="connsiteX9" fmla="*/ 2349396 w 2545855"/>
                <a:gd name="connsiteY9" fmla="*/ 1018132 h 2005192"/>
                <a:gd name="connsiteX10" fmla="*/ 2545855 w 2545855"/>
                <a:gd name="connsiteY10" fmla="*/ 1353965 h 2005192"/>
                <a:gd name="connsiteX11" fmla="*/ 2228771 w 2545855"/>
                <a:gd name="connsiteY11" fmla="*/ 1520303 h 2005192"/>
                <a:gd name="connsiteX12" fmla="*/ 2032807 w 2545855"/>
                <a:gd name="connsiteY12" fmla="*/ 1872178 h 2005192"/>
                <a:gd name="connsiteX13" fmla="*/ 1623211 w 2545855"/>
                <a:gd name="connsiteY13" fmla="*/ 1817632 h 2005192"/>
                <a:gd name="connsiteX14" fmla="*/ 1298236 w 2545855"/>
                <a:gd name="connsiteY14" fmla="*/ 2005192 h 2005192"/>
                <a:gd name="connsiteX15" fmla="*/ 1007573 w 2545855"/>
                <a:gd name="connsiteY15" fmla="*/ 1784087 h 2005192"/>
                <a:gd name="connsiteX16" fmla="*/ 623927 w 2545855"/>
                <a:gd name="connsiteY16" fmla="*/ 1771488 h 2005192"/>
                <a:gd name="connsiteX17" fmla="*/ 443852 w 2545855"/>
                <a:gd name="connsiteY17" fmla="*/ 1454214 h 2005192"/>
                <a:gd name="connsiteX18" fmla="*/ 95276 w 2545855"/>
                <a:gd name="connsiteY18" fmla="*/ 1304819 h 2005192"/>
                <a:gd name="connsiteX19" fmla="*/ 128479 w 2545855"/>
                <a:gd name="connsiteY19" fmla="*/ 1054206 h 2005192"/>
                <a:gd name="connsiteX20" fmla="*/ 0 w 2545855"/>
                <a:gd name="connsiteY20" fmla="*/ 558833 h 2005192"/>
                <a:gd name="connsiteX0" fmla="*/ 0 w 2545855"/>
                <a:gd name="connsiteY0" fmla="*/ 604677 h 2051036"/>
                <a:gd name="connsiteX1" fmla="*/ 282421 w 2545855"/>
                <a:gd name="connsiteY1" fmla="*/ 441926 h 2051036"/>
                <a:gd name="connsiteX2" fmla="*/ 486330 w 2545855"/>
                <a:gd name="connsiteY2" fmla="*/ 87169 h 2051036"/>
                <a:gd name="connsiteX3" fmla="*/ 867028 w 2545855"/>
                <a:gd name="connsiteY3" fmla="*/ 161195 h 2051036"/>
                <a:gd name="connsiteX4" fmla="*/ 1206069 w 2545855"/>
                <a:gd name="connsiteY4" fmla="*/ 0 h 2051036"/>
                <a:gd name="connsiteX5" fmla="*/ 1491670 w 2545855"/>
                <a:gd name="connsiteY5" fmla="*/ 231933 h 2051036"/>
                <a:gd name="connsiteX6" fmla="*/ 1871728 w 2545855"/>
                <a:gd name="connsiteY6" fmla="*/ 209869 h 2051036"/>
                <a:gd name="connsiteX7" fmla="*/ 2064808 w 2545855"/>
                <a:gd name="connsiteY7" fmla="*/ 513432 h 2051036"/>
                <a:gd name="connsiteX8" fmla="*/ 2409028 w 2545855"/>
                <a:gd name="connsiteY8" fmla="*/ 700371 h 2051036"/>
                <a:gd name="connsiteX9" fmla="*/ 2349396 w 2545855"/>
                <a:gd name="connsiteY9" fmla="*/ 1063976 h 2051036"/>
                <a:gd name="connsiteX10" fmla="*/ 2545855 w 2545855"/>
                <a:gd name="connsiteY10" fmla="*/ 1399809 h 2051036"/>
                <a:gd name="connsiteX11" fmla="*/ 2228771 w 2545855"/>
                <a:gd name="connsiteY11" fmla="*/ 1566147 h 2051036"/>
                <a:gd name="connsiteX12" fmla="*/ 2032807 w 2545855"/>
                <a:gd name="connsiteY12" fmla="*/ 1918022 h 2051036"/>
                <a:gd name="connsiteX13" fmla="*/ 1623211 w 2545855"/>
                <a:gd name="connsiteY13" fmla="*/ 1863476 h 2051036"/>
                <a:gd name="connsiteX14" fmla="*/ 1298236 w 2545855"/>
                <a:gd name="connsiteY14" fmla="*/ 2051036 h 2051036"/>
                <a:gd name="connsiteX15" fmla="*/ 1007573 w 2545855"/>
                <a:gd name="connsiteY15" fmla="*/ 1829931 h 2051036"/>
                <a:gd name="connsiteX16" fmla="*/ 623927 w 2545855"/>
                <a:gd name="connsiteY16" fmla="*/ 1817332 h 2051036"/>
                <a:gd name="connsiteX17" fmla="*/ 443852 w 2545855"/>
                <a:gd name="connsiteY17" fmla="*/ 1500058 h 2051036"/>
                <a:gd name="connsiteX18" fmla="*/ 95276 w 2545855"/>
                <a:gd name="connsiteY18" fmla="*/ 1350663 h 2051036"/>
                <a:gd name="connsiteX19" fmla="*/ 128479 w 2545855"/>
                <a:gd name="connsiteY19" fmla="*/ 1100050 h 2051036"/>
                <a:gd name="connsiteX20" fmla="*/ 0 w 2545855"/>
                <a:gd name="connsiteY20" fmla="*/ 604677 h 2051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45855" h="2051036">
                  <a:moveTo>
                    <a:pt x="0" y="604677"/>
                  </a:moveTo>
                  <a:lnTo>
                    <a:pt x="282421" y="441926"/>
                  </a:lnTo>
                  <a:lnTo>
                    <a:pt x="486330" y="87169"/>
                  </a:lnTo>
                  <a:lnTo>
                    <a:pt x="867028" y="161195"/>
                  </a:lnTo>
                  <a:lnTo>
                    <a:pt x="1206069" y="0"/>
                  </a:lnTo>
                  <a:lnTo>
                    <a:pt x="1491670" y="231933"/>
                  </a:lnTo>
                  <a:lnTo>
                    <a:pt x="1871728" y="209869"/>
                  </a:lnTo>
                  <a:lnTo>
                    <a:pt x="2064808" y="513432"/>
                  </a:lnTo>
                  <a:lnTo>
                    <a:pt x="2409028" y="700371"/>
                  </a:lnTo>
                  <a:lnTo>
                    <a:pt x="2349396" y="1063976"/>
                  </a:lnTo>
                  <a:lnTo>
                    <a:pt x="2545855" y="1399809"/>
                  </a:lnTo>
                  <a:lnTo>
                    <a:pt x="2228771" y="1566147"/>
                  </a:lnTo>
                  <a:lnTo>
                    <a:pt x="2032807" y="1918022"/>
                  </a:lnTo>
                  <a:lnTo>
                    <a:pt x="1623211" y="1863476"/>
                  </a:lnTo>
                  <a:lnTo>
                    <a:pt x="1298236" y="2051036"/>
                  </a:lnTo>
                  <a:lnTo>
                    <a:pt x="1007573" y="1829931"/>
                  </a:lnTo>
                  <a:lnTo>
                    <a:pt x="623927" y="1817332"/>
                  </a:lnTo>
                  <a:lnTo>
                    <a:pt x="443852" y="1500058"/>
                  </a:lnTo>
                  <a:lnTo>
                    <a:pt x="95276" y="1350663"/>
                  </a:lnTo>
                  <a:lnTo>
                    <a:pt x="128479" y="1100050"/>
                  </a:lnTo>
                  <a:lnTo>
                    <a:pt x="0" y="604677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10" name="组合 27">
              <a:extLst>
                <a:ext uri="{FF2B5EF4-FFF2-40B4-BE49-F238E27FC236}">
                  <a16:creationId xmlns:a16="http://schemas.microsoft.com/office/drawing/2014/main" id="{810FD785-E0F1-29BC-E5FE-4314162E732F}"/>
                </a:ext>
              </a:extLst>
            </p:cNvPr>
            <p:cNvGrpSpPr/>
            <p:nvPr/>
          </p:nvGrpSpPr>
          <p:grpSpPr>
            <a:xfrm>
              <a:off x="4505216" y="1616700"/>
              <a:ext cx="2917537" cy="2246197"/>
              <a:chOff x="4505216" y="1616700"/>
              <a:chExt cx="2917537" cy="2246197"/>
            </a:xfrm>
          </p:grpSpPr>
          <p:pic>
            <p:nvPicPr>
              <p:cNvPr id="15" name="图片 28">
                <a:extLst>
                  <a:ext uri="{FF2B5EF4-FFF2-40B4-BE49-F238E27FC236}">
                    <a16:creationId xmlns:a16="http://schemas.microsoft.com/office/drawing/2014/main" id="{3A27938A-4C70-B37C-C388-FF6A78AF74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05216" y="1616700"/>
                <a:ext cx="2917537" cy="2246197"/>
              </a:xfrm>
              <a:prstGeom prst="rect">
                <a:avLst/>
              </a:prstGeom>
            </p:spPr>
          </p:pic>
          <p:sp>
            <p:nvSpPr>
              <p:cNvPr id="16" name="文本框 31">
                <a:extLst>
                  <a:ext uri="{FF2B5EF4-FFF2-40B4-BE49-F238E27FC236}">
                    <a16:creationId xmlns:a16="http://schemas.microsoft.com/office/drawing/2014/main" id="{37E62843-7EA6-A49F-13D4-3802E131F469}"/>
                  </a:ext>
                </a:extLst>
              </p:cNvPr>
              <p:cNvSpPr txBox="1"/>
              <p:nvPr/>
            </p:nvSpPr>
            <p:spPr>
              <a:xfrm>
                <a:off x="5060319" y="2215088"/>
                <a:ext cx="1860038" cy="1229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i="1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Trong quỹ thời gian của mình, ngoài việc đi học và giúp đỡ bố mẹ, em thường ưu tiên cho việc gì? </a:t>
                </a:r>
                <a:endParaRPr kumimoji="0" lang="en-SG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17" name="图片 1">
            <a:extLst>
              <a:ext uri="{FF2B5EF4-FFF2-40B4-BE49-F238E27FC236}">
                <a16:creationId xmlns:a16="http://schemas.microsoft.com/office/drawing/2014/main" id="{18128F3D-0482-D7AA-5297-44FF5345F7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238" y="2250951"/>
            <a:ext cx="4786416" cy="4786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233504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8">
            <a:extLst>
              <a:ext uri="{FF2B5EF4-FFF2-40B4-BE49-F238E27FC236}">
                <a16:creationId xmlns:a16="http://schemas.microsoft.com/office/drawing/2014/main" id="{69BC5280-28A0-1E18-BB09-31D282019CC4}"/>
              </a:ext>
            </a:extLst>
          </p:cNvPr>
          <p:cNvSpPr txBox="1"/>
          <p:nvPr/>
        </p:nvSpPr>
        <p:spPr>
          <a:xfrm>
            <a:off x="1445260" y="455682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8ABE5F-EC62-8008-B2A9-E8B89D4DE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829" y="2268748"/>
            <a:ext cx="3457770" cy="4427128"/>
          </a:xfrm>
          <a:prstGeom prst="rect">
            <a:avLst/>
          </a:prstGeom>
        </p:spPr>
      </p:pic>
      <p:pic>
        <p:nvPicPr>
          <p:cNvPr id="3" name="PA_图片 3">
            <a:extLst>
              <a:ext uri="{FF2B5EF4-FFF2-40B4-BE49-F238E27FC236}">
                <a16:creationId xmlns:a16="http://schemas.microsoft.com/office/drawing/2014/main" id="{3F38332D-BC60-1FD5-406B-7E30716655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025" y="1300692"/>
            <a:ext cx="5404125" cy="4765572"/>
          </a:xfrm>
          <a:prstGeom prst="rect">
            <a:avLst/>
          </a:prstGeom>
        </p:spPr>
      </p:pic>
      <p:pic>
        <p:nvPicPr>
          <p:cNvPr id="4" name="PA_图片 11">
            <a:extLst>
              <a:ext uri="{FF2B5EF4-FFF2-40B4-BE49-F238E27FC236}">
                <a16:creationId xmlns:a16="http://schemas.microsoft.com/office/drawing/2014/main" id="{FEDAF6E3-6839-0919-F8A0-FE4581B4319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67" y="1300691"/>
            <a:ext cx="1936114" cy="1936114"/>
          </a:xfrm>
          <a:prstGeom prst="rect">
            <a:avLst/>
          </a:prstGeom>
        </p:spPr>
      </p:pic>
      <p:sp>
        <p:nvSpPr>
          <p:cNvPr id="5" name="TextBox 1524">
            <a:extLst>
              <a:ext uri="{FF2B5EF4-FFF2-40B4-BE49-F238E27FC236}">
                <a16:creationId xmlns:a16="http://schemas.microsoft.com/office/drawing/2014/main" id="{429608A2-CD72-B1C1-75F7-22BA2EE6EE2C}"/>
              </a:ext>
            </a:extLst>
          </p:cNvPr>
          <p:cNvSpPr txBox="1"/>
          <p:nvPr/>
        </p:nvSpPr>
        <p:spPr>
          <a:xfrm>
            <a:off x="1875998" y="2775140"/>
            <a:ext cx="45821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đọc văn bản, chú ý giọng điệu tươi vui, hào hứng.</a:t>
            </a:r>
            <a:endParaRPr lang="en-SG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8">
            <a:extLst>
              <a:ext uri="{FF2B5EF4-FFF2-40B4-BE49-F238E27FC236}">
                <a16:creationId xmlns:a16="http://schemas.microsoft.com/office/drawing/2014/main" id="{99342DFD-D7E1-3B05-8891-B1143CEC6309}"/>
              </a:ext>
            </a:extLst>
          </p:cNvPr>
          <p:cNvSpPr txBox="1"/>
          <p:nvPr/>
        </p:nvSpPr>
        <p:spPr>
          <a:xfrm>
            <a:off x="5192630" y="1011719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889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SG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31740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59B48B-EC76-00F4-344A-6DCCD5935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574223"/>
              </p:ext>
            </p:extLst>
          </p:nvPr>
        </p:nvGraphicFramePr>
        <p:xfrm>
          <a:off x="984558" y="2000160"/>
          <a:ext cx="10403222" cy="2560320"/>
        </p:xfrm>
        <a:graphic>
          <a:graphicData uri="http://schemas.openxmlformats.org/drawingml/2006/table">
            <a:tbl>
              <a:tblPr firstRow="1" firstCol="1" bandRow="1"/>
              <a:tblGrid>
                <a:gridCol w="6379721">
                  <a:extLst>
                    <a:ext uri="{9D8B030D-6E8A-4147-A177-3AD203B41FA5}">
                      <a16:colId xmlns:a16="http://schemas.microsoft.com/office/drawing/2014/main" val="59244033"/>
                    </a:ext>
                  </a:extLst>
                </a:gridCol>
                <a:gridCol w="4023501">
                  <a:extLst>
                    <a:ext uri="{9D8B030D-6E8A-4147-A177-3AD203B41FA5}">
                      <a16:colId xmlns:a16="http://schemas.microsoft.com/office/drawing/2014/main" val="13984361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Văn bản </a:t>
                      </a: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 yêu sách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của tác giả nào?</a:t>
                      </a:r>
                      <a:endParaRPr lang="en-US" sz="28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VNI-Ti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444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Văn bản đó được trích từ đâu?</a:t>
                      </a:r>
                      <a:endParaRPr lang="en-US" sz="28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VNI-Ti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5904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Văn bản trên thuộc thể loại gì?</a:t>
                      </a:r>
                      <a:endParaRPr lang="en-US" sz="28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>
                          <a:effectLst/>
                          <a:latin typeface="VNI-Ti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46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Văn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2800" dirty="0">
                          <a:effectLst/>
                          <a:latin typeface="VNI-Time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140372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84B8A32-C8C4-75BF-6A98-F4D87E41F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80" y="780360"/>
            <a:ext cx="10600979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 cầu HS trao đổi cặp đôi, trả lời  những câu hỏi ở Phiếu học tập số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8717146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96D402-1E1A-11C7-BD1A-294CDA125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986885"/>
              </p:ext>
            </p:extLst>
          </p:nvPr>
        </p:nvGraphicFramePr>
        <p:xfrm>
          <a:off x="832623" y="1234440"/>
          <a:ext cx="10753951" cy="4389120"/>
        </p:xfrm>
        <a:graphic>
          <a:graphicData uri="http://schemas.openxmlformats.org/drawingml/2006/table">
            <a:tbl>
              <a:tblPr firstRow="1" firstCol="1" bandRow="1"/>
              <a:tblGrid>
                <a:gridCol w="5066870">
                  <a:extLst>
                    <a:ext uri="{9D8B030D-6E8A-4147-A177-3AD203B41FA5}">
                      <a16:colId xmlns:a16="http://schemas.microsoft.com/office/drawing/2014/main" val="2393540603"/>
                    </a:ext>
                  </a:extLst>
                </a:gridCol>
                <a:gridCol w="5687081">
                  <a:extLst>
                    <a:ext uri="{9D8B030D-6E8A-4147-A177-3AD203B41FA5}">
                      <a16:colId xmlns:a16="http://schemas.microsoft.com/office/drawing/2014/main" val="9431661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Văn bản </a:t>
                      </a:r>
                      <a:r>
                        <a:rPr lang="en-US" sz="3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 yêu sách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của tác giả nào?</a:t>
                      </a:r>
                      <a:endParaRPr lang="en-US" sz="36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Hoài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endParaRPr lang="en-US" sz="3600" dirty="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583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Văn bản đó được trích từ đâu?</a:t>
                      </a:r>
                      <a:endParaRPr lang="en-US" sz="36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Trích từ truyện dài </a:t>
                      </a:r>
                      <a:r>
                        <a:rPr lang="en-US" sz="36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Miền xanh thẳm</a:t>
                      </a:r>
                      <a:endParaRPr lang="en-US" sz="36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480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Văn bản trên thuộc thể loại gì?</a:t>
                      </a:r>
                      <a:endParaRPr lang="en-US" sz="36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360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004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Văn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dirty="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3975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endParaRPr lang="en-US" sz="3600" dirty="0">
                        <a:effectLst/>
                        <a:latin typeface="VNI-Time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06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342158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BBCA66A-D0AD-34ED-97CB-D8A91A599918}"/>
              </a:ext>
            </a:extLst>
          </p:cNvPr>
          <p:cNvSpPr txBox="1"/>
          <p:nvPr/>
        </p:nvSpPr>
        <p:spPr>
          <a:xfrm>
            <a:off x="4872624" y="120134"/>
            <a:ext cx="7319375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 văn Trần Hoài Dương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(1943-2011)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Thành phố Hải </a:t>
            </a:r>
            <a:r>
              <a:rPr lang="vi-VN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Dương, tỉnh Hải Dương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 người cả đời chỉ viết cho thiếu nhi. 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tác phẩm rất nổi tiếng được lứa tuổi học trò yêu thích như </a:t>
            </a:r>
            <a:r>
              <a:rPr lang="vi-VN" sz="2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“Cuộc phiêu lưu của những con chữ”, “Một thoáng heo may phương Nam”, “Miền xanh thẳm”, “Nàng công chúa biển”... 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 khi nhà văn Trần Hoài Dương qua đời, nhiều cuốn sách của ông vẫn liên tục được tái bản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 văn Trần Hoài Dương gửi gắm phần lớn tác phẩm của mình ở Nhà xuất bản Kim Đồng, từ tác phẩm đầu tay “Em bé và bông hồng” đến tác phẩm cuối cùng “Huyền thoại về một loài chim cánh cụt”. 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01E6124-71CF-60C1-06E6-11F6CB2CD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20134"/>
            <a:ext cx="54502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539737" defTabSz="1219170"/>
            <a:endParaRPr lang="en-US" altLang="en-US" sz="2400" kern="0" dirty="0">
              <a:solidFill>
                <a:prstClr val="black"/>
              </a:solidFill>
              <a:cs typeface="Arial"/>
              <a:sym typeface="Arial"/>
            </a:endParaRPr>
          </a:p>
        </p:txBody>
      </p:sp>
      <p:pic>
        <p:nvPicPr>
          <p:cNvPr id="2" name="Picture 4" descr="Nhà văn Trần Hoài Dương (1943-2011).">
            <a:extLst>
              <a:ext uri="{FF2B5EF4-FFF2-40B4-BE49-F238E27FC236}">
                <a16:creationId xmlns:a16="http://schemas.microsoft.com/office/drawing/2014/main" id="{8C3E9EEF-B384-C11E-8D98-7EA225435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2177"/>
            <a:ext cx="4872623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8">
            <a:extLst>
              <a:ext uri="{FF2B5EF4-FFF2-40B4-BE49-F238E27FC236}">
                <a16:creationId xmlns:a16="http://schemas.microsoft.com/office/drawing/2014/main" id="{4C7AA808-1CC1-9801-0A5D-862E21F96CFD}"/>
              </a:ext>
            </a:extLst>
          </p:cNvPr>
          <p:cNvSpPr txBox="1"/>
          <p:nvPr/>
        </p:nvSpPr>
        <p:spPr>
          <a:xfrm>
            <a:off x="955612" y="255647"/>
            <a:ext cx="8247380" cy="8345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8890" algn="just">
              <a:lnSpc>
                <a:spcPct val="150000"/>
              </a:lnSpc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SG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61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4A1081-BC2E-EEA7-D205-E4AE11385A86}"/>
              </a:ext>
            </a:extLst>
          </p:cNvPr>
          <p:cNvSpPr/>
          <p:nvPr/>
        </p:nvSpPr>
        <p:spPr>
          <a:xfrm>
            <a:off x="23434" y="2790057"/>
            <a:ext cx="11945047" cy="442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40">
              <a:buClr>
                <a:srgbClr val="000000"/>
              </a:buClr>
              <a:defRPr/>
            </a:pPr>
            <a:r>
              <a:rPr lang="en-US" sz="3733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endParaRPr lang="en-US" sz="4267" b="1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just" defTabSz="1219140">
              <a:buClr>
                <a:srgbClr val="000000"/>
              </a:buClr>
              <a:tabLst>
                <a:tab pos="120221" algn="l"/>
                <a:tab pos="240441" algn="l"/>
                <a:tab pos="360662" algn="l"/>
              </a:tabLst>
              <a:defRPr/>
            </a:pP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I.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Trải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nghiệm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văn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bản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</a:t>
            </a:r>
            <a:endParaRPr lang="en-US" sz="4267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just" defTabSz="1219140">
              <a:buClr>
                <a:srgbClr val="000000"/>
              </a:buClr>
              <a:defRPr/>
            </a:pP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1.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</a:t>
            </a:r>
            <a:endParaRPr lang="en-US" sz="4267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just" defTabSz="1219140">
              <a:buClr>
                <a:srgbClr val="000000"/>
              </a:buClr>
              <a:defRPr/>
            </a:pP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2.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Tác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tác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267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phẩm</a:t>
            </a:r>
            <a:r>
              <a:rPr lang="en-US" sz="4267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: </a:t>
            </a:r>
            <a:endParaRPr lang="en-US" sz="4267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just" defTabSz="914377">
              <a:defRPr/>
            </a:pPr>
            <a:r>
              <a:rPr lang="en-US" sz="42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</a:t>
            </a:r>
            <a:r>
              <a:rPr lang="en-US" sz="40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Tác</a:t>
            </a:r>
            <a:r>
              <a:rPr lang="en-US" sz="4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</a:t>
            </a:r>
            <a:r>
              <a:rPr lang="en-US" sz="4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Arial"/>
                <a:sym typeface="Arial"/>
              </a:rPr>
              <a:t>Trần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Arial"/>
                <a:sym typeface="Arial"/>
              </a:rPr>
              <a:t> Hoài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Arial"/>
                <a:sym typeface="Arial"/>
              </a:rPr>
              <a:t>Dương</a:t>
            </a:r>
            <a:endParaRPr lang="en-SG" sz="4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1219140">
              <a:buClr>
                <a:srgbClr val="000000"/>
              </a:buClr>
            </a:pPr>
            <a:endParaRPr lang="en-US" sz="40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just" defTabSz="1219140">
              <a:buClr>
                <a:srgbClr val="000000"/>
              </a:buClr>
              <a:defRPr/>
            </a:pPr>
            <a:endParaRPr lang="pt-PT" sz="3333" kern="0" dirty="0">
              <a:solidFill>
                <a:srgbClr val="000000"/>
              </a:solidFill>
              <a:latin typeface="Calibri"/>
              <a:ea typeface="Mulish Black"/>
              <a:cs typeface="Mulish Black"/>
              <a:sym typeface="Mulish Black"/>
            </a:endParaRPr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13427C2E-0349-624E-CCA8-56D8A2898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7896">
            <a:off x="11706263" y="3103720"/>
            <a:ext cx="229236" cy="19015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Google Shape;1796;p43">
            <a:extLst>
              <a:ext uri="{FF2B5EF4-FFF2-40B4-BE49-F238E27FC236}">
                <a16:creationId xmlns:a16="http://schemas.microsoft.com/office/drawing/2014/main" id="{852608FC-7C7B-A49C-5451-3FA74D85C0BF}"/>
              </a:ext>
            </a:extLst>
          </p:cNvPr>
          <p:cNvSpPr txBox="1">
            <a:spLocks/>
          </p:cNvSpPr>
          <p:nvPr/>
        </p:nvSpPr>
        <p:spPr>
          <a:xfrm>
            <a:off x="626598" y="284480"/>
            <a:ext cx="10938807" cy="2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77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Dela Gothic One"/>
              <a:buNone/>
              <a:defRPr sz="6933" b="0" i="0" u="none" strike="noStrike" cap="none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pPr algn="ctr" defTabSz="914377">
              <a:buClr>
                <a:prstClr val="black"/>
              </a:buClr>
            </a:pPr>
            <a:r>
              <a:rPr lang="en-US" sz="4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105</a:t>
            </a:r>
            <a:br>
              <a:rPr lang="en-US" sz="4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6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YÊU SÁCH</a:t>
            </a:r>
          </a:p>
        </p:txBody>
      </p:sp>
      <p:sp>
        <p:nvSpPr>
          <p:cNvPr id="3" name="Google Shape;1797;p43">
            <a:extLst>
              <a:ext uri="{FF2B5EF4-FFF2-40B4-BE49-F238E27FC236}">
                <a16:creationId xmlns:a16="http://schemas.microsoft.com/office/drawing/2014/main" id="{CB58283B-F57A-81EC-708C-A2FB8A265C03}"/>
              </a:ext>
            </a:extLst>
          </p:cNvPr>
          <p:cNvSpPr txBox="1">
            <a:spLocks/>
          </p:cNvSpPr>
          <p:nvPr/>
        </p:nvSpPr>
        <p:spPr>
          <a:xfrm>
            <a:off x="1416795" y="2496457"/>
            <a:ext cx="9358411" cy="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21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eZee"/>
              <a:buNone/>
              <a:defRPr sz="3733" b="0" i="0" u="none" strike="noStrike" cap="non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9pPr>
          </a:lstStyle>
          <a:p>
            <a:pPr marL="0" indent="-342891" algn="ctr" defTabSz="914377">
              <a:buClr>
                <a:srgbClr val="000000"/>
              </a:buClr>
              <a:defRPr/>
            </a:pPr>
            <a:r>
              <a:rPr lang="en-US" sz="3200" b="1" i="1" kern="100" dirty="0">
                <a:solidFill>
                  <a:srgbClr val="C23B2F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i="1" kern="100" dirty="0" err="1">
                <a:solidFill>
                  <a:srgbClr val="C23B2F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Trần</a:t>
            </a:r>
            <a:r>
              <a:rPr lang="en-US" sz="3200" b="1" i="1" kern="100" dirty="0">
                <a:solidFill>
                  <a:srgbClr val="C23B2F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Hoài </a:t>
            </a:r>
            <a:r>
              <a:rPr lang="en-US" sz="3200" b="1" i="1" kern="100" dirty="0" err="1">
                <a:solidFill>
                  <a:srgbClr val="C23B2F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Dương</a:t>
            </a:r>
            <a:r>
              <a:rPr lang="en-US" sz="3200" b="1" i="1" kern="100" dirty="0">
                <a:solidFill>
                  <a:srgbClr val="C23B2F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endParaRPr lang="en-SG" sz="3200" i="1" kern="100" dirty="0">
              <a:solidFill>
                <a:srgbClr val="C23B2F">
                  <a:lumMod val="75000"/>
                </a:srgbClr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22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形">
            <a:extLst>
              <a:ext uri="{FF2B5EF4-FFF2-40B4-BE49-F238E27FC236}">
                <a16:creationId xmlns:a16="http://schemas.microsoft.com/office/drawing/2014/main" id="{8402831D-3FE4-B42A-4D55-55B8866855BB}"/>
              </a:ext>
            </a:extLst>
          </p:cNvPr>
          <p:cNvSpPr/>
          <p:nvPr/>
        </p:nvSpPr>
        <p:spPr>
          <a:xfrm>
            <a:off x="957622" y="1640949"/>
            <a:ext cx="2357565" cy="213487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/>
              <a:cs typeface="思源黑体 CN Medium" panose="020B0600000000000000" charset="-122"/>
            </a:endParaRPr>
          </a:p>
        </p:txBody>
      </p:sp>
      <p:pic>
        <p:nvPicPr>
          <p:cNvPr id="3" name="图形" descr="E:\10千图网3\001素材\05开学培训\1\写硬笔书法.png写硬笔书法">
            <a:extLst>
              <a:ext uri="{FF2B5EF4-FFF2-40B4-BE49-F238E27FC236}">
                <a16:creationId xmlns:a16="http://schemas.microsoft.com/office/drawing/2014/main" id="{56FFF8E9-6A77-ACD3-5850-AEC7EEFE7C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l="9808" t="15433" r="7869" b="12458"/>
          <a:stretch>
            <a:fillRect/>
          </a:stretch>
        </p:blipFill>
        <p:spPr>
          <a:xfrm>
            <a:off x="275312" y="2185839"/>
            <a:ext cx="3722186" cy="4359353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9DB2A6CE-6642-F739-C898-46AA72E6AB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25" b="51625" l="4500" r="51250">
                        <a14:foregroundMark x1="23500" y1="26625" x2="45750" y2="51625"/>
                        <a14:foregroundMark x1="18000" y1="17875" x2="51250" y2="17875"/>
                        <a14:foregroundMark x1="34625" y1="33000" x2="2775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-5970" r="54409" b="48208"/>
          <a:stretch/>
        </p:blipFill>
        <p:spPr>
          <a:xfrm>
            <a:off x="10506943" y="-825189"/>
            <a:ext cx="1685057" cy="2134872"/>
          </a:xfrm>
          <a:prstGeom prst="rect">
            <a:avLst/>
          </a:prstGeom>
        </p:spPr>
      </p:pic>
      <p:sp>
        <p:nvSpPr>
          <p:cNvPr id="7" name="Google Shape;7807;p34">
            <a:extLst>
              <a:ext uri="{FF2B5EF4-FFF2-40B4-BE49-F238E27FC236}">
                <a16:creationId xmlns:a16="http://schemas.microsoft.com/office/drawing/2014/main" id="{EBC66A9A-EA57-BE22-EFBC-C7A34D05D0E2}"/>
              </a:ext>
            </a:extLst>
          </p:cNvPr>
          <p:cNvSpPr txBox="1">
            <a:spLocks/>
          </p:cNvSpPr>
          <p:nvPr/>
        </p:nvSpPr>
        <p:spPr>
          <a:xfrm>
            <a:off x="4773386" y="1640949"/>
            <a:ext cx="6166181" cy="2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avoon"/>
              <a:buNone/>
              <a:defRPr sz="6667" b="0" i="0" u="none" strike="noStrike" cap="none">
                <a:solidFill>
                  <a:schemeClr val="lt2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600"/>
              <a:buFont typeface="Kavoon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Suy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ngẫm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và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phản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hồi</a:t>
            </a: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Kavoon"/>
            </a:endParaRPr>
          </a:p>
        </p:txBody>
      </p:sp>
      <p:sp>
        <p:nvSpPr>
          <p:cNvPr id="8" name="Google Shape;7808;p34">
            <a:extLst>
              <a:ext uri="{FF2B5EF4-FFF2-40B4-BE49-F238E27FC236}">
                <a16:creationId xmlns:a16="http://schemas.microsoft.com/office/drawing/2014/main" id="{60210F86-CA68-4461-29A7-E481B70F07B0}"/>
              </a:ext>
            </a:extLst>
          </p:cNvPr>
          <p:cNvSpPr txBox="1">
            <a:spLocks/>
          </p:cNvSpPr>
          <p:nvPr/>
        </p:nvSpPr>
        <p:spPr>
          <a:xfrm>
            <a:off x="3666533" y="1585984"/>
            <a:ext cx="16464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Kavoon"/>
              <a:buNone/>
              <a:defRPr sz="80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8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6000"/>
              <a:buFont typeface="Kavoon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I</a:t>
            </a:r>
            <a:r>
              <a:rPr kumimoji="0" lang="vi-VN" sz="8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I</a:t>
            </a: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Kavoon"/>
              </a:rPr>
              <a:t>.</a:t>
            </a:r>
            <a:endParaRPr kumimoji="0" lang="en-SG" sz="8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Kavoon"/>
            </a:endParaRPr>
          </a:p>
        </p:txBody>
      </p:sp>
    </p:spTree>
    <p:extLst>
      <p:ext uri="{BB962C8B-B14F-4D97-AF65-F5344CB8AC3E}">
        <p14:creationId xmlns:p14="http://schemas.microsoft.com/office/powerpoint/2010/main" val="295794571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04922"/>
  <p:tag name="MH_LIBRARY" val="GRAPHIC"/>
  <p:tag name="MH_TYPE" val="Text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04922"/>
  <p:tag name="MH_LIBRARY" val="GRAPHIC"/>
  <p:tag name="MH_TYPE" val="Text"/>
  <p:tag name="MH_ORDER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自定义 1270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F5C1C5"/>
      </a:accent1>
      <a:accent2>
        <a:srgbClr val="EF9BA0"/>
      </a:accent2>
      <a:accent3>
        <a:srgbClr val="F5C1C5"/>
      </a:accent3>
      <a:accent4>
        <a:srgbClr val="EF9BA0"/>
      </a:accent4>
      <a:accent5>
        <a:srgbClr val="F5C1C5"/>
      </a:accent5>
      <a:accent6>
        <a:srgbClr val="EF9BA0"/>
      </a:accent6>
      <a:hlink>
        <a:srgbClr val="F5C1C5"/>
      </a:hlink>
      <a:folHlink>
        <a:srgbClr val="EF9BA0"/>
      </a:folHlink>
    </a:clrScheme>
    <a:fontScheme name="自定义 9">
      <a:majorFont>
        <a:latin typeface="思源黑体 CN Medium"/>
        <a:ea typeface="思源黑体 CN Medium"/>
        <a:cs typeface="Arial"/>
      </a:majorFont>
      <a:minorFont>
        <a:latin typeface="思源黑体 CN Medium"/>
        <a:ea typeface="思源黑体 CN Medium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824</Words>
  <Application>Microsoft Macintosh PowerPoint</Application>
  <PresentationFormat>Widescreen</PresentationFormat>
  <Paragraphs>85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微软雅黑</vt:lpstr>
      <vt:lpstr>ABeeZee</vt:lpstr>
      <vt:lpstr>Aptos</vt:lpstr>
      <vt:lpstr>Arial</vt:lpstr>
      <vt:lpstr>Calibri</vt:lpstr>
      <vt:lpstr>Dela Gothic One</vt:lpstr>
      <vt:lpstr>Kavoon</vt:lpstr>
      <vt:lpstr>Livvic</vt:lpstr>
      <vt:lpstr>Sora</vt:lpstr>
      <vt:lpstr>Times New Roman</vt:lpstr>
      <vt:lpstr>Tw Cen MT</vt:lpstr>
      <vt:lpstr>VNI-Times</vt:lpstr>
      <vt:lpstr>Wingdings</vt:lpstr>
      <vt:lpstr>思源黑体 Bold</vt:lpstr>
      <vt:lpstr>思源黑体 CN Medium</vt:lpstr>
      <vt:lpstr>Office 主题​​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Office User</cp:lastModifiedBy>
  <cp:revision>13</cp:revision>
  <dcterms:created xsi:type="dcterms:W3CDTF">2024-02-20T07:17:45Z</dcterms:created>
  <dcterms:modified xsi:type="dcterms:W3CDTF">2025-04-04T15:19:57Z</dcterms:modified>
</cp:coreProperties>
</file>