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20"/>
  </p:notesMasterIdLst>
  <p:sldIdLst>
    <p:sldId id="338" r:id="rId4"/>
    <p:sldId id="533" r:id="rId5"/>
    <p:sldId id="258" r:id="rId6"/>
    <p:sldId id="534" r:id="rId7"/>
    <p:sldId id="537" r:id="rId8"/>
    <p:sldId id="541" r:id="rId9"/>
    <p:sldId id="538" r:id="rId10"/>
    <p:sldId id="2007578059" r:id="rId11"/>
    <p:sldId id="286" r:id="rId12"/>
    <p:sldId id="540" r:id="rId13"/>
    <p:sldId id="539" r:id="rId14"/>
    <p:sldId id="2007578048" r:id="rId15"/>
    <p:sldId id="2007578049" r:id="rId16"/>
    <p:sldId id="2007578051" r:id="rId17"/>
    <p:sldId id="2007578052" r:id="rId18"/>
    <p:sldId id="20075780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F2BB-9036-460C-B6E1-78AB5F423ADC}" type="datetimeFigureOut">
              <a:rPr lang="en-SG" smtClean="0"/>
              <a:t>4/4/25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D17EB-CDFA-42F5-B5CE-791569CED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175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69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94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85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282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72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50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03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99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4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B56-E61E-4D7E-BA26-A89D6BFDC6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62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25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49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73E6A-D2E6-45F7-8315-81A0DD6A3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0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4182-A2B2-4597-DF48-72D441711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0DE88-6D9C-3998-2C77-2FC21C194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389E-6519-D702-28FD-4311B6CC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FEBE-7470-3061-C16F-388C4FDF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F1C5-95A3-85A2-98E3-3047B213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098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C324-99CB-BE47-EBBA-D3B17476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ABFBE-217A-5730-D167-D9C0E3DEE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B442E-B55F-826E-0ACD-90A62D35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E81D-58A4-EFA6-9DEF-C2980803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B301-23C8-BD0C-6C04-3683E11E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382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ED237-2036-9070-8769-B862649FB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4D555-4764-C01F-0E17-698C9CA8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F89A6-F25F-5062-979E-88715BBE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87CD-6EFF-E61E-6384-EE7583BF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56B6-BAEC-C6F3-7704-EAAC1D0C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23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4CEEF-4A80-4E56-B485-3884374CC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E5BB9B-FAC4-42A9-9C02-8C28DCC79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/>
              <a:t>Click here to edit master subtitle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A48CF-C78C-4025-858C-A897453A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26C53-5169-4FF1-B5F5-5650B2FE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5F8290-421E-443B-B0DA-990863C5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506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1FC2D-B990-400F-A254-8D61E251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1C38A7-F4E8-4C24-BA1F-98B68A82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C8E4F-502E-496B-8F28-1DD44DF2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E2ADD0-C91F-4C92-A1FB-8E5567AF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A6129-ABCF-4919-9EC4-7773F726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965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883CC-BAB1-492F-87C5-60C6B824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 altLang="en-US"/>
              <a:t>Click here to edit master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10106A-74A4-43E9-9467-0D21431C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/>
              <a:t>Click here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77D1A8-CEE2-4856-8636-B047E449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9DA366-56FD-4647-AEA5-B88293F3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E29D8C-CC4B-425E-B661-03CDCABE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5501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D15DBE-08BF-4A3E-B236-2AA3C3B6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752C98-966D-4D04-B477-D0E5C9EC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7FBF8D-9737-43C2-B280-998CDBE99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6EAA5E-6856-426C-9BF4-45208F46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44AE09-A658-472A-8AF4-1F937241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4B20BC-B08D-4A4C-90FA-4D966FFE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4620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07CDB-E056-40D0-98C5-DF362DA5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8BCF36-2EE4-4A3E-B96F-9B4A341E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06C48D-1CE6-45D9-A677-19F1FC220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0A6C38-5E96-408A-86DF-AC02C7A5E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641C497-197F-4CBD-B3C3-2E84A7EFB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4A1738-A268-4454-BF9F-D5B0AF73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17AA6A-9660-40B6-80DF-85FE9EC6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1C0C09-85CE-4963-8620-84D2AE06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897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91000EA-7536-4472-9490-488898CF51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8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8346C4-CA8A-42B7-B1B5-A4A25140B4DE}"/>
              </a:ext>
            </a:extLst>
          </p:cNvPr>
          <p:cNvSpPr/>
          <p:nvPr userDrawn="1"/>
        </p:nvSpPr>
        <p:spPr>
          <a:xfrm>
            <a:off x="251012" y="210671"/>
            <a:ext cx="11689977" cy="643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77C72D-E326-4E9C-8B69-504A48D4B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8855">
            <a:off x="10295061" y="-4815"/>
            <a:ext cx="2257320" cy="12074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28F279-C4BF-4978-9CD5-159BD702B1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6601">
            <a:off x="-246172" y="6139194"/>
            <a:ext cx="1367144" cy="7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65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B138E8-F088-42FD-BBAF-AB946070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2F47F09-902D-4B1D-83D3-5B2C9D9F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911BD8-7050-4024-99D6-4F68AD8D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2050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20988-D20C-41E9-AB88-6970A863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2F5F55-9BEC-4B0E-AD10-C7D0131A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778C11-4615-4607-BFF6-6253F6AF3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E759AB-C8AB-42FA-AFCA-1129E379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A63441-9819-43A2-9A5D-E2E27CA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FBE9B2-42A2-42DB-9F91-A0A6FE06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582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941B-6FB1-39ED-A0F2-1DCA359F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AA8E-2756-3A58-FB83-68B402D2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E3DD-D847-B87B-E007-4FCEBC3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5111-3323-1375-16B0-24B31D94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D80D4-69C2-A136-15E7-8CF6AB9B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0865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10AF5-49B1-4FBA-8C74-ACF5C055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C82F44-2A5F-4B5B-BE00-E4C352019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7D1D0C-E614-4822-BF8F-3AC0242A3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E8AE3D-1720-44A0-8E91-81FF7631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9E399-1173-4F87-BB02-033AE500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0E756E-A94D-497B-8B79-2294460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6265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79816-FF15-40A3-A40E-871ED4E5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EE808B-C094-42EA-8818-E45AE25BA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D9DCD-E8A4-4D3F-A01F-9F61FD7F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A70D67-C5DC-4102-8596-DAC3326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9D88B-C547-4862-B0DD-68DA0E4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6946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D8AE79-6F51-4123-86B0-52B37C0B6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2106A7-6C6F-4C13-B53B-8D5CA20D8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A32D31-8C68-46D0-A67F-84998409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5FFE3B-5712-4A99-9CF6-8C06930B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03C45E-CCCE-46C4-A7FD-04FAF1B9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3685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rgbClr val="29C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214366" y="991438"/>
            <a:ext cx="11763269" cy="5653873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26726" y="418177"/>
            <a:ext cx="1974075" cy="30784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en-US" sz="1400">
                <a:solidFill>
                  <a:schemeClr val="bg1"/>
                </a:solidFill>
              </a:rPr>
              <a:t>Family committee work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07795"/>
            <a:ext cx="566472" cy="4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2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5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AFD2-5AE1-8240-86D1-8C5DA8F6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D7904-553E-5C94-280F-B90B88FB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D6F9-2C5E-4ADD-BC6C-50A2368C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61BB-D10F-16A0-3C07-82678543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16A7-75CA-91BD-16E7-2E98D9F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9106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117195" y="936014"/>
            <a:ext cx="9957612" cy="383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41755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41B3-1F4C-DCA4-E680-36B5D206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DC24-0E28-5783-63AA-561376E2D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EC261-83C6-6684-E07C-02E9F12D8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2FC1C-B05E-FE33-E253-CB1C6813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5D876-15D1-E62A-9803-CE6EFF5E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B7877-1931-D302-F13E-A49F1FA3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471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79A6-F855-7814-2DAC-2BE0CE27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1B85-4C85-1586-8C63-DD7FF2E4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9624D-AE58-FFD8-FDB0-5ED2A62D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8961F-0965-5CBD-D4C8-8A3A3B193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91F30-1D06-D959-FA73-7B03E1D6C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D58FC-0F27-D535-F1FF-F2192DCD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2A7CF-3295-A19A-D885-370032C3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C34D9-0EB3-D3FA-9A10-08EB1127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740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8C46-9B3A-49F5-038B-4206214C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C5798-9F6E-E9FE-1326-7DE2D867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AA7DF-8B40-CB21-0E56-5734F0E8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02D97-5020-D1DC-F6F0-01C2C2C9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88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C9E30-8DC3-0933-C9B5-BAA96A82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EE29A-905D-483A-0325-448102B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2FAF6-F9EC-1831-514D-E733E20F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28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4308-1730-8184-FF8F-D9D55B1E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15AB-7FBA-6122-39C0-B0D91D79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255B5-3F15-2C43-98EF-13319059E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3D40D-3B82-C4DF-7458-2D32BC3A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BE151-DE2F-EA61-CCD3-5E016AAD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F8BF5-02DC-5B56-C248-CAD06AC3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21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BA7C-F13A-B0A0-427B-6348FC8A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AE9A4-FBB3-25EC-7E03-2BCE0A3F4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F9CE1-DC31-499D-1597-D4D88CD7F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B58CE-3372-391D-9207-4373F0CB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C6E75-7A6E-99BF-F4F2-E6917487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DCDFE-EF60-4489-5AA0-874C0925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676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964F1-D1AB-2193-3376-092F4847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1D39-2C20-5550-25C3-C57DF3DD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3F39-C468-462E-8376-B43BB49E2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52A1C-B554-4568-8A11-E64D8022F3D9}" type="datetimeFigureOut">
              <a:rPr lang="en-SG" smtClean="0"/>
              <a:t>4/4/25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DC552-4C0B-BD2A-C48B-4FE987A6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54336-2968-9866-C514-953A12EA6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79750-622D-49EB-BB3F-820769153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11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040652-7E46-4F6E-B523-0688F076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B7E0F1-4822-4000-A9D3-A40B07D6D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FE4559-B176-4FCA-90BF-B1FE70D87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07B4-37FE-49D9-AB69-7ADCB2EEE9EF}" type="datetimeFigureOut">
              <a:rPr lang="en-US" altLang="en-US" sz="1100" smtClean="0"/>
              <a:t>4/4/25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ABC889-B53C-4913-836E-8B60C6D1F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AAFB3-1862-45F0-B4DA-BF350C24E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B38D-BA63-41CC-A22D-E2306AA5D585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1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41300" y="273051"/>
            <a:ext cx="11709400" cy="6311900"/>
          </a:xfrm>
          <a:prstGeom prst="roundRect">
            <a:avLst>
              <a:gd name="adj" fmla="val 3476"/>
            </a:avLst>
          </a:prstGeom>
          <a:solidFill>
            <a:schemeClr val="bg1"/>
          </a:solidFill>
          <a:ln w="25400">
            <a:solidFill>
              <a:srgbClr val="0A8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3465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2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F82813-0F94-0208-0A13-99EF0FA3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49" r="13417" b="1"/>
          <a:stretch/>
        </p:blipFill>
        <p:spPr>
          <a:xfrm>
            <a:off x="0" y="51401"/>
            <a:ext cx="12192000" cy="7321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87C5E-31CB-4D46-F1AD-7477F979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55672" y="900140"/>
            <a:ext cx="9068432" cy="5100993"/>
          </a:xfrm>
          <a:prstGeom prst="rect">
            <a:avLst/>
          </a:prstGeom>
        </p:spPr>
      </p:pic>
      <p:sp>
        <p:nvSpPr>
          <p:cNvPr id="8" name="矩形 46">
            <a:extLst>
              <a:ext uri="{FF2B5EF4-FFF2-40B4-BE49-F238E27FC236}">
                <a16:creationId xmlns:a16="http://schemas.microsoft.com/office/drawing/2014/main" id="{713B14D9-F70D-F4B9-FEDD-00490EE90399}"/>
              </a:ext>
            </a:extLst>
          </p:cNvPr>
          <p:cNvSpPr/>
          <p:nvPr/>
        </p:nvSpPr>
        <p:spPr>
          <a:xfrm>
            <a:off x="3884031" y="5984913"/>
            <a:ext cx="3288930" cy="7112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Theo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Phạm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Ngọ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971D254D-3106-E69B-3A82-4DFAF41C200F}"/>
              </a:ext>
            </a:extLst>
          </p:cNvPr>
          <p:cNvSpPr txBox="1"/>
          <p:nvPr/>
        </p:nvSpPr>
        <p:spPr>
          <a:xfrm>
            <a:off x="1422356" y="149918"/>
            <a:ext cx="19123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t">
            <a:spAutoFit/>
          </a:bodyPr>
          <a:lstStyle/>
          <a:p>
            <a:pPr marR="8890" algn="just"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</a:t>
            </a:r>
            <a:endParaRPr lang="en-SG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AD777126-0564-0440-44BF-B1BEEF25E181}"/>
              </a:ext>
            </a:extLst>
          </p:cNvPr>
          <p:cNvSpPr txBox="1"/>
          <p:nvPr/>
        </p:nvSpPr>
        <p:spPr>
          <a:xfrm>
            <a:off x="3678506" y="362904"/>
            <a:ext cx="52735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t">
            <a:spAutoFit/>
          </a:bodyPr>
          <a:lstStyle/>
          <a:p>
            <a:pPr marR="8890"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S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587F8456-25CD-D79B-165C-C753A8A4C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8585">
            <a:off x="3587895" y="5603246"/>
            <a:ext cx="150303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777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3.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3: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" name="Google Shape;2239;p65">
            <a:extLst>
              <a:ext uri="{FF2B5EF4-FFF2-40B4-BE49-F238E27FC236}">
                <a16:creationId xmlns:a16="http://schemas.microsoft.com/office/drawing/2014/main" id="{19C22585-81F6-D6C4-F343-2E4BB2F7F747}"/>
              </a:ext>
            </a:extLst>
          </p:cNvPr>
          <p:cNvSpPr/>
          <p:nvPr/>
        </p:nvSpPr>
        <p:spPr>
          <a:xfrm rot="10336670">
            <a:off x="8981551" y="1816650"/>
            <a:ext cx="955757" cy="928168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240;p65">
            <a:extLst>
              <a:ext uri="{FF2B5EF4-FFF2-40B4-BE49-F238E27FC236}">
                <a16:creationId xmlns:a16="http://schemas.microsoft.com/office/drawing/2014/main" id="{9EDAB066-B162-720F-C69E-C37C42FAD084}"/>
              </a:ext>
            </a:extLst>
          </p:cNvPr>
          <p:cNvSpPr/>
          <p:nvPr/>
        </p:nvSpPr>
        <p:spPr>
          <a:xfrm rot="21095791">
            <a:off x="1695349" y="2148698"/>
            <a:ext cx="1082488" cy="928192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2339;p65">
            <a:extLst>
              <a:ext uri="{FF2B5EF4-FFF2-40B4-BE49-F238E27FC236}">
                <a16:creationId xmlns:a16="http://schemas.microsoft.com/office/drawing/2014/main" id="{0C9D37DF-1CC9-193C-A3FF-7259D75B2F23}"/>
              </a:ext>
            </a:extLst>
          </p:cNvPr>
          <p:cNvSpPr txBox="1">
            <a:spLocks/>
          </p:cNvSpPr>
          <p:nvPr/>
        </p:nvSpPr>
        <p:spPr>
          <a:xfrm>
            <a:off x="1765241" y="2162642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>
              <a:buClr>
                <a:srgbClr val="E32747"/>
              </a:buClr>
              <a:defRPr/>
            </a:pPr>
            <a:r>
              <a:rPr lang="en" sz="4800" b="1" kern="0" dirty="0">
                <a:solidFill>
                  <a:srgbClr val="00545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Google Shape;2340;p65">
            <a:extLst>
              <a:ext uri="{FF2B5EF4-FFF2-40B4-BE49-F238E27FC236}">
                <a16:creationId xmlns:a16="http://schemas.microsoft.com/office/drawing/2014/main" id="{4A5D04A5-6A00-5D34-2CCB-91945FE2D9D2}"/>
              </a:ext>
            </a:extLst>
          </p:cNvPr>
          <p:cNvSpPr txBox="1">
            <a:spLocks/>
          </p:cNvSpPr>
          <p:nvPr/>
        </p:nvSpPr>
        <p:spPr>
          <a:xfrm rot="21220410">
            <a:off x="8950602" y="1871004"/>
            <a:ext cx="979669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>
              <a:buClr>
                <a:srgbClr val="E32747"/>
              </a:buClr>
              <a:defRPr/>
            </a:pPr>
            <a:r>
              <a:rPr lang="en" sz="4800" b="1" kern="0">
                <a:solidFill>
                  <a:srgbClr val="FF78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5FFBB-00F1-9A97-CA47-E3F73B250B06}"/>
              </a:ext>
            </a:extLst>
          </p:cNvPr>
          <p:cNvSpPr txBox="1"/>
          <p:nvPr/>
        </p:nvSpPr>
        <p:spPr>
          <a:xfrm>
            <a:off x="711160" y="3280059"/>
            <a:ext cx="37376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i="1" dirty="0">
                <a:latin typeface="+mj-lt"/>
              </a:rPr>
              <a:t>Xác định thông tin cơ bản của văn bản, thông tin ấy được thể hiện qua những chi tiết nào? </a:t>
            </a:r>
            <a:endParaRPr lang="en-SG" sz="7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8BE18-BD50-4911-C376-6E77365CF6DC}"/>
              </a:ext>
            </a:extLst>
          </p:cNvPr>
          <p:cNvSpPr txBox="1"/>
          <p:nvPr/>
        </p:nvSpPr>
        <p:spPr>
          <a:xfrm>
            <a:off x="7870851" y="2851355"/>
            <a:ext cx="38389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i="1" dirty="0">
                <a:latin typeface="+mj-lt"/>
              </a:rPr>
              <a:t>Vẽ sơ đồ thể hiện mối quan hệ giữa thông tin cơ bản và các chi tiết của văn bản. </a:t>
            </a:r>
            <a:endParaRPr lang="en-SG" sz="3200" dirty="0">
              <a:latin typeface="+mj-lt"/>
            </a:endParaRPr>
          </a:p>
        </p:txBody>
      </p:sp>
      <p:grpSp>
        <p:nvGrpSpPr>
          <p:cNvPr id="13" name="Google Shape;653;p54">
            <a:extLst>
              <a:ext uri="{FF2B5EF4-FFF2-40B4-BE49-F238E27FC236}">
                <a16:creationId xmlns:a16="http://schemas.microsoft.com/office/drawing/2014/main" id="{337AEDAB-1D89-0A23-AF2F-DF05C618CC4F}"/>
              </a:ext>
            </a:extLst>
          </p:cNvPr>
          <p:cNvGrpSpPr/>
          <p:nvPr/>
        </p:nvGrpSpPr>
        <p:grpSpPr>
          <a:xfrm>
            <a:off x="5019666" y="3013018"/>
            <a:ext cx="1865137" cy="3530657"/>
            <a:chOff x="31594325" y="12376475"/>
            <a:chExt cx="1114025" cy="2225925"/>
          </a:xfrm>
        </p:grpSpPr>
        <p:sp>
          <p:nvSpPr>
            <p:cNvPr id="14" name="Google Shape;654;p54">
              <a:extLst>
                <a:ext uri="{FF2B5EF4-FFF2-40B4-BE49-F238E27FC236}">
                  <a16:creationId xmlns:a16="http://schemas.microsoft.com/office/drawing/2014/main" id="{159BEABE-59B2-78C5-F8E7-8495874F31F3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55;p54">
              <a:extLst>
                <a:ext uri="{FF2B5EF4-FFF2-40B4-BE49-F238E27FC236}">
                  <a16:creationId xmlns:a16="http://schemas.microsoft.com/office/drawing/2014/main" id="{F50173E9-CC1F-C43C-33B4-5B2B0D4BBAA5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56;p54">
              <a:extLst>
                <a:ext uri="{FF2B5EF4-FFF2-40B4-BE49-F238E27FC236}">
                  <a16:creationId xmlns:a16="http://schemas.microsoft.com/office/drawing/2014/main" id="{007D33BB-DC3B-8FB7-AD2B-1EF0D66ED050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57;p54">
              <a:extLst>
                <a:ext uri="{FF2B5EF4-FFF2-40B4-BE49-F238E27FC236}">
                  <a16:creationId xmlns:a16="http://schemas.microsoft.com/office/drawing/2014/main" id="{D4464AC3-8EDF-D85B-35B7-B42B04807A1C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58;p54">
              <a:extLst>
                <a:ext uri="{FF2B5EF4-FFF2-40B4-BE49-F238E27FC236}">
                  <a16:creationId xmlns:a16="http://schemas.microsoft.com/office/drawing/2014/main" id="{FC3FB439-AA10-5185-0891-D869959C0031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59;p54">
              <a:extLst>
                <a:ext uri="{FF2B5EF4-FFF2-40B4-BE49-F238E27FC236}">
                  <a16:creationId xmlns:a16="http://schemas.microsoft.com/office/drawing/2014/main" id="{8B48C1F4-0F9D-E1A7-4C13-5FA3B12DEFFC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60;p54">
              <a:extLst>
                <a:ext uri="{FF2B5EF4-FFF2-40B4-BE49-F238E27FC236}">
                  <a16:creationId xmlns:a16="http://schemas.microsoft.com/office/drawing/2014/main" id="{2490009E-1A44-D478-D1C7-BD89E7CAA6BF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61;p54">
              <a:extLst>
                <a:ext uri="{FF2B5EF4-FFF2-40B4-BE49-F238E27FC236}">
                  <a16:creationId xmlns:a16="http://schemas.microsoft.com/office/drawing/2014/main" id="{15CD2418-A90D-D3C7-35AF-76FF36F74DDE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62;p54">
              <a:extLst>
                <a:ext uri="{FF2B5EF4-FFF2-40B4-BE49-F238E27FC236}">
                  <a16:creationId xmlns:a16="http://schemas.microsoft.com/office/drawing/2014/main" id="{F47DF96B-9F54-074F-57C7-C3B77FFCB912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63;p54">
              <a:extLst>
                <a:ext uri="{FF2B5EF4-FFF2-40B4-BE49-F238E27FC236}">
                  <a16:creationId xmlns:a16="http://schemas.microsoft.com/office/drawing/2014/main" id="{916C4670-E095-FAC4-F768-46CAEB44FBB8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64;p54">
              <a:extLst>
                <a:ext uri="{FF2B5EF4-FFF2-40B4-BE49-F238E27FC236}">
                  <a16:creationId xmlns:a16="http://schemas.microsoft.com/office/drawing/2014/main" id="{A0FA2B90-FBD8-15DD-28FD-8ADC1321E59A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65;p54">
              <a:extLst>
                <a:ext uri="{FF2B5EF4-FFF2-40B4-BE49-F238E27FC236}">
                  <a16:creationId xmlns:a16="http://schemas.microsoft.com/office/drawing/2014/main" id="{C6FFFB87-6E01-6282-4B3C-45E16A9F4D51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66;p54">
              <a:extLst>
                <a:ext uri="{FF2B5EF4-FFF2-40B4-BE49-F238E27FC236}">
                  <a16:creationId xmlns:a16="http://schemas.microsoft.com/office/drawing/2014/main" id="{3F2607C6-FD1E-774A-F780-343F42C65BF8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67;p54">
              <a:extLst>
                <a:ext uri="{FF2B5EF4-FFF2-40B4-BE49-F238E27FC236}">
                  <a16:creationId xmlns:a16="http://schemas.microsoft.com/office/drawing/2014/main" id="{4D8DF1A7-218A-A2A7-4E2F-E070F1BE8035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68;p54">
              <a:extLst>
                <a:ext uri="{FF2B5EF4-FFF2-40B4-BE49-F238E27FC236}">
                  <a16:creationId xmlns:a16="http://schemas.microsoft.com/office/drawing/2014/main" id="{8BFF823F-5D2D-8160-8A8E-799D06A87D8F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69;p54">
              <a:extLst>
                <a:ext uri="{FF2B5EF4-FFF2-40B4-BE49-F238E27FC236}">
                  <a16:creationId xmlns:a16="http://schemas.microsoft.com/office/drawing/2014/main" id="{315B3839-F62D-673D-DA1C-E3C19F5D9BFF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70;p54">
              <a:extLst>
                <a:ext uri="{FF2B5EF4-FFF2-40B4-BE49-F238E27FC236}">
                  <a16:creationId xmlns:a16="http://schemas.microsoft.com/office/drawing/2014/main" id="{80BC4886-7222-5D7C-8EE2-7A6B4450AACD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71;p54">
              <a:extLst>
                <a:ext uri="{FF2B5EF4-FFF2-40B4-BE49-F238E27FC236}">
                  <a16:creationId xmlns:a16="http://schemas.microsoft.com/office/drawing/2014/main" id="{CE61D190-9280-A7D0-307E-1A3A0DF82F5F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72;p54">
              <a:extLst>
                <a:ext uri="{FF2B5EF4-FFF2-40B4-BE49-F238E27FC236}">
                  <a16:creationId xmlns:a16="http://schemas.microsoft.com/office/drawing/2014/main" id="{47268B90-F17B-6359-0383-6B334108F2A5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73;p54">
              <a:extLst>
                <a:ext uri="{FF2B5EF4-FFF2-40B4-BE49-F238E27FC236}">
                  <a16:creationId xmlns:a16="http://schemas.microsoft.com/office/drawing/2014/main" id="{034FE105-D3C2-7418-164E-2FAEA2865662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74;p54">
              <a:extLst>
                <a:ext uri="{FF2B5EF4-FFF2-40B4-BE49-F238E27FC236}">
                  <a16:creationId xmlns:a16="http://schemas.microsoft.com/office/drawing/2014/main" id="{886A4F88-C047-BE14-B33E-BC4CBEDB88E7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75;p54">
              <a:extLst>
                <a:ext uri="{FF2B5EF4-FFF2-40B4-BE49-F238E27FC236}">
                  <a16:creationId xmlns:a16="http://schemas.microsoft.com/office/drawing/2014/main" id="{79A9AC23-CDF5-7645-214C-BE35EA7382E6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76;p54">
              <a:extLst>
                <a:ext uri="{FF2B5EF4-FFF2-40B4-BE49-F238E27FC236}">
                  <a16:creationId xmlns:a16="http://schemas.microsoft.com/office/drawing/2014/main" id="{9201BA7B-1211-1716-769A-C09C95FCAF7F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77;p54">
              <a:extLst>
                <a:ext uri="{FF2B5EF4-FFF2-40B4-BE49-F238E27FC236}">
                  <a16:creationId xmlns:a16="http://schemas.microsoft.com/office/drawing/2014/main" id="{58D8DC40-1AB8-C357-C5B7-B1697147B091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78;p54">
              <a:extLst>
                <a:ext uri="{FF2B5EF4-FFF2-40B4-BE49-F238E27FC236}">
                  <a16:creationId xmlns:a16="http://schemas.microsoft.com/office/drawing/2014/main" id="{5AE5021D-BF33-E4A2-221D-99F72A52548B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79;p54">
              <a:extLst>
                <a:ext uri="{FF2B5EF4-FFF2-40B4-BE49-F238E27FC236}">
                  <a16:creationId xmlns:a16="http://schemas.microsoft.com/office/drawing/2014/main" id="{4549B740-78E9-84D5-E5F0-47F79636791B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80;p54">
              <a:extLst>
                <a:ext uri="{FF2B5EF4-FFF2-40B4-BE49-F238E27FC236}">
                  <a16:creationId xmlns:a16="http://schemas.microsoft.com/office/drawing/2014/main" id="{018C771D-8A79-04C9-3F3F-7443450EDEB1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81;p54">
              <a:extLst>
                <a:ext uri="{FF2B5EF4-FFF2-40B4-BE49-F238E27FC236}">
                  <a16:creationId xmlns:a16="http://schemas.microsoft.com/office/drawing/2014/main" id="{CE992E82-4BD4-83E6-72A1-56690BF6E87D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82;p54">
              <a:extLst>
                <a:ext uri="{FF2B5EF4-FFF2-40B4-BE49-F238E27FC236}">
                  <a16:creationId xmlns:a16="http://schemas.microsoft.com/office/drawing/2014/main" id="{2EB5F7C9-684C-AC8E-71AB-88DA74ACBEC5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83;p54">
              <a:extLst>
                <a:ext uri="{FF2B5EF4-FFF2-40B4-BE49-F238E27FC236}">
                  <a16:creationId xmlns:a16="http://schemas.microsoft.com/office/drawing/2014/main" id="{18BE2C26-7366-2666-A02B-DE1F910A1D38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84;p54">
              <a:extLst>
                <a:ext uri="{FF2B5EF4-FFF2-40B4-BE49-F238E27FC236}">
                  <a16:creationId xmlns:a16="http://schemas.microsoft.com/office/drawing/2014/main" id="{B98953CF-6977-7F79-03EB-745BF0692027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85;p54">
              <a:extLst>
                <a:ext uri="{FF2B5EF4-FFF2-40B4-BE49-F238E27FC236}">
                  <a16:creationId xmlns:a16="http://schemas.microsoft.com/office/drawing/2014/main" id="{8060B89A-C001-0719-B9AE-61D193E4A3C3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86;p54">
              <a:extLst>
                <a:ext uri="{FF2B5EF4-FFF2-40B4-BE49-F238E27FC236}">
                  <a16:creationId xmlns:a16="http://schemas.microsoft.com/office/drawing/2014/main" id="{147F36FC-7D2A-191F-E660-8C110BA501E8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87;p54">
              <a:extLst>
                <a:ext uri="{FF2B5EF4-FFF2-40B4-BE49-F238E27FC236}">
                  <a16:creationId xmlns:a16="http://schemas.microsoft.com/office/drawing/2014/main" id="{489C2B2F-B375-DC81-F557-CA6C967F6EBB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88;p54">
              <a:extLst>
                <a:ext uri="{FF2B5EF4-FFF2-40B4-BE49-F238E27FC236}">
                  <a16:creationId xmlns:a16="http://schemas.microsoft.com/office/drawing/2014/main" id="{556E6570-982B-010D-FA50-D7EA6831DFA3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89;p54">
              <a:extLst>
                <a:ext uri="{FF2B5EF4-FFF2-40B4-BE49-F238E27FC236}">
                  <a16:creationId xmlns:a16="http://schemas.microsoft.com/office/drawing/2014/main" id="{9F9F0E4D-02C9-8357-5C55-FC978263D957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90;p54">
              <a:extLst>
                <a:ext uri="{FF2B5EF4-FFF2-40B4-BE49-F238E27FC236}">
                  <a16:creationId xmlns:a16="http://schemas.microsoft.com/office/drawing/2014/main" id="{BB256AD1-E255-F5D2-7D55-79517BDDFE13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91;p54">
              <a:extLst>
                <a:ext uri="{FF2B5EF4-FFF2-40B4-BE49-F238E27FC236}">
                  <a16:creationId xmlns:a16="http://schemas.microsoft.com/office/drawing/2014/main" id="{D8C2AAF6-0E98-D237-173A-C89DD96544CB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692;p54">
              <a:extLst>
                <a:ext uri="{FF2B5EF4-FFF2-40B4-BE49-F238E27FC236}">
                  <a16:creationId xmlns:a16="http://schemas.microsoft.com/office/drawing/2014/main" id="{9D31AB1A-20B6-8DDB-647E-6DE5D698A247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93;p54">
              <a:extLst>
                <a:ext uri="{FF2B5EF4-FFF2-40B4-BE49-F238E27FC236}">
                  <a16:creationId xmlns:a16="http://schemas.microsoft.com/office/drawing/2014/main" id="{1DC59C62-D2E2-9EA0-8252-C7C558F1297C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94;p54">
              <a:extLst>
                <a:ext uri="{FF2B5EF4-FFF2-40B4-BE49-F238E27FC236}">
                  <a16:creationId xmlns:a16="http://schemas.microsoft.com/office/drawing/2014/main" id="{551E1D63-6651-7F00-BFC5-190725FF446B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95;p54">
              <a:extLst>
                <a:ext uri="{FF2B5EF4-FFF2-40B4-BE49-F238E27FC236}">
                  <a16:creationId xmlns:a16="http://schemas.microsoft.com/office/drawing/2014/main" id="{AC0F49C4-448D-9628-F029-8D2774777257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96;p54">
              <a:extLst>
                <a:ext uri="{FF2B5EF4-FFF2-40B4-BE49-F238E27FC236}">
                  <a16:creationId xmlns:a16="http://schemas.microsoft.com/office/drawing/2014/main" id="{1E4E116D-ACFE-C9EF-C826-8AAB3A3F7FC5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97;p54">
              <a:extLst>
                <a:ext uri="{FF2B5EF4-FFF2-40B4-BE49-F238E27FC236}">
                  <a16:creationId xmlns:a16="http://schemas.microsoft.com/office/drawing/2014/main" id="{25C770F3-1E33-774F-4083-314E147DC949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98;p54">
              <a:extLst>
                <a:ext uri="{FF2B5EF4-FFF2-40B4-BE49-F238E27FC236}">
                  <a16:creationId xmlns:a16="http://schemas.microsoft.com/office/drawing/2014/main" id="{2D3D7603-F924-88C2-B4E7-D6948997F6DC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99;p54">
              <a:extLst>
                <a:ext uri="{FF2B5EF4-FFF2-40B4-BE49-F238E27FC236}">
                  <a16:creationId xmlns:a16="http://schemas.microsoft.com/office/drawing/2014/main" id="{5D1364F0-B20F-E27F-FC0E-6F4886D1CA85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00;p54">
              <a:extLst>
                <a:ext uri="{FF2B5EF4-FFF2-40B4-BE49-F238E27FC236}">
                  <a16:creationId xmlns:a16="http://schemas.microsoft.com/office/drawing/2014/main" id="{BEBFDC2D-8877-67F5-727D-161FB2EE3B4B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01;p54">
              <a:extLst>
                <a:ext uri="{FF2B5EF4-FFF2-40B4-BE49-F238E27FC236}">
                  <a16:creationId xmlns:a16="http://schemas.microsoft.com/office/drawing/2014/main" id="{20DEF169-8542-57AC-9E06-082A3E3BFCFC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702;p54">
              <a:extLst>
                <a:ext uri="{FF2B5EF4-FFF2-40B4-BE49-F238E27FC236}">
                  <a16:creationId xmlns:a16="http://schemas.microsoft.com/office/drawing/2014/main" id="{61D59A2E-8A7D-3ED4-B070-5C5CE3B107B7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03;p54">
              <a:extLst>
                <a:ext uri="{FF2B5EF4-FFF2-40B4-BE49-F238E27FC236}">
                  <a16:creationId xmlns:a16="http://schemas.microsoft.com/office/drawing/2014/main" id="{458A67CA-8BC5-3314-D931-57BE7D24FC4B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04;p54">
              <a:extLst>
                <a:ext uri="{FF2B5EF4-FFF2-40B4-BE49-F238E27FC236}">
                  <a16:creationId xmlns:a16="http://schemas.microsoft.com/office/drawing/2014/main" id="{D353AD77-7574-ECD4-5398-16AE5105F4AF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05;p54">
              <a:extLst>
                <a:ext uri="{FF2B5EF4-FFF2-40B4-BE49-F238E27FC236}">
                  <a16:creationId xmlns:a16="http://schemas.microsoft.com/office/drawing/2014/main" id="{5053B22A-158D-D1F4-471D-114786ACE5CB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706;p54">
              <a:extLst>
                <a:ext uri="{FF2B5EF4-FFF2-40B4-BE49-F238E27FC236}">
                  <a16:creationId xmlns:a16="http://schemas.microsoft.com/office/drawing/2014/main" id="{5339E13F-CEA9-9F7B-A7B5-87D77D4B6544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707;p54">
              <a:extLst>
                <a:ext uri="{FF2B5EF4-FFF2-40B4-BE49-F238E27FC236}">
                  <a16:creationId xmlns:a16="http://schemas.microsoft.com/office/drawing/2014/main" id="{0B704A5A-B022-B887-D564-4720A1D0E7FF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08;p54">
              <a:extLst>
                <a:ext uri="{FF2B5EF4-FFF2-40B4-BE49-F238E27FC236}">
                  <a16:creationId xmlns:a16="http://schemas.microsoft.com/office/drawing/2014/main" id="{0F245DC9-EF1D-5531-D6BA-B4974145C002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385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3.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3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6939B392-FD32-E4C9-2E28-1C3514F679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31" y="6045604"/>
            <a:ext cx="1497669" cy="812396"/>
          </a:xfrm>
          <a:prstGeom prst="rect">
            <a:avLst/>
          </a:prstGeom>
        </p:spPr>
      </p:pic>
      <p:sp>
        <p:nvSpPr>
          <p:cNvPr id="5" name="Google Shape;798;p26">
            <a:extLst>
              <a:ext uri="{FF2B5EF4-FFF2-40B4-BE49-F238E27FC236}">
                <a16:creationId xmlns:a16="http://schemas.microsoft.com/office/drawing/2014/main" id="{3FD8ADEC-9657-6AD2-1571-721C734D6FD5}"/>
              </a:ext>
            </a:extLst>
          </p:cNvPr>
          <p:cNvSpPr/>
          <p:nvPr/>
        </p:nvSpPr>
        <p:spPr>
          <a:xfrm>
            <a:off x="3456014" y="2445801"/>
            <a:ext cx="1970609" cy="638000"/>
          </a:xfrm>
          <a:prstGeom prst="roundRect">
            <a:avLst>
              <a:gd name="adj" fmla="val 16667"/>
            </a:avLst>
          </a:prstGeom>
          <a:solidFill>
            <a:srgbClr val="ED73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10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Fira Sans Extra Condensed"/>
                <a:cs typeface="Arial"/>
                <a:sym typeface="Arial"/>
              </a:rPr>
              <a:t>01</a:t>
            </a:r>
            <a:endParaRPr sz="3200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799;p26">
            <a:extLst>
              <a:ext uri="{FF2B5EF4-FFF2-40B4-BE49-F238E27FC236}">
                <a16:creationId xmlns:a16="http://schemas.microsoft.com/office/drawing/2014/main" id="{BD127F9A-FB84-EF6A-87CE-1D5219FFA66C}"/>
              </a:ext>
            </a:extLst>
          </p:cNvPr>
          <p:cNvSpPr/>
          <p:nvPr/>
        </p:nvSpPr>
        <p:spPr>
          <a:xfrm>
            <a:off x="2473452" y="4653943"/>
            <a:ext cx="1971191" cy="638000"/>
          </a:xfrm>
          <a:prstGeom prst="roundRect">
            <a:avLst>
              <a:gd name="adj" fmla="val 16667"/>
            </a:avLst>
          </a:prstGeom>
          <a:solidFill>
            <a:srgbClr val="F3D67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10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02</a:t>
            </a:r>
            <a:endParaRPr sz="3200" b="1" kern="0"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853;p26">
            <a:extLst>
              <a:ext uri="{FF2B5EF4-FFF2-40B4-BE49-F238E27FC236}">
                <a16:creationId xmlns:a16="http://schemas.microsoft.com/office/drawing/2014/main" id="{6B7FE9A7-0110-992E-C713-E74482426126}"/>
              </a:ext>
            </a:extLst>
          </p:cNvPr>
          <p:cNvSpPr txBox="1"/>
          <p:nvPr/>
        </p:nvSpPr>
        <p:spPr>
          <a:xfrm>
            <a:off x="6349382" y="2358801"/>
            <a:ext cx="5286135" cy="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40">
              <a:buClr>
                <a:srgbClr val="000000"/>
              </a:buClr>
            </a:pPr>
            <a:r>
              <a:rPr lang="vi-VN" sz="3200" dirty="0">
                <a:latin typeface="+mj-lt"/>
              </a:rPr>
              <a:t>giới thiệu câu chuyện về cô bé Totto-chan và cách giáo dục ở ngôi trường Tô-mô</a:t>
            </a:r>
            <a:endParaRPr lang="en-SG" sz="166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854;p26">
            <a:extLst>
              <a:ext uri="{FF2B5EF4-FFF2-40B4-BE49-F238E27FC236}">
                <a16:creationId xmlns:a16="http://schemas.microsoft.com/office/drawing/2014/main" id="{CA13EC06-6C12-BA11-4C32-7B0B464AF172}"/>
              </a:ext>
            </a:extLst>
          </p:cNvPr>
          <p:cNvSpPr txBox="1"/>
          <p:nvPr/>
        </p:nvSpPr>
        <p:spPr>
          <a:xfrm>
            <a:off x="5228840" y="4566825"/>
            <a:ext cx="6526280" cy="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endParaRPr lang="en-US" sz="3200" dirty="0">
              <a:latin typeface="+mj-lt"/>
            </a:endParaRPr>
          </a:p>
          <a:p>
            <a:pPr algn="just" defTabSz="1219170">
              <a:buClr>
                <a:srgbClr val="000000"/>
              </a:buClr>
            </a:pPr>
            <a:r>
              <a:rPr lang="vi-VN" sz="3200" dirty="0">
                <a:latin typeface="+mj-lt"/>
              </a:rPr>
              <a:t>ý nghĩa nhân văn trong cách giáo dục của thầy hiệu trưởng và ngôi trường này: giáo dục dựa trên tình yêu thương và tôn trọng trẻ.</a:t>
            </a:r>
            <a:endParaRPr lang="en-SG" sz="54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1" name="Google Shape;855;p26">
            <a:extLst>
              <a:ext uri="{FF2B5EF4-FFF2-40B4-BE49-F238E27FC236}">
                <a16:creationId xmlns:a16="http://schemas.microsoft.com/office/drawing/2014/main" id="{2C7D2248-3427-3317-2E77-4402D1EEED79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5426623" y="2764801"/>
            <a:ext cx="922759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" name="Google Shape;856;p26">
            <a:extLst>
              <a:ext uri="{FF2B5EF4-FFF2-40B4-BE49-F238E27FC236}">
                <a16:creationId xmlns:a16="http://schemas.microsoft.com/office/drawing/2014/main" id="{79106340-65BB-ADA1-1068-4415AB4F76F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444643" y="4972825"/>
            <a:ext cx="784197" cy="118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1" name="Picture 20" descr="A cartoon of a child climbing a tree&#10;&#10;Description automatically generated">
            <a:extLst>
              <a:ext uri="{FF2B5EF4-FFF2-40B4-BE49-F238E27FC236}">
                <a16:creationId xmlns:a16="http://schemas.microsoft.com/office/drawing/2014/main" id="{C623EBF0-A375-1E86-D5A3-FBCC6C228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9" y="-143295"/>
            <a:ext cx="4757331" cy="6662518"/>
          </a:xfrm>
          <a:prstGeom prst="rect">
            <a:avLst/>
          </a:prstGeom>
        </p:spPr>
      </p:pic>
      <p:sp>
        <p:nvSpPr>
          <p:cNvPr id="7" name="Google Shape;800;p26">
            <a:extLst>
              <a:ext uri="{FF2B5EF4-FFF2-40B4-BE49-F238E27FC236}">
                <a16:creationId xmlns:a16="http://schemas.microsoft.com/office/drawing/2014/main" id="{BC1EFAB7-E64B-D5E7-CCCF-0E6A6F592829}"/>
              </a:ext>
            </a:extLst>
          </p:cNvPr>
          <p:cNvSpPr/>
          <p:nvPr/>
        </p:nvSpPr>
        <p:spPr>
          <a:xfrm>
            <a:off x="3771844" y="303002"/>
            <a:ext cx="5516881" cy="860453"/>
          </a:xfrm>
          <a:prstGeom prst="roundRect">
            <a:avLst>
              <a:gd name="adj" fmla="val 7663"/>
            </a:avLst>
          </a:prstGeom>
          <a:solidFill>
            <a:srgbClr val="5492C4">
              <a:alpha val="25099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40">
              <a:buClr>
                <a:srgbClr val="000000"/>
              </a:buClr>
            </a:pPr>
            <a:r>
              <a:rPr lang="vi-VN" sz="3200" b="1" dirty="0">
                <a:latin typeface="+mj-lt"/>
              </a:rPr>
              <a:t>Thông tin cơ bản của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SG" sz="8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Picture 20">
            <a:extLst>
              <a:ext uri="{FF2B5EF4-FFF2-40B4-BE49-F238E27FC236}">
                <a16:creationId xmlns:a16="http://schemas.microsoft.com/office/drawing/2014/main" id="{FB00C665-A529-07CC-3A9E-3E4E73DD3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8585">
            <a:off x="4684265" y="5264392"/>
            <a:ext cx="230712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032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3.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3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2DA5A3-5F8F-3990-7866-7F0B7B6057CA}"/>
              </a:ext>
            </a:extLst>
          </p:cNvPr>
          <p:cNvSpPr/>
          <p:nvPr/>
        </p:nvSpPr>
        <p:spPr>
          <a:xfrm>
            <a:off x="3275359" y="3629841"/>
            <a:ext cx="477797" cy="21001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32974" y="0"/>
                </a:lnTo>
                <a:lnTo>
                  <a:pt x="232974" y="2357916"/>
                </a:lnTo>
                <a:lnTo>
                  <a:pt x="465949" y="2357916"/>
                </a:lnTo>
              </a:path>
            </a:pathLst>
          </a:custGeom>
          <a:noFill/>
          <a:ln w="12700" cap="flat" cmpd="sng" algn="ctr"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DC28FB-F12B-71D2-82B1-39A74C204BBC}"/>
              </a:ext>
            </a:extLst>
          </p:cNvPr>
          <p:cNvSpPr/>
          <p:nvPr/>
        </p:nvSpPr>
        <p:spPr>
          <a:xfrm>
            <a:off x="3275359" y="3629841"/>
            <a:ext cx="477797" cy="7631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32974" y="0"/>
                </a:lnTo>
                <a:lnTo>
                  <a:pt x="232974" y="378297"/>
                </a:lnTo>
                <a:lnTo>
                  <a:pt x="465949" y="378297"/>
                </a:lnTo>
              </a:path>
            </a:pathLst>
          </a:custGeom>
          <a:noFill/>
          <a:ln w="12700" cap="flat" cmpd="sng" algn="ctr"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F08853-6AA8-4B93-9E2E-5620D3FA184D}"/>
              </a:ext>
            </a:extLst>
          </p:cNvPr>
          <p:cNvSpPr/>
          <p:nvPr/>
        </p:nvSpPr>
        <p:spPr>
          <a:xfrm>
            <a:off x="3275359" y="3073081"/>
            <a:ext cx="477797" cy="3848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550213"/>
                </a:moveTo>
                <a:lnTo>
                  <a:pt x="232974" y="550213"/>
                </a:lnTo>
                <a:lnTo>
                  <a:pt x="232974" y="0"/>
                </a:lnTo>
                <a:lnTo>
                  <a:pt x="465949" y="0"/>
                </a:lnTo>
              </a:path>
            </a:pathLst>
          </a:custGeom>
          <a:noFill/>
          <a:ln w="12700" cap="flat" cmpd="sng" algn="ctr"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4678B0-283A-BAF8-1A4C-C0CE344BB7C8}"/>
              </a:ext>
            </a:extLst>
          </p:cNvPr>
          <p:cNvSpPr/>
          <p:nvPr/>
        </p:nvSpPr>
        <p:spPr>
          <a:xfrm>
            <a:off x="3275359" y="2223449"/>
            <a:ext cx="477797" cy="14577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405441"/>
                </a:moveTo>
                <a:lnTo>
                  <a:pt x="232974" y="1405441"/>
                </a:lnTo>
                <a:lnTo>
                  <a:pt x="232974" y="0"/>
                </a:lnTo>
                <a:lnTo>
                  <a:pt x="465949" y="0"/>
                </a:lnTo>
              </a:path>
            </a:pathLst>
          </a:custGeom>
          <a:noFill/>
          <a:ln w="12700" cap="flat" cmpd="sng" algn="ctr"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D1AE0B-D920-650D-E547-12B9D5A0D8EA}"/>
              </a:ext>
            </a:extLst>
          </p:cNvPr>
          <p:cNvSpPr/>
          <p:nvPr/>
        </p:nvSpPr>
        <p:spPr>
          <a:xfrm>
            <a:off x="3275359" y="1302150"/>
            <a:ext cx="477797" cy="24098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33952"/>
                </a:moveTo>
                <a:lnTo>
                  <a:pt x="232974" y="2333952"/>
                </a:lnTo>
                <a:lnTo>
                  <a:pt x="232974" y="0"/>
                </a:lnTo>
                <a:lnTo>
                  <a:pt x="465949" y="0"/>
                </a:lnTo>
              </a:path>
            </a:pathLst>
          </a:custGeom>
          <a:noFill/>
          <a:ln w="12700" cap="flat" cmpd="sng" algn="ctr"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9213E1-6658-3DCF-2FB1-8B53D66940BB}"/>
              </a:ext>
            </a:extLst>
          </p:cNvPr>
          <p:cNvSpPr/>
          <p:nvPr/>
        </p:nvSpPr>
        <p:spPr>
          <a:xfrm>
            <a:off x="1845073" y="1741744"/>
            <a:ext cx="1430286" cy="3709792"/>
          </a:xfrm>
          <a:custGeom>
            <a:avLst/>
            <a:gdLst>
              <a:gd name="connsiteX0" fmla="*/ 0 w 1203238"/>
              <a:gd name="connsiteY0" fmla="*/ 0 h 3709792"/>
              <a:gd name="connsiteX1" fmla="*/ 1203238 w 1203238"/>
              <a:gd name="connsiteY1" fmla="*/ 0 h 3709792"/>
              <a:gd name="connsiteX2" fmla="*/ 1203238 w 1203238"/>
              <a:gd name="connsiteY2" fmla="*/ 3709792 h 3709792"/>
              <a:gd name="connsiteX3" fmla="*/ 0 w 1203238"/>
              <a:gd name="connsiteY3" fmla="*/ 3709792 h 3709792"/>
              <a:gd name="connsiteX4" fmla="*/ 0 w 1203238"/>
              <a:gd name="connsiteY4" fmla="*/ 0 h 370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238" h="3709792">
                <a:moveTo>
                  <a:pt x="0" y="0"/>
                </a:moveTo>
                <a:lnTo>
                  <a:pt x="1203238" y="0"/>
                </a:lnTo>
                <a:lnTo>
                  <a:pt x="1203238" y="3709792"/>
                </a:lnTo>
                <a:lnTo>
                  <a:pt x="0" y="3709792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200" b="1" kern="1200" dirty="0">
                <a:solidFill>
                  <a:schemeClr val="bg1"/>
                </a:solidFill>
                <a:latin typeface="+mj-lt"/>
              </a:rPr>
              <a:t>Thông tin ấy được thể hiện qua nhiều chi tiết</a:t>
            </a:r>
            <a:endParaRPr lang="en-SG" sz="3200" b="1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7FCA8B-2136-9DBB-AB0B-F066A8A6BA33}"/>
              </a:ext>
            </a:extLst>
          </p:cNvPr>
          <p:cNvSpPr/>
          <p:nvPr/>
        </p:nvSpPr>
        <p:spPr>
          <a:xfrm>
            <a:off x="3753157" y="855637"/>
            <a:ext cx="7841978" cy="728641"/>
          </a:xfrm>
          <a:custGeom>
            <a:avLst/>
            <a:gdLst>
              <a:gd name="connsiteX0" fmla="*/ 0 w 7841978"/>
              <a:gd name="connsiteY0" fmla="*/ 0 h 728641"/>
              <a:gd name="connsiteX1" fmla="*/ 7841978 w 7841978"/>
              <a:gd name="connsiteY1" fmla="*/ 0 h 728641"/>
              <a:gd name="connsiteX2" fmla="*/ 7841978 w 7841978"/>
              <a:gd name="connsiteY2" fmla="*/ 728641 h 728641"/>
              <a:gd name="connsiteX3" fmla="*/ 0 w 7841978"/>
              <a:gd name="connsiteY3" fmla="*/ 728641 h 728641"/>
              <a:gd name="connsiteX4" fmla="*/ 0 w 7841978"/>
              <a:gd name="connsiteY4" fmla="*/ 0 h 72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978" h="728641">
                <a:moveTo>
                  <a:pt x="0" y="0"/>
                </a:moveTo>
                <a:lnTo>
                  <a:pt x="7841978" y="0"/>
                </a:lnTo>
                <a:lnTo>
                  <a:pt x="7841978" y="728641"/>
                </a:lnTo>
                <a:lnTo>
                  <a:pt x="0" y="728641"/>
                </a:lnTo>
                <a:lnTo>
                  <a:pt x="0" y="0"/>
                </a:ln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kern="1200" dirty="0">
                <a:solidFill>
                  <a:schemeClr val="tx1"/>
                </a:solidFill>
                <a:latin typeface="+mj-lt"/>
              </a:rPr>
              <a:t>ngôi trư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ờ</a:t>
            </a:r>
            <a:r>
              <a:rPr lang="vi-VN" sz="2800" kern="1200" dirty="0">
                <a:solidFill>
                  <a:schemeClr val="tx1"/>
                </a:solidFill>
                <a:latin typeface="+mj-lt"/>
              </a:rPr>
              <a:t>ng có các toa tàu</a:t>
            </a:r>
            <a:endParaRPr lang="en-SG" sz="2800" kern="1200" dirty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A1DF76-6AD2-A0BB-D3B3-D38984A8E08F}"/>
              </a:ext>
            </a:extLst>
          </p:cNvPr>
          <p:cNvSpPr/>
          <p:nvPr/>
        </p:nvSpPr>
        <p:spPr>
          <a:xfrm>
            <a:off x="3753157" y="1882903"/>
            <a:ext cx="7841978" cy="578352"/>
          </a:xfrm>
          <a:custGeom>
            <a:avLst/>
            <a:gdLst>
              <a:gd name="connsiteX0" fmla="*/ 0 w 7841978"/>
              <a:gd name="connsiteY0" fmla="*/ 0 h 578352"/>
              <a:gd name="connsiteX1" fmla="*/ 7841978 w 7841978"/>
              <a:gd name="connsiteY1" fmla="*/ 0 h 578352"/>
              <a:gd name="connsiteX2" fmla="*/ 7841978 w 7841978"/>
              <a:gd name="connsiteY2" fmla="*/ 578352 h 578352"/>
              <a:gd name="connsiteX3" fmla="*/ 0 w 7841978"/>
              <a:gd name="connsiteY3" fmla="*/ 578352 h 578352"/>
              <a:gd name="connsiteX4" fmla="*/ 0 w 7841978"/>
              <a:gd name="connsiteY4" fmla="*/ 0 h 57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978" h="578352">
                <a:moveTo>
                  <a:pt x="0" y="0"/>
                </a:moveTo>
                <a:lnTo>
                  <a:pt x="7841978" y="0"/>
                </a:lnTo>
                <a:lnTo>
                  <a:pt x="7841978" y="578352"/>
                </a:lnTo>
                <a:lnTo>
                  <a:pt x="0" y="578352"/>
                </a:lnTo>
                <a:lnTo>
                  <a:pt x="0" y="0"/>
                </a:ln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kern="1200" dirty="0">
                <a:solidFill>
                  <a:schemeClr val="tx1"/>
                </a:solidFill>
                <a:latin typeface="+mj-lt"/>
              </a:rPr>
              <a:t>chi tiết giải thích thành ngữ “bên cửa sổ”</a:t>
            </a:r>
            <a:endParaRPr lang="en-SG" sz="2800" kern="1200" dirty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4CC705-D840-DD11-55EB-9337C3054DD2}"/>
              </a:ext>
            </a:extLst>
          </p:cNvPr>
          <p:cNvSpPr/>
          <p:nvPr/>
        </p:nvSpPr>
        <p:spPr>
          <a:xfrm>
            <a:off x="3753157" y="2759879"/>
            <a:ext cx="7841978" cy="970164"/>
          </a:xfrm>
          <a:custGeom>
            <a:avLst/>
            <a:gdLst>
              <a:gd name="connsiteX0" fmla="*/ 0 w 7841978"/>
              <a:gd name="connsiteY0" fmla="*/ 0 h 970164"/>
              <a:gd name="connsiteX1" fmla="*/ 7841978 w 7841978"/>
              <a:gd name="connsiteY1" fmla="*/ 0 h 970164"/>
              <a:gd name="connsiteX2" fmla="*/ 7841978 w 7841978"/>
              <a:gd name="connsiteY2" fmla="*/ 970164 h 970164"/>
              <a:gd name="connsiteX3" fmla="*/ 0 w 7841978"/>
              <a:gd name="connsiteY3" fmla="*/ 970164 h 970164"/>
              <a:gd name="connsiteX4" fmla="*/ 0 w 7841978"/>
              <a:gd name="connsiteY4" fmla="*/ 0 h 97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978" h="970164">
                <a:moveTo>
                  <a:pt x="0" y="0"/>
                </a:moveTo>
                <a:lnTo>
                  <a:pt x="7841978" y="0"/>
                </a:lnTo>
                <a:lnTo>
                  <a:pt x="7841978" y="970164"/>
                </a:lnTo>
                <a:lnTo>
                  <a:pt x="0" y="970164"/>
                </a:lnTo>
                <a:lnTo>
                  <a:pt x="0" y="0"/>
                </a:ln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kern="1200" dirty="0">
                <a:solidFill>
                  <a:schemeClr val="tx1"/>
                </a:solidFill>
                <a:latin typeface="+mj-lt"/>
              </a:rPr>
              <a:t>chi tiết thầy hiệu trưởng lắng nghe câu chuyện của Totto-chan, </a:t>
            </a:r>
            <a:endParaRPr lang="en-SG" sz="2800" kern="1200" dirty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97C3FDE-3F48-0415-A7EB-F99ECB953FC3}"/>
              </a:ext>
            </a:extLst>
          </p:cNvPr>
          <p:cNvSpPr/>
          <p:nvPr/>
        </p:nvSpPr>
        <p:spPr>
          <a:xfrm>
            <a:off x="3753157" y="3968526"/>
            <a:ext cx="7841978" cy="728641"/>
          </a:xfrm>
          <a:custGeom>
            <a:avLst/>
            <a:gdLst>
              <a:gd name="connsiteX0" fmla="*/ 0 w 7841978"/>
              <a:gd name="connsiteY0" fmla="*/ 0 h 728641"/>
              <a:gd name="connsiteX1" fmla="*/ 7841978 w 7841978"/>
              <a:gd name="connsiteY1" fmla="*/ 0 h 728641"/>
              <a:gd name="connsiteX2" fmla="*/ 7841978 w 7841978"/>
              <a:gd name="connsiteY2" fmla="*/ 728641 h 728641"/>
              <a:gd name="connsiteX3" fmla="*/ 0 w 7841978"/>
              <a:gd name="connsiteY3" fmla="*/ 728641 h 728641"/>
              <a:gd name="connsiteX4" fmla="*/ 0 w 7841978"/>
              <a:gd name="connsiteY4" fmla="*/ 0 h 72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978" h="728641">
                <a:moveTo>
                  <a:pt x="0" y="0"/>
                </a:moveTo>
                <a:lnTo>
                  <a:pt x="7841978" y="0"/>
                </a:lnTo>
                <a:lnTo>
                  <a:pt x="7841978" y="728641"/>
                </a:lnTo>
                <a:lnTo>
                  <a:pt x="0" y="728641"/>
                </a:lnTo>
                <a:lnTo>
                  <a:pt x="0" y="0"/>
                </a:ln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kern="1200" dirty="0">
                <a:solidFill>
                  <a:schemeClr val="tx1"/>
                </a:solidFill>
                <a:latin typeface="+mj-lt"/>
              </a:rPr>
              <a:t>HS được tham gia nhiều hoạt động</a:t>
            </a:r>
            <a:endParaRPr lang="en-SG" sz="2800" kern="1200" dirty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699B12-08B4-2F73-3E06-81B977042C74}"/>
              </a:ext>
            </a:extLst>
          </p:cNvPr>
          <p:cNvSpPr/>
          <p:nvPr/>
        </p:nvSpPr>
        <p:spPr>
          <a:xfrm>
            <a:off x="3753157" y="5055933"/>
            <a:ext cx="7841978" cy="1348111"/>
          </a:xfrm>
          <a:custGeom>
            <a:avLst/>
            <a:gdLst>
              <a:gd name="connsiteX0" fmla="*/ 0 w 7841978"/>
              <a:gd name="connsiteY0" fmla="*/ 0 h 1348111"/>
              <a:gd name="connsiteX1" fmla="*/ 7841978 w 7841978"/>
              <a:gd name="connsiteY1" fmla="*/ 0 h 1348111"/>
              <a:gd name="connsiteX2" fmla="*/ 7841978 w 7841978"/>
              <a:gd name="connsiteY2" fmla="*/ 1348111 h 1348111"/>
              <a:gd name="connsiteX3" fmla="*/ 0 w 7841978"/>
              <a:gd name="connsiteY3" fmla="*/ 1348111 h 1348111"/>
              <a:gd name="connsiteX4" fmla="*/ 0 w 7841978"/>
              <a:gd name="connsiteY4" fmla="*/ 0 h 13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978" h="1348111">
                <a:moveTo>
                  <a:pt x="0" y="0"/>
                </a:moveTo>
                <a:lnTo>
                  <a:pt x="7841978" y="0"/>
                </a:lnTo>
                <a:lnTo>
                  <a:pt x="7841978" y="1348111"/>
                </a:lnTo>
                <a:lnTo>
                  <a:pt x="0" y="1348111"/>
                </a:lnTo>
                <a:lnTo>
                  <a:pt x="0" y="0"/>
                </a:ln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 kern="1200" dirty="0">
                <a:solidFill>
                  <a:schemeClr val="tx1"/>
                </a:solidFill>
                <a:latin typeface="+mj-lt"/>
              </a:rPr>
              <a:t>HS không bị chê trách, la rầy, lời khen tặng của thầy hiệu trưởng cho Tốt-to-chan, ảnh minh hoạ bìa sách...</a:t>
            </a:r>
            <a:endParaRPr lang="en-SG" sz="2800" kern="1200" dirty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458C9AA5-50A7-026A-4916-9DC1CBE9C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8648">
            <a:off x="2839711" y="5285067"/>
            <a:ext cx="245379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753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4.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Câu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4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F7EE3BAA-DEC8-9187-95BF-87C033535B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44" y="680245"/>
            <a:ext cx="5431426" cy="4304409"/>
          </a:xfrm>
          <a:prstGeom prst="rect">
            <a:avLst/>
          </a:prstGeom>
        </p:spPr>
      </p:pic>
      <p:sp>
        <p:nvSpPr>
          <p:cNvPr id="7" name="TextBox 1524">
            <a:extLst>
              <a:ext uri="{FF2B5EF4-FFF2-40B4-BE49-F238E27FC236}">
                <a16:creationId xmlns:a16="http://schemas.microsoft.com/office/drawing/2014/main" id="{37206313-F964-7820-EF85-F00002601770}"/>
              </a:ext>
            </a:extLst>
          </p:cNvPr>
          <p:cNvSpPr txBox="1"/>
          <p:nvPr/>
        </p:nvSpPr>
        <p:spPr>
          <a:xfrm>
            <a:off x="1534721" y="1751368"/>
            <a:ext cx="40467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4000" i="1" dirty="0">
                <a:latin typeface="+mj-lt"/>
              </a:rPr>
              <a:t>Việc đưa hình ảnh bìa sách vào văn bản tạo nên hiệu quả gì?</a:t>
            </a:r>
            <a:endParaRPr lang="en-SG" sz="4000" dirty="0">
              <a:latin typeface="+mj-lt"/>
            </a:endParaRPr>
          </a:p>
        </p:txBody>
      </p:sp>
      <p:pic>
        <p:nvPicPr>
          <p:cNvPr id="1026" name="Picture 2" descr="Totto-chan bên cửa sổ – Wikipedia tiếng Việt">
            <a:extLst>
              <a:ext uri="{FF2B5EF4-FFF2-40B4-BE49-F238E27FC236}">
                <a16:creationId xmlns:a16="http://schemas.microsoft.com/office/drawing/2014/main" id="{8A68E40D-59FE-33F9-77F4-0B996736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88" y="838033"/>
            <a:ext cx="4051871" cy="55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6939B392-FD32-E4C9-2E28-1C3514F679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31" y="6045604"/>
            <a:ext cx="1497669" cy="812396"/>
          </a:xfrm>
          <a:prstGeom prst="rect">
            <a:avLst/>
          </a:prstGeom>
        </p:spPr>
      </p:pic>
      <p:sp>
        <p:nvSpPr>
          <p:cNvPr id="5" name="矩形 17">
            <a:extLst>
              <a:ext uri="{FF2B5EF4-FFF2-40B4-BE49-F238E27FC236}">
                <a16:creationId xmlns:a16="http://schemas.microsoft.com/office/drawing/2014/main" id="{7798510F-6F0E-A103-8242-BF153E29EAFE}"/>
              </a:ext>
            </a:extLst>
          </p:cNvPr>
          <p:cNvSpPr/>
          <p:nvPr/>
        </p:nvSpPr>
        <p:spPr>
          <a:xfrm flipH="1">
            <a:off x="355468" y="4949563"/>
            <a:ext cx="6405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   G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iúp học sinh cảm nhận được hình ảnh cô bé Totto-chan, tăng sức thu hút với người đọc.</a:t>
            </a:r>
            <a:endParaRPr lang="en-SG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439D8EF2-C385-5CAD-AFF1-79B5A14CA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88648">
            <a:off x="6395711" y="5639871"/>
            <a:ext cx="245379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24768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5.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Câu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6939B392-FD32-E4C9-2E28-1C3514F679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31" y="6045604"/>
            <a:ext cx="1497669" cy="812396"/>
          </a:xfrm>
          <a:prstGeom prst="rect">
            <a:avLst/>
          </a:prstGeom>
        </p:spPr>
      </p:pic>
      <p:cxnSp>
        <p:nvCxnSpPr>
          <p:cNvPr id="5" name="Google Shape;1296;p32">
            <a:extLst>
              <a:ext uri="{FF2B5EF4-FFF2-40B4-BE49-F238E27FC236}">
                <a16:creationId xmlns:a16="http://schemas.microsoft.com/office/drawing/2014/main" id="{D63EE72C-113B-44CB-A7B4-B36775CD1207}"/>
              </a:ext>
            </a:extLst>
          </p:cNvPr>
          <p:cNvCxnSpPr>
            <a:cxnSpLocks/>
          </p:cNvCxnSpPr>
          <p:nvPr/>
        </p:nvCxnSpPr>
        <p:spPr>
          <a:xfrm>
            <a:off x="7870301" y="1786668"/>
            <a:ext cx="1584153" cy="1421764"/>
          </a:xfrm>
          <a:prstGeom prst="curvedConnector2">
            <a:avLst/>
          </a:prstGeom>
          <a:noFill/>
          <a:ln w="28575" cap="flat" cmpd="sng">
            <a:solidFill>
              <a:srgbClr val="EAC04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299;p32">
            <a:extLst>
              <a:ext uri="{FF2B5EF4-FFF2-40B4-BE49-F238E27FC236}">
                <a16:creationId xmlns:a16="http://schemas.microsoft.com/office/drawing/2014/main" id="{D3727599-439E-C57D-9ED6-2233BAF925B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57588" y="1405956"/>
            <a:ext cx="1390837" cy="2152261"/>
          </a:xfrm>
          <a:prstGeom prst="curvedConnector2">
            <a:avLst/>
          </a:prstGeom>
          <a:noFill/>
          <a:ln w="28575" cap="flat" cmpd="sng">
            <a:solidFill>
              <a:srgbClr val="D184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302;p32">
            <a:extLst>
              <a:ext uri="{FF2B5EF4-FFF2-40B4-BE49-F238E27FC236}">
                <a16:creationId xmlns:a16="http://schemas.microsoft.com/office/drawing/2014/main" id="{53D30AEA-BEB2-A709-20B3-78B5A23A23FA}"/>
              </a:ext>
            </a:extLst>
          </p:cNvPr>
          <p:cNvSpPr/>
          <p:nvPr/>
        </p:nvSpPr>
        <p:spPr>
          <a:xfrm>
            <a:off x="963026" y="2921803"/>
            <a:ext cx="3389527" cy="3484075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67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Google Shape;1303;p32">
            <a:extLst>
              <a:ext uri="{FF2B5EF4-FFF2-40B4-BE49-F238E27FC236}">
                <a16:creationId xmlns:a16="http://schemas.microsoft.com/office/drawing/2014/main" id="{ED47F858-E8B8-6013-0A4F-B32427F910BE}"/>
              </a:ext>
            </a:extLst>
          </p:cNvPr>
          <p:cNvSpPr txBox="1"/>
          <p:nvPr/>
        </p:nvSpPr>
        <p:spPr>
          <a:xfrm>
            <a:off x="1096574" y="3390251"/>
            <a:ext cx="3169586" cy="78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4000" i="1" dirty="0">
                <a:latin typeface="+mj-lt"/>
              </a:rPr>
              <a:t>Tác giả viết văn bản này nhằm mục đích gì? </a:t>
            </a:r>
            <a:endParaRPr kumimoji="0" lang="en-SG" sz="49600" b="0" i="0" u="none" strike="noStrike" kern="1200" cap="none" spc="0" normalizeH="0" baseline="0" noProof="0" dirty="0">
              <a:ln>
                <a:noFill/>
              </a:ln>
              <a:solidFill>
                <a:srgbClr val="222828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Google Shape;1305;p32">
            <a:extLst>
              <a:ext uri="{FF2B5EF4-FFF2-40B4-BE49-F238E27FC236}">
                <a16:creationId xmlns:a16="http://schemas.microsoft.com/office/drawing/2014/main" id="{C2C2B4C9-B197-8B55-34C8-4E6D7E0BB0C7}"/>
              </a:ext>
            </a:extLst>
          </p:cNvPr>
          <p:cNvSpPr/>
          <p:nvPr/>
        </p:nvSpPr>
        <p:spPr>
          <a:xfrm>
            <a:off x="7562864" y="2921801"/>
            <a:ext cx="4140837" cy="3484075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67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1306;p32">
            <a:extLst>
              <a:ext uri="{FF2B5EF4-FFF2-40B4-BE49-F238E27FC236}">
                <a16:creationId xmlns:a16="http://schemas.microsoft.com/office/drawing/2014/main" id="{800CCF12-C8CD-BA3F-ED55-6357F5D59975}"/>
              </a:ext>
            </a:extLst>
          </p:cNvPr>
          <p:cNvSpPr txBox="1"/>
          <p:nvPr/>
        </p:nvSpPr>
        <p:spPr>
          <a:xfrm>
            <a:off x="7602422" y="3335906"/>
            <a:ext cx="4131888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4000" i="1" dirty="0">
                <a:latin typeface="+mj-lt"/>
              </a:rPr>
              <a:t>Những đặc điểm nào của văn bản góp phần đạt được mục đích ấy?</a:t>
            </a:r>
            <a:endParaRPr lang="en-SG" sz="6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4" name="Google Shape;1308;p32">
            <a:extLst>
              <a:ext uri="{FF2B5EF4-FFF2-40B4-BE49-F238E27FC236}">
                <a16:creationId xmlns:a16="http://schemas.microsoft.com/office/drawing/2014/main" id="{8BA4BCE7-2236-7A9D-E9A5-DC94A00DE79A}"/>
              </a:ext>
            </a:extLst>
          </p:cNvPr>
          <p:cNvGrpSpPr/>
          <p:nvPr/>
        </p:nvGrpSpPr>
        <p:grpSpPr>
          <a:xfrm>
            <a:off x="2226022" y="2035600"/>
            <a:ext cx="1291961" cy="1291843"/>
            <a:chOff x="1782013" y="2175348"/>
            <a:chExt cx="968971" cy="968882"/>
          </a:xfrm>
        </p:grpSpPr>
        <p:sp>
          <p:nvSpPr>
            <p:cNvPr id="15" name="Google Shape;1309;p32">
              <a:extLst>
                <a:ext uri="{FF2B5EF4-FFF2-40B4-BE49-F238E27FC236}">
                  <a16:creationId xmlns:a16="http://schemas.microsoft.com/office/drawing/2014/main" id="{67B6EE65-AFDD-D202-9EC7-3550415A0E5B}"/>
                </a:ext>
              </a:extLst>
            </p:cNvPr>
            <p:cNvSpPr/>
            <p:nvPr/>
          </p:nvSpPr>
          <p:spPr>
            <a:xfrm>
              <a:off x="1782013" y="2175348"/>
              <a:ext cx="968971" cy="968882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EAC044"/>
            </a:solidFill>
            <a:ln w="76200" cap="flat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rgbClr val="844851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16" name="Google Shape;1310;p32">
              <a:extLst>
                <a:ext uri="{FF2B5EF4-FFF2-40B4-BE49-F238E27FC236}">
                  <a16:creationId xmlns:a16="http://schemas.microsoft.com/office/drawing/2014/main" id="{4E445EF8-EA39-2682-8D46-31D64E28A26D}"/>
                </a:ext>
              </a:extLst>
            </p:cNvPr>
            <p:cNvGrpSpPr/>
            <p:nvPr/>
          </p:nvGrpSpPr>
          <p:grpSpPr>
            <a:xfrm>
              <a:off x="1926843" y="2412396"/>
              <a:ext cx="679325" cy="494788"/>
              <a:chOff x="1926843" y="2572258"/>
              <a:chExt cx="679325" cy="494788"/>
            </a:xfrm>
          </p:grpSpPr>
          <p:grpSp>
            <p:nvGrpSpPr>
              <p:cNvPr id="17" name="Google Shape;1311;p32">
                <a:extLst>
                  <a:ext uri="{FF2B5EF4-FFF2-40B4-BE49-F238E27FC236}">
                    <a16:creationId xmlns:a16="http://schemas.microsoft.com/office/drawing/2014/main" id="{3323FE42-4562-DB73-018D-BED5C91D7F22}"/>
                  </a:ext>
                </a:extLst>
              </p:cNvPr>
              <p:cNvGrpSpPr/>
              <p:nvPr/>
            </p:nvGrpSpPr>
            <p:grpSpPr>
              <a:xfrm>
                <a:off x="1926843" y="2668511"/>
                <a:ext cx="429427" cy="398535"/>
                <a:chOff x="7495193" y="1629515"/>
                <a:chExt cx="429427" cy="398535"/>
              </a:xfrm>
            </p:grpSpPr>
            <p:sp>
              <p:nvSpPr>
                <p:cNvPr id="21" name="Google Shape;1312;p32">
                  <a:extLst>
                    <a:ext uri="{FF2B5EF4-FFF2-40B4-BE49-F238E27FC236}">
                      <a16:creationId xmlns:a16="http://schemas.microsoft.com/office/drawing/2014/main" id="{7C7B1862-8812-9324-6320-E94E95CD4C73}"/>
                    </a:ext>
                  </a:extLst>
                </p:cNvPr>
                <p:cNvSpPr/>
                <p:nvPr/>
              </p:nvSpPr>
              <p:spPr>
                <a:xfrm rot="552268">
                  <a:off x="7501667" y="1884540"/>
                  <a:ext cx="117131" cy="9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4438" extrusionOk="0">
                      <a:moveTo>
                        <a:pt x="2202" y="1"/>
                      </a:moveTo>
                      <a:cubicBezTo>
                        <a:pt x="1002" y="1"/>
                        <a:pt x="1" y="968"/>
                        <a:pt x="1" y="2202"/>
                      </a:cubicBezTo>
                      <a:cubicBezTo>
                        <a:pt x="1" y="3437"/>
                        <a:pt x="1002" y="4437"/>
                        <a:pt x="2202" y="4437"/>
                      </a:cubicBezTo>
                      <a:cubicBezTo>
                        <a:pt x="3437" y="4437"/>
                        <a:pt x="4437" y="3437"/>
                        <a:pt x="4437" y="2202"/>
                      </a:cubicBezTo>
                      <a:cubicBezTo>
                        <a:pt x="4437" y="968"/>
                        <a:pt x="3437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D184B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67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313;p32">
                  <a:extLst>
                    <a:ext uri="{FF2B5EF4-FFF2-40B4-BE49-F238E27FC236}">
                      <a16:creationId xmlns:a16="http://schemas.microsoft.com/office/drawing/2014/main" id="{6051BD03-262D-B463-5076-FF260C1DF1A6}"/>
                    </a:ext>
                  </a:extLst>
                </p:cNvPr>
                <p:cNvSpPr/>
                <p:nvPr/>
              </p:nvSpPr>
              <p:spPr>
                <a:xfrm rot="552268">
                  <a:off x="7741969" y="1928885"/>
                  <a:ext cx="117131" cy="90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4438" extrusionOk="0">
                      <a:moveTo>
                        <a:pt x="2202" y="1"/>
                      </a:moveTo>
                      <a:cubicBezTo>
                        <a:pt x="1002" y="1"/>
                        <a:pt x="1" y="968"/>
                        <a:pt x="1" y="2202"/>
                      </a:cubicBezTo>
                      <a:cubicBezTo>
                        <a:pt x="1" y="3437"/>
                        <a:pt x="1002" y="4437"/>
                        <a:pt x="2202" y="4437"/>
                      </a:cubicBezTo>
                      <a:cubicBezTo>
                        <a:pt x="3437" y="4437"/>
                        <a:pt x="4437" y="3437"/>
                        <a:pt x="4437" y="2202"/>
                      </a:cubicBezTo>
                      <a:cubicBezTo>
                        <a:pt x="4437" y="968"/>
                        <a:pt x="3437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D184B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67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cxnSp>
              <p:nvCxnSpPr>
                <p:cNvPr id="23" name="Google Shape;1314;p32">
                  <a:extLst>
                    <a:ext uri="{FF2B5EF4-FFF2-40B4-BE49-F238E27FC236}">
                      <a16:creationId xmlns:a16="http://schemas.microsoft.com/office/drawing/2014/main" id="{F557A9AC-AEE6-2F32-C14D-66DFE3BA2A15}"/>
                    </a:ext>
                  </a:extLst>
                </p:cNvPr>
                <p:cNvCxnSpPr/>
                <p:nvPr/>
              </p:nvCxnSpPr>
              <p:spPr>
                <a:xfrm rot="-10247732" flipH="1">
                  <a:off x="7626619" y="1628702"/>
                  <a:ext cx="14663" cy="308403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184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1315;p32">
                  <a:extLst>
                    <a:ext uri="{FF2B5EF4-FFF2-40B4-BE49-F238E27FC236}">
                      <a16:creationId xmlns:a16="http://schemas.microsoft.com/office/drawing/2014/main" id="{7C201795-0556-9195-6CF0-833338292B3A}"/>
                    </a:ext>
                  </a:extLst>
                </p:cNvPr>
                <p:cNvCxnSpPr/>
                <p:nvPr/>
              </p:nvCxnSpPr>
              <p:spPr>
                <a:xfrm rot="-10247732" flipH="1">
                  <a:off x="7865638" y="1669082"/>
                  <a:ext cx="23216" cy="32208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184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1316;p32">
                  <a:extLst>
                    <a:ext uri="{FF2B5EF4-FFF2-40B4-BE49-F238E27FC236}">
                      <a16:creationId xmlns:a16="http://schemas.microsoft.com/office/drawing/2014/main" id="{7F786939-B365-2450-4F5F-E8857EBCCFBF}"/>
                    </a:ext>
                  </a:extLst>
                </p:cNvPr>
                <p:cNvCxnSpPr/>
                <p:nvPr/>
              </p:nvCxnSpPr>
              <p:spPr>
                <a:xfrm rot="-10247732">
                  <a:off x="7647520" y="1661244"/>
                  <a:ext cx="278345" cy="6843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D184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8" name="Google Shape;1317;p32">
                <a:extLst>
                  <a:ext uri="{FF2B5EF4-FFF2-40B4-BE49-F238E27FC236}">
                    <a16:creationId xmlns:a16="http://schemas.microsoft.com/office/drawing/2014/main" id="{6524E1B8-15EE-38AA-3A52-B2E03AF12C29}"/>
                  </a:ext>
                </a:extLst>
              </p:cNvPr>
              <p:cNvGrpSpPr/>
              <p:nvPr/>
            </p:nvGrpSpPr>
            <p:grpSpPr>
              <a:xfrm>
                <a:off x="2465298" y="2572258"/>
                <a:ext cx="140871" cy="377158"/>
                <a:chOff x="8054535" y="2325846"/>
                <a:chExt cx="140871" cy="377158"/>
              </a:xfrm>
            </p:grpSpPr>
            <p:sp>
              <p:nvSpPr>
                <p:cNvPr id="19" name="Google Shape;1318;p32">
                  <a:extLst>
                    <a:ext uri="{FF2B5EF4-FFF2-40B4-BE49-F238E27FC236}">
                      <a16:creationId xmlns:a16="http://schemas.microsoft.com/office/drawing/2014/main" id="{1BEF3461-B7E4-D76A-B7D6-F5B17E47F181}"/>
                    </a:ext>
                  </a:extLst>
                </p:cNvPr>
                <p:cNvSpPr/>
                <p:nvPr/>
              </p:nvSpPr>
              <p:spPr>
                <a:xfrm rot="-1112321">
                  <a:off x="8065951" y="2595523"/>
                  <a:ext cx="118038" cy="91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" h="4438" extrusionOk="0">
                      <a:moveTo>
                        <a:pt x="2202" y="1"/>
                      </a:moveTo>
                      <a:cubicBezTo>
                        <a:pt x="1002" y="1"/>
                        <a:pt x="1" y="968"/>
                        <a:pt x="1" y="2202"/>
                      </a:cubicBezTo>
                      <a:cubicBezTo>
                        <a:pt x="1" y="3437"/>
                        <a:pt x="1002" y="4437"/>
                        <a:pt x="2202" y="4437"/>
                      </a:cubicBezTo>
                      <a:cubicBezTo>
                        <a:pt x="3437" y="4437"/>
                        <a:pt x="4437" y="3437"/>
                        <a:pt x="4437" y="2202"/>
                      </a:cubicBezTo>
                      <a:cubicBezTo>
                        <a:pt x="4437" y="968"/>
                        <a:pt x="3437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38965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267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cxnSp>
              <p:nvCxnSpPr>
                <p:cNvPr id="20" name="Google Shape;1319;p32">
                  <a:extLst>
                    <a:ext uri="{FF2B5EF4-FFF2-40B4-BE49-F238E27FC236}">
                      <a16:creationId xmlns:a16="http://schemas.microsoft.com/office/drawing/2014/main" id="{1D96F6BD-7660-C2B2-1E1F-D70ED12FC8C4}"/>
                    </a:ext>
                  </a:extLst>
                </p:cNvPr>
                <p:cNvCxnSpPr/>
                <p:nvPr/>
              </p:nvCxnSpPr>
              <p:spPr>
                <a:xfrm rot="9687679" flipH="1">
                  <a:off x="8114454" y="2320131"/>
                  <a:ext cx="14776" cy="310792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38965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6" name="Google Shape;1320;p32">
            <a:extLst>
              <a:ext uri="{FF2B5EF4-FFF2-40B4-BE49-F238E27FC236}">
                <a16:creationId xmlns:a16="http://schemas.microsoft.com/office/drawing/2014/main" id="{48F8D77C-8AFC-4689-936D-B9B8924C2F19}"/>
              </a:ext>
            </a:extLst>
          </p:cNvPr>
          <p:cNvGrpSpPr/>
          <p:nvPr/>
        </p:nvGrpSpPr>
        <p:grpSpPr>
          <a:xfrm>
            <a:off x="8945722" y="2025196"/>
            <a:ext cx="1291961" cy="1291843"/>
            <a:chOff x="6393013" y="2175348"/>
            <a:chExt cx="968971" cy="968882"/>
          </a:xfrm>
        </p:grpSpPr>
        <p:sp>
          <p:nvSpPr>
            <p:cNvPr id="27" name="Google Shape;1321;p32">
              <a:extLst>
                <a:ext uri="{FF2B5EF4-FFF2-40B4-BE49-F238E27FC236}">
                  <a16:creationId xmlns:a16="http://schemas.microsoft.com/office/drawing/2014/main" id="{26E2A8E1-1580-3D26-EDE2-852EB10A3FEC}"/>
                </a:ext>
              </a:extLst>
            </p:cNvPr>
            <p:cNvSpPr/>
            <p:nvPr/>
          </p:nvSpPr>
          <p:spPr>
            <a:xfrm>
              <a:off x="6393013" y="2175348"/>
              <a:ext cx="968971" cy="968882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184B7"/>
            </a:solidFill>
            <a:ln w="76200" cap="flat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rgbClr val="844851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8" name="Google Shape;1322;p32">
              <a:extLst>
                <a:ext uri="{FF2B5EF4-FFF2-40B4-BE49-F238E27FC236}">
                  <a16:creationId xmlns:a16="http://schemas.microsoft.com/office/drawing/2014/main" id="{1ED203C4-3140-792C-C350-C24DE861533D}"/>
                </a:ext>
              </a:extLst>
            </p:cNvPr>
            <p:cNvGrpSpPr/>
            <p:nvPr/>
          </p:nvGrpSpPr>
          <p:grpSpPr>
            <a:xfrm rot="1094357">
              <a:off x="6620082" y="2375367"/>
              <a:ext cx="140879" cy="377212"/>
              <a:chOff x="8054535" y="2325808"/>
              <a:chExt cx="140873" cy="377195"/>
            </a:xfrm>
          </p:grpSpPr>
          <p:sp>
            <p:nvSpPr>
              <p:cNvPr id="35" name="Google Shape;1323;p32">
                <a:extLst>
                  <a:ext uri="{FF2B5EF4-FFF2-40B4-BE49-F238E27FC236}">
                    <a16:creationId xmlns:a16="http://schemas.microsoft.com/office/drawing/2014/main" id="{C61F6933-9E0D-00E7-3076-A6183735D92C}"/>
                  </a:ext>
                </a:extLst>
              </p:cNvPr>
              <p:cNvSpPr/>
              <p:nvPr/>
            </p:nvSpPr>
            <p:spPr>
              <a:xfrm rot="-1112432">
                <a:off x="8065951" y="2595521"/>
                <a:ext cx="118042" cy="91079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98D0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67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cxnSp>
            <p:nvCxnSpPr>
              <p:cNvPr id="36" name="Google Shape;1324;p32">
                <a:extLst>
                  <a:ext uri="{FF2B5EF4-FFF2-40B4-BE49-F238E27FC236}">
                    <a16:creationId xmlns:a16="http://schemas.microsoft.com/office/drawing/2014/main" id="{536662BD-A4D5-A490-4F88-17B576FD6DB8}"/>
                  </a:ext>
                </a:extLst>
              </p:cNvPr>
              <p:cNvCxnSpPr/>
              <p:nvPr/>
            </p:nvCxnSpPr>
            <p:spPr>
              <a:xfrm rot="9672007" flipH="1">
                <a:off x="8114497" y="2320161"/>
                <a:ext cx="14895" cy="310694"/>
              </a:xfrm>
              <a:prstGeom prst="straightConnector1">
                <a:avLst/>
              </a:prstGeom>
              <a:noFill/>
              <a:ln w="38100" cap="flat" cmpd="sng">
                <a:solidFill>
                  <a:srgbClr val="98D0C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" name="Google Shape;1325;p32">
              <a:extLst>
                <a:ext uri="{FF2B5EF4-FFF2-40B4-BE49-F238E27FC236}">
                  <a16:creationId xmlns:a16="http://schemas.microsoft.com/office/drawing/2014/main" id="{EEABB118-51B5-CFB0-1EE6-7A3C48241236}"/>
                </a:ext>
              </a:extLst>
            </p:cNvPr>
            <p:cNvGrpSpPr/>
            <p:nvPr/>
          </p:nvGrpSpPr>
          <p:grpSpPr>
            <a:xfrm>
              <a:off x="6816438" y="2521116"/>
              <a:ext cx="373862" cy="433716"/>
              <a:chOff x="6712100" y="1690104"/>
              <a:chExt cx="373862" cy="433716"/>
            </a:xfrm>
          </p:grpSpPr>
          <p:sp>
            <p:nvSpPr>
              <p:cNvPr id="30" name="Google Shape;1326;p32">
                <a:extLst>
                  <a:ext uri="{FF2B5EF4-FFF2-40B4-BE49-F238E27FC236}">
                    <a16:creationId xmlns:a16="http://schemas.microsoft.com/office/drawing/2014/main" id="{88E3B281-DD4B-F2B5-2D8E-CAB99BF8CDE7}"/>
                  </a:ext>
                </a:extLst>
              </p:cNvPr>
              <p:cNvSpPr/>
              <p:nvPr/>
            </p:nvSpPr>
            <p:spPr>
              <a:xfrm rot="-840172">
                <a:off x="6721296" y="2020610"/>
                <a:ext cx="117133" cy="90381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AC0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67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" name="Google Shape;1327;p32">
                <a:extLst>
                  <a:ext uri="{FF2B5EF4-FFF2-40B4-BE49-F238E27FC236}">
                    <a16:creationId xmlns:a16="http://schemas.microsoft.com/office/drawing/2014/main" id="{3AD359FA-5FF6-A807-A66A-73828241E374}"/>
                  </a:ext>
                </a:extLst>
              </p:cNvPr>
              <p:cNvSpPr/>
              <p:nvPr/>
            </p:nvSpPr>
            <p:spPr>
              <a:xfrm rot="-840172">
                <a:off x="6959634" y="1966664"/>
                <a:ext cx="117133" cy="90381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AC0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267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cxnSp>
            <p:nvCxnSpPr>
              <p:cNvPr id="32" name="Google Shape;1328;p32">
                <a:extLst>
                  <a:ext uri="{FF2B5EF4-FFF2-40B4-BE49-F238E27FC236}">
                    <a16:creationId xmlns:a16="http://schemas.microsoft.com/office/drawing/2014/main" id="{C6BD37EA-2D2B-8F72-6D1E-0DBEE20A100C}"/>
                  </a:ext>
                </a:extLst>
              </p:cNvPr>
              <p:cNvCxnSpPr/>
              <p:nvPr/>
            </p:nvCxnSpPr>
            <p:spPr>
              <a:xfrm rot="9975192" flipH="1">
                <a:off x="6782357" y="1747604"/>
                <a:ext cx="14599" cy="30845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AC0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1329;p32">
                <a:extLst>
                  <a:ext uri="{FF2B5EF4-FFF2-40B4-BE49-F238E27FC236}">
                    <a16:creationId xmlns:a16="http://schemas.microsoft.com/office/drawing/2014/main" id="{09770DE1-A5A1-B419-970C-F09D8FB3D5BE}"/>
                  </a:ext>
                </a:extLst>
              </p:cNvPr>
              <p:cNvCxnSpPr/>
              <p:nvPr/>
            </p:nvCxnSpPr>
            <p:spPr>
              <a:xfrm rot="9945810" flipH="1">
                <a:off x="7020384" y="1688162"/>
                <a:ext cx="23083" cy="32216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AC0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1330;p32">
                <a:extLst>
                  <a:ext uri="{FF2B5EF4-FFF2-40B4-BE49-F238E27FC236}">
                    <a16:creationId xmlns:a16="http://schemas.microsoft.com/office/drawing/2014/main" id="{832748DD-EE34-23D8-55D5-D967351D0B22}"/>
                  </a:ext>
                </a:extLst>
              </p:cNvPr>
              <p:cNvCxnSpPr/>
              <p:nvPr/>
            </p:nvCxnSpPr>
            <p:spPr>
              <a:xfrm rot="9958137">
                <a:off x="6744381" y="1729405"/>
                <a:ext cx="278372" cy="7004"/>
              </a:xfrm>
              <a:prstGeom prst="straightConnector1">
                <a:avLst/>
              </a:prstGeom>
              <a:noFill/>
              <a:ln w="38100" cap="flat" cmpd="sng">
                <a:solidFill>
                  <a:srgbClr val="EAC04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1331;p32">
            <a:extLst>
              <a:ext uri="{FF2B5EF4-FFF2-40B4-BE49-F238E27FC236}">
                <a16:creationId xmlns:a16="http://schemas.microsoft.com/office/drawing/2014/main" id="{D9CE1BD3-AF5C-6A52-62DE-D6235595AFC6}"/>
              </a:ext>
            </a:extLst>
          </p:cNvPr>
          <p:cNvGrpSpPr/>
          <p:nvPr/>
        </p:nvGrpSpPr>
        <p:grpSpPr>
          <a:xfrm rot="722756">
            <a:off x="5059298" y="2411040"/>
            <a:ext cx="1947324" cy="1461611"/>
            <a:chOff x="4533951" y="3059424"/>
            <a:chExt cx="1460464" cy="1096187"/>
          </a:xfrm>
        </p:grpSpPr>
        <p:sp>
          <p:nvSpPr>
            <p:cNvPr id="38" name="Google Shape;1332;p32">
              <a:extLst>
                <a:ext uri="{FF2B5EF4-FFF2-40B4-BE49-F238E27FC236}">
                  <a16:creationId xmlns:a16="http://schemas.microsoft.com/office/drawing/2014/main" id="{97A455A6-B097-1F30-D7E3-EA971A788AF2}"/>
                </a:ext>
              </a:extLst>
            </p:cNvPr>
            <p:cNvSpPr/>
            <p:nvPr/>
          </p:nvSpPr>
          <p:spPr>
            <a:xfrm>
              <a:off x="4537517" y="3059424"/>
              <a:ext cx="1456898" cy="1096141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rgbClr val="F4F4F4"/>
            </a:solidFill>
            <a:ln w="228600" cap="flat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rgbClr val="844851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Google Shape;1333;p32">
              <a:extLst>
                <a:ext uri="{FF2B5EF4-FFF2-40B4-BE49-F238E27FC236}">
                  <a16:creationId xmlns:a16="http://schemas.microsoft.com/office/drawing/2014/main" id="{ACBD3898-F503-E4B4-DAD6-156CA3A84068}"/>
                </a:ext>
              </a:extLst>
            </p:cNvPr>
            <p:cNvSpPr/>
            <p:nvPr/>
          </p:nvSpPr>
          <p:spPr>
            <a:xfrm>
              <a:off x="4533951" y="3059450"/>
              <a:ext cx="1456898" cy="1096141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84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01" y="41163"/>
                    <a:pt x="27061" y="41137"/>
                    <a:pt x="27123" y="41137"/>
                  </a:cubicBezTo>
                  <a:cubicBezTo>
                    <a:pt x="2720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89"/>
                    <a:pt x="29355" y="41222"/>
                    <a:pt x="29622" y="40255"/>
                  </a:cubicBezTo>
                  <a:cubicBezTo>
                    <a:pt x="29637" y="40225"/>
                    <a:pt x="29679" y="40208"/>
                    <a:pt x="29720" y="40208"/>
                  </a:cubicBezTo>
                  <a:cubicBezTo>
                    <a:pt x="29771" y="40208"/>
                    <a:pt x="29822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395" y="43814"/>
                    <a:pt x="36913" y="44096"/>
                    <a:pt x="40356" y="44096"/>
                  </a:cubicBezTo>
                  <a:cubicBezTo>
                    <a:pt x="4436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401"/>
                    <a:pt x="54356" y="35393"/>
                    <a:pt x="54373" y="35393"/>
                  </a:cubicBezTo>
                  <a:cubicBezTo>
                    <a:pt x="54390" y="35393"/>
                    <a:pt x="54406" y="35401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0974"/>
                  </a:cubicBezTo>
                  <a:cubicBezTo>
                    <a:pt x="52905" y="11467"/>
                    <a:pt x="47401" y="6464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rgbClr val="DB7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Google Shape;1334;p32">
              <a:extLst>
                <a:ext uri="{FF2B5EF4-FFF2-40B4-BE49-F238E27FC236}">
                  <a16:creationId xmlns:a16="http://schemas.microsoft.com/office/drawing/2014/main" id="{2A733207-2F39-EA04-CD5C-7C3F851A7EFA}"/>
                </a:ext>
              </a:extLst>
            </p:cNvPr>
            <p:cNvSpPr/>
            <p:nvPr/>
          </p:nvSpPr>
          <p:spPr>
            <a:xfrm>
              <a:off x="4533951" y="3672854"/>
              <a:ext cx="1456898" cy="482758"/>
            </a:xfrm>
            <a:custGeom>
              <a:avLst/>
              <a:gdLst/>
              <a:ahLst/>
              <a:cxnLst/>
              <a:rect l="l" t="t" r="r" b="b"/>
              <a:pathLst>
                <a:path w="58610" h="19421" extrusionOk="0">
                  <a:moveTo>
                    <a:pt x="3203" y="1"/>
                  </a:moveTo>
                  <a:cubicBezTo>
                    <a:pt x="2102" y="3103"/>
                    <a:pt x="1035" y="6672"/>
                    <a:pt x="1" y="10809"/>
                  </a:cubicBezTo>
                  <a:cubicBezTo>
                    <a:pt x="1535" y="11309"/>
                    <a:pt x="3003" y="11809"/>
                    <a:pt x="4471" y="12276"/>
                  </a:cubicBezTo>
                  <a:cubicBezTo>
                    <a:pt x="5038" y="10342"/>
                    <a:pt x="5571" y="8407"/>
                    <a:pt x="6272" y="6505"/>
                  </a:cubicBezTo>
                  <a:cubicBezTo>
                    <a:pt x="6272" y="6489"/>
                    <a:pt x="6289" y="6480"/>
                    <a:pt x="6305" y="6480"/>
                  </a:cubicBezTo>
                  <a:cubicBezTo>
                    <a:pt x="6322" y="6480"/>
                    <a:pt x="6339" y="6489"/>
                    <a:pt x="6339" y="6505"/>
                  </a:cubicBezTo>
                  <a:cubicBezTo>
                    <a:pt x="6505" y="8474"/>
                    <a:pt x="6138" y="10408"/>
                    <a:pt x="5738" y="12276"/>
                  </a:cubicBezTo>
                  <a:cubicBezTo>
                    <a:pt x="5705" y="12410"/>
                    <a:pt x="5705" y="12543"/>
                    <a:pt x="5671" y="12677"/>
                  </a:cubicBezTo>
                  <a:cubicBezTo>
                    <a:pt x="13177" y="15045"/>
                    <a:pt x="19982" y="16880"/>
                    <a:pt x="26386" y="18047"/>
                  </a:cubicBezTo>
                  <a:cubicBezTo>
                    <a:pt x="26586" y="17513"/>
                    <a:pt x="26820" y="16980"/>
                    <a:pt x="26987" y="16546"/>
                  </a:cubicBezTo>
                  <a:cubicBezTo>
                    <a:pt x="27001" y="16487"/>
                    <a:pt x="27061" y="16461"/>
                    <a:pt x="27123" y="16461"/>
                  </a:cubicBezTo>
                  <a:cubicBezTo>
                    <a:pt x="27203" y="16461"/>
                    <a:pt x="27287" y="16504"/>
                    <a:pt x="27287" y="16579"/>
                  </a:cubicBezTo>
                  <a:cubicBezTo>
                    <a:pt x="27320" y="17146"/>
                    <a:pt x="27287" y="17647"/>
                    <a:pt x="27187" y="18180"/>
                  </a:cubicBezTo>
                  <a:cubicBezTo>
                    <a:pt x="27754" y="18281"/>
                    <a:pt x="28321" y="18381"/>
                    <a:pt x="28888" y="18481"/>
                  </a:cubicBezTo>
                  <a:cubicBezTo>
                    <a:pt x="29088" y="17513"/>
                    <a:pt x="29355" y="16546"/>
                    <a:pt x="29622" y="15579"/>
                  </a:cubicBezTo>
                  <a:cubicBezTo>
                    <a:pt x="29637" y="15549"/>
                    <a:pt x="29679" y="15532"/>
                    <a:pt x="29720" y="15532"/>
                  </a:cubicBezTo>
                  <a:cubicBezTo>
                    <a:pt x="29771" y="15532"/>
                    <a:pt x="29822" y="15557"/>
                    <a:pt x="29822" y="15612"/>
                  </a:cubicBezTo>
                  <a:cubicBezTo>
                    <a:pt x="29855" y="16613"/>
                    <a:pt x="29822" y="17613"/>
                    <a:pt x="29755" y="18614"/>
                  </a:cubicBezTo>
                  <a:cubicBezTo>
                    <a:pt x="33395" y="19138"/>
                    <a:pt x="36913" y="19420"/>
                    <a:pt x="40356" y="19420"/>
                  </a:cubicBezTo>
                  <a:cubicBezTo>
                    <a:pt x="44360" y="19420"/>
                    <a:pt x="48264" y="19039"/>
                    <a:pt x="52138" y="18214"/>
                  </a:cubicBezTo>
                  <a:cubicBezTo>
                    <a:pt x="52238" y="17013"/>
                    <a:pt x="52438" y="15845"/>
                    <a:pt x="52772" y="14645"/>
                  </a:cubicBezTo>
                  <a:cubicBezTo>
                    <a:pt x="52786" y="14603"/>
                    <a:pt x="52817" y="14584"/>
                    <a:pt x="52849" y="14584"/>
                  </a:cubicBezTo>
                  <a:cubicBezTo>
                    <a:pt x="52893" y="14584"/>
                    <a:pt x="52938" y="14620"/>
                    <a:pt x="52938" y="14678"/>
                  </a:cubicBezTo>
                  <a:cubicBezTo>
                    <a:pt x="52938" y="15712"/>
                    <a:pt x="53039" y="16846"/>
                    <a:pt x="53105" y="18014"/>
                  </a:cubicBezTo>
                  <a:cubicBezTo>
                    <a:pt x="53639" y="17880"/>
                    <a:pt x="54206" y="17747"/>
                    <a:pt x="54740" y="17613"/>
                  </a:cubicBezTo>
                  <a:cubicBezTo>
                    <a:pt x="54673" y="15312"/>
                    <a:pt x="54440" y="13043"/>
                    <a:pt x="54339" y="10742"/>
                  </a:cubicBezTo>
                  <a:cubicBezTo>
                    <a:pt x="54339" y="10725"/>
                    <a:pt x="54356" y="10717"/>
                    <a:pt x="54373" y="10717"/>
                  </a:cubicBezTo>
                  <a:cubicBezTo>
                    <a:pt x="54390" y="10717"/>
                    <a:pt x="54406" y="10725"/>
                    <a:pt x="54406" y="10742"/>
                  </a:cubicBezTo>
                  <a:cubicBezTo>
                    <a:pt x="54773" y="12943"/>
                    <a:pt x="55207" y="15178"/>
                    <a:pt x="55574" y="17380"/>
                  </a:cubicBezTo>
                  <a:cubicBezTo>
                    <a:pt x="56374" y="17180"/>
                    <a:pt x="57141" y="16946"/>
                    <a:pt x="57942" y="16679"/>
                  </a:cubicBezTo>
                  <a:cubicBezTo>
                    <a:pt x="58609" y="16446"/>
                    <a:pt x="57809" y="7373"/>
                    <a:pt x="57709" y="6772"/>
                  </a:cubicBezTo>
                  <a:cubicBezTo>
                    <a:pt x="57642" y="6505"/>
                    <a:pt x="57575" y="6239"/>
                    <a:pt x="57542" y="5938"/>
                  </a:cubicBezTo>
                  <a:cubicBezTo>
                    <a:pt x="51178" y="7340"/>
                    <a:pt x="44659" y="8049"/>
                    <a:pt x="38143" y="8049"/>
                  </a:cubicBezTo>
                  <a:cubicBezTo>
                    <a:pt x="31475" y="8049"/>
                    <a:pt x="24809" y="7306"/>
                    <a:pt x="18314" y="5805"/>
                  </a:cubicBezTo>
                  <a:cubicBezTo>
                    <a:pt x="13043" y="4604"/>
                    <a:pt x="7773" y="2836"/>
                    <a:pt x="3203" y="1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Google Shape;1335;p32">
              <a:extLst>
                <a:ext uri="{FF2B5EF4-FFF2-40B4-BE49-F238E27FC236}">
                  <a16:creationId xmlns:a16="http://schemas.microsoft.com/office/drawing/2014/main" id="{1082F784-01F1-2592-68A9-251118DE1275}"/>
                </a:ext>
              </a:extLst>
            </p:cNvPr>
            <p:cNvSpPr/>
            <p:nvPr/>
          </p:nvSpPr>
          <p:spPr>
            <a:xfrm>
              <a:off x="4695655" y="3541129"/>
              <a:ext cx="234680" cy="340299"/>
            </a:xfrm>
            <a:custGeom>
              <a:avLst/>
              <a:gdLst/>
              <a:ahLst/>
              <a:cxnLst/>
              <a:rect l="l" t="t" r="r" b="b"/>
              <a:pathLst>
                <a:path w="9441" h="13690" extrusionOk="0">
                  <a:moveTo>
                    <a:pt x="5102" y="0"/>
                  </a:moveTo>
                  <a:cubicBezTo>
                    <a:pt x="4167" y="0"/>
                    <a:pt x="3180" y="325"/>
                    <a:pt x="2402" y="930"/>
                  </a:cubicBezTo>
                  <a:cubicBezTo>
                    <a:pt x="1168" y="1864"/>
                    <a:pt x="567" y="3298"/>
                    <a:pt x="367" y="4666"/>
                  </a:cubicBezTo>
                  <a:cubicBezTo>
                    <a:pt x="0" y="6901"/>
                    <a:pt x="567" y="9103"/>
                    <a:pt x="1868" y="10737"/>
                  </a:cubicBezTo>
                  <a:cubicBezTo>
                    <a:pt x="3203" y="12372"/>
                    <a:pt x="5271" y="13439"/>
                    <a:pt x="7572" y="13672"/>
                  </a:cubicBezTo>
                  <a:cubicBezTo>
                    <a:pt x="7686" y="13683"/>
                    <a:pt x="7799" y="13690"/>
                    <a:pt x="7911" y="13690"/>
                  </a:cubicBezTo>
                  <a:cubicBezTo>
                    <a:pt x="8160" y="13690"/>
                    <a:pt x="8399" y="13654"/>
                    <a:pt x="8606" y="13539"/>
                  </a:cubicBezTo>
                  <a:cubicBezTo>
                    <a:pt x="9207" y="13239"/>
                    <a:pt x="9340" y="12472"/>
                    <a:pt x="9374" y="11871"/>
                  </a:cubicBezTo>
                  <a:cubicBezTo>
                    <a:pt x="9440" y="9436"/>
                    <a:pt x="9340" y="6968"/>
                    <a:pt x="8940" y="4633"/>
                  </a:cubicBezTo>
                  <a:cubicBezTo>
                    <a:pt x="8707" y="3065"/>
                    <a:pt x="8073" y="997"/>
                    <a:pt x="6538" y="296"/>
                  </a:cubicBezTo>
                  <a:cubicBezTo>
                    <a:pt x="6103" y="96"/>
                    <a:pt x="5610" y="0"/>
                    <a:pt x="5102" y="0"/>
                  </a:cubicBezTo>
                  <a:close/>
                </a:path>
              </a:pathLst>
            </a:custGeom>
            <a:solidFill>
              <a:srgbClr val="EDB5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1336;p32">
              <a:extLst>
                <a:ext uri="{FF2B5EF4-FFF2-40B4-BE49-F238E27FC236}">
                  <a16:creationId xmlns:a16="http://schemas.microsoft.com/office/drawing/2014/main" id="{3DFDDD7A-56FC-FC8D-28E9-45D3314976A8}"/>
                </a:ext>
              </a:extLst>
            </p:cNvPr>
            <p:cNvSpPr/>
            <p:nvPr/>
          </p:nvSpPr>
          <p:spPr>
            <a:xfrm>
              <a:off x="5640121" y="3664277"/>
              <a:ext cx="269505" cy="319891"/>
            </a:xfrm>
            <a:custGeom>
              <a:avLst/>
              <a:gdLst/>
              <a:ahLst/>
              <a:cxnLst/>
              <a:rect l="l" t="t" r="r" b="b"/>
              <a:pathLst>
                <a:path w="10842" h="12869" extrusionOk="0">
                  <a:moveTo>
                    <a:pt x="6331" y="1"/>
                  </a:moveTo>
                  <a:cubicBezTo>
                    <a:pt x="6153" y="1"/>
                    <a:pt x="5976" y="15"/>
                    <a:pt x="5804" y="46"/>
                  </a:cubicBezTo>
                  <a:cubicBezTo>
                    <a:pt x="4136" y="346"/>
                    <a:pt x="3036" y="2214"/>
                    <a:pt x="2402" y="3648"/>
                  </a:cubicBezTo>
                  <a:cubicBezTo>
                    <a:pt x="1434" y="5816"/>
                    <a:pt x="734" y="8185"/>
                    <a:pt x="200" y="10553"/>
                  </a:cubicBezTo>
                  <a:cubicBezTo>
                    <a:pt x="67" y="11154"/>
                    <a:pt x="0" y="11921"/>
                    <a:pt x="500" y="12388"/>
                  </a:cubicBezTo>
                  <a:cubicBezTo>
                    <a:pt x="767" y="12621"/>
                    <a:pt x="1134" y="12688"/>
                    <a:pt x="1468" y="12755"/>
                  </a:cubicBezTo>
                  <a:cubicBezTo>
                    <a:pt x="1948" y="12831"/>
                    <a:pt x="2426" y="12869"/>
                    <a:pt x="2898" y="12869"/>
                  </a:cubicBezTo>
                  <a:cubicBezTo>
                    <a:pt x="4689" y="12869"/>
                    <a:pt x="6386" y="12331"/>
                    <a:pt x="7706" y="11354"/>
                  </a:cubicBezTo>
                  <a:cubicBezTo>
                    <a:pt x="9407" y="10086"/>
                    <a:pt x="10508" y="8085"/>
                    <a:pt x="10708" y="5850"/>
                  </a:cubicBezTo>
                  <a:cubicBezTo>
                    <a:pt x="10841" y="4482"/>
                    <a:pt x="10608" y="2914"/>
                    <a:pt x="9674" y="1713"/>
                  </a:cubicBezTo>
                  <a:cubicBezTo>
                    <a:pt x="8860" y="667"/>
                    <a:pt x="7540" y="1"/>
                    <a:pt x="6331" y="1"/>
                  </a:cubicBezTo>
                  <a:close/>
                </a:path>
              </a:pathLst>
            </a:custGeom>
            <a:solidFill>
              <a:srgbClr val="EDB5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1337;p32">
              <a:extLst>
                <a:ext uri="{FF2B5EF4-FFF2-40B4-BE49-F238E27FC236}">
                  <a16:creationId xmlns:a16="http://schemas.microsoft.com/office/drawing/2014/main" id="{4096C699-7A6D-1D8B-60D5-2E473D1CB8EC}"/>
                </a:ext>
              </a:extLst>
            </p:cNvPr>
            <p:cNvSpPr/>
            <p:nvPr/>
          </p:nvSpPr>
          <p:spPr>
            <a:xfrm>
              <a:off x="5705274" y="3771044"/>
              <a:ext cx="172014" cy="146659"/>
            </a:xfrm>
            <a:custGeom>
              <a:avLst/>
              <a:gdLst/>
              <a:ahLst/>
              <a:cxnLst/>
              <a:rect l="l" t="t" r="r" b="b"/>
              <a:pathLst>
                <a:path w="6920" h="5900" extrusionOk="0">
                  <a:moveTo>
                    <a:pt x="5411" y="1"/>
                  </a:moveTo>
                  <a:cubicBezTo>
                    <a:pt x="4787" y="1"/>
                    <a:pt x="4115" y="352"/>
                    <a:pt x="3517" y="721"/>
                  </a:cubicBezTo>
                  <a:cubicBezTo>
                    <a:pt x="2750" y="1188"/>
                    <a:pt x="2082" y="1822"/>
                    <a:pt x="1549" y="2589"/>
                  </a:cubicBezTo>
                  <a:cubicBezTo>
                    <a:pt x="1282" y="2889"/>
                    <a:pt x="1082" y="3223"/>
                    <a:pt x="882" y="3590"/>
                  </a:cubicBezTo>
                  <a:cubicBezTo>
                    <a:pt x="581" y="4123"/>
                    <a:pt x="315" y="4690"/>
                    <a:pt x="114" y="5291"/>
                  </a:cubicBezTo>
                  <a:cubicBezTo>
                    <a:pt x="0" y="5611"/>
                    <a:pt x="246" y="5899"/>
                    <a:pt x="466" y="5899"/>
                  </a:cubicBezTo>
                  <a:cubicBezTo>
                    <a:pt x="567" y="5899"/>
                    <a:pt x="662" y="5838"/>
                    <a:pt x="715" y="5691"/>
                  </a:cubicBezTo>
                  <a:cubicBezTo>
                    <a:pt x="1015" y="4790"/>
                    <a:pt x="1449" y="3956"/>
                    <a:pt x="1949" y="3256"/>
                  </a:cubicBezTo>
                  <a:cubicBezTo>
                    <a:pt x="2408" y="3138"/>
                    <a:pt x="2917" y="3054"/>
                    <a:pt x="3405" y="3054"/>
                  </a:cubicBezTo>
                  <a:cubicBezTo>
                    <a:pt x="4301" y="3054"/>
                    <a:pt x="5128" y="3338"/>
                    <a:pt x="5452" y="4223"/>
                  </a:cubicBezTo>
                  <a:cubicBezTo>
                    <a:pt x="5452" y="4223"/>
                    <a:pt x="5485" y="4223"/>
                    <a:pt x="5485" y="4190"/>
                  </a:cubicBezTo>
                  <a:cubicBezTo>
                    <a:pt x="5485" y="2642"/>
                    <a:pt x="4416" y="2329"/>
                    <a:pt x="3301" y="2329"/>
                  </a:cubicBezTo>
                  <a:cubicBezTo>
                    <a:pt x="3097" y="2329"/>
                    <a:pt x="2891" y="2339"/>
                    <a:pt x="2690" y="2355"/>
                  </a:cubicBezTo>
                  <a:lnTo>
                    <a:pt x="2690" y="2355"/>
                  </a:lnTo>
                  <a:cubicBezTo>
                    <a:pt x="2716" y="2351"/>
                    <a:pt x="2719" y="2322"/>
                    <a:pt x="2750" y="2322"/>
                  </a:cubicBezTo>
                  <a:cubicBezTo>
                    <a:pt x="3458" y="1638"/>
                    <a:pt x="4648" y="669"/>
                    <a:pt x="5745" y="669"/>
                  </a:cubicBezTo>
                  <a:cubicBezTo>
                    <a:pt x="6147" y="669"/>
                    <a:pt x="6537" y="799"/>
                    <a:pt x="6886" y="1121"/>
                  </a:cubicBezTo>
                  <a:cubicBezTo>
                    <a:pt x="6886" y="1121"/>
                    <a:pt x="6919" y="1121"/>
                    <a:pt x="6886" y="1088"/>
                  </a:cubicBezTo>
                  <a:cubicBezTo>
                    <a:pt x="6492" y="283"/>
                    <a:pt x="5970" y="1"/>
                    <a:pt x="5411" y="1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1338;p32">
              <a:extLst>
                <a:ext uri="{FF2B5EF4-FFF2-40B4-BE49-F238E27FC236}">
                  <a16:creationId xmlns:a16="http://schemas.microsoft.com/office/drawing/2014/main" id="{139E4679-1A81-62EE-457E-38A66B82AAC1}"/>
                </a:ext>
              </a:extLst>
            </p:cNvPr>
            <p:cNvSpPr/>
            <p:nvPr/>
          </p:nvSpPr>
          <p:spPr>
            <a:xfrm>
              <a:off x="4728816" y="3651500"/>
              <a:ext cx="134852" cy="176364"/>
            </a:xfrm>
            <a:custGeom>
              <a:avLst/>
              <a:gdLst/>
              <a:ahLst/>
              <a:cxnLst/>
              <a:rect l="l" t="t" r="r" b="b"/>
              <a:pathLst>
                <a:path w="5425" h="7095" extrusionOk="0">
                  <a:moveTo>
                    <a:pt x="1350" y="0"/>
                  </a:moveTo>
                  <a:cubicBezTo>
                    <a:pt x="928" y="0"/>
                    <a:pt x="485" y="194"/>
                    <a:pt x="34" y="693"/>
                  </a:cubicBezTo>
                  <a:cubicBezTo>
                    <a:pt x="1" y="693"/>
                    <a:pt x="34" y="726"/>
                    <a:pt x="67" y="726"/>
                  </a:cubicBezTo>
                  <a:cubicBezTo>
                    <a:pt x="318" y="595"/>
                    <a:pt x="567" y="538"/>
                    <a:pt x="810" y="538"/>
                  </a:cubicBezTo>
                  <a:cubicBezTo>
                    <a:pt x="2051" y="538"/>
                    <a:pt x="3145" y="2046"/>
                    <a:pt x="3703" y="2995"/>
                  </a:cubicBezTo>
                  <a:lnTo>
                    <a:pt x="3737" y="3095"/>
                  </a:lnTo>
                  <a:cubicBezTo>
                    <a:pt x="3217" y="2884"/>
                    <a:pt x="2661" y="2709"/>
                    <a:pt x="2152" y="2709"/>
                  </a:cubicBezTo>
                  <a:cubicBezTo>
                    <a:pt x="1453" y="2709"/>
                    <a:pt x="843" y="3039"/>
                    <a:pt x="534" y="4062"/>
                  </a:cubicBezTo>
                  <a:cubicBezTo>
                    <a:pt x="534" y="4086"/>
                    <a:pt x="551" y="4109"/>
                    <a:pt x="561" y="4109"/>
                  </a:cubicBezTo>
                  <a:cubicBezTo>
                    <a:pt x="565" y="4109"/>
                    <a:pt x="568" y="4105"/>
                    <a:pt x="568" y="4095"/>
                  </a:cubicBezTo>
                  <a:cubicBezTo>
                    <a:pt x="934" y="3602"/>
                    <a:pt x="1431" y="3419"/>
                    <a:pt x="1971" y="3419"/>
                  </a:cubicBezTo>
                  <a:cubicBezTo>
                    <a:pt x="2710" y="3419"/>
                    <a:pt x="3529" y="3763"/>
                    <a:pt x="4204" y="4129"/>
                  </a:cubicBezTo>
                  <a:cubicBezTo>
                    <a:pt x="4504" y="4963"/>
                    <a:pt x="4671" y="5863"/>
                    <a:pt x="4704" y="6831"/>
                  </a:cubicBezTo>
                  <a:cubicBezTo>
                    <a:pt x="4717" y="7014"/>
                    <a:pt x="4833" y="7094"/>
                    <a:pt x="4967" y="7094"/>
                  </a:cubicBezTo>
                  <a:cubicBezTo>
                    <a:pt x="5174" y="7094"/>
                    <a:pt x="5425" y="6901"/>
                    <a:pt x="5404" y="6597"/>
                  </a:cubicBezTo>
                  <a:cubicBezTo>
                    <a:pt x="5371" y="5963"/>
                    <a:pt x="5271" y="5330"/>
                    <a:pt x="5138" y="4763"/>
                  </a:cubicBezTo>
                  <a:cubicBezTo>
                    <a:pt x="5038" y="4362"/>
                    <a:pt x="4904" y="3962"/>
                    <a:pt x="4771" y="3595"/>
                  </a:cubicBezTo>
                  <a:cubicBezTo>
                    <a:pt x="4437" y="2728"/>
                    <a:pt x="3970" y="1927"/>
                    <a:pt x="3370" y="1260"/>
                  </a:cubicBezTo>
                  <a:cubicBezTo>
                    <a:pt x="2811" y="637"/>
                    <a:pt x="2114" y="0"/>
                    <a:pt x="135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1339;p32">
              <a:extLst>
                <a:ext uri="{FF2B5EF4-FFF2-40B4-BE49-F238E27FC236}">
                  <a16:creationId xmlns:a16="http://schemas.microsoft.com/office/drawing/2014/main" id="{249ED2D0-3671-FD88-DCB1-080033F2FA88}"/>
                </a:ext>
              </a:extLst>
            </p:cNvPr>
            <p:cNvSpPr/>
            <p:nvPr/>
          </p:nvSpPr>
          <p:spPr>
            <a:xfrm>
              <a:off x="4850721" y="3093954"/>
              <a:ext cx="940310" cy="962930"/>
            </a:xfrm>
            <a:custGeom>
              <a:avLst/>
              <a:gdLst/>
              <a:ahLst/>
              <a:cxnLst/>
              <a:rect l="l" t="t" r="r" b="b"/>
              <a:pathLst>
                <a:path w="37828" h="38738" extrusionOk="0">
                  <a:moveTo>
                    <a:pt x="14414" y="1"/>
                  </a:moveTo>
                  <a:cubicBezTo>
                    <a:pt x="14169" y="1"/>
                    <a:pt x="13923" y="2"/>
                    <a:pt x="13677" y="5"/>
                  </a:cubicBezTo>
                  <a:cubicBezTo>
                    <a:pt x="8073" y="72"/>
                    <a:pt x="3302" y="4108"/>
                    <a:pt x="2235" y="9612"/>
                  </a:cubicBezTo>
                  <a:cubicBezTo>
                    <a:pt x="1301" y="14583"/>
                    <a:pt x="667" y="19620"/>
                    <a:pt x="334" y="24656"/>
                  </a:cubicBezTo>
                  <a:cubicBezTo>
                    <a:pt x="0" y="30260"/>
                    <a:pt x="3603" y="35331"/>
                    <a:pt x="9007" y="36832"/>
                  </a:cubicBezTo>
                  <a:cubicBezTo>
                    <a:pt x="13740" y="38103"/>
                    <a:pt x="18504" y="38738"/>
                    <a:pt x="23413" y="38738"/>
                  </a:cubicBezTo>
                  <a:cubicBezTo>
                    <a:pt x="23659" y="38738"/>
                    <a:pt x="23904" y="38736"/>
                    <a:pt x="24151" y="38733"/>
                  </a:cubicBezTo>
                  <a:cubicBezTo>
                    <a:pt x="29755" y="38666"/>
                    <a:pt x="34525" y="34630"/>
                    <a:pt x="35559" y="29126"/>
                  </a:cubicBezTo>
                  <a:cubicBezTo>
                    <a:pt x="36526" y="24156"/>
                    <a:pt x="37160" y="19119"/>
                    <a:pt x="37460" y="14082"/>
                  </a:cubicBezTo>
                  <a:cubicBezTo>
                    <a:pt x="37827" y="8478"/>
                    <a:pt x="34225" y="3408"/>
                    <a:pt x="28821" y="1907"/>
                  </a:cubicBezTo>
                  <a:cubicBezTo>
                    <a:pt x="24087" y="636"/>
                    <a:pt x="19323" y="1"/>
                    <a:pt x="14414" y="1"/>
                  </a:cubicBezTo>
                  <a:close/>
                </a:path>
              </a:pathLst>
            </a:custGeom>
            <a:solidFill>
              <a:srgbClr val="EDB5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1340;p32">
              <a:extLst>
                <a:ext uri="{FF2B5EF4-FFF2-40B4-BE49-F238E27FC236}">
                  <a16:creationId xmlns:a16="http://schemas.microsoft.com/office/drawing/2014/main" id="{9AB8E53D-D9E3-76F4-DDA0-7170700FC471}"/>
                </a:ext>
              </a:extLst>
            </p:cNvPr>
            <p:cNvSpPr/>
            <p:nvPr/>
          </p:nvSpPr>
          <p:spPr>
            <a:xfrm>
              <a:off x="5227995" y="3737510"/>
              <a:ext cx="130204" cy="66394"/>
            </a:xfrm>
            <a:custGeom>
              <a:avLst/>
              <a:gdLst/>
              <a:ahLst/>
              <a:cxnLst/>
              <a:rect l="l" t="t" r="r" b="b"/>
              <a:pathLst>
                <a:path w="5238" h="2671" extrusionOk="0">
                  <a:moveTo>
                    <a:pt x="2564" y="0"/>
                  </a:moveTo>
                  <a:cubicBezTo>
                    <a:pt x="2351" y="0"/>
                    <a:pt x="2129" y="37"/>
                    <a:pt x="1935" y="102"/>
                  </a:cubicBezTo>
                  <a:cubicBezTo>
                    <a:pt x="1602" y="168"/>
                    <a:pt x="1302" y="335"/>
                    <a:pt x="1068" y="535"/>
                  </a:cubicBezTo>
                  <a:cubicBezTo>
                    <a:pt x="568" y="902"/>
                    <a:pt x="201" y="1436"/>
                    <a:pt x="1" y="2003"/>
                  </a:cubicBezTo>
                  <a:cubicBezTo>
                    <a:pt x="434" y="1603"/>
                    <a:pt x="868" y="1203"/>
                    <a:pt x="1335" y="936"/>
                  </a:cubicBezTo>
                  <a:cubicBezTo>
                    <a:pt x="1707" y="750"/>
                    <a:pt x="2099" y="649"/>
                    <a:pt x="2513" y="649"/>
                  </a:cubicBezTo>
                  <a:cubicBezTo>
                    <a:pt x="2619" y="649"/>
                    <a:pt x="2727" y="655"/>
                    <a:pt x="2836" y="669"/>
                  </a:cubicBezTo>
                  <a:cubicBezTo>
                    <a:pt x="3303" y="736"/>
                    <a:pt x="3803" y="969"/>
                    <a:pt x="4204" y="1336"/>
                  </a:cubicBezTo>
                  <a:cubicBezTo>
                    <a:pt x="4637" y="1670"/>
                    <a:pt x="4971" y="2103"/>
                    <a:pt x="5238" y="2670"/>
                  </a:cubicBezTo>
                  <a:cubicBezTo>
                    <a:pt x="5238" y="2070"/>
                    <a:pt x="4971" y="1436"/>
                    <a:pt x="4571" y="969"/>
                  </a:cubicBezTo>
                  <a:cubicBezTo>
                    <a:pt x="4170" y="502"/>
                    <a:pt x="3570" y="102"/>
                    <a:pt x="2903" y="35"/>
                  </a:cubicBezTo>
                  <a:cubicBezTo>
                    <a:pt x="2796" y="11"/>
                    <a:pt x="2682" y="0"/>
                    <a:pt x="2564" y="0"/>
                  </a:cubicBezTo>
                  <a:close/>
                </a:path>
              </a:pathLst>
            </a:custGeom>
            <a:solidFill>
              <a:srgbClr val="4D21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1341;p32">
              <a:extLst>
                <a:ext uri="{FF2B5EF4-FFF2-40B4-BE49-F238E27FC236}">
                  <a16:creationId xmlns:a16="http://schemas.microsoft.com/office/drawing/2014/main" id="{2C809C09-6F56-E41F-D065-83B36B3FCED0}"/>
                </a:ext>
              </a:extLst>
            </p:cNvPr>
            <p:cNvSpPr/>
            <p:nvPr/>
          </p:nvSpPr>
          <p:spPr>
            <a:xfrm>
              <a:off x="4954355" y="3547269"/>
              <a:ext cx="216434" cy="216608"/>
            </a:xfrm>
            <a:custGeom>
              <a:avLst/>
              <a:gdLst/>
              <a:ahLst/>
              <a:cxnLst/>
              <a:rect l="l" t="t" r="r" b="b"/>
              <a:pathLst>
                <a:path w="8707" h="8714" extrusionOk="0">
                  <a:moveTo>
                    <a:pt x="3971" y="1"/>
                  </a:moveTo>
                  <a:cubicBezTo>
                    <a:pt x="3691" y="1"/>
                    <a:pt x="3412" y="28"/>
                    <a:pt x="3136" y="83"/>
                  </a:cubicBezTo>
                  <a:cubicBezTo>
                    <a:pt x="1935" y="283"/>
                    <a:pt x="935" y="1684"/>
                    <a:pt x="468" y="2751"/>
                  </a:cubicBezTo>
                  <a:cubicBezTo>
                    <a:pt x="67" y="3752"/>
                    <a:pt x="1" y="4953"/>
                    <a:pt x="401" y="5953"/>
                  </a:cubicBezTo>
                  <a:cubicBezTo>
                    <a:pt x="835" y="7021"/>
                    <a:pt x="1735" y="7855"/>
                    <a:pt x="2769" y="8288"/>
                  </a:cubicBezTo>
                  <a:cubicBezTo>
                    <a:pt x="3391" y="8565"/>
                    <a:pt x="4045" y="8714"/>
                    <a:pt x="4697" y="8714"/>
                  </a:cubicBezTo>
                  <a:cubicBezTo>
                    <a:pt x="4990" y="8714"/>
                    <a:pt x="5282" y="8684"/>
                    <a:pt x="5571" y="8622"/>
                  </a:cubicBezTo>
                  <a:cubicBezTo>
                    <a:pt x="6505" y="8422"/>
                    <a:pt x="7373" y="7855"/>
                    <a:pt x="7906" y="7088"/>
                  </a:cubicBezTo>
                  <a:cubicBezTo>
                    <a:pt x="8307" y="6521"/>
                    <a:pt x="8507" y="5853"/>
                    <a:pt x="8574" y="5186"/>
                  </a:cubicBezTo>
                  <a:cubicBezTo>
                    <a:pt x="8707" y="3652"/>
                    <a:pt x="8073" y="2084"/>
                    <a:pt x="6906" y="1083"/>
                  </a:cubicBezTo>
                  <a:cubicBezTo>
                    <a:pt x="6112" y="395"/>
                    <a:pt x="5044" y="1"/>
                    <a:pt x="397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1342;p32">
              <a:extLst>
                <a:ext uri="{FF2B5EF4-FFF2-40B4-BE49-F238E27FC236}">
                  <a16:creationId xmlns:a16="http://schemas.microsoft.com/office/drawing/2014/main" id="{D24EE0D0-F048-9A04-86DD-7F1FF6878DEE}"/>
                </a:ext>
              </a:extLst>
            </p:cNvPr>
            <p:cNvSpPr/>
            <p:nvPr/>
          </p:nvSpPr>
          <p:spPr>
            <a:xfrm>
              <a:off x="5005762" y="3595843"/>
              <a:ext cx="156751" cy="147256"/>
            </a:xfrm>
            <a:custGeom>
              <a:avLst/>
              <a:gdLst/>
              <a:ahLst/>
              <a:cxnLst/>
              <a:rect l="l" t="t" r="r" b="b"/>
              <a:pathLst>
                <a:path w="6306" h="5924" extrusionOk="0">
                  <a:moveTo>
                    <a:pt x="3120" y="0"/>
                  </a:moveTo>
                  <a:cubicBezTo>
                    <a:pt x="1660" y="0"/>
                    <a:pt x="417" y="1104"/>
                    <a:pt x="234" y="2598"/>
                  </a:cubicBezTo>
                  <a:cubicBezTo>
                    <a:pt x="1" y="4200"/>
                    <a:pt x="1168" y="5701"/>
                    <a:pt x="2770" y="5901"/>
                  </a:cubicBezTo>
                  <a:cubicBezTo>
                    <a:pt x="2895" y="5916"/>
                    <a:pt x="3020" y="5924"/>
                    <a:pt x="3143" y="5924"/>
                  </a:cubicBezTo>
                  <a:cubicBezTo>
                    <a:pt x="4627" y="5924"/>
                    <a:pt x="5920" y="4841"/>
                    <a:pt x="6105" y="3332"/>
                  </a:cubicBezTo>
                  <a:cubicBezTo>
                    <a:pt x="6305" y="1698"/>
                    <a:pt x="5138" y="230"/>
                    <a:pt x="3537" y="30"/>
                  </a:cubicBezTo>
                  <a:cubicBezTo>
                    <a:pt x="3397" y="10"/>
                    <a:pt x="3258" y="0"/>
                    <a:pt x="3120" y="0"/>
                  </a:cubicBezTo>
                  <a:close/>
                </a:path>
              </a:pathLst>
            </a:custGeom>
            <a:solidFill>
              <a:srgbClr val="98D0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9" name="Google Shape;1343;p32">
              <a:extLst>
                <a:ext uri="{FF2B5EF4-FFF2-40B4-BE49-F238E27FC236}">
                  <a16:creationId xmlns:a16="http://schemas.microsoft.com/office/drawing/2014/main" id="{079F8EA6-5A99-36A1-07DA-D5C97473C25C}"/>
                </a:ext>
              </a:extLst>
            </p:cNvPr>
            <p:cNvSpPr/>
            <p:nvPr/>
          </p:nvSpPr>
          <p:spPr>
            <a:xfrm>
              <a:off x="5441925" y="3611379"/>
              <a:ext cx="215614" cy="212134"/>
            </a:xfrm>
            <a:custGeom>
              <a:avLst/>
              <a:gdLst/>
              <a:ahLst/>
              <a:cxnLst/>
              <a:rect l="l" t="t" r="r" b="b"/>
              <a:pathLst>
                <a:path w="8674" h="8534" extrusionOk="0">
                  <a:moveTo>
                    <a:pt x="4741" y="0"/>
                  </a:moveTo>
                  <a:cubicBezTo>
                    <a:pt x="4037" y="0"/>
                    <a:pt x="3329" y="159"/>
                    <a:pt x="2703" y="472"/>
                  </a:cubicBezTo>
                  <a:cubicBezTo>
                    <a:pt x="1335" y="1140"/>
                    <a:pt x="334" y="2507"/>
                    <a:pt x="101" y="4008"/>
                  </a:cubicBezTo>
                  <a:cubicBezTo>
                    <a:pt x="1" y="4675"/>
                    <a:pt x="34" y="5376"/>
                    <a:pt x="234" y="6010"/>
                  </a:cubicBezTo>
                  <a:cubicBezTo>
                    <a:pt x="568" y="6910"/>
                    <a:pt x="1268" y="7644"/>
                    <a:pt x="2136" y="8078"/>
                  </a:cubicBezTo>
                  <a:cubicBezTo>
                    <a:pt x="2744" y="8394"/>
                    <a:pt x="3442" y="8533"/>
                    <a:pt x="4137" y="8533"/>
                  </a:cubicBezTo>
                  <a:cubicBezTo>
                    <a:pt x="4395" y="8533"/>
                    <a:pt x="4652" y="8514"/>
                    <a:pt x="4904" y="8478"/>
                  </a:cubicBezTo>
                  <a:cubicBezTo>
                    <a:pt x="6038" y="8311"/>
                    <a:pt x="7106" y="7711"/>
                    <a:pt x="7806" y="6810"/>
                  </a:cubicBezTo>
                  <a:cubicBezTo>
                    <a:pt x="8440" y="5910"/>
                    <a:pt x="8674" y="4775"/>
                    <a:pt x="8540" y="3675"/>
                  </a:cubicBezTo>
                  <a:cubicBezTo>
                    <a:pt x="8373" y="2541"/>
                    <a:pt x="7706" y="939"/>
                    <a:pt x="6605" y="406"/>
                  </a:cubicBezTo>
                  <a:cubicBezTo>
                    <a:pt x="6031" y="134"/>
                    <a:pt x="5387" y="0"/>
                    <a:pt x="474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1344;p32">
              <a:extLst>
                <a:ext uri="{FF2B5EF4-FFF2-40B4-BE49-F238E27FC236}">
                  <a16:creationId xmlns:a16="http://schemas.microsoft.com/office/drawing/2014/main" id="{A644F89D-3722-D2E6-113B-B620EB85A4EB}"/>
                </a:ext>
              </a:extLst>
            </p:cNvPr>
            <p:cNvSpPr/>
            <p:nvPr/>
          </p:nvSpPr>
          <p:spPr>
            <a:xfrm>
              <a:off x="5447742" y="3651575"/>
              <a:ext cx="156727" cy="147256"/>
            </a:xfrm>
            <a:custGeom>
              <a:avLst/>
              <a:gdLst/>
              <a:ahLst/>
              <a:cxnLst/>
              <a:rect l="l" t="t" r="r" b="b"/>
              <a:pathLst>
                <a:path w="6305" h="5924" extrusionOk="0">
                  <a:moveTo>
                    <a:pt x="3171" y="1"/>
                  </a:moveTo>
                  <a:cubicBezTo>
                    <a:pt x="1688" y="1"/>
                    <a:pt x="419" y="1110"/>
                    <a:pt x="234" y="2591"/>
                  </a:cubicBezTo>
                  <a:cubicBezTo>
                    <a:pt x="0" y="4226"/>
                    <a:pt x="1168" y="5694"/>
                    <a:pt x="2802" y="5894"/>
                  </a:cubicBezTo>
                  <a:cubicBezTo>
                    <a:pt x="2940" y="5914"/>
                    <a:pt x="3077" y="5924"/>
                    <a:pt x="3212" y="5924"/>
                  </a:cubicBezTo>
                  <a:cubicBezTo>
                    <a:pt x="4652" y="5924"/>
                    <a:pt x="5922" y="4822"/>
                    <a:pt x="6105" y="3359"/>
                  </a:cubicBezTo>
                  <a:cubicBezTo>
                    <a:pt x="6305" y="1724"/>
                    <a:pt x="5171" y="223"/>
                    <a:pt x="3536" y="23"/>
                  </a:cubicBezTo>
                  <a:cubicBezTo>
                    <a:pt x="3413" y="8"/>
                    <a:pt x="3292" y="1"/>
                    <a:pt x="3171" y="1"/>
                  </a:cubicBezTo>
                  <a:close/>
                </a:path>
              </a:pathLst>
            </a:custGeom>
            <a:solidFill>
              <a:srgbClr val="98D0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1345;p32">
              <a:extLst>
                <a:ext uri="{FF2B5EF4-FFF2-40B4-BE49-F238E27FC236}">
                  <a16:creationId xmlns:a16="http://schemas.microsoft.com/office/drawing/2014/main" id="{5C0C0E0F-BF11-384F-5A9D-5F301DA8A6D4}"/>
                </a:ext>
              </a:extLst>
            </p:cNvPr>
            <p:cNvSpPr/>
            <p:nvPr/>
          </p:nvSpPr>
          <p:spPr>
            <a:xfrm>
              <a:off x="4930491" y="3471824"/>
              <a:ext cx="226203" cy="67687"/>
            </a:xfrm>
            <a:custGeom>
              <a:avLst/>
              <a:gdLst/>
              <a:ahLst/>
              <a:cxnLst/>
              <a:rect l="l" t="t" r="r" b="b"/>
              <a:pathLst>
                <a:path w="9100" h="2723" extrusionOk="0">
                  <a:moveTo>
                    <a:pt x="5523" y="1"/>
                  </a:moveTo>
                  <a:cubicBezTo>
                    <a:pt x="3366" y="1"/>
                    <a:pt x="1328" y="949"/>
                    <a:pt x="60" y="2551"/>
                  </a:cubicBezTo>
                  <a:cubicBezTo>
                    <a:pt x="1" y="2610"/>
                    <a:pt x="100" y="2723"/>
                    <a:pt x="170" y="2723"/>
                  </a:cubicBezTo>
                  <a:cubicBezTo>
                    <a:pt x="178" y="2723"/>
                    <a:pt x="186" y="2721"/>
                    <a:pt x="194" y="2717"/>
                  </a:cubicBezTo>
                  <a:cubicBezTo>
                    <a:pt x="1773" y="1720"/>
                    <a:pt x="3404" y="1318"/>
                    <a:pt x="5160" y="1318"/>
                  </a:cubicBezTo>
                  <a:cubicBezTo>
                    <a:pt x="6222" y="1318"/>
                    <a:pt x="7330" y="1465"/>
                    <a:pt x="8499" y="1717"/>
                  </a:cubicBezTo>
                  <a:cubicBezTo>
                    <a:pt x="8551" y="1727"/>
                    <a:pt x="8609" y="1734"/>
                    <a:pt x="8666" y="1734"/>
                  </a:cubicBezTo>
                  <a:cubicBezTo>
                    <a:pt x="8795" y="1734"/>
                    <a:pt x="8920" y="1698"/>
                    <a:pt x="8966" y="1583"/>
                  </a:cubicBezTo>
                  <a:cubicBezTo>
                    <a:pt x="9067" y="1450"/>
                    <a:pt x="9100" y="1416"/>
                    <a:pt x="9067" y="1216"/>
                  </a:cubicBezTo>
                  <a:cubicBezTo>
                    <a:pt x="9067" y="1049"/>
                    <a:pt x="8933" y="849"/>
                    <a:pt x="8766" y="749"/>
                  </a:cubicBezTo>
                  <a:cubicBezTo>
                    <a:pt x="7710" y="238"/>
                    <a:pt x="6602" y="1"/>
                    <a:pt x="5523" y="1"/>
                  </a:cubicBezTo>
                  <a:close/>
                </a:path>
              </a:pathLst>
            </a:custGeom>
            <a:solidFill>
              <a:srgbClr val="DB7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Google Shape;1346;p32">
              <a:extLst>
                <a:ext uri="{FF2B5EF4-FFF2-40B4-BE49-F238E27FC236}">
                  <a16:creationId xmlns:a16="http://schemas.microsoft.com/office/drawing/2014/main" id="{C6C69E11-6BE0-99AC-3A9E-C6C760995C7D}"/>
                </a:ext>
              </a:extLst>
            </p:cNvPr>
            <p:cNvSpPr/>
            <p:nvPr/>
          </p:nvSpPr>
          <p:spPr>
            <a:xfrm>
              <a:off x="5490026" y="3527159"/>
              <a:ext cx="202937" cy="117377"/>
            </a:xfrm>
            <a:custGeom>
              <a:avLst/>
              <a:gdLst/>
              <a:ahLst/>
              <a:cxnLst/>
              <a:rect l="l" t="t" r="r" b="b"/>
              <a:pathLst>
                <a:path w="8164" h="4722" extrusionOk="0">
                  <a:moveTo>
                    <a:pt x="1444" y="1"/>
                  </a:moveTo>
                  <a:cubicBezTo>
                    <a:pt x="1144" y="1"/>
                    <a:pt x="840" y="19"/>
                    <a:pt x="534" y="58"/>
                  </a:cubicBezTo>
                  <a:cubicBezTo>
                    <a:pt x="367" y="58"/>
                    <a:pt x="167" y="224"/>
                    <a:pt x="101" y="391"/>
                  </a:cubicBezTo>
                  <a:cubicBezTo>
                    <a:pt x="0" y="558"/>
                    <a:pt x="0" y="591"/>
                    <a:pt x="34" y="792"/>
                  </a:cubicBezTo>
                  <a:cubicBezTo>
                    <a:pt x="67" y="958"/>
                    <a:pt x="267" y="1025"/>
                    <a:pt x="434" y="1058"/>
                  </a:cubicBezTo>
                  <a:cubicBezTo>
                    <a:pt x="3603" y="1425"/>
                    <a:pt x="6138" y="2359"/>
                    <a:pt x="7973" y="4694"/>
                  </a:cubicBezTo>
                  <a:cubicBezTo>
                    <a:pt x="7991" y="4713"/>
                    <a:pt x="8015" y="4721"/>
                    <a:pt x="8039" y="4721"/>
                  </a:cubicBezTo>
                  <a:cubicBezTo>
                    <a:pt x="8101" y="4721"/>
                    <a:pt x="8164" y="4666"/>
                    <a:pt x="8140" y="4594"/>
                  </a:cubicBezTo>
                  <a:cubicBezTo>
                    <a:pt x="7258" y="1979"/>
                    <a:pt x="4545" y="1"/>
                    <a:pt x="1444" y="1"/>
                  </a:cubicBezTo>
                  <a:close/>
                </a:path>
              </a:pathLst>
            </a:custGeom>
            <a:solidFill>
              <a:srgbClr val="DB7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1347;p32">
              <a:extLst>
                <a:ext uri="{FF2B5EF4-FFF2-40B4-BE49-F238E27FC236}">
                  <a16:creationId xmlns:a16="http://schemas.microsoft.com/office/drawing/2014/main" id="{BD8C1822-F904-105C-574C-F60EDC0590F8}"/>
                </a:ext>
              </a:extLst>
            </p:cNvPr>
            <p:cNvSpPr/>
            <p:nvPr/>
          </p:nvSpPr>
          <p:spPr>
            <a:xfrm>
              <a:off x="4853206" y="3068449"/>
              <a:ext cx="961041" cy="532274"/>
            </a:xfrm>
            <a:custGeom>
              <a:avLst/>
              <a:gdLst/>
              <a:ahLst/>
              <a:cxnLst/>
              <a:rect l="l" t="t" r="r" b="b"/>
              <a:pathLst>
                <a:path w="38662" h="21413" extrusionOk="0">
                  <a:moveTo>
                    <a:pt x="16512" y="0"/>
                  </a:moveTo>
                  <a:cubicBezTo>
                    <a:pt x="14605" y="0"/>
                    <a:pt x="12705" y="181"/>
                    <a:pt x="10875" y="831"/>
                  </a:cubicBezTo>
                  <a:cubicBezTo>
                    <a:pt x="9607" y="1265"/>
                    <a:pt x="8339" y="1865"/>
                    <a:pt x="7172" y="2666"/>
                  </a:cubicBezTo>
                  <a:cubicBezTo>
                    <a:pt x="4303" y="4601"/>
                    <a:pt x="1868" y="6969"/>
                    <a:pt x="701" y="11639"/>
                  </a:cubicBezTo>
                  <a:cubicBezTo>
                    <a:pt x="534" y="12206"/>
                    <a:pt x="434" y="12840"/>
                    <a:pt x="334" y="13474"/>
                  </a:cubicBezTo>
                  <a:cubicBezTo>
                    <a:pt x="167" y="14474"/>
                    <a:pt x="67" y="15575"/>
                    <a:pt x="0" y="16776"/>
                  </a:cubicBezTo>
                  <a:cubicBezTo>
                    <a:pt x="701" y="16943"/>
                    <a:pt x="1401" y="17110"/>
                    <a:pt x="2068" y="17243"/>
                  </a:cubicBezTo>
                  <a:cubicBezTo>
                    <a:pt x="2402" y="16342"/>
                    <a:pt x="2836" y="15442"/>
                    <a:pt x="3136" y="14608"/>
                  </a:cubicBezTo>
                  <a:cubicBezTo>
                    <a:pt x="3169" y="14541"/>
                    <a:pt x="3169" y="14441"/>
                    <a:pt x="3202" y="14341"/>
                  </a:cubicBezTo>
                  <a:cubicBezTo>
                    <a:pt x="3215" y="14316"/>
                    <a:pt x="3243" y="14305"/>
                    <a:pt x="3271" y="14305"/>
                  </a:cubicBezTo>
                  <a:cubicBezTo>
                    <a:pt x="3318" y="14305"/>
                    <a:pt x="3369" y="14333"/>
                    <a:pt x="3369" y="14374"/>
                  </a:cubicBezTo>
                  <a:cubicBezTo>
                    <a:pt x="3369" y="14474"/>
                    <a:pt x="3369" y="14608"/>
                    <a:pt x="3369" y="14708"/>
                  </a:cubicBezTo>
                  <a:cubicBezTo>
                    <a:pt x="3403" y="15642"/>
                    <a:pt x="3269" y="16509"/>
                    <a:pt x="3069" y="17443"/>
                  </a:cubicBezTo>
                  <a:cubicBezTo>
                    <a:pt x="3069" y="17477"/>
                    <a:pt x="3069" y="17477"/>
                    <a:pt x="3069" y="17477"/>
                  </a:cubicBezTo>
                  <a:cubicBezTo>
                    <a:pt x="4270" y="17777"/>
                    <a:pt x="5471" y="18044"/>
                    <a:pt x="6605" y="18277"/>
                  </a:cubicBezTo>
                  <a:cubicBezTo>
                    <a:pt x="6772" y="17543"/>
                    <a:pt x="6972" y="16809"/>
                    <a:pt x="7272" y="16076"/>
                  </a:cubicBezTo>
                  <a:cubicBezTo>
                    <a:pt x="7572" y="15242"/>
                    <a:pt x="7973" y="14474"/>
                    <a:pt x="8440" y="13774"/>
                  </a:cubicBezTo>
                  <a:cubicBezTo>
                    <a:pt x="8706" y="13340"/>
                    <a:pt x="9007" y="12973"/>
                    <a:pt x="9307" y="12640"/>
                  </a:cubicBezTo>
                  <a:cubicBezTo>
                    <a:pt x="9330" y="12616"/>
                    <a:pt x="9358" y="12605"/>
                    <a:pt x="9383" y="12605"/>
                  </a:cubicBezTo>
                  <a:cubicBezTo>
                    <a:pt x="9428" y="12605"/>
                    <a:pt x="9462" y="12642"/>
                    <a:pt x="9440" y="12706"/>
                  </a:cubicBezTo>
                  <a:cubicBezTo>
                    <a:pt x="9273" y="13107"/>
                    <a:pt x="9140" y="13507"/>
                    <a:pt x="9007" y="13907"/>
                  </a:cubicBezTo>
                  <a:cubicBezTo>
                    <a:pt x="8740" y="14741"/>
                    <a:pt x="8540" y="15575"/>
                    <a:pt x="8406" y="16443"/>
                  </a:cubicBezTo>
                  <a:cubicBezTo>
                    <a:pt x="8339" y="16943"/>
                    <a:pt x="8273" y="17410"/>
                    <a:pt x="8206" y="17877"/>
                  </a:cubicBezTo>
                  <a:cubicBezTo>
                    <a:pt x="8173" y="18110"/>
                    <a:pt x="8173" y="18344"/>
                    <a:pt x="8139" y="18611"/>
                  </a:cubicBezTo>
                  <a:cubicBezTo>
                    <a:pt x="9841" y="18978"/>
                    <a:pt x="11508" y="19311"/>
                    <a:pt x="13110" y="19611"/>
                  </a:cubicBezTo>
                  <a:cubicBezTo>
                    <a:pt x="13210" y="19011"/>
                    <a:pt x="13310" y="18411"/>
                    <a:pt x="13443" y="17844"/>
                  </a:cubicBezTo>
                  <a:cubicBezTo>
                    <a:pt x="13643" y="17076"/>
                    <a:pt x="13843" y="16342"/>
                    <a:pt x="14077" y="15709"/>
                  </a:cubicBezTo>
                  <a:cubicBezTo>
                    <a:pt x="14091" y="15680"/>
                    <a:pt x="14117" y="15670"/>
                    <a:pt x="14142" y="15670"/>
                  </a:cubicBezTo>
                  <a:cubicBezTo>
                    <a:pt x="14177" y="15670"/>
                    <a:pt x="14210" y="15689"/>
                    <a:pt x="14210" y="15709"/>
                  </a:cubicBezTo>
                  <a:cubicBezTo>
                    <a:pt x="14244" y="16509"/>
                    <a:pt x="14277" y="17276"/>
                    <a:pt x="14277" y="18044"/>
                  </a:cubicBezTo>
                  <a:cubicBezTo>
                    <a:pt x="14277" y="18511"/>
                    <a:pt x="14277" y="18978"/>
                    <a:pt x="14277" y="19445"/>
                  </a:cubicBezTo>
                  <a:cubicBezTo>
                    <a:pt x="14277" y="19545"/>
                    <a:pt x="14277" y="19678"/>
                    <a:pt x="14277" y="19812"/>
                  </a:cubicBezTo>
                  <a:cubicBezTo>
                    <a:pt x="16178" y="20145"/>
                    <a:pt x="17980" y="20445"/>
                    <a:pt x="19748" y="20679"/>
                  </a:cubicBezTo>
                  <a:cubicBezTo>
                    <a:pt x="19848" y="20145"/>
                    <a:pt x="19948" y="19611"/>
                    <a:pt x="20014" y="19044"/>
                  </a:cubicBezTo>
                  <a:cubicBezTo>
                    <a:pt x="20181" y="17877"/>
                    <a:pt x="20281" y="16676"/>
                    <a:pt x="20415" y="15508"/>
                  </a:cubicBezTo>
                  <a:cubicBezTo>
                    <a:pt x="20481" y="14941"/>
                    <a:pt x="20515" y="14408"/>
                    <a:pt x="20582" y="13841"/>
                  </a:cubicBezTo>
                  <a:cubicBezTo>
                    <a:pt x="20582" y="13787"/>
                    <a:pt x="20648" y="13753"/>
                    <a:pt x="20711" y="13753"/>
                  </a:cubicBezTo>
                  <a:cubicBezTo>
                    <a:pt x="20765" y="13753"/>
                    <a:pt x="20815" y="13779"/>
                    <a:pt x="20815" y="13841"/>
                  </a:cubicBezTo>
                  <a:cubicBezTo>
                    <a:pt x="20848" y="14408"/>
                    <a:pt x="20915" y="14975"/>
                    <a:pt x="20948" y="15542"/>
                  </a:cubicBezTo>
                  <a:cubicBezTo>
                    <a:pt x="21015" y="16743"/>
                    <a:pt x="21049" y="17977"/>
                    <a:pt x="21015" y="19178"/>
                  </a:cubicBezTo>
                  <a:cubicBezTo>
                    <a:pt x="21015" y="19611"/>
                    <a:pt x="21015" y="20012"/>
                    <a:pt x="20982" y="20412"/>
                  </a:cubicBezTo>
                  <a:cubicBezTo>
                    <a:pt x="20982" y="20545"/>
                    <a:pt x="20982" y="20679"/>
                    <a:pt x="20982" y="20812"/>
                  </a:cubicBezTo>
                  <a:cubicBezTo>
                    <a:pt x="24117" y="21213"/>
                    <a:pt x="27120" y="21413"/>
                    <a:pt x="30055" y="21413"/>
                  </a:cubicBezTo>
                  <a:cubicBezTo>
                    <a:pt x="30188" y="20779"/>
                    <a:pt x="30288" y="20145"/>
                    <a:pt x="30322" y="19511"/>
                  </a:cubicBezTo>
                  <a:cubicBezTo>
                    <a:pt x="30355" y="19011"/>
                    <a:pt x="30355" y="18511"/>
                    <a:pt x="30288" y="17977"/>
                  </a:cubicBezTo>
                  <a:cubicBezTo>
                    <a:pt x="30269" y="17919"/>
                    <a:pt x="30317" y="17883"/>
                    <a:pt x="30368" y="17883"/>
                  </a:cubicBezTo>
                  <a:cubicBezTo>
                    <a:pt x="30404" y="17883"/>
                    <a:pt x="30441" y="17902"/>
                    <a:pt x="30455" y="17944"/>
                  </a:cubicBezTo>
                  <a:cubicBezTo>
                    <a:pt x="30722" y="18444"/>
                    <a:pt x="30922" y="18944"/>
                    <a:pt x="31089" y="19478"/>
                  </a:cubicBezTo>
                  <a:cubicBezTo>
                    <a:pt x="31256" y="20112"/>
                    <a:pt x="31356" y="20746"/>
                    <a:pt x="31389" y="21379"/>
                  </a:cubicBezTo>
                  <a:cubicBezTo>
                    <a:pt x="31956" y="21379"/>
                    <a:pt x="32557" y="21379"/>
                    <a:pt x="33124" y="21346"/>
                  </a:cubicBezTo>
                  <a:cubicBezTo>
                    <a:pt x="33157" y="20679"/>
                    <a:pt x="33191" y="20012"/>
                    <a:pt x="33191" y="19378"/>
                  </a:cubicBezTo>
                  <a:cubicBezTo>
                    <a:pt x="33191" y="18277"/>
                    <a:pt x="33090" y="17210"/>
                    <a:pt x="32623" y="16142"/>
                  </a:cubicBezTo>
                  <a:cubicBezTo>
                    <a:pt x="32623" y="16101"/>
                    <a:pt x="32649" y="16073"/>
                    <a:pt x="32676" y="16073"/>
                  </a:cubicBezTo>
                  <a:cubicBezTo>
                    <a:pt x="32693" y="16073"/>
                    <a:pt x="32711" y="16083"/>
                    <a:pt x="32724" y="16109"/>
                  </a:cubicBezTo>
                  <a:cubicBezTo>
                    <a:pt x="33557" y="17076"/>
                    <a:pt x="34024" y="18144"/>
                    <a:pt x="34325" y="19278"/>
                  </a:cubicBezTo>
                  <a:cubicBezTo>
                    <a:pt x="34491" y="19912"/>
                    <a:pt x="34558" y="20579"/>
                    <a:pt x="34625" y="21246"/>
                  </a:cubicBezTo>
                  <a:cubicBezTo>
                    <a:pt x="35759" y="21179"/>
                    <a:pt x="36893" y="21079"/>
                    <a:pt x="38027" y="20912"/>
                  </a:cubicBezTo>
                  <a:cubicBezTo>
                    <a:pt x="38261" y="20879"/>
                    <a:pt x="38428" y="19812"/>
                    <a:pt x="38528" y="18811"/>
                  </a:cubicBezTo>
                  <a:cubicBezTo>
                    <a:pt x="38594" y="17944"/>
                    <a:pt x="38661" y="17143"/>
                    <a:pt x="38628" y="17043"/>
                  </a:cubicBezTo>
                  <a:cubicBezTo>
                    <a:pt x="38561" y="16543"/>
                    <a:pt x="38494" y="15942"/>
                    <a:pt x="38461" y="15308"/>
                  </a:cubicBezTo>
                  <a:cubicBezTo>
                    <a:pt x="38361" y="14241"/>
                    <a:pt x="38294" y="13107"/>
                    <a:pt x="38061" y="12273"/>
                  </a:cubicBezTo>
                  <a:cubicBezTo>
                    <a:pt x="36693" y="7369"/>
                    <a:pt x="32523" y="4401"/>
                    <a:pt x="28821" y="2432"/>
                  </a:cubicBezTo>
                  <a:cubicBezTo>
                    <a:pt x="25618" y="731"/>
                    <a:pt x="22116" y="264"/>
                    <a:pt x="18714" y="64"/>
                  </a:cubicBezTo>
                  <a:cubicBezTo>
                    <a:pt x="17981" y="27"/>
                    <a:pt x="17246" y="0"/>
                    <a:pt x="16512" y="0"/>
                  </a:cubicBezTo>
                  <a:close/>
                </a:path>
              </a:pathLst>
            </a:custGeom>
            <a:solidFill>
              <a:srgbClr val="DB72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1348;p32">
              <a:extLst>
                <a:ext uri="{FF2B5EF4-FFF2-40B4-BE49-F238E27FC236}">
                  <a16:creationId xmlns:a16="http://schemas.microsoft.com/office/drawing/2014/main" id="{88347934-FDAF-8C7C-793C-18C3C2956704}"/>
                </a:ext>
              </a:extLst>
            </p:cNvPr>
            <p:cNvSpPr/>
            <p:nvPr/>
          </p:nvSpPr>
          <p:spPr>
            <a:xfrm>
              <a:off x="4861484" y="3357775"/>
              <a:ext cx="46459" cy="61373"/>
            </a:xfrm>
            <a:custGeom>
              <a:avLst/>
              <a:gdLst/>
              <a:ahLst/>
              <a:cxnLst/>
              <a:rect l="l" t="t" r="r" b="b"/>
              <a:pathLst>
                <a:path w="1869" h="2469" extrusionOk="0">
                  <a:moveTo>
                    <a:pt x="368" y="0"/>
                  </a:moveTo>
                  <a:cubicBezTo>
                    <a:pt x="201" y="567"/>
                    <a:pt x="101" y="1168"/>
                    <a:pt x="1" y="1835"/>
                  </a:cubicBezTo>
                  <a:cubicBezTo>
                    <a:pt x="468" y="2035"/>
                    <a:pt x="968" y="2268"/>
                    <a:pt x="1468" y="2468"/>
                  </a:cubicBezTo>
                  <a:cubicBezTo>
                    <a:pt x="1535" y="2168"/>
                    <a:pt x="1602" y="1868"/>
                    <a:pt x="1669" y="1568"/>
                  </a:cubicBezTo>
                  <a:cubicBezTo>
                    <a:pt x="1735" y="1234"/>
                    <a:pt x="1802" y="867"/>
                    <a:pt x="1869" y="467"/>
                  </a:cubicBezTo>
                  <a:cubicBezTo>
                    <a:pt x="1368" y="300"/>
                    <a:pt x="868" y="167"/>
                    <a:pt x="368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1349;p32">
              <a:extLst>
                <a:ext uri="{FF2B5EF4-FFF2-40B4-BE49-F238E27FC236}">
                  <a16:creationId xmlns:a16="http://schemas.microsoft.com/office/drawing/2014/main" id="{4580BAB4-4247-1478-A156-E982FA09718B}"/>
                </a:ext>
              </a:extLst>
            </p:cNvPr>
            <p:cNvSpPr/>
            <p:nvPr/>
          </p:nvSpPr>
          <p:spPr>
            <a:xfrm>
              <a:off x="4919528" y="3375996"/>
              <a:ext cx="143477" cy="92072"/>
            </a:xfrm>
            <a:custGeom>
              <a:avLst/>
              <a:gdLst/>
              <a:ahLst/>
              <a:cxnLst/>
              <a:rect l="l" t="t" r="r" b="b"/>
              <a:pathLst>
                <a:path w="5772" h="3704" extrusionOk="0">
                  <a:moveTo>
                    <a:pt x="334" y="1"/>
                  </a:moveTo>
                  <a:cubicBezTo>
                    <a:pt x="234" y="535"/>
                    <a:pt x="168" y="1068"/>
                    <a:pt x="67" y="1602"/>
                  </a:cubicBezTo>
                  <a:cubicBezTo>
                    <a:pt x="34" y="1769"/>
                    <a:pt x="34" y="1902"/>
                    <a:pt x="1" y="2036"/>
                  </a:cubicBezTo>
                  <a:cubicBezTo>
                    <a:pt x="134" y="2102"/>
                    <a:pt x="301" y="2169"/>
                    <a:pt x="468" y="2236"/>
                  </a:cubicBezTo>
                  <a:cubicBezTo>
                    <a:pt x="534" y="2269"/>
                    <a:pt x="635" y="2303"/>
                    <a:pt x="701" y="2336"/>
                  </a:cubicBezTo>
                  <a:cubicBezTo>
                    <a:pt x="1468" y="2603"/>
                    <a:pt x="2236" y="2870"/>
                    <a:pt x="2970" y="3170"/>
                  </a:cubicBezTo>
                  <a:cubicBezTo>
                    <a:pt x="3537" y="3337"/>
                    <a:pt x="4070" y="3537"/>
                    <a:pt x="4604" y="3704"/>
                  </a:cubicBezTo>
                  <a:cubicBezTo>
                    <a:pt x="4904" y="2870"/>
                    <a:pt x="5305" y="2102"/>
                    <a:pt x="5772" y="1402"/>
                  </a:cubicBezTo>
                  <a:cubicBezTo>
                    <a:pt x="5138" y="1268"/>
                    <a:pt x="4504" y="1135"/>
                    <a:pt x="3870" y="968"/>
                  </a:cubicBezTo>
                  <a:cubicBezTo>
                    <a:pt x="2703" y="701"/>
                    <a:pt x="1502" y="334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1350;p32">
              <a:extLst>
                <a:ext uri="{FF2B5EF4-FFF2-40B4-BE49-F238E27FC236}">
                  <a16:creationId xmlns:a16="http://schemas.microsoft.com/office/drawing/2014/main" id="{EE011A91-82A0-A3C1-BAAF-A889DE4341C2}"/>
                </a:ext>
              </a:extLst>
            </p:cNvPr>
            <p:cNvSpPr/>
            <p:nvPr/>
          </p:nvSpPr>
          <p:spPr>
            <a:xfrm>
              <a:off x="5062165" y="3414153"/>
              <a:ext cx="67190" cy="76313"/>
            </a:xfrm>
            <a:custGeom>
              <a:avLst/>
              <a:gdLst/>
              <a:ahLst/>
              <a:cxnLst/>
              <a:rect l="l" t="t" r="r" b="b"/>
              <a:pathLst>
                <a:path w="2703" h="3070" extrusionOk="0">
                  <a:moveTo>
                    <a:pt x="601" y="0"/>
                  </a:moveTo>
                  <a:cubicBezTo>
                    <a:pt x="334" y="834"/>
                    <a:pt x="134" y="1668"/>
                    <a:pt x="0" y="2536"/>
                  </a:cubicBezTo>
                  <a:cubicBezTo>
                    <a:pt x="601" y="2736"/>
                    <a:pt x="1168" y="2902"/>
                    <a:pt x="1768" y="3069"/>
                  </a:cubicBezTo>
                  <a:cubicBezTo>
                    <a:pt x="2068" y="2169"/>
                    <a:pt x="2402" y="1268"/>
                    <a:pt x="2702" y="401"/>
                  </a:cubicBezTo>
                  <a:cubicBezTo>
                    <a:pt x="2002" y="267"/>
                    <a:pt x="1301" y="134"/>
                    <a:pt x="601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7" name="Google Shape;1351;p32">
              <a:extLst>
                <a:ext uri="{FF2B5EF4-FFF2-40B4-BE49-F238E27FC236}">
                  <a16:creationId xmlns:a16="http://schemas.microsoft.com/office/drawing/2014/main" id="{9FADB85B-A6BA-BCA9-C132-8AF0D18A6694}"/>
                </a:ext>
              </a:extLst>
            </p:cNvPr>
            <p:cNvSpPr/>
            <p:nvPr/>
          </p:nvSpPr>
          <p:spPr>
            <a:xfrm>
              <a:off x="5133459" y="3427428"/>
              <a:ext cx="130204" cy="97019"/>
            </a:xfrm>
            <a:custGeom>
              <a:avLst/>
              <a:gdLst/>
              <a:ahLst/>
              <a:cxnLst/>
              <a:rect l="l" t="t" r="r" b="b"/>
              <a:pathLst>
                <a:path w="5238" h="3903" extrusionOk="0">
                  <a:moveTo>
                    <a:pt x="735" y="0"/>
                  </a:moveTo>
                  <a:cubicBezTo>
                    <a:pt x="468" y="934"/>
                    <a:pt x="201" y="1868"/>
                    <a:pt x="1" y="2835"/>
                  </a:cubicBezTo>
                  <a:cubicBezTo>
                    <a:pt x="735" y="3036"/>
                    <a:pt x="1435" y="3236"/>
                    <a:pt x="2169" y="3403"/>
                  </a:cubicBezTo>
                  <a:cubicBezTo>
                    <a:pt x="2369" y="2635"/>
                    <a:pt x="2569" y="1901"/>
                    <a:pt x="2803" y="1268"/>
                  </a:cubicBezTo>
                  <a:cubicBezTo>
                    <a:pt x="2816" y="1242"/>
                    <a:pt x="2838" y="1231"/>
                    <a:pt x="2861" y="1231"/>
                  </a:cubicBezTo>
                  <a:cubicBezTo>
                    <a:pt x="2898" y="1231"/>
                    <a:pt x="2936" y="1260"/>
                    <a:pt x="2936" y="1301"/>
                  </a:cubicBezTo>
                  <a:cubicBezTo>
                    <a:pt x="2970" y="2068"/>
                    <a:pt x="3003" y="2835"/>
                    <a:pt x="3003" y="3603"/>
                  </a:cubicBezTo>
                  <a:cubicBezTo>
                    <a:pt x="3503" y="3703"/>
                    <a:pt x="4004" y="3803"/>
                    <a:pt x="4504" y="3903"/>
                  </a:cubicBezTo>
                  <a:cubicBezTo>
                    <a:pt x="4738" y="2835"/>
                    <a:pt x="4938" y="1735"/>
                    <a:pt x="5238" y="667"/>
                  </a:cubicBezTo>
                  <a:cubicBezTo>
                    <a:pt x="3737" y="500"/>
                    <a:pt x="2236" y="267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8" name="Google Shape;1352;p32">
              <a:extLst>
                <a:ext uri="{FF2B5EF4-FFF2-40B4-BE49-F238E27FC236}">
                  <a16:creationId xmlns:a16="http://schemas.microsoft.com/office/drawing/2014/main" id="{A35D2197-75C3-C67A-66DD-34DF65BEE27D}"/>
                </a:ext>
              </a:extLst>
            </p:cNvPr>
            <p:cNvSpPr/>
            <p:nvPr/>
          </p:nvSpPr>
          <p:spPr>
            <a:xfrm>
              <a:off x="5282733" y="3447314"/>
              <a:ext cx="77953" cy="94558"/>
            </a:xfrm>
            <a:custGeom>
              <a:avLst/>
              <a:gdLst/>
              <a:ahLst/>
              <a:cxnLst/>
              <a:rect l="l" t="t" r="r" b="b"/>
              <a:pathLst>
                <a:path w="3136" h="3804" extrusionOk="0">
                  <a:moveTo>
                    <a:pt x="534" y="1"/>
                  </a:moveTo>
                  <a:cubicBezTo>
                    <a:pt x="300" y="1135"/>
                    <a:pt x="167" y="2269"/>
                    <a:pt x="0" y="3403"/>
                  </a:cubicBezTo>
                  <a:cubicBezTo>
                    <a:pt x="901" y="3537"/>
                    <a:pt x="1801" y="3703"/>
                    <a:pt x="2735" y="3803"/>
                  </a:cubicBezTo>
                  <a:cubicBezTo>
                    <a:pt x="2902" y="2636"/>
                    <a:pt x="3002" y="1435"/>
                    <a:pt x="3136" y="267"/>
                  </a:cubicBezTo>
                  <a:cubicBezTo>
                    <a:pt x="2268" y="201"/>
                    <a:pt x="1368" y="10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1353;p32">
              <a:extLst>
                <a:ext uri="{FF2B5EF4-FFF2-40B4-BE49-F238E27FC236}">
                  <a16:creationId xmlns:a16="http://schemas.microsoft.com/office/drawing/2014/main" id="{DF38315E-8F19-403F-DB41-748DBA29174D}"/>
                </a:ext>
              </a:extLst>
            </p:cNvPr>
            <p:cNvSpPr/>
            <p:nvPr/>
          </p:nvSpPr>
          <p:spPr>
            <a:xfrm>
              <a:off x="5768638" y="3448980"/>
              <a:ext cx="44793" cy="91227"/>
            </a:xfrm>
            <a:custGeom>
              <a:avLst/>
              <a:gdLst/>
              <a:ahLst/>
              <a:cxnLst/>
              <a:rect l="l" t="t" r="r" b="b"/>
              <a:pathLst>
                <a:path w="1802" h="3670" extrusionOk="0">
                  <a:moveTo>
                    <a:pt x="1635" y="0"/>
                  </a:moveTo>
                  <a:cubicBezTo>
                    <a:pt x="1101" y="67"/>
                    <a:pt x="534" y="134"/>
                    <a:pt x="0" y="167"/>
                  </a:cubicBezTo>
                  <a:cubicBezTo>
                    <a:pt x="67" y="968"/>
                    <a:pt x="134" y="1735"/>
                    <a:pt x="234" y="2502"/>
                  </a:cubicBezTo>
                  <a:cubicBezTo>
                    <a:pt x="301" y="2869"/>
                    <a:pt x="334" y="3269"/>
                    <a:pt x="401" y="3670"/>
                  </a:cubicBezTo>
                  <a:cubicBezTo>
                    <a:pt x="834" y="3603"/>
                    <a:pt x="1268" y="3570"/>
                    <a:pt x="1702" y="3503"/>
                  </a:cubicBezTo>
                  <a:cubicBezTo>
                    <a:pt x="1768" y="2636"/>
                    <a:pt x="1802" y="1835"/>
                    <a:pt x="1802" y="1702"/>
                  </a:cubicBezTo>
                  <a:cubicBezTo>
                    <a:pt x="1735" y="1235"/>
                    <a:pt x="1668" y="634"/>
                    <a:pt x="1635" y="0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0" name="Google Shape;1354;p32">
              <a:extLst>
                <a:ext uri="{FF2B5EF4-FFF2-40B4-BE49-F238E27FC236}">
                  <a16:creationId xmlns:a16="http://schemas.microsoft.com/office/drawing/2014/main" id="{8284C538-8903-24D8-EF52-5B81B19A8D0B}"/>
                </a:ext>
              </a:extLst>
            </p:cNvPr>
            <p:cNvSpPr/>
            <p:nvPr/>
          </p:nvSpPr>
          <p:spPr>
            <a:xfrm>
              <a:off x="5373938" y="3454772"/>
              <a:ext cx="67190" cy="96223"/>
            </a:xfrm>
            <a:custGeom>
              <a:avLst/>
              <a:gdLst/>
              <a:ahLst/>
              <a:cxnLst/>
              <a:rect l="l" t="t" r="r" b="b"/>
              <a:pathLst>
                <a:path w="2703" h="3871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202"/>
                    <a:pt x="101" y="2436"/>
                    <a:pt x="67" y="3637"/>
                  </a:cubicBezTo>
                  <a:cubicBezTo>
                    <a:pt x="901" y="3737"/>
                    <a:pt x="1735" y="3804"/>
                    <a:pt x="2569" y="3870"/>
                  </a:cubicBezTo>
                  <a:cubicBezTo>
                    <a:pt x="2502" y="2636"/>
                    <a:pt x="2569" y="1402"/>
                    <a:pt x="2702" y="168"/>
                  </a:cubicBezTo>
                  <a:cubicBezTo>
                    <a:pt x="1802" y="134"/>
                    <a:pt x="901" y="6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" name="Google Shape;1355;p32">
              <a:extLst>
                <a:ext uri="{FF2B5EF4-FFF2-40B4-BE49-F238E27FC236}">
                  <a16:creationId xmlns:a16="http://schemas.microsoft.com/office/drawing/2014/main" id="{BAA50F06-432D-2696-69FF-1877A273B500}"/>
                </a:ext>
              </a:extLst>
            </p:cNvPr>
            <p:cNvSpPr/>
            <p:nvPr/>
          </p:nvSpPr>
          <p:spPr>
            <a:xfrm>
              <a:off x="5457686" y="3459743"/>
              <a:ext cx="58887" cy="93738"/>
            </a:xfrm>
            <a:custGeom>
              <a:avLst/>
              <a:gdLst/>
              <a:ahLst/>
              <a:cxnLst/>
              <a:rect l="l" t="t" r="r" b="b"/>
              <a:pathLst>
                <a:path w="2369" h="3771" extrusionOk="0">
                  <a:moveTo>
                    <a:pt x="34" y="1"/>
                  </a:moveTo>
                  <a:cubicBezTo>
                    <a:pt x="1" y="1235"/>
                    <a:pt x="1" y="2469"/>
                    <a:pt x="67" y="3704"/>
                  </a:cubicBezTo>
                  <a:cubicBezTo>
                    <a:pt x="701" y="3737"/>
                    <a:pt x="1335" y="3770"/>
                    <a:pt x="1969" y="3770"/>
                  </a:cubicBezTo>
                  <a:cubicBezTo>
                    <a:pt x="2169" y="2570"/>
                    <a:pt x="2336" y="1335"/>
                    <a:pt x="2369" y="101"/>
                  </a:cubicBezTo>
                  <a:cubicBezTo>
                    <a:pt x="1602" y="68"/>
                    <a:pt x="801" y="34"/>
                    <a:pt x="34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" name="Google Shape;1356;p32">
              <a:extLst>
                <a:ext uri="{FF2B5EF4-FFF2-40B4-BE49-F238E27FC236}">
                  <a16:creationId xmlns:a16="http://schemas.microsoft.com/office/drawing/2014/main" id="{C9896EF6-C2FF-3198-9196-90F7FB2CD611}"/>
                </a:ext>
              </a:extLst>
            </p:cNvPr>
            <p:cNvSpPr/>
            <p:nvPr/>
          </p:nvSpPr>
          <p:spPr>
            <a:xfrm>
              <a:off x="5532310" y="3454772"/>
              <a:ext cx="224737" cy="99529"/>
            </a:xfrm>
            <a:custGeom>
              <a:avLst/>
              <a:gdLst/>
              <a:ahLst/>
              <a:cxnLst/>
              <a:rect l="l" t="t" r="r" b="b"/>
              <a:pathLst>
                <a:path w="9041" h="4004" extrusionOk="0">
                  <a:moveTo>
                    <a:pt x="8774" y="1"/>
                  </a:moveTo>
                  <a:cubicBezTo>
                    <a:pt x="6349" y="226"/>
                    <a:pt x="3924" y="309"/>
                    <a:pt x="1479" y="309"/>
                  </a:cubicBezTo>
                  <a:cubicBezTo>
                    <a:pt x="1031" y="309"/>
                    <a:pt x="583" y="306"/>
                    <a:pt x="134" y="301"/>
                  </a:cubicBezTo>
                  <a:lnTo>
                    <a:pt x="134" y="301"/>
                  </a:lnTo>
                  <a:cubicBezTo>
                    <a:pt x="167" y="1535"/>
                    <a:pt x="134" y="2770"/>
                    <a:pt x="1" y="4004"/>
                  </a:cubicBezTo>
                  <a:cubicBezTo>
                    <a:pt x="1001" y="4004"/>
                    <a:pt x="2002" y="4004"/>
                    <a:pt x="3003" y="3970"/>
                  </a:cubicBezTo>
                  <a:cubicBezTo>
                    <a:pt x="3036" y="3470"/>
                    <a:pt x="3036" y="2970"/>
                    <a:pt x="2969" y="2436"/>
                  </a:cubicBezTo>
                  <a:cubicBezTo>
                    <a:pt x="2948" y="2371"/>
                    <a:pt x="3010" y="2335"/>
                    <a:pt x="3065" y="2335"/>
                  </a:cubicBezTo>
                  <a:cubicBezTo>
                    <a:pt x="3096" y="2335"/>
                    <a:pt x="3124" y="2346"/>
                    <a:pt x="3136" y="2369"/>
                  </a:cubicBezTo>
                  <a:cubicBezTo>
                    <a:pt x="3403" y="2870"/>
                    <a:pt x="3603" y="3403"/>
                    <a:pt x="3737" y="3937"/>
                  </a:cubicBezTo>
                  <a:cubicBezTo>
                    <a:pt x="4471" y="3904"/>
                    <a:pt x="5171" y="3870"/>
                    <a:pt x="5872" y="3837"/>
                  </a:cubicBezTo>
                  <a:cubicBezTo>
                    <a:pt x="5872" y="2736"/>
                    <a:pt x="5738" y="1635"/>
                    <a:pt x="5304" y="601"/>
                  </a:cubicBezTo>
                  <a:cubicBezTo>
                    <a:pt x="5304" y="560"/>
                    <a:pt x="5330" y="532"/>
                    <a:pt x="5357" y="532"/>
                  </a:cubicBezTo>
                  <a:cubicBezTo>
                    <a:pt x="5374" y="532"/>
                    <a:pt x="5392" y="542"/>
                    <a:pt x="5405" y="568"/>
                  </a:cubicBezTo>
                  <a:cubicBezTo>
                    <a:pt x="6238" y="1535"/>
                    <a:pt x="6705" y="2603"/>
                    <a:pt x="7006" y="3737"/>
                  </a:cubicBezTo>
                  <a:cubicBezTo>
                    <a:pt x="7673" y="3670"/>
                    <a:pt x="8373" y="3603"/>
                    <a:pt x="9040" y="3537"/>
                  </a:cubicBezTo>
                  <a:cubicBezTo>
                    <a:pt x="9007" y="3036"/>
                    <a:pt x="8974" y="2536"/>
                    <a:pt x="8907" y="2036"/>
                  </a:cubicBezTo>
                  <a:cubicBezTo>
                    <a:pt x="8840" y="1369"/>
                    <a:pt x="8807" y="701"/>
                    <a:pt x="8774" y="1"/>
                  </a:cubicBez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" name="Google Shape;1357;p32">
              <a:extLst>
                <a:ext uri="{FF2B5EF4-FFF2-40B4-BE49-F238E27FC236}">
                  <a16:creationId xmlns:a16="http://schemas.microsoft.com/office/drawing/2014/main" id="{E2053087-E780-446D-11E7-4496F6170BD4}"/>
                </a:ext>
              </a:extLst>
            </p:cNvPr>
            <p:cNvSpPr/>
            <p:nvPr/>
          </p:nvSpPr>
          <p:spPr>
            <a:xfrm>
              <a:off x="4816755" y="3357782"/>
              <a:ext cx="457726" cy="479377"/>
            </a:xfrm>
            <a:custGeom>
              <a:avLst/>
              <a:gdLst/>
              <a:ahLst/>
              <a:cxnLst/>
              <a:rect l="l" t="t" r="r" b="b"/>
              <a:pathLst>
                <a:path w="18414" h="19285" extrusionOk="0">
                  <a:moveTo>
                    <a:pt x="9576" y="776"/>
                  </a:moveTo>
                  <a:cubicBezTo>
                    <a:pt x="9852" y="776"/>
                    <a:pt x="10130" y="791"/>
                    <a:pt x="10408" y="821"/>
                  </a:cubicBezTo>
                  <a:cubicBezTo>
                    <a:pt x="12509" y="1088"/>
                    <a:pt x="14410" y="2222"/>
                    <a:pt x="15711" y="4057"/>
                  </a:cubicBezTo>
                  <a:cubicBezTo>
                    <a:pt x="17046" y="5892"/>
                    <a:pt x="17613" y="8193"/>
                    <a:pt x="17346" y="10562"/>
                  </a:cubicBezTo>
                  <a:cubicBezTo>
                    <a:pt x="17079" y="12930"/>
                    <a:pt x="15978" y="15031"/>
                    <a:pt x="14277" y="16533"/>
                  </a:cubicBezTo>
                  <a:cubicBezTo>
                    <a:pt x="12814" y="17795"/>
                    <a:pt x="11055" y="18490"/>
                    <a:pt x="9233" y="18490"/>
                  </a:cubicBezTo>
                  <a:cubicBezTo>
                    <a:pt x="8936" y="18490"/>
                    <a:pt x="8638" y="18471"/>
                    <a:pt x="8339" y="18434"/>
                  </a:cubicBezTo>
                  <a:cubicBezTo>
                    <a:pt x="3970" y="17934"/>
                    <a:pt x="834" y="13564"/>
                    <a:pt x="1401" y="8727"/>
                  </a:cubicBezTo>
                  <a:cubicBezTo>
                    <a:pt x="1668" y="6359"/>
                    <a:pt x="2769" y="4224"/>
                    <a:pt x="4470" y="2756"/>
                  </a:cubicBezTo>
                  <a:cubicBezTo>
                    <a:pt x="5950" y="1450"/>
                    <a:pt x="7732" y="776"/>
                    <a:pt x="9576" y="776"/>
                  </a:cubicBezTo>
                  <a:close/>
                  <a:moveTo>
                    <a:pt x="9537" y="0"/>
                  </a:moveTo>
                  <a:cubicBezTo>
                    <a:pt x="7529" y="0"/>
                    <a:pt x="5587" y="740"/>
                    <a:pt x="3970" y="2156"/>
                  </a:cubicBezTo>
                  <a:cubicBezTo>
                    <a:pt x="2102" y="3757"/>
                    <a:pt x="934" y="6058"/>
                    <a:pt x="634" y="8627"/>
                  </a:cubicBezTo>
                  <a:cubicBezTo>
                    <a:pt x="0" y="13897"/>
                    <a:pt x="3436" y="18667"/>
                    <a:pt x="8273" y="19234"/>
                  </a:cubicBezTo>
                  <a:cubicBezTo>
                    <a:pt x="8573" y="19268"/>
                    <a:pt x="8882" y="19284"/>
                    <a:pt x="9194" y="19284"/>
                  </a:cubicBezTo>
                  <a:cubicBezTo>
                    <a:pt x="9507" y="19284"/>
                    <a:pt x="9824" y="19268"/>
                    <a:pt x="10141" y="19234"/>
                  </a:cubicBezTo>
                  <a:cubicBezTo>
                    <a:pt x="11809" y="19034"/>
                    <a:pt x="13410" y="18334"/>
                    <a:pt x="14777" y="17133"/>
                  </a:cubicBezTo>
                  <a:cubicBezTo>
                    <a:pt x="16645" y="15498"/>
                    <a:pt x="17846" y="13197"/>
                    <a:pt x="18113" y="10662"/>
                  </a:cubicBezTo>
                  <a:cubicBezTo>
                    <a:pt x="18413" y="8093"/>
                    <a:pt x="17780" y="5591"/>
                    <a:pt x="16345" y="3590"/>
                  </a:cubicBezTo>
                  <a:cubicBezTo>
                    <a:pt x="14911" y="1588"/>
                    <a:pt x="12843" y="321"/>
                    <a:pt x="10474" y="54"/>
                  </a:cubicBezTo>
                  <a:cubicBezTo>
                    <a:pt x="10161" y="18"/>
                    <a:pt x="9848" y="0"/>
                    <a:pt x="9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4" name="Google Shape;1358;p32">
              <a:extLst>
                <a:ext uri="{FF2B5EF4-FFF2-40B4-BE49-F238E27FC236}">
                  <a16:creationId xmlns:a16="http://schemas.microsoft.com/office/drawing/2014/main" id="{6D132156-8650-3A41-50C2-A9B1931AF359}"/>
                </a:ext>
              </a:extLst>
            </p:cNvPr>
            <p:cNvSpPr/>
            <p:nvPr/>
          </p:nvSpPr>
          <p:spPr>
            <a:xfrm>
              <a:off x="5333335" y="3417492"/>
              <a:ext cx="457726" cy="479998"/>
            </a:xfrm>
            <a:custGeom>
              <a:avLst/>
              <a:gdLst/>
              <a:ahLst/>
              <a:cxnLst/>
              <a:rect l="l" t="t" r="r" b="b"/>
              <a:pathLst>
                <a:path w="18414" h="19310" extrusionOk="0">
                  <a:moveTo>
                    <a:pt x="9558" y="804"/>
                  </a:moveTo>
                  <a:cubicBezTo>
                    <a:pt x="9841" y="804"/>
                    <a:pt x="10125" y="821"/>
                    <a:pt x="10408" y="854"/>
                  </a:cubicBezTo>
                  <a:cubicBezTo>
                    <a:pt x="12510" y="1088"/>
                    <a:pt x="14411" y="2222"/>
                    <a:pt x="15712" y="4057"/>
                  </a:cubicBezTo>
                  <a:cubicBezTo>
                    <a:pt x="17046" y="5891"/>
                    <a:pt x="17613" y="8226"/>
                    <a:pt x="17346" y="10561"/>
                  </a:cubicBezTo>
                  <a:cubicBezTo>
                    <a:pt x="17046" y="12930"/>
                    <a:pt x="15979" y="15065"/>
                    <a:pt x="14278" y="16532"/>
                  </a:cubicBezTo>
                  <a:cubicBezTo>
                    <a:pt x="12798" y="17838"/>
                    <a:pt x="11016" y="18513"/>
                    <a:pt x="9172" y="18513"/>
                  </a:cubicBezTo>
                  <a:cubicBezTo>
                    <a:pt x="8896" y="18513"/>
                    <a:pt x="8618" y="18497"/>
                    <a:pt x="8340" y="18467"/>
                  </a:cubicBezTo>
                  <a:cubicBezTo>
                    <a:pt x="3937" y="17967"/>
                    <a:pt x="835" y="13597"/>
                    <a:pt x="1402" y="8727"/>
                  </a:cubicBezTo>
                  <a:cubicBezTo>
                    <a:pt x="1669" y="6358"/>
                    <a:pt x="2769" y="4257"/>
                    <a:pt x="4471" y="2756"/>
                  </a:cubicBezTo>
                  <a:cubicBezTo>
                    <a:pt x="5705" y="1655"/>
                    <a:pt x="7172" y="1021"/>
                    <a:pt x="8707" y="854"/>
                  </a:cubicBezTo>
                  <a:cubicBezTo>
                    <a:pt x="8990" y="821"/>
                    <a:pt x="9274" y="804"/>
                    <a:pt x="9558" y="804"/>
                  </a:cubicBezTo>
                  <a:close/>
                  <a:moveTo>
                    <a:pt x="9537" y="0"/>
                  </a:moveTo>
                  <a:cubicBezTo>
                    <a:pt x="7530" y="0"/>
                    <a:pt x="5587" y="740"/>
                    <a:pt x="3970" y="2155"/>
                  </a:cubicBezTo>
                  <a:cubicBezTo>
                    <a:pt x="2102" y="3790"/>
                    <a:pt x="901" y="6091"/>
                    <a:pt x="634" y="8627"/>
                  </a:cubicBezTo>
                  <a:cubicBezTo>
                    <a:pt x="1" y="13930"/>
                    <a:pt x="3436" y="18667"/>
                    <a:pt x="8273" y="19234"/>
                  </a:cubicBezTo>
                  <a:cubicBezTo>
                    <a:pt x="8573" y="19284"/>
                    <a:pt x="8882" y="19309"/>
                    <a:pt x="9195" y="19309"/>
                  </a:cubicBezTo>
                  <a:cubicBezTo>
                    <a:pt x="9507" y="19309"/>
                    <a:pt x="9824" y="19284"/>
                    <a:pt x="10141" y="19234"/>
                  </a:cubicBezTo>
                  <a:cubicBezTo>
                    <a:pt x="11809" y="19067"/>
                    <a:pt x="13410" y="18334"/>
                    <a:pt x="14778" y="17133"/>
                  </a:cubicBezTo>
                  <a:cubicBezTo>
                    <a:pt x="16646" y="15532"/>
                    <a:pt x="17813" y="13230"/>
                    <a:pt x="18114" y="10661"/>
                  </a:cubicBezTo>
                  <a:cubicBezTo>
                    <a:pt x="18414" y="8126"/>
                    <a:pt x="17780" y="5591"/>
                    <a:pt x="16346" y="3590"/>
                  </a:cubicBezTo>
                  <a:cubicBezTo>
                    <a:pt x="14911" y="1588"/>
                    <a:pt x="12843" y="321"/>
                    <a:pt x="10475" y="54"/>
                  </a:cubicBezTo>
                  <a:cubicBezTo>
                    <a:pt x="10161" y="18"/>
                    <a:pt x="9849" y="0"/>
                    <a:pt x="9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5" name="Google Shape;1359;p32">
              <a:extLst>
                <a:ext uri="{FF2B5EF4-FFF2-40B4-BE49-F238E27FC236}">
                  <a16:creationId xmlns:a16="http://schemas.microsoft.com/office/drawing/2014/main" id="{5AA46BD4-9E4B-86AE-0885-37C3F71E5C34}"/>
                </a:ext>
              </a:extLst>
            </p:cNvPr>
            <p:cNvSpPr/>
            <p:nvPr/>
          </p:nvSpPr>
          <p:spPr>
            <a:xfrm>
              <a:off x="5219733" y="3705724"/>
              <a:ext cx="153420" cy="39822"/>
            </a:xfrm>
            <a:custGeom>
              <a:avLst/>
              <a:gdLst/>
              <a:ahLst/>
              <a:cxnLst/>
              <a:rect l="l" t="t" r="r" b="b"/>
              <a:pathLst>
                <a:path w="6172" h="1602" extrusionOk="0">
                  <a:moveTo>
                    <a:pt x="2170" y="0"/>
                  </a:moveTo>
                  <a:cubicBezTo>
                    <a:pt x="1439" y="0"/>
                    <a:pt x="712" y="89"/>
                    <a:pt x="1" y="267"/>
                  </a:cubicBezTo>
                  <a:lnTo>
                    <a:pt x="168" y="1034"/>
                  </a:lnTo>
                  <a:cubicBezTo>
                    <a:pt x="868" y="871"/>
                    <a:pt x="1569" y="789"/>
                    <a:pt x="2269" y="789"/>
                  </a:cubicBezTo>
                  <a:cubicBezTo>
                    <a:pt x="2569" y="789"/>
                    <a:pt x="2869" y="804"/>
                    <a:pt x="3170" y="834"/>
                  </a:cubicBezTo>
                  <a:cubicBezTo>
                    <a:pt x="4104" y="934"/>
                    <a:pt x="5004" y="1201"/>
                    <a:pt x="5838" y="1602"/>
                  </a:cubicBezTo>
                  <a:lnTo>
                    <a:pt x="6172" y="901"/>
                  </a:lnTo>
                  <a:cubicBezTo>
                    <a:pt x="5271" y="467"/>
                    <a:pt x="4270" y="167"/>
                    <a:pt x="3270" y="67"/>
                  </a:cubicBezTo>
                  <a:cubicBezTo>
                    <a:pt x="2903" y="23"/>
                    <a:pt x="2536" y="0"/>
                    <a:pt x="2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7" name="Google Shape;1360;p32">
              <a:extLst>
                <a:ext uri="{FF2B5EF4-FFF2-40B4-BE49-F238E27FC236}">
                  <a16:creationId xmlns:a16="http://schemas.microsoft.com/office/drawing/2014/main" id="{05AC13D6-637A-B7E6-3E52-4EDEB725D3A0}"/>
                </a:ext>
              </a:extLst>
            </p:cNvPr>
            <p:cNvSpPr/>
            <p:nvPr/>
          </p:nvSpPr>
          <p:spPr>
            <a:xfrm>
              <a:off x="5063026" y="3849454"/>
              <a:ext cx="428692" cy="157671"/>
            </a:xfrm>
            <a:custGeom>
              <a:avLst/>
              <a:gdLst/>
              <a:ahLst/>
              <a:cxnLst/>
              <a:rect l="l" t="t" r="r" b="b"/>
              <a:pathLst>
                <a:path w="17246" h="6343" extrusionOk="0">
                  <a:moveTo>
                    <a:pt x="1824" y="1"/>
                  </a:moveTo>
                  <a:cubicBezTo>
                    <a:pt x="1216" y="1"/>
                    <a:pt x="608" y="9"/>
                    <a:pt x="0" y="23"/>
                  </a:cubicBezTo>
                  <a:cubicBezTo>
                    <a:pt x="1201" y="3191"/>
                    <a:pt x="4237" y="5693"/>
                    <a:pt x="7706" y="6227"/>
                  </a:cubicBezTo>
                  <a:cubicBezTo>
                    <a:pt x="8198" y="6304"/>
                    <a:pt x="8694" y="6342"/>
                    <a:pt x="9190" y="6342"/>
                  </a:cubicBezTo>
                  <a:cubicBezTo>
                    <a:pt x="12324" y="6342"/>
                    <a:pt x="15431" y="4839"/>
                    <a:pt x="17246" y="2391"/>
                  </a:cubicBezTo>
                  <a:cubicBezTo>
                    <a:pt x="15678" y="1891"/>
                    <a:pt x="14077" y="1490"/>
                    <a:pt x="12442" y="1123"/>
                  </a:cubicBezTo>
                  <a:cubicBezTo>
                    <a:pt x="12209" y="1090"/>
                    <a:pt x="12009" y="1023"/>
                    <a:pt x="11775" y="990"/>
                  </a:cubicBezTo>
                  <a:cubicBezTo>
                    <a:pt x="9374" y="523"/>
                    <a:pt x="6905" y="223"/>
                    <a:pt x="4403" y="56"/>
                  </a:cubicBezTo>
                  <a:cubicBezTo>
                    <a:pt x="3544" y="17"/>
                    <a:pt x="2684" y="1"/>
                    <a:pt x="1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8" name="Google Shape;1361;p32">
              <a:extLst>
                <a:ext uri="{FF2B5EF4-FFF2-40B4-BE49-F238E27FC236}">
                  <a16:creationId xmlns:a16="http://schemas.microsoft.com/office/drawing/2014/main" id="{BD7643BA-2FC8-EFFF-EDC2-93449799A228}"/>
                </a:ext>
              </a:extLst>
            </p:cNvPr>
            <p:cNvSpPr/>
            <p:nvPr/>
          </p:nvSpPr>
          <p:spPr>
            <a:xfrm>
              <a:off x="5498519" y="3605122"/>
              <a:ext cx="163811" cy="108901"/>
            </a:xfrm>
            <a:custGeom>
              <a:avLst/>
              <a:gdLst/>
              <a:ahLst/>
              <a:cxnLst/>
              <a:rect l="l" t="t" r="r" b="b"/>
              <a:pathLst>
                <a:path w="6590" h="4381" extrusionOk="0">
                  <a:moveTo>
                    <a:pt x="2594" y="1"/>
                  </a:moveTo>
                  <a:cubicBezTo>
                    <a:pt x="1742" y="1"/>
                    <a:pt x="845" y="284"/>
                    <a:pt x="27" y="912"/>
                  </a:cubicBezTo>
                  <a:cubicBezTo>
                    <a:pt x="0" y="939"/>
                    <a:pt x="17" y="988"/>
                    <a:pt x="42" y="988"/>
                  </a:cubicBezTo>
                  <a:cubicBezTo>
                    <a:pt x="48" y="988"/>
                    <a:pt x="54" y="985"/>
                    <a:pt x="60" y="979"/>
                  </a:cubicBezTo>
                  <a:cubicBezTo>
                    <a:pt x="637" y="687"/>
                    <a:pt x="1246" y="553"/>
                    <a:pt x="1849" y="553"/>
                  </a:cubicBezTo>
                  <a:cubicBezTo>
                    <a:pt x="3935" y="553"/>
                    <a:pt x="5939" y="2156"/>
                    <a:pt x="6198" y="4381"/>
                  </a:cubicBezTo>
                  <a:lnTo>
                    <a:pt x="6232" y="4381"/>
                  </a:lnTo>
                  <a:cubicBezTo>
                    <a:pt x="6589" y="1782"/>
                    <a:pt x="4731" y="1"/>
                    <a:pt x="2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9" name="Google Shape;1362;p32">
              <a:extLst>
                <a:ext uri="{FF2B5EF4-FFF2-40B4-BE49-F238E27FC236}">
                  <a16:creationId xmlns:a16="http://schemas.microsoft.com/office/drawing/2014/main" id="{9E5253FF-5638-CE66-E5DB-930BBD651686}"/>
                </a:ext>
              </a:extLst>
            </p:cNvPr>
            <p:cNvSpPr/>
            <p:nvPr/>
          </p:nvSpPr>
          <p:spPr>
            <a:xfrm>
              <a:off x="4961033" y="3540242"/>
              <a:ext cx="171666" cy="85908"/>
            </a:xfrm>
            <a:custGeom>
              <a:avLst/>
              <a:gdLst/>
              <a:ahLst/>
              <a:cxnLst/>
              <a:rect l="l" t="t" r="r" b="b"/>
              <a:pathLst>
                <a:path w="6906" h="3456" extrusionOk="0">
                  <a:moveTo>
                    <a:pt x="3685" y="1"/>
                  </a:moveTo>
                  <a:cubicBezTo>
                    <a:pt x="1926" y="1"/>
                    <a:pt x="263" y="1249"/>
                    <a:pt x="0" y="3455"/>
                  </a:cubicBezTo>
                  <a:lnTo>
                    <a:pt x="34" y="3455"/>
                  </a:lnTo>
                  <a:cubicBezTo>
                    <a:pt x="698" y="1740"/>
                    <a:pt x="2423" y="728"/>
                    <a:pt x="4138" y="728"/>
                  </a:cubicBezTo>
                  <a:cubicBezTo>
                    <a:pt x="5092" y="728"/>
                    <a:pt x="6042" y="1041"/>
                    <a:pt x="6805" y="1721"/>
                  </a:cubicBezTo>
                  <a:cubicBezTo>
                    <a:pt x="6839" y="1721"/>
                    <a:pt x="6905" y="1687"/>
                    <a:pt x="6872" y="1654"/>
                  </a:cubicBezTo>
                  <a:cubicBezTo>
                    <a:pt x="6006" y="526"/>
                    <a:pt x="4825" y="1"/>
                    <a:pt x="36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0" name="Google Shape;1363;p32">
              <a:extLst>
                <a:ext uri="{FF2B5EF4-FFF2-40B4-BE49-F238E27FC236}">
                  <a16:creationId xmlns:a16="http://schemas.microsoft.com/office/drawing/2014/main" id="{0BBF789A-7FDC-1ABD-1545-2EAD7AEEB58F}"/>
                </a:ext>
              </a:extLst>
            </p:cNvPr>
            <p:cNvSpPr/>
            <p:nvPr/>
          </p:nvSpPr>
          <p:spPr>
            <a:xfrm>
              <a:off x="5046446" y="3636071"/>
              <a:ext cx="72982" cy="68855"/>
            </a:xfrm>
            <a:custGeom>
              <a:avLst/>
              <a:gdLst/>
              <a:ahLst/>
              <a:cxnLst/>
              <a:rect l="l" t="t" r="r" b="b"/>
              <a:pathLst>
                <a:path w="2936" h="2770" extrusionOk="0">
                  <a:moveTo>
                    <a:pt x="1301" y="0"/>
                  </a:moveTo>
                  <a:cubicBezTo>
                    <a:pt x="667" y="67"/>
                    <a:pt x="167" y="567"/>
                    <a:pt x="67" y="1201"/>
                  </a:cubicBezTo>
                  <a:cubicBezTo>
                    <a:pt x="0" y="1968"/>
                    <a:pt x="534" y="2669"/>
                    <a:pt x="1268" y="2769"/>
                  </a:cubicBezTo>
                  <a:lnTo>
                    <a:pt x="1601" y="2769"/>
                  </a:lnTo>
                  <a:cubicBezTo>
                    <a:pt x="2235" y="2702"/>
                    <a:pt x="2735" y="2202"/>
                    <a:pt x="2835" y="1568"/>
                  </a:cubicBezTo>
                  <a:cubicBezTo>
                    <a:pt x="2936" y="801"/>
                    <a:pt x="2368" y="100"/>
                    <a:pt x="1635" y="34"/>
                  </a:cubicBezTo>
                  <a:cubicBezTo>
                    <a:pt x="1501" y="0"/>
                    <a:pt x="1401" y="0"/>
                    <a:pt x="1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1" name="Google Shape;1364;p32">
              <a:extLst>
                <a:ext uri="{FF2B5EF4-FFF2-40B4-BE49-F238E27FC236}">
                  <a16:creationId xmlns:a16="http://schemas.microsoft.com/office/drawing/2014/main" id="{A90524C2-D38E-471E-07E9-305FEBC2DB79}"/>
                </a:ext>
              </a:extLst>
            </p:cNvPr>
            <p:cNvSpPr/>
            <p:nvPr/>
          </p:nvSpPr>
          <p:spPr>
            <a:xfrm>
              <a:off x="5489222" y="3692450"/>
              <a:ext cx="72161" cy="68855"/>
            </a:xfrm>
            <a:custGeom>
              <a:avLst/>
              <a:gdLst/>
              <a:ahLst/>
              <a:cxnLst/>
              <a:rect l="l" t="t" r="r" b="b"/>
              <a:pathLst>
                <a:path w="2903" h="2770" extrusionOk="0">
                  <a:moveTo>
                    <a:pt x="1268" y="1"/>
                  </a:moveTo>
                  <a:cubicBezTo>
                    <a:pt x="635" y="67"/>
                    <a:pt x="134" y="568"/>
                    <a:pt x="68" y="1202"/>
                  </a:cubicBezTo>
                  <a:cubicBezTo>
                    <a:pt x="1" y="1568"/>
                    <a:pt x="101" y="1935"/>
                    <a:pt x="334" y="2236"/>
                  </a:cubicBezTo>
                  <a:cubicBezTo>
                    <a:pt x="568" y="2502"/>
                    <a:pt x="868" y="2703"/>
                    <a:pt x="1235" y="2736"/>
                  </a:cubicBezTo>
                  <a:cubicBezTo>
                    <a:pt x="1368" y="2769"/>
                    <a:pt x="1469" y="2769"/>
                    <a:pt x="1569" y="2769"/>
                  </a:cubicBezTo>
                  <a:cubicBezTo>
                    <a:pt x="2202" y="2703"/>
                    <a:pt x="2703" y="2202"/>
                    <a:pt x="2803" y="1535"/>
                  </a:cubicBezTo>
                  <a:cubicBezTo>
                    <a:pt x="2903" y="801"/>
                    <a:pt x="2369" y="101"/>
                    <a:pt x="1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2" name="Google Shape;1365;p32">
              <a:extLst>
                <a:ext uri="{FF2B5EF4-FFF2-40B4-BE49-F238E27FC236}">
                  <a16:creationId xmlns:a16="http://schemas.microsoft.com/office/drawing/2014/main" id="{FCB088BE-0F2A-89AE-16F6-2D0975B73205}"/>
                </a:ext>
              </a:extLst>
            </p:cNvPr>
            <p:cNvSpPr/>
            <p:nvPr/>
          </p:nvSpPr>
          <p:spPr>
            <a:xfrm>
              <a:off x="5142601" y="3942032"/>
              <a:ext cx="239651" cy="61572"/>
            </a:xfrm>
            <a:custGeom>
              <a:avLst/>
              <a:gdLst/>
              <a:ahLst/>
              <a:cxnLst/>
              <a:rect l="l" t="t" r="r" b="b"/>
              <a:pathLst>
                <a:path w="9641" h="2477" extrusionOk="0">
                  <a:moveTo>
                    <a:pt x="2697" y="0"/>
                  </a:moveTo>
                  <a:cubicBezTo>
                    <a:pt x="1792" y="0"/>
                    <a:pt x="888" y="86"/>
                    <a:pt x="0" y="258"/>
                  </a:cubicBezTo>
                  <a:cubicBezTo>
                    <a:pt x="1368" y="1326"/>
                    <a:pt x="2969" y="2093"/>
                    <a:pt x="4704" y="2360"/>
                  </a:cubicBezTo>
                  <a:cubicBezTo>
                    <a:pt x="5196" y="2439"/>
                    <a:pt x="5691" y="2477"/>
                    <a:pt x="6184" y="2477"/>
                  </a:cubicBezTo>
                  <a:cubicBezTo>
                    <a:pt x="7364" y="2477"/>
                    <a:pt x="8535" y="2259"/>
                    <a:pt x="9641" y="1860"/>
                  </a:cubicBezTo>
                  <a:cubicBezTo>
                    <a:pt x="7551" y="620"/>
                    <a:pt x="5124" y="0"/>
                    <a:pt x="2697" y="0"/>
                  </a:cubicBezTo>
                  <a:close/>
                </a:path>
              </a:pathLst>
            </a:custGeom>
            <a:solidFill>
              <a:srgbClr val="E69E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3" name="Google Shape;1366;p32">
              <a:extLst>
                <a:ext uri="{FF2B5EF4-FFF2-40B4-BE49-F238E27FC236}">
                  <a16:creationId xmlns:a16="http://schemas.microsoft.com/office/drawing/2014/main" id="{B708680F-62D5-ED4C-6029-E0C70C12DB3A}"/>
                </a:ext>
              </a:extLst>
            </p:cNvPr>
            <p:cNvSpPr/>
            <p:nvPr/>
          </p:nvSpPr>
          <p:spPr>
            <a:xfrm>
              <a:off x="5178252" y="3850542"/>
              <a:ext cx="199854" cy="78077"/>
            </a:xfrm>
            <a:custGeom>
              <a:avLst/>
              <a:gdLst/>
              <a:ahLst/>
              <a:cxnLst/>
              <a:rect l="l" t="t" r="r" b="b"/>
              <a:pathLst>
                <a:path w="8040" h="3141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567"/>
                    <a:pt x="100" y="1168"/>
                    <a:pt x="167" y="1735"/>
                  </a:cubicBezTo>
                  <a:cubicBezTo>
                    <a:pt x="201" y="2002"/>
                    <a:pt x="401" y="2235"/>
                    <a:pt x="634" y="2302"/>
                  </a:cubicBezTo>
                  <a:cubicBezTo>
                    <a:pt x="2502" y="2836"/>
                    <a:pt x="4437" y="3102"/>
                    <a:pt x="6372" y="3136"/>
                  </a:cubicBezTo>
                  <a:cubicBezTo>
                    <a:pt x="6396" y="3139"/>
                    <a:pt x="6420" y="3141"/>
                    <a:pt x="6444" y="3141"/>
                  </a:cubicBezTo>
                  <a:cubicBezTo>
                    <a:pt x="6646" y="3141"/>
                    <a:pt x="6819" y="3018"/>
                    <a:pt x="6939" y="2869"/>
                  </a:cubicBezTo>
                  <a:cubicBezTo>
                    <a:pt x="7339" y="2269"/>
                    <a:pt x="7706" y="1668"/>
                    <a:pt x="8039" y="1034"/>
                  </a:cubicBezTo>
                  <a:cubicBezTo>
                    <a:pt x="7806" y="1001"/>
                    <a:pt x="7606" y="968"/>
                    <a:pt x="7372" y="901"/>
                  </a:cubicBezTo>
                  <a:cubicBezTo>
                    <a:pt x="4971" y="434"/>
                    <a:pt x="2502" y="134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42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034" name="TextBox 1033">
            <a:extLst>
              <a:ext uri="{FF2B5EF4-FFF2-40B4-BE49-F238E27FC236}">
                <a16:creationId xmlns:a16="http://schemas.microsoft.com/office/drawing/2014/main" id="{FE02C04B-3027-B95D-55E8-9644AF073762}"/>
              </a:ext>
            </a:extLst>
          </p:cNvPr>
          <p:cNvSpPr txBox="1"/>
          <p:nvPr/>
        </p:nvSpPr>
        <p:spPr>
          <a:xfrm>
            <a:off x="4842898" y="1051000"/>
            <a:ext cx="2743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endParaRPr lang="en-SG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98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5.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Câu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6939B392-FD32-E4C9-2E28-1C3514F679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31" y="6045604"/>
            <a:ext cx="1497669" cy="812396"/>
          </a:xfrm>
          <a:prstGeom prst="rect">
            <a:avLst/>
          </a:prstGeom>
        </p:spPr>
      </p:pic>
      <p:pic>
        <p:nvPicPr>
          <p:cNvPr id="5" name="图片 24">
            <a:extLst>
              <a:ext uri="{FF2B5EF4-FFF2-40B4-BE49-F238E27FC236}">
                <a16:creationId xmlns:a16="http://schemas.microsoft.com/office/drawing/2014/main" id="{4B7511A8-3716-C9E9-4584-11B3D8C4E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0" t="53186" r="10016" b="5769"/>
          <a:stretch>
            <a:fillRect/>
          </a:stretch>
        </p:blipFill>
        <p:spPr>
          <a:xfrm>
            <a:off x="3786739" y="3191268"/>
            <a:ext cx="3986016" cy="3768317"/>
          </a:xfrm>
          <a:prstGeom prst="rect">
            <a:avLst/>
          </a:prstGeom>
        </p:spPr>
      </p:pic>
      <p:sp>
        <p:nvSpPr>
          <p:cNvPr id="7" name="矩形">
            <a:extLst>
              <a:ext uri="{FF2B5EF4-FFF2-40B4-BE49-F238E27FC236}">
                <a16:creationId xmlns:a16="http://schemas.microsoft.com/office/drawing/2014/main" id="{00BA0200-F4CE-BE3F-F972-22EB4913B7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74448" y="1102689"/>
            <a:ext cx="4366517" cy="157748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 đặc điểm của văn bản góp phần đạt được mục đích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12" name="矩形">
            <a:extLst>
              <a:ext uri="{FF2B5EF4-FFF2-40B4-BE49-F238E27FC236}">
                <a16:creationId xmlns:a16="http://schemas.microsoft.com/office/drawing/2014/main" id="{896D5C83-8BF8-80DE-BE4A-F0B57B0BB6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4191" y="1561671"/>
            <a:ext cx="2634447" cy="88555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</a:t>
            </a:r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ục đích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F9DFC-6529-6F96-8717-59C46496DC39}"/>
              </a:ext>
            </a:extLst>
          </p:cNvPr>
          <p:cNvSpPr txBox="1"/>
          <p:nvPr/>
        </p:nvSpPr>
        <p:spPr>
          <a:xfrm>
            <a:off x="571412" y="2777133"/>
            <a:ext cx="34044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iới thiệu cuốn sách và lan tỏa ý nghĩa của phương pháp giáo dục trẻ em rất tiến bộ của thầy hiệu trưởng trường Tô-mô.</a:t>
            </a:r>
            <a:endParaRPr lang="en-SG" sz="2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4E7B1-280D-6F9F-061E-9F360F55367F}"/>
              </a:ext>
            </a:extLst>
          </p:cNvPr>
          <p:cNvSpPr txBox="1"/>
          <p:nvPr/>
        </p:nvSpPr>
        <p:spPr>
          <a:xfrm>
            <a:off x="7854948" y="2777133"/>
            <a:ext cx="39860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(1) cấu trúc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(2) sự kết hợp giữa phương tiện ngôn ngữ và phi ngôn ngữ; (3) sự kết hợp giữa phương thức thuyết minh và tự sự.</a:t>
            </a:r>
            <a:endParaRPr lang="en-SG" sz="2800" dirty="0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78356BEF-2862-AA3E-2111-E30AEFAF3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88648">
            <a:off x="3383531" y="5308337"/>
            <a:ext cx="245379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9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-870847" y="275656"/>
            <a:ext cx="10908630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luyện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–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vận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54E617C7-E0E2-6066-4910-8A497A49DE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57" y="3979298"/>
            <a:ext cx="3413635" cy="2700855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7F4F80E-54A1-139C-95A7-06E624677E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96" y="949325"/>
            <a:ext cx="8735529" cy="5569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71363-74A3-71D5-A7FB-670269211F35}"/>
              </a:ext>
            </a:extLst>
          </p:cNvPr>
          <p:cNvSpPr txBox="1"/>
          <p:nvPr/>
        </p:nvSpPr>
        <p:spPr>
          <a:xfrm>
            <a:off x="3668122" y="2360204"/>
            <a:ext cx="744227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i="1" dirty="0">
                <a:latin typeface="+mj-lt"/>
              </a:rPr>
              <a:t>Em có đồng ý với quan điểm giáo dục: giáo dục dựa trên tình yêu thương và tôn trọng trẻ hay không? Vì sao? (Viết một đoạn văn khoảng 5-7 dòng)</a:t>
            </a:r>
            <a:r>
              <a:rPr lang="en-US" sz="4400" i="1" dirty="0">
                <a:latin typeface="+mj-lt"/>
              </a:rPr>
              <a:t>.</a:t>
            </a:r>
            <a:endParaRPr lang="en-SG" sz="4400" dirty="0">
              <a:latin typeface="+mj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等线" panose="020F0502020204030204"/>
                <a:cs typeface="Arial"/>
              </a:rPr>
              <a:t> </a:t>
            </a:r>
            <a:endParaRPr kumimoji="0" lang="en-SG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等线" panose="020F0502020204030204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170" y="2930669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b="1" i="1" kern="100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Nhâm</a:t>
            </a:r>
            <a:r>
              <a:rPr lang="en-US" b="1" i="1" kern="1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358</a:t>
            </a:r>
          </a:p>
        </p:txBody>
      </p:sp>
    </p:spTree>
    <p:extLst>
      <p:ext uri="{BB962C8B-B14F-4D97-AF65-F5344CB8AC3E}">
        <p14:creationId xmlns:p14="http://schemas.microsoft.com/office/powerpoint/2010/main" val="2757019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2248795" y="237669"/>
            <a:ext cx="10908630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Hoạt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động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khởi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động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915B5-6140-6D98-A515-1A6406CC0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6" y="168166"/>
            <a:ext cx="4449324" cy="6464528"/>
          </a:xfrm>
          <a:prstGeom prst="rect">
            <a:avLst/>
          </a:prstGeom>
        </p:spPr>
      </p:pic>
      <p:grpSp>
        <p:nvGrpSpPr>
          <p:cNvPr id="5" name="组合 25">
            <a:extLst>
              <a:ext uri="{FF2B5EF4-FFF2-40B4-BE49-F238E27FC236}">
                <a16:creationId xmlns:a16="http://schemas.microsoft.com/office/drawing/2014/main" id="{11304A2D-9D65-17AA-CD9A-7A5418404BEC}"/>
              </a:ext>
            </a:extLst>
          </p:cNvPr>
          <p:cNvGrpSpPr/>
          <p:nvPr/>
        </p:nvGrpSpPr>
        <p:grpSpPr>
          <a:xfrm>
            <a:off x="4954138" y="879321"/>
            <a:ext cx="7083188" cy="5618465"/>
            <a:chOff x="4505216" y="1616700"/>
            <a:chExt cx="2955001" cy="2279359"/>
          </a:xfrm>
        </p:grpSpPr>
        <p:sp>
          <p:nvSpPr>
            <p:cNvPr id="6" name="十角星 5">
              <a:extLst>
                <a:ext uri="{FF2B5EF4-FFF2-40B4-BE49-F238E27FC236}">
                  <a16:creationId xmlns:a16="http://schemas.microsoft.com/office/drawing/2014/main" id="{346A9D4E-109A-DCEB-36A2-38E0C4D6F11F}"/>
                </a:ext>
              </a:extLst>
            </p:cNvPr>
            <p:cNvSpPr/>
            <p:nvPr/>
          </p:nvSpPr>
          <p:spPr>
            <a:xfrm rot="20096755">
              <a:off x="4849130" y="1808904"/>
              <a:ext cx="2611087" cy="2087155"/>
            </a:xfrm>
            <a:custGeom>
              <a:avLst/>
              <a:gdLst>
                <a:gd name="connsiteX0" fmla="*/ -2 w 2387784"/>
                <a:gd name="connsiteY0" fmla="*/ 762105 h 2205868"/>
                <a:gd name="connsiteX1" fmla="*/ 315673 w 2387784"/>
                <a:gd name="connsiteY1" fmla="*/ 542329 h 2205868"/>
                <a:gd name="connsiteX2" fmla="*/ 456022 w 2387784"/>
                <a:gd name="connsiteY2" fmla="*/ 210638 h 2205868"/>
                <a:gd name="connsiteX3" fmla="*/ 858440 w 2387784"/>
                <a:gd name="connsiteY3" fmla="*/ 195859 h 2205868"/>
                <a:gd name="connsiteX4" fmla="*/ 1193892 w 2387784"/>
                <a:gd name="connsiteY4" fmla="*/ 0 h 2205868"/>
                <a:gd name="connsiteX5" fmla="*/ 1529344 w 2387784"/>
                <a:gd name="connsiteY5" fmla="*/ 195859 h 2205868"/>
                <a:gd name="connsiteX6" fmla="*/ 1931762 w 2387784"/>
                <a:gd name="connsiteY6" fmla="*/ 210638 h 2205868"/>
                <a:gd name="connsiteX7" fmla="*/ 2072111 w 2387784"/>
                <a:gd name="connsiteY7" fmla="*/ 542329 h 2205868"/>
                <a:gd name="connsiteX8" fmla="*/ 2387786 w 2387784"/>
                <a:gd name="connsiteY8" fmla="*/ 762105 h 2205868"/>
                <a:gd name="connsiteX9" fmla="*/ 2279426 w 2387784"/>
                <a:gd name="connsiteY9" fmla="*/ 1102934 h 2205868"/>
                <a:gd name="connsiteX10" fmla="*/ 2387786 w 2387784"/>
                <a:gd name="connsiteY10" fmla="*/ 1443763 h 2205868"/>
                <a:gd name="connsiteX11" fmla="*/ 2072111 w 2387784"/>
                <a:gd name="connsiteY11" fmla="*/ 1663539 h 2205868"/>
                <a:gd name="connsiteX12" fmla="*/ 1931762 w 2387784"/>
                <a:gd name="connsiteY12" fmla="*/ 1995230 h 2205868"/>
                <a:gd name="connsiteX13" fmla="*/ 1529344 w 2387784"/>
                <a:gd name="connsiteY13" fmla="*/ 2010009 h 2205868"/>
                <a:gd name="connsiteX14" fmla="*/ 1193892 w 2387784"/>
                <a:gd name="connsiteY14" fmla="*/ 2205868 h 2205868"/>
                <a:gd name="connsiteX15" fmla="*/ 858440 w 2387784"/>
                <a:gd name="connsiteY15" fmla="*/ 2010009 h 2205868"/>
                <a:gd name="connsiteX16" fmla="*/ 456022 w 2387784"/>
                <a:gd name="connsiteY16" fmla="*/ 1995230 h 2205868"/>
                <a:gd name="connsiteX17" fmla="*/ 315673 w 2387784"/>
                <a:gd name="connsiteY17" fmla="*/ 1663539 h 2205868"/>
                <a:gd name="connsiteX18" fmla="*/ -2 w 2387784"/>
                <a:gd name="connsiteY18" fmla="*/ 1443763 h 2205868"/>
                <a:gd name="connsiteX19" fmla="*/ 108358 w 2387784"/>
                <a:gd name="connsiteY19" fmla="*/ 1102934 h 2205868"/>
                <a:gd name="connsiteX20" fmla="*/ -2 w 2387784"/>
                <a:gd name="connsiteY20" fmla="*/ 762105 h 2205868"/>
                <a:gd name="connsiteX0" fmla="*/ 0 w 2387788"/>
                <a:gd name="connsiteY0" fmla="*/ 762105 h 2205868"/>
                <a:gd name="connsiteX1" fmla="*/ 315675 w 2387788"/>
                <a:gd name="connsiteY1" fmla="*/ 542329 h 2205868"/>
                <a:gd name="connsiteX2" fmla="*/ 477744 w 2387788"/>
                <a:gd name="connsiteY2" fmla="*/ 121833 h 2205868"/>
                <a:gd name="connsiteX3" fmla="*/ 858442 w 2387788"/>
                <a:gd name="connsiteY3" fmla="*/ 195859 h 2205868"/>
                <a:gd name="connsiteX4" fmla="*/ 1193894 w 2387788"/>
                <a:gd name="connsiteY4" fmla="*/ 0 h 2205868"/>
                <a:gd name="connsiteX5" fmla="*/ 1529346 w 2387788"/>
                <a:gd name="connsiteY5" fmla="*/ 195859 h 2205868"/>
                <a:gd name="connsiteX6" fmla="*/ 1931764 w 2387788"/>
                <a:gd name="connsiteY6" fmla="*/ 210638 h 2205868"/>
                <a:gd name="connsiteX7" fmla="*/ 2072113 w 2387788"/>
                <a:gd name="connsiteY7" fmla="*/ 542329 h 2205868"/>
                <a:gd name="connsiteX8" fmla="*/ 2387788 w 2387788"/>
                <a:gd name="connsiteY8" fmla="*/ 762105 h 2205868"/>
                <a:gd name="connsiteX9" fmla="*/ 2279428 w 2387788"/>
                <a:gd name="connsiteY9" fmla="*/ 1102934 h 2205868"/>
                <a:gd name="connsiteX10" fmla="*/ 2387788 w 2387788"/>
                <a:gd name="connsiteY10" fmla="*/ 1443763 h 2205868"/>
                <a:gd name="connsiteX11" fmla="*/ 2072113 w 2387788"/>
                <a:gd name="connsiteY11" fmla="*/ 1663539 h 2205868"/>
                <a:gd name="connsiteX12" fmla="*/ 1931764 w 2387788"/>
                <a:gd name="connsiteY12" fmla="*/ 1995230 h 2205868"/>
                <a:gd name="connsiteX13" fmla="*/ 1529346 w 2387788"/>
                <a:gd name="connsiteY13" fmla="*/ 2010009 h 2205868"/>
                <a:gd name="connsiteX14" fmla="*/ 1193894 w 2387788"/>
                <a:gd name="connsiteY14" fmla="*/ 2205868 h 2205868"/>
                <a:gd name="connsiteX15" fmla="*/ 858442 w 2387788"/>
                <a:gd name="connsiteY15" fmla="*/ 2010009 h 2205868"/>
                <a:gd name="connsiteX16" fmla="*/ 456024 w 2387788"/>
                <a:gd name="connsiteY16" fmla="*/ 1995230 h 2205868"/>
                <a:gd name="connsiteX17" fmla="*/ 315675 w 2387788"/>
                <a:gd name="connsiteY17" fmla="*/ 1663539 h 2205868"/>
                <a:gd name="connsiteX18" fmla="*/ 0 w 2387788"/>
                <a:gd name="connsiteY18" fmla="*/ 1443763 h 2205868"/>
                <a:gd name="connsiteX19" fmla="*/ 108360 w 2387788"/>
                <a:gd name="connsiteY19" fmla="*/ 1102934 h 2205868"/>
                <a:gd name="connsiteX20" fmla="*/ 0 w 2387788"/>
                <a:gd name="connsiteY20" fmla="*/ 762105 h 2205868"/>
                <a:gd name="connsiteX0" fmla="*/ 0 w 2387788"/>
                <a:gd name="connsiteY0" fmla="*/ 762105 h 2205868"/>
                <a:gd name="connsiteX1" fmla="*/ 273835 w 2387788"/>
                <a:gd name="connsiteY1" fmla="*/ 476590 h 2205868"/>
                <a:gd name="connsiteX2" fmla="*/ 477744 w 2387788"/>
                <a:gd name="connsiteY2" fmla="*/ 121833 h 2205868"/>
                <a:gd name="connsiteX3" fmla="*/ 858442 w 2387788"/>
                <a:gd name="connsiteY3" fmla="*/ 195859 h 2205868"/>
                <a:gd name="connsiteX4" fmla="*/ 1193894 w 2387788"/>
                <a:gd name="connsiteY4" fmla="*/ 0 h 2205868"/>
                <a:gd name="connsiteX5" fmla="*/ 1529346 w 2387788"/>
                <a:gd name="connsiteY5" fmla="*/ 195859 h 2205868"/>
                <a:gd name="connsiteX6" fmla="*/ 1931764 w 2387788"/>
                <a:gd name="connsiteY6" fmla="*/ 210638 h 2205868"/>
                <a:gd name="connsiteX7" fmla="*/ 2072113 w 2387788"/>
                <a:gd name="connsiteY7" fmla="*/ 542329 h 2205868"/>
                <a:gd name="connsiteX8" fmla="*/ 2387788 w 2387788"/>
                <a:gd name="connsiteY8" fmla="*/ 762105 h 2205868"/>
                <a:gd name="connsiteX9" fmla="*/ 2279428 w 2387788"/>
                <a:gd name="connsiteY9" fmla="*/ 1102934 h 2205868"/>
                <a:gd name="connsiteX10" fmla="*/ 2387788 w 2387788"/>
                <a:gd name="connsiteY10" fmla="*/ 1443763 h 2205868"/>
                <a:gd name="connsiteX11" fmla="*/ 2072113 w 2387788"/>
                <a:gd name="connsiteY11" fmla="*/ 1663539 h 2205868"/>
                <a:gd name="connsiteX12" fmla="*/ 1931764 w 2387788"/>
                <a:gd name="connsiteY12" fmla="*/ 1995230 h 2205868"/>
                <a:gd name="connsiteX13" fmla="*/ 1529346 w 2387788"/>
                <a:gd name="connsiteY13" fmla="*/ 2010009 h 2205868"/>
                <a:gd name="connsiteX14" fmla="*/ 1193894 w 2387788"/>
                <a:gd name="connsiteY14" fmla="*/ 2205868 h 2205868"/>
                <a:gd name="connsiteX15" fmla="*/ 858442 w 2387788"/>
                <a:gd name="connsiteY15" fmla="*/ 2010009 h 2205868"/>
                <a:gd name="connsiteX16" fmla="*/ 456024 w 2387788"/>
                <a:gd name="connsiteY16" fmla="*/ 1995230 h 2205868"/>
                <a:gd name="connsiteX17" fmla="*/ 315675 w 2387788"/>
                <a:gd name="connsiteY17" fmla="*/ 1663539 h 2205868"/>
                <a:gd name="connsiteX18" fmla="*/ 0 w 2387788"/>
                <a:gd name="connsiteY18" fmla="*/ 1443763 h 2205868"/>
                <a:gd name="connsiteX19" fmla="*/ 108360 w 2387788"/>
                <a:gd name="connsiteY19" fmla="*/ 1102934 h 2205868"/>
                <a:gd name="connsiteX20" fmla="*/ 0 w 2387788"/>
                <a:gd name="connsiteY20" fmla="*/ 762105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464610 w 2396374"/>
                <a:gd name="connsiteY16" fmla="*/ 1995230 h 2205868"/>
                <a:gd name="connsiteX17" fmla="*/ 324261 w 2396374"/>
                <a:gd name="connsiteY17" fmla="*/ 1663539 h 2205868"/>
                <a:gd name="connsiteX18" fmla="*/ 8586 w 2396374"/>
                <a:gd name="connsiteY18" fmla="*/ 1443763 h 2205868"/>
                <a:gd name="connsiteX19" fmla="*/ 116946 w 2396374"/>
                <a:gd name="connsiteY19" fmla="*/ 110293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464610 w 2396374"/>
                <a:gd name="connsiteY16" fmla="*/ 1995230 h 2205868"/>
                <a:gd name="connsiteX17" fmla="*/ 324261 w 2396374"/>
                <a:gd name="connsiteY17" fmla="*/ 1663539 h 2205868"/>
                <a:gd name="connsiteX18" fmla="*/ 8586 w 2396374"/>
                <a:gd name="connsiteY18" fmla="*/ 1443763 h 2205868"/>
                <a:gd name="connsiteX19" fmla="*/ 155197 w 2396374"/>
                <a:gd name="connsiteY19" fmla="*/ 1134009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464610 w 2396374"/>
                <a:gd name="connsiteY16" fmla="*/ 1995230 h 2205868"/>
                <a:gd name="connsiteX17" fmla="*/ 324261 w 2396374"/>
                <a:gd name="connsiteY17" fmla="*/ 1663539 h 2205868"/>
                <a:gd name="connsiteX18" fmla="*/ 8586 w 2396374"/>
                <a:gd name="connsiteY18" fmla="*/ 1443763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464610 w 2396374"/>
                <a:gd name="connsiteY16" fmla="*/ 1995230 h 2205868"/>
                <a:gd name="connsiteX17" fmla="*/ 324261 w 2396374"/>
                <a:gd name="connsiteY17" fmla="*/ 1663539 h 2205868"/>
                <a:gd name="connsiteX18" fmla="*/ 162072 w 2396374"/>
                <a:gd name="connsiteY18" fmla="*/ 1383566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464610 w 2396374"/>
                <a:gd name="connsiteY16" fmla="*/ 1995230 h 2205868"/>
                <a:gd name="connsiteX17" fmla="*/ 324261 w 2396374"/>
                <a:gd name="connsiteY17" fmla="*/ 1663539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617104 w 2396374"/>
                <a:gd name="connsiteY16" fmla="*/ 1796029 h 2205868"/>
                <a:gd name="connsiteX17" fmla="*/ 324261 w 2396374"/>
                <a:gd name="connsiteY17" fmla="*/ 1663539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623927 w 2396374"/>
                <a:gd name="connsiteY16" fmla="*/ 1851996 h 2205868"/>
                <a:gd name="connsiteX17" fmla="*/ 324261 w 2396374"/>
                <a:gd name="connsiteY17" fmla="*/ 1663539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623927 w 2396374"/>
                <a:gd name="connsiteY16" fmla="*/ 1851996 h 2205868"/>
                <a:gd name="connsiteX17" fmla="*/ 434080 w 2396374"/>
                <a:gd name="connsiteY17" fmla="*/ 1569737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623927 w 2396374"/>
                <a:gd name="connsiteY16" fmla="*/ 1851996 h 2205868"/>
                <a:gd name="connsiteX17" fmla="*/ 509943 w 2396374"/>
                <a:gd name="connsiteY17" fmla="*/ 1506242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867028 w 2396374"/>
                <a:gd name="connsiteY15" fmla="*/ 2010009 h 2205868"/>
                <a:gd name="connsiteX16" fmla="*/ 623927 w 2396374"/>
                <a:gd name="connsiteY16" fmla="*/ 1851996 h 2205868"/>
                <a:gd name="connsiteX17" fmla="*/ 443852 w 2396374"/>
                <a:gd name="connsiteY17" fmla="*/ 1534722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967078 w 2396374"/>
                <a:gd name="connsiteY15" fmla="*/ 1951222 h 2205868"/>
                <a:gd name="connsiteX16" fmla="*/ 623927 w 2396374"/>
                <a:gd name="connsiteY16" fmla="*/ 1851996 h 2205868"/>
                <a:gd name="connsiteX17" fmla="*/ 443852 w 2396374"/>
                <a:gd name="connsiteY17" fmla="*/ 1534722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205868"/>
                <a:gd name="connsiteX1" fmla="*/ 282421 w 2396374"/>
                <a:gd name="connsiteY1" fmla="*/ 476590 h 2205868"/>
                <a:gd name="connsiteX2" fmla="*/ 486330 w 2396374"/>
                <a:gd name="connsiteY2" fmla="*/ 121833 h 2205868"/>
                <a:gd name="connsiteX3" fmla="*/ 867028 w 2396374"/>
                <a:gd name="connsiteY3" fmla="*/ 195859 h 2205868"/>
                <a:gd name="connsiteX4" fmla="*/ 1202480 w 2396374"/>
                <a:gd name="connsiteY4" fmla="*/ 0 h 2205868"/>
                <a:gd name="connsiteX5" fmla="*/ 1537932 w 2396374"/>
                <a:gd name="connsiteY5" fmla="*/ 195859 h 2205868"/>
                <a:gd name="connsiteX6" fmla="*/ 1940350 w 2396374"/>
                <a:gd name="connsiteY6" fmla="*/ 210638 h 2205868"/>
                <a:gd name="connsiteX7" fmla="*/ 2080699 w 2396374"/>
                <a:gd name="connsiteY7" fmla="*/ 542329 h 2205868"/>
                <a:gd name="connsiteX8" fmla="*/ 2396374 w 2396374"/>
                <a:gd name="connsiteY8" fmla="*/ 762105 h 2205868"/>
                <a:gd name="connsiteX9" fmla="*/ 2288014 w 2396374"/>
                <a:gd name="connsiteY9" fmla="*/ 1102934 h 2205868"/>
                <a:gd name="connsiteX10" fmla="*/ 2396374 w 2396374"/>
                <a:gd name="connsiteY10" fmla="*/ 1443763 h 2205868"/>
                <a:gd name="connsiteX11" fmla="*/ 2080699 w 2396374"/>
                <a:gd name="connsiteY11" fmla="*/ 1663539 h 2205868"/>
                <a:gd name="connsiteX12" fmla="*/ 1940350 w 2396374"/>
                <a:gd name="connsiteY12" fmla="*/ 1995230 h 2205868"/>
                <a:gd name="connsiteX13" fmla="*/ 1537932 w 2396374"/>
                <a:gd name="connsiteY13" fmla="*/ 2010009 h 2205868"/>
                <a:gd name="connsiteX14" fmla="*/ 1202480 w 2396374"/>
                <a:gd name="connsiteY14" fmla="*/ 2205868 h 2205868"/>
                <a:gd name="connsiteX15" fmla="*/ 1007573 w 2396374"/>
                <a:gd name="connsiteY15" fmla="*/ 1864595 h 2205868"/>
                <a:gd name="connsiteX16" fmla="*/ 623927 w 2396374"/>
                <a:gd name="connsiteY16" fmla="*/ 1851996 h 2205868"/>
                <a:gd name="connsiteX17" fmla="*/ 443852 w 2396374"/>
                <a:gd name="connsiteY17" fmla="*/ 1534722 h 2205868"/>
                <a:gd name="connsiteX18" fmla="*/ 95276 w 2396374"/>
                <a:gd name="connsiteY18" fmla="*/ 1385327 h 2205868"/>
                <a:gd name="connsiteX19" fmla="*/ 128479 w 2396374"/>
                <a:gd name="connsiteY19" fmla="*/ 1134714 h 2205868"/>
                <a:gd name="connsiteX20" fmla="*/ 0 w 2396374"/>
                <a:gd name="connsiteY20" fmla="*/ 639341 h 2205868"/>
                <a:gd name="connsiteX0" fmla="*/ 0 w 2396374"/>
                <a:gd name="connsiteY0" fmla="*/ 639341 h 2043091"/>
                <a:gd name="connsiteX1" fmla="*/ 282421 w 2396374"/>
                <a:gd name="connsiteY1" fmla="*/ 476590 h 2043091"/>
                <a:gd name="connsiteX2" fmla="*/ 486330 w 2396374"/>
                <a:gd name="connsiteY2" fmla="*/ 121833 h 2043091"/>
                <a:gd name="connsiteX3" fmla="*/ 867028 w 2396374"/>
                <a:gd name="connsiteY3" fmla="*/ 195859 h 2043091"/>
                <a:gd name="connsiteX4" fmla="*/ 1202480 w 2396374"/>
                <a:gd name="connsiteY4" fmla="*/ 0 h 2043091"/>
                <a:gd name="connsiteX5" fmla="*/ 1537932 w 2396374"/>
                <a:gd name="connsiteY5" fmla="*/ 195859 h 2043091"/>
                <a:gd name="connsiteX6" fmla="*/ 1940350 w 2396374"/>
                <a:gd name="connsiteY6" fmla="*/ 210638 h 2043091"/>
                <a:gd name="connsiteX7" fmla="*/ 2080699 w 2396374"/>
                <a:gd name="connsiteY7" fmla="*/ 542329 h 2043091"/>
                <a:gd name="connsiteX8" fmla="*/ 2396374 w 2396374"/>
                <a:gd name="connsiteY8" fmla="*/ 762105 h 2043091"/>
                <a:gd name="connsiteX9" fmla="*/ 2288014 w 2396374"/>
                <a:gd name="connsiteY9" fmla="*/ 1102934 h 2043091"/>
                <a:gd name="connsiteX10" fmla="*/ 2396374 w 2396374"/>
                <a:gd name="connsiteY10" fmla="*/ 1443763 h 2043091"/>
                <a:gd name="connsiteX11" fmla="*/ 2080699 w 2396374"/>
                <a:gd name="connsiteY11" fmla="*/ 1663539 h 2043091"/>
                <a:gd name="connsiteX12" fmla="*/ 1940350 w 2396374"/>
                <a:gd name="connsiteY12" fmla="*/ 1995230 h 2043091"/>
                <a:gd name="connsiteX13" fmla="*/ 1537932 w 2396374"/>
                <a:gd name="connsiteY13" fmla="*/ 2010009 h 2043091"/>
                <a:gd name="connsiteX14" fmla="*/ 1291765 w 2396374"/>
                <a:gd name="connsiteY14" fmla="*/ 2043091 h 2043091"/>
                <a:gd name="connsiteX15" fmla="*/ 1007573 w 2396374"/>
                <a:gd name="connsiteY15" fmla="*/ 1864595 h 2043091"/>
                <a:gd name="connsiteX16" fmla="*/ 623927 w 2396374"/>
                <a:gd name="connsiteY16" fmla="*/ 1851996 h 2043091"/>
                <a:gd name="connsiteX17" fmla="*/ 443852 w 2396374"/>
                <a:gd name="connsiteY17" fmla="*/ 1534722 h 2043091"/>
                <a:gd name="connsiteX18" fmla="*/ 95276 w 2396374"/>
                <a:gd name="connsiteY18" fmla="*/ 1385327 h 2043091"/>
                <a:gd name="connsiteX19" fmla="*/ 128479 w 2396374"/>
                <a:gd name="connsiteY19" fmla="*/ 1134714 h 2043091"/>
                <a:gd name="connsiteX20" fmla="*/ 0 w 2396374"/>
                <a:gd name="connsiteY20" fmla="*/ 639341 h 2043091"/>
                <a:gd name="connsiteX0" fmla="*/ 0 w 2396374"/>
                <a:gd name="connsiteY0" fmla="*/ 639341 h 2085700"/>
                <a:gd name="connsiteX1" fmla="*/ 282421 w 2396374"/>
                <a:gd name="connsiteY1" fmla="*/ 476590 h 2085700"/>
                <a:gd name="connsiteX2" fmla="*/ 486330 w 2396374"/>
                <a:gd name="connsiteY2" fmla="*/ 121833 h 2085700"/>
                <a:gd name="connsiteX3" fmla="*/ 867028 w 2396374"/>
                <a:gd name="connsiteY3" fmla="*/ 195859 h 2085700"/>
                <a:gd name="connsiteX4" fmla="*/ 1202480 w 2396374"/>
                <a:gd name="connsiteY4" fmla="*/ 0 h 2085700"/>
                <a:gd name="connsiteX5" fmla="*/ 1537932 w 2396374"/>
                <a:gd name="connsiteY5" fmla="*/ 195859 h 2085700"/>
                <a:gd name="connsiteX6" fmla="*/ 1940350 w 2396374"/>
                <a:gd name="connsiteY6" fmla="*/ 210638 h 2085700"/>
                <a:gd name="connsiteX7" fmla="*/ 2080699 w 2396374"/>
                <a:gd name="connsiteY7" fmla="*/ 542329 h 2085700"/>
                <a:gd name="connsiteX8" fmla="*/ 2396374 w 2396374"/>
                <a:gd name="connsiteY8" fmla="*/ 762105 h 2085700"/>
                <a:gd name="connsiteX9" fmla="*/ 2288014 w 2396374"/>
                <a:gd name="connsiteY9" fmla="*/ 1102934 h 2085700"/>
                <a:gd name="connsiteX10" fmla="*/ 2396374 w 2396374"/>
                <a:gd name="connsiteY10" fmla="*/ 1443763 h 2085700"/>
                <a:gd name="connsiteX11" fmla="*/ 2080699 w 2396374"/>
                <a:gd name="connsiteY11" fmla="*/ 1663539 h 2085700"/>
                <a:gd name="connsiteX12" fmla="*/ 1940350 w 2396374"/>
                <a:gd name="connsiteY12" fmla="*/ 1995230 h 2085700"/>
                <a:gd name="connsiteX13" fmla="*/ 1537932 w 2396374"/>
                <a:gd name="connsiteY13" fmla="*/ 2010009 h 2085700"/>
                <a:gd name="connsiteX14" fmla="*/ 1298236 w 2396374"/>
                <a:gd name="connsiteY14" fmla="*/ 2085700 h 2085700"/>
                <a:gd name="connsiteX15" fmla="*/ 1007573 w 2396374"/>
                <a:gd name="connsiteY15" fmla="*/ 1864595 h 2085700"/>
                <a:gd name="connsiteX16" fmla="*/ 623927 w 2396374"/>
                <a:gd name="connsiteY16" fmla="*/ 1851996 h 2085700"/>
                <a:gd name="connsiteX17" fmla="*/ 443852 w 2396374"/>
                <a:gd name="connsiteY17" fmla="*/ 1534722 h 2085700"/>
                <a:gd name="connsiteX18" fmla="*/ 95276 w 2396374"/>
                <a:gd name="connsiteY18" fmla="*/ 1385327 h 2085700"/>
                <a:gd name="connsiteX19" fmla="*/ 128479 w 2396374"/>
                <a:gd name="connsiteY19" fmla="*/ 1134714 h 2085700"/>
                <a:gd name="connsiteX20" fmla="*/ 0 w 2396374"/>
                <a:gd name="connsiteY20" fmla="*/ 639341 h 2085700"/>
                <a:gd name="connsiteX0" fmla="*/ 0 w 2396374"/>
                <a:gd name="connsiteY0" fmla="*/ 639341 h 2085700"/>
                <a:gd name="connsiteX1" fmla="*/ 282421 w 2396374"/>
                <a:gd name="connsiteY1" fmla="*/ 476590 h 2085700"/>
                <a:gd name="connsiteX2" fmla="*/ 486330 w 2396374"/>
                <a:gd name="connsiteY2" fmla="*/ 121833 h 2085700"/>
                <a:gd name="connsiteX3" fmla="*/ 867028 w 2396374"/>
                <a:gd name="connsiteY3" fmla="*/ 195859 h 2085700"/>
                <a:gd name="connsiteX4" fmla="*/ 1202480 w 2396374"/>
                <a:gd name="connsiteY4" fmla="*/ 0 h 2085700"/>
                <a:gd name="connsiteX5" fmla="*/ 1537932 w 2396374"/>
                <a:gd name="connsiteY5" fmla="*/ 195859 h 2085700"/>
                <a:gd name="connsiteX6" fmla="*/ 1940350 w 2396374"/>
                <a:gd name="connsiteY6" fmla="*/ 210638 h 2085700"/>
                <a:gd name="connsiteX7" fmla="*/ 2080699 w 2396374"/>
                <a:gd name="connsiteY7" fmla="*/ 542329 h 2085700"/>
                <a:gd name="connsiteX8" fmla="*/ 2396374 w 2396374"/>
                <a:gd name="connsiteY8" fmla="*/ 762105 h 2085700"/>
                <a:gd name="connsiteX9" fmla="*/ 2288014 w 2396374"/>
                <a:gd name="connsiteY9" fmla="*/ 1102934 h 2085700"/>
                <a:gd name="connsiteX10" fmla="*/ 2396374 w 2396374"/>
                <a:gd name="connsiteY10" fmla="*/ 1443763 h 2085700"/>
                <a:gd name="connsiteX11" fmla="*/ 2080699 w 2396374"/>
                <a:gd name="connsiteY11" fmla="*/ 1663539 h 2085700"/>
                <a:gd name="connsiteX12" fmla="*/ 1885216 w 2396374"/>
                <a:gd name="connsiteY12" fmla="*/ 1830916 h 2085700"/>
                <a:gd name="connsiteX13" fmla="*/ 1537932 w 2396374"/>
                <a:gd name="connsiteY13" fmla="*/ 2010009 h 2085700"/>
                <a:gd name="connsiteX14" fmla="*/ 1298236 w 2396374"/>
                <a:gd name="connsiteY14" fmla="*/ 2085700 h 2085700"/>
                <a:gd name="connsiteX15" fmla="*/ 1007573 w 2396374"/>
                <a:gd name="connsiteY15" fmla="*/ 1864595 h 2085700"/>
                <a:gd name="connsiteX16" fmla="*/ 623927 w 2396374"/>
                <a:gd name="connsiteY16" fmla="*/ 1851996 h 2085700"/>
                <a:gd name="connsiteX17" fmla="*/ 443852 w 2396374"/>
                <a:gd name="connsiteY17" fmla="*/ 1534722 h 2085700"/>
                <a:gd name="connsiteX18" fmla="*/ 95276 w 2396374"/>
                <a:gd name="connsiteY18" fmla="*/ 1385327 h 2085700"/>
                <a:gd name="connsiteX19" fmla="*/ 128479 w 2396374"/>
                <a:gd name="connsiteY19" fmla="*/ 1134714 h 2085700"/>
                <a:gd name="connsiteX20" fmla="*/ 0 w 2396374"/>
                <a:gd name="connsiteY20" fmla="*/ 639341 h 2085700"/>
                <a:gd name="connsiteX0" fmla="*/ 0 w 2396374"/>
                <a:gd name="connsiteY0" fmla="*/ 639341 h 2085700"/>
                <a:gd name="connsiteX1" fmla="*/ 282421 w 2396374"/>
                <a:gd name="connsiteY1" fmla="*/ 476590 h 2085700"/>
                <a:gd name="connsiteX2" fmla="*/ 486330 w 2396374"/>
                <a:gd name="connsiteY2" fmla="*/ 121833 h 2085700"/>
                <a:gd name="connsiteX3" fmla="*/ 867028 w 2396374"/>
                <a:gd name="connsiteY3" fmla="*/ 195859 h 2085700"/>
                <a:gd name="connsiteX4" fmla="*/ 1202480 w 2396374"/>
                <a:gd name="connsiteY4" fmla="*/ 0 h 2085700"/>
                <a:gd name="connsiteX5" fmla="*/ 1537932 w 2396374"/>
                <a:gd name="connsiteY5" fmla="*/ 195859 h 2085700"/>
                <a:gd name="connsiteX6" fmla="*/ 1940350 w 2396374"/>
                <a:gd name="connsiteY6" fmla="*/ 210638 h 2085700"/>
                <a:gd name="connsiteX7" fmla="*/ 2080699 w 2396374"/>
                <a:gd name="connsiteY7" fmla="*/ 542329 h 2085700"/>
                <a:gd name="connsiteX8" fmla="*/ 2396374 w 2396374"/>
                <a:gd name="connsiteY8" fmla="*/ 762105 h 2085700"/>
                <a:gd name="connsiteX9" fmla="*/ 2288014 w 2396374"/>
                <a:gd name="connsiteY9" fmla="*/ 1102934 h 2085700"/>
                <a:gd name="connsiteX10" fmla="*/ 2396374 w 2396374"/>
                <a:gd name="connsiteY10" fmla="*/ 1443763 h 2085700"/>
                <a:gd name="connsiteX11" fmla="*/ 2080699 w 2396374"/>
                <a:gd name="connsiteY11" fmla="*/ 1663539 h 2085700"/>
                <a:gd name="connsiteX12" fmla="*/ 2032807 w 2396374"/>
                <a:gd name="connsiteY12" fmla="*/ 1952686 h 2085700"/>
                <a:gd name="connsiteX13" fmla="*/ 1537932 w 2396374"/>
                <a:gd name="connsiteY13" fmla="*/ 2010009 h 2085700"/>
                <a:gd name="connsiteX14" fmla="*/ 1298236 w 2396374"/>
                <a:gd name="connsiteY14" fmla="*/ 2085700 h 2085700"/>
                <a:gd name="connsiteX15" fmla="*/ 1007573 w 2396374"/>
                <a:gd name="connsiteY15" fmla="*/ 1864595 h 2085700"/>
                <a:gd name="connsiteX16" fmla="*/ 623927 w 2396374"/>
                <a:gd name="connsiteY16" fmla="*/ 1851996 h 2085700"/>
                <a:gd name="connsiteX17" fmla="*/ 443852 w 2396374"/>
                <a:gd name="connsiteY17" fmla="*/ 1534722 h 2085700"/>
                <a:gd name="connsiteX18" fmla="*/ 95276 w 2396374"/>
                <a:gd name="connsiteY18" fmla="*/ 1385327 h 2085700"/>
                <a:gd name="connsiteX19" fmla="*/ 128479 w 2396374"/>
                <a:gd name="connsiteY19" fmla="*/ 1134714 h 2085700"/>
                <a:gd name="connsiteX20" fmla="*/ 0 w 2396374"/>
                <a:gd name="connsiteY20" fmla="*/ 639341 h 2085700"/>
                <a:gd name="connsiteX0" fmla="*/ 0 w 2396374"/>
                <a:gd name="connsiteY0" fmla="*/ 639341 h 2085700"/>
                <a:gd name="connsiteX1" fmla="*/ 282421 w 2396374"/>
                <a:gd name="connsiteY1" fmla="*/ 476590 h 2085700"/>
                <a:gd name="connsiteX2" fmla="*/ 486330 w 2396374"/>
                <a:gd name="connsiteY2" fmla="*/ 121833 h 2085700"/>
                <a:gd name="connsiteX3" fmla="*/ 867028 w 2396374"/>
                <a:gd name="connsiteY3" fmla="*/ 195859 h 2085700"/>
                <a:gd name="connsiteX4" fmla="*/ 1202480 w 2396374"/>
                <a:gd name="connsiteY4" fmla="*/ 0 h 2085700"/>
                <a:gd name="connsiteX5" fmla="*/ 1537932 w 2396374"/>
                <a:gd name="connsiteY5" fmla="*/ 195859 h 2085700"/>
                <a:gd name="connsiteX6" fmla="*/ 1940350 w 2396374"/>
                <a:gd name="connsiteY6" fmla="*/ 210638 h 2085700"/>
                <a:gd name="connsiteX7" fmla="*/ 2080699 w 2396374"/>
                <a:gd name="connsiteY7" fmla="*/ 542329 h 2085700"/>
                <a:gd name="connsiteX8" fmla="*/ 2396374 w 2396374"/>
                <a:gd name="connsiteY8" fmla="*/ 762105 h 2085700"/>
                <a:gd name="connsiteX9" fmla="*/ 2288014 w 2396374"/>
                <a:gd name="connsiteY9" fmla="*/ 1102934 h 2085700"/>
                <a:gd name="connsiteX10" fmla="*/ 2396374 w 2396374"/>
                <a:gd name="connsiteY10" fmla="*/ 1443763 h 2085700"/>
                <a:gd name="connsiteX11" fmla="*/ 2080699 w 2396374"/>
                <a:gd name="connsiteY11" fmla="*/ 1663539 h 2085700"/>
                <a:gd name="connsiteX12" fmla="*/ 2032807 w 2396374"/>
                <a:gd name="connsiteY12" fmla="*/ 1952686 h 2085700"/>
                <a:gd name="connsiteX13" fmla="*/ 1544531 w 2396374"/>
                <a:gd name="connsiteY13" fmla="*/ 1854762 h 2085700"/>
                <a:gd name="connsiteX14" fmla="*/ 1298236 w 2396374"/>
                <a:gd name="connsiteY14" fmla="*/ 2085700 h 2085700"/>
                <a:gd name="connsiteX15" fmla="*/ 1007573 w 2396374"/>
                <a:gd name="connsiteY15" fmla="*/ 1864595 h 2085700"/>
                <a:gd name="connsiteX16" fmla="*/ 623927 w 2396374"/>
                <a:gd name="connsiteY16" fmla="*/ 1851996 h 2085700"/>
                <a:gd name="connsiteX17" fmla="*/ 443852 w 2396374"/>
                <a:gd name="connsiteY17" fmla="*/ 1534722 h 2085700"/>
                <a:gd name="connsiteX18" fmla="*/ 95276 w 2396374"/>
                <a:gd name="connsiteY18" fmla="*/ 1385327 h 2085700"/>
                <a:gd name="connsiteX19" fmla="*/ 128479 w 2396374"/>
                <a:gd name="connsiteY19" fmla="*/ 1134714 h 2085700"/>
                <a:gd name="connsiteX20" fmla="*/ 0 w 2396374"/>
                <a:gd name="connsiteY20" fmla="*/ 639341 h 2085700"/>
                <a:gd name="connsiteX0" fmla="*/ 0 w 2396374"/>
                <a:gd name="connsiteY0" fmla="*/ 639341 h 2085700"/>
                <a:gd name="connsiteX1" fmla="*/ 282421 w 2396374"/>
                <a:gd name="connsiteY1" fmla="*/ 476590 h 2085700"/>
                <a:gd name="connsiteX2" fmla="*/ 486330 w 2396374"/>
                <a:gd name="connsiteY2" fmla="*/ 121833 h 2085700"/>
                <a:gd name="connsiteX3" fmla="*/ 867028 w 2396374"/>
                <a:gd name="connsiteY3" fmla="*/ 195859 h 2085700"/>
                <a:gd name="connsiteX4" fmla="*/ 1202480 w 2396374"/>
                <a:gd name="connsiteY4" fmla="*/ 0 h 2085700"/>
                <a:gd name="connsiteX5" fmla="*/ 1537932 w 2396374"/>
                <a:gd name="connsiteY5" fmla="*/ 195859 h 2085700"/>
                <a:gd name="connsiteX6" fmla="*/ 1940350 w 2396374"/>
                <a:gd name="connsiteY6" fmla="*/ 210638 h 2085700"/>
                <a:gd name="connsiteX7" fmla="*/ 2080699 w 2396374"/>
                <a:gd name="connsiteY7" fmla="*/ 542329 h 2085700"/>
                <a:gd name="connsiteX8" fmla="*/ 2396374 w 2396374"/>
                <a:gd name="connsiteY8" fmla="*/ 762105 h 2085700"/>
                <a:gd name="connsiteX9" fmla="*/ 2288014 w 2396374"/>
                <a:gd name="connsiteY9" fmla="*/ 1102934 h 2085700"/>
                <a:gd name="connsiteX10" fmla="*/ 2396374 w 2396374"/>
                <a:gd name="connsiteY10" fmla="*/ 1443763 h 2085700"/>
                <a:gd name="connsiteX11" fmla="*/ 2080699 w 2396374"/>
                <a:gd name="connsiteY11" fmla="*/ 1663539 h 2085700"/>
                <a:gd name="connsiteX12" fmla="*/ 2032807 w 2396374"/>
                <a:gd name="connsiteY12" fmla="*/ 1952686 h 2085700"/>
                <a:gd name="connsiteX13" fmla="*/ 1623211 w 2396374"/>
                <a:gd name="connsiteY13" fmla="*/ 1898140 h 2085700"/>
                <a:gd name="connsiteX14" fmla="*/ 1298236 w 2396374"/>
                <a:gd name="connsiteY14" fmla="*/ 2085700 h 2085700"/>
                <a:gd name="connsiteX15" fmla="*/ 1007573 w 2396374"/>
                <a:gd name="connsiteY15" fmla="*/ 1864595 h 2085700"/>
                <a:gd name="connsiteX16" fmla="*/ 623927 w 2396374"/>
                <a:gd name="connsiteY16" fmla="*/ 1851996 h 2085700"/>
                <a:gd name="connsiteX17" fmla="*/ 443852 w 2396374"/>
                <a:gd name="connsiteY17" fmla="*/ 1534722 h 2085700"/>
                <a:gd name="connsiteX18" fmla="*/ 95276 w 2396374"/>
                <a:gd name="connsiteY18" fmla="*/ 1385327 h 2085700"/>
                <a:gd name="connsiteX19" fmla="*/ 128479 w 2396374"/>
                <a:gd name="connsiteY19" fmla="*/ 1134714 h 2085700"/>
                <a:gd name="connsiteX20" fmla="*/ 0 w 2396374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940350 w 2545855"/>
                <a:gd name="connsiteY6" fmla="*/ 210638 h 2085700"/>
                <a:gd name="connsiteX7" fmla="*/ 2080699 w 2545855"/>
                <a:gd name="connsiteY7" fmla="*/ 542329 h 2085700"/>
                <a:gd name="connsiteX8" fmla="*/ 2396374 w 2545855"/>
                <a:gd name="connsiteY8" fmla="*/ 762105 h 2085700"/>
                <a:gd name="connsiteX9" fmla="*/ 2288014 w 2545855"/>
                <a:gd name="connsiteY9" fmla="*/ 1102934 h 2085700"/>
                <a:gd name="connsiteX10" fmla="*/ 2545855 w 2545855"/>
                <a:gd name="connsiteY10" fmla="*/ 1434473 h 2085700"/>
                <a:gd name="connsiteX11" fmla="*/ 2080699 w 2545855"/>
                <a:gd name="connsiteY11" fmla="*/ 1663539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940350 w 2545855"/>
                <a:gd name="connsiteY6" fmla="*/ 210638 h 2085700"/>
                <a:gd name="connsiteX7" fmla="*/ 2080699 w 2545855"/>
                <a:gd name="connsiteY7" fmla="*/ 542329 h 2085700"/>
                <a:gd name="connsiteX8" fmla="*/ 2396374 w 2545855"/>
                <a:gd name="connsiteY8" fmla="*/ 762105 h 2085700"/>
                <a:gd name="connsiteX9" fmla="*/ 2288014 w 2545855"/>
                <a:gd name="connsiteY9" fmla="*/ 1102934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940350 w 2545855"/>
                <a:gd name="connsiteY6" fmla="*/ 210638 h 2085700"/>
                <a:gd name="connsiteX7" fmla="*/ 2080699 w 2545855"/>
                <a:gd name="connsiteY7" fmla="*/ 542329 h 2085700"/>
                <a:gd name="connsiteX8" fmla="*/ 2396374 w 2545855"/>
                <a:gd name="connsiteY8" fmla="*/ 76210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940350 w 2545855"/>
                <a:gd name="connsiteY6" fmla="*/ 210638 h 2085700"/>
                <a:gd name="connsiteX7" fmla="*/ 2080699 w 2545855"/>
                <a:gd name="connsiteY7" fmla="*/ 542329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940350 w 2545855"/>
                <a:gd name="connsiteY6" fmla="*/ 210638 h 2085700"/>
                <a:gd name="connsiteX7" fmla="*/ 2006663 w 2545855"/>
                <a:gd name="connsiteY7" fmla="*/ 573693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940350 w 2545855"/>
                <a:gd name="connsiteY6" fmla="*/ 210638 h 2085700"/>
                <a:gd name="connsiteX7" fmla="*/ 2046740 w 2545855"/>
                <a:gd name="connsiteY7" fmla="*/ 572636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891207 w 2545855"/>
                <a:gd name="connsiteY6" fmla="*/ 273430 h 2085700"/>
                <a:gd name="connsiteX7" fmla="*/ 2046740 w 2545855"/>
                <a:gd name="connsiteY7" fmla="*/ 572636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871728 w 2545855"/>
                <a:gd name="connsiteY6" fmla="*/ 244533 h 2085700"/>
                <a:gd name="connsiteX7" fmla="*/ 2046740 w 2545855"/>
                <a:gd name="connsiteY7" fmla="*/ 572636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37932 w 2545855"/>
                <a:gd name="connsiteY5" fmla="*/ 195859 h 2085700"/>
                <a:gd name="connsiteX6" fmla="*/ 1871728 w 2545855"/>
                <a:gd name="connsiteY6" fmla="*/ 244533 h 2085700"/>
                <a:gd name="connsiteX7" fmla="*/ 2064808 w 2545855"/>
                <a:gd name="connsiteY7" fmla="*/ 548096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519094 w 2545855"/>
                <a:gd name="connsiteY5" fmla="*/ 292610 h 2085700"/>
                <a:gd name="connsiteX6" fmla="*/ 1871728 w 2545855"/>
                <a:gd name="connsiteY6" fmla="*/ 244533 h 2085700"/>
                <a:gd name="connsiteX7" fmla="*/ 2064808 w 2545855"/>
                <a:gd name="connsiteY7" fmla="*/ 548096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639341 h 2085700"/>
                <a:gd name="connsiteX1" fmla="*/ 282421 w 2545855"/>
                <a:gd name="connsiteY1" fmla="*/ 476590 h 2085700"/>
                <a:gd name="connsiteX2" fmla="*/ 486330 w 2545855"/>
                <a:gd name="connsiteY2" fmla="*/ 121833 h 2085700"/>
                <a:gd name="connsiteX3" fmla="*/ 867028 w 2545855"/>
                <a:gd name="connsiteY3" fmla="*/ 195859 h 2085700"/>
                <a:gd name="connsiteX4" fmla="*/ 1202480 w 2545855"/>
                <a:gd name="connsiteY4" fmla="*/ 0 h 2085700"/>
                <a:gd name="connsiteX5" fmla="*/ 1491670 w 2545855"/>
                <a:gd name="connsiteY5" fmla="*/ 266597 h 2085700"/>
                <a:gd name="connsiteX6" fmla="*/ 1871728 w 2545855"/>
                <a:gd name="connsiteY6" fmla="*/ 244533 h 2085700"/>
                <a:gd name="connsiteX7" fmla="*/ 2064808 w 2545855"/>
                <a:gd name="connsiteY7" fmla="*/ 548096 h 2085700"/>
                <a:gd name="connsiteX8" fmla="*/ 2409028 w 2545855"/>
                <a:gd name="connsiteY8" fmla="*/ 735035 h 2085700"/>
                <a:gd name="connsiteX9" fmla="*/ 2349396 w 2545855"/>
                <a:gd name="connsiteY9" fmla="*/ 1098640 h 2085700"/>
                <a:gd name="connsiteX10" fmla="*/ 2545855 w 2545855"/>
                <a:gd name="connsiteY10" fmla="*/ 1434473 h 2085700"/>
                <a:gd name="connsiteX11" fmla="*/ 2228771 w 2545855"/>
                <a:gd name="connsiteY11" fmla="*/ 1600811 h 2085700"/>
                <a:gd name="connsiteX12" fmla="*/ 2032807 w 2545855"/>
                <a:gd name="connsiteY12" fmla="*/ 1952686 h 2085700"/>
                <a:gd name="connsiteX13" fmla="*/ 1623211 w 2545855"/>
                <a:gd name="connsiteY13" fmla="*/ 1898140 h 2085700"/>
                <a:gd name="connsiteX14" fmla="*/ 1298236 w 2545855"/>
                <a:gd name="connsiteY14" fmla="*/ 2085700 h 2085700"/>
                <a:gd name="connsiteX15" fmla="*/ 1007573 w 2545855"/>
                <a:gd name="connsiteY15" fmla="*/ 1864595 h 2085700"/>
                <a:gd name="connsiteX16" fmla="*/ 623927 w 2545855"/>
                <a:gd name="connsiteY16" fmla="*/ 1851996 h 2085700"/>
                <a:gd name="connsiteX17" fmla="*/ 443852 w 2545855"/>
                <a:gd name="connsiteY17" fmla="*/ 1534722 h 2085700"/>
                <a:gd name="connsiteX18" fmla="*/ 95276 w 2545855"/>
                <a:gd name="connsiteY18" fmla="*/ 1385327 h 2085700"/>
                <a:gd name="connsiteX19" fmla="*/ 128479 w 2545855"/>
                <a:gd name="connsiteY19" fmla="*/ 1134714 h 2085700"/>
                <a:gd name="connsiteX20" fmla="*/ 0 w 2545855"/>
                <a:gd name="connsiteY20" fmla="*/ 639341 h 2085700"/>
                <a:gd name="connsiteX0" fmla="*/ 0 w 2545855"/>
                <a:gd name="connsiteY0" fmla="*/ 558833 h 2005192"/>
                <a:gd name="connsiteX1" fmla="*/ 282421 w 2545855"/>
                <a:gd name="connsiteY1" fmla="*/ 396082 h 2005192"/>
                <a:gd name="connsiteX2" fmla="*/ 486330 w 2545855"/>
                <a:gd name="connsiteY2" fmla="*/ 41325 h 2005192"/>
                <a:gd name="connsiteX3" fmla="*/ 867028 w 2545855"/>
                <a:gd name="connsiteY3" fmla="*/ 115351 h 2005192"/>
                <a:gd name="connsiteX4" fmla="*/ 1191236 w 2545855"/>
                <a:gd name="connsiteY4" fmla="*/ 0 h 2005192"/>
                <a:gd name="connsiteX5" fmla="*/ 1491670 w 2545855"/>
                <a:gd name="connsiteY5" fmla="*/ 186089 h 2005192"/>
                <a:gd name="connsiteX6" fmla="*/ 1871728 w 2545855"/>
                <a:gd name="connsiteY6" fmla="*/ 164025 h 2005192"/>
                <a:gd name="connsiteX7" fmla="*/ 2064808 w 2545855"/>
                <a:gd name="connsiteY7" fmla="*/ 467588 h 2005192"/>
                <a:gd name="connsiteX8" fmla="*/ 2409028 w 2545855"/>
                <a:gd name="connsiteY8" fmla="*/ 654527 h 2005192"/>
                <a:gd name="connsiteX9" fmla="*/ 2349396 w 2545855"/>
                <a:gd name="connsiteY9" fmla="*/ 1018132 h 2005192"/>
                <a:gd name="connsiteX10" fmla="*/ 2545855 w 2545855"/>
                <a:gd name="connsiteY10" fmla="*/ 1353965 h 2005192"/>
                <a:gd name="connsiteX11" fmla="*/ 2228771 w 2545855"/>
                <a:gd name="connsiteY11" fmla="*/ 1520303 h 2005192"/>
                <a:gd name="connsiteX12" fmla="*/ 2032807 w 2545855"/>
                <a:gd name="connsiteY12" fmla="*/ 1872178 h 2005192"/>
                <a:gd name="connsiteX13" fmla="*/ 1623211 w 2545855"/>
                <a:gd name="connsiteY13" fmla="*/ 1817632 h 2005192"/>
                <a:gd name="connsiteX14" fmla="*/ 1298236 w 2545855"/>
                <a:gd name="connsiteY14" fmla="*/ 2005192 h 2005192"/>
                <a:gd name="connsiteX15" fmla="*/ 1007573 w 2545855"/>
                <a:gd name="connsiteY15" fmla="*/ 1784087 h 2005192"/>
                <a:gd name="connsiteX16" fmla="*/ 623927 w 2545855"/>
                <a:gd name="connsiteY16" fmla="*/ 1771488 h 2005192"/>
                <a:gd name="connsiteX17" fmla="*/ 443852 w 2545855"/>
                <a:gd name="connsiteY17" fmla="*/ 1454214 h 2005192"/>
                <a:gd name="connsiteX18" fmla="*/ 95276 w 2545855"/>
                <a:gd name="connsiteY18" fmla="*/ 1304819 h 2005192"/>
                <a:gd name="connsiteX19" fmla="*/ 128479 w 2545855"/>
                <a:gd name="connsiteY19" fmla="*/ 1054206 h 2005192"/>
                <a:gd name="connsiteX20" fmla="*/ 0 w 2545855"/>
                <a:gd name="connsiteY20" fmla="*/ 558833 h 2005192"/>
                <a:gd name="connsiteX0" fmla="*/ 0 w 2545855"/>
                <a:gd name="connsiteY0" fmla="*/ 604677 h 2051036"/>
                <a:gd name="connsiteX1" fmla="*/ 282421 w 2545855"/>
                <a:gd name="connsiteY1" fmla="*/ 441926 h 2051036"/>
                <a:gd name="connsiteX2" fmla="*/ 486330 w 2545855"/>
                <a:gd name="connsiteY2" fmla="*/ 87169 h 2051036"/>
                <a:gd name="connsiteX3" fmla="*/ 867028 w 2545855"/>
                <a:gd name="connsiteY3" fmla="*/ 161195 h 2051036"/>
                <a:gd name="connsiteX4" fmla="*/ 1206069 w 2545855"/>
                <a:gd name="connsiteY4" fmla="*/ 0 h 2051036"/>
                <a:gd name="connsiteX5" fmla="*/ 1491670 w 2545855"/>
                <a:gd name="connsiteY5" fmla="*/ 231933 h 2051036"/>
                <a:gd name="connsiteX6" fmla="*/ 1871728 w 2545855"/>
                <a:gd name="connsiteY6" fmla="*/ 209869 h 2051036"/>
                <a:gd name="connsiteX7" fmla="*/ 2064808 w 2545855"/>
                <a:gd name="connsiteY7" fmla="*/ 513432 h 2051036"/>
                <a:gd name="connsiteX8" fmla="*/ 2409028 w 2545855"/>
                <a:gd name="connsiteY8" fmla="*/ 700371 h 2051036"/>
                <a:gd name="connsiteX9" fmla="*/ 2349396 w 2545855"/>
                <a:gd name="connsiteY9" fmla="*/ 1063976 h 2051036"/>
                <a:gd name="connsiteX10" fmla="*/ 2545855 w 2545855"/>
                <a:gd name="connsiteY10" fmla="*/ 1399809 h 2051036"/>
                <a:gd name="connsiteX11" fmla="*/ 2228771 w 2545855"/>
                <a:gd name="connsiteY11" fmla="*/ 1566147 h 2051036"/>
                <a:gd name="connsiteX12" fmla="*/ 2032807 w 2545855"/>
                <a:gd name="connsiteY12" fmla="*/ 1918022 h 2051036"/>
                <a:gd name="connsiteX13" fmla="*/ 1623211 w 2545855"/>
                <a:gd name="connsiteY13" fmla="*/ 1863476 h 2051036"/>
                <a:gd name="connsiteX14" fmla="*/ 1298236 w 2545855"/>
                <a:gd name="connsiteY14" fmla="*/ 2051036 h 2051036"/>
                <a:gd name="connsiteX15" fmla="*/ 1007573 w 2545855"/>
                <a:gd name="connsiteY15" fmla="*/ 1829931 h 2051036"/>
                <a:gd name="connsiteX16" fmla="*/ 623927 w 2545855"/>
                <a:gd name="connsiteY16" fmla="*/ 1817332 h 2051036"/>
                <a:gd name="connsiteX17" fmla="*/ 443852 w 2545855"/>
                <a:gd name="connsiteY17" fmla="*/ 1500058 h 2051036"/>
                <a:gd name="connsiteX18" fmla="*/ 95276 w 2545855"/>
                <a:gd name="connsiteY18" fmla="*/ 1350663 h 2051036"/>
                <a:gd name="connsiteX19" fmla="*/ 128479 w 2545855"/>
                <a:gd name="connsiteY19" fmla="*/ 1100050 h 2051036"/>
                <a:gd name="connsiteX20" fmla="*/ 0 w 2545855"/>
                <a:gd name="connsiteY20" fmla="*/ 604677 h 205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45855" h="2051036">
                  <a:moveTo>
                    <a:pt x="0" y="604677"/>
                  </a:moveTo>
                  <a:lnTo>
                    <a:pt x="282421" y="441926"/>
                  </a:lnTo>
                  <a:lnTo>
                    <a:pt x="486330" y="87169"/>
                  </a:lnTo>
                  <a:lnTo>
                    <a:pt x="867028" y="161195"/>
                  </a:lnTo>
                  <a:lnTo>
                    <a:pt x="1206069" y="0"/>
                  </a:lnTo>
                  <a:lnTo>
                    <a:pt x="1491670" y="231933"/>
                  </a:lnTo>
                  <a:lnTo>
                    <a:pt x="1871728" y="209869"/>
                  </a:lnTo>
                  <a:lnTo>
                    <a:pt x="2064808" y="513432"/>
                  </a:lnTo>
                  <a:lnTo>
                    <a:pt x="2409028" y="700371"/>
                  </a:lnTo>
                  <a:lnTo>
                    <a:pt x="2349396" y="1063976"/>
                  </a:lnTo>
                  <a:lnTo>
                    <a:pt x="2545855" y="1399809"/>
                  </a:lnTo>
                  <a:lnTo>
                    <a:pt x="2228771" y="1566147"/>
                  </a:lnTo>
                  <a:lnTo>
                    <a:pt x="2032807" y="1918022"/>
                  </a:lnTo>
                  <a:lnTo>
                    <a:pt x="1623211" y="1863476"/>
                  </a:lnTo>
                  <a:lnTo>
                    <a:pt x="1298236" y="2051036"/>
                  </a:lnTo>
                  <a:lnTo>
                    <a:pt x="1007573" y="1829931"/>
                  </a:lnTo>
                  <a:lnTo>
                    <a:pt x="623927" y="1817332"/>
                  </a:lnTo>
                  <a:lnTo>
                    <a:pt x="443852" y="1500058"/>
                  </a:lnTo>
                  <a:lnTo>
                    <a:pt x="95276" y="1350663"/>
                  </a:lnTo>
                  <a:lnTo>
                    <a:pt x="128479" y="1100050"/>
                  </a:lnTo>
                  <a:lnTo>
                    <a:pt x="0" y="604677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7" name="组合 27">
              <a:extLst>
                <a:ext uri="{FF2B5EF4-FFF2-40B4-BE49-F238E27FC236}">
                  <a16:creationId xmlns:a16="http://schemas.microsoft.com/office/drawing/2014/main" id="{7DDA61AC-74A6-DA55-2C0E-B675A7597D46}"/>
                </a:ext>
              </a:extLst>
            </p:cNvPr>
            <p:cNvGrpSpPr/>
            <p:nvPr/>
          </p:nvGrpSpPr>
          <p:grpSpPr>
            <a:xfrm>
              <a:off x="4505216" y="1616700"/>
              <a:ext cx="2917537" cy="2246197"/>
              <a:chOff x="4505216" y="1616700"/>
              <a:chExt cx="2917537" cy="2246197"/>
            </a:xfrm>
          </p:grpSpPr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7232D7BD-6569-2D56-544B-E0A863D9B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5216" y="1616700"/>
                <a:ext cx="2917537" cy="2246197"/>
              </a:xfrm>
              <a:prstGeom prst="rect">
                <a:avLst/>
              </a:prstGeom>
            </p:spPr>
          </p:pic>
          <p:sp>
            <p:nvSpPr>
              <p:cNvPr id="10" name="文本框 31">
                <a:extLst>
                  <a:ext uri="{FF2B5EF4-FFF2-40B4-BE49-F238E27FC236}">
                    <a16:creationId xmlns:a16="http://schemas.microsoft.com/office/drawing/2014/main" id="{68A62BB8-8025-B81E-009F-513C9ADAE6DF}"/>
                  </a:ext>
                </a:extLst>
              </p:cNvPr>
              <p:cNvSpPr txBox="1"/>
              <p:nvPr/>
            </p:nvSpPr>
            <p:spPr>
              <a:xfrm>
                <a:off x="5064511" y="2198508"/>
                <a:ext cx="1941234" cy="130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90170" algn="l"/>
                    <a:tab pos="180340" algn="l"/>
                  </a:tabLst>
                </a:pPr>
                <a:r>
                  <a:rPr lang="vi-VN" sz="3200" i="1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Em đã từng đọc cuốn sách Tốt-tô-chan bên cửa sổ chưa? Em có yêu thích cuốn sách đó không? Em ấn tượng với nhân vật nào nhất?</a:t>
                </a:r>
                <a:endParaRPr lang="en-SG" sz="32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" name="图片 18">
            <a:extLst>
              <a:ext uri="{FF2B5EF4-FFF2-40B4-BE49-F238E27FC236}">
                <a16:creationId xmlns:a16="http://schemas.microsoft.com/office/drawing/2014/main" id="{926FB9B7-8537-5C16-701E-8A237F18AB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31" y="6045604"/>
            <a:ext cx="1497669" cy="8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7C77D0-3C0B-4B8F-AC71-3203CC8C08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440"/>
          <a:stretch>
            <a:fillRect/>
          </a:stretch>
        </p:blipFill>
        <p:spPr>
          <a:xfrm rot="16200000" flipH="1">
            <a:off x="-389431" y="372569"/>
            <a:ext cx="6874866" cy="60959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3956C9-D42F-4890-A4F4-6CB5812D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440"/>
          <a:stretch>
            <a:fillRect/>
          </a:stretch>
        </p:blipFill>
        <p:spPr>
          <a:xfrm rot="5400000">
            <a:off x="5706568" y="372568"/>
            <a:ext cx="6874866" cy="609599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755BEBB5-4DFE-417A-8ED6-93B758DD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2340" y="4090385"/>
            <a:ext cx="990511" cy="98265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DECEC78D-5126-4EDF-AEF6-9B4B5178B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09" y="0"/>
            <a:ext cx="5129724" cy="7984090"/>
          </a:xfrm>
          <a:custGeom>
            <a:avLst/>
            <a:gdLst>
              <a:gd name="connsiteX0" fmla="*/ 0 w 5129724"/>
              <a:gd name="connsiteY0" fmla="*/ 0 h 7984090"/>
              <a:gd name="connsiteX1" fmla="*/ 2956823 w 5129724"/>
              <a:gd name="connsiteY1" fmla="*/ 0 h 7984090"/>
              <a:gd name="connsiteX2" fmla="*/ 2956823 w 5129724"/>
              <a:gd name="connsiteY2" fmla="*/ 3286124 h 7984090"/>
              <a:gd name="connsiteX3" fmla="*/ 5129724 w 5129724"/>
              <a:gd name="connsiteY3" fmla="*/ 3286124 h 7984090"/>
              <a:gd name="connsiteX4" fmla="*/ 5129724 w 5129724"/>
              <a:gd name="connsiteY4" fmla="*/ 4318195 h 7984090"/>
              <a:gd name="connsiteX5" fmla="*/ 286642 w 5129724"/>
              <a:gd name="connsiteY5" fmla="*/ 4318195 h 7984090"/>
              <a:gd name="connsiteX6" fmla="*/ 286642 w 5129724"/>
              <a:gd name="connsiteY6" fmla="*/ 7883479 h 7984090"/>
              <a:gd name="connsiteX7" fmla="*/ 5129724 w 5129724"/>
              <a:gd name="connsiteY7" fmla="*/ 7883479 h 7984090"/>
              <a:gd name="connsiteX8" fmla="*/ 5129724 w 5129724"/>
              <a:gd name="connsiteY8" fmla="*/ 7984090 h 7984090"/>
              <a:gd name="connsiteX9" fmla="*/ 0 w 5129724"/>
              <a:gd name="connsiteY9" fmla="*/ 7984090 h 798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9724" h="7984090">
                <a:moveTo>
                  <a:pt x="0" y="0"/>
                </a:moveTo>
                <a:lnTo>
                  <a:pt x="2956823" y="0"/>
                </a:lnTo>
                <a:lnTo>
                  <a:pt x="2956823" y="3286124"/>
                </a:lnTo>
                <a:lnTo>
                  <a:pt x="5129724" y="3286124"/>
                </a:lnTo>
                <a:lnTo>
                  <a:pt x="5129724" y="4318195"/>
                </a:lnTo>
                <a:lnTo>
                  <a:pt x="286642" y="4318195"/>
                </a:lnTo>
                <a:lnTo>
                  <a:pt x="286642" y="7883479"/>
                </a:lnTo>
                <a:lnTo>
                  <a:pt x="5129724" y="7883479"/>
                </a:lnTo>
                <a:lnTo>
                  <a:pt x="5129724" y="7984090"/>
                </a:lnTo>
                <a:lnTo>
                  <a:pt x="0" y="7984090"/>
                </a:lnTo>
                <a:close/>
              </a:path>
            </a:pathLst>
          </a:custGeom>
        </p:spPr>
      </p:pic>
      <p:sp>
        <p:nvSpPr>
          <p:cNvPr id="32" name="TextBox 10">
            <a:extLst>
              <a:ext uri="{FF2B5EF4-FFF2-40B4-BE49-F238E27FC236}">
                <a16:creationId xmlns:a16="http://schemas.microsoft.com/office/drawing/2014/main" id="{BB6E252E-4AF0-44FF-B94C-25341176FAB0}"/>
              </a:ext>
            </a:extLst>
          </p:cNvPr>
          <p:cNvSpPr txBox="1"/>
          <p:nvPr/>
        </p:nvSpPr>
        <p:spPr>
          <a:xfrm>
            <a:off x="193601" y="327919"/>
            <a:ext cx="8971422" cy="1533107"/>
          </a:xfrm>
          <a:prstGeom prst="rect">
            <a:avLst/>
          </a:prstGeom>
          <a:noFill/>
        </p:spPr>
        <p:txBody>
          <a:bodyPr wrap="square" lIns="68589" tIns="34295" rIns="68589" bIns="34295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I.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Trải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nghiệm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cùng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văn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bản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: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ource Han Sans SC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pic>
        <p:nvPicPr>
          <p:cNvPr id="7" name="Picture 6" descr="A cartoon of a child with her arms outstretched&#10;&#10;Description automatically generated">
            <a:extLst>
              <a:ext uri="{FF2B5EF4-FFF2-40B4-BE49-F238E27FC236}">
                <a16:creationId xmlns:a16="http://schemas.microsoft.com/office/drawing/2014/main" id="{D944ED0F-7423-6642-F7E2-6DB46FA63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551" y="3522757"/>
            <a:ext cx="6656331" cy="406449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B57A6663-FC7E-D55B-610B-1FDC011C6B21}"/>
              </a:ext>
            </a:extLst>
          </p:cNvPr>
          <p:cNvSpPr txBox="1"/>
          <p:nvPr/>
        </p:nvSpPr>
        <p:spPr>
          <a:xfrm>
            <a:off x="-108892" y="994825"/>
            <a:ext cx="5441232" cy="1533107"/>
          </a:xfrm>
          <a:prstGeom prst="rect">
            <a:avLst/>
          </a:prstGeom>
          <a:noFill/>
        </p:spPr>
        <p:txBody>
          <a:bodyPr wrap="square" lIns="68589" tIns="34295" rIns="68589" bIns="34295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1.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Đọc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: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ource Han Sans SC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015116BA-A25F-CE3D-A77A-848D65688B72}"/>
              </a:ext>
            </a:extLst>
          </p:cNvPr>
          <p:cNvSpPr txBox="1"/>
          <p:nvPr/>
        </p:nvSpPr>
        <p:spPr>
          <a:xfrm>
            <a:off x="1078777" y="1776051"/>
            <a:ext cx="6656330" cy="1533107"/>
          </a:xfrm>
          <a:prstGeom prst="rect">
            <a:avLst/>
          </a:prstGeom>
          <a:noFill/>
        </p:spPr>
        <p:txBody>
          <a:bodyPr wrap="square" lIns="68589" tIns="34295" rIns="68589" bIns="34295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2.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Tác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giả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,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tác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phẩm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: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ource Han Sans SC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AC54C2A-EB04-FF2A-6FDC-E0D122F8609D}"/>
              </a:ext>
            </a:extLst>
          </p:cNvPr>
          <p:cNvSpPr txBox="1"/>
          <p:nvPr/>
        </p:nvSpPr>
        <p:spPr>
          <a:xfrm>
            <a:off x="1054638" y="2527932"/>
            <a:ext cx="6656330" cy="1533107"/>
          </a:xfrm>
          <a:prstGeom prst="rect">
            <a:avLst/>
          </a:prstGeom>
          <a:noFill/>
        </p:spPr>
        <p:txBody>
          <a:bodyPr wrap="square" lIns="68589" tIns="34295" rIns="68589" bIns="34295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  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Tác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giả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: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Phạm</a:t>
            </a:r>
            <a:r>
              <a:rPr lang="en-US" altLang="en-US" sz="4800" b="1" dirty="0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Ngọ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ource Han Sans SC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927C69C1-3FBF-F112-929A-1049AA934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8585">
            <a:off x="11399629" y="5187460"/>
            <a:ext cx="150303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6535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318365" y="1606146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1.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1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D5F77D5D-1318-09F4-F591-6B71F90F1C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94" y="4045532"/>
            <a:ext cx="3373289" cy="2611579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245368F8-39F4-1DA0-8275-4A888F56763A}"/>
              </a:ext>
            </a:extLst>
          </p:cNvPr>
          <p:cNvGrpSpPr/>
          <p:nvPr/>
        </p:nvGrpSpPr>
        <p:grpSpPr>
          <a:xfrm>
            <a:off x="336347" y="2142203"/>
            <a:ext cx="3017451" cy="2720220"/>
            <a:chOff x="415937" y="1803400"/>
            <a:chExt cx="3017451" cy="2720220"/>
          </a:xfrm>
        </p:grpSpPr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9C25BABB-E2E4-4CC0-6A4B-329C0F7E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975" y="1803400"/>
              <a:ext cx="2209800" cy="2209800"/>
            </a:xfrm>
            <a:prstGeom prst="rect">
              <a:avLst/>
            </a:prstGeom>
          </p:spPr>
        </p:pic>
        <p:sp>
          <p:nvSpPr>
            <p:cNvPr id="8" name="文本框 11">
              <a:extLst>
                <a:ext uri="{FF2B5EF4-FFF2-40B4-BE49-F238E27FC236}">
                  <a16:creationId xmlns:a16="http://schemas.microsoft.com/office/drawing/2014/main" id="{BA1A7C53-AB2B-87E0-7547-997140B64AC0}"/>
                </a:ext>
              </a:extLst>
            </p:cNvPr>
            <p:cNvSpPr txBox="1"/>
            <p:nvPr/>
          </p:nvSpPr>
          <p:spPr>
            <a:xfrm>
              <a:off x="1458595" y="2795834"/>
              <a:ext cx="13589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3200" dirty="0">
                  <a:solidFill>
                    <a:srgbClr val="264E4E"/>
                  </a:solidFill>
                  <a:latin typeface="微软雅黑"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10" name="MH_Text_1">
              <a:extLst>
                <a:ext uri="{FF2B5EF4-FFF2-40B4-BE49-F238E27FC236}">
                  <a16:creationId xmlns:a16="http://schemas.microsoft.com/office/drawing/2014/main" id="{73318BA6-15BC-A3E9-29BF-BDE3BDDE172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5937" y="3577073"/>
              <a:ext cx="3017451" cy="946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vi-VN" sz="4800" i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Văn bản này gồm mấy phần? </a:t>
              </a:r>
              <a:endParaRPr lang="en-SG" sz="1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4">
            <a:extLst>
              <a:ext uri="{FF2B5EF4-FFF2-40B4-BE49-F238E27FC236}">
                <a16:creationId xmlns:a16="http://schemas.microsoft.com/office/drawing/2014/main" id="{862E5CC9-F30F-DB81-F6E4-78768F8551BF}"/>
              </a:ext>
            </a:extLst>
          </p:cNvPr>
          <p:cNvGrpSpPr/>
          <p:nvPr/>
        </p:nvGrpSpPr>
        <p:grpSpPr>
          <a:xfrm>
            <a:off x="8195937" y="1148849"/>
            <a:ext cx="3112151" cy="2648768"/>
            <a:chOff x="3295324" y="1803400"/>
            <a:chExt cx="3112151" cy="2648768"/>
          </a:xfrm>
        </p:grpSpPr>
        <p:pic>
          <p:nvPicPr>
            <p:cNvPr id="12" name="图片 13">
              <a:extLst>
                <a:ext uri="{FF2B5EF4-FFF2-40B4-BE49-F238E27FC236}">
                  <a16:creationId xmlns:a16="http://schemas.microsoft.com/office/drawing/2014/main" id="{FCCBF9F7-25E6-1E31-91C3-B1006A483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500" y="1803400"/>
              <a:ext cx="2209800" cy="2209800"/>
            </a:xfrm>
            <a:prstGeom prst="rect">
              <a:avLst/>
            </a:prstGeom>
          </p:spPr>
        </p:pic>
        <p:sp>
          <p:nvSpPr>
            <p:cNvPr id="13" name="MH_Text_1">
              <a:extLst>
                <a:ext uri="{FF2B5EF4-FFF2-40B4-BE49-F238E27FC236}">
                  <a16:creationId xmlns:a16="http://schemas.microsoft.com/office/drawing/2014/main" id="{6F7BCC1B-FC50-FC80-4244-A98A8A010B1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95324" y="3505621"/>
              <a:ext cx="3112151" cy="946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lnSpc>
                  <a:spcPts val="26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  <a:lvl2pPr marL="742950" indent="-285750">
                <a:defRPr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vi-VN" sz="4800" i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 dung của từng phần là gì?</a:t>
              </a:r>
              <a:endParaRPr lang="en-SG" sz="48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24">
              <a:extLst>
                <a:ext uri="{FF2B5EF4-FFF2-40B4-BE49-F238E27FC236}">
                  <a16:creationId xmlns:a16="http://schemas.microsoft.com/office/drawing/2014/main" id="{0A394103-A186-53EA-7121-037BF840D8BB}"/>
                </a:ext>
              </a:extLst>
            </p:cNvPr>
            <p:cNvSpPr txBox="1"/>
            <p:nvPr/>
          </p:nvSpPr>
          <p:spPr>
            <a:xfrm>
              <a:off x="4001601" y="2785328"/>
              <a:ext cx="13589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64E4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4E4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42AB5772-C793-CEFF-91A3-48A3EDF230CC}"/>
              </a:ext>
            </a:extLst>
          </p:cNvPr>
          <p:cNvSpPr txBox="1"/>
          <p:nvPr/>
        </p:nvSpPr>
        <p:spPr>
          <a:xfrm>
            <a:off x="959267" y="161693"/>
            <a:ext cx="7462258" cy="1533107"/>
          </a:xfrm>
          <a:prstGeom prst="rect">
            <a:avLst/>
          </a:prstGeom>
          <a:noFill/>
        </p:spPr>
        <p:txBody>
          <a:bodyPr wrap="square" lIns="68589" tIns="34295" rIns="68589" bIns="34295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II. </a:t>
            </a:r>
            <a:r>
              <a:rPr lang="en-US" altLang="en-US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Suy</a:t>
            </a:r>
            <a:r>
              <a:rPr lang="en-US" altLang="en-US" sz="4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ngẫm</a:t>
            </a:r>
            <a:r>
              <a:rPr lang="en-US" altLang="en-US" sz="4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và</a:t>
            </a:r>
            <a:r>
              <a:rPr lang="en-US" altLang="en-US" sz="4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phản</a:t>
            </a:r>
            <a:r>
              <a:rPr lang="en-US" altLang="en-US" sz="4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 </a:t>
            </a:r>
            <a:r>
              <a:rPr lang="en-US" altLang="en-US" sz="4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hồi</a:t>
            </a:r>
            <a:r>
              <a:rPr lang="en-US" altLang="en-US" sz="4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  <a:sym typeface="思源黑体" panose="020B0500000000000000" pitchFamily="34" charset="-122"/>
              </a:rPr>
              <a:t>: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ource Han Sans SC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507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1.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1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602B13B9-34B4-0A38-DF3E-7E483E5C2DF1}"/>
              </a:ext>
            </a:extLst>
          </p:cNvPr>
          <p:cNvGrpSpPr/>
          <p:nvPr/>
        </p:nvGrpSpPr>
        <p:grpSpPr>
          <a:xfrm>
            <a:off x="1922433" y="1419865"/>
            <a:ext cx="6937085" cy="3284215"/>
            <a:chOff x="1208942" y="1367644"/>
            <a:chExt cx="4602338" cy="4051300"/>
          </a:xfrm>
        </p:grpSpPr>
        <p:sp>
          <p:nvSpPr>
            <p:cNvPr id="11" name="文本框 2">
              <a:extLst>
                <a:ext uri="{FF2B5EF4-FFF2-40B4-BE49-F238E27FC236}">
                  <a16:creationId xmlns:a16="http://schemas.microsoft.com/office/drawing/2014/main" id="{C867C351-A1E7-497F-5066-37A001284D8B}"/>
                </a:ext>
              </a:extLst>
            </p:cNvPr>
            <p:cNvSpPr txBox="1"/>
            <p:nvPr/>
          </p:nvSpPr>
          <p:spPr>
            <a:xfrm>
              <a:off x="1332817" y="1585976"/>
              <a:ext cx="4478463" cy="24702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just">
                <a:defRPr/>
              </a:pPr>
              <a:r>
                <a:rPr lang="en-US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Văn </a:t>
              </a:r>
              <a:r>
                <a:rPr lang="en-US" sz="3600" kern="1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gồm </a:t>
              </a:r>
              <a:r>
                <a:rPr lang="en-US" sz="3600" kern="1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571500" indent="-571500" algn="just">
                <a:buFontTx/>
                <a:buChar char="-"/>
                <a:defRPr/>
              </a:pPr>
              <a:r>
                <a:rPr lang="en-US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</a:t>
              </a:r>
              <a:r>
                <a:rPr lang="vi-VN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a-pô </a:t>
              </a:r>
              <a:endParaRPr lang="en-US" sz="36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571500" indent="-571500" algn="just">
                <a:buFontTx/>
                <a:buChar char="-"/>
                <a:defRPr/>
              </a:pPr>
              <a:r>
                <a:rPr lang="en-US" sz="3600" kern="1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vi-VN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hần 1 (đoạn 1, đoạn 2); </a:t>
              </a:r>
              <a:endParaRPr lang="en-US" sz="36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571500" indent="-571500" algn="just">
                <a:buFontTx/>
                <a:buChar char="-"/>
                <a:defRPr/>
              </a:pPr>
              <a:r>
                <a:rPr lang="en-US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vi-VN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hần 2 (đoạn 3 — đoạn 8); </a:t>
              </a:r>
              <a:endParaRPr lang="en-US" sz="36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571500" indent="-571500" algn="just">
                <a:buFontTx/>
                <a:buChar char="-"/>
                <a:defRPr/>
              </a:pPr>
              <a:r>
                <a:rPr lang="en-US" sz="3600" kern="1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vi-VN" sz="3600" kern="1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hần 3 (hai đoạn cuối).</a:t>
              </a:r>
              <a:endParaRPr lang="en-SG" sz="36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0" lvl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8" name="矩形: 剪去单角 8">
              <a:extLst>
                <a:ext uri="{FF2B5EF4-FFF2-40B4-BE49-F238E27FC236}">
                  <a16:creationId xmlns:a16="http://schemas.microsoft.com/office/drawing/2014/main" id="{CD9A8D3C-AE94-5BF5-17EA-9E05399D458E}"/>
                </a:ext>
              </a:extLst>
            </p:cNvPr>
            <p:cNvSpPr/>
            <p:nvPr/>
          </p:nvSpPr>
          <p:spPr>
            <a:xfrm>
              <a:off x="1208942" y="1367644"/>
              <a:ext cx="4548415" cy="4051300"/>
            </a:xfrm>
            <a:prstGeom prst="snip1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61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1.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1: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5" name="矩形 18">
            <a:extLst>
              <a:ext uri="{FF2B5EF4-FFF2-40B4-BE49-F238E27FC236}">
                <a16:creationId xmlns:a16="http://schemas.microsoft.com/office/drawing/2014/main" id="{652DCBF7-4397-8D79-D38E-1030A8582507}"/>
              </a:ext>
            </a:extLst>
          </p:cNvPr>
          <p:cNvSpPr/>
          <p:nvPr/>
        </p:nvSpPr>
        <p:spPr>
          <a:xfrm>
            <a:off x="5143755" y="836278"/>
            <a:ext cx="6568784" cy="90103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r>
              <a:rPr lang="vi-VN" sz="2800" b="1" dirty="0">
                <a:latin typeface="+mj-lt"/>
              </a:rPr>
              <a:t>Sa-pô</a:t>
            </a:r>
            <a:r>
              <a:rPr lang="vi-VN" sz="2800" dirty="0">
                <a:latin typeface="+mj-lt"/>
              </a:rPr>
              <a:t>: nêu sự phổ biến của tác phẩm qua số lượng phát hành và sự yêu thích của người đọc.</a:t>
            </a:r>
            <a:endParaRPr lang="en-SG" sz="2800" dirty="0">
              <a:latin typeface="+mj-lt"/>
            </a:endParaRPr>
          </a:p>
        </p:txBody>
      </p:sp>
      <p:sp>
        <p:nvSpPr>
          <p:cNvPr id="6" name="矩形 21">
            <a:extLst>
              <a:ext uri="{FF2B5EF4-FFF2-40B4-BE49-F238E27FC236}">
                <a16:creationId xmlns:a16="http://schemas.microsoft.com/office/drawing/2014/main" id="{771A29EB-791C-BBBA-3681-2CFBD3D77427}"/>
              </a:ext>
            </a:extLst>
          </p:cNvPr>
          <p:cNvSpPr/>
          <p:nvPr/>
        </p:nvSpPr>
        <p:spPr>
          <a:xfrm>
            <a:off x="5270935" y="2528911"/>
            <a:ext cx="6675831" cy="1922455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r>
              <a:rPr lang="vi-VN" sz="2800" b="1" dirty="0">
                <a:latin typeface="+mj-lt"/>
              </a:rPr>
              <a:t>Phần 1</a:t>
            </a:r>
            <a:r>
              <a:rPr lang="vi-VN" sz="2800" dirty="0">
                <a:latin typeface="+mj-lt"/>
              </a:rPr>
              <a:t>: giới thiệu tác giả, hoàn cảnh ra đời của tác phẩm.</a:t>
            </a:r>
            <a:endParaRPr lang="en-SG" sz="2800" dirty="0">
              <a:latin typeface="+mj-lt"/>
            </a:endParaRPr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64AAAE14-8953-DAFF-9AC5-0BE699BCE450}"/>
              </a:ext>
            </a:extLst>
          </p:cNvPr>
          <p:cNvSpPr/>
          <p:nvPr/>
        </p:nvSpPr>
        <p:spPr>
          <a:xfrm>
            <a:off x="4955949" y="5263025"/>
            <a:ext cx="6859450" cy="1922455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r>
              <a:rPr lang="vi-VN" sz="2800" b="1" dirty="0">
                <a:latin typeface="+mj-lt"/>
              </a:rPr>
              <a:t>Phần 3</a:t>
            </a:r>
            <a:r>
              <a:rPr lang="vi-VN" sz="2800" dirty="0">
                <a:latin typeface="+mj-lt"/>
              </a:rPr>
              <a:t>: sự phổ biến của cuốn sách trên toàn thế giới và ý kiến của người viết về giá trị của cuốn sách.</a:t>
            </a:r>
            <a:endParaRPr lang="en-SG" sz="2800" dirty="0">
              <a:latin typeface="+mj-lt"/>
            </a:endParaRPr>
          </a:p>
        </p:txBody>
      </p:sp>
      <p:cxnSp>
        <p:nvCxnSpPr>
          <p:cNvPr id="10" name="直接连接符 10">
            <a:extLst>
              <a:ext uri="{FF2B5EF4-FFF2-40B4-BE49-F238E27FC236}">
                <a16:creationId xmlns:a16="http://schemas.microsoft.com/office/drawing/2014/main" id="{F70B5BF4-E61A-3051-7BB7-C77C92D8CE19}"/>
              </a:ext>
            </a:extLst>
          </p:cNvPr>
          <p:cNvCxnSpPr/>
          <p:nvPr/>
        </p:nvCxnSpPr>
        <p:spPr>
          <a:xfrm flipV="1">
            <a:off x="2716887" y="2011017"/>
            <a:ext cx="912175" cy="82258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id="{7A55AC9F-9E3B-51E6-8765-BE41BC44207A}"/>
              </a:ext>
            </a:extLst>
          </p:cNvPr>
          <p:cNvCxnSpPr>
            <a:cxnSpLocks/>
          </p:cNvCxnSpPr>
          <p:nvPr/>
        </p:nvCxnSpPr>
        <p:spPr>
          <a:xfrm flipV="1">
            <a:off x="2716887" y="3243617"/>
            <a:ext cx="912175" cy="204548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2">
            <a:extLst>
              <a:ext uri="{FF2B5EF4-FFF2-40B4-BE49-F238E27FC236}">
                <a16:creationId xmlns:a16="http://schemas.microsoft.com/office/drawing/2014/main" id="{2E0E5B99-4256-2144-315C-77B30DAB97A2}"/>
              </a:ext>
            </a:extLst>
          </p:cNvPr>
          <p:cNvCxnSpPr/>
          <p:nvPr/>
        </p:nvCxnSpPr>
        <p:spPr>
          <a:xfrm>
            <a:off x="2445790" y="4635742"/>
            <a:ext cx="912175" cy="92253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1">
            <a:extLst>
              <a:ext uri="{FF2B5EF4-FFF2-40B4-BE49-F238E27FC236}">
                <a16:creationId xmlns:a16="http://schemas.microsoft.com/office/drawing/2014/main" id="{CA5C4E74-B1F5-E17B-6B70-C39501194213}"/>
              </a:ext>
            </a:extLst>
          </p:cNvPr>
          <p:cNvCxnSpPr>
            <a:cxnSpLocks/>
          </p:cNvCxnSpPr>
          <p:nvPr/>
        </p:nvCxnSpPr>
        <p:spPr>
          <a:xfrm>
            <a:off x="2716887" y="3997243"/>
            <a:ext cx="912175" cy="304945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22">
            <a:extLst>
              <a:ext uri="{FF2B5EF4-FFF2-40B4-BE49-F238E27FC236}">
                <a16:creationId xmlns:a16="http://schemas.microsoft.com/office/drawing/2014/main" id="{261BCFD2-1048-361B-9837-07F1668EF3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25" y="1150375"/>
            <a:ext cx="1097196" cy="917915"/>
          </a:xfrm>
          <a:prstGeom prst="rect">
            <a:avLst/>
          </a:prstGeom>
        </p:spPr>
      </p:pic>
      <p:sp>
        <p:nvSpPr>
          <p:cNvPr id="14" name="椭圆 29">
            <a:extLst>
              <a:ext uri="{FF2B5EF4-FFF2-40B4-BE49-F238E27FC236}">
                <a16:creationId xmlns:a16="http://schemas.microsoft.com/office/drawing/2014/main" id="{9B0784E0-F528-28B9-914C-6AFB4EA573EA}"/>
              </a:ext>
            </a:extLst>
          </p:cNvPr>
          <p:cNvSpPr/>
          <p:nvPr/>
        </p:nvSpPr>
        <p:spPr>
          <a:xfrm>
            <a:off x="418762" y="2498548"/>
            <a:ext cx="2027028" cy="205976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</a:endParaRPr>
          </a:p>
        </p:txBody>
      </p:sp>
      <p:pic>
        <p:nvPicPr>
          <p:cNvPr id="16" name="图片 31">
            <a:extLst>
              <a:ext uri="{FF2B5EF4-FFF2-40B4-BE49-F238E27FC236}">
                <a16:creationId xmlns:a16="http://schemas.microsoft.com/office/drawing/2014/main" id="{5B36558B-E3C1-ADB5-C743-BE62EC3EA9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79" y="2594423"/>
            <a:ext cx="1097196" cy="917915"/>
          </a:xfrm>
          <a:prstGeom prst="rect">
            <a:avLst/>
          </a:prstGeom>
        </p:spPr>
      </p:pic>
      <p:pic>
        <p:nvPicPr>
          <p:cNvPr id="17" name="图片 32">
            <a:extLst>
              <a:ext uri="{FF2B5EF4-FFF2-40B4-BE49-F238E27FC236}">
                <a16:creationId xmlns:a16="http://schemas.microsoft.com/office/drawing/2014/main" id="{E7775083-5F62-6425-33B2-2AE2C615A4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78" y="4062981"/>
            <a:ext cx="1097196" cy="917915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21E15BCE-005E-5898-5D5F-560C518DD0C7}"/>
              </a:ext>
            </a:extLst>
          </p:cNvPr>
          <p:cNvSpPr txBox="1"/>
          <p:nvPr/>
        </p:nvSpPr>
        <p:spPr>
          <a:xfrm>
            <a:off x="540806" y="3060725"/>
            <a:ext cx="1341604" cy="7748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Nội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  <a:sym typeface="思源黑体 CN Medium" panose="020B0600000000000000" pitchFamily="34" charset="-122"/>
              </a:rPr>
              <a:t> dung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  <a:sym typeface="思源黑体 CN Medium" panose="020B0600000000000000" pitchFamily="34" charset="-122"/>
            </a:endParaRPr>
          </a:p>
        </p:txBody>
      </p:sp>
      <p:sp>
        <p:nvSpPr>
          <p:cNvPr id="22" name="矩形 23">
            <a:extLst>
              <a:ext uri="{FF2B5EF4-FFF2-40B4-BE49-F238E27FC236}">
                <a16:creationId xmlns:a16="http://schemas.microsoft.com/office/drawing/2014/main" id="{ACCA1D3D-064A-3706-99CA-23AD48394E96}"/>
              </a:ext>
            </a:extLst>
          </p:cNvPr>
          <p:cNvSpPr/>
          <p:nvPr/>
        </p:nvSpPr>
        <p:spPr>
          <a:xfrm>
            <a:off x="5446542" y="3982084"/>
            <a:ext cx="6368857" cy="1922455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r>
              <a:rPr lang="vi-VN" sz="2800" b="1" dirty="0">
                <a:latin typeface="+mj-lt"/>
              </a:rPr>
              <a:t>Phần 2: </a:t>
            </a:r>
            <a:r>
              <a:rPr lang="vi-VN" sz="2800" dirty="0">
                <a:latin typeface="+mj-lt"/>
              </a:rPr>
              <a:t>tóm tắt nội dung cuốn sách, nêu ấn tượng của người viết về cuốn sách</a:t>
            </a:r>
            <a:endParaRPr lang="en-SG" sz="2800" dirty="0">
              <a:latin typeface="+mj-lt"/>
            </a:endParaRPr>
          </a:p>
        </p:txBody>
      </p:sp>
      <p:pic>
        <p:nvPicPr>
          <p:cNvPr id="23" name="图片 32">
            <a:extLst>
              <a:ext uri="{FF2B5EF4-FFF2-40B4-BE49-F238E27FC236}">
                <a16:creationId xmlns:a16="http://schemas.microsoft.com/office/drawing/2014/main" id="{4E19431D-A158-0EB8-7D64-529BB4FFA4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59" y="5445581"/>
            <a:ext cx="1097196" cy="9179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D4A2DB-73E7-4868-B98E-E4293F9F67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10" t="5960"/>
          <a:stretch/>
        </p:blipFill>
        <p:spPr>
          <a:xfrm>
            <a:off x="245233" y="4235357"/>
            <a:ext cx="1650717" cy="2622643"/>
          </a:xfrm>
          <a:prstGeom prst="rect">
            <a:avLst/>
          </a:prstGeom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F9D6DCBD-0A71-4169-10F9-A034AB317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8585">
            <a:off x="2052800" y="5165637"/>
            <a:ext cx="230712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119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16">
            <a:extLst>
              <a:ext uri="{FF2B5EF4-FFF2-40B4-BE49-F238E27FC236}">
                <a16:creationId xmlns:a16="http://schemas.microsoft.com/office/drawing/2014/main" id="{2EA433C7-2244-4403-9C83-EBB5BBF600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45073" y="449359"/>
            <a:ext cx="1994919" cy="230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Medium"/>
              <a:ea typeface="思源黑体 CN Medium" panose="020B0600000000000000" pitchFamily="34" charset="-122"/>
              <a:cs typeface="Arial"/>
              <a:sym typeface="思源黑体 CN Medium" panose="020B06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4CAC90-46D3-1487-9DE7-1FE7C4B165B0}"/>
              </a:ext>
            </a:extLst>
          </p:cNvPr>
          <p:cNvSpPr txBox="1"/>
          <p:nvPr/>
        </p:nvSpPr>
        <p:spPr>
          <a:xfrm>
            <a:off x="709684" y="338777"/>
            <a:ext cx="3480179" cy="108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2.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Câu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 SC"/>
                <a:cs typeface="Times New Roman" panose="02020603050405020304" pitchFamily="18" charset="0"/>
              </a:rPr>
              <a:t> 2: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6939B392-FD32-E4C9-2E28-1C3514F679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31" y="6045604"/>
            <a:ext cx="1497669" cy="812396"/>
          </a:xfrm>
          <a:prstGeom prst="rect">
            <a:avLst/>
          </a:prstGeom>
        </p:spPr>
      </p:pic>
      <p:grpSp>
        <p:nvGrpSpPr>
          <p:cNvPr id="6" name="Google Shape;502;p33">
            <a:extLst>
              <a:ext uri="{FF2B5EF4-FFF2-40B4-BE49-F238E27FC236}">
                <a16:creationId xmlns:a16="http://schemas.microsoft.com/office/drawing/2014/main" id="{C56C3C72-CCAC-3DDF-AFBC-653667E5BC21}"/>
              </a:ext>
            </a:extLst>
          </p:cNvPr>
          <p:cNvGrpSpPr/>
          <p:nvPr/>
        </p:nvGrpSpPr>
        <p:grpSpPr>
          <a:xfrm>
            <a:off x="440420" y="1137993"/>
            <a:ext cx="9485900" cy="5192489"/>
            <a:chOff x="309900" y="238100"/>
            <a:chExt cx="7048350" cy="5237800"/>
          </a:xfrm>
          <a:solidFill>
            <a:srgbClr val="FBDC77">
              <a:lumMod val="60000"/>
              <a:lumOff val="40000"/>
            </a:srgbClr>
          </a:solidFill>
        </p:grpSpPr>
        <p:sp>
          <p:nvSpPr>
            <p:cNvPr id="7" name="Google Shape;503;p33">
              <a:extLst>
                <a:ext uri="{FF2B5EF4-FFF2-40B4-BE49-F238E27FC236}">
                  <a16:creationId xmlns:a16="http://schemas.microsoft.com/office/drawing/2014/main" id="{0C32F4D9-6EF2-3955-8A17-29CA5DE9F42D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Google Shape;504;p33">
              <a:extLst>
                <a:ext uri="{FF2B5EF4-FFF2-40B4-BE49-F238E27FC236}">
                  <a16:creationId xmlns:a16="http://schemas.microsoft.com/office/drawing/2014/main" id="{24CB391D-9C40-1976-18D4-1085E3E8D640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Google Shape;505;p33">
              <a:extLst>
                <a:ext uri="{FF2B5EF4-FFF2-40B4-BE49-F238E27FC236}">
                  <a16:creationId xmlns:a16="http://schemas.microsoft.com/office/drawing/2014/main" id="{17DEE474-608C-42E7-59E4-13084C401AB8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Google Shape;506;p33">
              <a:extLst>
                <a:ext uri="{FF2B5EF4-FFF2-40B4-BE49-F238E27FC236}">
                  <a16:creationId xmlns:a16="http://schemas.microsoft.com/office/drawing/2014/main" id="{2F35C78A-F41B-E3BA-073F-832C4478C8CC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Google Shape;507;p33">
              <a:extLst>
                <a:ext uri="{FF2B5EF4-FFF2-40B4-BE49-F238E27FC236}">
                  <a16:creationId xmlns:a16="http://schemas.microsoft.com/office/drawing/2014/main" id="{BAC5CBA0-FEE7-8FE2-9E7E-AAC8514324C0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Google Shape;508;p33">
              <a:extLst>
                <a:ext uri="{FF2B5EF4-FFF2-40B4-BE49-F238E27FC236}">
                  <a16:creationId xmlns:a16="http://schemas.microsoft.com/office/drawing/2014/main" id="{488F3C42-008D-5492-C3FC-929DA7B4F221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" name="Google Shape;509;p33">
              <a:extLst>
                <a:ext uri="{FF2B5EF4-FFF2-40B4-BE49-F238E27FC236}">
                  <a16:creationId xmlns:a16="http://schemas.microsoft.com/office/drawing/2014/main" id="{09419C1B-1299-8986-C678-364019375A30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" name="Google Shape;510;p33">
              <a:extLst>
                <a:ext uri="{FF2B5EF4-FFF2-40B4-BE49-F238E27FC236}">
                  <a16:creationId xmlns:a16="http://schemas.microsoft.com/office/drawing/2014/main" id="{A0CC3880-8FBF-CCAA-5064-3F1A94EF1FB3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" name="Google Shape;511;p33">
              <a:extLst>
                <a:ext uri="{FF2B5EF4-FFF2-40B4-BE49-F238E27FC236}">
                  <a16:creationId xmlns:a16="http://schemas.microsoft.com/office/drawing/2014/main" id="{6CEE74F4-6456-84F1-2A1E-C577097E31D4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3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2FDD1D1-BF5F-3516-49BC-A8FC005E291A}"/>
              </a:ext>
            </a:extLst>
          </p:cNvPr>
          <p:cNvSpPr txBox="1"/>
          <p:nvPr/>
        </p:nvSpPr>
        <p:spPr>
          <a:xfrm>
            <a:off x="1892688" y="2226541"/>
            <a:ext cx="60265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i="1" dirty="0">
                <a:latin typeface="+mj-lt"/>
              </a:rPr>
              <a:t>Xác định cách triển khai thông tin của đoạn văn sau: “Từ đây, hành trình đến trường ... Ước mơ của các em còn lớn hơn nhiều kế hoạch của cô giáo”. Nêu tác dụng của cách triển khai này</a:t>
            </a:r>
            <a:endParaRPr lang="en-SG" sz="80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80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6A1EC-7816-9D8F-9E6C-061D772996C7}"/>
              </a:ext>
            </a:extLst>
          </p:cNvPr>
          <p:cNvSpPr txBox="1"/>
          <p:nvPr/>
        </p:nvSpPr>
        <p:spPr>
          <a:xfrm>
            <a:off x="1066800" y="1834069"/>
            <a:ext cx="57099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văn được trình bày theo cách diễn dịch, trong đó, câu chủ đề là câu đầu tiên của đoạn: Từ đây, hành trình đến trường của Totto-chan trở thành những ngày tháng thú vị, không còn bị mọi người chê trách như ở trường cũ. Các câu còn lại bổ sung, làm rõ ý cho câu chủ đề.</a:t>
            </a:r>
            <a:endParaRPr lang="en-SG" sz="3600" kern="100" dirty="0">
              <a:solidFill>
                <a:srgbClr val="000000"/>
              </a:solidFill>
              <a:latin typeface="Calibri Light" panose="020F0302020204030204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02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34" y="-640080"/>
            <a:ext cx="9219774" cy="87303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01545" y="2582970"/>
            <a:ext cx="4230456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黑体-繁" panose="03000509000000000000" pitchFamily="65" charset="-122"/>
              <a:sym typeface="思源宋体 CN" panose="02020400000000000000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23109" y="2582970"/>
            <a:ext cx="399120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endParaRPr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1471" y="348958"/>
            <a:ext cx="4990963" cy="1485111"/>
            <a:chOff x="223349" y="267489"/>
            <a:chExt cx="3996406" cy="101188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49" y="267489"/>
              <a:ext cx="3485051" cy="101188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419753" y="622922"/>
              <a:ext cx="2800002" cy="356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endParaRPr lang="zh-CN" altLang="en-US" sz="2800" b="1" dirty="0">
                <a:ln w="38100">
                  <a:noFill/>
                </a:ln>
                <a:solidFill>
                  <a:srgbClr val="0A86DC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黑体-繁" panose="03000509000000000000" pitchFamily="65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id="{97D8E72D-7A60-C28F-53D7-9AC5EB411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1132226"/>
            <a:ext cx="5336103" cy="6958071"/>
          </a:xfrm>
          <a:prstGeom prst="rect">
            <a:avLst/>
          </a:prstGeom>
        </p:spPr>
      </p:pic>
      <p:grpSp>
        <p:nvGrpSpPr>
          <p:cNvPr id="4" name="组合 9">
            <a:extLst>
              <a:ext uri="{FF2B5EF4-FFF2-40B4-BE49-F238E27FC236}">
                <a16:creationId xmlns:a16="http://schemas.microsoft.com/office/drawing/2014/main" id="{5CFE4062-6EFF-2097-9DE2-9291391D934E}"/>
              </a:ext>
            </a:extLst>
          </p:cNvPr>
          <p:cNvGrpSpPr/>
          <p:nvPr/>
        </p:nvGrpSpPr>
        <p:grpSpPr>
          <a:xfrm>
            <a:off x="7480999" y="578243"/>
            <a:ext cx="4990963" cy="1485111"/>
            <a:chOff x="223349" y="267489"/>
            <a:chExt cx="3996406" cy="101188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C68A5AD4-9A95-F985-421D-165C450BE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49" y="267489"/>
              <a:ext cx="3485051" cy="1011884"/>
            </a:xfrm>
            <a:prstGeom prst="rect">
              <a:avLst/>
            </a:prstGeom>
          </p:spPr>
        </p:pic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C1F96F30-AC0E-68F6-DEE5-BB22BCD16D2A}"/>
                </a:ext>
              </a:extLst>
            </p:cNvPr>
            <p:cNvSpPr/>
            <p:nvPr/>
          </p:nvSpPr>
          <p:spPr>
            <a:xfrm>
              <a:off x="1419753" y="622922"/>
              <a:ext cx="2800002" cy="356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endParaRPr lang="zh-CN" altLang="en-US" sz="2800" b="1" dirty="0">
                <a:ln w="38100">
                  <a:noFill/>
                </a:ln>
                <a:solidFill>
                  <a:srgbClr val="0A86DC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黑体-繁" panose="03000509000000000000" pitchFamily="65" charset="-122"/>
                <a:sym typeface="思源宋体 CN" panose="02020400000000000000" pitchFamily="18" charset="-12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5BA618-067E-0456-199E-2FD6655A6CA7}"/>
              </a:ext>
            </a:extLst>
          </p:cNvPr>
          <p:cNvSpPr txBox="1"/>
          <p:nvPr/>
        </p:nvSpPr>
        <p:spPr>
          <a:xfrm>
            <a:off x="1294932" y="992743"/>
            <a:ext cx="672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Cách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triển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khai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thông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 tin</a:t>
            </a:r>
            <a:endParaRPr lang="en-SG" sz="24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11521-E29B-51EF-041A-435268DB4805}"/>
              </a:ext>
            </a:extLst>
          </p:cNvPr>
          <p:cNvSpPr txBox="1"/>
          <p:nvPr/>
        </p:nvSpPr>
        <p:spPr>
          <a:xfrm>
            <a:off x="9055799" y="1132226"/>
            <a:ext cx="672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Tác</a:t>
            </a:r>
            <a:r>
              <a:rPr lang="en-US" sz="2800" b="1" kern="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/>
                <a:sym typeface="Arial"/>
              </a:rPr>
              <a:t>dụng</a:t>
            </a:r>
            <a:endParaRPr lang="en-SG" sz="2800" b="1" kern="0" dirty="0">
              <a:solidFill>
                <a:srgbClr val="ED7D3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1D350-FF9D-B133-0A51-B6A8CE597AA0}"/>
              </a:ext>
            </a:extLst>
          </p:cNvPr>
          <p:cNvSpPr txBox="1"/>
          <p:nvPr/>
        </p:nvSpPr>
        <p:spPr>
          <a:xfrm>
            <a:off x="1066800" y="1834069"/>
            <a:ext cx="57099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dirty="0">
                <a:latin typeface="+mj-lt"/>
              </a:rPr>
              <a:t>Đoạn văn được trình bày theo cách diễn dịch, trong đó, câu chủ đề là câu đầu tiên của đoạn: Từ đây, hành trình đến trường của Totto-chan trở thành những ngày tháng thú vị, không còn bị mọi người chê trách như ở trường cũ. Các câu còn lại bổ sung, làm rõ ý cho câu chủ đề.</a:t>
            </a:r>
            <a:endParaRPr lang="en-SG" sz="3600" kern="1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D550EE-47A6-D0F2-2E5C-E2EB296B5142}"/>
              </a:ext>
            </a:extLst>
          </p:cNvPr>
          <p:cNvSpPr txBox="1"/>
          <p:nvPr/>
        </p:nvSpPr>
        <p:spPr>
          <a:xfrm>
            <a:off x="8164763" y="3447446"/>
            <a:ext cx="3419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Dẫn dắt người đọc từ thông tin chính (ở câu chủ đề) đến các thông tin chi tiết, làm rõ ý cho thông tin chính. </a:t>
            </a:r>
            <a:endParaRPr lang="en-SG" sz="2800" dirty="0">
              <a:latin typeface="+mj-lt"/>
            </a:endParaRP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A76FDDFE-6D3D-E6A0-9EBD-BF570CBAA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8585">
            <a:off x="11578773" y="1448179"/>
            <a:ext cx="230712" cy="14745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014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8FAF"/>
      </a:accent1>
      <a:accent2>
        <a:srgbClr val="ED8FAF"/>
      </a:accent2>
      <a:accent3>
        <a:srgbClr val="ED8FAF"/>
      </a:accent3>
      <a:accent4>
        <a:srgbClr val="ED8FAF"/>
      </a:accent4>
      <a:accent5>
        <a:srgbClr val="ED8FAF"/>
      </a:accent5>
      <a:accent6>
        <a:srgbClr val="ED8FAF"/>
      </a:accent6>
      <a:hlink>
        <a:srgbClr val="ED8FAF"/>
      </a:hlink>
      <a:folHlink>
        <a:srgbClr val="ED8FAF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855</Words>
  <Application>Microsoft Macintosh PowerPoint</Application>
  <PresentationFormat>Widescreen</PresentationFormat>
  <Paragraphs>82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微软雅黑</vt:lpstr>
      <vt:lpstr>Aptos</vt:lpstr>
      <vt:lpstr>Aptos Display</vt:lpstr>
      <vt:lpstr>Arial</vt:lpstr>
      <vt:lpstr>Calibri</vt:lpstr>
      <vt:lpstr>Calibri Light</vt:lpstr>
      <vt:lpstr>Fira Sans Extra Condensed</vt:lpstr>
      <vt:lpstr>Times New Roman</vt:lpstr>
      <vt:lpstr>思源宋体</vt:lpstr>
      <vt:lpstr>思源宋体 CN</vt:lpstr>
      <vt:lpstr>思源黑体 Medium</vt:lpstr>
      <vt:lpstr>Office Theme</vt:lpstr>
      <vt:lpstr>1_Office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13</cp:revision>
  <dcterms:created xsi:type="dcterms:W3CDTF">2024-02-20T07:41:16Z</dcterms:created>
  <dcterms:modified xsi:type="dcterms:W3CDTF">2025-04-04T15:20:38Z</dcterms:modified>
</cp:coreProperties>
</file>